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22.xml" ContentType="application/vnd.openxmlformats-officedocument.presentationml.tags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sldIdLst>
    <p:sldId id="285" r:id="rId3"/>
    <p:sldId id="270" r:id="rId4"/>
    <p:sldId id="276" r:id="rId5"/>
    <p:sldId id="277" r:id="rId6"/>
    <p:sldId id="278" r:id="rId7"/>
    <p:sldId id="279" r:id="rId8"/>
    <p:sldId id="286" r:id="rId9"/>
    <p:sldId id="287" r:id="rId10"/>
    <p:sldId id="291" r:id="rId11"/>
    <p:sldId id="292" r:id="rId12"/>
    <p:sldId id="295" r:id="rId13"/>
    <p:sldId id="296" r:id="rId14"/>
    <p:sldId id="301" r:id="rId15"/>
    <p:sldId id="302" r:id="rId16"/>
    <p:sldId id="307" r:id="rId17"/>
    <p:sldId id="308" r:id="rId18"/>
    <p:sldId id="309" r:id="rId19"/>
    <p:sldId id="375" r:id="rId20"/>
    <p:sldId id="366" r:id="rId21"/>
    <p:sldId id="266" r:id="rId22"/>
    <p:sldId id="373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B0C811EC-4835-4283-95FF-E2DACC200B89}">
          <p14:sldIdLst/>
        </p14:section>
        <p14:section name="一、封面" id="{4AF7C900-2819-4C6A-8176-C838CDB4ABD5}">
          <p14:sldIdLst>
            <p14:sldId id="285"/>
            <p14:sldId id="270"/>
            <p14:sldId id="276"/>
            <p14:sldId id="277"/>
            <p14:sldId id="278"/>
            <p14:sldId id="279"/>
            <p14:sldId id="286"/>
            <p14:sldId id="287"/>
            <p14:sldId id="291"/>
            <p14:sldId id="292"/>
            <p14:sldId id="295"/>
            <p14:sldId id="296"/>
            <p14:sldId id="301"/>
            <p14:sldId id="302"/>
            <p14:sldId id="307"/>
            <p14:sldId id="308"/>
            <p14:sldId id="309"/>
            <p14:sldId id="375"/>
          </p14:sldIdLst>
        </p14:section>
        <p14:section name="六、大礼包赠送" id="{6AEDEC4D-5946-438F-B080-83B4634978F4}">
          <p14:sldIdLst>
            <p14:sldId id="366"/>
            <p14:sldId id="266"/>
            <p14:sldId id="37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401" userDrawn="1">
          <p15:clr>
            <a:srgbClr val="A4A3A4"/>
          </p15:clr>
        </p15:guide>
        <p15:guide id="4" pos="279" userDrawn="1">
          <p15:clr>
            <a:srgbClr val="A4A3A4"/>
          </p15:clr>
        </p15:guide>
        <p15:guide id="5" orient="horz" pos="6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64246"/>
    <a:srgbClr val="F29801"/>
    <a:srgbClr val="C00000"/>
    <a:srgbClr val="B20A0A"/>
    <a:srgbClr val="E2E2E2"/>
    <a:srgbClr val="E0E0E0"/>
    <a:srgbClr val="DCDCDC"/>
    <a:srgbClr val="2B1B0B"/>
    <a:srgbClr val="3D260F"/>
    <a:srgbClr val="2B14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8" autoAdjust="0"/>
    <p:restoredTop sz="91218" autoAdjust="0"/>
  </p:normalViewPr>
  <p:slideViewPr>
    <p:cSldViewPr snapToGrid="0">
      <p:cViewPr varScale="1">
        <p:scale>
          <a:sx n="68" d="100"/>
          <a:sy n="68" d="100"/>
        </p:scale>
        <p:origin x="756" y="60"/>
      </p:cViewPr>
      <p:guideLst>
        <p:guide orient="horz" pos="2160"/>
        <p:guide pos="3840"/>
        <p:guide pos="7401"/>
        <p:guide pos="279"/>
        <p:guide orient="horz" pos="663"/>
      </p:guideLst>
    </p:cSldViewPr>
  </p:slideViewPr>
  <p:notesTextViewPr>
    <p:cViewPr>
      <p:scale>
        <a:sx n="150" d="100"/>
        <a:sy n="15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120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664AAB-BCC5-4279-A637-F2DAAE0D5BD1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1E6E41-F2B3-46B1-92E9-FD1C1C61BB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714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/>
              <a:t>字体：禹卫书法行书简体、叶根友毛笔行书简体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5E1751-484D-41E1-A07A-03B9983CA45B}" type="slidenum">
              <a:rPr lang="zh-CN" altLang="en-US" smtClea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rPr>
              <a:pPr>
                <a:defRPr/>
              </a:pPr>
              <a:t>1</a:t>
            </a:fld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0161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特殊</a:t>
            </a:r>
            <a:r>
              <a:rPr lang="zh-CN" altLang="en-US"/>
              <a:t>字体：造字工房俊雅常规体、华康俪金黑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A5D7EA7-3341-4973-9FA5-3FA3299EF1C7}" type="slidenum">
              <a:rPr lang="zh-CN" altLang="en-US" smtClea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rPr>
              <a:pPr>
                <a:defRPr/>
              </a:pPr>
              <a:t>10</a:t>
            </a:fld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38658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书体坊米芾体</a:t>
            </a:r>
            <a:r>
              <a:rPr lang="en-US" altLang="zh-CN" dirty="0"/>
              <a:t>+ </a:t>
            </a:r>
            <a:r>
              <a:rPr lang="zh-CN" altLang="en-US" dirty="0"/>
              <a:t>微软雅黑</a:t>
            </a:r>
            <a:r>
              <a:rPr lang="en-US" altLang="zh-CN" dirty="0"/>
              <a:t>/</a:t>
            </a:r>
            <a:r>
              <a:rPr lang="zh-CN" altLang="en-US" dirty="0"/>
              <a:t>微软雅</a:t>
            </a:r>
            <a:r>
              <a:rPr lang="zh-CN" altLang="en-US"/>
              <a:t>黑</a:t>
            </a:r>
            <a:r>
              <a:rPr lang="en-US" altLang="zh-CN"/>
              <a:t>light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E80CE82-1A76-4ABB-A88A-D4A80D03E5B1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7912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字体：方正清刻本悦宋简体</a:t>
            </a: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0D5F06-C627-476E-9D20-2F78A79E1AB1}" type="slidenum">
              <a:rPr lang="zh-CN" altLang="en-US" smtClea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rPr>
              <a:pPr>
                <a:defRPr/>
              </a:pPr>
              <a:t>12</a:t>
            </a:fld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69558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微软</a:t>
            </a:r>
            <a:r>
              <a:rPr lang="zh-CN" altLang="en-US" dirty="0"/>
              <a:t>雅黑</a:t>
            </a:r>
            <a:r>
              <a:rPr lang="en-US" altLang="zh-CN" dirty="0"/>
              <a:t>light+</a:t>
            </a:r>
            <a:r>
              <a:rPr lang="zh-CN" altLang="en-US" dirty="0"/>
              <a:t>禹卫书法</a:t>
            </a:r>
            <a:r>
              <a:rPr lang="zh-CN" altLang="en-US"/>
              <a:t>行书 </a:t>
            </a: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E80CE82-1A76-4ABB-A88A-D4A80D03E5B1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432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字体：方正清刻本悦宋简体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5E1751-484D-41E1-A07A-03B9983CA45B}" type="slidenum">
              <a:rPr lang="zh-CN" altLang="en-US" smtClea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rPr>
              <a:pPr>
                <a:defRPr/>
              </a:pPr>
              <a:t>14</a:t>
            </a:fld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19863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A62451-C312-459E-83C8-23AAC8F9A047}" type="slidenum">
              <a:rPr lang="zh-CN" altLang="en-US" smtClea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rPr>
              <a:pPr/>
              <a:t>15</a:t>
            </a:fld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93716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方正字迹</a:t>
            </a:r>
            <a:r>
              <a:rPr lang="en-US" altLang="zh-CN"/>
              <a:t>-</a:t>
            </a:r>
            <a:r>
              <a:rPr lang="zh-CN" altLang="en-US"/>
              <a:t>吕建德行楷</a:t>
            </a:r>
            <a:r>
              <a:rPr lang="zh-CN" altLang="en-US" dirty="0"/>
              <a:t>简体 </a:t>
            </a:r>
            <a:r>
              <a:rPr lang="en-US" altLang="zh-CN" dirty="0"/>
              <a:t>+ </a:t>
            </a:r>
            <a:r>
              <a:rPr lang="zh-CN" altLang="en-US" dirty="0"/>
              <a:t>微软雅黑 </a:t>
            </a:r>
            <a:r>
              <a:rPr lang="en-US" altLang="zh-CN" dirty="0"/>
              <a:t>+</a:t>
            </a:r>
            <a:r>
              <a:rPr lang="zh-CN" altLang="en-US" dirty="0"/>
              <a:t>方正清刻本悦</a:t>
            </a:r>
            <a:r>
              <a:rPr lang="zh-CN" altLang="en-US"/>
              <a:t>宋简体</a:t>
            </a: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E80CE82-1A76-4ABB-A88A-D4A80D03E5B1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0371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特殊字体</a:t>
            </a:r>
            <a:r>
              <a:rPr lang="zh-CN" altLang="en-US" dirty="0"/>
              <a:t>：禹卫书法</a:t>
            </a:r>
            <a:r>
              <a:rPr lang="zh-CN" altLang="en-US"/>
              <a:t>行书简体</a:t>
            </a:r>
            <a:endParaRPr lang="en-US" altLang="zh-CN"/>
          </a:p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90781B-ADA9-4FD2-8133-3E38C1E8BA85}" type="slidenum">
              <a:rPr lang="zh-CN" altLang="en-US" smtClea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rPr>
              <a:pPr>
                <a:defRPr/>
              </a:pPr>
              <a:t>17</a:t>
            </a:fld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7022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旁门</a:t>
            </a:r>
            <a:r>
              <a:rPr lang="zh-CN" altLang="en-US" dirty="0"/>
              <a:t>正道标题体 </a:t>
            </a:r>
            <a:r>
              <a:rPr lang="en-US" altLang="zh-CN" dirty="0"/>
              <a:t>+ </a:t>
            </a:r>
            <a:r>
              <a:rPr lang="zh-CN" altLang="en-US" dirty="0"/>
              <a:t>微软雅</a:t>
            </a:r>
            <a:r>
              <a:rPr lang="zh-CN" altLang="en-US"/>
              <a:t>黑</a:t>
            </a:r>
            <a:r>
              <a:rPr lang="en-US" altLang="zh-CN"/>
              <a:t>light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E80CE82-1A76-4ABB-A88A-D4A80D03E5B1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8175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方正吕建德字体</a:t>
            </a:r>
            <a:r>
              <a:rPr lang="en-US" altLang="zh-CN" dirty="0"/>
              <a:t>+ </a:t>
            </a:r>
            <a:r>
              <a:rPr lang="zh-CN" altLang="en-US" dirty="0"/>
              <a:t>方正正粗黑简体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E80CE82-1A76-4ABB-A88A-D4A80D03E5B1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0625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字体：迷你繁篆书、</a:t>
            </a:r>
            <a:r>
              <a:rPr lang="en-US" altLang="zh-CN"/>
              <a:t>TypeLand </a:t>
            </a:r>
            <a:r>
              <a:rPr lang="zh-CN" altLang="en-US"/>
              <a:t>康熙字典體試用版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5E1751-484D-41E1-A07A-03B9983CA45B}" type="slidenum">
              <a:rPr lang="zh-CN" altLang="en-US" smtClea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rPr>
              <a:pPr>
                <a:defRPr/>
              </a:pPr>
              <a:t>4</a:t>
            </a:fld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61808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字体：微软雅黑</a:t>
            </a: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A62451-C312-459E-83C8-23AAC8F9A047}" type="slidenum">
              <a:rPr lang="zh-CN" altLang="en-US" smtClea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rPr>
              <a:pPr/>
              <a:t>5</a:t>
            </a:fld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93976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rPr>
              <a:t>方正字迹</a:t>
            </a:r>
            <a:r>
              <a:rPr lang="en-US" altLang="zh-CN" dirty="0"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rPr>
              <a:t>-</a:t>
            </a:r>
            <a:r>
              <a:rPr lang="zh-CN" altLang="en-US" dirty="0"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rPr>
              <a:t>邢体草书简体</a:t>
            </a:r>
            <a:r>
              <a:rPr lang="zh-CN" altLang="en-US" dirty="0"/>
              <a:t>，方正北魏楷书简体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A62451-C312-459E-83C8-23AAC8F9A047}" type="slidenum">
              <a:rPr lang="zh-CN" altLang="en-US" smtClea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rPr>
              <a:pPr/>
              <a:t>6</a:t>
            </a:fld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27607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华康俪金黑</a:t>
            </a:r>
            <a:endParaRPr lang="en-US" altLang="zh-CN"/>
          </a:p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A62451-C312-459E-83C8-23AAC8F9A047}" type="slidenum">
              <a:rPr lang="zh-CN" altLang="en-US" smtClea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rPr>
              <a:pPr/>
              <a:t>7</a:t>
            </a:fld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32401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特殊</a:t>
            </a:r>
            <a:r>
              <a:rPr lang="zh-CN" altLang="en-US"/>
              <a:t>字体：微软雅黑、</a:t>
            </a:r>
            <a:r>
              <a:rPr lang="zh-CN" altLang="en-US" dirty="0"/>
              <a:t>书体坊米芾体</a:t>
            </a:r>
          </a:p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A5D7EA7-3341-4973-9FA5-3FA3299EF1C7}" type="slidenum">
              <a:rPr lang="zh-CN" altLang="en-US" smtClea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rPr>
              <a:pPr>
                <a:defRPr/>
              </a:pPr>
              <a:t>8</a:t>
            </a:fld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09656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禹卫</a:t>
            </a:r>
            <a:r>
              <a:rPr lang="zh-CN" altLang="en-US"/>
              <a:t>书法行书 </a:t>
            </a:r>
            <a:r>
              <a:rPr lang="en-US" altLang="zh-CN" dirty="0"/>
              <a:t>+ </a:t>
            </a:r>
            <a:r>
              <a:rPr lang="zh-CN" altLang="en-US" dirty="0"/>
              <a:t>微软雅黑</a:t>
            </a:r>
            <a:r>
              <a:rPr lang="en-US" altLang="zh-CN" dirty="0"/>
              <a:t>light + </a:t>
            </a:r>
            <a:r>
              <a:rPr lang="zh-CN" altLang="en-US" dirty="0"/>
              <a:t>方正清刻本悦</a:t>
            </a:r>
            <a:r>
              <a:rPr lang="zh-CN" altLang="en-US"/>
              <a:t>宋简体</a:t>
            </a:r>
            <a:endParaRPr lang="en-US" altLang="zh-CN"/>
          </a:p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E80CE82-1A76-4ABB-A88A-D4A80D03E5B1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4776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942D7-5E34-4497-9094-A43CE111759A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2C1CE-77C3-400F-BD1B-621D499BD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088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942D7-5E34-4497-9094-A43CE111759A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2C1CE-77C3-400F-BD1B-621D499BD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6893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942D7-5E34-4497-9094-A43CE111759A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2C1CE-77C3-400F-BD1B-621D499BD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0890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1D6B058F-3419-4783-A32B-A7489A7A248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2017/10/26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6043D999-5E8C-487F-9530-973DA5E47562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6587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1D6B058F-3419-4783-A32B-A7489A7A248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2017/10/26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6043D999-5E8C-487F-9530-973DA5E47562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0124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1D6B058F-3419-4783-A32B-A7489A7A248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2017/10/26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6043D999-5E8C-487F-9530-973DA5E47562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245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34BB6BC9-3200-410C-A77A-6CA72AA9C5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D1A158A-07FF-4C03-8418-0A69C85F133E}" type="datetimeFigureOut">
              <a:rPr lang="zh-CN" altLang="en-US" sz="1200">
                <a:solidFill>
                  <a:prstClr val="black">
                    <a:tint val="75000"/>
                  </a:prstClr>
                </a:solidFill>
                <a:latin typeface="等线" panose="020F0502020204030204"/>
                <a:ea typeface="等线" panose="02010600030101010101" pitchFamily="2" charset="-122"/>
              </a:rPr>
              <a:pPr>
                <a:defRPr/>
              </a:pPr>
              <a:t>2017/10/26</a:t>
            </a:fld>
            <a:endParaRPr lang="zh-CN" altLang="en-US" sz="1200">
              <a:solidFill>
                <a:prstClr val="black">
                  <a:tint val="75000"/>
                </a:prstClr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A25B61C5-CCAE-4531-950F-0F9F1A020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endParaRPr lang="zh-CN" altLang="en-US" sz="1200">
              <a:solidFill>
                <a:prstClr val="black">
                  <a:tint val="75000"/>
                </a:prstClr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C0EAF067-5997-4865-9FA6-247C3C7E75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7B693B-3BDC-4AC9-9D26-0C9B1E78B0F3}" type="slidenum">
              <a:rPr lang="zh-CN" altLang="en-US" sz="1200">
                <a:solidFill>
                  <a:prstClr val="black">
                    <a:tint val="75000"/>
                  </a:prstClr>
                </a:solidFill>
                <a:latin typeface="等线" panose="020F0502020204030204"/>
                <a:ea typeface="等线" panose="02010600030101010101" pitchFamily="2" charset="-122"/>
              </a:rPr>
              <a:pPr algn="r">
                <a:defRPr/>
              </a:pPr>
              <a:t>‹#›</a:t>
            </a:fld>
            <a:endParaRPr lang="zh-CN" altLang="en-US" sz="1200">
              <a:solidFill>
                <a:prstClr val="black">
                  <a:tint val="75000"/>
                </a:prstClr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FD9337F3-AFB1-4BCA-9D21-F555EB801B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6057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3501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942D7-5E34-4497-9094-A43CE111759A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2C1CE-77C3-400F-BD1B-621D499BD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97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942D7-5E34-4497-9094-A43CE111759A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2C1CE-77C3-400F-BD1B-621D499BD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306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942D7-5E34-4497-9094-A43CE111759A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2C1CE-77C3-400F-BD1B-621D499BD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677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942D7-5E34-4497-9094-A43CE111759A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2C1CE-77C3-400F-BD1B-621D499BD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569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942D7-5E34-4497-9094-A43CE111759A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2C1CE-77C3-400F-BD1B-621D499BD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84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942D7-5E34-4497-9094-A43CE111759A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2C1CE-77C3-400F-BD1B-621D499BD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232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942D7-5E34-4497-9094-A43CE111759A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2C1CE-77C3-400F-BD1B-621D499BD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9259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942D7-5E34-4497-9094-A43CE111759A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2C1CE-77C3-400F-BD1B-621D499BD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3800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5942D7-5E34-4497-9094-A43CE111759A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82C1CE-77C3-400F-BD1B-621D499BD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140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3515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5" r:id="rId4"/>
    <p:sldLayoutId id="2147483666" r:id="rId5"/>
  </p:sldLayoutIdLst>
  <p:txStyles>
    <p:titleStyle>
      <a:lvl1pPr algn="ctr" defTabSz="914126" rtl="0" eaLnBrk="1" latinLnBrk="0" hangingPunct="1"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97" indent="-342797" algn="l" defTabSz="914126" rtl="0" eaLnBrk="1" latinLnBrk="0" hangingPunct="1">
        <a:spcBef>
          <a:spcPct val="20000"/>
        </a:spcBef>
        <a:buFont typeface="Arial" panose="020B0604020202020204" pitchFamily="34" charset="0"/>
        <a:buChar char="•"/>
        <a:defRPr sz="3199" kern="1200">
          <a:solidFill>
            <a:schemeClr val="tx1"/>
          </a:solidFill>
          <a:latin typeface="+mn-lt"/>
          <a:ea typeface="+mn-ea"/>
          <a:cs typeface="+mn-cs"/>
        </a:defRPr>
      </a:lvl1pPr>
      <a:lvl2pPr marL="742727" indent="-285664" algn="l" defTabSz="914126" rtl="0" eaLnBrk="1" latinLnBrk="0" hangingPunct="1">
        <a:spcBef>
          <a:spcPct val="20000"/>
        </a:spcBef>
        <a:buFont typeface="Arial" panose="020B0604020202020204" pitchFamily="34" charset="0"/>
        <a:buChar char="–"/>
        <a:defRPr sz="27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7" indent="-228531" algn="l" defTabSz="91412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720" indent="-228531" algn="l" defTabSz="914126" rtl="0" eaLnBrk="1" latinLnBrk="0" hangingPunct="1">
        <a:spcBef>
          <a:spcPct val="20000"/>
        </a:spcBef>
        <a:buFont typeface="Arial" panose="020B0604020202020204" pitchFamily="34" charset="0"/>
        <a:buChar char="–"/>
        <a:defRPr sz="19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783" indent="-228531" algn="l" defTabSz="914126" rtl="0" eaLnBrk="1" latinLnBrk="0" hangingPunct="1">
        <a:spcBef>
          <a:spcPct val="20000"/>
        </a:spcBef>
        <a:buFont typeface="Arial" panose="020B0604020202020204" pitchFamily="34" charset="0"/>
        <a:buChar char="»"/>
        <a:defRPr sz="19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6" indent="-228531" algn="l" defTabSz="914126" rtl="0" eaLnBrk="1" latinLnBrk="0" hangingPunct="1">
        <a:spcBef>
          <a:spcPct val="200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spcBef>
          <a:spcPct val="200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spcBef>
          <a:spcPct val="200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spcBef>
          <a:spcPct val="200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11.wdp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tags" Target="../tags/tag18.xml"/><Relationship Id="rId18" Type="http://schemas.openxmlformats.org/officeDocument/2006/relationships/notesSlide" Target="../notesSlides/notesSlide14.xml"/><Relationship Id="rId26" Type="http://schemas.openxmlformats.org/officeDocument/2006/relationships/image" Target="../media/image54.png"/><Relationship Id="rId3" Type="http://schemas.openxmlformats.org/officeDocument/2006/relationships/tags" Target="../tags/tag8.xml"/><Relationship Id="rId21" Type="http://schemas.openxmlformats.org/officeDocument/2006/relationships/image" Target="../media/image49.png"/><Relationship Id="rId34" Type="http://schemas.openxmlformats.org/officeDocument/2006/relationships/image" Target="../media/image62.png"/><Relationship Id="rId7" Type="http://schemas.openxmlformats.org/officeDocument/2006/relationships/tags" Target="../tags/tag12.xml"/><Relationship Id="rId12" Type="http://schemas.openxmlformats.org/officeDocument/2006/relationships/tags" Target="../tags/tag17.xml"/><Relationship Id="rId17" Type="http://schemas.openxmlformats.org/officeDocument/2006/relationships/slideLayout" Target="../slideLayouts/slideLayout16.xml"/><Relationship Id="rId25" Type="http://schemas.openxmlformats.org/officeDocument/2006/relationships/image" Target="../media/image53.png"/><Relationship Id="rId33" Type="http://schemas.openxmlformats.org/officeDocument/2006/relationships/image" Target="../media/image61.png"/><Relationship Id="rId2" Type="http://schemas.openxmlformats.org/officeDocument/2006/relationships/tags" Target="../tags/tag7.xml"/><Relationship Id="rId16" Type="http://schemas.openxmlformats.org/officeDocument/2006/relationships/tags" Target="../tags/tag21.xml"/><Relationship Id="rId20" Type="http://schemas.openxmlformats.org/officeDocument/2006/relationships/image" Target="../media/image48.png"/><Relationship Id="rId29" Type="http://schemas.openxmlformats.org/officeDocument/2006/relationships/image" Target="../media/image57.png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tags" Target="../tags/tag16.xml"/><Relationship Id="rId24" Type="http://schemas.openxmlformats.org/officeDocument/2006/relationships/image" Target="../media/image52.png"/><Relationship Id="rId32" Type="http://schemas.openxmlformats.org/officeDocument/2006/relationships/image" Target="../media/image60.png"/><Relationship Id="rId5" Type="http://schemas.openxmlformats.org/officeDocument/2006/relationships/tags" Target="../tags/tag10.xml"/><Relationship Id="rId15" Type="http://schemas.openxmlformats.org/officeDocument/2006/relationships/tags" Target="../tags/tag20.xml"/><Relationship Id="rId23" Type="http://schemas.openxmlformats.org/officeDocument/2006/relationships/image" Target="../media/image51.png"/><Relationship Id="rId28" Type="http://schemas.openxmlformats.org/officeDocument/2006/relationships/image" Target="../media/image56.png"/><Relationship Id="rId10" Type="http://schemas.openxmlformats.org/officeDocument/2006/relationships/tags" Target="../tags/tag15.xml"/><Relationship Id="rId19" Type="http://schemas.openxmlformats.org/officeDocument/2006/relationships/image" Target="../media/image47.png"/><Relationship Id="rId31" Type="http://schemas.openxmlformats.org/officeDocument/2006/relationships/image" Target="../media/image59.png"/><Relationship Id="rId4" Type="http://schemas.openxmlformats.org/officeDocument/2006/relationships/tags" Target="../tags/tag9.xml"/><Relationship Id="rId9" Type="http://schemas.openxmlformats.org/officeDocument/2006/relationships/tags" Target="../tags/tag14.xml"/><Relationship Id="rId14" Type="http://schemas.openxmlformats.org/officeDocument/2006/relationships/tags" Target="../tags/tag19.xml"/><Relationship Id="rId22" Type="http://schemas.openxmlformats.org/officeDocument/2006/relationships/image" Target="../media/image50.png"/><Relationship Id="rId27" Type="http://schemas.openxmlformats.org/officeDocument/2006/relationships/image" Target="../media/image55.png"/><Relationship Id="rId30" Type="http://schemas.openxmlformats.org/officeDocument/2006/relationships/image" Target="../media/image58.png"/><Relationship Id="rId8" Type="http://schemas.openxmlformats.org/officeDocument/2006/relationships/tags" Target="../tags/tag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13" Type="http://schemas.openxmlformats.org/officeDocument/2006/relationships/image" Target="../media/image75.png"/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12" Type="http://schemas.openxmlformats.org/officeDocument/2006/relationships/image" Target="../media/image7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8.jpeg"/><Relationship Id="rId11" Type="http://schemas.openxmlformats.org/officeDocument/2006/relationships/image" Target="../media/image73.png"/><Relationship Id="rId5" Type="http://schemas.openxmlformats.org/officeDocument/2006/relationships/image" Target="../media/image67.jpeg"/><Relationship Id="rId15" Type="http://schemas.openxmlformats.org/officeDocument/2006/relationships/image" Target="../media/image76.png"/><Relationship Id="rId10" Type="http://schemas.openxmlformats.org/officeDocument/2006/relationships/image" Target="../media/image72.png"/><Relationship Id="rId4" Type="http://schemas.openxmlformats.org/officeDocument/2006/relationships/image" Target="../media/image66.jpeg"/><Relationship Id="rId9" Type="http://schemas.openxmlformats.org/officeDocument/2006/relationships/image" Target="../media/image71.png"/><Relationship Id="rId14" Type="http://schemas.microsoft.com/office/2007/relationships/hdphoto" Target="../media/hdphoto12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2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tags" Target="../tags/tag4.xml"/><Relationship Id="rId7" Type="http://schemas.openxmlformats.org/officeDocument/2006/relationships/image" Target="../media/image16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5.xml"/><Relationship Id="rId10" Type="http://schemas.openxmlformats.org/officeDocument/2006/relationships/image" Target="../media/image19.png"/><Relationship Id="rId4" Type="http://schemas.openxmlformats.org/officeDocument/2006/relationships/tags" Target="../tags/tag5.xml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32.png"/><Relationship Id="rId18" Type="http://schemas.microsoft.com/office/2007/relationships/hdphoto" Target="../media/hdphoto10.wdp"/><Relationship Id="rId3" Type="http://schemas.openxmlformats.org/officeDocument/2006/relationships/image" Target="../media/image27.png"/><Relationship Id="rId7" Type="http://schemas.openxmlformats.org/officeDocument/2006/relationships/image" Target="../media/image29.png"/><Relationship Id="rId12" Type="http://schemas.microsoft.com/office/2007/relationships/hdphoto" Target="../media/hdphoto7.wdp"/><Relationship Id="rId17" Type="http://schemas.openxmlformats.org/officeDocument/2006/relationships/image" Target="../media/image34.png"/><Relationship Id="rId2" Type="http://schemas.openxmlformats.org/officeDocument/2006/relationships/notesSlide" Target="../notesSlides/notesSlide9.xml"/><Relationship Id="rId16" Type="http://schemas.microsoft.com/office/2007/relationships/hdphoto" Target="../media/hdphoto9.wdp"/><Relationship Id="rId20" Type="http://schemas.openxmlformats.org/officeDocument/2006/relationships/image" Target="../media/image36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4.wdp"/><Relationship Id="rId11" Type="http://schemas.openxmlformats.org/officeDocument/2006/relationships/image" Target="../media/image31.png"/><Relationship Id="rId5" Type="http://schemas.openxmlformats.org/officeDocument/2006/relationships/image" Target="../media/image28.png"/><Relationship Id="rId15" Type="http://schemas.openxmlformats.org/officeDocument/2006/relationships/image" Target="../media/image33.png"/><Relationship Id="rId10" Type="http://schemas.microsoft.com/office/2007/relationships/hdphoto" Target="../media/hdphoto6.wdp"/><Relationship Id="rId19" Type="http://schemas.openxmlformats.org/officeDocument/2006/relationships/image" Target="../media/image35.png"/><Relationship Id="rId4" Type="http://schemas.microsoft.com/office/2007/relationships/hdphoto" Target="../media/hdphoto3.wdp"/><Relationship Id="rId9" Type="http://schemas.openxmlformats.org/officeDocument/2006/relationships/image" Target="../media/image30.png"/><Relationship Id="rId14" Type="http://schemas.microsoft.com/office/2007/relationships/hdphoto" Target="../media/hdphoto8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A7DF5AF1-7E6E-4B7D-B4B1-59C5BED6F5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C45C6245-8219-47FF-A787-4489AFB4979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431920"/>
            <a:ext cx="12192000" cy="1426080"/>
          </a:xfrm>
          <a:prstGeom prst="rect">
            <a:avLst/>
          </a:prstGeom>
        </p:spPr>
      </p:pic>
      <p:cxnSp>
        <p:nvCxnSpPr>
          <p:cNvPr id="54" name="直接连接符 53">
            <a:extLst>
              <a:ext uri="{FF2B5EF4-FFF2-40B4-BE49-F238E27FC236}">
                <a16:creationId xmlns="" xmlns:a16="http://schemas.microsoft.com/office/drawing/2014/main" id="{68EBCF29-514F-4B21-B522-B48C7369EFF8}"/>
              </a:ext>
            </a:extLst>
          </p:cNvPr>
          <p:cNvCxnSpPr/>
          <p:nvPr/>
        </p:nvCxnSpPr>
        <p:spPr>
          <a:xfrm>
            <a:off x="1947577" y="2607182"/>
            <a:ext cx="0" cy="1272209"/>
          </a:xfrm>
          <a:prstGeom prst="line">
            <a:avLst/>
          </a:prstGeom>
          <a:ln w="28575">
            <a:gradFill>
              <a:gsLst>
                <a:gs pos="0">
                  <a:srgbClr val="DAD62A"/>
                </a:gs>
                <a:gs pos="100000">
                  <a:srgbClr val="FFC000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="" xmlns:a16="http://schemas.microsoft.com/office/drawing/2014/main" id="{AC845140-14E6-4308-B8D1-2E6D2636F525}"/>
              </a:ext>
            </a:extLst>
          </p:cNvPr>
          <p:cNvCxnSpPr>
            <a:cxnSpLocks/>
          </p:cNvCxnSpPr>
          <p:nvPr/>
        </p:nvCxnSpPr>
        <p:spPr>
          <a:xfrm>
            <a:off x="1932223" y="2592997"/>
            <a:ext cx="271464" cy="0"/>
          </a:xfrm>
          <a:prstGeom prst="line">
            <a:avLst/>
          </a:prstGeom>
          <a:ln w="28575">
            <a:gradFill>
              <a:gsLst>
                <a:gs pos="0">
                  <a:srgbClr val="DAD62A"/>
                </a:gs>
                <a:gs pos="100000">
                  <a:srgbClr val="FFC000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图片 43">
            <a:extLst>
              <a:ext uri="{FF2B5EF4-FFF2-40B4-BE49-F238E27FC236}">
                <a16:creationId xmlns="" xmlns:a16="http://schemas.microsoft.com/office/drawing/2014/main" id="{148AAB0D-9506-459A-A656-5531A880636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5417" y="1438523"/>
            <a:ext cx="4396149" cy="2847542"/>
          </a:xfrm>
          <a:prstGeom prst="rect">
            <a:avLst/>
          </a:prstGeom>
        </p:spPr>
      </p:pic>
      <p:cxnSp>
        <p:nvCxnSpPr>
          <p:cNvPr id="75" name="直接连接符 74">
            <a:extLst>
              <a:ext uri="{FF2B5EF4-FFF2-40B4-BE49-F238E27FC236}">
                <a16:creationId xmlns="" xmlns:a16="http://schemas.microsoft.com/office/drawing/2014/main" id="{40250E14-F1A5-4729-A9F7-C84DF7CAA230}"/>
              </a:ext>
            </a:extLst>
          </p:cNvPr>
          <p:cNvCxnSpPr>
            <a:cxnSpLocks/>
          </p:cNvCxnSpPr>
          <p:nvPr/>
        </p:nvCxnSpPr>
        <p:spPr>
          <a:xfrm>
            <a:off x="7354330" y="2609667"/>
            <a:ext cx="373187" cy="0"/>
          </a:xfrm>
          <a:prstGeom prst="line">
            <a:avLst/>
          </a:prstGeom>
          <a:ln w="28575">
            <a:gradFill>
              <a:gsLst>
                <a:gs pos="0">
                  <a:srgbClr val="DAD62A"/>
                </a:gs>
                <a:gs pos="100000">
                  <a:srgbClr val="FFC000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>
            <a:extLst>
              <a:ext uri="{FF2B5EF4-FFF2-40B4-BE49-F238E27FC236}">
                <a16:creationId xmlns="" xmlns:a16="http://schemas.microsoft.com/office/drawing/2014/main" id="{AA5ED2DE-81D2-4574-958B-8B5AB4611139}"/>
              </a:ext>
            </a:extLst>
          </p:cNvPr>
          <p:cNvCxnSpPr>
            <a:cxnSpLocks/>
          </p:cNvCxnSpPr>
          <p:nvPr/>
        </p:nvCxnSpPr>
        <p:spPr>
          <a:xfrm>
            <a:off x="10201240" y="2704917"/>
            <a:ext cx="0" cy="1174474"/>
          </a:xfrm>
          <a:prstGeom prst="line">
            <a:avLst/>
          </a:prstGeom>
          <a:ln w="28575">
            <a:gradFill>
              <a:gsLst>
                <a:gs pos="0">
                  <a:srgbClr val="DAD62A"/>
                </a:gs>
                <a:gs pos="100000">
                  <a:srgbClr val="FFC000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>
            <a:extLst>
              <a:ext uri="{FF2B5EF4-FFF2-40B4-BE49-F238E27FC236}">
                <a16:creationId xmlns="" xmlns:a16="http://schemas.microsoft.com/office/drawing/2014/main" id="{FF104624-CE54-44EA-A751-5557C4EC2CF0}"/>
              </a:ext>
            </a:extLst>
          </p:cNvPr>
          <p:cNvCxnSpPr>
            <a:cxnSpLocks/>
          </p:cNvCxnSpPr>
          <p:nvPr/>
        </p:nvCxnSpPr>
        <p:spPr>
          <a:xfrm>
            <a:off x="1932223" y="3879391"/>
            <a:ext cx="263253" cy="0"/>
          </a:xfrm>
          <a:prstGeom prst="line">
            <a:avLst/>
          </a:prstGeom>
          <a:ln w="28575">
            <a:gradFill>
              <a:gsLst>
                <a:gs pos="0">
                  <a:srgbClr val="DAD62A"/>
                </a:gs>
                <a:gs pos="100000">
                  <a:srgbClr val="FFC000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>
            <a:extLst>
              <a:ext uri="{FF2B5EF4-FFF2-40B4-BE49-F238E27FC236}">
                <a16:creationId xmlns="" xmlns:a16="http://schemas.microsoft.com/office/drawing/2014/main" id="{D72D5F55-5535-43DB-80DE-BD6F6C719B45}"/>
              </a:ext>
            </a:extLst>
          </p:cNvPr>
          <p:cNvCxnSpPr>
            <a:cxnSpLocks/>
          </p:cNvCxnSpPr>
          <p:nvPr/>
        </p:nvCxnSpPr>
        <p:spPr>
          <a:xfrm>
            <a:off x="9953862" y="3879391"/>
            <a:ext cx="263253" cy="0"/>
          </a:xfrm>
          <a:prstGeom prst="line">
            <a:avLst/>
          </a:prstGeom>
          <a:ln w="28575">
            <a:gradFill>
              <a:gsLst>
                <a:gs pos="0">
                  <a:srgbClr val="DAD62A"/>
                </a:gs>
                <a:gs pos="100000">
                  <a:srgbClr val="FFC000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0DB6C45C-3FB2-4608-9AE4-47C25A3099C2}"/>
              </a:ext>
            </a:extLst>
          </p:cNvPr>
          <p:cNvSpPr txBox="1"/>
          <p:nvPr/>
        </p:nvSpPr>
        <p:spPr>
          <a:xfrm>
            <a:off x="2234329" y="3724267"/>
            <a:ext cx="2347912" cy="261639"/>
          </a:xfrm>
          <a:custGeom>
            <a:avLst/>
            <a:gdLst/>
            <a:ahLst/>
            <a:cxnLst/>
            <a:rect l="l" t="t" r="r" b="b"/>
            <a:pathLst>
              <a:path w="2347912" h="261639">
                <a:moveTo>
                  <a:pt x="2244328" y="174128"/>
                </a:moveTo>
                <a:lnTo>
                  <a:pt x="2247900" y="174128"/>
                </a:lnTo>
                <a:cubicBezTo>
                  <a:pt x="2279451" y="193178"/>
                  <a:pt x="2310408" y="208657"/>
                  <a:pt x="2340769" y="220563"/>
                </a:cubicBezTo>
                <a:lnTo>
                  <a:pt x="2347912" y="231278"/>
                </a:lnTo>
                <a:cubicBezTo>
                  <a:pt x="2341959" y="241399"/>
                  <a:pt x="2333625" y="248543"/>
                  <a:pt x="2322909" y="252710"/>
                </a:cubicBezTo>
                <a:cubicBezTo>
                  <a:pt x="2270522" y="237827"/>
                  <a:pt x="2244328" y="211633"/>
                  <a:pt x="2244328" y="174128"/>
                </a:cubicBezTo>
                <a:close/>
                <a:moveTo>
                  <a:pt x="1025128" y="174128"/>
                </a:moveTo>
                <a:lnTo>
                  <a:pt x="1028700" y="174128"/>
                </a:lnTo>
                <a:cubicBezTo>
                  <a:pt x="1060251" y="193178"/>
                  <a:pt x="1091208" y="208657"/>
                  <a:pt x="1121569" y="220563"/>
                </a:cubicBezTo>
                <a:lnTo>
                  <a:pt x="1128712" y="231278"/>
                </a:lnTo>
                <a:cubicBezTo>
                  <a:pt x="1122759" y="241399"/>
                  <a:pt x="1114425" y="248543"/>
                  <a:pt x="1103709" y="252710"/>
                </a:cubicBezTo>
                <a:cubicBezTo>
                  <a:pt x="1051322" y="237827"/>
                  <a:pt x="1025128" y="211633"/>
                  <a:pt x="1025128" y="174128"/>
                </a:cubicBezTo>
                <a:close/>
                <a:moveTo>
                  <a:pt x="642640" y="101798"/>
                </a:moveTo>
                <a:lnTo>
                  <a:pt x="656927" y="119657"/>
                </a:lnTo>
                <a:lnTo>
                  <a:pt x="656927" y="148232"/>
                </a:lnTo>
                <a:cubicBezTo>
                  <a:pt x="656927" y="165496"/>
                  <a:pt x="647402" y="182165"/>
                  <a:pt x="628352" y="198239"/>
                </a:cubicBezTo>
                <a:lnTo>
                  <a:pt x="606921" y="194667"/>
                </a:lnTo>
                <a:lnTo>
                  <a:pt x="606921" y="183951"/>
                </a:lnTo>
                <a:cubicBezTo>
                  <a:pt x="606921" y="175021"/>
                  <a:pt x="616446" y="155971"/>
                  <a:pt x="635496" y="126801"/>
                </a:cubicBezTo>
                <a:cubicBezTo>
                  <a:pt x="635496" y="110132"/>
                  <a:pt x="637877" y="101798"/>
                  <a:pt x="642640" y="101798"/>
                </a:cubicBezTo>
                <a:close/>
                <a:moveTo>
                  <a:pt x="728365" y="91082"/>
                </a:moveTo>
                <a:lnTo>
                  <a:pt x="735508" y="91082"/>
                </a:lnTo>
                <a:cubicBezTo>
                  <a:pt x="754558" y="91082"/>
                  <a:pt x="774799" y="111323"/>
                  <a:pt x="796230" y="151804"/>
                </a:cubicBezTo>
                <a:lnTo>
                  <a:pt x="803374" y="166092"/>
                </a:lnTo>
                <a:cubicBezTo>
                  <a:pt x="796230" y="187523"/>
                  <a:pt x="789086" y="201811"/>
                  <a:pt x="781943" y="208954"/>
                </a:cubicBezTo>
                <a:lnTo>
                  <a:pt x="767655" y="208954"/>
                </a:lnTo>
                <a:cubicBezTo>
                  <a:pt x="761702" y="208954"/>
                  <a:pt x="754558" y="181570"/>
                  <a:pt x="746224" y="126801"/>
                </a:cubicBezTo>
                <a:lnTo>
                  <a:pt x="728365" y="101798"/>
                </a:lnTo>
                <a:close/>
                <a:moveTo>
                  <a:pt x="1323677" y="89296"/>
                </a:moveTo>
                <a:lnTo>
                  <a:pt x="1337965" y="89296"/>
                </a:lnTo>
                <a:cubicBezTo>
                  <a:pt x="1342727" y="89296"/>
                  <a:pt x="1346299" y="97631"/>
                  <a:pt x="1348680" y="114300"/>
                </a:cubicBezTo>
                <a:cubicBezTo>
                  <a:pt x="1346894" y="140493"/>
                  <a:pt x="1343322" y="153590"/>
                  <a:pt x="1337965" y="153590"/>
                </a:cubicBezTo>
                <a:lnTo>
                  <a:pt x="1334393" y="153590"/>
                </a:lnTo>
                <a:lnTo>
                  <a:pt x="1327249" y="146446"/>
                </a:lnTo>
                <a:lnTo>
                  <a:pt x="1327249" y="103584"/>
                </a:lnTo>
                <a:lnTo>
                  <a:pt x="1320105" y="92868"/>
                </a:lnTo>
                <a:close/>
                <a:moveTo>
                  <a:pt x="53578" y="60721"/>
                </a:moveTo>
                <a:cubicBezTo>
                  <a:pt x="63698" y="63698"/>
                  <a:pt x="70842" y="69651"/>
                  <a:pt x="75009" y="78581"/>
                </a:cubicBezTo>
                <a:lnTo>
                  <a:pt x="75009" y="85725"/>
                </a:lnTo>
                <a:cubicBezTo>
                  <a:pt x="75009" y="100607"/>
                  <a:pt x="67865" y="122039"/>
                  <a:pt x="53578" y="150018"/>
                </a:cubicBezTo>
                <a:lnTo>
                  <a:pt x="53578" y="153590"/>
                </a:lnTo>
                <a:cubicBezTo>
                  <a:pt x="53578" y="158353"/>
                  <a:pt x="57150" y="160734"/>
                  <a:pt x="64294" y="160734"/>
                </a:cubicBezTo>
                <a:lnTo>
                  <a:pt x="75009" y="157162"/>
                </a:lnTo>
                <a:lnTo>
                  <a:pt x="85725" y="171450"/>
                </a:lnTo>
                <a:lnTo>
                  <a:pt x="85725" y="182165"/>
                </a:lnTo>
                <a:cubicBezTo>
                  <a:pt x="85725" y="187523"/>
                  <a:pt x="79772" y="191095"/>
                  <a:pt x="67865" y="192881"/>
                </a:cubicBezTo>
                <a:cubicBezTo>
                  <a:pt x="64889" y="182761"/>
                  <a:pt x="58936" y="175617"/>
                  <a:pt x="50006" y="171450"/>
                </a:cubicBezTo>
                <a:lnTo>
                  <a:pt x="46434" y="171450"/>
                </a:lnTo>
                <a:cubicBezTo>
                  <a:pt x="38100" y="202406"/>
                  <a:pt x="25003" y="217884"/>
                  <a:pt x="7144" y="217884"/>
                </a:cubicBezTo>
                <a:lnTo>
                  <a:pt x="0" y="207168"/>
                </a:lnTo>
                <a:cubicBezTo>
                  <a:pt x="0" y="201215"/>
                  <a:pt x="9525" y="189309"/>
                  <a:pt x="28575" y="171450"/>
                </a:cubicBezTo>
                <a:lnTo>
                  <a:pt x="50006" y="107156"/>
                </a:lnTo>
                <a:lnTo>
                  <a:pt x="50006" y="89296"/>
                </a:lnTo>
                <a:lnTo>
                  <a:pt x="42862" y="64293"/>
                </a:lnTo>
                <a:close/>
                <a:moveTo>
                  <a:pt x="1915418" y="53578"/>
                </a:moveTo>
                <a:lnTo>
                  <a:pt x="1929705" y="53578"/>
                </a:lnTo>
                <a:lnTo>
                  <a:pt x="1936849" y="60721"/>
                </a:lnTo>
                <a:lnTo>
                  <a:pt x="1918990" y="110728"/>
                </a:lnTo>
                <a:lnTo>
                  <a:pt x="1922562" y="110728"/>
                </a:lnTo>
                <a:cubicBezTo>
                  <a:pt x="1927324" y="111918"/>
                  <a:pt x="1932087" y="117871"/>
                  <a:pt x="1936849" y="128587"/>
                </a:cubicBezTo>
                <a:cubicBezTo>
                  <a:pt x="1929705" y="144065"/>
                  <a:pt x="1926133" y="163115"/>
                  <a:pt x="1926133" y="185737"/>
                </a:cubicBezTo>
                <a:cubicBezTo>
                  <a:pt x="1926133" y="198239"/>
                  <a:pt x="1930896" y="206573"/>
                  <a:pt x="1940421" y="210740"/>
                </a:cubicBezTo>
                <a:lnTo>
                  <a:pt x="1954708" y="210740"/>
                </a:lnTo>
                <a:cubicBezTo>
                  <a:pt x="1975544" y="210740"/>
                  <a:pt x="1992213" y="189309"/>
                  <a:pt x="2004715" y="146446"/>
                </a:cubicBezTo>
                <a:lnTo>
                  <a:pt x="2011858" y="146446"/>
                </a:lnTo>
                <a:lnTo>
                  <a:pt x="2019002" y="192881"/>
                </a:lnTo>
                <a:cubicBezTo>
                  <a:pt x="2019002" y="219075"/>
                  <a:pt x="2005905" y="232171"/>
                  <a:pt x="1979712" y="232171"/>
                </a:cubicBezTo>
                <a:lnTo>
                  <a:pt x="1972568" y="232171"/>
                </a:lnTo>
                <a:cubicBezTo>
                  <a:pt x="1932087" y="232171"/>
                  <a:pt x="1911846" y="217884"/>
                  <a:pt x="1911846" y="189309"/>
                </a:cubicBezTo>
                <a:lnTo>
                  <a:pt x="1908274" y="185737"/>
                </a:lnTo>
                <a:lnTo>
                  <a:pt x="1918990" y="128587"/>
                </a:lnTo>
                <a:lnTo>
                  <a:pt x="1911846" y="121443"/>
                </a:lnTo>
                <a:cubicBezTo>
                  <a:pt x="1879699" y="200025"/>
                  <a:pt x="1859458" y="239315"/>
                  <a:pt x="1851124" y="239315"/>
                </a:cubicBezTo>
                <a:lnTo>
                  <a:pt x="1843980" y="232171"/>
                </a:lnTo>
                <a:lnTo>
                  <a:pt x="1843980" y="214312"/>
                </a:lnTo>
                <a:lnTo>
                  <a:pt x="1851124" y="207168"/>
                </a:lnTo>
                <a:lnTo>
                  <a:pt x="1854696" y="210740"/>
                </a:lnTo>
                <a:lnTo>
                  <a:pt x="1883271" y="142875"/>
                </a:lnTo>
                <a:lnTo>
                  <a:pt x="1879699" y="142875"/>
                </a:lnTo>
                <a:lnTo>
                  <a:pt x="1858268" y="150018"/>
                </a:lnTo>
                <a:lnTo>
                  <a:pt x="1858268" y="142875"/>
                </a:lnTo>
                <a:lnTo>
                  <a:pt x="1897558" y="114300"/>
                </a:lnTo>
                <a:lnTo>
                  <a:pt x="1915418" y="64293"/>
                </a:lnTo>
                <a:lnTo>
                  <a:pt x="1908274" y="64293"/>
                </a:lnTo>
                <a:lnTo>
                  <a:pt x="1908274" y="60721"/>
                </a:lnTo>
                <a:close/>
                <a:moveTo>
                  <a:pt x="135731" y="53578"/>
                </a:moveTo>
                <a:lnTo>
                  <a:pt x="139303" y="53578"/>
                </a:lnTo>
                <a:cubicBezTo>
                  <a:pt x="155972" y="61317"/>
                  <a:pt x="164306" y="70842"/>
                  <a:pt x="164306" y="82153"/>
                </a:cubicBezTo>
                <a:lnTo>
                  <a:pt x="142875" y="153590"/>
                </a:lnTo>
                <a:cubicBezTo>
                  <a:pt x="181570" y="175021"/>
                  <a:pt x="205383" y="197643"/>
                  <a:pt x="214312" y="221456"/>
                </a:cubicBezTo>
                <a:lnTo>
                  <a:pt x="203597" y="235743"/>
                </a:lnTo>
                <a:lnTo>
                  <a:pt x="200025" y="239315"/>
                </a:lnTo>
                <a:lnTo>
                  <a:pt x="189309" y="239315"/>
                </a:lnTo>
                <a:cubicBezTo>
                  <a:pt x="176808" y="225028"/>
                  <a:pt x="167283" y="217884"/>
                  <a:pt x="160734" y="217884"/>
                </a:cubicBezTo>
                <a:lnTo>
                  <a:pt x="157162" y="214312"/>
                </a:lnTo>
                <a:lnTo>
                  <a:pt x="157162" y="210740"/>
                </a:lnTo>
                <a:lnTo>
                  <a:pt x="160734" y="207168"/>
                </a:lnTo>
                <a:lnTo>
                  <a:pt x="160734" y="203596"/>
                </a:lnTo>
                <a:cubicBezTo>
                  <a:pt x="150614" y="185142"/>
                  <a:pt x="142279" y="174426"/>
                  <a:pt x="135731" y="171450"/>
                </a:cubicBezTo>
                <a:cubicBezTo>
                  <a:pt x="111918" y="205382"/>
                  <a:pt x="94059" y="224432"/>
                  <a:pt x="82153" y="228600"/>
                </a:cubicBezTo>
                <a:lnTo>
                  <a:pt x="75009" y="221456"/>
                </a:lnTo>
                <a:cubicBezTo>
                  <a:pt x="75009" y="215503"/>
                  <a:pt x="83343" y="207168"/>
                  <a:pt x="100012" y="196453"/>
                </a:cubicBezTo>
                <a:lnTo>
                  <a:pt x="135731" y="103584"/>
                </a:lnTo>
                <a:lnTo>
                  <a:pt x="132159" y="100012"/>
                </a:lnTo>
                <a:lnTo>
                  <a:pt x="135731" y="82153"/>
                </a:lnTo>
                <a:lnTo>
                  <a:pt x="132159" y="57150"/>
                </a:lnTo>
                <a:close/>
                <a:moveTo>
                  <a:pt x="1284387" y="39290"/>
                </a:moveTo>
                <a:lnTo>
                  <a:pt x="1287958" y="39290"/>
                </a:lnTo>
                <a:cubicBezTo>
                  <a:pt x="1304627" y="42267"/>
                  <a:pt x="1312962" y="47029"/>
                  <a:pt x="1312962" y="53578"/>
                </a:cubicBezTo>
                <a:lnTo>
                  <a:pt x="1312962" y="64293"/>
                </a:lnTo>
                <a:lnTo>
                  <a:pt x="1302246" y="75009"/>
                </a:lnTo>
                <a:lnTo>
                  <a:pt x="1295102" y="75009"/>
                </a:lnTo>
                <a:cubicBezTo>
                  <a:pt x="1290340" y="75009"/>
                  <a:pt x="1285577" y="64293"/>
                  <a:pt x="1280815" y="42862"/>
                </a:cubicBezTo>
                <a:close/>
                <a:moveTo>
                  <a:pt x="2226469" y="34825"/>
                </a:moveTo>
                <a:lnTo>
                  <a:pt x="2247900" y="59828"/>
                </a:lnTo>
                <a:cubicBezTo>
                  <a:pt x="2243137" y="67568"/>
                  <a:pt x="2239565" y="86618"/>
                  <a:pt x="2237184" y="116978"/>
                </a:cubicBezTo>
                <a:cubicBezTo>
                  <a:pt x="2255044" y="107453"/>
                  <a:pt x="2270522" y="102691"/>
                  <a:pt x="2283619" y="102691"/>
                </a:cubicBezTo>
                <a:cubicBezTo>
                  <a:pt x="2294334" y="107453"/>
                  <a:pt x="2300287" y="112216"/>
                  <a:pt x="2301478" y="116978"/>
                </a:cubicBezTo>
                <a:cubicBezTo>
                  <a:pt x="2301478" y="127694"/>
                  <a:pt x="2277665" y="139600"/>
                  <a:pt x="2230040" y="152697"/>
                </a:cubicBezTo>
                <a:cubicBezTo>
                  <a:pt x="2218729" y="192583"/>
                  <a:pt x="2203251" y="218777"/>
                  <a:pt x="2183606" y="231278"/>
                </a:cubicBezTo>
                <a:cubicBezTo>
                  <a:pt x="2166342" y="245566"/>
                  <a:pt x="2154436" y="252710"/>
                  <a:pt x="2147887" y="252710"/>
                </a:cubicBezTo>
                <a:lnTo>
                  <a:pt x="2137172" y="234850"/>
                </a:lnTo>
                <a:cubicBezTo>
                  <a:pt x="2137172" y="230088"/>
                  <a:pt x="2150269" y="218182"/>
                  <a:pt x="2176462" y="199132"/>
                </a:cubicBezTo>
                <a:lnTo>
                  <a:pt x="2201465" y="159841"/>
                </a:lnTo>
                <a:cubicBezTo>
                  <a:pt x="2201465" y="155078"/>
                  <a:pt x="2191940" y="152697"/>
                  <a:pt x="2172890" y="152697"/>
                </a:cubicBezTo>
                <a:lnTo>
                  <a:pt x="2155031" y="138410"/>
                </a:lnTo>
                <a:lnTo>
                  <a:pt x="2212181" y="120550"/>
                </a:lnTo>
                <a:lnTo>
                  <a:pt x="2212181" y="52685"/>
                </a:lnTo>
                <a:cubicBezTo>
                  <a:pt x="2205037" y="52685"/>
                  <a:pt x="2201465" y="50303"/>
                  <a:pt x="2201465" y="45541"/>
                </a:cubicBezTo>
                <a:close/>
                <a:moveTo>
                  <a:pt x="1007269" y="34825"/>
                </a:moveTo>
                <a:lnTo>
                  <a:pt x="1028700" y="59828"/>
                </a:lnTo>
                <a:cubicBezTo>
                  <a:pt x="1023937" y="67568"/>
                  <a:pt x="1020365" y="86618"/>
                  <a:pt x="1017984" y="116978"/>
                </a:cubicBezTo>
                <a:cubicBezTo>
                  <a:pt x="1035844" y="107453"/>
                  <a:pt x="1051322" y="102691"/>
                  <a:pt x="1064419" y="102691"/>
                </a:cubicBezTo>
                <a:cubicBezTo>
                  <a:pt x="1075134" y="107453"/>
                  <a:pt x="1081087" y="112216"/>
                  <a:pt x="1082278" y="116978"/>
                </a:cubicBezTo>
                <a:cubicBezTo>
                  <a:pt x="1082278" y="127694"/>
                  <a:pt x="1058465" y="139600"/>
                  <a:pt x="1010840" y="152697"/>
                </a:cubicBezTo>
                <a:cubicBezTo>
                  <a:pt x="999529" y="192583"/>
                  <a:pt x="984051" y="218777"/>
                  <a:pt x="964406" y="231278"/>
                </a:cubicBezTo>
                <a:cubicBezTo>
                  <a:pt x="947142" y="245566"/>
                  <a:pt x="935236" y="252710"/>
                  <a:pt x="928687" y="252710"/>
                </a:cubicBezTo>
                <a:lnTo>
                  <a:pt x="917972" y="234850"/>
                </a:lnTo>
                <a:cubicBezTo>
                  <a:pt x="917972" y="230088"/>
                  <a:pt x="931069" y="218182"/>
                  <a:pt x="957262" y="199132"/>
                </a:cubicBezTo>
                <a:lnTo>
                  <a:pt x="982265" y="159841"/>
                </a:lnTo>
                <a:cubicBezTo>
                  <a:pt x="982265" y="155078"/>
                  <a:pt x="972740" y="152697"/>
                  <a:pt x="953690" y="152697"/>
                </a:cubicBezTo>
                <a:lnTo>
                  <a:pt x="935831" y="138410"/>
                </a:lnTo>
                <a:lnTo>
                  <a:pt x="992981" y="120550"/>
                </a:lnTo>
                <a:lnTo>
                  <a:pt x="992981" y="52685"/>
                </a:lnTo>
                <a:cubicBezTo>
                  <a:pt x="985837" y="52685"/>
                  <a:pt x="982265" y="50303"/>
                  <a:pt x="982265" y="45541"/>
                </a:cubicBezTo>
                <a:close/>
                <a:moveTo>
                  <a:pt x="1624905" y="25896"/>
                </a:moveTo>
                <a:lnTo>
                  <a:pt x="1628477" y="25896"/>
                </a:lnTo>
                <a:cubicBezTo>
                  <a:pt x="1640383" y="25896"/>
                  <a:pt x="1646337" y="48518"/>
                  <a:pt x="1646337" y="93761"/>
                </a:cubicBezTo>
                <a:lnTo>
                  <a:pt x="1653480" y="93761"/>
                </a:lnTo>
                <a:lnTo>
                  <a:pt x="1682055" y="86618"/>
                </a:lnTo>
                <a:lnTo>
                  <a:pt x="1692771" y="86618"/>
                </a:lnTo>
                <a:cubicBezTo>
                  <a:pt x="1704677" y="92571"/>
                  <a:pt x="1710630" y="102096"/>
                  <a:pt x="1710630" y="115193"/>
                </a:cubicBezTo>
                <a:lnTo>
                  <a:pt x="1710630" y="118764"/>
                </a:lnTo>
                <a:cubicBezTo>
                  <a:pt x="1710630" y="127099"/>
                  <a:pt x="1689199" y="135433"/>
                  <a:pt x="1646337" y="143768"/>
                </a:cubicBezTo>
                <a:lnTo>
                  <a:pt x="1646337" y="150911"/>
                </a:lnTo>
                <a:lnTo>
                  <a:pt x="1649908" y="236636"/>
                </a:lnTo>
                <a:lnTo>
                  <a:pt x="1628477" y="261639"/>
                </a:lnTo>
                <a:lnTo>
                  <a:pt x="1617762" y="229493"/>
                </a:lnTo>
                <a:cubicBezTo>
                  <a:pt x="1624905" y="227707"/>
                  <a:pt x="1629668" y="222944"/>
                  <a:pt x="1632049" y="215205"/>
                </a:cubicBezTo>
                <a:lnTo>
                  <a:pt x="1628477" y="165199"/>
                </a:lnTo>
                <a:lnTo>
                  <a:pt x="1628477" y="150911"/>
                </a:lnTo>
                <a:lnTo>
                  <a:pt x="1621333" y="143768"/>
                </a:lnTo>
                <a:lnTo>
                  <a:pt x="1578471" y="150911"/>
                </a:lnTo>
                <a:lnTo>
                  <a:pt x="1567755" y="150911"/>
                </a:lnTo>
                <a:cubicBezTo>
                  <a:pt x="1553468" y="150911"/>
                  <a:pt x="1541562" y="143768"/>
                  <a:pt x="1532037" y="129480"/>
                </a:cubicBezTo>
                <a:lnTo>
                  <a:pt x="1532037" y="125908"/>
                </a:lnTo>
                <a:cubicBezTo>
                  <a:pt x="1532037" y="121741"/>
                  <a:pt x="1564183" y="112216"/>
                  <a:pt x="1628477" y="97333"/>
                </a:cubicBezTo>
                <a:lnTo>
                  <a:pt x="1621333" y="29468"/>
                </a:lnTo>
                <a:close/>
                <a:moveTo>
                  <a:pt x="405705" y="25896"/>
                </a:moveTo>
                <a:lnTo>
                  <a:pt x="409277" y="25896"/>
                </a:lnTo>
                <a:cubicBezTo>
                  <a:pt x="421183" y="25896"/>
                  <a:pt x="427136" y="48518"/>
                  <a:pt x="427136" y="93761"/>
                </a:cubicBezTo>
                <a:lnTo>
                  <a:pt x="434280" y="93761"/>
                </a:lnTo>
                <a:lnTo>
                  <a:pt x="462855" y="86618"/>
                </a:lnTo>
                <a:lnTo>
                  <a:pt x="473571" y="86618"/>
                </a:lnTo>
                <a:cubicBezTo>
                  <a:pt x="485477" y="92571"/>
                  <a:pt x="491430" y="102096"/>
                  <a:pt x="491430" y="115193"/>
                </a:cubicBezTo>
                <a:lnTo>
                  <a:pt x="491430" y="118764"/>
                </a:lnTo>
                <a:cubicBezTo>
                  <a:pt x="491430" y="127099"/>
                  <a:pt x="469999" y="135433"/>
                  <a:pt x="427136" y="143768"/>
                </a:cubicBezTo>
                <a:lnTo>
                  <a:pt x="427136" y="150911"/>
                </a:lnTo>
                <a:lnTo>
                  <a:pt x="430708" y="236636"/>
                </a:lnTo>
                <a:lnTo>
                  <a:pt x="409277" y="261639"/>
                </a:lnTo>
                <a:lnTo>
                  <a:pt x="398561" y="229493"/>
                </a:lnTo>
                <a:cubicBezTo>
                  <a:pt x="405705" y="227707"/>
                  <a:pt x="410468" y="222944"/>
                  <a:pt x="412849" y="215205"/>
                </a:cubicBezTo>
                <a:lnTo>
                  <a:pt x="409277" y="165199"/>
                </a:lnTo>
                <a:lnTo>
                  <a:pt x="409277" y="150911"/>
                </a:lnTo>
                <a:lnTo>
                  <a:pt x="402133" y="143768"/>
                </a:lnTo>
                <a:lnTo>
                  <a:pt x="359271" y="150911"/>
                </a:lnTo>
                <a:lnTo>
                  <a:pt x="348555" y="150911"/>
                </a:lnTo>
                <a:cubicBezTo>
                  <a:pt x="334268" y="150911"/>
                  <a:pt x="322361" y="143768"/>
                  <a:pt x="312836" y="129480"/>
                </a:cubicBezTo>
                <a:lnTo>
                  <a:pt x="312836" y="125908"/>
                </a:lnTo>
                <a:cubicBezTo>
                  <a:pt x="312836" y="121741"/>
                  <a:pt x="344983" y="112216"/>
                  <a:pt x="409277" y="97333"/>
                </a:cubicBezTo>
                <a:lnTo>
                  <a:pt x="402133" y="29468"/>
                </a:lnTo>
                <a:close/>
                <a:moveTo>
                  <a:pt x="1377255" y="3571"/>
                </a:moveTo>
                <a:cubicBezTo>
                  <a:pt x="1396305" y="6548"/>
                  <a:pt x="1405830" y="14882"/>
                  <a:pt x="1405830" y="28575"/>
                </a:cubicBezTo>
                <a:lnTo>
                  <a:pt x="1402258" y="28575"/>
                </a:lnTo>
                <a:lnTo>
                  <a:pt x="1405830" y="39290"/>
                </a:lnTo>
                <a:lnTo>
                  <a:pt x="1405830" y="46434"/>
                </a:lnTo>
                <a:lnTo>
                  <a:pt x="1402258" y="46434"/>
                </a:lnTo>
                <a:lnTo>
                  <a:pt x="1405830" y="71437"/>
                </a:lnTo>
                <a:lnTo>
                  <a:pt x="1405830" y="217884"/>
                </a:lnTo>
                <a:cubicBezTo>
                  <a:pt x="1397496" y="232171"/>
                  <a:pt x="1378446" y="239315"/>
                  <a:pt x="1348680" y="239315"/>
                </a:cubicBezTo>
                <a:lnTo>
                  <a:pt x="1341537" y="239315"/>
                </a:lnTo>
                <a:lnTo>
                  <a:pt x="1341537" y="235743"/>
                </a:lnTo>
                <a:cubicBezTo>
                  <a:pt x="1370112" y="216098"/>
                  <a:pt x="1384399" y="198239"/>
                  <a:pt x="1384399" y="182165"/>
                </a:cubicBezTo>
                <a:lnTo>
                  <a:pt x="1387971" y="146446"/>
                </a:lnTo>
                <a:cubicBezTo>
                  <a:pt x="1387971" y="58340"/>
                  <a:pt x="1379637" y="14287"/>
                  <a:pt x="1362968" y="14287"/>
                </a:cubicBezTo>
                <a:lnTo>
                  <a:pt x="1362968" y="10715"/>
                </a:lnTo>
                <a:close/>
                <a:moveTo>
                  <a:pt x="1273671" y="0"/>
                </a:moveTo>
                <a:lnTo>
                  <a:pt x="1280815" y="0"/>
                </a:lnTo>
                <a:lnTo>
                  <a:pt x="1287958" y="7143"/>
                </a:lnTo>
                <a:lnTo>
                  <a:pt x="1287958" y="14287"/>
                </a:lnTo>
                <a:cubicBezTo>
                  <a:pt x="1252240" y="45243"/>
                  <a:pt x="1234380" y="65484"/>
                  <a:pt x="1234380" y="75009"/>
                </a:cubicBezTo>
                <a:lnTo>
                  <a:pt x="1237952" y="75009"/>
                </a:lnTo>
                <a:cubicBezTo>
                  <a:pt x="1246882" y="75009"/>
                  <a:pt x="1259979" y="69056"/>
                  <a:pt x="1277243" y="57150"/>
                </a:cubicBezTo>
                <a:lnTo>
                  <a:pt x="1280815" y="67865"/>
                </a:lnTo>
                <a:lnTo>
                  <a:pt x="1273671" y="89296"/>
                </a:lnTo>
                <a:lnTo>
                  <a:pt x="1295102" y="114300"/>
                </a:lnTo>
                <a:lnTo>
                  <a:pt x="1295102" y="117871"/>
                </a:lnTo>
                <a:lnTo>
                  <a:pt x="1280815" y="150018"/>
                </a:lnTo>
                <a:lnTo>
                  <a:pt x="1284387" y="150018"/>
                </a:lnTo>
                <a:lnTo>
                  <a:pt x="1302246" y="139303"/>
                </a:lnTo>
                <a:lnTo>
                  <a:pt x="1302246" y="142875"/>
                </a:lnTo>
                <a:cubicBezTo>
                  <a:pt x="1281410" y="180975"/>
                  <a:pt x="1256407" y="200025"/>
                  <a:pt x="1227237" y="200025"/>
                </a:cubicBezTo>
                <a:lnTo>
                  <a:pt x="1223665" y="196453"/>
                </a:lnTo>
                <a:lnTo>
                  <a:pt x="1223665" y="182165"/>
                </a:lnTo>
                <a:lnTo>
                  <a:pt x="1252240" y="153590"/>
                </a:lnTo>
                <a:lnTo>
                  <a:pt x="1234380" y="121443"/>
                </a:lnTo>
                <a:lnTo>
                  <a:pt x="1234380" y="114300"/>
                </a:lnTo>
                <a:cubicBezTo>
                  <a:pt x="1234380" y="107751"/>
                  <a:pt x="1242715" y="102989"/>
                  <a:pt x="1259383" y="100012"/>
                </a:cubicBezTo>
                <a:lnTo>
                  <a:pt x="1259383" y="89296"/>
                </a:lnTo>
                <a:lnTo>
                  <a:pt x="1241524" y="92868"/>
                </a:lnTo>
                <a:lnTo>
                  <a:pt x="1227237" y="92868"/>
                </a:lnTo>
                <a:lnTo>
                  <a:pt x="1220093" y="85725"/>
                </a:lnTo>
                <a:cubicBezTo>
                  <a:pt x="1220093" y="76200"/>
                  <a:pt x="1229618" y="58340"/>
                  <a:pt x="1248668" y="32146"/>
                </a:cubicBezTo>
                <a:lnTo>
                  <a:pt x="1248668" y="25003"/>
                </a:lnTo>
                <a:cubicBezTo>
                  <a:pt x="1239143" y="25003"/>
                  <a:pt x="1234380" y="21431"/>
                  <a:pt x="1234380" y="14287"/>
                </a:cubicBezTo>
                <a:cubicBezTo>
                  <a:pt x="1234380" y="9525"/>
                  <a:pt x="1247477" y="4762"/>
                  <a:pt x="1273671" y="0"/>
                </a:cubicBezTo>
                <a:close/>
              </a:path>
            </a:pathLst>
          </a:custGeom>
          <a:solidFill>
            <a:srgbClr val="20458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>
              <a:defRPr/>
            </a:pPr>
            <a:endParaRPr lang="zh-CN" altLang="en-US" spc="-150" dirty="0">
              <a:solidFill>
                <a:srgbClr val="20458B"/>
              </a:solidFill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="" xmlns:a16="http://schemas.microsoft.com/office/drawing/2014/main" id="{72CB5C43-453F-4154-A600-FFDD2E5206D1}"/>
              </a:ext>
            </a:extLst>
          </p:cNvPr>
          <p:cNvSpPr txBox="1"/>
          <p:nvPr/>
        </p:nvSpPr>
        <p:spPr>
          <a:xfrm>
            <a:off x="2785778" y="3357458"/>
            <a:ext cx="1923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en-US" altLang="zh-CN" dirty="0">
                <a:solidFill>
                  <a:srgbClr val="D91E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FROM 18 TO 19</a:t>
            </a:r>
            <a:endParaRPr lang="zh-CN" altLang="en-US" dirty="0">
              <a:solidFill>
                <a:srgbClr val="D91E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PA_图片 84">
            <a:extLst>
              <a:ext uri="{FF2B5EF4-FFF2-40B4-BE49-F238E27FC236}">
                <a16:creationId xmlns="" xmlns:a16="http://schemas.microsoft.com/office/drawing/2014/main" id="{18ED5F55-8C54-4D9D-BFBA-99C5BC2DD4F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206050" y="-552244"/>
            <a:ext cx="3999351" cy="3833224"/>
          </a:xfrm>
          <a:custGeom>
            <a:avLst/>
            <a:gdLst/>
            <a:ahLst/>
            <a:cxnLst/>
            <a:rect l="0" t="0" r="0" b="0"/>
            <a:pathLst>
              <a:path w="4521329" h="4333520">
                <a:moveTo>
                  <a:pt x="0" y="0"/>
                </a:moveTo>
                <a:lnTo>
                  <a:pt x="4521328" y="0"/>
                </a:lnTo>
                <a:lnTo>
                  <a:pt x="4521328" y="4333519"/>
                </a:lnTo>
                <a:lnTo>
                  <a:pt x="0" y="4333519"/>
                </a:lnTo>
                <a:close/>
              </a:path>
            </a:pathLst>
          </a:custGeom>
          <a:blipFill dpi="0" rotWithShape="1">
            <a:blip r:embed="rId7" cstate="email">
              <a:alphaModFix amt="16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3D7ADF63-8261-4B19-ADCB-33E01903B3E0}"/>
              </a:ext>
            </a:extLst>
          </p:cNvPr>
          <p:cNvSpPr txBox="1"/>
          <p:nvPr/>
        </p:nvSpPr>
        <p:spPr>
          <a:xfrm>
            <a:off x="2256494" y="2253252"/>
            <a:ext cx="4080098" cy="888877"/>
          </a:xfrm>
          <a:custGeom>
            <a:avLst/>
            <a:gdLst/>
            <a:ahLst/>
            <a:cxnLst/>
            <a:rect l="l" t="t" r="r" b="b"/>
            <a:pathLst>
              <a:path w="4080098" h="888877">
                <a:moveTo>
                  <a:pt x="2490864" y="695077"/>
                </a:moveTo>
                <a:cubicBezTo>
                  <a:pt x="2486108" y="695077"/>
                  <a:pt x="2482711" y="713422"/>
                  <a:pt x="2480673" y="750113"/>
                </a:cubicBezTo>
                <a:cubicBezTo>
                  <a:pt x="2479314" y="771855"/>
                  <a:pt x="2480673" y="783406"/>
                  <a:pt x="2484749" y="784765"/>
                </a:cubicBezTo>
                <a:cubicBezTo>
                  <a:pt x="2488826" y="786123"/>
                  <a:pt x="2499018" y="783745"/>
                  <a:pt x="2515325" y="777630"/>
                </a:cubicBezTo>
                <a:cubicBezTo>
                  <a:pt x="2531631" y="771515"/>
                  <a:pt x="2540804" y="766759"/>
                  <a:pt x="2542842" y="763362"/>
                </a:cubicBezTo>
                <a:cubicBezTo>
                  <a:pt x="2544201" y="760644"/>
                  <a:pt x="2541144" y="754529"/>
                  <a:pt x="2533670" y="745017"/>
                </a:cubicBezTo>
                <a:lnTo>
                  <a:pt x="2522459" y="729729"/>
                </a:lnTo>
                <a:lnTo>
                  <a:pt x="2534689" y="733806"/>
                </a:lnTo>
                <a:cubicBezTo>
                  <a:pt x="2542842" y="736524"/>
                  <a:pt x="2551335" y="739921"/>
                  <a:pt x="2560168" y="743998"/>
                </a:cubicBezTo>
                <a:cubicBezTo>
                  <a:pt x="2566283" y="747395"/>
                  <a:pt x="2570360" y="749093"/>
                  <a:pt x="2572398" y="749093"/>
                </a:cubicBezTo>
                <a:cubicBezTo>
                  <a:pt x="2574437" y="749093"/>
                  <a:pt x="2577154" y="747055"/>
                  <a:pt x="2580552" y="742978"/>
                </a:cubicBezTo>
                <a:cubicBezTo>
                  <a:pt x="2585308" y="737543"/>
                  <a:pt x="2587686" y="730409"/>
                  <a:pt x="2587686" y="721576"/>
                </a:cubicBezTo>
                <a:lnTo>
                  <a:pt x="2587686" y="708326"/>
                </a:lnTo>
                <a:lnTo>
                  <a:pt x="2556092" y="709346"/>
                </a:lnTo>
                <a:cubicBezTo>
                  <a:pt x="2535029" y="710705"/>
                  <a:pt x="2519062" y="708666"/>
                  <a:pt x="2508190" y="703231"/>
                </a:cubicBezTo>
                <a:cubicBezTo>
                  <a:pt x="2497319" y="697795"/>
                  <a:pt x="2491544" y="695077"/>
                  <a:pt x="2490864" y="695077"/>
                </a:cubicBezTo>
                <a:close/>
                <a:moveTo>
                  <a:pt x="2730370" y="664502"/>
                </a:moveTo>
                <a:cubicBezTo>
                  <a:pt x="2724935" y="665181"/>
                  <a:pt x="2711516" y="669258"/>
                  <a:pt x="2690113" y="676732"/>
                </a:cubicBezTo>
                <a:cubicBezTo>
                  <a:pt x="2668710" y="684206"/>
                  <a:pt x="2656990" y="689302"/>
                  <a:pt x="2654951" y="692020"/>
                </a:cubicBezTo>
                <a:cubicBezTo>
                  <a:pt x="2651554" y="695417"/>
                  <a:pt x="2649176" y="703570"/>
                  <a:pt x="2647817" y="716480"/>
                </a:cubicBezTo>
                <a:cubicBezTo>
                  <a:pt x="2647138" y="724633"/>
                  <a:pt x="2647138" y="729899"/>
                  <a:pt x="2647817" y="732277"/>
                </a:cubicBezTo>
                <a:cubicBezTo>
                  <a:pt x="2648497" y="734655"/>
                  <a:pt x="2650535" y="735504"/>
                  <a:pt x="2653932" y="734825"/>
                </a:cubicBezTo>
                <a:cubicBezTo>
                  <a:pt x="2658688" y="734146"/>
                  <a:pt x="2661067" y="735504"/>
                  <a:pt x="2661067" y="738902"/>
                </a:cubicBezTo>
                <a:cubicBezTo>
                  <a:pt x="2661067" y="742299"/>
                  <a:pt x="2663275" y="743148"/>
                  <a:pt x="2667691" y="741450"/>
                </a:cubicBezTo>
                <a:cubicBezTo>
                  <a:pt x="2672107" y="739751"/>
                  <a:pt x="2674316" y="741619"/>
                  <a:pt x="2674316" y="747055"/>
                </a:cubicBezTo>
                <a:cubicBezTo>
                  <a:pt x="2674316" y="759285"/>
                  <a:pt x="2679412" y="760984"/>
                  <a:pt x="2689603" y="752151"/>
                </a:cubicBezTo>
                <a:cubicBezTo>
                  <a:pt x="2702513" y="741280"/>
                  <a:pt x="2714743" y="724294"/>
                  <a:pt x="2726294" y="701192"/>
                </a:cubicBezTo>
                <a:cubicBezTo>
                  <a:pt x="2729011" y="694398"/>
                  <a:pt x="2729351" y="691340"/>
                  <a:pt x="2727313" y="692020"/>
                </a:cubicBezTo>
                <a:cubicBezTo>
                  <a:pt x="2723916" y="694058"/>
                  <a:pt x="2722217" y="693548"/>
                  <a:pt x="2722217" y="690491"/>
                </a:cubicBezTo>
                <a:cubicBezTo>
                  <a:pt x="2722217" y="687433"/>
                  <a:pt x="2724085" y="685905"/>
                  <a:pt x="2727822" y="685905"/>
                </a:cubicBezTo>
                <a:cubicBezTo>
                  <a:pt x="2731560" y="685905"/>
                  <a:pt x="2733598" y="682337"/>
                  <a:pt x="2733937" y="675203"/>
                </a:cubicBezTo>
                <a:cubicBezTo>
                  <a:pt x="2734277" y="668069"/>
                  <a:pt x="2733088" y="664502"/>
                  <a:pt x="2730370" y="664502"/>
                </a:cubicBezTo>
                <a:close/>
                <a:moveTo>
                  <a:pt x="2593801" y="625773"/>
                </a:moveTo>
                <a:cubicBezTo>
                  <a:pt x="2590404" y="625773"/>
                  <a:pt x="2585308" y="627812"/>
                  <a:pt x="2578513" y="631888"/>
                </a:cubicBezTo>
                <a:lnTo>
                  <a:pt x="2568322" y="639022"/>
                </a:lnTo>
                <a:lnTo>
                  <a:pt x="2578513" y="635965"/>
                </a:lnTo>
                <a:cubicBezTo>
                  <a:pt x="2585987" y="633927"/>
                  <a:pt x="2591083" y="631549"/>
                  <a:pt x="2593801" y="628831"/>
                </a:cubicBezTo>
                <a:cubicBezTo>
                  <a:pt x="2596519" y="626113"/>
                  <a:pt x="2596519" y="625094"/>
                  <a:pt x="2593801" y="625773"/>
                </a:cubicBezTo>
                <a:close/>
                <a:moveTo>
                  <a:pt x="2645269" y="579401"/>
                </a:moveTo>
                <a:cubicBezTo>
                  <a:pt x="2644250" y="579740"/>
                  <a:pt x="2643741" y="581949"/>
                  <a:pt x="2643741" y="586025"/>
                </a:cubicBezTo>
                <a:cubicBezTo>
                  <a:pt x="2643741" y="591461"/>
                  <a:pt x="2645099" y="594858"/>
                  <a:pt x="2647817" y="596217"/>
                </a:cubicBezTo>
                <a:cubicBezTo>
                  <a:pt x="2649856" y="597576"/>
                  <a:pt x="2652234" y="598086"/>
                  <a:pt x="2654951" y="597746"/>
                </a:cubicBezTo>
                <a:cubicBezTo>
                  <a:pt x="2657669" y="597406"/>
                  <a:pt x="2660047" y="596387"/>
                  <a:pt x="2662086" y="594688"/>
                </a:cubicBezTo>
                <a:cubicBezTo>
                  <a:pt x="2664124" y="592990"/>
                  <a:pt x="2664464" y="591461"/>
                  <a:pt x="2663105" y="590102"/>
                </a:cubicBezTo>
                <a:cubicBezTo>
                  <a:pt x="2661746" y="587384"/>
                  <a:pt x="2658349" y="584327"/>
                  <a:pt x="2652913" y="580930"/>
                </a:cubicBezTo>
                <a:cubicBezTo>
                  <a:pt x="2648836" y="579571"/>
                  <a:pt x="2646288" y="579061"/>
                  <a:pt x="2645269" y="579401"/>
                </a:cubicBezTo>
                <a:close/>
                <a:moveTo>
                  <a:pt x="689982" y="569719"/>
                </a:moveTo>
                <a:cubicBezTo>
                  <a:pt x="702212" y="569719"/>
                  <a:pt x="715122" y="575834"/>
                  <a:pt x="728711" y="588064"/>
                </a:cubicBezTo>
                <a:cubicBezTo>
                  <a:pt x="738223" y="596897"/>
                  <a:pt x="743998" y="603691"/>
                  <a:pt x="746037" y="608447"/>
                </a:cubicBezTo>
                <a:cubicBezTo>
                  <a:pt x="748075" y="613203"/>
                  <a:pt x="749094" y="623055"/>
                  <a:pt x="749094" y="638003"/>
                </a:cubicBezTo>
                <a:cubicBezTo>
                  <a:pt x="749774" y="658387"/>
                  <a:pt x="747056" y="670787"/>
                  <a:pt x="740941" y="675203"/>
                </a:cubicBezTo>
                <a:cubicBezTo>
                  <a:pt x="734826" y="679620"/>
                  <a:pt x="728711" y="680979"/>
                  <a:pt x="722596" y="679280"/>
                </a:cubicBezTo>
                <a:cubicBezTo>
                  <a:pt x="716481" y="677581"/>
                  <a:pt x="712404" y="673675"/>
                  <a:pt x="710366" y="667559"/>
                </a:cubicBezTo>
                <a:cubicBezTo>
                  <a:pt x="708327" y="661444"/>
                  <a:pt x="705949" y="658387"/>
                  <a:pt x="703231" y="658387"/>
                </a:cubicBezTo>
                <a:cubicBezTo>
                  <a:pt x="700514" y="658387"/>
                  <a:pt x="696607" y="651932"/>
                  <a:pt x="691511" y="639022"/>
                </a:cubicBezTo>
                <a:cubicBezTo>
                  <a:pt x="686415" y="626113"/>
                  <a:pt x="682848" y="613883"/>
                  <a:pt x="680810" y="602332"/>
                </a:cubicBezTo>
                <a:cubicBezTo>
                  <a:pt x="678771" y="590102"/>
                  <a:pt x="676733" y="581609"/>
                  <a:pt x="674694" y="576853"/>
                </a:cubicBezTo>
                <a:cubicBezTo>
                  <a:pt x="674015" y="574135"/>
                  <a:pt x="674694" y="572267"/>
                  <a:pt x="676733" y="571247"/>
                </a:cubicBezTo>
                <a:cubicBezTo>
                  <a:pt x="678771" y="570228"/>
                  <a:pt x="683188" y="569719"/>
                  <a:pt x="689982" y="569719"/>
                </a:cubicBezTo>
                <a:close/>
                <a:moveTo>
                  <a:pt x="2615459" y="550737"/>
                </a:moveTo>
                <a:cubicBezTo>
                  <a:pt x="2609853" y="548953"/>
                  <a:pt x="2595839" y="555960"/>
                  <a:pt x="2573417" y="571757"/>
                </a:cubicBezTo>
                <a:cubicBezTo>
                  <a:pt x="2571379" y="573116"/>
                  <a:pt x="2569680" y="574475"/>
                  <a:pt x="2568322" y="575834"/>
                </a:cubicBezTo>
                <a:cubicBezTo>
                  <a:pt x="2560168" y="581269"/>
                  <a:pt x="2551335" y="588064"/>
                  <a:pt x="2541823" y="596217"/>
                </a:cubicBezTo>
                <a:cubicBezTo>
                  <a:pt x="2532311" y="604371"/>
                  <a:pt x="2524667" y="611675"/>
                  <a:pt x="2518891" y="618129"/>
                </a:cubicBezTo>
                <a:cubicBezTo>
                  <a:pt x="2513116" y="624584"/>
                  <a:pt x="2510568" y="628151"/>
                  <a:pt x="2511248" y="628831"/>
                </a:cubicBezTo>
                <a:cubicBezTo>
                  <a:pt x="2512607" y="630190"/>
                  <a:pt x="2511248" y="634266"/>
                  <a:pt x="2507171" y="641061"/>
                </a:cubicBezTo>
                <a:cubicBezTo>
                  <a:pt x="2503774" y="646496"/>
                  <a:pt x="2502245" y="649554"/>
                  <a:pt x="2502585" y="650233"/>
                </a:cubicBezTo>
                <a:cubicBezTo>
                  <a:pt x="2502924" y="650913"/>
                  <a:pt x="2506152" y="650573"/>
                  <a:pt x="2512267" y="649214"/>
                </a:cubicBezTo>
                <a:cubicBezTo>
                  <a:pt x="2528574" y="645138"/>
                  <a:pt x="2546919" y="638853"/>
                  <a:pt x="2567302" y="630360"/>
                </a:cubicBezTo>
                <a:cubicBezTo>
                  <a:pt x="2587686" y="621866"/>
                  <a:pt x="2598897" y="615581"/>
                  <a:pt x="2600935" y="611505"/>
                </a:cubicBezTo>
                <a:cubicBezTo>
                  <a:pt x="2603653" y="606069"/>
                  <a:pt x="2605012" y="600124"/>
                  <a:pt x="2605012" y="593669"/>
                </a:cubicBezTo>
                <a:cubicBezTo>
                  <a:pt x="2605012" y="587214"/>
                  <a:pt x="2607220" y="579740"/>
                  <a:pt x="2611636" y="571247"/>
                </a:cubicBezTo>
                <a:cubicBezTo>
                  <a:pt x="2616053" y="562754"/>
                  <a:pt x="2618261" y="557489"/>
                  <a:pt x="2618261" y="555450"/>
                </a:cubicBezTo>
                <a:cubicBezTo>
                  <a:pt x="2618261" y="552902"/>
                  <a:pt x="2617327" y="551331"/>
                  <a:pt x="2615459" y="550737"/>
                </a:cubicBezTo>
                <a:close/>
                <a:moveTo>
                  <a:pt x="2714255" y="515575"/>
                </a:moveTo>
                <a:cubicBezTo>
                  <a:pt x="2694763" y="515830"/>
                  <a:pt x="2674316" y="520289"/>
                  <a:pt x="2652913" y="528952"/>
                </a:cubicBezTo>
                <a:cubicBezTo>
                  <a:pt x="2639324" y="534387"/>
                  <a:pt x="2634568" y="539143"/>
                  <a:pt x="2638645" y="543220"/>
                </a:cubicBezTo>
                <a:cubicBezTo>
                  <a:pt x="2642042" y="546617"/>
                  <a:pt x="2643741" y="550524"/>
                  <a:pt x="2643741" y="554941"/>
                </a:cubicBezTo>
                <a:cubicBezTo>
                  <a:pt x="2643741" y="559357"/>
                  <a:pt x="2648666" y="564962"/>
                  <a:pt x="2658518" y="571757"/>
                </a:cubicBezTo>
                <a:cubicBezTo>
                  <a:pt x="2668371" y="578551"/>
                  <a:pt x="2678053" y="582628"/>
                  <a:pt x="2687565" y="583987"/>
                </a:cubicBezTo>
                <a:cubicBezTo>
                  <a:pt x="2697757" y="586025"/>
                  <a:pt x="2705740" y="589593"/>
                  <a:pt x="2711516" y="594688"/>
                </a:cubicBezTo>
                <a:cubicBezTo>
                  <a:pt x="2717291" y="599784"/>
                  <a:pt x="2724425" y="604031"/>
                  <a:pt x="2732918" y="607428"/>
                </a:cubicBezTo>
                <a:cubicBezTo>
                  <a:pt x="2741411" y="610825"/>
                  <a:pt x="2746507" y="611505"/>
                  <a:pt x="2748206" y="609466"/>
                </a:cubicBezTo>
                <a:cubicBezTo>
                  <a:pt x="2749905" y="607428"/>
                  <a:pt x="2750754" y="591801"/>
                  <a:pt x="2750754" y="562584"/>
                </a:cubicBezTo>
                <a:lnTo>
                  <a:pt x="2750754" y="518760"/>
                </a:lnTo>
                <a:lnTo>
                  <a:pt x="2733428" y="516722"/>
                </a:lnTo>
                <a:cubicBezTo>
                  <a:pt x="2727143" y="515872"/>
                  <a:pt x="2720752" y="515490"/>
                  <a:pt x="2714255" y="515575"/>
                </a:cubicBezTo>
                <a:close/>
                <a:moveTo>
                  <a:pt x="3639475" y="511626"/>
                </a:moveTo>
                <a:lnTo>
                  <a:pt x="3624187" y="512645"/>
                </a:lnTo>
                <a:cubicBezTo>
                  <a:pt x="3613316" y="512645"/>
                  <a:pt x="3605842" y="513664"/>
                  <a:pt x="3601765" y="515702"/>
                </a:cubicBezTo>
                <a:cubicBezTo>
                  <a:pt x="3597688" y="517741"/>
                  <a:pt x="3590214" y="520798"/>
                  <a:pt x="3579343" y="524875"/>
                </a:cubicBezTo>
                <a:cubicBezTo>
                  <a:pt x="3571190" y="528272"/>
                  <a:pt x="3566434" y="531500"/>
                  <a:pt x="3565075" y="534557"/>
                </a:cubicBezTo>
                <a:cubicBezTo>
                  <a:pt x="3563716" y="537615"/>
                  <a:pt x="3563036" y="544919"/>
                  <a:pt x="3563036" y="556469"/>
                </a:cubicBezTo>
                <a:cubicBezTo>
                  <a:pt x="3563036" y="573456"/>
                  <a:pt x="3565414" y="595538"/>
                  <a:pt x="3570171" y="622716"/>
                </a:cubicBezTo>
                <a:cubicBezTo>
                  <a:pt x="3572888" y="641061"/>
                  <a:pt x="3575436" y="653121"/>
                  <a:pt x="3577814" y="658896"/>
                </a:cubicBezTo>
                <a:cubicBezTo>
                  <a:pt x="3580192" y="664672"/>
                  <a:pt x="3584439" y="669938"/>
                  <a:pt x="3590554" y="674694"/>
                </a:cubicBezTo>
                <a:cubicBezTo>
                  <a:pt x="3598708" y="680809"/>
                  <a:pt x="3608220" y="685225"/>
                  <a:pt x="3619091" y="687943"/>
                </a:cubicBezTo>
                <a:cubicBezTo>
                  <a:pt x="3629962" y="690661"/>
                  <a:pt x="3636417" y="690321"/>
                  <a:pt x="3638455" y="686924"/>
                </a:cubicBezTo>
                <a:cubicBezTo>
                  <a:pt x="3641173" y="683527"/>
                  <a:pt x="3641853" y="635286"/>
                  <a:pt x="3640494" y="542201"/>
                </a:cubicBezTo>
                <a:close/>
                <a:moveTo>
                  <a:pt x="1775403" y="496338"/>
                </a:moveTo>
                <a:cubicBezTo>
                  <a:pt x="1775403" y="496338"/>
                  <a:pt x="1774045" y="497697"/>
                  <a:pt x="1771327" y="500415"/>
                </a:cubicBezTo>
                <a:cubicBezTo>
                  <a:pt x="1769289" y="503133"/>
                  <a:pt x="1766401" y="507039"/>
                  <a:pt x="1762664" y="512135"/>
                </a:cubicBezTo>
                <a:cubicBezTo>
                  <a:pt x="1758927" y="517231"/>
                  <a:pt x="1755020" y="523176"/>
                  <a:pt x="1750943" y="529971"/>
                </a:cubicBezTo>
                <a:cubicBezTo>
                  <a:pt x="1734636" y="553072"/>
                  <a:pt x="1723426" y="566152"/>
                  <a:pt x="1717311" y="569209"/>
                </a:cubicBezTo>
                <a:cubicBezTo>
                  <a:pt x="1711196" y="572267"/>
                  <a:pt x="1708987" y="575324"/>
                  <a:pt x="1710686" y="578382"/>
                </a:cubicBezTo>
                <a:cubicBezTo>
                  <a:pt x="1712385" y="581439"/>
                  <a:pt x="1709157" y="585516"/>
                  <a:pt x="1701004" y="590612"/>
                </a:cubicBezTo>
                <a:cubicBezTo>
                  <a:pt x="1692850" y="595708"/>
                  <a:pt x="1688774" y="600803"/>
                  <a:pt x="1688774" y="605899"/>
                </a:cubicBezTo>
                <a:cubicBezTo>
                  <a:pt x="1688774" y="610995"/>
                  <a:pt x="1686226" y="614392"/>
                  <a:pt x="1681130" y="616091"/>
                </a:cubicBezTo>
                <a:cubicBezTo>
                  <a:pt x="1676034" y="617790"/>
                  <a:pt x="1671787" y="622036"/>
                  <a:pt x="1668390" y="628831"/>
                </a:cubicBezTo>
                <a:cubicBezTo>
                  <a:pt x="1660916" y="643779"/>
                  <a:pt x="1656839" y="656348"/>
                  <a:pt x="1656160" y="666540"/>
                </a:cubicBezTo>
                <a:cubicBezTo>
                  <a:pt x="1665672" y="656348"/>
                  <a:pt x="1679261" y="640042"/>
                  <a:pt x="1696927" y="617620"/>
                </a:cubicBezTo>
                <a:cubicBezTo>
                  <a:pt x="1714593" y="595198"/>
                  <a:pt x="1723426" y="582628"/>
                  <a:pt x="1723426" y="579910"/>
                </a:cubicBezTo>
                <a:cubicBezTo>
                  <a:pt x="1723426" y="575834"/>
                  <a:pt x="1724784" y="573795"/>
                  <a:pt x="1727502" y="573795"/>
                </a:cubicBezTo>
                <a:cubicBezTo>
                  <a:pt x="1730220" y="573795"/>
                  <a:pt x="1739223" y="561225"/>
                  <a:pt x="1754511" y="536086"/>
                </a:cubicBezTo>
                <a:cubicBezTo>
                  <a:pt x="1769798" y="510946"/>
                  <a:pt x="1776762" y="497697"/>
                  <a:pt x="1775403" y="496338"/>
                </a:cubicBezTo>
                <a:close/>
                <a:moveTo>
                  <a:pt x="1622527" y="455571"/>
                </a:moveTo>
                <a:cubicBezTo>
                  <a:pt x="1623207" y="456930"/>
                  <a:pt x="1622867" y="459648"/>
                  <a:pt x="1621508" y="463724"/>
                </a:cubicBezTo>
                <a:cubicBezTo>
                  <a:pt x="1619470" y="468481"/>
                  <a:pt x="1617771" y="470009"/>
                  <a:pt x="1616412" y="468311"/>
                </a:cubicBezTo>
                <a:cubicBezTo>
                  <a:pt x="1615053" y="466612"/>
                  <a:pt x="1615393" y="464064"/>
                  <a:pt x="1617431" y="460667"/>
                </a:cubicBezTo>
                <a:cubicBezTo>
                  <a:pt x="1620149" y="456590"/>
                  <a:pt x="1621848" y="454892"/>
                  <a:pt x="1622527" y="455571"/>
                </a:cubicBezTo>
                <a:close/>
                <a:moveTo>
                  <a:pt x="1630426" y="436207"/>
                </a:moveTo>
                <a:cubicBezTo>
                  <a:pt x="1631275" y="435527"/>
                  <a:pt x="1632040" y="435527"/>
                  <a:pt x="1632719" y="436207"/>
                </a:cubicBezTo>
                <a:cubicBezTo>
                  <a:pt x="1633399" y="436886"/>
                  <a:pt x="1633059" y="439264"/>
                  <a:pt x="1631700" y="443341"/>
                </a:cubicBezTo>
                <a:cubicBezTo>
                  <a:pt x="1629662" y="448777"/>
                  <a:pt x="1627793" y="450645"/>
                  <a:pt x="1626094" y="448946"/>
                </a:cubicBezTo>
                <a:cubicBezTo>
                  <a:pt x="1624396" y="447248"/>
                  <a:pt x="1624905" y="444360"/>
                  <a:pt x="1627623" y="440283"/>
                </a:cubicBezTo>
                <a:cubicBezTo>
                  <a:pt x="1628642" y="438245"/>
                  <a:pt x="1629577" y="436886"/>
                  <a:pt x="1630426" y="436207"/>
                </a:cubicBezTo>
                <a:close/>
                <a:moveTo>
                  <a:pt x="1867129" y="421938"/>
                </a:moveTo>
                <a:lnTo>
                  <a:pt x="1858976" y="437226"/>
                </a:lnTo>
                <a:cubicBezTo>
                  <a:pt x="1854220" y="446738"/>
                  <a:pt x="1851841" y="453193"/>
                  <a:pt x="1851841" y="456590"/>
                </a:cubicBezTo>
                <a:cubicBezTo>
                  <a:pt x="1851841" y="459987"/>
                  <a:pt x="1848614" y="465933"/>
                  <a:pt x="1842159" y="474426"/>
                </a:cubicBezTo>
                <a:cubicBezTo>
                  <a:pt x="1835705" y="482919"/>
                  <a:pt x="1831288" y="492941"/>
                  <a:pt x="1828910" y="504491"/>
                </a:cubicBezTo>
                <a:cubicBezTo>
                  <a:pt x="1826532" y="516042"/>
                  <a:pt x="1821606" y="527593"/>
                  <a:pt x="1814132" y="539143"/>
                </a:cubicBezTo>
                <a:cubicBezTo>
                  <a:pt x="1801223" y="560206"/>
                  <a:pt x="1796466" y="574475"/>
                  <a:pt x="1799864" y="581949"/>
                </a:cubicBezTo>
                <a:cubicBezTo>
                  <a:pt x="1800543" y="583308"/>
                  <a:pt x="1801223" y="583987"/>
                  <a:pt x="1801902" y="583987"/>
                </a:cubicBezTo>
                <a:cubicBezTo>
                  <a:pt x="1805299" y="583987"/>
                  <a:pt x="1806998" y="588403"/>
                  <a:pt x="1806998" y="597236"/>
                </a:cubicBezTo>
                <a:cubicBezTo>
                  <a:pt x="1806998" y="616261"/>
                  <a:pt x="1813793" y="636984"/>
                  <a:pt x="1827381" y="659406"/>
                </a:cubicBezTo>
                <a:lnTo>
                  <a:pt x="1835535" y="673675"/>
                </a:lnTo>
                <a:lnTo>
                  <a:pt x="1861014" y="634946"/>
                </a:lnTo>
                <a:cubicBezTo>
                  <a:pt x="1877321" y="609127"/>
                  <a:pt x="1887173" y="594179"/>
                  <a:pt x="1890570" y="590102"/>
                </a:cubicBezTo>
                <a:cubicBezTo>
                  <a:pt x="1893967" y="586025"/>
                  <a:pt x="1899063" y="575324"/>
                  <a:pt x="1905858" y="557998"/>
                </a:cubicBezTo>
                <a:cubicBezTo>
                  <a:pt x="1912653" y="540672"/>
                  <a:pt x="1917408" y="530311"/>
                  <a:pt x="1920126" y="526913"/>
                </a:cubicBezTo>
                <a:cubicBezTo>
                  <a:pt x="1923523" y="524195"/>
                  <a:pt x="1925222" y="514174"/>
                  <a:pt x="1925222" y="496848"/>
                </a:cubicBezTo>
                <a:cubicBezTo>
                  <a:pt x="1925222" y="479522"/>
                  <a:pt x="1923523" y="466442"/>
                  <a:pt x="1920126" y="457609"/>
                </a:cubicBezTo>
                <a:cubicBezTo>
                  <a:pt x="1916729" y="447418"/>
                  <a:pt x="1906877" y="438925"/>
                  <a:pt x="1890570" y="432130"/>
                </a:cubicBezTo>
                <a:close/>
                <a:moveTo>
                  <a:pt x="605391" y="397478"/>
                </a:moveTo>
                <a:cubicBezTo>
                  <a:pt x="601993" y="397478"/>
                  <a:pt x="598256" y="399856"/>
                  <a:pt x="594180" y="404612"/>
                </a:cubicBezTo>
                <a:cubicBezTo>
                  <a:pt x="591462" y="408010"/>
                  <a:pt x="590273" y="410048"/>
                  <a:pt x="590613" y="410727"/>
                </a:cubicBezTo>
                <a:cubicBezTo>
                  <a:pt x="590952" y="411407"/>
                  <a:pt x="593160" y="411407"/>
                  <a:pt x="597237" y="410727"/>
                </a:cubicBezTo>
                <a:cubicBezTo>
                  <a:pt x="602673" y="410048"/>
                  <a:pt x="606240" y="407500"/>
                  <a:pt x="607939" y="403084"/>
                </a:cubicBezTo>
                <a:cubicBezTo>
                  <a:pt x="609637" y="398667"/>
                  <a:pt x="608788" y="396799"/>
                  <a:pt x="605391" y="397478"/>
                </a:cubicBezTo>
                <a:close/>
                <a:moveTo>
                  <a:pt x="2405253" y="378751"/>
                </a:moveTo>
                <a:cubicBezTo>
                  <a:pt x="2403895" y="379006"/>
                  <a:pt x="2402196" y="379812"/>
                  <a:pt x="2400158" y="381171"/>
                </a:cubicBezTo>
                <a:cubicBezTo>
                  <a:pt x="2396081" y="383889"/>
                  <a:pt x="2394722" y="385927"/>
                  <a:pt x="2396081" y="387286"/>
                </a:cubicBezTo>
                <a:cubicBezTo>
                  <a:pt x="2397440" y="388645"/>
                  <a:pt x="2400158" y="388136"/>
                  <a:pt x="2404234" y="385758"/>
                </a:cubicBezTo>
                <a:cubicBezTo>
                  <a:pt x="2408311" y="383379"/>
                  <a:pt x="2409670" y="381341"/>
                  <a:pt x="2408311" y="379643"/>
                </a:cubicBezTo>
                <a:cubicBezTo>
                  <a:pt x="2407631" y="378793"/>
                  <a:pt x="2406612" y="378496"/>
                  <a:pt x="2405253" y="378751"/>
                </a:cubicBezTo>
                <a:close/>
                <a:moveTo>
                  <a:pt x="3511059" y="352634"/>
                </a:moveTo>
                <a:cubicBezTo>
                  <a:pt x="3507661" y="352634"/>
                  <a:pt x="3503754" y="355352"/>
                  <a:pt x="3499338" y="360788"/>
                </a:cubicBezTo>
                <a:cubicBezTo>
                  <a:pt x="3494922" y="366223"/>
                  <a:pt x="3493053" y="370300"/>
                  <a:pt x="3493733" y="373018"/>
                </a:cubicBezTo>
                <a:cubicBezTo>
                  <a:pt x="3495091" y="376415"/>
                  <a:pt x="3490335" y="381851"/>
                  <a:pt x="3479464" y="389325"/>
                </a:cubicBezTo>
                <a:cubicBezTo>
                  <a:pt x="3468593" y="396799"/>
                  <a:pt x="3463157" y="401725"/>
                  <a:pt x="3463157" y="404103"/>
                </a:cubicBezTo>
                <a:cubicBezTo>
                  <a:pt x="3463157" y="406481"/>
                  <a:pt x="3457042" y="411747"/>
                  <a:pt x="3444812" y="419900"/>
                </a:cubicBezTo>
                <a:cubicBezTo>
                  <a:pt x="3435979" y="425336"/>
                  <a:pt x="3419842" y="439774"/>
                  <a:pt x="3396401" y="463215"/>
                </a:cubicBezTo>
                <a:cubicBezTo>
                  <a:pt x="3372960" y="486656"/>
                  <a:pt x="3359201" y="501774"/>
                  <a:pt x="3355125" y="508568"/>
                </a:cubicBezTo>
                <a:cubicBezTo>
                  <a:pt x="3353086" y="511965"/>
                  <a:pt x="3352916" y="514853"/>
                  <a:pt x="3354615" y="517231"/>
                </a:cubicBezTo>
                <a:cubicBezTo>
                  <a:pt x="3356314" y="519609"/>
                  <a:pt x="3359371" y="521138"/>
                  <a:pt x="3363788" y="521817"/>
                </a:cubicBezTo>
                <a:cubicBezTo>
                  <a:pt x="3368204" y="522497"/>
                  <a:pt x="3373470" y="522497"/>
                  <a:pt x="3379585" y="521817"/>
                </a:cubicBezTo>
                <a:cubicBezTo>
                  <a:pt x="3390456" y="520459"/>
                  <a:pt x="3413897" y="515363"/>
                  <a:pt x="3449908" y="506530"/>
                </a:cubicBezTo>
                <a:lnTo>
                  <a:pt x="3503924" y="494300"/>
                </a:lnTo>
                <a:lnTo>
                  <a:pt x="3509020" y="438245"/>
                </a:lnTo>
                <a:cubicBezTo>
                  <a:pt x="3512417" y="400875"/>
                  <a:pt x="3514116" y="377264"/>
                  <a:pt x="3514116" y="367412"/>
                </a:cubicBezTo>
                <a:cubicBezTo>
                  <a:pt x="3514116" y="357560"/>
                  <a:pt x="3513097" y="352634"/>
                  <a:pt x="3511059" y="352634"/>
                </a:cubicBezTo>
                <a:close/>
                <a:moveTo>
                  <a:pt x="1701513" y="322059"/>
                </a:moveTo>
                <a:cubicBezTo>
                  <a:pt x="1699815" y="322059"/>
                  <a:pt x="1693190" y="331741"/>
                  <a:pt x="1681639" y="351106"/>
                </a:cubicBezTo>
                <a:cubicBezTo>
                  <a:pt x="1670089" y="370470"/>
                  <a:pt x="1664313" y="381851"/>
                  <a:pt x="1664313" y="385248"/>
                </a:cubicBezTo>
                <a:cubicBezTo>
                  <a:pt x="1664313" y="386607"/>
                  <a:pt x="1666691" y="383889"/>
                  <a:pt x="1671448" y="377095"/>
                </a:cubicBezTo>
                <a:cubicBezTo>
                  <a:pt x="1684357" y="360108"/>
                  <a:pt x="1693190" y="346180"/>
                  <a:pt x="1697946" y="335308"/>
                </a:cubicBezTo>
                <a:cubicBezTo>
                  <a:pt x="1702023" y="326476"/>
                  <a:pt x="1703212" y="322059"/>
                  <a:pt x="1701513" y="322059"/>
                </a:cubicBezTo>
                <a:close/>
                <a:moveTo>
                  <a:pt x="3699606" y="315944"/>
                </a:moveTo>
                <a:cubicBezTo>
                  <a:pt x="3699606" y="317303"/>
                  <a:pt x="3698587" y="335988"/>
                  <a:pt x="3696548" y="371999"/>
                </a:cubicBezTo>
                <a:cubicBezTo>
                  <a:pt x="3696548" y="371999"/>
                  <a:pt x="3696548" y="374377"/>
                  <a:pt x="3696548" y="379133"/>
                </a:cubicBezTo>
                <a:cubicBezTo>
                  <a:pt x="3695189" y="405632"/>
                  <a:pt x="3696209" y="420410"/>
                  <a:pt x="3699606" y="423467"/>
                </a:cubicBezTo>
                <a:cubicBezTo>
                  <a:pt x="3703003" y="426525"/>
                  <a:pt x="3716252" y="423977"/>
                  <a:pt x="3739354" y="415823"/>
                </a:cubicBezTo>
                <a:cubicBezTo>
                  <a:pt x="3742071" y="415144"/>
                  <a:pt x="3744110" y="414464"/>
                  <a:pt x="3745469" y="413785"/>
                </a:cubicBezTo>
                <a:cubicBezTo>
                  <a:pt x="3771288" y="404273"/>
                  <a:pt x="3784197" y="396799"/>
                  <a:pt x="3784197" y="391363"/>
                </a:cubicBezTo>
                <a:cubicBezTo>
                  <a:pt x="3783518" y="390004"/>
                  <a:pt x="3781140" y="389325"/>
                  <a:pt x="3777063" y="389325"/>
                </a:cubicBezTo>
                <a:cubicBezTo>
                  <a:pt x="3772307" y="389325"/>
                  <a:pt x="3764323" y="384059"/>
                  <a:pt x="3753112" y="373527"/>
                </a:cubicBezTo>
                <a:cubicBezTo>
                  <a:pt x="3741902" y="362996"/>
                  <a:pt x="3734767" y="356541"/>
                  <a:pt x="3731710" y="354163"/>
                </a:cubicBezTo>
                <a:cubicBezTo>
                  <a:pt x="3728652" y="351785"/>
                  <a:pt x="3722707" y="344481"/>
                  <a:pt x="3713874" y="332251"/>
                </a:cubicBezTo>
                <a:close/>
                <a:moveTo>
                  <a:pt x="3243525" y="311358"/>
                </a:moveTo>
                <a:cubicBezTo>
                  <a:pt x="3245224" y="311018"/>
                  <a:pt x="3249130" y="312377"/>
                  <a:pt x="3255246" y="315435"/>
                </a:cubicBezTo>
                <a:cubicBezTo>
                  <a:pt x="3261361" y="318492"/>
                  <a:pt x="3264418" y="324607"/>
                  <a:pt x="3264418" y="333780"/>
                </a:cubicBezTo>
                <a:cubicBezTo>
                  <a:pt x="3264418" y="342952"/>
                  <a:pt x="3266117" y="347538"/>
                  <a:pt x="3269514" y="347538"/>
                </a:cubicBezTo>
                <a:cubicBezTo>
                  <a:pt x="3272911" y="347538"/>
                  <a:pt x="3273761" y="349747"/>
                  <a:pt x="3272062" y="354163"/>
                </a:cubicBezTo>
                <a:cubicBezTo>
                  <a:pt x="3270363" y="358580"/>
                  <a:pt x="3271043" y="362317"/>
                  <a:pt x="3274100" y="365374"/>
                </a:cubicBezTo>
                <a:cubicBezTo>
                  <a:pt x="3277158" y="368432"/>
                  <a:pt x="3279706" y="388306"/>
                  <a:pt x="3281744" y="424996"/>
                </a:cubicBezTo>
                <a:cubicBezTo>
                  <a:pt x="3283782" y="461686"/>
                  <a:pt x="3286500" y="483089"/>
                  <a:pt x="3289897" y="489204"/>
                </a:cubicBezTo>
                <a:cubicBezTo>
                  <a:pt x="3292615" y="494639"/>
                  <a:pt x="3293465" y="503302"/>
                  <a:pt x="3292445" y="515193"/>
                </a:cubicBezTo>
                <a:cubicBezTo>
                  <a:pt x="3291426" y="527083"/>
                  <a:pt x="3289218" y="533028"/>
                  <a:pt x="3285821" y="533028"/>
                </a:cubicBezTo>
                <a:cubicBezTo>
                  <a:pt x="3283103" y="533028"/>
                  <a:pt x="3282763" y="530650"/>
                  <a:pt x="3284802" y="525894"/>
                </a:cubicBezTo>
                <a:cubicBezTo>
                  <a:pt x="3286840" y="520459"/>
                  <a:pt x="3286840" y="514853"/>
                  <a:pt x="3284802" y="509078"/>
                </a:cubicBezTo>
                <a:cubicBezTo>
                  <a:pt x="3282763" y="503302"/>
                  <a:pt x="3279706" y="500415"/>
                  <a:pt x="3275629" y="500415"/>
                </a:cubicBezTo>
                <a:cubicBezTo>
                  <a:pt x="3269514" y="500415"/>
                  <a:pt x="3262040" y="494979"/>
                  <a:pt x="3253207" y="484108"/>
                </a:cubicBezTo>
                <a:cubicBezTo>
                  <a:pt x="3244374" y="473237"/>
                  <a:pt x="3237240" y="460327"/>
                  <a:pt x="3231804" y="445379"/>
                </a:cubicBezTo>
                <a:cubicBezTo>
                  <a:pt x="3225010" y="426355"/>
                  <a:pt x="3222292" y="406990"/>
                  <a:pt x="3223651" y="387286"/>
                </a:cubicBezTo>
                <a:cubicBezTo>
                  <a:pt x="3227728" y="346519"/>
                  <a:pt x="3232144" y="323078"/>
                  <a:pt x="3236900" y="316963"/>
                </a:cubicBezTo>
                <a:cubicBezTo>
                  <a:pt x="3239618" y="313566"/>
                  <a:pt x="3241826" y="311697"/>
                  <a:pt x="3243525" y="311358"/>
                </a:cubicBezTo>
                <a:close/>
                <a:moveTo>
                  <a:pt x="3639475" y="302695"/>
                </a:moveTo>
                <a:cubicBezTo>
                  <a:pt x="3636757" y="301336"/>
                  <a:pt x="3629962" y="303374"/>
                  <a:pt x="3619091" y="308810"/>
                </a:cubicBezTo>
                <a:cubicBezTo>
                  <a:pt x="3609579" y="312887"/>
                  <a:pt x="3600746" y="315604"/>
                  <a:pt x="3592592" y="316963"/>
                </a:cubicBezTo>
                <a:cubicBezTo>
                  <a:pt x="3586477" y="318322"/>
                  <a:pt x="3582401" y="320870"/>
                  <a:pt x="3580362" y="324607"/>
                </a:cubicBezTo>
                <a:cubicBezTo>
                  <a:pt x="3578324" y="328344"/>
                  <a:pt x="3575946" y="338026"/>
                  <a:pt x="3573228" y="353654"/>
                </a:cubicBezTo>
                <a:cubicBezTo>
                  <a:pt x="3568472" y="376075"/>
                  <a:pt x="3566094" y="393401"/>
                  <a:pt x="3566094" y="405632"/>
                </a:cubicBezTo>
                <a:cubicBezTo>
                  <a:pt x="3566094" y="417862"/>
                  <a:pt x="3565075" y="431111"/>
                  <a:pt x="3563036" y="445379"/>
                </a:cubicBezTo>
                <a:cubicBezTo>
                  <a:pt x="3561678" y="454892"/>
                  <a:pt x="3561338" y="460837"/>
                  <a:pt x="3562017" y="463215"/>
                </a:cubicBezTo>
                <a:cubicBezTo>
                  <a:pt x="3562697" y="465593"/>
                  <a:pt x="3564735" y="467122"/>
                  <a:pt x="3568132" y="467801"/>
                </a:cubicBezTo>
                <a:cubicBezTo>
                  <a:pt x="3572888" y="467801"/>
                  <a:pt x="3584609" y="464744"/>
                  <a:pt x="3603294" y="458629"/>
                </a:cubicBezTo>
                <a:cubicBezTo>
                  <a:pt x="3621978" y="452514"/>
                  <a:pt x="3632680" y="448097"/>
                  <a:pt x="3635398" y="445379"/>
                </a:cubicBezTo>
                <a:cubicBezTo>
                  <a:pt x="3637436" y="444020"/>
                  <a:pt x="3639475" y="419560"/>
                  <a:pt x="3641513" y="371999"/>
                </a:cubicBezTo>
                <a:cubicBezTo>
                  <a:pt x="3643551" y="328514"/>
                  <a:pt x="3642872" y="305413"/>
                  <a:pt x="3639475" y="302695"/>
                </a:cubicBezTo>
                <a:close/>
                <a:moveTo>
                  <a:pt x="783237" y="190585"/>
                </a:moveTo>
                <a:cubicBezTo>
                  <a:pt x="782897" y="190925"/>
                  <a:pt x="782727" y="191605"/>
                  <a:pt x="782727" y="192624"/>
                </a:cubicBezTo>
                <a:cubicBezTo>
                  <a:pt x="782727" y="193983"/>
                  <a:pt x="783067" y="195681"/>
                  <a:pt x="783746" y="197720"/>
                </a:cubicBezTo>
                <a:cubicBezTo>
                  <a:pt x="785105" y="203835"/>
                  <a:pt x="786804" y="214027"/>
                  <a:pt x="788842" y="228295"/>
                </a:cubicBezTo>
                <a:cubicBezTo>
                  <a:pt x="790880" y="239846"/>
                  <a:pt x="793768" y="246131"/>
                  <a:pt x="797505" y="247150"/>
                </a:cubicBezTo>
                <a:cubicBezTo>
                  <a:pt x="801242" y="248169"/>
                  <a:pt x="809905" y="244942"/>
                  <a:pt x="823494" y="237468"/>
                </a:cubicBezTo>
                <a:cubicBezTo>
                  <a:pt x="842519" y="227276"/>
                  <a:pt x="846256" y="219462"/>
                  <a:pt x="834705" y="214027"/>
                </a:cubicBezTo>
                <a:cubicBezTo>
                  <a:pt x="830628" y="211988"/>
                  <a:pt x="822135" y="207911"/>
                  <a:pt x="809225" y="201796"/>
                </a:cubicBezTo>
                <a:cubicBezTo>
                  <a:pt x="796316" y="196361"/>
                  <a:pt x="788163" y="192624"/>
                  <a:pt x="784765" y="190585"/>
                </a:cubicBezTo>
                <a:cubicBezTo>
                  <a:pt x="784086" y="190246"/>
                  <a:pt x="783576" y="190246"/>
                  <a:pt x="783237" y="190585"/>
                </a:cubicBezTo>
                <a:close/>
                <a:moveTo>
                  <a:pt x="1249382" y="148035"/>
                </a:moveTo>
                <a:cubicBezTo>
                  <a:pt x="1252864" y="148545"/>
                  <a:pt x="1257663" y="150158"/>
                  <a:pt x="1263778" y="152876"/>
                </a:cubicBezTo>
                <a:cubicBezTo>
                  <a:pt x="1284161" y="161709"/>
                  <a:pt x="1294353" y="169862"/>
                  <a:pt x="1294353" y="177336"/>
                </a:cubicBezTo>
                <a:cubicBezTo>
                  <a:pt x="1294353" y="182092"/>
                  <a:pt x="1297920" y="185999"/>
                  <a:pt x="1305054" y="189057"/>
                </a:cubicBezTo>
                <a:cubicBezTo>
                  <a:pt x="1312188" y="192114"/>
                  <a:pt x="1319832" y="192964"/>
                  <a:pt x="1327986" y="191605"/>
                </a:cubicBezTo>
                <a:cubicBezTo>
                  <a:pt x="1355164" y="185490"/>
                  <a:pt x="1368753" y="179375"/>
                  <a:pt x="1368753" y="173260"/>
                </a:cubicBezTo>
                <a:cubicBezTo>
                  <a:pt x="1368753" y="168503"/>
                  <a:pt x="1374188" y="165446"/>
                  <a:pt x="1385059" y="164087"/>
                </a:cubicBezTo>
                <a:cubicBezTo>
                  <a:pt x="1395931" y="162728"/>
                  <a:pt x="1408500" y="163408"/>
                  <a:pt x="1422769" y="166125"/>
                </a:cubicBezTo>
                <a:cubicBezTo>
                  <a:pt x="1437038" y="168843"/>
                  <a:pt x="1448248" y="172920"/>
                  <a:pt x="1456402" y="178355"/>
                </a:cubicBezTo>
                <a:cubicBezTo>
                  <a:pt x="1463876" y="183112"/>
                  <a:pt x="1469991" y="184640"/>
                  <a:pt x="1474747" y="182942"/>
                </a:cubicBezTo>
                <a:cubicBezTo>
                  <a:pt x="1479503" y="181243"/>
                  <a:pt x="1481881" y="181923"/>
                  <a:pt x="1481881" y="184980"/>
                </a:cubicBezTo>
                <a:cubicBezTo>
                  <a:pt x="1481881" y="188038"/>
                  <a:pt x="1483920" y="189566"/>
                  <a:pt x="1487996" y="189566"/>
                </a:cubicBezTo>
                <a:cubicBezTo>
                  <a:pt x="1492073" y="189566"/>
                  <a:pt x="1499547" y="193983"/>
                  <a:pt x="1510418" y="202816"/>
                </a:cubicBezTo>
                <a:cubicBezTo>
                  <a:pt x="1522648" y="213687"/>
                  <a:pt x="1527065" y="223029"/>
                  <a:pt x="1523667" y="230843"/>
                </a:cubicBezTo>
                <a:cubicBezTo>
                  <a:pt x="1520270" y="238657"/>
                  <a:pt x="1508380" y="246640"/>
                  <a:pt x="1487996" y="254794"/>
                </a:cubicBezTo>
                <a:cubicBezTo>
                  <a:pt x="1466933" y="264306"/>
                  <a:pt x="1453004" y="269062"/>
                  <a:pt x="1446210" y="269062"/>
                </a:cubicBezTo>
                <a:cubicBezTo>
                  <a:pt x="1439416" y="269741"/>
                  <a:pt x="1429903" y="276196"/>
                  <a:pt x="1417673" y="288426"/>
                </a:cubicBezTo>
                <a:cubicBezTo>
                  <a:pt x="1405443" y="300656"/>
                  <a:pt x="1394912" y="313906"/>
                  <a:pt x="1386079" y="328174"/>
                </a:cubicBezTo>
                <a:cubicBezTo>
                  <a:pt x="1361619" y="366903"/>
                  <a:pt x="1346670" y="388985"/>
                  <a:pt x="1341235" y="394421"/>
                </a:cubicBezTo>
                <a:cubicBezTo>
                  <a:pt x="1337838" y="397138"/>
                  <a:pt x="1331723" y="406651"/>
                  <a:pt x="1322890" y="422957"/>
                </a:cubicBezTo>
                <a:lnTo>
                  <a:pt x="1309640" y="447418"/>
                </a:lnTo>
                <a:lnTo>
                  <a:pt x="1319832" y="468820"/>
                </a:lnTo>
                <a:cubicBezTo>
                  <a:pt x="1325268" y="479692"/>
                  <a:pt x="1330364" y="485467"/>
                  <a:pt x="1335120" y="486146"/>
                </a:cubicBezTo>
                <a:cubicBezTo>
                  <a:pt x="1339876" y="486826"/>
                  <a:pt x="1345991" y="482409"/>
                  <a:pt x="1353465" y="472897"/>
                </a:cubicBezTo>
                <a:cubicBezTo>
                  <a:pt x="1359580" y="466103"/>
                  <a:pt x="1372490" y="459648"/>
                  <a:pt x="1392194" y="453533"/>
                </a:cubicBezTo>
                <a:cubicBezTo>
                  <a:pt x="1411898" y="447418"/>
                  <a:pt x="1429563" y="444700"/>
                  <a:pt x="1445191" y="445379"/>
                </a:cubicBezTo>
                <a:cubicBezTo>
                  <a:pt x="1464895" y="446059"/>
                  <a:pt x="1481202" y="450815"/>
                  <a:pt x="1494111" y="459648"/>
                </a:cubicBezTo>
                <a:cubicBezTo>
                  <a:pt x="1506341" y="468481"/>
                  <a:pt x="1513815" y="476804"/>
                  <a:pt x="1516533" y="484618"/>
                </a:cubicBezTo>
                <a:cubicBezTo>
                  <a:pt x="1519251" y="492431"/>
                  <a:pt x="1518232" y="502793"/>
                  <a:pt x="1513475" y="515702"/>
                </a:cubicBezTo>
                <a:cubicBezTo>
                  <a:pt x="1508040" y="529971"/>
                  <a:pt x="1503114" y="539653"/>
                  <a:pt x="1498697" y="544749"/>
                </a:cubicBezTo>
                <a:cubicBezTo>
                  <a:pt x="1494281" y="549845"/>
                  <a:pt x="1492073" y="554771"/>
                  <a:pt x="1492073" y="559527"/>
                </a:cubicBezTo>
                <a:cubicBezTo>
                  <a:pt x="1492073" y="564283"/>
                  <a:pt x="1482560" y="577023"/>
                  <a:pt x="1463536" y="597746"/>
                </a:cubicBezTo>
                <a:cubicBezTo>
                  <a:pt x="1444511" y="618469"/>
                  <a:pt x="1432281" y="627472"/>
                  <a:pt x="1426846" y="624754"/>
                </a:cubicBezTo>
                <a:cubicBezTo>
                  <a:pt x="1423449" y="623395"/>
                  <a:pt x="1416144" y="612694"/>
                  <a:pt x="1404934" y="592650"/>
                </a:cubicBezTo>
                <a:cubicBezTo>
                  <a:pt x="1393723" y="572606"/>
                  <a:pt x="1388117" y="560206"/>
                  <a:pt x="1388117" y="555450"/>
                </a:cubicBezTo>
                <a:cubicBezTo>
                  <a:pt x="1388117" y="552732"/>
                  <a:pt x="1394742" y="541691"/>
                  <a:pt x="1407991" y="522327"/>
                </a:cubicBezTo>
                <a:cubicBezTo>
                  <a:pt x="1421240" y="502963"/>
                  <a:pt x="1427865" y="491242"/>
                  <a:pt x="1427865" y="487165"/>
                </a:cubicBezTo>
                <a:cubicBezTo>
                  <a:pt x="1426506" y="483768"/>
                  <a:pt x="1422429" y="481900"/>
                  <a:pt x="1415635" y="481560"/>
                </a:cubicBezTo>
                <a:cubicBezTo>
                  <a:pt x="1408840" y="481220"/>
                  <a:pt x="1400347" y="482749"/>
                  <a:pt x="1390155" y="486146"/>
                </a:cubicBezTo>
                <a:cubicBezTo>
                  <a:pt x="1379964" y="489544"/>
                  <a:pt x="1372490" y="493620"/>
                  <a:pt x="1367734" y="498376"/>
                </a:cubicBezTo>
                <a:cubicBezTo>
                  <a:pt x="1360939" y="504491"/>
                  <a:pt x="1357032" y="510606"/>
                  <a:pt x="1356013" y="516722"/>
                </a:cubicBezTo>
                <a:cubicBezTo>
                  <a:pt x="1354994" y="522837"/>
                  <a:pt x="1354824" y="540163"/>
                  <a:pt x="1355503" y="568699"/>
                </a:cubicBezTo>
                <a:cubicBezTo>
                  <a:pt x="1356862" y="606749"/>
                  <a:pt x="1358561" y="628491"/>
                  <a:pt x="1360599" y="633927"/>
                </a:cubicBezTo>
                <a:cubicBezTo>
                  <a:pt x="1363317" y="640042"/>
                  <a:pt x="1361279" y="644628"/>
                  <a:pt x="1354484" y="647686"/>
                </a:cubicBezTo>
                <a:cubicBezTo>
                  <a:pt x="1347690" y="650743"/>
                  <a:pt x="1340895" y="650233"/>
                  <a:pt x="1334101" y="646157"/>
                </a:cubicBezTo>
                <a:cubicBezTo>
                  <a:pt x="1327306" y="642080"/>
                  <a:pt x="1323909" y="638683"/>
                  <a:pt x="1323909" y="635965"/>
                </a:cubicBezTo>
                <a:cubicBezTo>
                  <a:pt x="1323909" y="633927"/>
                  <a:pt x="1319492" y="625943"/>
                  <a:pt x="1310660" y="612014"/>
                </a:cubicBezTo>
                <a:cubicBezTo>
                  <a:pt x="1301827" y="598086"/>
                  <a:pt x="1294353" y="588064"/>
                  <a:pt x="1288238" y="581949"/>
                </a:cubicBezTo>
                <a:cubicBezTo>
                  <a:pt x="1282802" y="575154"/>
                  <a:pt x="1281104" y="569379"/>
                  <a:pt x="1283142" y="564623"/>
                </a:cubicBezTo>
                <a:cubicBezTo>
                  <a:pt x="1285860" y="557828"/>
                  <a:pt x="1287558" y="549335"/>
                  <a:pt x="1288238" y="539143"/>
                </a:cubicBezTo>
                <a:cubicBezTo>
                  <a:pt x="1288917" y="528952"/>
                  <a:pt x="1288238" y="520968"/>
                  <a:pt x="1286199" y="515193"/>
                </a:cubicBezTo>
                <a:cubicBezTo>
                  <a:pt x="1284161" y="509417"/>
                  <a:pt x="1280424" y="509248"/>
                  <a:pt x="1274989" y="514683"/>
                </a:cubicBezTo>
                <a:cubicBezTo>
                  <a:pt x="1271591" y="518760"/>
                  <a:pt x="1264117" y="528612"/>
                  <a:pt x="1252567" y="544239"/>
                </a:cubicBezTo>
                <a:cubicBezTo>
                  <a:pt x="1199570" y="617620"/>
                  <a:pt x="1168655" y="659406"/>
                  <a:pt x="1159822" y="669598"/>
                </a:cubicBezTo>
                <a:cubicBezTo>
                  <a:pt x="1157104" y="672995"/>
                  <a:pt x="1145893" y="689132"/>
                  <a:pt x="1126189" y="718009"/>
                </a:cubicBezTo>
                <a:cubicBezTo>
                  <a:pt x="1106485" y="746885"/>
                  <a:pt x="1095614" y="761324"/>
                  <a:pt x="1093575" y="761324"/>
                </a:cubicBezTo>
                <a:cubicBezTo>
                  <a:pt x="1086101" y="760644"/>
                  <a:pt x="1077608" y="752661"/>
                  <a:pt x="1068096" y="737373"/>
                </a:cubicBezTo>
                <a:cubicBezTo>
                  <a:pt x="1058584" y="722085"/>
                  <a:pt x="1052129" y="706288"/>
                  <a:pt x="1048732" y="689981"/>
                </a:cubicBezTo>
                <a:cubicBezTo>
                  <a:pt x="1044655" y="669598"/>
                  <a:pt x="1040239" y="657028"/>
                  <a:pt x="1035483" y="652272"/>
                </a:cubicBezTo>
                <a:cubicBezTo>
                  <a:pt x="1032085" y="648875"/>
                  <a:pt x="1030896" y="645477"/>
                  <a:pt x="1031915" y="642080"/>
                </a:cubicBezTo>
                <a:cubicBezTo>
                  <a:pt x="1032935" y="638683"/>
                  <a:pt x="1037521" y="632228"/>
                  <a:pt x="1045674" y="622716"/>
                </a:cubicBezTo>
                <a:cubicBezTo>
                  <a:pt x="1057225" y="609127"/>
                  <a:pt x="1063000" y="604031"/>
                  <a:pt x="1063000" y="607428"/>
                </a:cubicBezTo>
                <a:cubicBezTo>
                  <a:pt x="1063000" y="610825"/>
                  <a:pt x="1061302" y="613543"/>
                  <a:pt x="1057904" y="615581"/>
                </a:cubicBezTo>
                <a:cubicBezTo>
                  <a:pt x="1054507" y="617620"/>
                  <a:pt x="1052808" y="620338"/>
                  <a:pt x="1052808" y="623735"/>
                </a:cubicBezTo>
                <a:cubicBezTo>
                  <a:pt x="1052808" y="627132"/>
                  <a:pt x="1055017" y="626962"/>
                  <a:pt x="1059433" y="623225"/>
                </a:cubicBezTo>
                <a:cubicBezTo>
                  <a:pt x="1063850" y="619488"/>
                  <a:pt x="1066907" y="618639"/>
                  <a:pt x="1068606" y="620677"/>
                </a:cubicBezTo>
                <a:cubicBezTo>
                  <a:pt x="1070304" y="622716"/>
                  <a:pt x="1075570" y="618299"/>
                  <a:pt x="1084403" y="607428"/>
                </a:cubicBezTo>
                <a:cubicBezTo>
                  <a:pt x="1150310" y="523176"/>
                  <a:pt x="1185981" y="475955"/>
                  <a:pt x="1191416" y="465763"/>
                </a:cubicBezTo>
                <a:cubicBezTo>
                  <a:pt x="1195493" y="457609"/>
                  <a:pt x="1198890" y="451834"/>
                  <a:pt x="1201608" y="448437"/>
                </a:cubicBezTo>
                <a:cubicBezTo>
                  <a:pt x="1204326" y="445040"/>
                  <a:pt x="1211460" y="436207"/>
                  <a:pt x="1223011" y="421938"/>
                </a:cubicBezTo>
                <a:cubicBezTo>
                  <a:pt x="1231843" y="410388"/>
                  <a:pt x="1237109" y="402574"/>
                  <a:pt x="1238808" y="398497"/>
                </a:cubicBezTo>
                <a:cubicBezTo>
                  <a:pt x="1240506" y="394421"/>
                  <a:pt x="1239318" y="391363"/>
                  <a:pt x="1235241" y="389325"/>
                </a:cubicBezTo>
                <a:cubicBezTo>
                  <a:pt x="1233882" y="387966"/>
                  <a:pt x="1232693" y="388136"/>
                  <a:pt x="1231674" y="389834"/>
                </a:cubicBezTo>
                <a:cubicBezTo>
                  <a:pt x="1230654" y="391533"/>
                  <a:pt x="1230145" y="393741"/>
                  <a:pt x="1230145" y="396459"/>
                </a:cubicBezTo>
                <a:cubicBezTo>
                  <a:pt x="1230145" y="403253"/>
                  <a:pt x="1227087" y="406651"/>
                  <a:pt x="1220972" y="406651"/>
                </a:cubicBezTo>
                <a:cubicBezTo>
                  <a:pt x="1214857" y="406651"/>
                  <a:pt x="1208402" y="411916"/>
                  <a:pt x="1201608" y="422448"/>
                </a:cubicBezTo>
                <a:cubicBezTo>
                  <a:pt x="1194813" y="432979"/>
                  <a:pt x="1186320" y="443001"/>
                  <a:pt x="1176129" y="452514"/>
                </a:cubicBezTo>
                <a:cubicBezTo>
                  <a:pt x="1167975" y="460667"/>
                  <a:pt x="1163899" y="463724"/>
                  <a:pt x="1163899" y="461686"/>
                </a:cubicBezTo>
                <a:cubicBezTo>
                  <a:pt x="1163899" y="459648"/>
                  <a:pt x="1167975" y="453872"/>
                  <a:pt x="1176129" y="444360"/>
                </a:cubicBezTo>
                <a:cubicBezTo>
                  <a:pt x="1207383" y="407670"/>
                  <a:pt x="1229805" y="378454"/>
                  <a:pt x="1243394" y="356711"/>
                </a:cubicBezTo>
                <a:cubicBezTo>
                  <a:pt x="1252227" y="341763"/>
                  <a:pt x="1262419" y="327155"/>
                  <a:pt x="1273969" y="312887"/>
                </a:cubicBezTo>
                <a:lnTo>
                  <a:pt x="1290276" y="290465"/>
                </a:lnTo>
                <a:lnTo>
                  <a:pt x="1272950" y="276196"/>
                </a:lnTo>
                <a:cubicBezTo>
                  <a:pt x="1262079" y="266004"/>
                  <a:pt x="1255285" y="256832"/>
                  <a:pt x="1252567" y="248679"/>
                </a:cubicBezTo>
                <a:cubicBezTo>
                  <a:pt x="1249849" y="240525"/>
                  <a:pt x="1242375" y="223539"/>
                  <a:pt x="1230145" y="197720"/>
                </a:cubicBezTo>
                <a:cubicBezTo>
                  <a:pt x="1216556" y="170542"/>
                  <a:pt x="1210781" y="156613"/>
                  <a:pt x="1212819" y="155934"/>
                </a:cubicBezTo>
                <a:cubicBezTo>
                  <a:pt x="1213498" y="155934"/>
                  <a:pt x="1215197" y="156613"/>
                  <a:pt x="1217915" y="157972"/>
                </a:cubicBezTo>
                <a:cubicBezTo>
                  <a:pt x="1222671" y="159331"/>
                  <a:pt x="1226068" y="158312"/>
                  <a:pt x="1228107" y="154914"/>
                </a:cubicBezTo>
                <a:cubicBezTo>
                  <a:pt x="1230145" y="151517"/>
                  <a:pt x="1232693" y="150668"/>
                  <a:pt x="1235751" y="152366"/>
                </a:cubicBezTo>
                <a:cubicBezTo>
                  <a:pt x="1238808" y="154065"/>
                  <a:pt x="1241186" y="153216"/>
                  <a:pt x="1242885" y="149819"/>
                </a:cubicBezTo>
                <a:cubicBezTo>
                  <a:pt x="1243734" y="148120"/>
                  <a:pt x="1245900" y="147525"/>
                  <a:pt x="1249382" y="148035"/>
                </a:cubicBezTo>
                <a:close/>
                <a:moveTo>
                  <a:pt x="337348" y="146251"/>
                </a:moveTo>
                <a:cubicBezTo>
                  <a:pt x="339386" y="146591"/>
                  <a:pt x="344482" y="148799"/>
                  <a:pt x="352635" y="152876"/>
                </a:cubicBezTo>
                <a:cubicBezTo>
                  <a:pt x="362147" y="157632"/>
                  <a:pt x="368263" y="160010"/>
                  <a:pt x="370980" y="160010"/>
                </a:cubicBezTo>
                <a:cubicBezTo>
                  <a:pt x="381172" y="157972"/>
                  <a:pt x="396290" y="163577"/>
                  <a:pt x="416334" y="176827"/>
                </a:cubicBezTo>
                <a:cubicBezTo>
                  <a:pt x="436377" y="190076"/>
                  <a:pt x="446399" y="200777"/>
                  <a:pt x="446399" y="208931"/>
                </a:cubicBezTo>
                <a:cubicBezTo>
                  <a:pt x="446399" y="212328"/>
                  <a:pt x="437906" y="220481"/>
                  <a:pt x="420920" y="233391"/>
                </a:cubicBezTo>
                <a:cubicBezTo>
                  <a:pt x="378794" y="265325"/>
                  <a:pt x="357731" y="285029"/>
                  <a:pt x="357731" y="292503"/>
                </a:cubicBezTo>
                <a:cubicBezTo>
                  <a:pt x="357731" y="296580"/>
                  <a:pt x="356542" y="298618"/>
                  <a:pt x="354164" y="298618"/>
                </a:cubicBezTo>
                <a:cubicBezTo>
                  <a:pt x="351786" y="298618"/>
                  <a:pt x="347539" y="303884"/>
                  <a:pt x="341424" y="314415"/>
                </a:cubicBezTo>
                <a:cubicBezTo>
                  <a:pt x="335309" y="324947"/>
                  <a:pt x="327495" y="336328"/>
                  <a:pt x="317983" y="348558"/>
                </a:cubicBezTo>
                <a:cubicBezTo>
                  <a:pt x="308471" y="360788"/>
                  <a:pt x="299638" y="374037"/>
                  <a:pt x="291485" y="388306"/>
                </a:cubicBezTo>
                <a:cubicBezTo>
                  <a:pt x="267024" y="433829"/>
                  <a:pt x="253096" y="457949"/>
                  <a:pt x="249698" y="460667"/>
                </a:cubicBezTo>
                <a:cubicBezTo>
                  <a:pt x="248340" y="462026"/>
                  <a:pt x="243923" y="470519"/>
                  <a:pt x="236449" y="486146"/>
                </a:cubicBezTo>
                <a:cubicBezTo>
                  <a:pt x="228975" y="501774"/>
                  <a:pt x="225238" y="510606"/>
                  <a:pt x="225238" y="512645"/>
                </a:cubicBezTo>
                <a:cubicBezTo>
                  <a:pt x="225238" y="514683"/>
                  <a:pt x="231014" y="521308"/>
                  <a:pt x="242564" y="532519"/>
                </a:cubicBezTo>
                <a:cubicBezTo>
                  <a:pt x="254115" y="543730"/>
                  <a:pt x="260909" y="549335"/>
                  <a:pt x="262948" y="549335"/>
                </a:cubicBezTo>
                <a:cubicBezTo>
                  <a:pt x="266345" y="549335"/>
                  <a:pt x="274838" y="542880"/>
                  <a:pt x="288427" y="529971"/>
                </a:cubicBezTo>
                <a:cubicBezTo>
                  <a:pt x="298619" y="519779"/>
                  <a:pt x="305923" y="513834"/>
                  <a:pt x="310339" y="512135"/>
                </a:cubicBezTo>
                <a:cubicBezTo>
                  <a:pt x="314756" y="510437"/>
                  <a:pt x="324098" y="509927"/>
                  <a:pt x="338367" y="510606"/>
                </a:cubicBezTo>
                <a:lnTo>
                  <a:pt x="367923" y="512645"/>
                </a:lnTo>
                <a:lnTo>
                  <a:pt x="378115" y="493281"/>
                </a:lnTo>
                <a:cubicBezTo>
                  <a:pt x="384909" y="479692"/>
                  <a:pt x="390345" y="470519"/>
                  <a:pt x="394421" y="465763"/>
                </a:cubicBezTo>
                <a:cubicBezTo>
                  <a:pt x="402575" y="456930"/>
                  <a:pt x="412427" y="441982"/>
                  <a:pt x="423977" y="420919"/>
                </a:cubicBezTo>
                <a:cubicBezTo>
                  <a:pt x="435528" y="399856"/>
                  <a:pt x="440284" y="388306"/>
                  <a:pt x="438246" y="386267"/>
                </a:cubicBezTo>
                <a:cubicBezTo>
                  <a:pt x="437566" y="384908"/>
                  <a:pt x="437227" y="383889"/>
                  <a:pt x="437227" y="383210"/>
                </a:cubicBezTo>
                <a:cubicBezTo>
                  <a:pt x="437906" y="382530"/>
                  <a:pt x="439265" y="382870"/>
                  <a:pt x="441303" y="384229"/>
                </a:cubicBezTo>
                <a:cubicBezTo>
                  <a:pt x="444021" y="385588"/>
                  <a:pt x="445550" y="385927"/>
                  <a:pt x="445890" y="385248"/>
                </a:cubicBezTo>
                <a:cubicBezTo>
                  <a:pt x="446229" y="384569"/>
                  <a:pt x="446060" y="382870"/>
                  <a:pt x="445380" y="380152"/>
                </a:cubicBezTo>
                <a:cubicBezTo>
                  <a:pt x="444701" y="376075"/>
                  <a:pt x="445040" y="374377"/>
                  <a:pt x="446399" y="375056"/>
                </a:cubicBezTo>
                <a:cubicBezTo>
                  <a:pt x="449796" y="377095"/>
                  <a:pt x="451495" y="375736"/>
                  <a:pt x="451495" y="370980"/>
                </a:cubicBezTo>
                <a:cubicBezTo>
                  <a:pt x="451495" y="366223"/>
                  <a:pt x="454383" y="362656"/>
                  <a:pt x="460158" y="360278"/>
                </a:cubicBezTo>
                <a:cubicBezTo>
                  <a:pt x="465933" y="357900"/>
                  <a:pt x="466953" y="355692"/>
                  <a:pt x="463216" y="353654"/>
                </a:cubicBezTo>
                <a:cubicBezTo>
                  <a:pt x="459479" y="351615"/>
                  <a:pt x="461687" y="348558"/>
                  <a:pt x="469840" y="344481"/>
                </a:cubicBezTo>
                <a:cubicBezTo>
                  <a:pt x="476635" y="341084"/>
                  <a:pt x="480372" y="340404"/>
                  <a:pt x="481051" y="342443"/>
                </a:cubicBezTo>
                <a:cubicBezTo>
                  <a:pt x="481731" y="344481"/>
                  <a:pt x="480372" y="347029"/>
                  <a:pt x="476974" y="350086"/>
                </a:cubicBezTo>
                <a:cubicBezTo>
                  <a:pt x="473577" y="353144"/>
                  <a:pt x="471199" y="362996"/>
                  <a:pt x="469840" y="379643"/>
                </a:cubicBezTo>
                <a:cubicBezTo>
                  <a:pt x="468481" y="396289"/>
                  <a:pt x="465084" y="410897"/>
                  <a:pt x="459649" y="423467"/>
                </a:cubicBezTo>
                <a:cubicBezTo>
                  <a:pt x="454213" y="436037"/>
                  <a:pt x="451495" y="446908"/>
                  <a:pt x="451495" y="456081"/>
                </a:cubicBezTo>
                <a:cubicBezTo>
                  <a:pt x="451495" y="465253"/>
                  <a:pt x="449117" y="470689"/>
                  <a:pt x="444361" y="472387"/>
                </a:cubicBezTo>
                <a:cubicBezTo>
                  <a:pt x="439605" y="474086"/>
                  <a:pt x="437227" y="477993"/>
                  <a:pt x="437227" y="484108"/>
                </a:cubicBezTo>
                <a:cubicBezTo>
                  <a:pt x="437227" y="490223"/>
                  <a:pt x="434509" y="503133"/>
                  <a:pt x="429073" y="522837"/>
                </a:cubicBezTo>
                <a:cubicBezTo>
                  <a:pt x="423638" y="542541"/>
                  <a:pt x="420580" y="554771"/>
                  <a:pt x="419901" y="559527"/>
                </a:cubicBezTo>
                <a:cubicBezTo>
                  <a:pt x="419221" y="564283"/>
                  <a:pt x="417862" y="568360"/>
                  <a:pt x="415824" y="571757"/>
                </a:cubicBezTo>
                <a:cubicBezTo>
                  <a:pt x="413786" y="575154"/>
                  <a:pt x="410049" y="595538"/>
                  <a:pt x="404613" y="632907"/>
                </a:cubicBezTo>
                <a:cubicBezTo>
                  <a:pt x="403254" y="639022"/>
                  <a:pt x="402065" y="642760"/>
                  <a:pt x="401046" y="644118"/>
                </a:cubicBezTo>
                <a:cubicBezTo>
                  <a:pt x="400027" y="645477"/>
                  <a:pt x="397819" y="645138"/>
                  <a:pt x="394421" y="643099"/>
                </a:cubicBezTo>
                <a:cubicBezTo>
                  <a:pt x="389665" y="639022"/>
                  <a:pt x="387287" y="638853"/>
                  <a:pt x="387287" y="642590"/>
                </a:cubicBezTo>
                <a:cubicBezTo>
                  <a:pt x="387287" y="646327"/>
                  <a:pt x="384060" y="648195"/>
                  <a:pt x="377605" y="648195"/>
                </a:cubicBezTo>
                <a:cubicBezTo>
                  <a:pt x="371150" y="648195"/>
                  <a:pt x="367923" y="645647"/>
                  <a:pt x="367923" y="640551"/>
                </a:cubicBezTo>
                <a:cubicBezTo>
                  <a:pt x="367923" y="635455"/>
                  <a:pt x="365035" y="629850"/>
                  <a:pt x="359260" y="623735"/>
                </a:cubicBezTo>
                <a:cubicBezTo>
                  <a:pt x="353484" y="617620"/>
                  <a:pt x="347539" y="606239"/>
                  <a:pt x="341424" y="589593"/>
                </a:cubicBezTo>
                <a:cubicBezTo>
                  <a:pt x="335309" y="572946"/>
                  <a:pt x="330893" y="563773"/>
                  <a:pt x="328175" y="562075"/>
                </a:cubicBezTo>
                <a:cubicBezTo>
                  <a:pt x="325457" y="560376"/>
                  <a:pt x="320531" y="562584"/>
                  <a:pt x="313397" y="568699"/>
                </a:cubicBezTo>
                <a:cubicBezTo>
                  <a:pt x="306263" y="574814"/>
                  <a:pt x="302356" y="580250"/>
                  <a:pt x="301676" y="585006"/>
                </a:cubicBezTo>
                <a:cubicBezTo>
                  <a:pt x="300997" y="590442"/>
                  <a:pt x="298959" y="595538"/>
                  <a:pt x="295561" y="600294"/>
                </a:cubicBezTo>
                <a:cubicBezTo>
                  <a:pt x="292844" y="603691"/>
                  <a:pt x="291145" y="607768"/>
                  <a:pt x="290465" y="612524"/>
                </a:cubicBezTo>
                <a:cubicBezTo>
                  <a:pt x="289786" y="617280"/>
                  <a:pt x="288767" y="632568"/>
                  <a:pt x="287408" y="658387"/>
                </a:cubicBezTo>
                <a:cubicBezTo>
                  <a:pt x="286728" y="682847"/>
                  <a:pt x="285030" y="697116"/>
                  <a:pt x="282312" y="701192"/>
                </a:cubicBezTo>
                <a:cubicBezTo>
                  <a:pt x="273479" y="716140"/>
                  <a:pt x="259211" y="709006"/>
                  <a:pt x="239507" y="679790"/>
                </a:cubicBezTo>
                <a:cubicBezTo>
                  <a:pt x="233392" y="670957"/>
                  <a:pt x="227616" y="660765"/>
                  <a:pt x="222181" y="649214"/>
                </a:cubicBezTo>
                <a:cubicBezTo>
                  <a:pt x="205874" y="617280"/>
                  <a:pt x="199419" y="601313"/>
                  <a:pt x="202816" y="601313"/>
                </a:cubicBezTo>
                <a:cubicBezTo>
                  <a:pt x="204175" y="601313"/>
                  <a:pt x="205874" y="602332"/>
                  <a:pt x="207912" y="604371"/>
                </a:cubicBezTo>
                <a:cubicBezTo>
                  <a:pt x="211310" y="607088"/>
                  <a:pt x="213008" y="605390"/>
                  <a:pt x="213008" y="599275"/>
                </a:cubicBezTo>
                <a:cubicBezTo>
                  <a:pt x="213008" y="599275"/>
                  <a:pt x="213008" y="594858"/>
                  <a:pt x="213008" y="586025"/>
                </a:cubicBezTo>
                <a:cubicBezTo>
                  <a:pt x="211649" y="571078"/>
                  <a:pt x="208592" y="561225"/>
                  <a:pt x="203836" y="556469"/>
                </a:cubicBezTo>
                <a:cubicBezTo>
                  <a:pt x="200438" y="552393"/>
                  <a:pt x="195342" y="554771"/>
                  <a:pt x="188548" y="563604"/>
                </a:cubicBezTo>
                <a:cubicBezTo>
                  <a:pt x="184471" y="569719"/>
                  <a:pt x="175978" y="583308"/>
                  <a:pt x="163069" y="604371"/>
                </a:cubicBezTo>
                <a:cubicBezTo>
                  <a:pt x="155595" y="615921"/>
                  <a:pt x="147781" y="628491"/>
                  <a:pt x="139628" y="642080"/>
                </a:cubicBezTo>
                <a:cubicBezTo>
                  <a:pt x="130795" y="656348"/>
                  <a:pt x="126378" y="664162"/>
                  <a:pt x="126378" y="665521"/>
                </a:cubicBezTo>
                <a:cubicBezTo>
                  <a:pt x="126378" y="666880"/>
                  <a:pt x="119074" y="679959"/>
                  <a:pt x="104466" y="704759"/>
                </a:cubicBezTo>
                <a:cubicBezTo>
                  <a:pt x="89858" y="729559"/>
                  <a:pt x="79157" y="749433"/>
                  <a:pt x="72362" y="764381"/>
                </a:cubicBezTo>
                <a:cubicBezTo>
                  <a:pt x="68965" y="771855"/>
                  <a:pt x="65058" y="777630"/>
                  <a:pt x="60641" y="781707"/>
                </a:cubicBezTo>
                <a:cubicBezTo>
                  <a:pt x="56225" y="785784"/>
                  <a:pt x="51979" y="787482"/>
                  <a:pt x="47902" y="786803"/>
                </a:cubicBezTo>
                <a:cubicBezTo>
                  <a:pt x="43825" y="786123"/>
                  <a:pt x="40937" y="782896"/>
                  <a:pt x="39239" y="777121"/>
                </a:cubicBezTo>
                <a:cubicBezTo>
                  <a:pt x="37540" y="771345"/>
                  <a:pt x="34653" y="766080"/>
                  <a:pt x="30576" y="761324"/>
                </a:cubicBezTo>
                <a:cubicBezTo>
                  <a:pt x="25820" y="755888"/>
                  <a:pt x="19705" y="731088"/>
                  <a:pt x="12231" y="686924"/>
                </a:cubicBezTo>
                <a:cubicBezTo>
                  <a:pt x="8833" y="664502"/>
                  <a:pt x="5096" y="653291"/>
                  <a:pt x="1020" y="653291"/>
                </a:cubicBezTo>
                <a:cubicBezTo>
                  <a:pt x="-1698" y="653291"/>
                  <a:pt x="1020" y="650573"/>
                  <a:pt x="9173" y="645138"/>
                </a:cubicBezTo>
                <a:cubicBezTo>
                  <a:pt x="9853" y="644458"/>
                  <a:pt x="10872" y="643779"/>
                  <a:pt x="12231" y="643099"/>
                </a:cubicBezTo>
                <a:cubicBezTo>
                  <a:pt x="22422" y="636984"/>
                  <a:pt x="29217" y="629850"/>
                  <a:pt x="32614" y="621697"/>
                </a:cubicBezTo>
                <a:cubicBezTo>
                  <a:pt x="36011" y="613543"/>
                  <a:pt x="42806" y="603691"/>
                  <a:pt x="52998" y="592140"/>
                </a:cubicBezTo>
                <a:cubicBezTo>
                  <a:pt x="63189" y="580590"/>
                  <a:pt x="69474" y="570228"/>
                  <a:pt x="71852" y="561056"/>
                </a:cubicBezTo>
                <a:cubicBezTo>
                  <a:pt x="74230" y="551883"/>
                  <a:pt x="77967" y="547636"/>
                  <a:pt x="83063" y="548316"/>
                </a:cubicBezTo>
                <a:cubicBezTo>
                  <a:pt x="88159" y="548995"/>
                  <a:pt x="91726" y="545938"/>
                  <a:pt x="93765" y="539143"/>
                </a:cubicBezTo>
                <a:cubicBezTo>
                  <a:pt x="94444" y="536426"/>
                  <a:pt x="95463" y="534217"/>
                  <a:pt x="96822" y="532519"/>
                </a:cubicBezTo>
                <a:cubicBezTo>
                  <a:pt x="98181" y="530820"/>
                  <a:pt x="99200" y="530311"/>
                  <a:pt x="99880" y="530990"/>
                </a:cubicBezTo>
                <a:cubicBezTo>
                  <a:pt x="103956" y="532349"/>
                  <a:pt x="110581" y="527593"/>
                  <a:pt x="119754" y="516722"/>
                </a:cubicBezTo>
                <a:cubicBezTo>
                  <a:pt x="128926" y="505850"/>
                  <a:pt x="142685" y="486486"/>
                  <a:pt x="161030" y="458629"/>
                </a:cubicBezTo>
                <a:cubicBezTo>
                  <a:pt x="190926" y="414464"/>
                  <a:pt x="208422" y="387966"/>
                  <a:pt x="213518" y="379133"/>
                </a:cubicBezTo>
                <a:cubicBezTo>
                  <a:pt x="218614" y="370300"/>
                  <a:pt x="220142" y="363845"/>
                  <a:pt x="218104" y="359769"/>
                </a:cubicBezTo>
                <a:cubicBezTo>
                  <a:pt x="216066" y="354333"/>
                  <a:pt x="220822" y="343292"/>
                  <a:pt x="232373" y="326645"/>
                </a:cubicBezTo>
                <a:cubicBezTo>
                  <a:pt x="243923" y="309999"/>
                  <a:pt x="249529" y="298788"/>
                  <a:pt x="249189" y="293013"/>
                </a:cubicBezTo>
                <a:cubicBezTo>
                  <a:pt x="248849" y="287237"/>
                  <a:pt x="242224" y="283330"/>
                  <a:pt x="229315" y="281292"/>
                </a:cubicBezTo>
                <a:cubicBezTo>
                  <a:pt x="215726" y="279254"/>
                  <a:pt x="201118" y="273139"/>
                  <a:pt x="185490" y="262947"/>
                </a:cubicBezTo>
                <a:cubicBezTo>
                  <a:pt x="173940" y="255473"/>
                  <a:pt x="166975" y="249868"/>
                  <a:pt x="164597" y="246131"/>
                </a:cubicBezTo>
                <a:cubicBezTo>
                  <a:pt x="162219" y="242394"/>
                  <a:pt x="160691" y="232711"/>
                  <a:pt x="160011" y="217084"/>
                </a:cubicBezTo>
                <a:cubicBezTo>
                  <a:pt x="157973" y="196021"/>
                  <a:pt x="158143" y="183621"/>
                  <a:pt x="160521" y="179884"/>
                </a:cubicBezTo>
                <a:cubicBezTo>
                  <a:pt x="162899" y="176147"/>
                  <a:pt x="171222" y="175298"/>
                  <a:pt x="185490" y="177336"/>
                </a:cubicBezTo>
                <a:cubicBezTo>
                  <a:pt x="195682" y="178695"/>
                  <a:pt x="203496" y="181243"/>
                  <a:pt x="208931" y="184980"/>
                </a:cubicBezTo>
                <a:cubicBezTo>
                  <a:pt x="214367" y="188717"/>
                  <a:pt x="219463" y="195002"/>
                  <a:pt x="224219" y="203835"/>
                </a:cubicBezTo>
                <a:cubicBezTo>
                  <a:pt x="226937" y="207911"/>
                  <a:pt x="244263" y="204854"/>
                  <a:pt x="276197" y="194662"/>
                </a:cubicBezTo>
                <a:cubicBezTo>
                  <a:pt x="316285" y="179714"/>
                  <a:pt x="334290" y="167824"/>
                  <a:pt x="330213" y="158991"/>
                </a:cubicBezTo>
                <a:cubicBezTo>
                  <a:pt x="328175" y="156953"/>
                  <a:pt x="328515" y="154235"/>
                  <a:pt x="331232" y="150838"/>
                </a:cubicBezTo>
                <a:cubicBezTo>
                  <a:pt x="333271" y="147440"/>
                  <a:pt x="335309" y="145912"/>
                  <a:pt x="337348" y="146251"/>
                </a:cubicBezTo>
                <a:close/>
                <a:moveTo>
                  <a:pt x="3567113" y="144723"/>
                </a:moveTo>
                <a:cubicBezTo>
                  <a:pt x="3565754" y="145402"/>
                  <a:pt x="3566094" y="147440"/>
                  <a:pt x="3568132" y="150838"/>
                </a:cubicBezTo>
                <a:cubicBezTo>
                  <a:pt x="3570171" y="156953"/>
                  <a:pt x="3571869" y="168843"/>
                  <a:pt x="3573228" y="186509"/>
                </a:cubicBezTo>
                <a:cubicBezTo>
                  <a:pt x="3573908" y="191944"/>
                  <a:pt x="3574417" y="196191"/>
                  <a:pt x="3574757" y="199248"/>
                </a:cubicBezTo>
                <a:cubicBezTo>
                  <a:pt x="3575096" y="202306"/>
                  <a:pt x="3575606" y="204854"/>
                  <a:pt x="3576286" y="206892"/>
                </a:cubicBezTo>
                <a:cubicBezTo>
                  <a:pt x="3576965" y="208931"/>
                  <a:pt x="3577814" y="210290"/>
                  <a:pt x="3578833" y="210969"/>
                </a:cubicBezTo>
                <a:cubicBezTo>
                  <a:pt x="3579853" y="211648"/>
                  <a:pt x="3580702" y="211988"/>
                  <a:pt x="3581382" y="211988"/>
                </a:cubicBezTo>
                <a:cubicBezTo>
                  <a:pt x="3586138" y="209950"/>
                  <a:pt x="3593951" y="207911"/>
                  <a:pt x="3604823" y="205873"/>
                </a:cubicBezTo>
                <a:cubicBezTo>
                  <a:pt x="3615694" y="203835"/>
                  <a:pt x="3621129" y="202136"/>
                  <a:pt x="3621129" y="200777"/>
                </a:cubicBezTo>
                <a:cubicBezTo>
                  <a:pt x="3621129" y="200098"/>
                  <a:pt x="3617223" y="191605"/>
                  <a:pt x="3609409" y="175298"/>
                </a:cubicBezTo>
                <a:cubicBezTo>
                  <a:pt x="3601595" y="158991"/>
                  <a:pt x="3597009" y="150498"/>
                  <a:pt x="3595650" y="149819"/>
                </a:cubicBezTo>
                <a:cubicBezTo>
                  <a:pt x="3594971" y="149139"/>
                  <a:pt x="3589535" y="147780"/>
                  <a:pt x="3579343" y="145742"/>
                </a:cubicBezTo>
                <a:cubicBezTo>
                  <a:pt x="3572549" y="144383"/>
                  <a:pt x="3568472" y="144043"/>
                  <a:pt x="3567113" y="144723"/>
                </a:cubicBezTo>
                <a:close/>
                <a:moveTo>
                  <a:pt x="2609089" y="104975"/>
                </a:moveTo>
                <a:cubicBezTo>
                  <a:pt x="2607730" y="104295"/>
                  <a:pt x="2606371" y="104465"/>
                  <a:pt x="2605012" y="105484"/>
                </a:cubicBezTo>
                <a:cubicBezTo>
                  <a:pt x="2603653" y="106504"/>
                  <a:pt x="2601954" y="108202"/>
                  <a:pt x="2599916" y="110580"/>
                </a:cubicBezTo>
                <a:cubicBezTo>
                  <a:pt x="2597878" y="112958"/>
                  <a:pt x="2595839" y="116186"/>
                  <a:pt x="2593801" y="120262"/>
                </a:cubicBezTo>
                <a:cubicBezTo>
                  <a:pt x="2593122" y="121621"/>
                  <a:pt x="2593122" y="122301"/>
                  <a:pt x="2593801" y="122301"/>
                </a:cubicBezTo>
                <a:cubicBezTo>
                  <a:pt x="2595160" y="122301"/>
                  <a:pt x="2597538" y="120602"/>
                  <a:pt x="2600935" y="117205"/>
                </a:cubicBezTo>
                <a:cubicBezTo>
                  <a:pt x="2607730" y="111090"/>
                  <a:pt x="2610448" y="107013"/>
                  <a:pt x="2609089" y="104975"/>
                </a:cubicBezTo>
                <a:close/>
                <a:moveTo>
                  <a:pt x="1872225" y="53507"/>
                </a:moveTo>
                <a:cubicBezTo>
                  <a:pt x="1877661" y="53507"/>
                  <a:pt x="1884115" y="54016"/>
                  <a:pt x="1891589" y="55035"/>
                </a:cubicBezTo>
                <a:cubicBezTo>
                  <a:pt x="1906537" y="57074"/>
                  <a:pt x="1916049" y="59791"/>
                  <a:pt x="1920126" y="63189"/>
                </a:cubicBezTo>
                <a:cubicBezTo>
                  <a:pt x="1924883" y="66586"/>
                  <a:pt x="1927940" y="67605"/>
                  <a:pt x="1929299" y="66246"/>
                </a:cubicBezTo>
                <a:cubicBezTo>
                  <a:pt x="1929979" y="65567"/>
                  <a:pt x="1930828" y="65737"/>
                  <a:pt x="1931847" y="66756"/>
                </a:cubicBezTo>
                <a:cubicBezTo>
                  <a:pt x="1932866" y="67775"/>
                  <a:pt x="1934055" y="69304"/>
                  <a:pt x="1935414" y="71342"/>
                </a:cubicBezTo>
                <a:cubicBezTo>
                  <a:pt x="1936773" y="73380"/>
                  <a:pt x="1938132" y="75758"/>
                  <a:pt x="1939491" y="78476"/>
                </a:cubicBezTo>
                <a:cubicBezTo>
                  <a:pt x="1943567" y="86630"/>
                  <a:pt x="1944417" y="93594"/>
                  <a:pt x="1942038" y="99369"/>
                </a:cubicBezTo>
                <a:cubicBezTo>
                  <a:pt x="1939661" y="105145"/>
                  <a:pt x="1934734" y="108372"/>
                  <a:pt x="1927260" y="109052"/>
                </a:cubicBezTo>
                <a:cubicBezTo>
                  <a:pt x="1919787" y="110410"/>
                  <a:pt x="1905009" y="122131"/>
                  <a:pt x="1882926" y="144213"/>
                </a:cubicBezTo>
                <a:cubicBezTo>
                  <a:pt x="1860844" y="166295"/>
                  <a:pt x="1844368" y="185490"/>
                  <a:pt x="1833497" y="201796"/>
                </a:cubicBezTo>
                <a:cubicBezTo>
                  <a:pt x="1827381" y="211309"/>
                  <a:pt x="1816510" y="226427"/>
                  <a:pt x="1800883" y="247150"/>
                </a:cubicBezTo>
                <a:cubicBezTo>
                  <a:pt x="1785256" y="267873"/>
                  <a:pt x="1777442" y="280103"/>
                  <a:pt x="1777442" y="283840"/>
                </a:cubicBezTo>
                <a:cubicBezTo>
                  <a:pt x="1777442" y="287577"/>
                  <a:pt x="1773195" y="295051"/>
                  <a:pt x="1764702" y="306262"/>
                </a:cubicBezTo>
                <a:cubicBezTo>
                  <a:pt x="1756209" y="317473"/>
                  <a:pt x="1752982" y="324097"/>
                  <a:pt x="1755020" y="326136"/>
                </a:cubicBezTo>
                <a:cubicBezTo>
                  <a:pt x="1757058" y="328174"/>
                  <a:pt x="1779820" y="318152"/>
                  <a:pt x="1823305" y="296070"/>
                </a:cubicBezTo>
                <a:cubicBezTo>
                  <a:pt x="1866790" y="273988"/>
                  <a:pt x="1890400" y="262947"/>
                  <a:pt x="1894137" y="262947"/>
                </a:cubicBezTo>
                <a:cubicBezTo>
                  <a:pt x="1897874" y="262947"/>
                  <a:pt x="1902800" y="259550"/>
                  <a:pt x="1908915" y="252755"/>
                </a:cubicBezTo>
                <a:cubicBezTo>
                  <a:pt x="1912992" y="247999"/>
                  <a:pt x="1917578" y="245281"/>
                  <a:pt x="1922674" y="244602"/>
                </a:cubicBezTo>
                <a:cubicBezTo>
                  <a:pt x="1927770" y="243922"/>
                  <a:pt x="1938811" y="243922"/>
                  <a:pt x="1955797" y="244602"/>
                </a:cubicBezTo>
                <a:cubicBezTo>
                  <a:pt x="1974143" y="245961"/>
                  <a:pt x="1990110" y="249188"/>
                  <a:pt x="2003699" y="254284"/>
                </a:cubicBezTo>
                <a:cubicBezTo>
                  <a:pt x="2017287" y="259380"/>
                  <a:pt x="2024082" y="264985"/>
                  <a:pt x="2024082" y="271100"/>
                </a:cubicBezTo>
                <a:cubicBezTo>
                  <a:pt x="2024082" y="274498"/>
                  <a:pt x="2020515" y="278914"/>
                  <a:pt x="2013381" y="284350"/>
                </a:cubicBezTo>
                <a:cubicBezTo>
                  <a:pt x="2006247" y="289785"/>
                  <a:pt x="2000301" y="292503"/>
                  <a:pt x="1995545" y="292503"/>
                </a:cubicBezTo>
                <a:cubicBezTo>
                  <a:pt x="1985353" y="292503"/>
                  <a:pt x="1969047" y="295900"/>
                  <a:pt x="1946625" y="302695"/>
                </a:cubicBezTo>
                <a:cubicBezTo>
                  <a:pt x="1924203" y="309489"/>
                  <a:pt x="1909934" y="315265"/>
                  <a:pt x="1903819" y="320021"/>
                </a:cubicBezTo>
                <a:cubicBezTo>
                  <a:pt x="1894307" y="327495"/>
                  <a:pt x="1888362" y="337517"/>
                  <a:pt x="1885984" y="350086"/>
                </a:cubicBezTo>
                <a:cubicBezTo>
                  <a:pt x="1883606" y="362656"/>
                  <a:pt x="1881398" y="371659"/>
                  <a:pt x="1879359" y="377095"/>
                </a:cubicBezTo>
                <a:cubicBezTo>
                  <a:pt x="1878000" y="380492"/>
                  <a:pt x="1878510" y="383040"/>
                  <a:pt x="1880888" y="384738"/>
                </a:cubicBezTo>
                <a:cubicBezTo>
                  <a:pt x="1883266" y="386437"/>
                  <a:pt x="1889211" y="388645"/>
                  <a:pt x="1898724" y="391363"/>
                </a:cubicBezTo>
                <a:cubicBezTo>
                  <a:pt x="1917069" y="396799"/>
                  <a:pt x="1935414" y="405971"/>
                  <a:pt x="1953759" y="418881"/>
                </a:cubicBezTo>
                <a:cubicBezTo>
                  <a:pt x="1972104" y="431790"/>
                  <a:pt x="1983655" y="444020"/>
                  <a:pt x="1988411" y="455571"/>
                </a:cubicBezTo>
                <a:cubicBezTo>
                  <a:pt x="1993167" y="468481"/>
                  <a:pt x="1997244" y="474935"/>
                  <a:pt x="2000641" y="474935"/>
                </a:cubicBezTo>
                <a:cubicBezTo>
                  <a:pt x="2002000" y="476974"/>
                  <a:pt x="2002680" y="484108"/>
                  <a:pt x="2002680" y="496338"/>
                </a:cubicBezTo>
                <a:cubicBezTo>
                  <a:pt x="2002680" y="508568"/>
                  <a:pt x="2001830" y="522667"/>
                  <a:pt x="2000132" y="538634"/>
                </a:cubicBezTo>
                <a:cubicBezTo>
                  <a:pt x="1998433" y="554601"/>
                  <a:pt x="1996564" y="564623"/>
                  <a:pt x="1994526" y="568699"/>
                </a:cubicBezTo>
                <a:cubicBezTo>
                  <a:pt x="1991129" y="574814"/>
                  <a:pt x="1989430" y="581949"/>
                  <a:pt x="1989430" y="590102"/>
                </a:cubicBezTo>
                <a:cubicBezTo>
                  <a:pt x="1989430" y="596217"/>
                  <a:pt x="1981616" y="615581"/>
                  <a:pt x="1965989" y="648195"/>
                </a:cubicBezTo>
                <a:cubicBezTo>
                  <a:pt x="1950362" y="680809"/>
                  <a:pt x="1940510" y="698474"/>
                  <a:pt x="1936433" y="701192"/>
                </a:cubicBezTo>
                <a:cubicBezTo>
                  <a:pt x="1933715" y="703231"/>
                  <a:pt x="1929299" y="711214"/>
                  <a:pt x="1923184" y="725143"/>
                </a:cubicBezTo>
                <a:cubicBezTo>
                  <a:pt x="1917069" y="739072"/>
                  <a:pt x="1911803" y="747904"/>
                  <a:pt x="1907386" y="751641"/>
                </a:cubicBezTo>
                <a:cubicBezTo>
                  <a:pt x="1902970" y="755378"/>
                  <a:pt x="1898384" y="762343"/>
                  <a:pt x="1893628" y="772534"/>
                </a:cubicBezTo>
                <a:cubicBezTo>
                  <a:pt x="1882077" y="795636"/>
                  <a:pt x="1868488" y="811263"/>
                  <a:pt x="1852861" y="819417"/>
                </a:cubicBezTo>
                <a:cubicBezTo>
                  <a:pt x="1848105" y="822134"/>
                  <a:pt x="1844537" y="822984"/>
                  <a:pt x="1842159" y="821964"/>
                </a:cubicBezTo>
                <a:cubicBezTo>
                  <a:pt x="1839781" y="820945"/>
                  <a:pt x="1836894" y="817718"/>
                  <a:pt x="1833497" y="812282"/>
                </a:cubicBezTo>
                <a:cubicBezTo>
                  <a:pt x="1828061" y="803449"/>
                  <a:pt x="1823984" y="791559"/>
                  <a:pt x="1821266" y="776611"/>
                </a:cubicBezTo>
                <a:cubicBezTo>
                  <a:pt x="1814472" y="738562"/>
                  <a:pt x="1809716" y="716140"/>
                  <a:pt x="1806998" y="709346"/>
                </a:cubicBezTo>
                <a:cubicBezTo>
                  <a:pt x="1802921" y="701872"/>
                  <a:pt x="1798505" y="685565"/>
                  <a:pt x="1793749" y="660425"/>
                </a:cubicBezTo>
                <a:cubicBezTo>
                  <a:pt x="1788992" y="635286"/>
                  <a:pt x="1786954" y="617960"/>
                  <a:pt x="1787634" y="608447"/>
                </a:cubicBezTo>
                <a:lnTo>
                  <a:pt x="1787634" y="591121"/>
                </a:lnTo>
                <a:lnTo>
                  <a:pt x="1776423" y="608447"/>
                </a:lnTo>
                <a:cubicBezTo>
                  <a:pt x="1769628" y="619998"/>
                  <a:pt x="1765212" y="626453"/>
                  <a:pt x="1763173" y="627812"/>
                </a:cubicBezTo>
                <a:cubicBezTo>
                  <a:pt x="1759776" y="630529"/>
                  <a:pt x="1754680" y="637324"/>
                  <a:pt x="1747886" y="648195"/>
                </a:cubicBezTo>
                <a:cubicBezTo>
                  <a:pt x="1741091" y="659066"/>
                  <a:pt x="1736335" y="668579"/>
                  <a:pt x="1733617" y="676732"/>
                </a:cubicBezTo>
                <a:cubicBezTo>
                  <a:pt x="1728861" y="688283"/>
                  <a:pt x="1720028" y="704589"/>
                  <a:pt x="1707119" y="725652"/>
                </a:cubicBezTo>
                <a:cubicBezTo>
                  <a:pt x="1698965" y="738562"/>
                  <a:pt x="1692850" y="746885"/>
                  <a:pt x="1688774" y="750622"/>
                </a:cubicBezTo>
                <a:cubicBezTo>
                  <a:pt x="1684697" y="754359"/>
                  <a:pt x="1680281" y="755888"/>
                  <a:pt x="1675524" y="755208"/>
                </a:cubicBezTo>
                <a:cubicBezTo>
                  <a:pt x="1670089" y="754529"/>
                  <a:pt x="1665842" y="752321"/>
                  <a:pt x="1662785" y="748584"/>
                </a:cubicBezTo>
                <a:cubicBezTo>
                  <a:pt x="1659727" y="744847"/>
                  <a:pt x="1656500" y="737543"/>
                  <a:pt x="1653103" y="726672"/>
                </a:cubicBezTo>
                <a:cubicBezTo>
                  <a:pt x="1646308" y="708326"/>
                  <a:pt x="1641552" y="698814"/>
                  <a:pt x="1638834" y="698135"/>
                </a:cubicBezTo>
                <a:cubicBezTo>
                  <a:pt x="1636116" y="696776"/>
                  <a:pt x="1634927" y="690491"/>
                  <a:pt x="1635267" y="679280"/>
                </a:cubicBezTo>
                <a:cubicBezTo>
                  <a:pt x="1635607" y="668069"/>
                  <a:pt x="1637135" y="661444"/>
                  <a:pt x="1639853" y="659406"/>
                </a:cubicBezTo>
                <a:cubicBezTo>
                  <a:pt x="1643250" y="657368"/>
                  <a:pt x="1649196" y="649554"/>
                  <a:pt x="1657689" y="635965"/>
                </a:cubicBezTo>
                <a:cubicBezTo>
                  <a:pt x="1666182" y="622376"/>
                  <a:pt x="1672637" y="613203"/>
                  <a:pt x="1677053" y="608447"/>
                </a:cubicBezTo>
                <a:cubicBezTo>
                  <a:pt x="1681469" y="603691"/>
                  <a:pt x="1690982" y="591291"/>
                  <a:pt x="1705590" y="571247"/>
                </a:cubicBezTo>
                <a:cubicBezTo>
                  <a:pt x="1720198" y="551204"/>
                  <a:pt x="1730560" y="537105"/>
                  <a:pt x="1736675" y="528952"/>
                </a:cubicBezTo>
                <a:cubicBezTo>
                  <a:pt x="1750943" y="510606"/>
                  <a:pt x="1769119" y="481730"/>
                  <a:pt x="1791201" y="442322"/>
                </a:cubicBezTo>
                <a:cubicBezTo>
                  <a:pt x="1813283" y="402914"/>
                  <a:pt x="1824833" y="378793"/>
                  <a:pt x="1825853" y="369960"/>
                </a:cubicBezTo>
                <a:cubicBezTo>
                  <a:pt x="1826872" y="361128"/>
                  <a:pt x="1827042" y="355862"/>
                  <a:pt x="1826362" y="354163"/>
                </a:cubicBezTo>
                <a:cubicBezTo>
                  <a:pt x="1825683" y="352465"/>
                  <a:pt x="1823305" y="352634"/>
                  <a:pt x="1819228" y="354673"/>
                </a:cubicBezTo>
                <a:cubicBezTo>
                  <a:pt x="1792729" y="365544"/>
                  <a:pt x="1770308" y="370300"/>
                  <a:pt x="1751962" y="368941"/>
                </a:cubicBezTo>
                <a:cubicBezTo>
                  <a:pt x="1741091" y="367582"/>
                  <a:pt x="1734297" y="367582"/>
                  <a:pt x="1731579" y="368941"/>
                </a:cubicBezTo>
                <a:cubicBezTo>
                  <a:pt x="1728861" y="370300"/>
                  <a:pt x="1726823" y="374037"/>
                  <a:pt x="1725464" y="380152"/>
                </a:cubicBezTo>
                <a:cubicBezTo>
                  <a:pt x="1722746" y="388985"/>
                  <a:pt x="1720368" y="395100"/>
                  <a:pt x="1718330" y="398497"/>
                </a:cubicBezTo>
                <a:cubicBezTo>
                  <a:pt x="1713573" y="404612"/>
                  <a:pt x="1701683" y="426694"/>
                  <a:pt x="1682659" y="464744"/>
                </a:cubicBezTo>
                <a:cubicBezTo>
                  <a:pt x="1663634" y="502793"/>
                  <a:pt x="1654122" y="523176"/>
                  <a:pt x="1654122" y="525894"/>
                </a:cubicBezTo>
                <a:cubicBezTo>
                  <a:pt x="1654122" y="529971"/>
                  <a:pt x="1645459" y="547636"/>
                  <a:pt x="1628133" y="578891"/>
                </a:cubicBezTo>
                <a:cubicBezTo>
                  <a:pt x="1610807" y="610146"/>
                  <a:pt x="1598237" y="635625"/>
                  <a:pt x="1590423" y="655329"/>
                </a:cubicBezTo>
                <a:cubicBezTo>
                  <a:pt x="1582610" y="675033"/>
                  <a:pt x="1575815" y="689811"/>
                  <a:pt x="1570040" y="699663"/>
                </a:cubicBezTo>
                <a:cubicBezTo>
                  <a:pt x="1564264" y="709515"/>
                  <a:pt x="1560358" y="720726"/>
                  <a:pt x="1558319" y="733296"/>
                </a:cubicBezTo>
                <a:cubicBezTo>
                  <a:pt x="1556281" y="745866"/>
                  <a:pt x="1551185" y="761324"/>
                  <a:pt x="1543032" y="779669"/>
                </a:cubicBezTo>
                <a:cubicBezTo>
                  <a:pt x="1534878" y="798014"/>
                  <a:pt x="1530462" y="816699"/>
                  <a:pt x="1529782" y="835723"/>
                </a:cubicBezTo>
                <a:cubicBezTo>
                  <a:pt x="1529782" y="853389"/>
                  <a:pt x="1527744" y="864430"/>
                  <a:pt x="1523667" y="868847"/>
                </a:cubicBezTo>
                <a:cubicBezTo>
                  <a:pt x="1519591" y="873263"/>
                  <a:pt x="1512456" y="872414"/>
                  <a:pt x="1502265" y="866299"/>
                </a:cubicBezTo>
                <a:cubicBezTo>
                  <a:pt x="1488675" y="858145"/>
                  <a:pt x="1475766" y="836403"/>
                  <a:pt x="1463536" y="801071"/>
                </a:cubicBezTo>
                <a:cubicBezTo>
                  <a:pt x="1458780" y="786803"/>
                  <a:pt x="1452665" y="773893"/>
                  <a:pt x="1445191" y="762343"/>
                </a:cubicBezTo>
                <a:cubicBezTo>
                  <a:pt x="1431602" y="742639"/>
                  <a:pt x="1428884" y="733126"/>
                  <a:pt x="1437038" y="733806"/>
                </a:cubicBezTo>
                <a:cubicBezTo>
                  <a:pt x="1437038" y="733806"/>
                  <a:pt x="1437717" y="733806"/>
                  <a:pt x="1439076" y="733806"/>
                </a:cubicBezTo>
                <a:cubicBezTo>
                  <a:pt x="1443832" y="735844"/>
                  <a:pt x="1453004" y="727011"/>
                  <a:pt x="1466593" y="707307"/>
                </a:cubicBezTo>
                <a:cubicBezTo>
                  <a:pt x="1480183" y="687603"/>
                  <a:pt x="1486977" y="676053"/>
                  <a:pt x="1486977" y="672655"/>
                </a:cubicBezTo>
                <a:cubicBezTo>
                  <a:pt x="1486977" y="669258"/>
                  <a:pt x="1489695" y="661784"/>
                  <a:pt x="1495130" y="650233"/>
                </a:cubicBezTo>
                <a:cubicBezTo>
                  <a:pt x="1501925" y="635286"/>
                  <a:pt x="1507700" y="629510"/>
                  <a:pt x="1512456" y="632907"/>
                </a:cubicBezTo>
                <a:cubicBezTo>
                  <a:pt x="1515174" y="634946"/>
                  <a:pt x="1515854" y="639702"/>
                  <a:pt x="1514495" y="647176"/>
                </a:cubicBezTo>
                <a:cubicBezTo>
                  <a:pt x="1513136" y="653291"/>
                  <a:pt x="1512796" y="657198"/>
                  <a:pt x="1513475" y="658896"/>
                </a:cubicBezTo>
                <a:cubicBezTo>
                  <a:pt x="1514155" y="660595"/>
                  <a:pt x="1516533" y="661444"/>
                  <a:pt x="1520610" y="661444"/>
                </a:cubicBezTo>
                <a:cubicBezTo>
                  <a:pt x="1526725" y="660765"/>
                  <a:pt x="1529103" y="657537"/>
                  <a:pt x="1527744" y="651762"/>
                </a:cubicBezTo>
                <a:cubicBezTo>
                  <a:pt x="1526385" y="645987"/>
                  <a:pt x="1528254" y="642080"/>
                  <a:pt x="1533349" y="640042"/>
                </a:cubicBezTo>
                <a:cubicBezTo>
                  <a:pt x="1538445" y="638003"/>
                  <a:pt x="1540993" y="634606"/>
                  <a:pt x="1540993" y="629850"/>
                </a:cubicBezTo>
                <a:cubicBezTo>
                  <a:pt x="1540993" y="625094"/>
                  <a:pt x="1550845" y="604031"/>
                  <a:pt x="1570549" y="566661"/>
                </a:cubicBezTo>
                <a:cubicBezTo>
                  <a:pt x="1590253" y="529291"/>
                  <a:pt x="1606220" y="500754"/>
                  <a:pt x="1618451" y="481050"/>
                </a:cubicBezTo>
                <a:cubicBezTo>
                  <a:pt x="1625925" y="470179"/>
                  <a:pt x="1629662" y="462535"/>
                  <a:pt x="1629662" y="458119"/>
                </a:cubicBezTo>
                <a:cubicBezTo>
                  <a:pt x="1629662" y="453703"/>
                  <a:pt x="1633399" y="446059"/>
                  <a:pt x="1640872" y="435188"/>
                </a:cubicBezTo>
                <a:cubicBezTo>
                  <a:pt x="1656500" y="410727"/>
                  <a:pt x="1662955" y="396799"/>
                  <a:pt x="1660237" y="393401"/>
                </a:cubicBezTo>
                <a:cubicBezTo>
                  <a:pt x="1656839" y="395440"/>
                  <a:pt x="1652423" y="402234"/>
                  <a:pt x="1646988" y="413785"/>
                </a:cubicBezTo>
                <a:cubicBezTo>
                  <a:pt x="1644269" y="418541"/>
                  <a:pt x="1641722" y="422278"/>
                  <a:pt x="1639344" y="424996"/>
                </a:cubicBezTo>
                <a:cubicBezTo>
                  <a:pt x="1636966" y="427714"/>
                  <a:pt x="1635097" y="428733"/>
                  <a:pt x="1633738" y="428053"/>
                </a:cubicBezTo>
                <a:cubicBezTo>
                  <a:pt x="1630341" y="425336"/>
                  <a:pt x="1631360" y="422108"/>
                  <a:pt x="1636796" y="418371"/>
                </a:cubicBezTo>
                <a:cubicBezTo>
                  <a:pt x="1642231" y="414634"/>
                  <a:pt x="1643930" y="411747"/>
                  <a:pt x="1641892" y="409708"/>
                </a:cubicBezTo>
                <a:cubicBezTo>
                  <a:pt x="1640533" y="408349"/>
                  <a:pt x="1644100" y="399347"/>
                  <a:pt x="1652593" y="382700"/>
                </a:cubicBezTo>
                <a:cubicBezTo>
                  <a:pt x="1661086" y="366053"/>
                  <a:pt x="1670089" y="349917"/>
                  <a:pt x="1679601" y="334289"/>
                </a:cubicBezTo>
                <a:cubicBezTo>
                  <a:pt x="1687754" y="321380"/>
                  <a:pt x="1698116" y="302695"/>
                  <a:pt x="1710686" y="278235"/>
                </a:cubicBezTo>
                <a:cubicBezTo>
                  <a:pt x="1723256" y="253774"/>
                  <a:pt x="1732258" y="238147"/>
                  <a:pt x="1737694" y="231353"/>
                </a:cubicBezTo>
                <a:cubicBezTo>
                  <a:pt x="1743809" y="224558"/>
                  <a:pt x="1752982" y="210799"/>
                  <a:pt x="1765212" y="190076"/>
                </a:cubicBezTo>
                <a:cubicBezTo>
                  <a:pt x="1777442" y="169353"/>
                  <a:pt x="1782877" y="158651"/>
                  <a:pt x="1781519" y="157972"/>
                </a:cubicBezTo>
                <a:cubicBezTo>
                  <a:pt x="1780839" y="156613"/>
                  <a:pt x="1771497" y="158142"/>
                  <a:pt x="1753491" y="162558"/>
                </a:cubicBezTo>
                <a:cubicBezTo>
                  <a:pt x="1735486" y="166975"/>
                  <a:pt x="1722746" y="169183"/>
                  <a:pt x="1715272" y="169183"/>
                </a:cubicBezTo>
                <a:cubicBezTo>
                  <a:pt x="1708478" y="169183"/>
                  <a:pt x="1694039" y="163577"/>
                  <a:pt x="1671957" y="152366"/>
                </a:cubicBezTo>
                <a:cubicBezTo>
                  <a:pt x="1649875" y="141156"/>
                  <a:pt x="1635097" y="132153"/>
                  <a:pt x="1627623" y="125358"/>
                </a:cubicBezTo>
                <a:cubicBezTo>
                  <a:pt x="1622867" y="119923"/>
                  <a:pt x="1622867" y="116865"/>
                  <a:pt x="1627623" y="116186"/>
                </a:cubicBezTo>
                <a:cubicBezTo>
                  <a:pt x="1627623" y="116186"/>
                  <a:pt x="1640872" y="116186"/>
                  <a:pt x="1667371" y="116186"/>
                </a:cubicBezTo>
                <a:cubicBezTo>
                  <a:pt x="1699985" y="117545"/>
                  <a:pt x="1722067" y="115506"/>
                  <a:pt x="1733617" y="110071"/>
                </a:cubicBezTo>
                <a:cubicBezTo>
                  <a:pt x="1745168" y="104635"/>
                  <a:pt x="1761475" y="98180"/>
                  <a:pt x="1782538" y="90706"/>
                </a:cubicBezTo>
                <a:cubicBezTo>
                  <a:pt x="1803601" y="83232"/>
                  <a:pt x="1820077" y="75758"/>
                  <a:pt x="1831968" y="68285"/>
                </a:cubicBezTo>
                <a:cubicBezTo>
                  <a:pt x="1843858" y="60811"/>
                  <a:pt x="1852861" y="56394"/>
                  <a:pt x="1858976" y="55035"/>
                </a:cubicBezTo>
                <a:cubicBezTo>
                  <a:pt x="1862373" y="54016"/>
                  <a:pt x="1866790" y="53507"/>
                  <a:pt x="1872225" y="53507"/>
                </a:cubicBezTo>
                <a:close/>
                <a:moveTo>
                  <a:pt x="3657310" y="52487"/>
                </a:moveTo>
                <a:cubicBezTo>
                  <a:pt x="3662406" y="52827"/>
                  <a:pt x="3666313" y="55035"/>
                  <a:pt x="3669031" y="59112"/>
                </a:cubicBezTo>
                <a:cubicBezTo>
                  <a:pt x="3671069" y="63189"/>
                  <a:pt x="3674466" y="65227"/>
                  <a:pt x="3679222" y="65227"/>
                </a:cubicBezTo>
                <a:cubicBezTo>
                  <a:pt x="3683978" y="65227"/>
                  <a:pt x="3686357" y="70663"/>
                  <a:pt x="3686357" y="81534"/>
                </a:cubicBezTo>
                <a:cubicBezTo>
                  <a:pt x="3686357" y="92405"/>
                  <a:pt x="3687885" y="97841"/>
                  <a:pt x="3690943" y="97841"/>
                </a:cubicBezTo>
                <a:cubicBezTo>
                  <a:pt x="3694000" y="97841"/>
                  <a:pt x="3695529" y="110071"/>
                  <a:pt x="3695529" y="134531"/>
                </a:cubicBezTo>
                <a:cubicBezTo>
                  <a:pt x="3695529" y="158991"/>
                  <a:pt x="3696888" y="171221"/>
                  <a:pt x="3699606" y="171221"/>
                </a:cubicBezTo>
                <a:cubicBezTo>
                  <a:pt x="3702324" y="171221"/>
                  <a:pt x="3709458" y="168843"/>
                  <a:pt x="3721008" y="164087"/>
                </a:cubicBezTo>
                <a:cubicBezTo>
                  <a:pt x="3732559" y="159331"/>
                  <a:pt x="3744789" y="158991"/>
                  <a:pt x="3757699" y="163068"/>
                </a:cubicBezTo>
                <a:cubicBezTo>
                  <a:pt x="3778762" y="169862"/>
                  <a:pt x="3793880" y="177676"/>
                  <a:pt x="3803052" y="186509"/>
                </a:cubicBezTo>
                <a:cubicBezTo>
                  <a:pt x="3812225" y="195342"/>
                  <a:pt x="3815112" y="204854"/>
                  <a:pt x="3811715" y="215046"/>
                </a:cubicBezTo>
                <a:cubicBezTo>
                  <a:pt x="3808997" y="221161"/>
                  <a:pt x="3802203" y="229314"/>
                  <a:pt x="3791332" y="239506"/>
                </a:cubicBezTo>
                <a:cubicBezTo>
                  <a:pt x="3780460" y="249698"/>
                  <a:pt x="3772986" y="254794"/>
                  <a:pt x="3768910" y="254794"/>
                </a:cubicBezTo>
                <a:cubicBezTo>
                  <a:pt x="3762115" y="254794"/>
                  <a:pt x="3748866" y="258361"/>
                  <a:pt x="3729162" y="265495"/>
                </a:cubicBezTo>
                <a:cubicBezTo>
                  <a:pt x="3709458" y="272629"/>
                  <a:pt x="3699606" y="277215"/>
                  <a:pt x="3699606" y="279254"/>
                </a:cubicBezTo>
                <a:cubicBezTo>
                  <a:pt x="3699606" y="282651"/>
                  <a:pt x="3706230" y="291144"/>
                  <a:pt x="3719480" y="304733"/>
                </a:cubicBezTo>
                <a:cubicBezTo>
                  <a:pt x="3732729" y="318322"/>
                  <a:pt x="3741052" y="325117"/>
                  <a:pt x="3744450" y="325117"/>
                </a:cubicBezTo>
                <a:cubicBezTo>
                  <a:pt x="3747847" y="325117"/>
                  <a:pt x="3750394" y="326985"/>
                  <a:pt x="3752093" y="330722"/>
                </a:cubicBezTo>
                <a:cubicBezTo>
                  <a:pt x="3753792" y="334459"/>
                  <a:pt x="3759737" y="338706"/>
                  <a:pt x="3769929" y="343462"/>
                </a:cubicBezTo>
                <a:cubicBezTo>
                  <a:pt x="3780121" y="348218"/>
                  <a:pt x="3801863" y="358749"/>
                  <a:pt x="3835156" y="375056"/>
                </a:cubicBezTo>
                <a:cubicBezTo>
                  <a:pt x="3860975" y="387286"/>
                  <a:pt x="3877622" y="396969"/>
                  <a:pt x="3885096" y="404103"/>
                </a:cubicBezTo>
                <a:cubicBezTo>
                  <a:pt x="3892570" y="411237"/>
                  <a:pt x="3894268" y="418541"/>
                  <a:pt x="3890191" y="426015"/>
                </a:cubicBezTo>
                <a:cubicBezTo>
                  <a:pt x="3888153" y="430092"/>
                  <a:pt x="3878471" y="435188"/>
                  <a:pt x="3861145" y="441303"/>
                </a:cubicBezTo>
                <a:cubicBezTo>
                  <a:pt x="3843819" y="447418"/>
                  <a:pt x="3828362" y="450815"/>
                  <a:pt x="3814773" y="451494"/>
                </a:cubicBezTo>
                <a:cubicBezTo>
                  <a:pt x="3807299" y="452853"/>
                  <a:pt x="3801184" y="454892"/>
                  <a:pt x="3796427" y="457609"/>
                </a:cubicBezTo>
                <a:cubicBezTo>
                  <a:pt x="3791671" y="460327"/>
                  <a:pt x="3780630" y="464234"/>
                  <a:pt x="3763304" y="469330"/>
                </a:cubicBezTo>
                <a:cubicBezTo>
                  <a:pt x="3745978" y="474426"/>
                  <a:pt x="3734597" y="477313"/>
                  <a:pt x="3729162" y="477993"/>
                </a:cubicBezTo>
                <a:cubicBezTo>
                  <a:pt x="3722367" y="477993"/>
                  <a:pt x="3717951" y="479522"/>
                  <a:pt x="3715913" y="482579"/>
                </a:cubicBezTo>
                <a:cubicBezTo>
                  <a:pt x="3713874" y="485637"/>
                  <a:pt x="3711666" y="486316"/>
                  <a:pt x="3709288" y="484618"/>
                </a:cubicBezTo>
                <a:cubicBezTo>
                  <a:pt x="3706910" y="482919"/>
                  <a:pt x="3703853" y="484278"/>
                  <a:pt x="3700115" y="488694"/>
                </a:cubicBezTo>
                <a:cubicBezTo>
                  <a:pt x="3696378" y="493111"/>
                  <a:pt x="3695529" y="523686"/>
                  <a:pt x="3697567" y="580420"/>
                </a:cubicBezTo>
                <a:cubicBezTo>
                  <a:pt x="3699606" y="637154"/>
                  <a:pt x="3701474" y="667729"/>
                  <a:pt x="3703173" y="672146"/>
                </a:cubicBezTo>
                <a:cubicBezTo>
                  <a:pt x="3704872" y="676562"/>
                  <a:pt x="3707080" y="693209"/>
                  <a:pt x="3709798" y="722085"/>
                </a:cubicBezTo>
                <a:cubicBezTo>
                  <a:pt x="3712515" y="750962"/>
                  <a:pt x="3714554" y="766759"/>
                  <a:pt x="3715913" y="769477"/>
                </a:cubicBezTo>
                <a:cubicBezTo>
                  <a:pt x="3717951" y="772195"/>
                  <a:pt x="3742581" y="773554"/>
                  <a:pt x="3789803" y="773554"/>
                </a:cubicBezTo>
                <a:cubicBezTo>
                  <a:pt x="3837024" y="773554"/>
                  <a:pt x="3869468" y="772195"/>
                  <a:pt x="3887134" y="769477"/>
                </a:cubicBezTo>
                <a:cubicBezTo>
                  <a:pt x="3908876" y="766080"/>
                  <a:pt x="3923145" y="762343"/>
                  <a:pt x="3929939" y="758266"/>
                </a:cubicBezTo>
                <a:cubicBezTo>
                  <a:pt x="3936055" y="754189"/>
                  <a:pt x="3944718" y="751981"/>
                  <a:pt x="3955929" y="751641"/>
                </a:cubicBezTo>
                <a:cubicBezTo>
                  <a:pt x="3967139" y="751302"/>
                  <a:pt x="3973764" y="752830"/>
                  <a:pt x="3975802" y="756228"/>
                </a:cubicBezTo>
                <a:cubicBezTo>
                  <a:pt x="3977841" y="758945"/>
                  <a:pt x="3984805" y="760304"/>
                  <a:pt x="3996696" y="760304"/>
                </a:cubicBezTo>
                <a:cubicBezTo>
                  <a:pt x="4008586" y="760304"/>
                  <a:pt x="4015380" y="761833"/>
                  <a:pt x="4017079" y="764891"/>
                </a:cubicBezTo>
                <a:cubicBezTo>
                  <a:pt x="4018778" y="767948"/>
                  <a:pt x="4023364" y="769477"/>
                  <a:pt x="4030838" y="769477"/>
                </a:cubicBezTo>
                <a:cubicBezTo>
                  <a:pt x="4038312" y="769477"/>
                  <a:pt x="4043068" y="771006"/>
                  <a:pt x="4045106" y="774063"/>
                </a:cubicBezTo>
                <a:cubicBezTo>
                  <a:pt x="4047145" y="777121"/>
                  <a:pt x="4051221" y="778650"/>
                  <a:pt x="4057336" y="778650"/>
                </a:cubicBezTo>
                <a:cubicBezTo>
                  <a:pt x="4063451" y="778650"/>
                  <a:pt x="4069227" y="783406"/>
                  <a:pt x="4074662" y="792918"/>
                </a:cubicBezTo>
                <a:cubicBezTo>
                  <a:pt x="4080098" y="802430"/>
                  <a:pt x="4081457" y="810244"/>
                  <a:pt x="4078739" y="816359"/>
                </a:cubicBezTo>
                <a:cubicBezTo>
                  <a:pt x="4076021" y="822474"/>
                  <a:pt x="4067868" y="828589"/>
                  <a:pt x="4054279" y="834704"/>
                </a:cubicBezTo>
                <a:cubicBezTo>
                  <a:pt x="4038651" y="841499"/>
                  <a:pt x="4016569" y="846425"/>
                  <a:pt x="3988032" y="849482"/>
                </a:cubicBezTo>
                <a:cubicBezTo>
                  <a:pt x="3959496" y="852540"/>
                  <a:pt x="3910575" y="854748"/>
                  <a:pt x="3841271" y="856107"/>
                </a:cubicBezTo>
                <a:cubicBezTo>
                  <a:pt x="3733239" y="858145"/>
                  <a:pt x="3666822" y="858655"/>
                  <a:pt x="3642022" y="857636"/>
                </a:cubicBezTo>
                <a:cubicBezTo>
                  <a:pt x="3617223" y="856616"/>
                  <a:pt x="3594631" y="852710"/>
                  <a:pt x="3574247" y="845915"/>
                </a:cubicBezTo>
                <a:cubicBezTo>
                  <a:pt x="3549787" y="837762"/>
                  <a:pt x="3514456" y="828589"/>
                  <a:pt x="3468253" y="818397"/>
                </a:cubicBezTo>
                <a:cubicBezTo>
                  <a:pt x="3460100" y="817038"/>
                  <a:pt x="3450588" y="815340"/>
                  <a:pt x="3439716" y="813301"/>
                </a:cubicBezTo>
                <a:cubicBezTo>
                  <a:pt x="3426807" y="811263"/>
                  <a:pt x="3400648" y="803959"/>
                  <a:pt x="3361240" y="791389"/>
                </a:cubicBezTo>
                <a:cubicBezTo>
                  <a:pt x="3321831" y="778819"/>
                  <a:pt x="3300089" y="770836"/>
                  <a:pt x="3296013" y="767439"/>
                </a:cubicBezTo>
                <a:cubicBezTo>
                  <a:pt x="3277667" y="751811"/>
                  <a:pt x="3233843" y="743998"/>
                  <a:pt x="3164539" y="743998"/>
                </a:cubicBezTo>
                <a:cubicBezTo>
                  <a:pt x="3118336" y="743998"/>
                  <a:pt x="3091838" y="741959"/>
                  <a:pt x="3085043" y="737883"/>
                </a:cubicBezTo>
                <a:cubicBezTo>
                  <a:pt x="3072813" y="731088"/>
                  <a:pt x="3068227" y="719877"/>
                  <a:pt x="3071284" y="704250"/>
                </a:cubicBezTo>
                <a:cubicBezTo>
                  <a:pt x="3074342" y="688622"/>
                  <a:pt x="3083684" y="676053"/>
                  <a:pt x="3099312" y="666540"/>
                </a:cubicBezTo>
                <a:cubicBezTo>
                  <a:pt x="3112221" y="659066"/>
                  <a:pt x="3127169" y="656009"/>
                  <a:pt x="3144155" y="657368"/>
                </a:cubicBezTo>
                <a:cubicBezTo>
                  <a:pt x="3171334" y="659406"/>
                  <a:pt x="3196133" y="649894"/>
                  <a:pt x="3218555" y="628831"/>
                </a:cubicBezTo>
                <a:cubicBezTo>
                  <a:pt x="3243695" y="604371"/>
                  <a:pt x="3263399" y="579571"/>
                  <a:pt x="3277667" y="554431"/>
                </a:cubicBezTo>
                <a:lnTo>
                  <a:pt x="3284802" y="543220"/>
                </a:lnTo>
                <a:cubicBezTo>
                  <a:pt x="3285481" y="543900"/>
                  <a:pt x="3285481" y="545258"/>
                  <a:pt x="3284802" y="547297"/>
                </a:cubicBezTo>
                <a:cubicBezTo>
                  <a:pt x="3282763" y="554771"/>
                  <a:pt x="3280555" y="565812"/>
                  <a:pt x="3278177" y="580420"/>
                </a:cubicBezTo>
                <a:cubicBezTo>
                  <a:pt x="3275799" y="595028"/>
                  <a:pt x="3272232" y="605729"/>
                  <a:pt x="3267476" y="612524"/>
                </a:cubicBezTo>
                <a:cubicBezTo>
                  <a:pt x="3261361" y="622716"/>
                  <a:pt x="3256265" y="647516"/>
                  <a:pt x="3252188" y="686924"/>
                </a:cubicBezTo>
                <a:cubicBezTo>
                  <a:pt x="3251508" y="694398"/>
                  <a:pt x="3251508" y="699324"/>
                  <a:pt x="3252188" y="701702"/>
                </a:cubicBezTo>
                <a:cubicBezTo>
                  <a:pt x="3252868" y="704080"/>
                  <a:pt x="3255246" y="705269"/>
                  <a:pt x="3259322" y="705269"/>
                </a:cubicBezTo>
                <a:cubicBezTo>
                  <a:pt x="3264758" y="705269"/>
                  <a:pt x="3269344" y="707307"/>
                  <a:pt x="3273081" y="711384"/>
                </a:cubicBezTo>
                <a:cubicBezTo>
                  <a:pt x="3276818" y="715461"/>
                  <a:pt x="3282763" y="718348"/>
                  <a:pt x="3290917" y="720047"/>
                </a:cubicBezTo>
                <a:cubicBezTo>
                  <a:pt x="3299070" y="721746"/>
                  <a:pt x="3314018" y="725652"/>
                  <a:pt x="3335760" y="731767"/>
                </a:cubicBezTo>
                <a:cubicBezTo>
                  <a:pt x="3357503" y="737883"/>
                  <a:pt x="3382303" y="742639"/>
                  <a:pt x="3410160" y="746036"/>
                </a:cubicBezTo>
                <a:cubicBezTo>
                  <a:pt x="3438017" y="749433"/>
                  <a:pt x="3461119" y="753340"/>
                  <a:pt x="3479464" y="757756"/>
                </a:cubicBezTo>
                <a:cubicBezTo>
                  <a:pt x="3497809" y="762173"/>
                  <a:pt x="3514796" y="766080"/>
                  <a:pt x="3530423" y="769477"/>
                </a:cubicBezTo>
                <a:cubicBezTo>
                  <a:pt x="3546050" y="772874"/>
                  <a:pt x="3558450" y="775932"/>
                  <a:pt x="3567623" y="778650"/>
                </a:cubicBezTo>
                <a:cubicBezTo>
                  <a:pt x="3576795" y="781367"/>
                  <a:pt x="3592253" y="781707"/>
                  <a:pt x="3613995" y="779669"/>
                </a:cubicBezTo>
                <a:cubicBezTo>
                  <a:pt x="3628264" y="778310"/>
                  <a:pt x="3637096" y="776951"/>
                  <a:pt x="3640494" y="775592"/>
                </a:cubicBezTo>
                <a:cubicBezTo>
                  <a:pt x="3643891" y="774233"/>
                  <a:pt x="3645250" y="771515"/>
                  <a:pt x="3644570" y="767439"/>
                </a:cubicBezTo>
                <a:cubicBezTo>
                  <a:pt x="3643891" y="762003"/>
                  <a:pt x="3640664" y="756737"/>
                  <a:pt x="3634888" y="751641"/>
                </a:cubicBezTo>
                <a:cubicBezTo>
                  <a:pt x="3629113" y="746546"/>
                  <a:pt x="3623338" y="738732"/>
                  <a:pt x="3617562" y="728200"/>
                </a:cubicBezTo>
                <a:cubicBezTo>
                  <a:pt x="3611787" y="717669"/>
                  <a:pt x="3605502" y="710365"/>
                  <a:pt x="3598708" y="706288"/>
                </a:cubicBezTo>
                <a:cubicBezTo>
                  <a:pt x="3593951" y="702891"/>
                  <a:pt x="3591064" y="701362"/>
                  <a:pt x="3590044" y="701702"/>
                </a:cubicBezTo>
                <a:cubicBezTo>
                  <a:pt x="3589025" y="702042"/>
                  <a:pt x="3588516" y="704929"/>
                  <a:pt x="3588516" y="710365"/>
                </a:cubicBezTo>
                <a:cubicBezTo>
                  <a:pt x="3588516" y="724633"/>
                  <a:pt x="3580023" y="728370"/>
                  <a:pt x="3563036" y="721576"/>
                </a:cubicBezTo>
                <a:cubicBezTo>
                  <a:pt x="3555562" y="718178"/>
                  <a:pt x="3547409" y="710195"/>
                  <a:pt x="3538576" y="697625"/>
                </a:cubicBezTo>
                <a:cubicBezTo>
                  <a:pt x="3529743" y="685055"/>
                  <a:pt x="3523968" y="672655"/>
                  <a:pt x="3521250" y="660425"/>
                </a:cubicBezTo>
                <a:cubicBezTo>
                  <a:pt x="3518532" y="651592"/>
                  <a:pt x="3512757" y="638003"/>
                  <a:pt x="3503924" y="619658"/>
                </a:cubicBezTo>
                <a:cubicBezTo>
                  <a:pt x="3498489" y="608787"/>
                  <a:pt x="3495091" y="600294"/>
                  <a:pt x="3493733" y="594179"/>
                </a:cubicBezTo>
                <a:cubicBezTo>
                  <a:pt x="3492374" y="588064"/>
                  <a:pt x="3492374" y="579910"/>
                  <a:pt x="3493733" y="569719"/>
                </a:cubicBezTo>
                <a:cubicBezTo>
                  <a:pt x="3495091" y="556809"/>
                  <a:pt x="3494242" y="549675"/>
                  <a:pt x="3491184" y="548316"/>
                </a:cubicBezTo>
                <a:cubicBezTo>
                  <a:pt x="3488127" y="546957"/>
                  <a:pt x="3477765" y="549675"/>
                  <a:pt x="3460100" y="556469"/>
                </a:cubicBezTo>
                <a:cubicBezTo>
                  <a:pt x="3441755" y="562584"/>
                  <a:pt x="3422051" y="565642"/>
                  <a:pt x="3400988" y="565642"/>
                </a:cubicBezTo>
                <a:cubicBezTo>
                  <a:pt x="3379924" y="565642"/>
                  <a:pt x="3364297" y="562584"/>
                  <a:pt x="3354106" y="556469"/>
                </a:cubicBezTo>
                <a:cubicBezTo>
                  <a:pt x="3334402" y="544239"/>
                  <a:pt x="3324549" y="525894"/>
                  <a:pt x="3324549" y="501434"/>
                </a:cubicBezTo>
                <a:cubicBezTo>
                  <a:pt x="3324549" y="489883"/>
                  <a:pt x="3328626" y="480031"/>
                  <a:pt x="3336780" y="471878"/>
                </a:cubicBezTo>
                <a:cubicBezTo>
                  <a:pt x="3344933" y="463724"/>
                  <a:pt x="3368034" y="446738"/>
                  <a:pt x="3406084" y="420919"/>
                </a:cubicBezTo>
                <a:cubicBezTo>
                  <a:pt x="3442094" y="396459"/>
                  <a:pt x="3462308" y="382021"/>
                  <a:pt x="3466724" y="377604"/>
                </a:cubicBezTo>
                <a:cubicBezTo>
                  <a:pt x="3471141" y="373188"/>
                  <a:pt x="3480144" y="366053"/>
                  <a:pt x="3493733" y="356201"/>
                </a:cubicBezTo>
                <a:cubicBezTo>
                  <a:pt x="3507321" y="346349"/>
                  <a:pt x="3514116" y="337007"/>
                  <a:pt x="3514116" y="328174"/>
                </a:cubicBezTo>
                <a:cubicBezTo>
                  <a:pt x="3514116" y="319341"/>
                  <a:pt x="3512757" y="314925"/>
                  <a:pt x="3510039" y="314925"/>
                </a:cubicBezTo>
                <a:cubicBezTo>
                  <a:pt x="3504604" y="314925"/>
                  <a:pt x="3496790" y="311018"/>
                  <a:pt x="3486598" y="303204"/>
                </a:cubicBezTo>
                <a:cubicBezTo>
                  <a:pt x="3476407" y="295391"/>
                  <a:pt x="3470631" y="289106"/>
                  <a:pt x="3469272" y="284350"/>
                </a:cubicBezTo>
                <a:cubicBezTo>
                  <a:pt x="3467913" y="276876"/>
                  <a:pt x="3465875" y="273139"/>
                  <a:pt x="3463157" y="273139"/>
                </a:cubicBezTo>
                <a:cubicBezTo>
                  <a:pt x="3459760" y="273139"/>
                  <a:pt x="3455853" y="267194"/>
                  <a:pt x="3451437" y="255303"/>
                </a:cubicBezTo>
                <a:cubicBezTo>
                  <a:pt x="3447020" y="243413"/>
                  <a:pt x="3444812" y="233391"/>
                  <a:pt x="3444812" y="225237"/>
                </a:cubicBezTo>
                <a:cubicBezTo>
                  <a:pt x="3444812" y="210969"/>
                  <a:pt x="3449398" y="202646"/>
                  <a:pt x="3458571" y="200268"/>
                </a:cubicBezTo>
                <a:cubicBezTo>
                  <a:pt x="3467743" y="197890"/>
                  <a:pt x="3477765" y="202136"/>
                  <a:pt x="3488637" y="213007"/>
                </a:cubicBezTo>
                <a:cubicBezTo>
                  <a:pt x="3496790" y="222520"/>
                  <a:pt x="3504604" y="227276"/>
                  <a:pt x="3512078" y="227276"/>
                </a:cubicBezTo>
                <a:cubicBezTo>
                  <a:pt x="3516154" y="227276"/>
                  <a:pt x="3519212" y="226087"/>
                  <a:pt x="3521250" y="223709"/>
                </a:cubicBezTo>
                <a:cubicBezTo>
                  <a:pt x="3523289" y="221331"/>
                  <a:pt x="3524647" y="216744"/>
                  <a:pt x="3525327" y="209950"/>
                </a:cubicBezTo>
                <a:cubicBezTo>
                  <a:pt x="3527365" y="198399"/>
                  <a:pt x="3530593" y="183281"/>
                  <a:pt x="3535009" y="164597"/>
                </a:cubicBezTo>
                <a:cubicBezTo>
                  <a:pt x="3539425" y="145912"/>
                  <a:pt x="3542653" y="130794"/>
                  <a:pt x="3544691" y="119243"/>
                </a:cubicBezTo>
                <a:cubicBezTo>
                  <a:pt x="3546050" y="111769"/>
                  <a:pt x="3547579" y="107013"/>
                  <a:pt x="3549277" y="104975"/>
                </a:cubicBezTo>
                <a:cubicBezTo>
                  <a:pt x="3550976" y="102936"/>
                  <a:pt x="3555223" y="101917"/>
                  <a:pt x="3562017" y="101917"/>
                </a:cubicBezTo>
                <a:cubicBezTo>
                  <a:pt x="3572209" y="102597"/>
                  <a:pt x="3579853" y="105315"/>
                  <a:pt x="3584948" y="110071"/>
                </a:cubicBezTo>
                <a:cubicBezTo>
                  <a:pt x="3590044" y="114827"/>
                  <a:pt x="3596669" y="126038"/>
                  <a:pt x="3604823" y="143703"/>
                </a:cubicBezTo>
                <a:cubicBezTo>
                  <a:pt x="3620450" y="177676"/>
                  <a:pt x="3631321" y="194662"/>
                  <a:pt x="3637436" y="194662"/>
                </a:cubicBezTo>
                <a:cubicBezTo>
                  <a:pt x="3642192" y="194662"/>
                  <a:pt x="3645590" y="178865"/>
                  <a:pt x="3647628" y="147271"/>
                </a:cubicBezTo>
                <a:cubicBezTo>
                  <a:pt x="3649666" y="115676"/>
                  <a:pt x="3648647" y="98180"/>
                  <a:pt x="3644570" y="94783"/>
                </a:cubicBezTo>
                <a:cubicBezTo>
                  <a:pt x="3641173" y="92745"/>
                  <a:pt x="3639475" y="86800"/>
                  <a:pt x="3639475" y="76948"/>
                </a:cubicBezTo>
                <a:cubicBezTo>
                  <a:pt x="3639475" y="67095"/>
                  <a:pt x="3641173" y="60471"/>
                  <a:pt x="3644570" y="57074"/>
                </a:cubicBezTo>
                <a:cubicBezTo>
                  <a:pt x="3647968" y="53676"/>
                  <a:pt x="3652214" y="52148"/>
                  <a:pt x="3657310" y="52487"/>
                </a:cubicBezTo>
                <a:close/>
                <a:moveTo>
                  <a:pt x="731004" y="31976"/>
                </a:moveTo>
                <a:cubicBezTo>
                  <a:pt x="738308" y="31552"/>
                  <a:pt x="746716" y="32613"/>
                  <a:pt x="756228" y="35161"/>
                </a:cubicBezTo>
                <a:cubicBezTo>
                  <a:pt x="775253" y="40257"/>
                  <a:pt x="787483" y="48241"/>
                  <a:pt x="792919" y="59112"/>
                </a:cubicBezTo>
                <a:cubicBezTo>
                  <a:pt x="795637" y="65227"/>
                  <a:pt x="796656" y="69474"/>
                  <a:pt x="795976" y="71852"/>
                </a:cubicBezTo>
                <a:cubicBezTo>
                  <a:pt x="795297" y="74230"/>
                  <a:pt x="792239" y="77457"/>
                  <a:pt x="786804" y="81534"/>
                </a:cubicBezTo>
                <a:cubicBezTo>
                  <a:pt x="786804" y="81534"/>
                  <a:pt x="777971" y="88328"/>
                  <a:pt x="760305" y="101917"/>
                </a:cubicBezTo>
                <a:cubicBezTo>
                  <a:pt x="751472" y="108712"/>
                  <a:pt x="746207" y="111260"/>
                  <a:pt x="744508" y="109561"/>
                </a:cubicBezTo>
                <a:cubicBezTo>
                  <a:pt x="742809" y="107862"/>
                  <a:pt x="736355" y="112958"/>
                  <a:pt x="725144" y="124849"/>
                </a:cubicBezTo>
                <a:cubicBezTo>
                  <a:pt x="713933" y="136739"/>
                  <a:pt x="702042" y="151008"/>
                  <a:pt x="689472" y="167654"/>
                </a:cubicBezTo>
                <a:cubicBezTo>
                  <a:pt x="676903" y="184301"/>
                  <a:pt x="667900" y="197720"/>
                  <a:pt x="662464" y="207911"/>
                </a:cubicBezTo>
                <a:cubicBezTo>
                  <a:pt x="655670" y="220821"/>
                  <a:pt x="646837" y="241035"/>
                  <a:pt x="635966" y="268552"/>
                </a:cubicBezTo>
                <a:cubicBezTo>
                  <a:pt x="625095" y="296070"/>
                  <a:pt x="619659" y="311528"/>
                  <a:pt x="619659" y="314925"/>
                </a:cubicBezTo>
                <a:cubicBezTo>
                  <a:pt x="619659" y="315604"/>
                  <a:pt x="623056" y="316284"/>
                  <a:pt x="629851" y="316963"/>
                </a:cubicBezTo>
                <a:cubicBezTo>
                  <a:pt x="638684" y="317643"/>
                  <a:pt x="652273" y="313396"/>
                  <a:pt x="670618" y="304224"/>
                </a:cubicBezTo>
                <a:cubicBezTo>
                  <a:pt x="688963" y="295051"/>
                  <a:pt x="698135" y="287747"/>
                  <a:pt x="698135" y="282311"/>
                </a:cubicBezTo>
                <a:cubicBezTo>
                  <a:pt x="698135" y="278914"/>
                  <a:pt x="698815" y="276876"/>
                  <a:pt x="700174" y="276196"/>
                </a:cubicBezTo>
                <a:cubicBezTo>
                  <a:pt x="701533" y="275517"/>
                  <a:pt x="704590" y="276196"/>
                  <a:pt x="709346" y="278235"/>
                </a:cubicBezTo>
                <a:cubicBezTo>
                  <a:pt x="716820" y="280952"/>
                  <a:pt x="725653" y="279933"/>
                  <a:pt x="735845" y="275177"/>
                </a:cubicBezTo>
                <a:lnTo>
                  <a:pt x="752152" y="269062"/>
                </a:lnTo>
                <a:lnTo>
                  <a:pt x="750113" y="218103"/>
                </a:lnTo>
                <a:cubicBezTo>
                  <a:pt x="749434" y="193643"/>
                  <a:pt x="749604" y="178695"/>
                  <a:pt x="750623" y="173260"/>
                </a:cubicBezTo>
                <a:cubicBezTo>
                  <a:pt x="751642" y="167824"/>
                  <a:pt x="755209" y="162388"/>
                  <a:pt x="761324" y="156953"/>
                </a:cubicBezTo>
                <a:cubicBezTo>
                  <a:pt x="768798" y="150158"/>
                  <a:pt x="774574" y="146761"/>
                  <a:pt x="778650" y="146761"/>
                </a:cubicBezTo>
                <a:cubicBezTo>
                  <a:pt x="782727" y="146761"/>
                  <a:pt x="788842" y="150498"/>
                  <a:pt x="796995" y="157972"/>
                </a:cubicBezTo>
                <a:cubicBezTo>
                  <a:pt x="806508" y="166805"/>
                  <a:pt x="822475" y="176827"/>
                  <a:pt x="844897" y="188038"/>
                </a:cubicBezTo>
                <a:cubicBezTo>
                  <a:pt x="867319" y="199248"/>
                  <a:pt x="880907" y="203835"/>
                  <a:pt x="885664" y="201796"/>
                </a:cubicBezTo>
                <a:cubicBezTo>
                  <a:pt x="891779" y="200438"/>
                  <a:pt x="894836" y="201287"/>
                  <a:pt x="894836" y="204344"/>
                </a:cubicBezTo>
                <a:cubicBezTo>
                  <a:pt x="894836" y="207402"/>
                  <a:pt x="899932" y="210629"/>
                  <a:pt x="910124" y="214027"/>
                </a:cubicBezTo>
                <a:cubicBezTo>
                  <a:pt x="918957" y="216744"/>
                  <a:pt x="924562" y="220821"/>
                  <a:pt x="926940" y="226257"/>
                </a:cubicBezTo>
                <a:cubicBezTo>
                  <a:pt x="929318" y="231692"/>
                  <a:pt x="928469" y="237128"/>
                  <a:pt x="924392" y="242563"/>
                </a:cubicBezTo>
                <a:cubicBezTo>
                  <a:pt x="921674" y="245961"/>
                  <a:pt x="920316" y="247829"/>
                  <a:pt x="920316" y="248169"/>
                </a:cubicBezTo>
                <a:cubicBezTo>
                  <a:pt x="920316" y="248509"/>
                  <a:pt x="921335" y="248339"/>
                  <a:pt x="923373" y="247659"/>
                </a:cubicBezTo>
                <a:cubicBezTo>
                  <a:pt x="927450" y="244942"/>
                  <a:pt x="929488" y="244942"/>
                  <a:pt x="929488" y="247659"/>
                </a:cubicBezTo>
                <a:cubicBezTo>
                  <a:pt x="929488" y="252415"/>
                  <a:pt x="913861" y="259550"/>
                  <a:pt x="882606" y="269062"/>
                </a:cubicBezTo>
                <a:cubicBezTo>
                  <a:pt x="869697" y="273139"/>
                  <a:pt x="861543" y="276366"/>
                  <a:pt x="858146" y="278744"/>
                </a:cubicBezTo>
                <a:cubicBezTo>
                  <a:pt x="854749" y="281122"/>
                  <a:pt x="845236" y="285369"/>
                  <a:pt x="829609" y="291484"/>
                </a:cubicBezTo>
                <a:lnTo>
                  <a:pt x="805149" y="300656"/>
                </a:lnTo>
                <a:lnTo>
                  <a:pt x="808206" y="337347"/>
                </a:lnTo>
                <a:cubicBezTo>
                  <a:pt x="810924" y="361807"/>
                  <a:pt x="817039" y="389664"/>
                  <a:pt x="826552" y="420919"/>
                </a:cubicBezTo>
                <a:cubicBezTo>
                  <a:pt x="836743" y="452853"/>
                  <a:pt x="844557" y="477653"/>
                  <a:pt x="849993" y="495319"/>
                </a:cubicBezTo>
                <a:cubicBezTo>
                  <a:pt x="855428" y="513664"/>
                  <a:pt x="860184" y="525894"/>
                  <a:pt x="864261" y="532009"/>
                </a:cubicBezTo>
                <a:cubicBezTo>
                  <a:pt x="872414" y="546957"/>
                  <a:pt x="883286" y="574814"/>
                  <a:pt x="896875" y="615581"/>
                </a:cubicBezTo>
                <a:cubicBezTo>
                  <a:pt x="900951" y="627812"/>
                  <a:pt x="907406" y="624414"/>
                  <a:pt x="916239" y="605390"/>
                </a:cubicBezTo>
                <a:cubicBezTo>
                  <a:pt x="950891" y="525215"/>
                  <a:pt x="969236" y="477313"/>
                  <a:pt x="971274" y="461686"/>
                </a:cubicBezTo>
                <a:cubicBezTo>
                  <a:pt x="972633" y="451494"/>
                  <a:pt x="974332" y="444870"/>
                  <a:pt x="976370" y="441812"/>
                </a:cubicBezTo>
                <a:cubicBezTo>
                  <a:pt x="978409" y="438755"/>
                  <a:pt x="982146" y="437566"/>
                  <a:pt x="987581" y="438245"/>
                </a:cubicBezTo>
                <a:cubicBezTo>
                  <a:pt x="993017" y="439604"/>
                  <a:pt x="996414" y="444020"/>
                  <a:pt x="997773" y="451494"/>
                </a:cubicBezTo>
                <a:cubicBezTo>
                  <a:pt x="1001170" y="478672"/>
                  <a:pt x="1001510" y="508908"/>
                  <a:pt x="998792" y="542201"/>
                </a:cubicBezTo>
                <a:cubicBezTo>
                  <a:pt x="996074" y="568699"/>
                  <a:pt x="996244" y="582968"/>
                  <a:pt x="999302" y="585006"/>
                </a:cubicBezTo>
                <a:cubicBezTo>
                  <a:pt x="1002359" y="587045"/>
                  <a:pt x="1003548" y="597746"/>
                  <a:pt x="1002869" y="617110"/>
                </a:cubicBezTo>
                <a:cubicBezTo>
                  <a:pt x="1002189" y="636475"/>
                  <a:pt x="1003718" y="660765"/>
                  <a:pt x="1007455" y="689981"/>
                </a:cubicBezTo>
                <a:cubicBezTo>
                  <a:pt x="1011192" y="719198"/>
                  <a:pt x="1011362" y="735504"/>
                  <a:pt x="1007965" y="738902"/>
                </a:cubicBezTo>
                <a:cubicBezTo>
                  <a:pt x="1002529" y="745017"/>
                  <a:pt x="1001510" y="750113"/>
                  <a:pt x="1004907" y="754189"/>
                </a:cubicBezTo>
                <a:cubicBezTo>
                  <a:pt x="1006266" y="755548"/>
                  <a:pt x="1008304" y="755888"/>
                  <a:pt x="1011022" y="755208"/>
                </a:cubicBezTo>
                <a:cubicBezTo>
                  <a:pt x="1017817" y="752491"/>
                  <a:pt x="1021214" y="754869"/>
                  <a:pt x="1021214" y="762343"/>
                </a:cubicBezTo>
                <a:cubicBezTo>
                  <a:pt x="1021214" y="766419"/>
                  <a:pt x="1020195" y="772534"/>
                  <a:pt x="1018157" y="780688"/>
                </a:cubicBezTo>
                <a:cubicBezTo>
                  <a:pt x="1016118" y="794277"/>
                  <a:pt x="1016458" y="801071"/>
                  <a:pt x="1019176" y="801071"/>
                </a:cubicBezTo>
                <a:cubicBezTo>
                  <a:pt x="1019855" y="801071"/>
                  <a:pt x="1020025" y="802260"/>
                  <a:pt x="1019685" y="804639"/>
                </a:cubicBezTo>
                <a:cubicBezTo>
                  <a:pt x="1019346" y="807017"/>
                  <a:pt x="1018666" y="810074"/>
                  <a:pt x="1017647" y="813811"/>
                </a:cubicBezTo>
                <a:cubicBezTo>
                  <a:pt x="1016628" y="817548"/>
                  <a:pt x="1015439" y="821795"/>
                  <a:pt x="1014080" y="826551"/>
                </a:cubicBezTo>
                <a:cubicBezTo>
                  <a:pt x="1010003" y="838101"/>
                  <a:pt x="1006266" y="845745"/>
                  <a:pt x="1002869" y="849482"/>
                </a:cubicBezTo>
                <a:cubicBezTo>
                  <a:pt x="999472" y="853219"/>
                  <a:pt x="993696" y="856447"/>
                  <a:pt x="985543" y="859164"/>
                </a:cubicBezTo>
                <a:cubicBezTo>
                  <a:pt x="976710" y="861882"/>
                  <a:pt x="970255" y="862901"/>
                  <a:pt x="966179" y="862222"/>
                </a:cubicBezTo>
                <a:cubicBezTo>
                  <a:pt x="962102" y="861542"/>
                  <a:pt x="954628" y="857126"/>
                  <a:pt x="943757" y="848973"/>
                </a:cubicBezTo>
                <a:cubicBezTo>
                  <a:pt x="927450" y="838101"/>
                  <a:pt x="915729" y="825701"/>
                  <a:pt x="908595" y="811773"/>
                </a:cubicBezTo>
                <a:cubicBezTo>
                  <a:pt x="901461" y="797844"/>
                  <a:pt x="896535" y="790880"/>
                  <a:pt x="893817" y="790880"/>
                </a:cubicBezTo>
                <a:cubicBezTo>
                  <a:pt x="891099" y="790880"/>
                  <a:pt x="889740" y="788841"/>
                  <a:pt x="889740" y="784765"/>
                </a:cubicBezTo>
                <a:cubicBezTo>
                  <a:pt x="889740" y="780688"/>
                  <a:pt x="886513" y="772195"/>
                  <a:pt x="880058" y="759285"/>
                </a:cubicBezTo>
                <a:cubicBezTo>
                  <a:pt x="873604" y="746376"/>
                  <a:pt x="870376" y="736354"/>
                  <a:pt x="870376" y="729220"/>
                </a:cubicBezTo>
                <a:cubicBezTo>
                  <a:pt x="870376" y="722085"/>
                  <a:pt x="862223" y="694907"/>
                  <a:pt x="845916" y="647686"/>
                </a:cubicBezTo>
                <a:cubicBezTo>
                  <a:pt x="829609" y="600464"/>
                  <a:pt x="820776" y="574475"/>
                  <a:pt x="819417" y="569719"/>
                </a:cubicBezTo>
                <a:cubicBezTo>
                  <a:pt x="814661" y="554091"/>
                  <a:pt x="806847" y="525215"/>
                  <a:pt x="795976" y="483089"/>
                </a:cubicBezTo>
                <a:cubicBezTo>
                  <a:pt x="792579" y="470179"/>
                  <a:pt x="789522" y="459648"/>
                  <a:pt x="786804" y="451494"/>
                </a:cubicBezTo>
                <a:cubicBezTo>
                  <a:pt x="779330" y="427714"/>
                  <a:pt x="771856" y="392722"/>
                  <a:pt x="764382" y="346519"/>
                </a:cubicBezTo>
                <a:cubicBezTo>
                  <a:pt x="763023" y="334969"/>
                  <a:pt x="760815" y="328174"/>
                  <a:pt x="757757" y="326136"/>
                </a:cubicBezTo>
                <a:cubicBezTo>
                  <a:pt x="754700" y="324097"/>
                  <a:pt x="747735" y="325117"/>
                  <a:pt x="736864" y="329193"/>
                </a:cubicBezTo>
                <a:cubicBezTo>
                  <a:pt x="725993" y="332591"/>
                  <a:pt x="706798" y="349577"/>
                  <a:pt x="679281" y="380152"/>
                </a:cubicBezTo>
                <a:cubicBezTo>
                  <a:pt x="651763" y="410727"/>
                  <a:pt x="637664" y="428053"/>
                  <a:pt x="636985" y="432130"/>
                </a:cubicBezTo>
                <a:cubicBezTo>
                  <a:pt x="634947" y="444360"/>
                  <a:pt x="627812" y="456590"/>
                  <a:pt x="615582" y="468820"/>
                </a:cubicBezTo>
                <a:cubicBezTo>
                  <a:pt x="610826" y="473576"/>
                  <a:pt x="606919" y="482919"/>
                  <a:pt x="603862" y="496848"/>
                </a:cubicBezTo>
                <a:cubicBezTo>
                  <a:pt x="600804" y="510776"/>
                  <a:pt x="597577" y="518760"/>
                  <a:pt x="594180" y="520798"/>
                </a:cubicBezTo>
                <a:cubicBezTo>
                  <a:pt x="590782" y="522837"/>
                  <a:pt x="588404" y="529291"/>
                  <a:pt x="587045" y="540163"/>
                </a:cubicBezTo>
                <a:cubicBezTo>
                  <a:pt x="586366" y="549675"/>
                  <a:pt x="582799" y="562415"/>
                  <a:pt x="576344" y="578382"/>
                </a:cubicBezTo>
                <a:cubicBezTo>
                  <a:pt x="569889" y="594349"/>
                  <a:pt x="564624" y="603691"/>
                  <a:pt x="560547" y="606409"/>
                </a:cubicBezTo>
                <a:cubicBezTo>
                  <a:pt x="557150" y="608447"/>
                  <a:pt x="555451" y="612184"/>
                  <a:pt x="555451" y="617620"/>
                </a:cubicBezTo>
                <a:cubicBezTo>
                  <a:pt x="555451" y="623055"/>
                  <a:pt x="552224" y="627812"/>
                  <a:pt x="545769" y="631888"/>
                </a:cubicBezTo>
                <a:cubicBezTo>
                  <a:pt x="539314" y="635965"/>
                  <a:pt x="532010" y="638003"/>
                  <a:pt x="523857" y="638003"/>
                </a:cubicBezTo>
                <a:cubicBezTo>
                  <a:pt x="507550" y="638003"/>
                  <a:pt x="494640" y="619658"/>
                  <a:pt x="485128" y="582968"/>
                </a:cubicBezTo>
                <a:cubicBezTo>
                  <a:pt x="483090" y="571417"/>
                  <a:pt x="482240" y="563264"/>
                  <a:pt x="482580" y="558508"/>
                </a:cubicBezTo>
                <a:cubicBezTo>
                  <a:pt x="482920" y="553752"/>
                  <a:pt x="485468" y="546957"/>
                  <a:pt x="490224" y="538124"/>
                </a:cubicBezTo>
                <a:cubicBezTo>
                  <a:pt x="507210" y="502793"/>
                  <a:pt x="518081" y="471878"/>
                  <a:pt x="522837" y="445379"/>
                </a:cubicBezTo>
                <a:cubicBezTo>
                  <a:pt x="524876" y="433149"/>
                  <a:pt x="530141" y="417522"/>
                  <a:pt x="538635" y="398497"/>
                </a:cubicBezTo>
                <a:cubicBezTo>
                  <a:pt x="547128" y="379473"/>
                  <a:pt x="550355" y="364525"/>
                  <a:pt x="548317" y="353654"/>
                </a:cubicBezTo>
                <a:cubicBezTo>
                  <a:pt x="546278" y="342782"/>
                  <a:pt x="548317" y="335308"/>
                  <a:pt x="554432" y="331232"/>
                </a:cubicBezTo>
                <a:cubicBezTo>
                  <a:pt x="559188" y="328514"/>
                  <a:pt x="565473" y="319851"/>
                  <a:pt x="573286" y="305243"/>
                </a:cubicBezTo>
                <a:cubicBezTo>
                  <a:pt x="581100" y="290635"/>
                  <a:pt x="585007" y="280613"/>
                  <a:pt x="585007" y="275177"/>
                </a:cubicBezTo>
                <a:cubicBezTo>
                  <a:pt x="585007" y="271100"/>
                  <a:pt x="588404" y="261248"/>
                  <a:pt x="595199" y="245621"/>
                </a:cubicBezTo>
                <a:cubicBezTo>
                  <a:pt x="602673" y="228635"/>
                  <a:pt x="610486" y="210969"/>
                  <a:pt x="618640" y="192624"/>
                </a:cubicBezTo>
                <a:cubicBezTo>
                  <a:pt x="627473" y="172920"/>
                  <a:pt x="635286" y="157292"/>
                  <a:pt x="642081" y="145742"/>
                </a:cubicBezTo>
                <a:cubicBezTo>
                  <a:pt x="654990" y="126038"/>
                  <a:pt x="656689" y="116525"/>
                  <a:pt x="647177" y="117205"/>
                </a:cubicBezTo>
                <a:cubicBezTo>
                  <a:pt x="645138" y="117205"/>
                  <a:pt x="643100" y="117545"/>
                  <a:pt x="641062" y="118224"/>
                </a:cubicBezTo>
                <a:cubicBezTo>
                  <a:pt x="633588" y="119583"/>
                  <a:pt x="621867" y="117035"/>
                  <a:pt x="605900" y="110580"/>
                </a:cubicBezTo>
                <a:cubicBezTo>
                  <a:pt x="589933" y="104126"/>
                  <a:pt x="579911" y="97501"/>
                  <a:pt x="575834" y="90706"/>
                </a:cubicBezTo>
                <a:cubicBezTo>
                  <a:pt x="573796" y="87309"/>
                  <a:pt x="572777" y="84421"/>
                  <a:pt x="572777" y="82043"/>
                </a:cubicBezTo>
                <a:cubicBezTo>
                  <a:pt x="572777" y="79665"/>
                  <a:pt x="574476" y="77457"/>
                  <a:pt x="577873" y="75419"/>
                </a:cubicBezTo>
                <a:cubicBezTo>
                  <a:pt x="581270" y="73380"/>
                  <a:pt x="585856" y="71682"/>
                  <a:pt x="591632" y="70323"/>
                </a:cubicBezTo>
                <a:cubicBezTo>
                  <a:pt x="597407" y="68964"/>
                  <a:pt x="605051" y="67605"/>
                  <a:pt x="614563" y="66246"/>
                </a:cubicBezTo>
                <a:cubicBezTo>
                  <a:pt x="631549" y="64887"/>
                  <a:pt x="649895" y="61150"/>
                  <a:pt x="669599" y="55035"/>
                </a:cubicBezTo>
                <a:cubicBezTo>
                  <a:pt x="689303" y="48920"/>
                  <a:pt x="703571" y="43145"/>
                  <a:pt x="712404" y="37709"/>
                </a:cubicBezTo>
                <a:cubicBezTo>
                  <a:pt x="717500" y="34312"/>
                  <a:pt x="723700" y="32401"/>
                  <a:pt x="731004" y="31976"/>
                </a:cubicBezTo>
                <a:close/>
                <a:moveTo>
                  <a:pt x="2677118" y="0"/>
                </a:moveTo>
                <a:cubicBezTo>
                  <a:pt x="2680855" y="0"/>
                  <a:pt x="2684847" y="340"/>
                  <a:pt x="2689094" y="1019"/>
                </a:cubicBezTo>
                <a:cubicBezTo>
                  <a:pt x="2697587" y="2378"/>
                  <a:pt x="2703532" y="3057"/>
                  <a:pt x="2706929" y="3057"/>
                </a:cubicBezTo>
                <a:cubicBezTo>
                  <a:pt x="2710327" y="3057"/>
                  <a:pt x="2713724" y="6455"/>
                  <a:pt x="2717121" y="13249"/>
                </a:cubicBezTo>
                <a:cubicBezTo>
                  <a:pt x="2719159" y="17326"/>
                  <a:pt x="2719499" y="21742"/>
                  <a:pt x="2718140" y="26498"/>
                </a:cubicBezTo>
                <a:cubicBezTo>
                  <a:pt x="2716781" y="31255"/>
                  <a:pt x="2712365" y="40087"/>
                  <a:pt x="2704891" y="52997"/>
                </a:cubicBezTo>
                <a:lnTo>
                  <a:pt x="2688584" y="83572"/>
                </a:lnTo>
                <a:lnTo>
                  <a:pt x="2696738" y="114147"/>
                </a:lnTo>
                <a:cubicBezTo>
                  <a:pt x="2702173" y="133851"/>
                  <a:pt x="2704891" y="144723"/>
                  <a:pt x="2704891" y="146761"/>
                </a:cubicBezTo>
                <a:cubicBezTo>
                  <a:pt x="2704891" y="148799"/>
                  <a:pt x="2714064" y="154575"/>
                  <a:pt x="2732409" y="164087"/>
                </a:cubicBezTo>
                <a:cubicBezTo>
                  <a:pt x="2747357" y="171561"/>
                  <a:pt x="2759587" y="179884"/>
                  <a:pt x="2769099" y="189057"/>
                </a:cubicBezTo>
                <a:cubicBezTo>
                  <a:pt x="2778611" y="198229"/>
                  <a:pt x="2783367" y="205873"/>
                  <a:pt x="2783367" y="211988"/>
                </a:cubicBezTo>
                <a:cubicBezTo>
                  <a:pt x="2783367" y="217424"/>
                  <a:pt x="2778951" y="223199"/>
                  <a:pt x="2770118" y="229314"/>
                </a:cubicBezTo>
                <a:cubicBezTo>
                  <a:pt x="2764003" y="232711"/>
                  <a:pt x="2759417" y="234580"/>
                  <a:pt x="2756359" y="234920"/>
                </a:cubicBezTo>
                <a:cubicBezTo>
                  <a:pt x="2753302" y="235259"/>
                  <a:pt x="2749395" y="234070"/>
                  <a:pt x="2744639" y="231353"/>
                </a:cubicBezTo>
                <a:cubicBezTo>
                  <a:pt x="2737844" y="227955"/>
                  <a:pt x="2725784" y="227106"/>
                  <a:pt x="2708458" y="228805"/>
                </a:cubicBezTo>
                <a:cubicBezTo>
                  <a:pt x="2691132" y="230503"/>
                  <a:pt x="2674656" y="234070"/>
                  <a:pt x="2659028" y="239506"/>
                </a:cubicBezTo>
                <a:cubicBezTo>
                  <a:pt x="2647478" y="243583"/>
                  <a:pt x="2635247" y="246640"/>
                  <a:pt x="2622338" y="248679"/>
                </a:cubicBezTo>
                <a:cubicBezTo>
                  <a:pt x="2606711" y="250717"/>
                  <a:pt x="2594310" y="255303"/>
                  <a:pt x="2585138" y="262437"/>
                </a:cubicBezTo>
                <a:cubicBezTo>
                  <a:pt x="2575965" y="269572"/>
                  <a:pt x="2563226" y="284689"/>
                  <a:pt x="2546919" y="307791"/>
                </a:cubicBezTo>
                <a:cubicBezTo>
                  <a:pt x="2523818" y="340404"/>
                  <a:pt x="2523138" y="350596"/>
                  <a:pt x="2544881" y="338366"/>
                </a:cubicBezTo>
                <a:cubicBezTo>
                  <a:pt x="2554393" y="333610"/>
                  <a:pt x="2573587" y="331232"/>
                  <a:pt x="2602464" y="331232"/>
                </a:cubicBezTo>
                <a:cubicBezTo>
                  <a:pt x="2631340" y="331232"/>
                  <a:pt x="2661067" y="333610"/>
                  <a:pt x="2691642" y="338366"/>
                </a:cubicBezTo>
                <a:cubicBezTo>
                  <a:pt x="2722217" y="343802"/>
                  <a:pt x="2749735" y="347369"/>
                  <a:pt x="2774195" y="349067"/>
                </a:cubicBezTo>
                <a:cubicBezTo>
                  <a:pt x="2798655" y="350766"/>
                  <a:pt x="2812244" y="352295"/>
                  <a:pt x="2814962" y="353654"/>
                </a:cubicBezTo>
                <a:cubicBezTo>
                  <a:pt x="2819039" y="356371"/>
                  <a:pt x="2833477" y="357730"/>
                  <a:pt x="2858277" y="357730"/>
                </a:cubicBezTo>
                <a:cubicBezTo>
                  <a:pt x="2883077" y="357730"/>
                  <a:pt x="2896836" y="356711"/>
                  <a:pt x="2899553" y="354673"/>
                </a:cubicBezTo>
                <a:cubicBezTo>
                  <a:pt x="2903630" y="351275"/>
                  <a:pt x="2908046" y="350936"/>
                  <a:pt x="2912803" y="353654"/>
                </a:cubicBezTo>
                <a:cubicBezTo>
                  <a:pt x="2917559" y="355692"/>
                  <a:pt x="2917899" y="357390"/>
                  <a:pt x="2913822" y="358749"/>
                </a:cubicBezTo>
                <a:cubicBezTo>
                  <a:pt x="2912463" y="358749"/>
                  <a:pt x="2911104" y="359089"/>
                  <a:pt x="2909745" y="359769"/>
                </a:cubicBezTo>
                <a:cubicBezTo>
                  <a:pt x="2905668" y="361128"/>
                  <a:pt x="2903290" y="362147"/>
                  <a:pt x="2902611" y="362826"/>
                </a:cubicBezTo>
                <a:lnTo>
                  <a:pt x="2907707" y="363845"/>
                </a:lnTo>
                <a:cubicBezTo>
                  <a:pt x="2913822" y="363845"/>
                  <a:pt x="2918408" y="362317"/>
                  <a:pt x="2921466" y="359259"/>
                </a:cubicBezTo>
                <a:cubicBezTo>
                  <a:pt x="2924523" y="356201"/>
                  <a:pt x="2930129" y="357390"/>
                  <a:pt x="2938282" y="362826"/>
                </a:cubicBezTo>
                <a:cubicBezTo>
                  <a:pt x="2946435" y="368262"/>
                  <a:pt x="2958665" y="375056"/>
                  <a:pt x="2974972" y="383210"/>
                </a:cubicBezTo>
                <a:cubicBezTo>
                  <a:pt x="2991279" y="391363"/>
                  <a:pt x="3005378" y="401725"/>
                  <a:pt x="3017268" y="414294"/>
                </a:cubicBezTo>
                <a:cubicBezTo>
                  <a:pt x="3029159" y="426864"/>
                  <a:pt x="3034424" y="436886"/>
                  <a:pt x="3033065" y="444360"/>
                </a:cubicBezTo>
                <a:cubicBezTo>
                  <a:pt x="3032386" y="447078"/>
                  <a:pt x="3031537" y="449456"/>
                  <a:pt x="3030518" y="451494"/>
                </a:cubicBezTo>
                <a:cubicBezTo>
                  <a:pt x="3029498" y="453533"/>
                  <a:pt x="3028309" y="454212"/>
                  <a:pt x="3026950" y="453533"/>
                </a:cubicBezTo>
                <a:cubicBezTo>
                  <a:pt x="3024232" y="452174"/>
                  <a:pt x="3021854" y="453533"/>
                  <a:pt x="3019816" y="457609"/>
                </a:cubicBezTo>
                <a:cubicBezTo>
                  <a:pt x="3017778" y="461686"/>
                  <a:pt x="3006567" y="459987"/>
                  <a:pt x="2986183" y="452514"/>
                </a:cubicBezTo>
                <a:cubicBezTo>
                  <a:pt x="2965800" y="445040"/>
                  <a:pt x="2948644" y="441303"/>
                  <a:pt x="2934715" y="441303"/>
                </a:cubicBezTo>
                <a:cubicBezTo>
                  <a:pt x="2920786" y="441303"/>
                  <a:pt x="2913822" y="440623"/>
                  <a:pt x="2913822" y="439264"/>
                </a:cubicBezTo>
                <a:cubicBezTo>
                  <a:pt x="2913822" y="437905"/>
                  <a:pt x="2907537" y="437056"/>
                  <a:pt x="2894967" y="436716"/>
                </a:cubicBezTo>
                <a:cubicBezTo>
                  <a:pt x="2882397" y="436377"/>
                  <a:pt x="2868299" y="436716"/>
                  <a:pt x="2852671" y="437736"/>
                </a:cubicBezTo>
                <a:cubicBezTo>
                  <a:pt x="2837044" y="438755"/>
                  <a:pt x="2824814" y="440283"/>
                  <a:pt x="2815981" y="442322"/>
                </a:cubicBezTo>
                <a:cubicBezTo>
                  <a:pt x="2801713" y="444360"/>
                  <a:pt x="2792710" y="443851"/>
                  <a:pt x="2788973" y="440793"/>
                </a:cubicBezTo>
                <a:cubicBezTo>
                  <a:pt x="2785236" y="437736"/>
                  <a:pt x="2778611" y="437736"/>
                  <a:pt x="2769099" y="440793"/>
                </a:cubicBezTo>
                <a:cubicBezTo>
                  <a:pt x="2759587" y="443851"/>
                  <a:pt x="2749225" y="445549"/>
                  <a:pt x="2738014" y="445889"/>
                </a:cubicBezTo>
                <a:cubicBezTo>
                  <a:pt x="2726803" y="446229"/>
                  <a:pt x="2720179" y="445040"/>
                  <a:pt x="2718140" y="442322"/>
                </a:cubicBezTo>
                <a:cubicBezTo>
                  <a:pt x="2716102" y="439604"/>
                  <a:pt x="2704212" y="441303"/>
                  <a:pt x="2682469" y="447418"/>
                </a:cubicBezTo>
                <a:cubicBezTo>
                  <a:pt x="2645099" y="457609"/>
                  <a:pt x="2620300" y="463724"/>
                  <a:pt x="2608069" y="465763"/>
                </a:cubicBezTo>
                <a:cubicBezTo>
                  <a:pt x="2599237" y="467122"/>
                  <a:pt x="2593971" y="469160"/>
                  <a:pt x="2592272" y="471878"/>
                </a:cubicBezTo>
                <a:cubicBezTo>
                  <a:pt x="2590573" y="474596"/>
                  <a:pt x="2585308" y="476974"/>
                  <a:pt x="2576475" y="479012"/>
                </a:cubicBezTo>
                <a:cubicBezTo>
                  <a:pt x="2570360" y="480371"/>
                  <a:pt x="2567302" y="480711"/>
                  <a:pt x="2567302" y="480031"/>
                </a:cubicBezTo>
                <a:cubicBezTo>
                  <a:pt x="2567302" y="480031"/>
                  <a:pt x="2568322" y="479012"/>
                  <a:pt x="2570360" y="476974"/>
                </a:cubicBezTo>
                <a:cubicBezTo>
                  <a:pt x="2573078" y="475615"/>
                  <a:pt x="2574437" y="474596"/>
                  <a:pt x="2574437" y="473916"/>
                </a:cubicBezTo>
                <a:cubicBezTo>
                  <a:pt x="2574437" y="473237"/>
                  <a:pt x="2572738" y="472897"/>
                  <a:pt x="2569341" y="472897"/>
                </a:cubicBezTo>
                <a:cubicBezTo>
                  <a:pt x="2563905" y="472897"/>
                  <a:pt x="2561187" y="475105"/>
                  <a:pt x="2561187" y="479522"/>
                </a:cubicBezTo>
                <a:cubicBezTo>
                  <a:pt x="2561187" y="483938"/>
                  <a:pt x="2559489" y="486146"/>
                  <a:pt x="2556092" y="486146"/>
                </a:cubicBezTo>
                <a:cubicBezTo>
                  <a:pt x="2552694" y="486146"/>
                  <a:pt x="2541144" y="496678"/>
                  <a:pt x="2521440" y="517741"/>
                </a:cubicBezTo>
                <a:cubicBezTo>
                  <a:pt x="2501736" y="538804"/>
                  <a:pt x="2491884" y="551713"/>
                  <a:pt x="2491884" y="556469"/>
                </a:cubicBezTo>
                <a:cubicBezTo>
                  <a:pt x="2491884" y="560546"/>
                  <a:pt x="2490694" y="563773"/>
                  <a:pt x="2488316" y="566152"/>
                </a:cubicBezTo>
                <a:cubicBezTo>
                  <a:pt x="2485938" y="568530"/>
                  <a:pt x="2484749" y="570568"/>
                  <a:pt x="2484749" y="572267"/>
                </a:cubicBezTo>
                <a:cubicBezTo>
                  <a:pt x="2484749" y="573965"/>
                  <a:pt x="2483051" y="577872"/>
                  <a:pt x="2479653" y="583987"/>
                </a:cubicBezTo>
                <a:cubicBezTo>
                  <a:pt x="2471500" y="598256"/>
                  <a:pt x="2476596" y="598935"/>
                  <a:pt x="2494941" y="586025"/>
                </a:cubicBezTo>
                <a:cubicBezTo>
                  <a:pt x="2499018" y="582628"/>
                  <a:pt x="2503774" y="578891"/>
                  <a:pt x="2509209" y="574814"/>
                </a:cubicBezTo>
                <a:cubicBezTo>
                  <a:pt x="2528913" y="559187"/>
                  <a:pt x="2540294" y="551373"/>
                  <a:pt x="2543352" y="551373"/>
                </a:cubicBezTo>
                <a:cubicBezTo>
                  <a:pt x="2546409" y="551373"/>
                  <a:pt x="2548278" y="550354"/>
                  <a:pt x="2548957" y="548316"/>
                </a:cubicBezTo>
                <a:cubicBezTo>
                  <a:pt x="2551675" y="542880"/>
                  <a:pt x="2570530" y="531839"/>
                  <a:pt x="2605521" y="515193"/>
                </a:cubicBezTo>
                <a:cubicBezTo>
                  <a:pt x="2640513" y="498546"/>
                  <a:pt x="2667182" y="488185"/>
                  <a:pt x="2685527" y="484108"/>
                </a:cubicBezTo>
                <a:cubicBezTo>
                  <a:pt x="2705231" y="479352"/>
                  <a:pt x="2718650" y="478502"/>
                  <a:pt x="2725784" y="481560"/>
                </a:cubicBezTo>
                <a:cubicBezTo>
                  <a:pt x="2732918" y="484618"/>
                  <a:pt x="2739033" y="486146"/>
                  <a:pt x="2744129" y="486146"/>
                </a:cubicBezTo>
                <a:cubicBezTo>
                  <a:pt x="2749225" y="486146"/>
                  <a:pt x="2753641" y="488355"/>
                  <a:pt x="2757379" y="492771"/>
                </a:cubicBezTo>
                <a:cubicBezTo>
                  <a:pt x="2761116" y="497187"/>
                  <a:pt x="2765362" y="499396"/>
                  <a:pt x="2770118" y="499396"/>
                </a:cubicBezTo>
                <a:cubicBezTo>
                  <a:pt x="2773515" y="499396"/>
                  <a:pt x="2779630" y="504152"/>
                  <a:pt x="2788463" y="513664"/>
                </a:cubicBezTo>
                <a:cubicBezTo>
                  <a:pt x="2797296" y="523176"/>
                  <a:pt x="2803751" y="532009"/>
                  <a:pt x="2807828" y="540163"/>
                </a:cubicBezTo>
                <a:cubicBezTo>
                  <a:pt x="2813943" y="551034"/>
                  <a:pt x="2817510" y="577702"/>
                  <a:pt x="2818529" y="620168"/>
                </a:cubicBezTo>
                <a:cubicBezTo>
                  <a:pt x="2819548" y="662633"/>
                  <a:pt x="2817680" y="698474"/>
                  <a:pt x="2812924" y="727691"/>
                </a:cubicBezTo>
                <a:cubicBezTo>
                  <a:pt x="2809526" y="748074"/>
                  <a:pt x="2807488" y="761663"/>
                  <a:pt x="2806808" y="768458"/>
                </a:cubicBezTo>
                <a:cubicBezTo>
                  <a:pt x="2806129" y="777291"/>
                  <a:pt x="2802902" y="789011"/>
                  <a:pt x="2797126" y="803619"/>
                </a:cubicBezTo>
                <a:cubicBezTo>
                  <a:pt x="2791351" y="818227"/>
                  <a:pt x="2786085" y="827910"/>
                  <a:pt x="2781329" y="832666"/>
                </a:cubicBezTo>
                <a:cubicBezTo>
                  <a:pt x="2778611" y="836063"/>
                  <a:pt x="2771477" y="844556"/>
                  <a:pt x="2759926" y="858145"/>
                </a:cubicBezTo>
                <a:cubicBezTo>
                  <a:pt x="2748376" y="871734"/>
                  <a:pt x="2738524" y="880567"/>
                  <a:pt x="2730370" y="884644"/>
                </a:cubicBezTo>
                <a:cubicBezTo>
                  <a:pt x="2717461" y="890759"/>
                  <a:pt x="2698946" y="890249"/>
                  <a:pt x="2674825" y="883115"/>
                </a:cubicBezTo>
                <a:cubicBezTo>
                  <a:pt x="2650705" y="875981"/>
                  <a:pt x="2633209" y="865619"/>
                  <a:pt x="2622338" y="852030"/>
                </a:cubicBezTo>
                <a:lnTo>
                  <a:pt x="2610108" y="836743"/>
                </a:lnTo>
                <a:lnTo>
                  <a:pt x="2578513" y="844896"/>
                </a:lnTo>
                <a:cubicBezTo>
                  <a:pt x="2556771" y="849652"/>
                  <a:pt x="2540804" y="853899"/>
                  <a:pt x="2530612" y="857636"/>
                </a:cubicBezTo>
                <a:cubicBezTo>
                  <a:pt x="2520420" y="861373"/>
                  <a:pt x="2511927" y="861882"/>
                  <a:pt x="2505133" y="859164"/>
                </a:cubicBezTo>
                <a:cubicBezTo>
                  <a:pt x="2498338" y="856447"/>
                  <a:pt x="2493582" y="856786"/>
                  <a:pt x="2490864" y="860184"/>
                </a:cubicBezTo>
                <a:cubicBezTo>
                  <a:pt x="2487467" y="862901"/>
                  <a:pt x="2482711" y="864260"/>
                  <a:pt x="2476596" y="864260"/>
                </a:cubicBezTo>
                <a:cubicBezTo>
                  <a:pt x="2470481" y="864260"/>
                  <a:pt x="2465385" y="862562"/>
                  <a:pt x="2461308" y="859164"/>
                </a:cubicBezTo>
                <a:cubicBezTo>
                  <a:pt x="2455873" y="855088"/>
                  <a:pt x="2448059" y="845915"/>
                  <a:pt x="2437867" y="831647"/>
                </a:cubicBezTo>
                <a:cubicBezTo>
                  <a:pt x="2427675" y="817378"/>
                  <a:pt x="2422579" y="808545"/>
                  <a:pt x="2422579" y="805148"/>
                </a:cubicBezTo>
                <a:cubicBezTo>
                  <a:pt x="2422579" y="799712"/>
                  <a:pt x="2417484" y="786633"/>
                  <a:pt x="2407292" y="765910"/>
                </a:cubicBezTo>
                <a:cubicBezTo>
                  <a:pt x="2397100" y="745187"/>
                  <a:pt x="2390305" y="733466"/>
                  <a:pt x="2386908" y="730748"/>
                </a:cubicBezTo>
                <a:cubicBezTo>
                  <a:pt x="2376717" y="723274"/>
                  <a:pt x="2377056" y="717839"/>
                  <a:pt x="2387927" y="714442"/>
                </a:cubicBezTo>
                <a:cubicBezTo>
                  <a:pt x="2399478" y="710365"/>
                  <a:pt x="2406952" y="689302"/>
                  <a:pt x="2410349" y="651253"/>
                </a:cubicBezTo>
                <a:cubicBezTo>
                  <a:pt x="2412388" y="630190"/>
                  <a:pt x="2416974" y="610825"/>
                  <a:pt x="2424108" y="593160"/>
                </a:cubicBezTo>
                <a:cubicBezTo>
                  <a:pt x="2431242" y="575494"/>
                  <a:pt x="2435659" y="563604"/>
                  <a:pt x="2437357" y="557489"/>
                </a:cubicBezTo>
                <a:cubicBezTo>
                  <a:pt x="2439056" y="551373"/>
                  <a:pt x="2444831" y="543390"/>
                  <a:pt x="2454683" y="533538"/>
                </a:cubicBezTo>
                <a:cubicBezTo>
                  <a:pt x="2464536" y="523686"/>
                  <a:pt x="2469462" y="517061"/>
                  <a:pt x="2469462" y="513664"/>
                </a:cubicBezTo>
                <a:cubicBezTo>
                  <a:pt x="2469462" y="510267"/>
                  <a:pt x="2477445" y="503302"/>
                  <a:pt x="2493412" y="492771"/>
                </a:cubicBezTo>
                <a:cubicBezTo>
                  <a:pt x="2509379" y="482239"/>
                  <a:pt x="2523138" y="474935"/>
                  <a:pt x="2534689" y="470859"/>
                </a:cubicBezTo>
                <a:cubicBezTo>
                  <a:pt x="2545560" y="466782"/>
                  <a:pt x="2562546" y="462366"/>
                  <a:pt x="2585648" y="457609"/>
                </a:cubicBezTo>
                <a:cubicBezTo>
                  <a:pt x="2618941" y="450135"/>
                  <a:pt x="2654102" y="441642"/>
                  <a:pt x="2691132" y="432130"/>
                </a:cubicBezTo>
                <a:cubicBezTo>
                  <a:pt x="2728162" y="422618"/>
                  <a:pt x="2749735" y="416163"/>
                  <a:pt x="2755850" y="412766"/>
                </a:cubicBezTo>
                <a:cubicBezTo>
                  <a:pt x="2760606" y="410048"/>
                  <a:pt x="2759587" y="407670"/>
                  <a:pt x="2752792" y="405632"/>
                </a:cubicBezTo>
                <a:cubicBezTo>
                  <a:pt x="2741242" y="402234"/>
                  <a:pt x="2728162" y="397478"/>
                  <a:pt x="2713554" y="391363"/>
                </a:cubicBezTo>
                <a:cubicBezTo>
                  <a:pt x="2698946" y="385248"/>
                  <a:pt x="2689943" y="380832"/>
                  <a:pt x="2686546" y="378114"/>
                </a:cubicBezTo>
                <a:cubicBezTo>
                  <a:pt x="2676354" y="369281"/>
                  <a:pt x="2647817" y="362656"/>
                  <a:pt x="2600935" y="358240"/>
                </a:cubicBezTo>
                <a:cubicBezTo>
                  <a:pt x="2554053" y="353823"/>
                  <a:pt x="2527215" y="355012"/>
                  <a:pt x="2520420" y="361807"/>
                </a:cubicBezTo>
                <a:cubicBezTo>
                  <a:pt x="2516344" y="365884"/>
                  <a:pt x="2512946" y="367922"/>
                  <a:pt x="2510229" y="367922"/>
                </a:cubicBezTo>
                <a:cubicBezTo>
                  <a:pt x="2506831" y="367922"/>
                  <a:pt x="2496979" y="378793"/>
                  <a:pt x="2480673" y="400536"/>
                </a:cubicBezTo>
                <a:cubicBezTo>
                  <a:pt x="2471840" y="412766"/>
                  <a:pt x="2451456" y="437736"/>
                  <a:pt x="2419522" y="475445"/>
                </a:cubicBezTo>
                <a:cubicBezTo>
                  <a:pt x="2387588" y="513154"/>
                  <a:pt x="2367884" y="535406"/>
                  <a:pt x="2360410" y="542201"/>
                </a:cubicBezTo>
                <a:cubicBezTo>
                  <a:pt x="2352256" y="550354"/>
                  <a:pt x="2348180" y="555620"/>
                  <a:pt x="2348180" y="557998"/>
                </a:cubicBezTo>
                <a:cubicBezTo>
                  <a:pt x="2348180" y="560376"/>
                  <a:pt x="2345292" y="563434"/>
                  <a:pt x="2339517" y="567171"/>
                </a:cubicBezTo>
                <a:cubicBezTo>
                  <a:pt x="2333741" y="570908"/>
                  <a:pt x="2328476" y="577532"/>
                  <a:pt x="2323719" y="587045"/>
                </a:cubicBezTo>
                <a:cubicBezTo>
                  <a:pt x="2318963" y="596557"/>
                  <a:pt x="2314547" y="602502"/>
                  <a:pt x="2310470" y="604880"/>
                </a:cubicBezTo>
                <a:cubicBezTo>
                  <a:pt x="2306393" y="607258"/>
                  <a:pt x="2304355" y="610146"/>
                  <a:pt x="2304355" y="613543"/>
                </a:cubicBezTo>
                <a:cubicBezTo>
                  <a:pt x="2304355" y="616940"/>
                  <a:pt x="2300788" y="622546"/>
                  <a:pt x="2293654" y="630360"/>
                </a:cubicBezTo>
                <a:cubicBezTo>
                  <a:pt x="2286520" y="638173"/>
                  <a:pt x="2282952" y="643609"/>
                  <a:pt x="2282952" y="646666"/>
                </a:cubicBezTo>
                <a:cubicBezTo>
                  <a:pt x="2282952" y="649724"/>
                  <a:pt x="2281763" y="651253"/>
                  <a:pt x="2279385" y="651253"/>
                </a:cubicBezTo>
                <a:cubicBezTo>
                  <a:pt x="2277007" y="651253"/>
                  <a:pt x="2264268" y="662803"/>
                  <a:pt x="2241166" y="685905"/>
                </a:cubicBezTo>
                <a:cubicBezTo>
                  <a:pt x="2218065" y="709006"/>
                  <a:pt x="2205156" y="720557"/>
                  <a:pt x="2202438" y="720557"/>
                </a:cubicBezTo>
                <a:cubicBezTo>
                  <a:pt x="2199720" y="720557"/>
                  <a:pt x="2193435" y="725652"/>
                  <a:pt x="2183583" y="735844"/>
                </a:cubicBezTo>
                <a:cubicBezTo>
                  <a:pt x="2173731" y="746036"/>
                  <a:pt x="2167786" y="750792"/>
                  <a:pt x="2165747" y="750113"/>
                </a:cubicBezTo>
                <a:cubicBezTo>
                  <a:pt x="2163709" y="749433"/>
                  <a:pt x="2158274" y="753850"/>
                  <a:pt x="2149441" y="763362"/>
                </a:cubicBezTo>
                <a:cubicBezTo>
                  <a:pt x="2141287" y="772195"/>
                  <a:pt x="2134493" y="776611"/>
                  <a:pt x="2129057" y="776611"/>
                </a:cubicBezTo>
                <a:cubicBezTo>
                  <a:pt x="2123622" y="776611"/>
                  <a:pt x="2117167" y="772534"/>
                  <a:pt x="2109693" y="764381"/>
                </a:cubicBezTo>
                <a:cubicBezTo>
                  <a:pt x="2101539" y="756228"/>
                  <a:pt x="2095594" y="741450"/>
                  <a:pt x="2091857" y="720047"/>
                </a:cubicBezTo>
                <a:cubicBezTo>
                  <a:pt x="2088120" y="698644"/>
                  <a:pt x="2085572" y="684885"/>
                  <a:pt x="2084213" y="678770"/>
                </a:cubicBezTo>
                <a:cubicBezTo>
                  <a:pt x="2082854" y="674694"/>
                  <a:pt x="2082685" y="671976"/>
                  <a:pt x="2083704" y="670617"/>
                </a:cubicBezTo>
                <a:cubicBezTo>
                  <a:pt x="2084723" y="669258"/>
                  <a:pt x="2087611" y="668579"/>
                  <a:pt x="2092367" y="668579"/>
                </a:cubicBezTo>
                <a:cubicBezTo>
                  <a:pt x="2106635" y="668579"/>
                  <a:pt x="2131775" y="649214"/>
                  <a:pt x="2167786" y="610486"/>
                </a:cubicBezTo>
                <a:cubicBezTo>
                  <a:pt x="2188849" y="588064"/>
                  <a:pt x="2200739" y="576853"/>
                  <a:pt x="2203457" y="576853"/>
                </a:cubicBezTo>
                <a:cubicBezTo>
                  <a:pt x="2206175" y="576853"/>
                  <a:pt x="2211780" y="571927"/>
                  <a:pt x="2220273" y="562075"/>
                </a:cubicBezTo>
                <a:cubicBezTo>
                  <a:pt x="2228766" y="552223"/>
                  <a:pt x="2234712" y="547297"/>
                  <a:pt x="2238109" y="547297"/>
                </a:cubicBezTo>
                <a:cubicBezTo>
                  <a:pt x="2241506" y="547297"/>
                  <a:pt x="2243205" y="545768"/>
                  <a:pt x="2243205" y="542710"/>
                </a:cubicBezTo>
                <a:cubicBezTo>
                  <a:pt x="2243205" y="539653"/>
                  <a:pt x="2251698" y="529461"/>
                  <a:pt x="2268684" y="512135"/>
                </a:cubicBezTo>
                <a:cubicBezTo>
                  <a:pt x="2285670" y="494809"/>
                  <a:pt x="2299939" y="479692"/>
                  <a:pt x="2311489" y="466782"/>
                </a:cubicBezTo>
                <a:cubicBezTo>
                  <a:pt x="2327117" y="448437"/>
                  <a:pt x="2334251" y="442662"/>
                  <a:pt x="2332892" y="449456"/>
                </a:cubicBezTo>
                <a:cubicBezTo>
                  <a:pt x="2332892" y="450815"/>
                  <a:pt x="2332553" y="452514"/>
                  <a:pt x="2331873" y="454552"/>
                </a:cubicBezTo>
                <a:cubicBezTo>
                  <a:pt x="2330514" y="457949"/>
                  <a:pt x="2330174" y="459648"/>
                  <a:pt x="2330854" y="459648"/>
                </a:cubicBezTo>
                <a:cubicBezTo>
                  <a:pt x="2331533" y="459648"/>
                  <a:pt x="2333572" y="458289"/>
                  <a:pt x="2336969" y="455571"/>
                </a:cubicBezTo>
                <a:cubicBezTo>
                  <a:pt x="2341725" y="451494"/>
                  <a:pt x="2342404" y="448437"/>
                  <a:pt x="2339007" y="446398"/>
                </a:cubicBezTo>
                <a:cubicBezTo>
                  <a:pt x="2339007" y="446398"/>
                  <a:pt x="2337988" y="445379"/>
                  <a:pt x="2335950" y="443341"/>
                </a:cubicBezTo>
                <a:cubicBezTo>
                  <a:pt x="2335270" y="442662"/>
                  <a:pt x="2336289" y="440453"/>
                  <a:pt x="2339007" y="436716"/>
                </a:cubicBezTo>
                <a:cubicBezTo>
                  <a:pt x="2341725" y="432979"/>
                  <a:pt x="2345122" y="428903"/>
                  <a:pt x="2349199" y="424486"/>
                </a:cubicBezTo>
                <a:cubicBezTo>
                  <a:pt x="2353275" y="420070"/>
                  <a:pt x="2359560" y="413445"/>
                  <a:pt x="2368054" y="404612"/>
                </a:cubicBezTo>
                <a:cubicBezTo>
                  <a:pt x="2376547" y="395779"/>
                  <a:pt x="2390305" y="380662"/>
                  <a:pt x="2409330" y="359259"/>
                </a:cubicBezTo>
                <a:cubicBezTo>
                  <a:pt x="2428355" y="337856"/>
                  <a:pt x="2440245" y="324947"/>
                  <a:pt x="2445001" y="320530"/>
                </a:cubicBezTo>
                <a:cubicBezTo>
                  <a:pt x="2449758" y="316114"/>
                  <a:pt x="2452136" y="312037"/>
                  <a:pt x="2452136" y="308300"/>
                </a:cubicBezTo>
                <a:cubicBezTo>
                  <a:pt x="2452136" y="304563"/>
                  <a:pt x="2456382" y="298108"/>
                  <a:pt x="2464875" y="288936"/>
                </a:cubicBezTo>
                <a:cubicBezTo>
                  <a:pt x="2473368" y="279763"/>
                  <a:pt x="2478634" y="270421"/>
                  <a:pt x="2480673" y="260909"/>
                </a:cubicBezTo>
                <a:cubicBezTo>
                  <a:pt x="2481352" y="254794"/>
                  <a:pt x="2480842" y="249868"/>
                  <a:pt x="2479144" y="246131"/>
                </a:cubicBezTo>
                <a:cubicBezTo>
                  <a:pt x="2477445" y="242394"/>
                  <a:pt x="2472859" y="236448"/>
                  <a:pt x="2465385" y="228295"/>
                </a:cubicBezTo>
                <a:cubicBezTo>
                  <a:pt x="2454514" y="216065"/>
                  <a:pt x="2445851" y="200438"/>
                  <a:pt x="2439396" y="181413"/>
                </a:cubicBezTo>
                <a:cubicBezTo>
                  <a:pt x="2432941" y="162388"/>
                  <a:pt x="2428355" y="150838"/>
                  <a:pt x="2425637" y="146761"/>
                </a:cubicBezTo>
                <a:cubicBezTo>
                  <a:pt x="2420881" y="141325"/>
                  <a:pt x="2421221" y="138608"/>
                  <a:pt x="2426656" y="138608"/>
                </a:cubicBezTo>
                <a:cubicBezTo>
                  <a:pt x="2430053" y="138608"/>
                  <a:pt x="2435149" y="140306"/>
                  <a:pt x="2441944" y="143703"/>
                </a:cubicBezTo>
                <a:cubicBezTo>
                  <a:pt x="2452136" y="149139"/>
                  <a:pt x="2461988" y="156613"/>
                  <a:pt x="2471500" y="166125"/>
                </a:cubicBezTo>
                <a:cubicBezTo>
                  <a:pt x="2477615" y="172240"/>
                  <a:pt x="2482371" y="175807"/>
                  <a:pt x="2485768" y="176827"/>
                </a:cubicBezTo>
                <a:cubicBezTo>
                  <a:pt x="2489166" y="177846"/>
                  <a:pt x="2495621" y="177676"/>
                  <a:pt x="2505133" y="176317"/>
                </a:cubicBezTo>
                <a:cubicBezTo>
                  <a:pt x="2528234" y="172240"/>
                  <a:pt x="2541993" y="169183"/>
                  <a:pt x="2546409" y="167144"/>
                </a:cubicBezTo>
                <a:cubicBezTo>
                  <a:pt x="2550826" y="165106"/>
                  <a:pt x="2555412" y="160350"/>
                  <a:pt x="2560168" y="152876"/>
                </a:cubicBezTo>
                <a:cubicBezTo>
                  <a:pt x="2565604" y="142684"/>
                  <a:pt x="2569511" y="137588"/>
                  <a:pt x="2571889" y="137588"/>
                </a:cubicBezTo>
                <a:cubicBezTo>
                  <a:pt x="2574267" y="137588"/>
                  <a:pt x="2573078" y="141325"/>
                  <a:pt x="2568322" y="148799"/>
                </a:cubicBezTo>
                <a:cubicBezTo>
                  <a:pt x="2562207" y="157632"/>
                  <a:pt x="2560508" y="162049"/>
                  <a:pt x="2563226" y="162049"/>
                </a:cubicBezTo>
                <a:cubicBezTo>
                  <a:pt x="2564585" y="162049"/>
                  <a:pt x="2566963" y="160350"/>
                  <a:pt x="2570360" y="156953"/>
                </a:cubicBezTo>
                <a:cubicBezTo>
                  <a:pt x="2576475" y="151517"/>
                  <a:pt x="2578683" y="145572"/>
                  <a:pt x="2576984" y="139117"/>
                </a:cubicBezTo>
                <a:cubicBezTo>
                  <a:pt x="2575286" y="132662"/>
                  <a:pt x="2575965" y="128416"/>
                  <a:pt x="2579023" y="126377"/>
                </a:cubicBezTo>
                <a:cubicBezTo>
                  <a:pt x="2582080" y="124339"/>
                  <a:pt x="2587176" y="118054"/>
                  <a:pt x="2594310" y="107523"/>
                </a:cubicBezTo>
                <a:cubicBezTo>
                  <a:pt x="2601445" y="96991"/>
                  <a:pt x="2613675" y="78816"/>
                  <a:pt x="2631001" y="52997"/>
                </a:cubicBezTo>
                <a:cubicBezTo>
                  <a:pt x="2648327" y="27178"/>
                  <a:pt x="2656990" y="12400"/>
                  <a:pt x="2656990" y="8663"/>
                </a:cubicBezTo>
                <a:cubicBezTo>
                  <a:pt x="2656990" y="4926"/>
                  <a:pt x="2660217" y="2378"/>
                  <a:pt x="2666672" y="1019"/>
                </a:cubicBezTo>
                <a:cubicBezTo>
                  <a:pt x="2669899" y="340"/>
                  <a:pt x="2673381" y="0"/>
                  <a:pt x="2677118" y="0"/>
                </a:cubicBezTo>
                <a:close/>
              </a:path>
            </a:pathLst>
          </a:custGeom>
          <a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sz="8000">
              <a:blipFill>
                <a:blip r:embed="rId9"/>
                <a:stretch>
                  <a:fillRect/>
                </a:stretch>
              </a:blipFill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82FD8BDC-5027-4B06-A9BD-4D86793708E0}"/>
              </a:ext>
            </a:extLst>
          </p:cNvPr>
          <p:cNvSpPr txBox="1"/>
          <p:nvPr/>
        </p:nvSpPr>
        <p:spPr>
          <a:xfrm>
            <a:off x="7790704" y="3022955"/>
            <a:ext cx="2005938" cy="1301840"/>
          </a:xfrm>
          <a:custGeom>
            <a:avLst/>
            <a:gdLst/>
            <a:ahLst/>
            <a:cxnLst/>
            <a:rect l="l" t="t" r="r" b="b"/>
            <a:pathLst>
              <a:path w="2005938" h="1301840">
                <a:moveTo>
                  <a:pt x="1241555" y="688332"/>
                </a:moveTo>
                <a:cubicBezTo>
                  <a:pt x="1241555" y="685557"/>
                  <a:pt x="1228083" y="699470"/>
                  <a:pt x="1201140" y="730071"/>
                </a:cubicBezTo>
                <a:cubicBezTo>
                  <a:pt x="1179765" y="749556"/>
                  <a:pt x="1165378" y="764816"/>
                  <a:pt x="1157977" y="775851"/>
                </a:cubicBezTo>
                <a:lnTo>
                  <a:pt x="1154452" y="782543"/>
                </a:lnTo>
                <a:lnTo>
                  <a:pt x="1164712" y="782362"/>
                </a:lnTo>
                <a:cubicBezTo>
                  <a:pt x="1185213" y="781537"/>
                  <a:pt x="1203142" y="783479"/>
                  <a:pt x="1218500" y="788186"/>
                </a:cubicBezTo>
                <a:lnTo>
                  <a:pt x="1227358" y="791533"/>
                </a:lnTo>
                <a:lnTo>
                  <a:pt x="1227452" y="783568"/>
                </a:lnTo>
                <a:cubicBezTo>
                  <a:pt x="1227663" y="775938"/>
                  <a:pt x="1228190" y="772332"/>
                  <a:pt x="1229035" y="772750"/>
                </a:cubicBezTo>
                <a:cubicBezTo>
                  <a:pt x="1221350" y="767619"/>
                  <a:pt x="1218645" y="757220"/>
                  <a:pt x="1220921" y="741554"/>
                </a:cubicBezTo>
                <a:cubicBezTo>
                  <a:pt x="1223196" y="725889"/>
                  <a:pt x="1227288" y="713035"/>
                  <a:pt x="1233197" y="702994"/>
                </a:cubicBezTo>
                <a:cubicBezTo>
                  <a:pt x="1238769" y="693800"/>
                  <a:pt x="1241555" y="688912"/>
                  <a:pt x="1241555" y="688332"/>
                </a:cubicBezTo>
                <a:close/>
                <a:moveTo>
                  <a:pt x="452749" y="672596"/>
                </a:moveTo>
                <a:lnTo>
                  <a:pt x="452856" y="674106"/>
                </a:lnTo>
                <a:cubicBezTo>
                  <a:pt x="454992" y="691983"/>
                  <a:pt x="456507" y="708438"/>
                  <a:pt x="457401" y="723471"/>
                </a:cubicBezTo>
                <a:lnTo>
                  <a:pt x="457118" y="727195"/>
                </a:lnTo>
                <a:lnTo>
                  <a:pt x="457993" y="726553"/>
                </a:lnTo>
                <a:lnTo>
                  <a:pt x="479271" y="724185"/>
                </a:lnTo>
                <a:cubicBezTo>
                  <a:pt x="478334" y="727763"/>
                  <a:pt x="477341" y="730981"/>
                  <a:pt x="476291" y="733837"/>
                </a:cubicBezTo>
                <a:lnTo>
                  <a:pt x="474007" y="738997"/>
                </a:lnTo>
                <a:lnTo>
                  <a:pt x="480948" y="735707"/>
                </a:lnTo>
                <a:lnTo>
                  <a:pt x="480651" y="732713"/>
                </a:lnTo>
                <a:cubicBezTo>
                  <a:pt x="482053" y="727904"/>
                  <a:pt x="486974" y="720691"/>
                  <a:pt x="495413" y="711073"/>
                </a:cubicBezTo>
                <a:cubicBezTo>
                  <a:pt x="505629" y="707428"/>
                  <a:pt x="513673" y="705907"/>
                  <a:pt x="519547" y="706511"/>
                </a:cubicBezTo>
                <a:lnTo>
                  <a:pt x="519956" y="706653"/>
                </a:lnTo>
                <a:lnTo>
                  <a:pt x="526685" y="699961"/>
                </a:lnTo>
                <a:lnTo>
                  <a:pt x="524429" y="701000"/>
                </a:lnTo>
                <a:cubicBezTo>
                  <a:pt x="521555" y="701139"/>
                  <a:pt x="517475" y="700649"/>
                  <a:pt x="512190" y="699528"/>
                </a:cubicBezTo>
                <a:cubicBezTo>
                  <a:pt x="501621" y="697288"/>
                  <a:pt x="496336" y="691733"/>
                  <a:pt x="496336" y="682864"/>
                </a:cubicBezTo>
                <a:cubicBezTo>
                  <a:pt x="496336" y="682307"/>
                  <a:pt x="494278" y="680743"/>
                  <a:pt x="490163" y="678171"/>
                </a:cubicBezTo>
                <a:cubicBezTo>
                  <a:pt x="486048" y="675600"/>
                  <a:pt x="483601" y="674889"/>
                  <a:pt x="482823" y="676038"/>
                </a:cubicBezTo>
                <a:cubicBezTo>
                  <a:pt x="466328" y="680728"/>
                  <a:pt x="458080" y="681251"/>
                  <a:pt x="458080" y="677606"/>
                </a:cubicBezTo>
                <a:cubicBezTo>
                  <a:pt x="458080" y="675783"/>
                  <a:pt x="457486" y="674416"/>
                  <a:pt x="456299" y="673505"/>
                </a:cubicBezTo>
                <a:close/>
                <a:moveTo>
                  <a:pt x="1317458" y="649658"/>
                </a:moveTo>
                <a:cubicBezTo>
                  <a:pt x="1315920" y="649890"/>
                  <a:pt x="1314747" y="650424"/>
                  <a:pt x="1313940" y="651260"/>
                </a:cubicBezTo>
                <a:lnTo>
                  <a:pt x="1312238" y="652668"/>
                </a:lnTo>
                <a:lnTo>
                  <a:pt x="1313213" y="653232"/>
                </a:lnTo>
                <a:cubicBezTo>
                  <a:pt x="1314342" y="653450"/>
                  <a:pt x="1316036" y="653558"/>
                  <a:pt x="1318294" y="653558"/>
                </a:cubicBezTo>
                <a:cubicBezTo>
                  <a:pt x="1322809" y="653558"/>
                  <a:pt x="1325067" y="653100"/>
                  <a:pt x="1325067" y="652183"/>
                </a:cubicBezTo>
                <a:cubicBezTo>
                  <a:pt x="1325067" y="651266"/>
                  <a:pt x="1324434" y="650494"/>
                  <a:pt x="1323169" y="649867"/>
                </a:cubicBezTo>
                <a:cubicBezTo>
                  <a:pt x="1320900" y="649495"/>
                  <a:pt x="1318996" y="649426"/>
                  <a:pt x="1317458" y="649658"/>
                </a:cubicBezTo>
                <a:close/>
                <a:moveTo>
                  <a:pt x="375194" y="637835"/>
                </a:moveTo>
                <a:cubicBezTo>
                  <a:pt x="376019" y="638113"/>
                  <a:pt x="368447" y="643354"/>
                  <a:pt x="352479" y="653558"/>
                </a:cubicBezTo>
                <a:cubicBezTo>
                  <a:pt x="336512" y="663762"/>
                  <a:pt x="327271" y="667953"/>
                  <a:pt x="324758" y="666130"/>
                </a:cubicBezTo>
                <a:cubicBezTo>
                  <a:pt x="322245" y="664308"/>
                  <a:pt x="318713" y="665579"/>
                  <a:pt x="314162" y="669944"/>
                </a:cubicBezTo>
                <a:cubicBezTo>
                  <a:pt x="306384" y="675783"/>
                  <a:pt x="299759" y="678703"/>
                  <a:pt x="294285" y="678703"/>
                </a:cubicBezTo>
                <a:cubicBezTo>
                  <a:pt x="291549" y="678703"/>
                  <a:pt x="288512" y="678263"/>
                  <a:pt x="285176" y="677384"/>
                </a:cubicBezTo>
                <a:lnTo>
                  <a:pt x="276662" y="674294"/>
                </a:lnTo>
                <a:lnTo>
                  <a:pt x="278183" y="677749"/>
                </a:lnTo>
                <a:cubicBezTo>
                  <a:pt x="278302" y="682488"/>
                  <a:pt x="275529" y="689597"/>
                  <a:pt x="269864" y="699076"/>
                </a:cubicBezTo>
                <a:cubicBezTo>
                  <a:pt x="265592" y="701757"/>
                  <a:pt x="261881" y="703314"/>
                  <a:pt x="258733" y="703747"/>
                </a:cubicBezTo>
                <a:lnTo>
                  <a:pt x="258640" y="703722"/>
                </a:lnTo>
                <a:lnTo>
                  <a:pt x="257518" y="710795"/>
                </a:lnTo>
                <a:cubicBezTo>
                  <a:pt x="255800" y="713058"/>
                  <a:pt x="253147" y="715159"/>
                  <a:pt x="249560" y="717098"/>
                </a:cubicBezTo>
                <a:lnTo>
                  <a:pt x="240037" y="720839"/>
                </a:lnTo>
                <a:lnTo>
                  <a:pt x="240013" y="720905"/>
                </a:lnTo>
                <a:cubicBezTo>
                  <a:pt x="238835" y="724061"/>
                  <a:pt x="237461" y="727743"/>
                  <a:pt x="235891" y="731951"/>
                </a:cubicBezTo>
                <a:cubicBezTo>
                  <a:pt x="225327" y="740901"/>
                  <a:pt x="216650" y="748459"/>
                  <a:pt x="209859" y="754623"/>
                </a:cubicBezTo>
                <a:cubicBezTo>
                  <a:pt x="201605" y="762192"/>
                  <a:pt x="193790" y="768103"/>
                  <a:pt x="186413" y="772358"/>
                </a:cubicBezTo>
                <a:cubicBezTo>
                  <a:pt x="179035" y="776612"/>
                  <a:pt x="176072" y="779291"/>
                  <a:pt x="177523" y="780394"/>
                </a:cubicBezTo>
                <a:cubicBezTo>
                  <a:pt x="177523" y="785490"/>
                  <a:pt x="176167" y="789312"/>
                  <a:pt x="173453" y="791860"/>
                </a:cubicBezTo>
                <a:lnTo>
                  <a:pt x="168911" y="794419"/>
                </a:lnTo>
                <a:lnTo>
                  <a:pt x="170976" y="794768"/>
                </a:lnTo>
                <a:cubicBezTo>
                  <a:pt x="170976" y="795621"/>
                  <a:pt x="156399" y="805706"/>
                  <a:pt x="127244" y="825023"/>
                </a:cubicBezTo>
                <a:cubicBezTo>
                  <a:pt x="98089" y="844340"/>
                  <a:pt x="83511" y="856816"/>
                  <a:pt x="83511" y="862452"/>
                </a:cubicBezTo>
                <a:lnTo>
                  <a:pt x="79824" y="869990"/>
                </a:lnTo>
                <a:lnTo>
                  <a:pt x="81404" y="869809"/>
                </a:lnTo>
                <a:cubicBezTo>
                  <a:pt x="95729" y="866036"/>
                  <a:pt x="106009" y="864150"/>
                  <a:pt x="112242" y="864150"/>
                </a:cubicBezTo>
                <a:cubicBezTo>
                  <a:pt x="114924" y="865598"/>
                  <a:pt x="116934" y="867204"/>
                  <a:pt x="118273" y="868967"/>
                </a:cubicBezTo>
                <a:lnTo>
                  <a:pt x="119873" y="873572"/>
                </a:lnTo>
                <a:lnTo>
                  <a:pt x="129975" y="870277"/>
                </a:lnTo>
                <a:lnTo>
                  <a:pt x="132916" y="862378"/>
                </a:lnTo>
                <a:cubicBezTo>
                  <a:pt x="135478" y="857981"/>
                  <a:pt x="138571" y="854648"/>
                  <a:pt x="142192" y="852379"/>
                </a:cubicBezTo>
                <a:cubicBezTo>
                  <a:pt x="151595" y="847329"/>
                  <a:pt x="162954" y="842303"/>
                  <a:pt x="176270" y="837299"/>
                </a:cubicBezTo>
                <a:cubicBezTo>
                  <a:pt x="194936" y="832676"/>
                  <a:pt x="206603" y="832490"/>
                  <a:pt x="211269" y="836741"/>
                </a:cubicBezTo>
                <a:lnTo>
                  <a:pt x="212634" y="840093"/>
                </a:lnTo>
                <a:lnTo>
                  <a:pt x="217127" y="838657"/>
                </a:lnTo>
                <a:lnTo>
                  <a:pt x="219634" y="837569"/>
                </a:lnTo>
                <a:lnTo>
                  <a:pt x="216458" y="834496"/>
                </a:lnTo>
                <a:cubicBezTo>
                  <a:pt x="216458" y="826056"/>
                  <a:pt x="223099" y="819074"/>
                  <a:pt x="236379" y="813548"/>
                </a:cubicBezTo>
                <a:cubicBezTo>
                  <a:pt x="245846" y="810361"/>
                  <a:pt x="253510" y="808923"/>
                  <a:pt x="259372" y="809234"/>
                </a:cubicBezTo>
                <a:lnTo>
                  <a:pt x="261355" y="809707"/>
                </a:lnTo>
                <a:lnTo>
                  <a:pt x="261452" y="808567"/>
                </a:lnTo>
                <a:cubicBezTo>
                  <a:pt x="262239" y="806356"/>
                  <a:pt x="263633" y="804058"/>
                  <a:pt x="265632" y="801672"/>
                </a:cubicBezTo>
                <a:cubicBezTo>
                  <a:pt x="266526" y="801185"/>
                  <a:pt x="269249" y="800041"/>
                  <a:pt x="273799" y="798242"/>
                </a:cubicBezTo>
                <a:cubicBezTo>
                  <a:pt x="282064" y="795085"/>
                  <a:pt x="290562" y="790964"/>
                  <a:pt x="299292" y="785879"/>
                </a:cubicBezTo>
                <a:cubicBezTo>
                  <a:pt x="304507" y="784527"/>
                  <a:pt x="309070" y="783621"/>
                  <a:pt x="312981" y="783161"/>
                </a:cubicBezTo>
                <a:lnTo>
                  <a:pt x="319073" y="783138"/>
                </a:lnTo>
                <a:lnTo>
                  <a:pt x="326491" y="775048"/>
                </a:lnTo>
                <a:cubicBezTo>
                  <a:pt x="335081" y="770347"/>
                  <a:pt x="347456" y="765309"/>
                  <a:pt x="363615" y="759934"/>
                </a:cubicBezTo>
                <a:lnTo>
                  <a:pt x="381550" y="755476"/>
                </a:lnTo>
                <a:lnTo>
                  <a:pt x="378329" y="731829"/>
                </a:lnTo>
                <a:cubicBezTo>
                  <a:pt x="376843" y="710075"/>
                  <a:pt x="375743" y="688901"/>
                  <a:pt x="375029" y="668307"/>
                </a:cubicBezTo>
                <a:cubicBezTo>
                  <a:pt x="374315" y="647714"/>
                  <a:pt x="374370" y="637556"/>
                  <a:pt x="375194" y="637835"/>
                </a:cubicBezTo>
                <a:close/>
                <a:moveTo>
                  <a:pt x="1540956" y="628901"/>
                </a:moveTo>
                <a:lnTo>
                  <a:pt x="1540743" y="630678"/>
                </a:lnTo>
                <a:cubicBezTo>
                  <a:pt x="1540418" y="633592"/>
                  <a:pt x="1539878" y="638090"/>
                  <a:pt x="1539124" y="644173"/>
                </a:cubicBezTo>
                <a:cubicBezTo>
                  <a:pt x="1538979" y="646944"/>
                  <a:pt x="1538688" y="649370"/>
                  <a:pt x="1538251" y="651448"/>
                </a:cubicBezTo>
                <a:lnTo>
                  <a:pt x="1536653" y="656199"/>
                </a:lnTo>
                <a:lnTo>
                  <a:pt x="1548492" y="647908"/>
                </a:lnTo>
                <a:cubicBezTo>
                  <a:pt x="1554679" y="643610"/>
                  <a:pt x="1560362" y="639555"/>
                  <a:pt x="1565539" y="635743"/>
                </a:cubicBezTo>
                <a:lnTo>
                  <a:pt x="1572298" y="630580"/>
                </a:lnTo>
                <a:lnTo>
                  <a:pt x="1559020" y="630386"/>
                </a:lnTo>
                <a:cubicBezTo>
                  <a:pt x="1554837" y="630250"/>
                  <a:pt x="1551139" y="630045"/>
                  <a:pt x="1547926" y="629772"/>
                </a:cubicBezTo>
                <a:close/>
                <a:moveTo>
                  <a:pt x="369135" y="578805"/>
                </a:moveTo>
                <a:cubicBezTo>
                  <a:pt x="366407" y="578805"/>
                  <a:pt x="365243" y="580694"/>
                  <a:pt x="365643" y="584473"/>
                </a:cubicBezTo>
                <a:cubicBezTo>
                  <a:pt x="366044" y="588251"/>
                  <a:pt x="367541" y="590141"/>
                  <a:pt x="370136" y="590141"/>
                </a:cubicBezTo>
                <a:cubicBezTo>
                  <a:pt x="372730" y="590141"/>
                  <a:pt x="373894" y="588251"/>
                  <a:pt x="373627" y="584473"/>
                </a:cubicBezTo>
                <a:cubicBezTo>
                  <a:pt x="373360" y="580694"/>
                  <a:pt x="371863" y="578805"/>
                  <a:pt x="369135" y="578805"/>
                </a:cubicBezTo>
                <a:close/>
                <a:moveTo>
                  <a:pt x="1611335" y="556151"/>
                </a:moveTo>
                <a:cubicBezTo>
                  <a:pt x="1597416" y="558240"/>
                  <a:pt x="1579992" y="564822"/>
                  <a:pt x="1559062" y="575897"/>
                </a:cubicBezTo>
                <a:cubicBezTo>
                  <a:pt x="1539362" y="585532"/>
                  <a:pt x="1531259" y="591603"/>
                  <a:pt x="1534753" y="594111"/>
                </a:cubicBezTo>
                <a:cubicBezTo>
                  <a:pt x="1534950" y="594413"/>
                  <a:pt x="1535479" y="594772"/>
                  <a:pt x="1536338" y="595190"/>
                </a:cubicBezTo>
                <a:cubicBezTo>
                  <a:pt x="1537464" y="595190"/>
                  <a:pt x="1549856" y="591670"/>
                  <a:pt x="1573514" y="584630"/>
                </a:cubicBezTo>
                <a:cubicBezTo>
                  <a:pt x="1597172" y="577589"/>
                  <a:pt x="1609640" y="573006"/>
                  <a:pt x="1610917" y="570882"/>
                </a:cubicBezTo>
                <a:cubicBezTo>
                  <a:pt x="1611753" y="571219"/>
                  <a:pt x="1611056" y="568682"/>
                  <a:pt x="1608828" y="563273"/>
                </a:cubicBezTo>
                <a:cubicBezTo>
                  <a:pt x="1606599" y="557863"/>
                  <a:pt x="1607434" y="555489"/>
                  <a:pt x="1611335" y="556151"/>
                </a:cubicBezTo>
                <a:close/>
                <a:moveTo>
                  <a:pt x="1460142" y="545698"/>
                </a:moveTo>
                <a:lnTo>
                  <a:pt x="1458366" y="546550"/>
                </a:lnTo>
                <a:cubicBezTo>
                  <a:pt x="1451293" y="549237"/>
                  <a:pt x="1439396" y="552115"/>
                  <a:pt x="1422675" y="555184"/>
                </a:cubicBezTo>
                <a:cubicBezTo>
                  <a:pt x="1400381" y="559276"/>
                  <a:pt x="1380109" y="564303"/>
                  <a:pt x="1361861" y="570264"/>
                </a:cubicBezTo>
                <a:cubicBezTo>
                  <a:pt x="1348174" y="574735"/>
                  <a:pt x="1339044" y="576915"/>
                  <a:pt x="1334470" y="576805"/>
                </a:cubicBezTo>
                <a:lnTo>
                  <a:pt x="1331690" y="576011"/>
                </a:lnTo>
                <a:lnTo>
                  <a:pt x="1332172" y="578759"/>
                </a:lnTo>
                <a:cubicBezTo>
                  <a:pt x="1331443" y="579858"/>
                  <a:pt x="1329804" y="581010"/>
                  <a:pt x="1327252" y="582218"/>
                </a:cubicBezTo>
                <a:cubicBezTo>
                  <a:pt x="1324702" y="583425"/>
                  <a:pt x="1322788" y="584399"/>
                  <a:pt x="1321513" y="585139"/>
                </a:cubicBezTo>
                <a:lnTo>
                  <a:pt x="1321125" y="585447"/>
                </a:lnTo>
                <a:lnTo>
                  <a:pt x="1321180" y="585441"/>
                </a:lnTo>
                <a:cubicBezTo>
                  <a:pt x="1322895" y="585393"/>
                  <a:pt x="1325578" y="585370"/>
                  <a:pt x="1329229" y="585370"/>
                </a:cubicBezTo>
                <a:cubicBezTo>
                  <a:pt x="1345249" y="585370"/>
                  <a:pt x="1358454" y="590042"/>
                  <a:pt x="1368843" y="599387"/>
                </a:cubicBezTo>
                <a:cubicBezTo>
                  <a:pt x="1374787" y="606190"/>
                  <a:pt x="1378269" y="612238"/>
                  <a:pt x="1379291" y="617531"/>
                </a:cubicBezTo>
                <a:cubicBezTo>
                  <a:pt x="1380312" y="622825"/>
                  <a:pt x="1378960" y="629523"/>
                  <a:pt x="1375234" y="637626"/>
                </a:cubicBezTo>
                <a:cubicBezTo>
                  <a:pt x="1371948" y="644184"/>
                  <a:pt x="1367253" y="662346"/>
                  <a:pt x="1361147" y="692111"/>
                </a:cubicBezTo>
                <a:cubicBezTo>
                  <a:pt x="1358117" y="711938"/>
                  <a:pt x="1356187" y="724522"/>
                  <a:pt x="1355357" y="729862"/>
                </a:cubicBezTo>
                <a:cubicBezTo>
                  <a:pt x="1354527" y="735202"/>
                  <a:pt x="1352254" y="740971"/>
                  <a:pt x="1348540" y="747170"/>
                </a:cubicBezTo>
                <a:cubicBezTo>
                  <a:pt x="1347460" y="748610"/>
                  <a:pt x="1343278" y="761646"/>
                  <a:pt x="1335994" y="786279"/>
                </a:cubicBezTo>
                <a:cubicBezTo>
                  <a:pt x="1332352" y="798596"/>
                  <a:pt x="1329620" y="808070"/>
                  <a:pt x="1327799" y="814702"/>
                </a:cubicBezTo>
                <a:lnTo>
                  <a:pt x="1325962" y="821707"/>
                </a:lnTo>
                <a:lnTo>
                  <a:pt x="1327940" y="820409"/>
                </a:lnTo>
                <a:cubicBezTo>
                  <a:pt x="1329856" y="820409"/>
                  <a:pt x="1332903" y="822504"/>
                  <a:pt x="1337082" y="826695"/>
                </a:cubicBezTo>
                <a:cubicBezTo>
                  <a:pt x="1341261" y="830885"/>
                  <a:pt x="1352382" y="835993"/>
                  <a:pt x="1370445" y="842018"/>
                </a:cubicBezTo>
                <a:cubicBezTo>
                  <a:pt x="1427606" y="860360"/>
                  <a:pt x="1487552" y="883037"/>
                  <a:pt x="1550285" y="910050"/>
                </a:cubicBezTo>
                <a:cubicBezTo>
                  <a:pt x="1601224" y="931190"/>
                  <a:pt x="1633217" y="941759"/>
                  <a:pt x="1646265" y="941759"/>
                </a:cubicBezTo>
                <a:cubicBezTo>
                  <a:pt x="1660254" y="941759"/>
                  <a:pt x="1667248" y="943219"/>
                  <a:pt x="1667248" y="946139"/>
                </a:cubicBezTo>
                <a:cubicBezTo>
                  <a:pt x="1667248" y="949058"/>
                  <a:pt x="1684809" y="950518"/>
                  <a:pt x="1719931" y="950518"/>
                </a:cubicBezTo>
                <a:cubicBezTo>
                  <a:pt x="1737491" y="950518"/>
                  <a:pt x="1751343" y="951027"/>
                  <a:pt x="1761484" y="952046"/>
                </a:cubicBezTo>
                <a:lnTo>
                  <a:pt x="1771118" y="953526"/>
                </a:lnTo>
                <a:lnTo>
                  <a:pt x="1768025" y="939996"/>
                </a:lnTo>
                <a:cubicBezTo>
                  <a:pt x="1765802" y="935025"/>
                  <a:pt x="1762618" y="930603"/>
                  <a:pt x="1758474" y="926732"/>
                </a:cubicBezTo>
                <a:cubicBezTo>
                  <a:pt x="1748398" y="917666"/>
                  <a:pt x="1743360" y="911374"/>
                  <a:pt x="1743360" y="907856"/>
                </a:cubicBezTo>
                <a:cubicBezTo>
                  <a:pt x="1743360" y="904339"/>
                  <a:pt x="1740574" y="899449"/>
                  <a:pt x="1735002" y="893186"/>
                </a:cubicBezTo>
                <a:cubicBezTo>
                  <a:pt x="1729429" y="886923"/>
                  <a:pt x="1725578" y="879528"/>
                  <a:pt x="1723448" y="871002"/>
                </a:cubicBezTo>
                <a:cubicBezTo>
                  <a:pt x="1721318" y="862475"/>
                  <a:pt x="1714446" y="852344"/>
                  <a:pt x="1702831" y="840608"/>
                </a:cubicBezTo>
                <a:cubicBezTo>
                  <a:pt x="1691217" y="828871"/>
                  <a:pt x="1686623" y="817286"/>
                  <a:pt x="1689049" y="805852"/>
                </a:cubicBezTo>
                <a:cubicBezTo>
                  <a:pt x="1690268" y="802520"/>
                  <a:pt x="1689171" y="793445"/>
                  <a:pt x="1685758" y="778626"/>
                </a:cubicBezTo>
                <a:cubicBezTo>
                  <a:pt x="1683198" y="767513"/>
                  <a:pt x="1680700" y="759221"/>
                  <a:pt x="1678265" y="753753"/>
                </a:cubicBezTo>
                <a:lnTo>
                  <a:pt x="1677307" y="751956"/>
                </a:lnTo>
                <a:lnTo>
                  <a:pt x="1677167" y="752102"/>
                </a:lnTo>
                <a:cubicBezTo>
                  <a:pt x="1676059" y="752941"/>
                  <a:pt x="1674248" y="754199"/>
                  <a:pt x="1671732" y="755877"/>
                </a:cubicBezTo>
                <a:cubicBezTo>
                  <a:pt x="1666699" y="759231"/>
                  <a:pt x="1660776" y="763506"/>
                  <a:pt x="1653962" y="768701"/>
                </a:cubicBezTo>
                <a:cubicBezTo>
                  <a:pt x="1647148" y="773896"/>
                  <a:pt x="1637315" y="782170"/>
                  <a:pt x="1624464" y="793523"/>
                </a:cubicBezTo>
                <a:cubicBezTo>
                  <a:pt x="1590393" y="819735"/>
                  <a:pt x="1568023" y="828883"/>
                  <a:pt x="1557355" y="820966"/>
                </a:cubicBezTo>
                <a:cubicBezTo>
                  <a:pt x="1553083" y="814802"/>
                  <a:pt x="1553295" y="807102"/>
                  <a:pt x="1557991" y="797868"/>
                </a:cubicBezTo>
                <a:cubicBezTo>
                  <a:pt x="1562686" y="788633"/>
                  <a:pt x="1567490" y="781561"/>
                  <a:pt x="1572400" y="776650"/>
                </a:cubicBezTo>
                <a:lnTo>
                  <a:pt x="1575678" y="780668"/>
                </a:lnTo>
                <a:lnTo>
                  <a:pt x="1581568" y="771061"/>
                </a:lnTo>
                <a:cubicBezTo>
                  <a:pt x="1588132" y="761936"/>
                  <a:pt x="1599790" y="746294"/>
                  <a:pt x="1616542" y="724133"/>
                </a:cubicBezTo>
                <a:cubicBezTo>
                  <a:pt x="1642777" y="690027"/>
                  <a:pt x="1652215" y="671494"/>
                  <a:pt x="1644855" y="668533"/>
                </a:cubicBezTo>
                <a:cubicBezTo>
                  <a:pt x="1638366" y="665306"/>
                  <a:pt x="1635121" y="661272"/>
                  <a:pt x="1635121" y="656432"/>
                </a:cubicBezTo>
                <a:lnTo>
                  <a:pt x="1635340" y="655825"/>
                </a:lnTo>
                <a:lnTo>
                  <a:pt x="1633703" y="657271"/>
                </a:lnTo>
                <a:cubicBezTo>
                  <a:pt x="1631671" y="659071"/>
                  <a:pt x="1629305" y="661171"/>
                  <a:pt x="1626606" y="663571"/>
                </a:cubicBezTo>
                <a:cubicBezTo>
                  <a:pt x="1615810" y="673171"/>
                  <a:pt x="1610412" y="678140"/>
                  <a:pt x="1610412" y="678476"/>
                </a:cubicBezTo>
                <a:cubicBezTo>
                  <a:pt x="1610412" y="690282"/>
                  <a:pt x="1605240" y="696185"/>
                  <a:pt x="1594897" y="696185"/>
                </a:cubicBezTo>
                <a:cubicBezTo>
                  <a:pt x="1594433" y="696185"/>
                  <a:pt x="1571541" y="720441"/>
                  <a:pt x="1526221" y="768954"/>
                </a:cubicBezTo>
                <a:cubicBezTo>
                  <a:pt x="1511211" y="785310"/>
                  <a:pt x="1497742" y="792299"/>
                  <a:pt x="1485814" y="789919"/>
                </a:cubicBezTo>
                <a:cubicBezTo>
                  <a:pt x="1473886" y="787539"/>
                  <a:pt x="1466927" y="783107"/>
                  <a:pt x="1464936" y="776624"/>
                </a:cubicBezTo>
                <a:cubicBezTo>
                  <a:pt x="1462945" y="770141"/>
                  <a:pt x="1460011" y="763027"/>
                  <a:pt x="1456134" y="755285"/>
                </a:cubicBezTo>
                <a:cubicBezTo>
                  <a:pt x="1450202" y="745115"/>
                  <a:pt x="1446847" y="731644"/>
                  <a:pt x="1446069" y="714869"/>
                </a:cubicBezTo>
                <a:cubicBezTo>
                  <a:pt x="1445292" y="698095"/>
                  <a:pt x="1447056" y="684884"/>
                  <a:pt x="1451363" y="675237"/>
                </a:cubicBezTo>
                <a:lnTo>
                  <a:pt x="1453788" y="676270"/>
                </a:lnTo>
                <a:lnTo>
                  <a:pt x="1453732" y="676192"/>
                </a:lnTo>
                <a:cubicBezTo>
                  <a:pt x="1453351" y="673364"/>
                  <a:pt x="1454854" y="666296"/>
                  <a:pt x="1458241" y="654986"/>
                </a:cubicBezTo>
                <a:cubicBezTo>
                  <a:pt x="1459947" y="652711"/>
                  <a:pt x="1461613" y="647188"/>
                  <a:pt x="1463238" y="638418"/>
                </a:cubicBezTo>
                <a:cubicBezTo>
                  <a:pt x="1464864" y="629648"/>
                  <a:pt x="1465676" y="623054"/>
                  <a:pt x="1465676" y="618637"/>
                </a:cubicBezTo>
                <a:cubicBezTo>
                  <a:pt x="1465676" y="614220"/>
                  <a:pt x="1468294" y="612011"/>
                  <a:pt x="1473530" y="612011"/>
                </a:cubicBezTo>
                <a:cubicBezTo>
                  <a:pt x="1465427" y="612011"/>
                  <a:pt x="1460635" y="608703"/>
                  <a:pt x="1459155" y="602086"/>
                </a:cubicBezTo>
                <a:cubicBezTo>
                  <a:pt x="1457675" y="595469"/>
                  <a:pt x="1457594" y="589679"/>
                  <a:pt x="1458911" y="584717"/>
                </a:cubicBezTo>
                <a:cubicBezTo>
                  <a:pt x="1460229" y="579754"/>
                  <a:pt x="1463140" y="574457"/>
                  <a:pt x="1467644" y="568827"/>
                </a:cubicBezTo>
                <a:cubicBezTo>
                  <a:pt x="1469977" y="567399"/>
                  <a:pt x="1471007" y="566778"/>
                  <a:pt x="1470735" y="566964"/>
                </a:cubicBezTo>
                <a:cubicBezTo>
                  <a:pt x="1470462" y="567150"/>
                  <a:pt x="1468845" y="564608"/>
                  <a:pt x="1465885" y="559337"/>
                </a:cubicBezTo>
                <a:cubicBezTo>
                  <a:pt x="1464394" y="556113"/>
                  <a:pt x="1463145" y="553302"/>
                  <a:pt x="1462140" y="550903"/>
                </a:cubicBezTo>
                <a:close/>
                <a:moveTo>
                  <a:pt x="290414" y="520179"/>
                </a:moveTo>
                <a:cubicBezTo>
                  <a:pt x="288807" y="520432"/>
                  <a:pt x="287610" y="521209"/>
                  <a:pt x="286824" y="522509"/>
                </a:cubicBezTo>
                <a:cubicBezTo>
                  <a:pt x="283051" y="526282"/>
                  <a:pt x="280474" y="529849"/>
                  <a:pt x="279093" y="533209"/>
                </a:cubicBezTo>
                <a:cubicBezTo>
                  <a:pt x="277711" y="536570"/>
                  <a:pt x="277305" y="538128"/>
                  <a:pt x="277874" y="537885"/>
                </a:cubicBezTo>
                <a:cubicBezTo>
                  <a:pt x="283864" y="541913"/>
                  <a:pt x="285158" y="553765"/>
                  <a:pt x="281757" y="573442"/>
                </a:cubicBezTo>
                <a:lnTo>
                  <a:pt x="280039" y="578866"/>
                </a:lnTo>
                <a:lnTo>
                  <a:pt x="280085" y="578805"/>
                </a:lnTo>
                <a:cubicBezTo>
                  <a:pt x="284462" y="578805"/>
                  <a:pt x="286894" y="578236"/>
                  <a:pt x="287381" y="577098"/>
                </a:cubicBezTo>
                <a:cubicBezTo>
                  <a:pt x="287869" y="575961"/>
                  <a:pt x="295484" y="569422"/>
                  <a:pt x="310227" y="557483"/>
                </a:cubicBezTo>
                <a:cubicBezTo>
                  <a:pt x="324970" y="545543"/>
                  <a:pt x="332341" y="540096"/>
                  <a:pt x="332341" y="541141"/>
                </a:cubicBezTo>
                <a:cubicBezTo>
                  <a:pt x="332341" y="542186"/>
                  <a:pt x="326879" y="539150"/>
                  <a:pt x="315956" y="532034"/>
                </a:cubicBezTo>
                <a:cubicBezTo>
                  <a:pt x="303749" y="523371"/>
                  <a:pt x="295235" y="519419"/>
                  <a:pt x="290414" y="520179"/>
                </a:cubicBezTo>
                <a:close/>
                <a:moveTo>
                  <a:pt x="454725" y="502728"/>
                </a:moveTo>
                <a:lnTo>
                  <a:pt x="454197" y="502774"/>
                </a:lnTo>
                <a:cubicBezTo>
                  <a:pt x="451866" y="504110"/>
                  <a:pt x="449646" y="506570"/>
                  <a:pt x="447536" y="510155"/>
                </a:cubicBezTo>
                <a:lnTo>
                  <a:pt x="444309" y="514388"/>
                </a:lnTo>
                <a:lnTo>
                  <a:pt x="445020" y="514255"/>
                </a:lnTo>
                <a:cubicBezTo>
                  <a:pt x="446233" y="513530"/>
                  <a:pt x="448128" y="511509"/>
                  <a:pt x="450703" y="508193"/>
                </a:cubicBezTo>
                <a:close/>
                <a:moveTo>
                  <a:pt x="337346" y="484877"/>
                </a:moveTo>
                <a:lnTo>
                  <a:pt x="332511" y="486782"/>
                </a:lnTo>
                <a:cubicBezTo>
                  <a:pt x="330947" y="488741"/>
                  <a:pt x="330165" y="491735"/>
                  <a:pt x="330165" y="495763"/>
                </a:cubicBezTo>
                <a:cubicBezTo>
                  <a:pt x="331186" y="497458"/>
                  <a:pt x="332347" y="498305"/>
                  <a:pt x="333647" y="498305"/>
                </a:cubicBezTo>
                <a:cubicBezTo>
                  <a:pt x="335397" y="498305"/>
                  <a:pt x="336540" y="495563"/>
                  <a:pt x="337075" y="490078"/>
                </a:cubicBezTo>
                <a:close/>
                <a:moveTo>
                  <a:pt x="320727" y="475738"/>
                </a:moveTo>
                <a:cubicBezTo>
                  <a:pt x="318614" y="477386"/>
                  <a:pt x="315805" y="478971"/>
                  <a:pt x="312299" y="480492"/>
                </a:cubicBezTo>
                <a:cubicBezTo>
                  <a:pt x="311823" y="483823"/>
                  <a:pt x="311852" y="486485"/>
                  <a:pt x="312386" y="488475"/>
                </a:cubicBezTo>
                <a:cubicBezTo>
                  <a:pt x="312920" y="490466"/>
                  <a:pt x="312787" y="491328"/>
                  <a:pt x="311986" y="491061"/>
                </a:cubicBezTo>
                <a:cubicBezTo>
                  <a:pt x="312879" y="490063"/>
                  <a:pt x="314563" y="487965"/>
                  <a:pt x="317035" y="484767"/>
                </a:cubicBezTo>
                <a:cubicBezTo>
                  <a:pt x="319508" y="481568"/>
                  <a:pt x="320738" y="478559"/>
                  <a:pt x="320727" y="475738"/>
                </a:cubicBezTo>
                <a:close/>
                <a:moveTo>
                  <a:pt x="436634" y="444695"/>
                </a:moveTo>
                <a:lnTo>
                  <a:pt x="425410" y="447893"/>
                </a:lnTo>
                <a:cubicBezTo>
                  <a:pt x="420368" y="449319"/>
                  <a:pt x="414449" y="450986"/>
                  <a:pt x="407652" y="452892"/>
                </a:cubicBezTo>
                <a:cubicBezTo>
                  <a:pt x="380465" y="460519"/>
                  <a:pt x="365524" y="465679"/>
                  <a:pt x="362831" y="468372"/>
                </a:cubicBezTo>
                <a:cubicBezTo>
                  <a:pt x="357596" y="472296"/>
                  <a:pt x="351742" y="474258"/>
                  <a:pt x="345270" y="474258"/>
                </a:cubicBezTo>
                <a:lnTo>
                  <a:pt x="342357" y="474410"/>
                </a:lnTo>
                <a:lnTo>
                  <a:pt x="342859" y="474571"/>
                </a:lnTo>
                <a:cubicBezTo>
                  <a:pt x="350068" y="477299"/>
                  <a:pt x="356203" y="480666"/>
                  <a:pt x="361264" y="484671"/>
                </a:cubicBezTo>
                <a:cubicBezTo>
                  <a:pt x="366325" y="488676"/>
                  <a:pt x="367968" y="494347"/>
                  <a:pt x="366192" y="501683"/>
                </a:cubicBezTo>
                <a:cubicBezTo>
                  <a:pt x="365774" y="499002"/>
                  <a:pt x="366906" y="497841"/>
                  <a:pt x="369587" y="498201"/>
                </a:cubicBezTo>
                <a:cubicBezTo>
                  <a:pt x="373813" y="500905"/>
                  <a:pt x="375618" y="502388"/>
                  <a:pt x="375003" y="502650"/>
                </a:cubicBezTo>
                <a:cubicBezTo>
                  <a:pt x="374388" y="502911"/>
                  <a:pt x="376274" y="501126"/>
                  <a:pt x="380662" y="497295"/>
                </a:cubicBezTo>
                <a:cubicBezTo>
                  <a:pt x="388579" y="490086"/>
                  <a:pt x="396589" y="483487"/>
                  <a:pt x="404692" y="477497"/>
                </a:cubicBezTo>
                <a:cubicBezTo>
                  <a:pt x="412795" y="471507"/>
                  <a:pt x="421347" y="462928"/>
                  <a:pt x="430350" y="451760"/>
                </a:cubicBezTo>
                <a:cubicBezTo>
                  <a:pt x="432600" y="448969"/>
                  <a:pt x="434637" y="446662"/>
                  <a:pt x="436460" y="444840"/>
                </a:cubicBezTo>
                <a:close/>
                <a:moveTo>
                  <a:pt x="346931" y="421737"/>
                </a:moveTo>
                <a:lnTo>
                  <a:pt x="348298" y="427234"/>
                </a:lnTo>
                <a:cubicBezTo>
                  <a:pt x="348970" y="429434"/>
                  <a:pt x="349493" y="430534"/>
                  <a:pt x="349867" y="430534"/>
                </a:cubicBezTo>
                <a:cubicBezTo>
                  <a:pt x="350616" y="430534"/>
                  <a:pt x="350973" y="430575"/>
                  <a:pt x="350938" y="430656"/>
                </a:cubicBezTo>
                <a:cubicBezTo>
                  <a:pt x="350352" y="426837"/>
                  <a:pt x="349256" y="423972"/>
                  <a:pt x="347652" y="422063"/>
                </a:cubicBezTo>
                <a:close/>
                <a:moveTo>
                  <a:pt x="370558" y="411887"/>
                </a:moveTo>
                <a:cubicBezTo>
                  <a:pt x="369447" y="412260"/>
                  <a:pt x="368839" y="413487"/>
                  <a:pt x="368734" y="415568"/>
                </a:cubicBezTo>
                <a:cubicBezTo>
                  <a:pt x="368525" y="419729"/>
                  <a:pt x="369361" y="423261"/>
                  <a:pt x="371242" y="426163"/>
                </a:cubicBezTo>
                <a:cubicBezTo>
                  <a:pt x="374016" y="425850"/>
                  <a:pt x="375403" y="421572"/>
                  <a:pt x="375403" y="413330"/>
                </a:cubicBezTo>
                <a:cubicBezTo>
                  <a:pt x="373285" y="411995"/>
                  <a:pt x="371670" y="411514"/>
                  <a:pt x="370558" y="411887"/>
                </a:cubicBezTo>
                <a:close/>
                <a:moveTo>
                  <a:pt x="519112" y="296054"/>
                </a:moveTo>
                <a:cubicBezTo>
                  <a:pt x="510057" y="296704"/>
                  <a:pt x="493164" y="300077"/>
                  <a:pt x="468432" y="306171"/>
                </a:cubicBezTo>
                <a:cubicBezTo>
                  <a:pt x="443700" y="312266"/>
                  <a:pt x="428699" y="316776"/>
                  <a:pt x="423428" y="319701"/>
                </a:cubicBezTo>
                <a:cubicBezTo>
                  <a:pt x="417319" y="321956"/>
                  <a:pt x="411890" y="323607"/>
                  <a:pt x="407139" y="324653"/>
                </a:cubicBezTo>
                <a:lnTo>
                  <a:pt x="396128" y="325848"/>
                </a:lnTo>
                <a:lnTo>
                  <a:pt x="396038" y="326048"/>
                </a:lnTo>
                <a:cubicBezTo>
                  <a:pt x="395213" y="327389"/>
                  <a:pt x="393977" y="329162"/>
                  <a:pt x="392329" y="331368"/>
                </a:cubicBezTo>
                <a:cubicBezTo>
                  <a:pt x="385015" y="339900"/>
                  <a:pt x="376834" y="344166"/>
                  <a:pt x="367785" y="344166"/>
                </a:cubicBezTo>
                <a:cubicBezTo>
                  <a:pt x="365523" y="344166"/>
                  <a:pt x="363837" y="343610"/>
                  <a:pt x="362728" y="342498"/>
                </a:cubicBezTo>
                <a:lnTo>
                  <a:pt x="362021" y="340280"/>
                </a:lnTo>
                <a:lnTo>
                  <a:pt x="359797" y="341798"/>
                </a:lnTo>
                <a:cubicBezTo>
                  <a:pt x="349793" y="348682"/>
                  <a:pt x="344791" y="352315"/>
                  <a:pt x="344791" y="352698"/>
                </a:cubicBezTo>
                <a:cubicBezTo>
                  <a:pt x="344791" y="357017"/>
                  <a:pt x="341794" y="366118"/>
                  <a:pt x="335798" y="380002"/>
                </a:cubicBezTo>
                <a:cubicBezTo>
                  <a:pt x="332800" y="386944"/>
                  <a:pt x="330292" y="393269"/>
                  <a:pt x="328273" y="398978"/>
                </a:cubicBezTo>
                <a:lnTo>
                  <a:pt x="325107" y="409525"/>
                </a:lnTo>
                <a:lnTo>
                  <a:pt x="336396" y="406234"/>
                </a:lnTo>
                <a:cubicBezTo>
                  <a:pt x="346709" y="403332"/>
                  <a:pt x="359813" y="399824"/>
                  <a:pt x="375708" y="395708"/>
                </a:cubicBezTo>
                <a:cubicBezTo>
                  <a:pt x="407498" y="387478"/>
                  <a:pt x="432024" y="381563"/>
                  <a:pt x="449286" y="377965"/>
                </a:cubicBezTo>
                <a:cubicBezTo>
                  <a:pt x="461661" y="374830"/>
                  <a:pt x="475690" y="376180"/>
                  <a:pt x="491373" y="382013"/>
                </a:cubicBezTo>
                <a:cubicBezTo>
                  <a:pt x="507056" y="387846"/>
                  <a:pt x="514614" y="390763"/>
                  <a:pt x="514045" y="390763"/>
                </a:cubicBezTo>
                <a:cubicBezTo>
                  <a:pt x="510249" y="390763"/>
                  <a:pt x="510017" y="386598"/>
                  <a:pt x="513348" y="378269"/>
                </a:cubicBezTo>
                <a:cubicBezTo>
                  <a:pt x="516680" y="369940"/>
                  <a:pt x="518735" y="362676"/>
                  <a:pt x="519512" y="356477"/>
                </a:cubicBezTo>
                <a:cubicBezTo>
                  <a:pt x="525201" y="321814"/>
                  <a:pt x="526124" y="302305"/>
                  <a:pt x="522281" y="297952"/>
                </a:cubicBezTo>
                <a:cubicBezTo>
                  <a:pt x="521225" y="296687"/>
                  <a:pt x="520168" y="296054"/>
                  <a:pt x="519112" y="296054"/>
                </a:cubicBezTo>
                <a:close/>
                <a:moveTo>
                  <a:pt x="1683128" y="290957"/>
                </a:moveTo>
                <a:cubicBezTo>
                  <a:pt x="1690744" y="290803"/>
                  <a:pt x="1700344" y="294191"/>
                  <a:pt x="1711929" y="301121"/>
                </a:cubicBezTo>
                <a:cubicBezTo>
                  <a:pt x="1726637" y="312393"/>
                  <a:pt x="1735570" y="325134"/>
                  <a:pt x="1738728" y="339343"/>
                </a:cubicBezTo>
                <a:cubicBezTo>
                  <a:pt x="1741061" y="350986"/>
                  <a:pt x="1742936" y="359315"/>
                  <a:pt x="1744352" y="364330"/>
                </a:cubicBezTo>
                <a:cubicBezTo>
                  <a:pt x="1746883" y="381499"/>
                  <a:pt x="1741316" y="389718"/>
                  <a:pt x="1727653" y="388987"/>
                </a:cubicBezTo>
                <a:cubicBezTo>
                  <a:pt x="1718970" y="388987"/>
                  <a:pt x="1709602" y="382428"/>
                  <a:pt x="1699549" y="369310"/>
                </a:cubicBezTo>
                <a:cubicBezTo>
                  <a:pt x="1671909" y="342007"/>
                  <a:pt x="1660805" y="319585"/>
                  <a:pt x="1666238" y="302044"/>
                </a:cubicBezTo>
                <a:cubicBezTo>
                  <a:pt x="1669883" y="294806"/>
                  <a:pt x="1675513" y="291111"/>
                  <a:pt x="1683128" y="290957"/>
                </a:cubicBezTo>
                <a:close/>
                <a:moveTo>
                  <a:pt x="1284408" y="144789"/>
                </a:moveTo>
                <a:cubicBezTo>
                  <a:pt x="1298838" y="144789"/>
                  <a:pt x="1311543" y="157398"/>
                  <a:pt x="1322525" y="182618"/>
                </a:cubicBezTo>
                <a:cubicBezTo>
                  <a:pt x="1333506" y="207838"/>
                  <a:pt x="1340100" y="234082"/>
                  <a:pt x="1342306" y="261350"/>
                </a:cubicBezTo>
                <a:cubicBezTo>
                  <a:pt x="1345742" y="294388"/>
                  <a:pt x="1352916" y="315499"/>
                  <a:pt x="1363828" y="324681"/>
                </a:cubicBezTo>
                <a:lnTo>
                  <a:pt x="1357583" y="325930"/>
                </a:lnTo>
                <a:lnTo>
                  <a:pt x="1362461" y="328085"/>
                </a:lnTo>
                <a:cubicBezTo>
                  <a:pt x="1367993" y="330773"/>
                  <a:pt x="1376290" y="335169"/>
                  <a:pt x="1387353" y="341276"/>
                </a:cubicBezTo>
                <a:cubicBezTo>
                  <a:pt x="1407784" y="369206"/>
                  <a:pt x="1402531" y="386537"/>
                  <a:pt x="1371594" y="393271"/>
                </a:cubicBezTo>
                <a:cubicBezTo>
                  <a:pt x="1361820" y="395035"/>
                  <a:pt x="1354512" y="397653"/>
                  <a:pt x="1349672" y="401124"/>
                </a:cubicBezTo>
                <a:cubicBezTo>
                  <a:pt x="1346386" y="403759"/>
                  <a:pt x="1345405" y="426970"/>
                  <a:pt x="1346729" y="470758"/>
                </a:cubicBezTo>
                <a:lnTo>
                  <a:pt x="1347286" y="480422"/>
                </a:lnTo>
                <a:lnTo>
                  <a:pt x="1374833" y="480422"/>
                </a:lnTo>
                <a:cubicBezTo>
                  <a:pt x="1418400" y="481101"/>
                  <a:pt x="1448405" y="486818"/>
                  <a:pt x="1464847" y="497573"/>
                </a:cubicBezTo>
                <a:lnTo>
                  <a:pt x="1471759" y="504782"/>
                </a:lnTo>
                <a:lnTo>
                  <a:pt x="1472423" y="504194"/>
                </a:lnTo>
                <a:cubicBezTo>
                  <a:pt x="1479492" y="500223"/>
                  <a:pt x="1489197" y="500782"/>
                  <a:pt x="1501538" y="505871"/>
                </a:cubicBezTo>
                <a:cubicBezTo>
                  <a:pt x="1513880" y="510960"/>
                  <a:pt x="1521593" y="517745"/>
                  <a:pt x="1524678" y="526226"/>
                </a:cubicBezTo>
                <a:lnTo>
                  <a:pt x="1525350" y="530165"/>
                </a:lnTo>
                <a:lnTo>
                  <a:pt x="1533577" y="525992"/>
                </a:lnTo>
                <a:cubicBezTo>
                  <a:pt x="1537253" y="524215"/>
                  <a:pt x="1541688" y="522143"/>
                  <a:pt x="1546881" y="519775"/>
                </a:cubicBezTo>
                <a:cubicBezTo>
                  <a:pt x="1567655" y="510303"/>
                  <a:pt x="1581106" y="505566"/>
                  <a:pt x="1587236" y="505566"/>
                </a:cubicBezTo>
                <a:cubicBezTo>
                  <a:pt x="1590741" y="505566"/>
                  <a:pt x="1588814" y="498903"/>
                  <a:pt x="1581455" y="485576"/>
                </a:cubicBezTo>
                <a:cubicBezTo>
                  <a:pt x="1564506" y="437784"/>
                  <a:pt x="1550692" y="401936"/>
                  <a:pt x="1540012" y="378034"/>
                </a:cubicBezTo>
                <a:cubicBezTo>
                  <a:pt x="1526894" y="345565"/>
                  <a:pt x="1527521" y="326695"/>
                  <a:pt x="1541892" y="321425"/>
                </a:cubicBezTo>
                <a:cubicBezTo>
                  <a:pt x="1551678" y="318082"/>
                  <a:pt x="1560324" y="320456"/>
                  <a:pt x="1567829" y="328547"/>
                </a:cubicBezTo>
                <a:cubicBezTo>
                  <a:pt x="1575334" y="336638"/>
                  <a:pt x="1584688" y="351137"/>
                  <a:pt x="1595890" y="372044"/>
                </a:cubicBezTo>
                <a:cubicBezTo>
                  <a:pt x="1610331" y="398744"/>
                  <a:pt x="1622067" y="416935"/>
                  <a:pt x="1631099" y="426616"/>
                </a:cubicBezTo>
                <a:cubicBezTo>
                  <a:pt x="1640130" y="436298"/>
                  <a:pt x="1651240" y="442793"/>
                  <a:pt x="1664427" y="446101"/>
                </a:cubicBezTo>
                <a:cubicBezTo>
                  <a:pt x="1678589" y="449305"/>
                  <a:pt x="1697201" y="449990"/>
                  <a:pt x="1720261" y="448156"/>
                </a:cubicBezTo>
                <a:cubicBezTo>
                  <a:pt x="1743322" y="446322"/>
                  <a:pt x="1755801" y="446867"/>
                  <a:pt x="1757699" y="449793"/>
                </a:cubicBezTo>
                <a:cubicBezTo>
                  <a:pt x="1759597" y="452718"/>
                  <a:pt x="1763126" y="454181"/>
                  <a:pt x="1768286" y="454181"/>
                </a:cubicBezTo>
                <a:cubicBezTo>
                  <a:pt x="1773446" y="454181"/>
                  <a:pt x="1780582" y="457826"/>
                  <a:pt x="1789695" y="465116"/>
                </a:cubicBezTo>
                <a:cubicBezTo>
                  <a:pt x="1807189" y="485814"/>
                  <a:pt x="1800468" y="502467"/>
                  <a:pt x="1769531" y="515074"/>
                </a:cubicBezTo>
                <a:cubicBezTo>
                  <a:pt x="1754185" y="520727"/>
                  <a:pt x="1731542" y="527164"/>
                  <a:pt x="1701604" y="534385"/>
                </a:cubicBezTo>
                <a:cubicBezTo>
                  <a:pt x="1682507" y="539179"/>
                  <a:pt x="1672373" y="541811"/>
                  <a:pt x="1671201" y="542281"/>
                </a:cubicBezTo>
                <a:cubicBezTo>
                  <a:pt x="1670028" y="542751"/>
                  <a:pt x="1669715" y="543381"/>
                  <a:pt x="1670260" y="544171"/>
                </a:cubicBezTo>
                <a:cubicBezTo>
                  <a:pt x="1670968" y="552633"/>
                  <a:pt x="1674198" y="562437"/>
                  <a:pt x="1679951" y="573581"/>
                </a:cubicBezTo>
                <a:cubicBezTo>
                  <a:pt x="1685703" y="584725"/>
                  <a:pt x="1690230" y="595852"/>
                  <a:pt x="1693533" y="606962"/>
                </a:cubicBezTo>
                <a:lnTo>
                  <a:pt x="1695016" y="612993"/>
                </a:lnTo>
                <a:lnTo>
                  <a:pt x="1700567" y="605760"/>
                </a:lnTo>
                <a:cubicBezTo>
                  <a:pt x="1709941" y="593525"/>
                  <a:pt x="1719057" y="582984"/>
                  <a:pt x="1727914" y="574138"/>
                </a:cubicBezTo>
                <a:cubicBezTo>
                  <a:pt x="1738641" y="563400"/>
                  <a:pt x="1749692" y="558031"/>
                  <a:pt x="1761068" y="558031"/>
                </a:cubicBezTo>
                <a:cubicBezTo>
                  <a:pt x="1769763" y="558031"/>
                  <a:pt x="1775797" y="560138"/>
                  <a:pt x="1779169" y="564352"/>
                </a:cubicBezTo>
                <a:cubicBezTo>
                  <a:pt x="1782542" y="568566"/>
                  <a:pt x="1784228" y="575636"/>
                  <a:pt x="1784228" y="585561"/>
                </a:cubicBezTo>
                <a:cubicBezTo>
                  <a:pt x="1784228" y="599828"/>
                  <a:pt x="1781131" y="610789"/>
                  <a:pt x="1774938" y="618445"/>
                </a:cubicBezTo>
                <a:cubicBezTo>
                  <a:pt x="1768745" y="626101"/>
                  <a:pt x="1765648" y="631116"/>
                  <a:pt x="1765648" y="633490"/>
                </a:cubicBezTo>
                <a:cubicBezTo>
                  <a:pt x="1765648" y="635864"/>
                  <a:pt x="1759452" y="645290"/>
                  <a:pt x="1747060" y="661769"/>
                </a:cubicBezTo>
                <a:cubicBezTo>
                  <a:pt x="1734668" y="678247"/>
                  <a:pt x="1729493" y="686666"/>
                  <a:pt x="1731536" y="687026"/>
                </a:cubicBezTo>
                <a:cubicBezTo>
                  <a:pt x="1733579" y="687386"/>
                  <a:pt x="1736064" y="692946"/>
                  <a:pt x="1738989" y="703707"/>
                </a:cubicBezTo>
                <a:cubicBezTo>
                  <a:pt x="1740266" y="710719"/>
                  <a:pt x="1743626" y="718253"/>
                  <a:pt x="1749071" y="726309"/>
                </a:cubicBezTo>
                <a:cubicBezTo>
                  <a:pt x="1751793" y="730338"/>
                  <a:pt x="1753558" y="733388"/>
                  <a:pt x="1754364" y="735460"/>
                </a:cubicBezTo>
                <a:lnTo>
                  <a:pt x="1754151" y="737010"/>
                </a:lnTo>
                <a:lnTo>
                  <a:pt x="1756437" y="732038"/>
                </a:lnTo>
                <a:cubicBezTo>
                  <a:pt x="1761080" y="722751"/>
                  <a:pt x="1767424" y="709692"/>
                  <a:pt x="1775469" y="692859"/>
                </a:cubicBezTo>
                <a:cubicBezTo>
                  <a:pt x="1781761" y="680287"/>
                  <a:pt x="1784907" y="672237"/>
                  <a:pt x="1784907" y="668708"/>
                </a:cubicBezTo>
                <a:cubicBezTo>
                  <a:pt x="1784907" y="665179"/>
                  <a:pt x="1787237" y="658167"/>
                  <a:pt x="1791898" y="647673"/>
                </a:cubicBezTo>
                <a:cubicBezTo>
                  <a:pt x="1796559" y="637179"/>
                  <a:pt x="1801931" y="624955"/>
                  <a:pt x="1808014" y="611001"/>
                </a:cubicBezTo>
                <a:cubicBezTo>
                  <a:pt x="1814096" y="597048"/>
                  <a:pt x="1819944" y="581829"/>
                  <a:pt x="1825557" y="565345"/>
                </a:cubicBezTo>
                <a:cubicBezTo>
                  <a:pt x="1831170" y="548861"/>
                  <a:pt x="1836130" y="537612"/>
                  <a:pt x="1840436" y="531599"/>
                </a:cubicBezTo>
                <a:cubicBezTo>
                  <a:pt x="1857629" y="523705"/>
                  <a:pt x="1866225" y="526752"/>
                  <a:pt x="1866225" y="540740"/>
                </a:cubicBezTo>
                <a:cubicBezTo>
                  <a:pt x="1866225" y="542807"/>
                  <a:pt x="1865784" y="547769"/>
                  <a:pt x="1864902" y="555628"/>
                </a:cubicBezTo>
                <a:cubicBezTo>
                  <a:pt x="1864333" y="563069"/>
                  <a:pt x="1865322" y="566790"/>
                  <a:pt x="1867870" y="566790"/>
                </a:cubicBezTo>
                <a:cubicBezTo>
                  <a:pt x="1870418" y="566790"/>
                  <a:pt x="1870596" y="579533"/>
                  <a:pt x="1868402" y="605020"/>
                </a:cubicBezTo>
                <a:cubicBezTo>
                  <a:pt x="1866208" y="630507"/>
                  <a:pt x="1865842" y="647156"/>
                  <a:pt x="1867304" y="654969"/>
                </a:cubicBezTo>
                <a:cubicBezTo>
                  <a:pt x="1868767" y="662781"/>
                  <a:pt x="1867679" y="671221"/>
                  <a:pt x="1864040" y="680287"/>
                </a:cubicBezTo>
                <a:cubicBezTo>
                  <a:pt x="1860400" y="689353"/>
                  <a:pt x="1859817" y="695381"/>
                  <a:pt x="1862290" y="698370"/>
                </a:cubicBezTo>
                <a:cubicBezTo>
                  <a:pt x="1864762" y="701360"/>
                  <a:pt x="1866367" y="725236"/>
                  <a:pt x="1867104" y="769998"/>
                </a:cubicBezTo>
                <a:cubicBezTo>
                  <a:pt x="1867841" y="814761"/>
                  <a:pt x="1869371" y="839760"/>
                  <a:pt x="1871692" y="844996"/>
                </a:cubicBezTo>
                <a:cubicBezTo>
                  <a:pt x="1875338" y="851427"/>
                  <a:pt x="1876560" y="862565"/>
                  <a:pt x="1875358" y="878411"/>
                </a:cubicBezTo>
                <a:cubicBezTo>
                  <a:pt x="1874156" y="894257"/>
                  <a:pt x="1871222" y="907607"/>
                  <a:pt x="1866556" y="918461"/>
                </a:cubicBezTo>
                <a:cubicBezTo>
                  <a:pt x="1865476" y="921734"/>
                  <a:pt x="1863793" y="927945"/>
                  <a:pt x="1861506" y="937092"/>
                </a:cubicBezTo>
                <a:cubicBezTo>
                  <a:pt x="1860276" y="939763"/>
                  <a:pt x="1859660" y="940923"/>
                  <a:pt x="1859660" y="940575"/>
                </a:cubicBezTo>
                <a:cubicBezTo>
                  <a:pt x="1859660" y="940227"/>
                  <a:pt x="1860635" y="940331"/>
                  <a:pt x="1862586" y="940889"/>
                </a:cubicBezTo>
                <a:cubicBezTo>
                  <a:pt x="1871652" y="942386"/>
                  <a:pt x="1883304" y="945326"/>
                  <a:pt x="1897542" y="949708"/>
                </a:cubicBezTo>
                <a:cubicBezTo>
                  <a:pt x="1911780" y="954090"/>
                  <a:pt x="1925594" y="956856"/>
                  <a:pt x="1938985" y="958005"/>
                </a:cubicBezTo>
                <a:cubicBezTo>
                  <a:pt x="1952375" y="959155"/>
                  <a:pt x="1961465" y="961520"/>
                  <a:pt x="1966253" y="965101"/>
                </a:cubicBezTo>
                <a:cubicBezTo>
                  <a:pt x="1971042" y="968682"/>
                  <a:pt x="1975479" y="971152"/>
                  <a:pt x="1979566" y="972510"/>
                </a:cubicBezTo>
                <a:cubicBezTo>
                  <a:pt x="1991592" y="976121"/>
                  <a:pt x="1999579" y="985233"/>
                  <a:pt x="2003526" y="999849"/>
                </a:cubicBezTo>
                <a:cubicBezTo>
                  <a:pt x="2007472" y="1014464"/>
                  <a:pt x="2006578" y="1026281"/>
                  <a:pt x="2000844" y="1035301"/>
                </a:cubicBezTo>
                <a:cubicBezTo>
                  <a:pt x="1993983" y="1045633"/>
                  <a:pt x="1976924" y="1052743"/>
                  <a:pt x="1949668" y="1056632"/>
                </a:cubicBezTo>
                <a:cubicBezTo>
                  <a:pt x="1900610" y="1062668"/>
                  <a:pt x="1864568" y="1065872"/>
                  <a:pt x="1841542" y="1066244"/>
                </a:cubicBezTo>
                <a:cubicBezTo>
                  <a:pt x="1818516" y="1066615"/>
                  <a:pt x="1787989" y="1064944"/>
                  <a:pt x="1749959" y="1061229"/>
                </a:cubicBezTo>
                <a:cubicBezTo>
                  <a:pt x="1725581" y="1057654"/>
                  <a:pt x="1712124" y="1057871"/>
                  <a:pt x="1709587" y="1061882"/>
                </a:cubicBezTo>
                <a:cubicBezTo>
                  <a:pt x="1707051" y="1065893"/>
                  <a:pt x="1702924" y="1065936"/>
                  <a:pt x="1697207" y="1062013"/>
                </a:cubicBezTo>
                <a:cubicBezTo>
                  <a:pt x="1691490" y="1058089"/>
                  <a:pt x="1679924" y="1054589"/>
                  <a:pt x="1662512" y="1051513"/>
                </a:cubicBezTo>
                <a:cubicBezTo>
                  <a:pt x="1645099" y="1048436"/>
                  <a:pt x="1630089" y="1043108"/>
                  <a:pt x="1617482" y="1035528"/>
                </a:cubicBezTo>
                <a:cubicBezTo>
                  <a:pt x="1604875" y="1027947"/>
                  <a:pt x="1596926" y="1025434"/>
                  <a:pt x="1593635" y="1027988"/>
                </a:cubicBezTo>
                <a:cubicBezTo>
                  <a:pt x="1590344" y="1030542"/>
                  <a:pt x="1585596" y="1028725"/>
                  <a:pt x="1579391" y="1022538"/>
                </a:cubicBezTo>
                <a:cubicBezTo>
                  <a:pt x="1573186" y="1016350"/>
                  <a:pt x="1554914" y="1005760"/>
                  <a:pt x="1524575" y="990768"/>
                </a:cubicBezTo>
                <a:cubicBezTo>
                  <a:pt x="1494236" y="975775"/>
                  <a:pt x="1468819" y="962791"/>
                  <a:pt x="1448324" y="951815"/>
                </a:cubicBezTo>
                <a:cubicBezTo>
                  <a:pt x="1427829" y="940839"/>
                  <a:pt x="1403536" y="929332"/>
                  <a:pt x="1375443" y="917294"/>
                </a:cubicBezTo>
                <a:cubicBezTo>
                  <a:pt x="1347350" y="905256"/>
                  <a:pt x="1331713" y="898175"/>
                  <a:pt x="1328532" y="896050"/>
                </a:cubicBezTo>
                <a:cubicBezTo>
                  <a:pt x="1325352" y="893926"/>
                  <a:pt x="1309956" y="887379"/>
                  <a:pt x="1282345" y="876409"/>
                </a:cubicBezTo>
                <a:cubicBezTo>
                  <a:pt x="1254734" y="865438"/>
                  <a:pt x="1235391" y="858572"/>
                  <a:pt x="1224316" y="855809"/>
                </a:cubicBezTo>
                <a:cubicBezTo>
                  <a:pt x="1210688" y="851792"/>
                  <a:pt x="1199166" y="847689"/>
                  <a:pt x="1189752" y="843498"/>
                </a:cubicBezTo>
                <a:cubicBezTo>
                  <a:pt x="1180337" y="839307"/>
                  <a:pt x="1164514" y="837212"/>
                  <a:pt x="1142284" y="837212"/>
                </a:cubicBezTo>
                <a:lnTo>
                  <a:pt x="1112195" y="837212"/>
                </a:lnTo>
                <a:lnTo>
                  <a:pt x="1092988" y="858560"/>
                </a:lnTo>
                <a:cubicBezTo>
                  <a:pt x="1081322" y="870842"/>
                  <a:pt x="1070076" y="882901"/>
                  <a:pt x="1059251" y="894736"/>
                </a:cubicBezTo>
                <a:cubicBezTo>
                  <a:pt x="1048426" y="906571"/>
                  <a:pt x="1043013" y="914253"/>
                  <a:pt x="1043013" y="917782"/>
                </a:cubicBezTo>
                <a:cubicBezTo>
                  <a:pt x="1043013" y="921311"/>
                  <a:pt x="1039914" y="923986"/>
                  <a:pt x="1033715" y="925809"/>
                </a:cubicBezTo>
                <a:cubicBezTo>
                  <a:pt x="1027516" y="927631"/>
                  <a:pt x="1024416" y="927185"/>
                  <a:pt x="1024416" y="924468"/>
                </a:cubicBezTo>
                <a:cubicBezTo>
                  <a:pt x="1024416" y="932292"/>
                  <a:pt x="1011769" y="947320"/>
                  <a:pt x="986474" y="969550"/>
                </a:cubicBezTo>
                <a:cubicBezTo>
                  <a:pt x="975527" y="978500"/>
                  <a:pt x="967685" y="983280"/>
                  <a:pt x="962949" y="983890"/>
                </a:cubicBezTo>
                <a:cubicBezTo>
                  <a:pt x="958212" y="984499"/>
                  <a:pt x="952274" y="981571"/>
                  <a:pt x="945135" y="975105"/>
                </a:cubicBezTo>
                <a:cubicBezTo>
                  <a:pt x="927746" y="957112"/>
                  <a:pt x="921965" y="928444"/>
                  <a:pt x="927792" y="889103"/>
                </a:cubicBezTo>
                <a:cubicBezTo>
                  <a:pt x="930056" y="874789"/>
                  <a:pt x="932584" y="864376"/>
                  <a:pt x="935375" y="857864"/>
                </a:cubicBezTo>
                <a:cubicBezTo>
                  <a:pt x="938167" y="851351"/>
                  <a:pt x="943098" y="845884"/>
                  <a:pt x="950168" y="841461"/>
                </a:cubicBezTo>
                <a:cubicBezTo>
                  <a:pt x="961114" y="833265"/>
                  <a:pt x="969032" y="829167"/>
                  <a:pt x="973919" y="829167"/>
                </a:cubicBezTo>
                <a:cubicBezTo>
                  <a:pt x="973257" y="829167"/>
                  <a:pt x="986764" y="817747"/>
                  <a:pt x="1014439" y="794908"/>
                </a:cubicBezTo>
                <a:cubicBezTo>
                  <a:pt x="1042114" y="772068"/>
                  <a:pt x="1058458" y="757786"/>
                  <a:pt x="1063473" y="752063"/>
                </a:cubicBezTo>
                <a:cubicBezTo>
                  <a:pt x="1065795" y="748964"/>
                  <a:pt x="1078628" y="737222"/>
                  <a:pt x="1101973" y="716837"/>
                </a:cubicBezTo>
                <a:cubicBezTo>
                  <a:pt x="1125318" y="696452"/>
                  <a:pt x="1139800" y="684263"/>
                  <a:pt x="1145418" y="680270"/>
                </a:cubicBezTo>
                <a:cubicBezTo>
                  <a:pt x="1148483" y="677971"/>
                  <a:pt x="1155556" y="672205"/>
                  <a:pt x="1166636" y="662970"/>
                </a:cubicBezTo>
                <a:cubicBezTo>
                  <a:pt x="1177716" y="653735"/>
                  <a:pt x="1185996" y="648201"/>
                  <a:pt x="1191476" y="646367"/>
                </a:cubicBezTo>
                <a:cubicBezTo>
                  <a:pt x="1194041" y="645229"/>
                  <a:pt x="1198044" y="642806"/>
                  <a:pt x="1203484" y="639097"/>
                </a:cubicBezTo>
                <a:lnTo>
                  <a:pt x="1208094" y="635839"/>
                </a:lnTo>
                <a:lnTo>
                  <a:pt x="1163662" y="654726"/>
                </a:lnTo>
                <a:cubicBezTo>
                  <a:pt x="1114163" y="674039"/>
                  <a:pt x="1070656" y="685624"/>
                  <a:pt x="1033140" y="689481"/>
                </a:cubicBezTo>
                <a:cubicBezTo>
                  <a:pt x="1007357" y="691768"/>
                  <a:pt x="989979" y="692479"/>
                  <a:pt x="981006" y="691614"/>
                </a:cubicBezTo>
                <a:cubicBezTo>
                  <a:pt x="972032" y="690749"/>
                  <a:pt x="963837" y="686608"/>
                  <a:pt x="956419" y="679190"/>
                </a:cubicBezTo>
                <a:cubicBezTo>
                  <a:pt x="946087" y="669602"/>
                  <a:pt x="941281" y="656797"/>
                  <a:pt x="942001" y="640777"/>
                </a:cubicBezTo>
                <a:cubicBezTo>
                  <a:pt x="942918" y="627892"/>
                  <a:pt x="947065" y="618498"/>
                  <a:pt x="954443" y="612595"/>
                </a:cubicBezTo>
                <a:cubicBezTo>
                  <a:pt x="961820" y="606692"/>
                  <a:pt x="973147" y="602289"/>
                  <a:pt x="988424" y="599387"/>
                </a:cubicBezTo>
                <a:cubicBezTo>
                  <a:pt x="1008054" y="595858"/>
                  <a:pt x="1017869" y="598899"/>
                  <a:pt x="1017869" y="608511"/>
                </a:cubicBezTo>
                <a:cubicBezTo>
                  <a:pt x="1017869" y="610444"/>
                  <a:pt x="1017377" y="612386"/>
                  <a:pt x="1016393" y="614336"/>
                </a:cubicBezTo>
                <a:lnTo>
                  <a:pt x="1013617" y="618021"/>
                </a:lnTo>
                <a:lnTo>
                  <a:pt x="1019658" y="615507"/>
                </a:lnTo>
                <a:cubicBezTo>
                  <a:pt x="1029377" y="611963"/>
                  <a:pt x="1046252" y="606445"/>
                  <a:pt x="1070282" y="598952"/>
                </a:cubicBezTo>
                <a:cubicBezTo>
                  <a:pt x="1082494" y="595550"/>
                  <a:pt x="1106431" y="586539"/>
                  <a:pt x="1142092" y="571918"/>
                </a:cubicBezTo>
                <a:cubicBezTo>
                  <a:pt x="1151008" y="568263"/>
                  <a:pt x="1158898" y="564975"/>
                  <a:pt x="1165763" y="562055"/>
                </a:cubicBezTo>
                <a:lnTo>
                  <a:pt x="1174896" y="558064"/>
                </a:lnTo>
                <a:lnTo>
                  <a:pt x="1170763" y="557248"/>
                </a:lnTo>
                <a:cubicBezTo>
                  <a:pt x="1167588" y="555727"/>
                  <a:pt x="1165089" y="553446"/>
                  <a:pt x="1163267" y="550404"/>
                </a:cubicBezTo>
                <a:cubicBezTo>
                  <a:pt x="1159343" y="543010"/>
                  <a:pt x="1159633" y="535328"/>
                  <a:pt x="1164137" y="527359"/>
                </a:cubicBezTo>
                <a:cubicBezTo>
                  <a:pt x="1168641" y="519389"/>
                  <a:pt x="1175206" y="515405"/>
                  <a:pt x="1183831" y="515405"/>
                </a:cubicBezTo>
                <a:cubicBezTo>
                  <a:pt x="1187488" y="515405"/>
                  <a:pt x="1199770" y="503204"/>
                  <a:pt x="1220677" y="478803"/>
                </a:cubicBezTo>
                <a:cubicBezTo>
                  <a:pt x="1225344" y="473672"/>
                  <a:pt x="1228333" y="465157"/>
                  <a:pt x="1229644" y="453258"/>
                </a:cubicBezTo>
                <a:cubicBezTo>
                  <a:pt x="1230295" y="447616"/>
                  <a:pt x="1230965" y="445332"/>
                  <a:pt x="1231656" y="446406"/>
                </a:cubicBezTo>
                <a:cubicBezTo>
                  <a:pt x="1232346" y="447480"/>
                  <a:pt x="1231711" y="448017"/>
                  <a:pt x="1229749" y="448017"/>
                </a:cubicBezTo>
                <a:cubicBezTo>
                  <a:pt x="1211732" y="448017"/>
                  <a:pt x="1194299" y="441440"/>
                  <a:pt x="1177449" y="428288"/>
                </a:cubicBezTo>
                <a:cubicBezTo>
                  <a:pt x="1160600" y="415135"/>
                  <a:pt x="1149650" y="400120"/>
                  <a:pt x="1144600" y="383241"/>
                </a:cubicBezTo>
                <a:cubicBezTo>
                  <a:pt x="1141454" y="370843"/>
                  <a:pt x="1140662" y="362313"/>
                  <a:pt x="1142223" y="357652"/>
                </a:cubicBezTo>
                <a:cubicBezTo>
                  <a:pt x="1143784" y="352991"/>
                  <a:pt x="1149516" y="345710"/>
                  <a:pt x="1159418" y="335808"/>
                </a:cubicBezTo>
                <a:lnTo>
                  <a:pt x="1190291" y="315313"/>
                </a:lnTo>
                <a:lnTo>
                  <a:pt x="1198998" y="344096"/>
                </a:lnTo>
                <a:lnTo>
                  <a:pt x="1201366" y="355763"/>
                </a:lnTo>
                <a:lnTo>
                  <a:pt x="1209811" y="354039"/>
                </a:lnTo>
                <a:cubicBezTo>
                  <a:pt x="1236430" y="350325"/>
                  <a:pt x="1250290" y="340219"/>
                  <a:pt x="1251393" y="323723"/>
                </a:cubicBezTo>
                <a:cubicBezTo>
                  <a:pt x="1252914" y="298695"/>
                  <a:pt x="1255532" y="273551"/>
                  <a:pt x="1259246" y="248291"/>
                </a:cubicBezTo>
                <a:cubicBezTo>
                  <a:pt x="1261301" y="231354"/>
                  <a:pt x="1261052" y="212049"/>
                  <a:pt x="1258498" y="190375"/>
                </a:cubicBezTo>
                <a:cubicBezTo>
                  <a:pt x="1255955" y="168702"/>
                  <a:pt x="1257978" y="155686"/>
                  <a:pt x="1264566" y="151327"/>
                </a:cubicBezTo>
                <a:cubicBezTo>
                  <a:pt x="1271154" y="146968"/>
                  <a:pt x="1277768" y="144789"/>
                  <a:pt x="1284408" y="144789"/>
                </a:cubicBezTo>
                <a:close/>
                <a:moveTo>
                  <a:pt x="276309" y="357"/>
                </a:moveTo>
                <a:cubicBezTo>
                  <a:pt x="280434" y="-217"/>
                  <a:pt x="285640" y="-98"/>
                  <a:pt x="291926" y="714"/>
                </a:cubicBezTo>
                <a:cubicBezTo>
                  <a:pt x="306146" y="1550"/>
                  <a:pt x="316278" y="4635"/>
                  <a:pt x="322320" y="9969"/>
                </a:cubicBezTo>
                <a:cubicBezTo>
                  <a:pt x="328362" y="15303"/>
                  <a:pt x="331778" y="17970"/>
                  <a:pt x="332568" y="17970"/>
                </a:cubicBezTo>
                <a:cubicBezTo>
                  <a:pt x="345476" y="17970"/>
                  <a:pt x="357555" y="36567"/>
                  <a:pt x="368804" y="73761"/>
                </a:cubicBezTo>
                <a:cubicBezTo>
                  <a:pt x="370348" y="77906"/>
                  <a:pt x="371590" y="80758"/>
                  <a:pt x="372530" y="82320"/>
                </a:cubicBezTo>
                <a:lnTo>
                  <a:pt x="372318" y="82995"/>
                </a:lnTo>
                <a:lnTo>
                  <a:pt x="374975" y="82076"/>
                </a:lnTo>
                <a:cubicBezTo>
                  <a:pt x="379094" y="80700"/>
                  <a:pt x="384841" y="78811"/>
                  <a:pt x="392215" y="76408"/>
                </a:cubicBezTo>
                <a:cubicBezTo>
                  <a:pt x="406964" y="71602"/>
                  <a:pt x="414339" y="65940"/>
                  <a:pt x="414339" y="59422"/>
                </a:cubicBezTo>
                <a:cubicBezTo>
                  <a:pt x="414339" y="52904"/>
                  <a:pt x="422476" y="51110"/>
                  <a:pt x="438751" y="54041"/>
                </a:cubicBezTo>
                <a:cubicBezTo>
                  <a:pt x="455027" y="56972"/>
                  <a:pt x="464435" y="59709"/>
                  <a:pt x="466978" y="62251"/>
                </a:cubicBezTo>
                <a:cubicBezTo>
                  <a:pt x="469520" y="64794"/>
                  <a:pt x="472817" y="66065"/>
                  <a:pt x="476868" y="66065"/>
                </a:cubicBezTo>
                <a:cubicBezTo>
                  <a:pt x="490253" y="66065"/>
                  <a:pt x="508409" y="74481"/>
                  <a:pt x="531336" y="91313"/>
                </a:cubicBezTo>
                <a:cubicBezTo>
                  <a:pt x="541180" y="98197"/>
                  <a:pt x="547170" y="104086"/>
                  <a:pt x="549306" y="108979"/>
                </a:cubicBezTo>
                <a:cubicBezTo>
                  <a:pt x="551442" y="113872"/>
                  <a:pt x="552063" y="120683"/>
                  <a:pt x="551169" y="129413"/>
                </a:cubicBezTo>
                <a:lnTo>
                  <a:pt x="548906" y="130679"/>
                </a:lnTo>
                <a:lnTo>
                  <a:pt x="553050" y="131215"/>
                </a:lnTo>
                <a:cubicBezTo>
                  <a:pt x="556718" y="132376"/>
                  <a:pt x="559939" y="134852"/>
                  <a:pt x="562714" y="138642"/>
                </a:cubicBezTo>
                <a:cubicBezTo>
                  <a:pt x="565395" y="149113"/>
                  <a:pt x="562215" y="156031"/>
                  <a:pt x="553172" y="159398"/>
                </a:cubicBezTo>
                <a:cubicBezTo>
                  <a:pt x="549016" y="159398"/>
                  <a:pt x="544645" y="158823"/>
                  <a:pt x="540060" y="157674"/>
                </a:cubicBezTo>
                <a:cubicBezTo>
                  <a:pt x="536415" y="156641"/>
                  <a:pt x="530488" y="158310"/>
                  <a:pt x="522281" y="162680"/>
                </a:cubicBezTo>
                <a:cubicBezTo>
                  <a:pt x="514074" y="167051"/>
                  <a:pt x="505663" y="168453"/>
                  <a:pt x="497050" y="166885"/>
                </a:cubicBezTo>
                <a:cubicBezTo>
                  <a:pt x="490921" y="164808"/>
                  <a:pt x="480891" y="167681"/>
                  <a:pt x="466960" y="175505"/>
                </a:cubicBezTo>
                <a:lnTo>
                  <a:pt x="465894" y="172377"/>
                </a:lnTo>
                <a:lnTo>
                  <a:pt x="464575" y="178665"/>
                </a:lnTo>
                <a:cubicBezTo>
                  <a:pt x="462067" y="182583"/>
                  <a:pt x="459333" y="185776"/>
                  <a:pt x="456373" y="188242"/>
                </a:cubicBezTo>
                <a:cubicBezTo>
                  <a:pt x="453413" y="190709"/>
                  <a:pt x="449872" y="192761"/>
                  <a:pt x="445751" y="194398"/>
                </a:cubicBezTo>
                <a:cubicBezTo>
                  <a:pt x="435989" y="199599"/>
                  <a:pt x="426380" y="206929"/>
                  <a:pt x="416924" y="216390"/>
                </a:cubicBezTo>
                <a:cubicBezTo>
                  <a:pt x="407469" y="225851"/>
                  <a:pt x="402742" y="234207"/>
                  <a:pt x="402742" y="241456"/>
                </a:cubicBezTo>
                <a:cubicBezTo>
                  <a:pt x="402742" y="248706"/>
                  <a:pt x="397570" y="252331"/>
                  <a:pt x="387227" y="252331"/>
                </a:cubicBezTo>
                <a:cubicBezTo>
                  <a:pt x="388608" y="252331"/>
                  <a:pt x="386803" y="256629"/>
                  <a:pt x="381811" y="265225"/>
                </a:cubicBezTo>
                <a:cubicBezTo>
                  <a:pt x="376820" y="273821"/>
                  <a:pt x="374324" y="280017"/>
                  <a:pt x="374324" y="283813"/>
                </a:cubicBezTo>
                <a:cubicBezTo>
                  <a:pt x="374324" y="287087"/>
                  <a:pt x="374306" y="288781"/>
                  <a:pt x="374272" y="288898"/>
                </a:cubicBezTo>
                <a:cubicBezTo>
                  <a:pt x="374237" y="289014"/>
                  <a:pt x="388033" y="283175"/>
                  <a:pt x="415662" y="271380"/>
                </a:cubicBezTo>
                <a:cubicBezTo>
                  <a:pt x="449095" y="257311"/>
                  <a:pt x="474108" y="248543"/>
                  <a:pt x="490703" y="245078"/>
                </a:cubicBezTo>
                <a:cubicBezTo>
                  <a:pt x="507297" y="241613"/>
                  <a:pt x="521439" y="242806"/>
                  <a:pt x="533129" y="248656"/>
                </a:cubicBezTo>
                <a:cubicBezTo>
                  <a:pt x="541871" y="253021"/>
                  <a:pt x="547895" y="255204"/>
                  <a:pt x="551204" y="255204"/>
                </a:cubicBezTo>
                <a:cubicBezTo>
                  <a:pt x="562778" y="255204"/>
                  <a:pt x="573971" y="263730"/>
                  <a:pt x="584785" y="280783"/>
                </a:cubicBezTo>
                <a:cubicBezTo>
                  <a:pt x="595598" y="297836"/>
                  <a:pt x="603309" y="315975"/>
                  <a:pt x="607917" y="335198"/>
                </a:cubicBezTo>
                <a:cubicBezTo>
                  <a:pt x="611632" y="350777"/>
                  <a:pt x="613696" y="362676"/>
                  <a:pt x="614108" y="370895"/>
                </a:cubicBezTo>
                <a:cubicBezTo>
                  <a:pt x="614520" y="379114"/>
                  <a:pt x="613019" y="391773"/>
                  <a:pt x="609606" y="408872"/>
                </a:cubicBezTo>
                <a:cubicBezTo>
                  <a:pt x="605799" y="423139"/>
                  <a:pt x="605901" y="431686"/>
                  <a:pt x="609911" y="434513"/>
                </a:cubicBezTo>
                <a:cubicBezTo>
                  <a:pt x="613922" y="437340"/>
                  <a:pt x="610027" y="453345"/>
                  <a:pt x="598227" y="482529"/>
                </a:cubicBezTo>
                <a:cubicBezTo>
                  <a:pt x="586427" y="511713"/>
                  <a:pt x="577747" y="532545"/>
                  <a:pt x="572186" y="545024"/>
                </a:cubicBezTo>
                <a:cubicBezTo>
                  <a:pt x="565430" y="565443"/>
                  <a:pt x="556468" y="586081"/>
                  <a:pt x="545301" y="606935"/>
                </a:cubicBezTo>
                <a:cubicBezTo>
                  <a:pt x="534133" y="627790"/>
                  <a:pt x="524295" y="642884"/>
                  <a:pt x="515786" y="652218"/>
                </a:cubicBezTo>
                <a:lnTo>
                  <a:pt x="511008" y="657304"/>
                </a:lnTo>
                <a:lnTo>
                  <a:pt x="515094" y="658301"/>
                </a:lnTo>
                <a:cubicBezTo>
                  <a:pt x="519299" y="659646"/>
                  <a:pt x="525607" y="662143"/>
                  <a:pt x="534017" y="665791"/>
                </a:cubicBezTo>
                <a:cubicBezTo>
                  <a:pt x="550838" y="673087"/>
                  <a:pt x="563387" y="677495"/>
                  <a:pt x="571664" y="679016"/>
                </a:cubicBezTo>
                <a:cubicBezTo>
                  <a:pt x="577840" y="680374"/>
                  <a:pt x="584152" y="682310"/>
                  <a:pt x="590601" y="684823"/>
                </a:cubicBezTo>
                <a:cubicBezTo>
                  <a:pt x="597049" y="687336"/>
                  <a:pt x="612758" y="693016"/>
                  <a:pt x="637728" y="701862"/>
                </a:cubicBezTo>
                <a:cubicBezTo>
                  <a:pt x="688783" y="718334"/>
                  <a:pt x="713114" y="737332"/>
                  <a:pt x="710723" y="758854"/>
                </a:cubicBezTo>
                <a:cubicBezTo>
                  <a:pt x="709644" y="772761"/>
                  <a:pt x="695504" y="782263"/>
                  <a:pt x="668305" y="787359"/>
                </a:cubicBezTo>
                <a:cubicBezTo>
                  <a:pt x="653771" y="790830"/>
                  <a:pt x="639322" y="794359"/>
                  <a:pt x="624956" y="797946"/>
                </a:cubicBezTo>
                <a:cubicBezTo>
                  <a:pt x="610590" y="801533"/>
                  <a:pt x="600090" y="803872"/>
                  <a:pt x="593456" y="804963"/>
                </a:cubicBezTo>
                <a:cubicBezTo>
                  <a:pt x="586822" y="806055"/>
                  <a:pt x="576154" y="808423"/>
                  <a:pt x="561451" y="812068"/>
                </a:cubicBezTo>
                <a:cubicBezTo>
                  <a:pt x="554100" y="813890"/>
                  <a:pt x="548247" y="815030"/>
                  <a:pt x="543890" y="815485"/>
                </a:cubicBezTo>
                <a:lnTo>
                  <a:pt x="541601" y="815303"/>
                </a:lnTo>
                <a:lnTo>
                  <a:pt x="540167" y="818652"/>
                </a:lnTo>
                <a:cubicBezTo>
                  <a:pt x="536892" y="824466"/>
                  <a:pt x="532502" y="827374"/>
                  <a:pt x="527000" y="827374"/>
                </a:cubicBezTo>
                <a:cubicBezTo>
                  <a:pt x="521506" y="827374"/>
                  <a:pt x="518073" y="824466"/>
                  <a:pt x="516699" y="818652"/>
                </a:cubicBezTo>
                <a:lnTo>
                  <a:pt x="516664" y="818300"/>
                </a:lnTo>
                <a:lnTo>
                  <a:pt x="513415" y="819330"/>
                </a:lnTo>
                <a:cubicBezTo>
                  <a:pt x="509229" y="820792"/>
                  <a:pt x="504459" y="822574"/>
                  <a:pt x="499105" y="824675"/>
                </a:cubicBezTo>
                <a:lnTo>
                  <a:pt x="470530" y="835070"/>
                </a:lnTo>
                <a:lnTo>
                  <a:pt x="470530" y="846093"/>
                </a:lnTo>
                <a:cubicBezTo>
                  <a:pt x="469741" y="863587"/>
                  <a:pt x="469360" y="873617"/>
                  <a:pt x="469389" y="876182"/>
                </a:cubicBezTo>
                <a:cubicBezTo>
                  <a:pt x="469419" y="878748"/>
                  <a:pt x="470510" y="904620"/>
                  <a:pt x="472663" y="953800"/>
                </a:cubicBezTo>
                <a:cubicBezTo>
                  <a:pt x="474816" y="1002980"/>
                  <a:pt x="474239" y="1037307"/>
                  <a:pt x="470930" y="1056780"/>
                </a:cubicBezTo>
                <a:cubicBezTo>
                  <a:pt x="467622" y="1076253"/>
                  <a:pt x="463884" y="1098957"/>
                  <a:pt x="459717" y="1124891"/>
                </a:cubicBezTo>
                <a:cubicBezTo>
                  <a:pt x="454261" y="1160320"/>
                  <a:pt x="449530" y="1182835"/>
                  <a:pt x="445525" y="1192435"/>
                </a:cubicBezTo>
                <a:cubicBezTo>
                  <a:pt x="443006" y="1199377"/>
                  <a:pt x="440821" y="1210629"/>
                  <a:pt x="438969" y="1226190"/>
                </a:cubicBezTo>
                <a:cubicBezTo>
                  <a:pt x="437118" y="1241751"/>
                  <a:pt x="431258" y="1258505"/>
                  <a:pt x="421391" y="1276452"/>
                </a:cubicBezTo>
                <a:lnTo>
                  <a:pt x="395968" y="1301840"/>
                </a:lnTo>
                <a:lnTo>
                  <a:pt x="387018" y="1273248"/>
                </a:lnTo>
                <a:cubicBezTo>
                  <a:pt x="384104" y="1261280"/>
                  <a:pt x="383007" y="1227377"/>
                  <a:pt x="383727" y="1171540"/>
                </a:cubicBezTo>
                <a:cubicBezTo>
                  <a:pt x="385921" y="987602"/>
                  <a:pt x="385364" y="888708"/>
                  <a:pt x="382055" y="874859"/>
                </a:cubicBezTo>
                <a:lnTo>
                  <a:pt x="381237" y="866727"/>
                </a:lnTo>
                <a:lnTo>
                  <a:pt x="302826" y="898436"/>
                </a:lnTo>
                <a:cubicBezTo>
                  <a:pt x="222634" y="935456"/>
                  <a:pt x="162484" y="956920"/>
                  <a:pt x="122377" y="962829"/>
                </a:cubicBezTo>
                <a:cubicBezTo>
                  <a:pt x="82269" y="968738"/>
                  <a:pt x="49626" y="960989"/>
                  <a:pt x="24447" y="939583"/>
                </a:cubicBezTo>
                <a:cubicBezTo>
                  <a:pt x="15903" y="931039"/>
                  <a:pt x="10264" y="923580"/>
                  <a:pt x="7530" y="917207"/>
                </a:cubicBezTo>
                <a:cubicBezTo>
                  <a:pt x="4796" y="910834"/>
                  <a:pt x="2651" y="899811"/>
                  <a:pt x="1096" y="884140"/>
                </a:cubicBezTo>
                <a:cubicBezTo>
                  <a:pt x="-367" y="867609"/>
                  <a:pt x="-364" y="856561"/>
                  <a:pt x="1105" y="850994"/>
                </a:cubicBezTo>
                <a:cubicBezTo>
                  <a:pt x="2573" y="845428"/>
                  <a:pt x="6935" y="839470"/>
                  <a:pt x="14190" y="833120"/>
                </a:cubicBezTo>
                <a:cubicBezTo>
                  <a:pt x="25474" y="824646"/>
                  <a:pt x="34662" y="820409"/>
                  <a:pt x="41755" y="820409"/>
                </a:cubicBezTo>
                <a:cubicBezTo>
                  <a:pt x="43856" y="820409"/>
                  <a:pt x="57305" y="812660"/>
                  <a:pt x="82101" y="797162"/>
                </a:cubicBezTo>
                <a:cubicBezTo>
                  <a:pt x="106897" y="781665"/>
                  <a:pt x="122481" y="770730"/>
                  <a:pt x="128854" y="764357"/>
                </a:cubicBezTo>
                <a:cubicBezTo>
                  <a:pt x="136690" y="756544"/>
                  <a:pt x="142387" y="752638"/>
                  <a:pt x="145945" y="752638"/>
                </a:cubicBezTo>
                <a:cubicBezTo>
                  <a:pt x="149503" y="752638"/>
                  <a:pt x="153287" y="749538"/>
                  <a:pt x="157298" y="743339"/>
                </a:cubicBezTo>
                <a:cubicBezTo>
                  <a:pt x="161309" y="737140"/>
                  <a:pt x="165642" y="734041"/>
                  <a:pt x="170297" y="734041"/>
                </a:cubicBezTo>
                <a:cubicBezTo>
                  <a:pt x="174952" y="734041"/>
                  <a:pt x="181006" y="730396"/>
                  <a:pt x="188459" y="723105"/>
                </a:cubicBezTo>
                <a:cubicBezTo>
                  <a:pt x="195911" y="715815"/>
                  <a:pt x="200923" y="714173"/>
                  <a:pt x="203495" y="718178"/>
                </a:cubicBezTo>
                <a:cubicBezTo>
                  <a:pt x="206066" y="722183"/>
                  <a:pt x="209621" y="721393"/>
                  <a:pt x="214160" y="715809"/>
                </a:cubicBezTo>
                <a:lnTo>
                  <a:pt x="218760" y="714465"/>
                </a:lnTo>
                <a:lnTo>
                  <a:pt x="219803" y="710405"/>
                </a:lnTo>
                <a:cubicBezTo>
                  <a:pt x="222138" y="702600"/>
                  <a:pt x="224738" y="697622"/>
                  <a:pt x="227603" y="695471"/>
                </a:cubicBezTo>
                <a:cubicBezTo>
                  <a:pt x="232922" y="692970"/>
                  <a:pt x="237577" y="691150"/>
                  <a:pt x="241567" y="690011"/>
                </a:cubicBezTo>
                <a:lnTo>
                  <a:pt x="249077" y="688980"/>
                </a:lnTo>
                <a:lnTo>
                  <a:pt x="249264" y="688193"/>
                </a:lnTo>
                <a:cubicBezTo>
                  <a:pt x="257077" y="676491"/>
                  <a:pt x="263705" y="670640"/>
                  <a:pt x="269150" y="670640"/>
                </a:cubicBezTo>
                <a:lnTo>
                  <a:pt x="269282" y="670676"/>
                </a:lnTo>
                <a:lnTo>
                  <a:pt x="259760" y="665423"/>
                </a:lnTo>
                <a:cubicBezTo>
                  <a:pt x="256228" y="663152"/>
                  <a:pt x="254001" y="661278"/>
                  <a:pt x="253078" y="659801"/>
                </a:cubicBezTo>
                <a:cubicBezTo>
                  <a:pt x="251232" y="656847"/>
                  <a:pt x="244778" y="652418"/>
                  <a:pt x="233715" y="646515"/>
                </a:cubicBezTo>
                <a:cubicBezTo>
                  <a:pt x="222652" y="640612"/>
                  <a:pt x="214386" y="632651"/>
                  <a:pt x="208919" y="622633"/>
                </a:cubicBezTo>
                <a:cubicBezTo>
                  <a:pt x="191355" y="586751"/>
                  <a:pt x="182573" y="564555"/>
                  <a:pt x="182573" y="556046"/>
                </a:cubicBezTo>
                <a:cubicBezTo>
                  <a:pt x="182573" y="555106"/>
                  <a:pt x="180373" y="550230"/>
                  <a:pt x="175973" y="541419"/>
                </a:cubicBezTo>
                <a:cubicBezTo>
                  <a:pt x="171632" y="532260"/>
                  <a:pt x="169679" y="525176"/>
                  <a:pt x="170114" y="520167"/>
                </a:cubicBezTo>
                <a:cubicBezTo>
                  <a:pt x="170549" y="515158"/>
                  <a:pt x="173246" y="509043"/>
                  <a:pt x="178202" y="501822"/>
                </a:cubicBezTo>
                <a:cubicBezTo>
                  <a:pt x="185957" y="488043"/>
                  <a:pt x="192376" y="471333"/>
                  <a:pt x="197461" y="451691"/>
                </a:cubicBezTo>
                <a:cubicBezTo>
                  <a:pt x="203857" y="429646"/>
                  <a:pt x="213310" y="402804"/>
                  <a:pt x="225818" y="371165"/>
                </a:cubicBezTo>
                <a:cubicBezTo>
                  <a:pt x="238326" y="339526"/>
                  <a:pt x="247599" y="319068"/>
                  <a:pt x="253635" y="309793"/>
                </a:cubicBezTo>
                <a:cubicBezTo>
                  <a:pt x="260925" y="297279"/>
                  <a:pt x="264570" y="290442"/>
                  <a:pt x="264570" y="289281"/>
                </a:cubicBezTo>
                <a:cubicBezTo>
                  <a:pt x="264570" y="284893"/>
                  <a:pt x="269411" y="273403"/>
                  <a:pt x="279093" y="254812"/>
                </a:cubicBezTo>
                <a:cubicBezTo>
                  <a:pt x="288774" y="236221"/>
                  <a:pt x="295525" y="224244"/>
                  <a:pt x="299344" y="218880"/>
                </a:cubicBezTo>
                <a:cubicBezTo>
                  <a:pt x="301666" y="217011"/>
                  <a:pt x="302690" y="215926"/>
                  <a:pt x="302417" y="215624"/>
                </a:cubicBezTo>
                <a:cubicBezTo>
                  <a:pt x="302144" y="215322"/>
                  <a:pt x="300470" y="212084"/>
                  <a:pt x="297394" y="205908"/>
                </a:cubicBezTo>
                <a:cubicBezTo>
                  <a:pt x="290951" y="195483"/>
                  <a:pt x="287021" y="180856"/>
                  <a:pt x="285605" y="162027"/>
                </a:cubicBezTo>
                <a:cubicBezTo>
                  <a:pt x="284189" y="143198"/>
                  <a:pt x="281057" y="131317"/>
                  <a:pt x="276211" y="126383"/>
                </a:cubicBezTo>
                <a:cubicBezTo>
                  <a:pt x="271364" y="121449"/>
                  <a:pt x="269156" y="114066"/>
                  <a:pt x="269585" y="104234"/>
                </a:cubicBezTo>
                <a:cubicBezTo>
                  <a:pt x="270015" y="94401"/>
                  <a:pt x="273462" y="86252"/>
                  <a:pt x="279928" y="79786"/>
                </a:cubicBezTo>
                <a:cubicBezTo>
                  <a:pt x="283655" y="75526"/>
                  <a:pt x="285843" y="67278"/>
                  <a:pt x="286493" y="55042"/>
                </a:cubicBezTo>
                <a:cubicBezTo>
                  <a:pt x="287178" y="48286"/>
                  <a:pt x="287471" y="44868"/>
                  <a:pt x="287372" y="44786"/>
                </a:cubicBezTo>
                <a:cubicBezTo>
                  <a:pt x="287274" y="44705"/>
                  <a:pt x="286992" y="44624"/>
                  <a:pt x="286528" y="44543"/>
                </a:cubicBezTo>
                <a:cubicBezTo>
                  <a:pt x="275407" y="40851"/>
                  <a:pt x="268291" y="33816"/>
                  <a:pt x="265180" y="23438"/>
                </a:cubicBezTo>
                <a:cubicBezTo>
                  <a:pt x="262579" y="14511"/>
                  <a:pt x="263244" y="8086"/>
                  <a:pt x="267174" y="4162"/>
                </a:cubicBezTo>
                <a:cubicBezTo>
                  <a:pt x="269138" y="2200"/>
                  <a:pt x="272183" y="932"/>
                  <a:pt x="276309" y="357"/>
                </a:cubicBezTo>
                <a:close/>
              </a:path>
            </a:pathLst>
          </a:custGeom>
          <a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sz="8800" b="1">
              <a:blipFill>
                <a:blip r:embed="rId11"/>
                <a:stretch>
                  <a:fillRect/>
                </a:stretch>
              </a:blipFill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A0A98967-ED0F-4F0A-A0F0-FA89287AFF37}"/>
              </a:ext>
            </a:extLst>
          </p:cNvPr>
          <p:cNvSpPr txBox="1"/>
          <p:nvPr/>
        </p:nvSpPr>
        <p:spPr>
          <a:xfrm>
            <a:off x="4640766" y="3193942"/>
            <a:ext cx="1874365" cy="999955"/>
          </a:xfrm>
          <a:custGeom>
            <a:avLst/>
            <a:gdLst/>
            <a:ahLst/>
            <a:cxnLst/>
            <a:rect l="l" t="t" r="r" b="b"/>
            <a:pathLst>
              <a:path w="1874365" h="999955">
                <a:moveTo>
                  <a:pt x="1027329" y="752151"/>
                </a:moveTo>
                <a:cubicBezTo>
                  <a:pt x="1023931" y="751471"/>
                  <a:pt x="1018666" y="754189"/>
                  <a:pt x="1011532" y="760304"/>
                </a:cubicBezTo>
                <a:cubicBezTo>
                  <a:pt x="1004397" y="766419"/>
                  <a:pt x="1003208" y="769477"/>
                  <a:pt x="1007964" y="769477"/>
                </a:cubicBezTo>
                <a:cubicBezTo>
                  <a:pt x="1012720" y="769477"/>
                  <a:pt x="1017816" y="766419"/>
                  <a:pt x="1023252" y="760304"/>
                </a:cubicBezTo>
                <a:cubicBezTo>
                  <a:pt x="1028008" y="754869"/>
                  <a:pt x="1029367" y="752151"/>
                  <a:pt x="1027329" y="752151"/>
                </a:cubicBezTo>
                <a:close/>
                <a:moveTo>
                  <a:pt x="1000830" y="720556"/>
                </a:moveTo>
                <a:cubicBezTo>
                  <a:pt x="996074" y="720556"/>
                  <a:pt x="993696" y="723954"/>
                  <a:pt x="993696" y="730748"/>
                </a:cubicBezTo>
                <a:cubicBezTo>
                  <a:pt x="993696" y="737543"/>
                  <a:pt x="996074" y="743997"/>
                  <a:pt x="1000830" y="750112"/>
                </a:cubicBezTo>
                <a:cubicBezTo>
                  <a:pt x="1003548" y="754189"/>
                  <a:pt x="1005586" y="756227"/>
                  <a:pt x="1006945" y="756227"/>
                </a:cubicBezTo>
                <a:cubicBezTo>
                  <a:pt x="1008304" y="756227"/>
                  <a:pt x="1011362" y="753849"/>
                  <a:pt x="1016118" y="749093"/>
                </a:cubicBezTo>
                <a:lnTo>
                  <a:pt x="1025290" y="739921"/>
                </a:lnTo>
                <a:lnTo>
                  <a:pt x="1016118" y="729729"/>
                </a:lnTo>
                <a:cubicBezTo>
                  <a:pt x="1010003" y="723614"/>
                  <a:pt x="1004907" y="720556"/>
                  <a:pt x="1000830" y="720556"/>
                </a:cubicBezTo>
                <a:close/>
                <a:moveTo>
                  <a:pt x="1344802" y="675203"/>
                </a:moveTo>
                <a:cubicBezTo>
                  <a:pt x="1343783" y="674863"/>
                  <a:pt x="1341235" y="677071"/>
                  <a:pt x="1337158" y="681828"/>
                </a:cubicBezTo>
                <a:cubicBezTo>
                  <a:pt x="1333081" y="686584"/>
                  <a:pt x="1331892" y="689811"/>
                  <a:pt x="1333591" y="691510"/>
                </a:cubicBezTo>
                <a:cubicBezTo>
                  <a:pt x="1335289" y="693208"/>
                  <a:pt x="1337837" y="691000"/>
                  <a:pt x="1341235" y="684885"/>
                </a:cubicBezTo>
                <a:cubicBezTo>
                  <a:pt x="1344632" y="678770"/>
                  <a:pt x="1345821" y="675543"/>
                  <a:pt x="1344802" y="675203"/>
                </a:cubicBezTo>
                <a:close/>
                <a:moveTo>
                  <a:pt x="1266835" y="611505"/>
                </a:moveTo>
                <a:cubicBezTo>
                  <a:pt x="1265476" y="611505"/>
                  <a:pt x="1263947" y="613033"/>
                  <a:pt x="1262249" y="616091"/>
                </a:cubicBezTo>
                <a:cubicBezTo>
                  <a:pt x="1260550" y="619148"/>
                  <a:pt x="1261229" y="620677"/>
                  <a:pt x="1264287" y="620677"/>
                </a:cubicBezTo>
                <a:cubicBezTo>
                  <a:pt x="1267344" y="620677"/>
                  <a:pt x="1268873" y="619148"/>
                  <a:pt x="1268873" y="616091"/>
                </a:cubicBezTo>
                <a:cubicBezTo>
                  <a:pt x="1268873" y="613033"/>
                  <a:pt x="1268194" y="611505"/>
                  <a:pt x="1266835" y="611505"/>
                </a:cubicBezTo>
                <a:close/>
                <a:moveTo>
                  <a:pt x="1390155" y="591121"/>
                </a:moveTo>
                <a:cubicBezTo>
                  <a:pt x="1391514" y="592480"/>
                  <a:pt x="1389306" y="597746"/>
                  <a:pt x="1383530" y="606918"/>
                </a:cubicBezTo>
                <a:cubicBezTo>
                  <a:pt x="1377755" y="616091"/>
                  <a:pt x="1373848" y="620677"/>
                  <a:pt x="1371810" y="620677"/>
                </a:cubicBezTo>
                <a:cubicBezTo>
                  <a:pt x="1369092" y="620677"/>
                  <a:pt x="1372489" y="613543"/>
                  <a:pt x="1382002" y="599274"/>
                </a:cubicBezTo>
                <a:cubicBezTo>
                  <a:pt x="1383361" y="597916"/>
                  <a:pt x="1384550" y="596557"/>
                  <a:pt x="1385569" y="595198"/>
                </a:cubicBezTo>
                <a:cubicBezTo>
                  <a:pt x="1386588" y="593839"/>
                  <a:pt x="1387437" y="592820"/>
                  <a:pt x="1388117" y="592140"/>
                </a:cubicBezTo>
                <a:cubicBezTo>
                  <a:pt x="1388796" y="591461"/>
                  <a:pt x="1389476" y="591121"/>
                  <a:pt x="1390155" y="591121"/>
                </a:cubicBezTo>
                <a:close/>
                <a:moveTo>
                  <a:pt x="103447" y="572776"/>
                </a:moveTo>
                <a:cubicBezTo>
                  <a:pt x="105145" y="572776"/>
                  <a:pt x="105995" y="574305"/>
                  <a:pt x="105995" y="577362"/>
                </a:cubicBezTo>
                <a:cubicBezTo>
                  <a:pt x="105995" y="580420"/>
                  <a:pt x="104296" y="581949"/>
                  <a:pt x="100899" y="581949"/>
                </a:cubicBezTo>
                <a:cubicBezTo>
                  <a:pt x="97501" y="581949"/>
                  <a:pt x="96652" y="580420"/>
                  <a:pt x="98351" y="577362"/>
                </a:cubicBezTo>
                <a:cubicBezTo>
                  <a:pt x="100049" y="574305"/>
                  <a:pt x="101748" y="572776"/>
                  <a:pt x="103447" y="572776"/>
                </a:cubicBezTo>
                <a:close/>
                <a:moveTo>
                  <a:pt x="327665" y="518505"/>
                </a:moveTo>
                <a:cubicBezTo>
                  <a:pt x="320531" y="517995"/>
                  <a:pt x="308810" y="522836"/>
                  <a:pt x="292504" y="533028"/>
                </a:cubicBezTo>
                <a:cubicBezTo>
                  <a:pt x="278235" y="542540"/>
                  <a:pt x="269742" y="547297"/>
                  <a:pt x="267024" y="547297"/>
                </a:cubicBezTo>
                <a:cubicBezTo>
                  <a:pt x="263627" y="547976"/>
                  <a:pt x="259720" y="550694"/>
                  <a:pt x="255304" y="555450"/>
                </a:cubicBezTo>
                <a:cubicBezTo>
                  <a:pt x="250887" y="560206"/>
                  <a:pt x="248679" y="564623"/>
                  <a:pt x="248679" y="568699"/>
                </a:cubicBezTo>
                <a:cubicBezTo>
                  <a:pt x="248679" y="572776"/>
                  <a:pt x="252076" y="581439"/>
                  <a:pt x="258871" y="594688"/>
                </a:cubicBezTo>
                <a:cubicBezTo>
                  <a:pt x="265665" y="607937"/>
                  <a:pt x="268383" y="617280"/>
                  <a:pt x="267024" y="622715"/>
                </a:cubicBezTo>
                <a:cubicBezTo>
                  <a:pt x="264986" y="628831"/>
                  <a:pt x="265326" y="631548"/>
                  <a:pt x="268043" y="630869"/>
                </a:cubicBezTo>
                <a:cubicBezTo>
                  <a:pt x="271441" y="630869"/>
                  <a:pt x="276876" y="625773"/>
                  <a:pt x="284350" y="615581"/>
                </a:cubicBezTo>
                <a:cubicBezTo>
                  <a:pt x="293863" y="602672"/>
                  <a:pt x="304904" y="584157"/>
                  <a:pt x="317473" y="560036"/>
                </a:cubicBezTo>
                <a:cubicBezTo>
                  <a:pt x="330043" y="535916"/>
                  <a:pt x="335309" y="522836"/>
                  <a:pt x="333271" y="520798"/>
                </a:cubicBezTo>
                <a:cubicBezTo>
                  <a:pt x="331912" y="519439"/>
                  <a:pt x="330043" y="518675"/>
                  <a:pt x="327665" y="518505"/>
                </a:cubicBezTo>
                <a:close/>
                <a:moveTo>
                  <a:pt x="1446974" y="504746"/>
                </a:moveTo>
                <a:cubicBezTo>
                  <a:pt x="1446125" y="504916"/>
                  <a:pt x="1445190" y="505510"/>
                  <a:pt x="1444171" y="506530"/>
                </a:cubicBezTo>
                <a:cubicBezTo>
                  <a:pt x="1442133" y="508568"/>
                  <a:pt x="1441114" y="511116"/>
                  <a:pt x="1441114" y="514173"/>
                </a:cubicBezTo>
                <a:cubicBezTo>
                  <a:pt x="1441114" y="517231"/>
                  <a:pt x="1442812" y="516891"/>
                  <a:pt x="1446210" y="513154"/>
                </a:cubicBezTo>
                <a:cubicBezTo>
                  <a:pt x="1449607" y="509417"/>
                  <a:pt x="1450626" y="506869"/>
                  <a:pt x="1449267" y="505510"/>
                </a:cubicBezTo>
                <a:cubicBezTo>
                  <a:pt x="1448588" y="504831"/>
                  <a:pt x="1447823" y="504576"/>
                  <a:pt x="1446974" y="504746"/>
                </a:cubicBezTo>
                <a:close/>
                <a:moveTo>
                  <a:pt x="1239827" y="449965"/>
                </a:moveTo>
                <a:cubicBezTo>
                  <a:pt x="1236769" y="450305"/>
                  <a:pt x="1233032" y="451154"/>
                  <a:pt x="1228616" y="452513"/>
                </a:cubicBezTo>
                <a:cubicBezTo>
                  <a:pt x="1224199" y="453872"/>
                  <a:pt x="1218254" y="455911"/>
                  <a:pt x="1210780" y="458628"/>
                </a:cubicBezTo>
                <a:cubicBezTo>
                  <a:pt x="1194473" y="464064"/>
                  <a:pt x="1183602" y="466782"/>
                  <a:pt x="1178167" y="466782"/>
                </a:cubicBezTo>
                <a:cubicBezTo>
                  <a:pt x="1172731" y="467461"/>
                  <a:pt x="1165427" y="472217"/>
                  <a:pt x="1156254" y="481050"/>
                </a:cubicBezTo>
                <a:cubicBezTo>
                  <a:pt x="1147082" y="489883"/>
                  <a:pt x="1140117" y="499225"/>
                  <a:pt x="1135361" y="509078"/>
                </a:cubicBezTo>
                <a:cubicBezTo>
                  <a:pt x="1130605" y="518930"/>
                  <a:pt x="1124830" y="528272"/>
                  <a:pt x="1118035" y="537105"/>
                </a:cubicBezTo>
                <a:cubicBezTo>
                  <a:pt x="1114638" y="541861"/>
                  <a:pt x="1111241" y="548146"/>
                  <a:pt x="1107844" y="555960"/>
                </a:cubicBezTo>
                <a:cubicBezTo>
                  <a:pt x="1104446" y="563773"/>
                  <a:pt x="1102238" y="570398"/>
                  <a:pt x="1101219" y="575833"/>
                </a:cubicBezTo>
                <a:cubicBezTo>
                  <a:pt x="1100200" y="581269"/>
                  <a:pt x="1100709" y="584327"/>
                  <a:pt x="1102748" y="585006"/>
                </a:cubicBezTo>
                <a:cubicBezTo>
                  <a:pt x="1105465" y="585006"/>
                  <a:pt x="1106824" y="583477"/>
                  <a:pt x="1106824" y="580420"/>
                </a:cubicBezTo>
                <a:cubicBezTo>
                  <a:pt x="1106824" y="577362"/>
                  <a:pt x="1108183" y="576173"/>
                  <a:pt x="1110901" y="576853"/>
                </a:cubicBezTo>
                <a:cubicBezTo>
                  <a:pt x="1116337" y="578212"/>
                  <a:pt x="1140287" y="559866"/>
                  <a:pt x="1182753" y="521817"/>
                </a:cubicBezTo>
                <a:cubicBezTo>
                  <a:pt x="1225219" y="483768"/>
                  <a:pt x="1246451" y="461686"/>
                  <a:pt x="1246451" y="455571"/>
                </a:cubicBezTo>
                <a:cubicBezTo>
                  <a:pt x="1246451" y="453533"/>
                  <a:pt x="1246112" y="452004"/>
                  <a:pt x="1245432" y="450985"/>
                </a:cubicBezTo>
                <a:cubicBezTo>
                  <a:pt x="1244753" y="449965"/>
                  <a:pt x="1242884" y="449626"/>
                  <a:pt x="1239827" y="449965"/>
                </a:cubicBezTo>
                <a:close/>
                <a:moveTo>
                  <a:pt x="1215112" y="420027"/>
                </a:moveTo>
                <a:cubicBezTo>
                  <a:pt x="1213243" y="420112"/>
                  <a:pt x="1210780" y="420579"/>
                  <a:pt x="1207723" y="421429"/>
                </a:cubicBezTo>
                <a:cubicBezTo>
                  <a:pt x="1201608" y="423127"/>
                  <a:pt x="1197361" y="425165"/>
                  <a:pt x="1194983" y="427544"/>
                </a:cubicBezTo>
                <a:cubicBezTo>
                  <a:pt x="1192605" y="429922"/>
                  <a:pt x="1193454" y="431111"/>
                  <a:pt x="1197531" y="431111"/>
                </a:cubicBezTo>
                <a:cubicBezTo>
                  <a:pt x="1203646" y="431790"/>
                  <a:pt x="1209421" y="430431"/>
                  <a:pt x="1214857" y="427034"/>
                </a:cubicBezTo>
                <a:cubicBezTo>
                  <a:pt x="1218934" y="424316"/>
                  <a:pt x="1220293" y="422278"/>
                  <a:pt x="1218934" y="420919"/>
                </a:cubicBezTo>
                <a:cubicBezTo>
                  <a:pt x="1218254" y="420239"/>
                  <a:pt x="1216980" y="419942"/>
                  <a:pt x="1215112" y="420027"/>
                </a:cubicBezTo>
                <a:close/>
                <a:moveTo>
                  <a:pt x="1236260" y="417861"/>
                </a:moveTo>
                <a:cubicBezTo>
                  <a:pt x="1232183" y="418541"/>
                  <a:pt x="1230145" y="419220"/>
                  <a:pt x="1230145" y="419900"/>
                </a:cubicBezTo>
                <a:cubicBezTo>
                  <a:pt x="1232183" y="421938"/>
                  <a:pt x="1234901" y="422278"/>
                  <a:pt x="1238298" y="420919"/>
                </a:cubicBezTo>
                <a:cubicBezTo>
                  <a:pt x="1241016" y="420239"/>
                  <a:pt x="1241695" y="419560"/>
                  <a:pt x="1240336" y="418881"/>
                </a:cubicBezTo>
                <a:cubicBezTo>
                  <a:pt x="1239657" y="418201"/>
                  <a:pt x="1238298" y="417861"/>
                  <a:pt x="1236260" y="417861"/>
                </a:cubicBezTo>
                <a:close/>
                <a:moveTo>
                  <a:pt x="237978" y="355692"/>
                </a:moveTo>
                <a:cubicBezTo>
                  <a:pt x="238317" y="356371"/>
                  <a:pt x="236789" y="358749"/>
                  <a:pt x="233391" y="362826"/>
                </a:cubicBezTo>
                <a:cubicBezTo>
                  <a:pt x="229315" y="367582"/>
                  <a:pt x="226427" y="369111"/>
                  <a:pt x="224728" y="367412"/>
                </a:cubicBezTo>
                <a:cubicBezTo>
                  <a:pt x="223030" y="365714"/>
                  <a:pt x="224559" y="363166"/>
                  <a:pt x="229315" y="359768"/>
                </a:cubicBezTo>
                <a:cubicBezTo>
                  <a:pt x="234750" y="356371"/>
                  <a:pt x="237638" y="355012"/>
                  <a:pt x="237978" y="355692"/>
                </a:cubicBezTo>
                <a:close/>
                <a:moveTo>
                  <a:pt x="261419" y="321040"/>
                </a:moveTo>
                <a:cubicBezTo>
                  <a:pt x="262438" y="321040"/>
                  <a:pt x="262098" y="323418"/>
                  <a:pt x="260400" y="328174"/>
                </a:cubicBezTo>
                <a:cubicBezTo>
                  <a:pt x="258701" y="332930"/>
                  <a:pt x="256153" y="335308"/>
                  <a:pt x="252756" y="335308"/>
                </a:cubicBezTo>
                <a:cubicBezTo>
                  <a:pt x="249359" y="335308"/>
                  <a:pt x="249698" y="332930"/>
                  <a:pt x="253775" y="328174"/>
                </a:cubicBezTo>
                <a:cubicBezTo>
                  <a:pt x="257852" y="323418"/>
                  <a:pt x="260400" y="321040"/>
                  <a:pt x="261419" y="321040"/>
                </a:cubicBezTo>
                <a:close/>
                <a:moveTo>
                  <a:pt x="1604819" y="273775"/>
                </a:moveTo>
                <a:cubicBezTo>
                  <a:pt x="1609320" y="273860"/>
                  <a:pt x="1612675" y="274837"/>
                  <a:pt x="1614883" y="276706"/>
                </a:cubicBezTo>
                <a:cubicBezTo>
                  <a:pt x="1619300" y="280443"/>
                  <a:pt x="1620489" y="289106"/>
                  <a:pt x="1618450" y="302695"/>
                </a:cubicBezTo>
                <a:cubicBezTo>
                  <a:pt x="1617091" y="313566"/>
                  <a:pt x="1618790" y="322059"/>
                  <a:pt x="1623546" y="328174"/>
                </a:cubicBezTo>
                <a:cubicBezTo>
                  <a:pt x="1628302" y="334289"/>
                  <a:pt x="1639853" y="342103"/>
                  <a:pt x="1658198" y="351615"/>
                </a:cubicBezTo>
                <a:cubicBezTo>
                  <a:pt x="1672466" y="359768"/>
                  <a:pt x="1684357" y="368262"/>
                  <a:pt x="1693869" y="377094"/>
                </a:cubicBezTo>
                <a:lnTo>
                  <a:pt x="1709157" y="391363"/>
                </a:lnTo>
                <a:lnTo>
                  <a:pt x="1695908" y="402574"/>
                </a:lnTo>
                <a:cubicBezTo>
                  <a:pt x="1690472" y="408009"/>
                  <a:pt x="1686055" y="411067"/>
                  <a:pt x="1682658" y="411746"/>
                </a:cubicBezTo>
                <a:cubicBezTo>
                  <a:pt x="1679261" y="412426"/>
                  <a:pt x="1671787" y="411746"/>
                  <a:pt x="1660236" y="409708"/>
                </a:cubicBezTo>
                <a:cubicBezTo>
                  <a:pt x="1644609" y="406311"/>
                  <a:pt x="1629491" y="406820"/>
                  <a:pt x="1614883" y="411237"/>
                </a:cubicBezTo>
                <a:cubicBezTo>
                  <a:pt x="1600275" y="415653"/>
                  <a:pt x="1588724" y="417861"/>
                  <a:pt x="1580231" y="417861"/>
                </a:cubicBezTo>
                <a:cubicBezTo>
                  <a:pt x="1571738" y="417861"/>
                  <a:pt x="1566133" y="421259"/>
                  <a:pt x="1563415" y="428053"/>
                </a:cubicBezTo>
                <a:cubicBezTo>
                  <a:pt x="1560697" y="434848"/>
                  <a:pt x="1548637" y="460327"/>
                  <a:pt x="1527234" y="504491"/>
                </a:cubicBezTo>
                <a:cubicBezTo>
                  <a:pt x="1505831" y="548655"/>
                  <a:pt x="1495130" y="571417"/>
                  <a:pt x="1495130" y="572776"/>
                </a:cubicBezTo>
                <a:cubicBezTo>
                  <a:pt x="1495130" y="574135"/>
                  <a:pt x="1501245" y="574475"/>
                  <a:pt x="1513475" y="573795"/>
                </a:cubicBezTo>
                <a:cubicBezTo>
                  <a:pt x="1525705" y="572436"/>
                  <a:pt x="1531820" y="573455"/>
                  <a:pt x="1531820" y="576853"/>
                </a:cubicBezTo>
                <a:cubicBezTo>
                  <a:pt x="1531820" y="578212"/>
                  <a:pt x="1529782" y="579910"/>
                  <a:pt x="1525705" y="581949"/>
                </a:cubicBezTo>
                <a:cubicBezTo>
                  <a:pt x="1523667" y="582628"/>
                  <a:pt x="1523667" y="582968"/>
                  <a:pt x="1525705" y="582968"/>
                </a:cubicBezTo>
                <a:cubicBezTo>
                  <a:pt x="1527064" y="583647"/>
                  <a:pt x="1528763" y="583987"/>
                  <a:pt x="1530801" y="583987"/>
                </a:cubicBezTo>
                <a:cubicBezTo>
                  <a:pt x="1539634" y="583307"/>
                  <a:pt x="1545749" y="584836"/>
                  <a:pt x="1549146" y="588573"/>
                </a:cubicBezTo>
                <a:cubicBezTo>
                  <a:pt x="1552543" y="592310"/>
                  <a:pt x="1554242" y="599614"/>
                  <a:pt x="1554242" y="610485"/>
                </a:cubicBezTo>
                <a:cubicBezTo>
                  <a:pt x="1554242" y="624754"/>
                  <a:pt x="1555601" y="637154"/>
                  <a:pt x="1558319" y="647685"/>
                </a:cubicBezTo>
                <a:cubicBezTo>
                  <a:pt x="1561037" y="658217"/>
                  <a:pt x="1562735" y="674693"/>
                  <a:pt x="1563415" y="697115"/>
                </a:cubicBezTo>
                <a:cubicBezTo>
                  <a:pt x="1563415" y="720217"/>
                  <a:pt x="1564944" y="742299"/>
                  <a:pt x="1568001" y="763362"/>
                </a:cubicBezTo>
                <a:cubicBezTo>
                  <a:pt x="1571059" y="784425"/>
                  <a:pt x="1574286" y="795975"/>
                  <a:pt x="1577683" y="798014"/>
                </a:cubicBezTo>
                <a:cubicBezTo>
                  <a:pt x="1584478" y="802090"/>
                  <a:pt x="1600445" y="802260"/>
                  <a:pt x="1625584" y="798523"/>
                </a:cubicBezTo>
                <a:cubicBezTo>
                  <a:pt x="1650724" y="794786"/>
                  <a:pt x="1674845" y="788501"/>
                  <a:pt x="1697946" y="779668"/>
                </a:cubicBezTo>
                <a:cubicBezTo>
                  <a:pt x="1723086" y="770156"/>
                  <a:pt x="1734636" y="764381"/>
                  <a:pt x="1732598" y="762343"/>
                </a:cubicBezTo>
                <a:cubicBezTo>
                  <a:pt x="1731918" y="761663"/>
                  <a:pt x="1729201" y="761663"/>
                  <a:pt x="1724444" y="762343"/>
                </a:cubicBezTo>
                <a:cubicBezTo>
                  <a:pt x="1717650" y="764381"/>
                  <a:pt x="1713743" y="764551"/>
                  <a:pt x="1712724" y="762852"/>
                </a:cubicBezTo>
                <a:cubicBezTo>
                  <a:pt x="1711705" y="761153"/>
                  <a:pt x="1713573" y="758266"/>
                  <a:pt x="1718329" y="754189"/>
                </a:cubicBezTo>
                <a:cubicBezTo>
                  <a:pt x="1723086" y="750792"/>
                  <a:pt x="1726143" y="715970"/>
                  <a:pt x="1727502" y="649724"/>
                </a:cubicBezTo>
                <a:cubicBezTo>
                  <a:pt x="1728861" y="583477"/>
                  <a:pt x="1730899" y="544579"/>
                  <a:pt x="1733617" y="533028"/>
                </a:cubicBezTo>
                <a:cubicBezTo>
                  <a:pt x="1739053" y="509927"/>
                  <a:pt x="1739732" y="495998"/>
                  <a:pt x="1735655" y="491242"/>
                </a:cubicBezTo>
                <a:cubicBezTo>
                  <a:pt x="1734297" y="493280"/>
                  <a:pt x="1732938" y="497697"/>
                  <a:pt x="1731579" y="504491"/>
                </a:cubicBezTo>
                <a:cubicBezTo>
                  <a:pt x="1728182" y="528272"/>
                  <a:pt x="1724444" y="542201"/>
                  <a:pt x="1720368" y="546277"/>
                </a:cubicBezTo>
                <a:cubicBezTo>
                  <a:pt x="1716971" y="548995"/>
                  <a:pt x="1715951" y="547636"/>
                  <a:pt x="1717310" y="542201"/>
                </a:cubicBezTo>
                <a:cubicBezTo>
                  <a:pt x="1717310" y="542201"/>
                  <a:pt x="1717310" y="541182"/>
                  <a:pt x="1717310" y="539143"/>
                </a:cubicBezTo>
                <a:cubicBezTo>
                  <a:pt x="1722746" y="515362"/>
                  <a:pt x="1726822" y="475275"/>
                  <a:pt x="1729540" y="418881"/>
                </a:cubicBezTo>
                <a:cubicBezTo>
                  <a:pt x="1729540" y="408689"/>
                  <a:pt x="1731069" y="403593"/>
                  <a:pt x="1734127" y="403593"/>
                </a:cubicBezTo>
                <a:cubicBezTo>
                  <a:pt x="1737184" y="403593"/>
                  <a:pt x="1739053" y="417522"/>
                  <a:pt x="1739732" y="445379"/>
                </a:cubicBezTo>
                <a:lnTo>
                  <a:pt x="1740751" y="477993"/>
                </a:lnTo>
                <a:cubicBezTo>
                  <a:pt x="1741431" y="477313"/>
                  <a:pt x="1742450" y="473916"/>
                  <a:pt x="1743809" y="467801"/>
                </a:cubicBezTo>
                <a:cubicBezTo>
                  <a:pt x="1746527" y="454212"/>
                  <a:pt x="1747036" y="446228"/>
                  <a:pt x="1745337" y="443850"/>
                </a:cubicBezTo>
                <a:cubicBezTo>
                  <a:pt x="1743639" y="441472"/>
                  <a:pt x="1744488" y="440283"/>
                  <a:pt x="1747885" y="440283"/>
                </a:cubicBezTo>
                <a:cubicBezTo>
                  <a:pt x="1749244" y="440283"/>
                  <a:pt x="1751283" y="442322"/>
                  <a:pt x="1754000" y="446398"/>
                </a:cubicBezTo>
                <a:cubicBezTo>
                  <a:pt x="1756718" y="450475"/>
                  <a:pt x="1758417" y="454552"/>
                  <a:pt x="1759096" y="458628"/>
                </a:cubicBezTo>
                <a:cubicBezTo>
                  <a:pt x="1759096" y="460667"/>
                  <a:pt x="1760286" y="462875"/>
                  <a:pt x="1762663" y="465253"/>
                </a:cubicBezTo>
                <a:cubicBezTo>
                  <a:pt x="1765041" y="467631"/>
                  <a:pt x="1766230" y="473067"/>
                  <a:pt x="1766230" y="481560"/>
                </a:cubicBezTo>
                <a:cubicBezTo>
                  <a:pt x="1766230" y="490053"/>
                  <a:pt x="1768269" y="494299"/>
                  <a:pt x="1772346" y="494299"/>
                </a:cubicBezTo>
                <a:cubicBezTo>
                  <a:pt x="1776422" y="494299"/>
                  <a:pt x="1779140" y="505680"/>
                  <a:pt x="1780499" y="528442"/>
                </a:cubicBezTo>
                <a:cubicBezTo>
                  <a:pt x="1781858" y="551203"/>
                  <a:pt x="1784236" y="563773"/>
                  <a:pt x="1787633" y="566151"/>
                </a:cubicBezTo>
                <a:cubicBezTo>
                  <a:pt x="1791030" y="568529"/>
                  <a:pt x="1793069" y="575494"/>
                  <a:pt x="1793748" y="587044"/>
                </a:cubicBezTo>
                <a:cubicBezTo>
                  <a:pt x="1794428" y="597236"/>
                  <a:pt x="1796636" y="607598"/>
                  <a:pt x="1800373" y="618129"/>
                </a:cubicBezTo>
                <a:cubicBezTo>
                  <a:pt x="1804110" y="628661"/>
                  <a:pt x="1807677" y="633926"/>
                  <a:pt x="1811074" y="633926"/>
                </a:cubicBezTo>
                <a:cubicBezTo>
                  <a:pt x="1814471" y="633926"/>
                  <a:pt x="1816170" y="636304"/>
                  <a:pt x="1816170" y="641061"/>
                </a:cubicBezTo>
                <a:cubicBezTo>
                  <a:pt x="1816170" y="645817"/>
                  <a:pt x="1818378" y="649044"/>
                  <a:pt x="1822795" y="650743"/>
                </a:cubicBezTo>
                <a:cubicBezTo>
                  <a:pt x="1827211" y="652441"/>
                  <a:pt x="1829419" y="656688"/>
                  <a:pt x="1829419" y="663482"/>
                </a:cubicBezTo>
                <a:cubicBezTo>
                  <a:pt x="1829419" y="668239"/>
                  <a:pt x="1833666" y="679280"/>
                  <a:pt x="1842159" y="696606"/>
                </a:cubicBezTo>
                <a:cubicBezTo>
                  <a:pt x="1850652" y="713932"/>
                  <a:pt x="1858636" y="728030"/>
                  <a:pt x="1866110" y="738901"/>
                </a:cubicBezTo>
                <a:cubicBezTo>
                  <a:pt x="1872225" y="747734"/>
                  <a:pt x="1874943" y="757756"/>
                  <a:pt x="1874263" y="768967"/>
                </a:cubicBezTo>
                <a:cubicBezTo>
                  <a:pt x="1873584" y="780178"/>
                  <a:pt x="1869847" y="790540"/>
                  <a:pt x="1863052" y="800052"/>
                </a:cubicBezTo>
                <a:cubicBezTo>
                  <a:pt x="1855578" y="810244"/>
                  <a:pt x="1849973" y="815340"/>
                  <a:pt x="1846236" y="815340"/>
                </a:cubicBezTo>
                <a:cubicBezTo>
                  <a:pt x="1842499" y="815340"/>
                  <a:pt x="1834515" y="818057"/>
                  <a:pt x="1822285" y="823493"/>
                </a:cubicBezTo>
                <a:cubicBezTo>
                  <a:pt x="1790351" y="838441"/>
                  <a:pt x="1761135" y="849312"/>
                  <a:pt x="1734636" y="856107"/>
                </a:cubicBezTo>
                <a:cubicBezTo>
                  <a:pt x="1721047" y="859504"/>
                  <a:pt x="1708138" y="862901"/>
                  <a:pt x="1695908" y="866298"/>
                </a:cubicBezTo>
                <a:cubicBezTo>
                  <a:pt x="1682998" y="870375"/>
                  <a:pt x="1664993" y="871904"/>
                  <a:pt x="1641891" y="870885"/>
                </a:cubicBezTo>
                <a:cubicBezTo>
                  <a:pt x="1618790" y="869865"/>
                  <a:pt x="1600445" y="867318"/>
                  <a:pt x="1586856" y="863241"/>
                </a:cubicBezTo>
                <a:cubicBezTo>
                  <a:pt x="1573267" y="858485"/>
                  <a:pt x="1561716" y="851011"/>
                  <a:pt x="1552204" y="840819"/>
                </a:cubicBezTo>
                <a:cubicBezTo>
                  <a:pt x="1542692" y="830627"/>
                  <a:pt x="1532500" y="814660"/>
                  <a:pt x="1521629" y="792918"/>
                </a:cubicBezTo>
                <a:lnTo>
                  <a:pt x="1507360" y="764381"/>
                </a:lnTo>
                <a:lnTo>
                  <a:pt x="1511437" y="674693"/>
                </a:lnTo>
                <a:cubicBezTo>
                  <a:pt x="1513475" y="614902"/>
                  <a:pt x="1512796" y="585006"/>
                  <a:pt x="1509399" y="585006"/>
                </a:cubicBezTo>
                <a:cubicBezTo>
                  <a:pt x="1506001" y="585006"/>
                  <a:pt x="1499037" y="588403"/>
                  <a:pt x="1488505" y="595198"/>
                </a:cubicBezTo>
                <a:cubicBezTo>
                  <a:pt x="1477974" y="601992"/>
                  <a:pt x="1467103" y="617789"/>
                  <a:pt x="1455892" y="642589"/>
                </a:cubicBezTo>
                <a:cubicBezTo>
                  <a:pt x="1444681" y="667389"/>
                  <a:pt x="1438056" y="679789"/>
                  <a:pt x="1436018" y="679789"/>
                </a:cubicBezTo>
                <a:cubicBezTo>
                  <a:pt x="1433980" y="679789"/>
                  <a:pt x="1431941" y="685055"/>
                  <a:pt x="1429903" y="695587"/>
                </a:cubicBezTo>
                <a:cubicBezTo>
                  <a:pt x="1427865" y="706118"/>
                  <a:pt x="1420900" y="722255"/>
                  <a:pt x="1409010" y="743997"/>
                </a:cubicBezTo>
                <a:cubicBezTo>
                  <a:pt x="1397119" y="765740"/>
                  <a:pt x="1391174" y="778989"/>
                  <a:pt x="1391174" y="783745"/>
                </a:cubicBezTo>
                <a:cubicBezTo>
                  <a:pt x="1391174" y="787822"/>
                  <a:pt x="1388286" y="792578"/>
                  <a:pt x="1382511" y="798014"/>
                </a:cubicBezTo>
                <a:cubicBezTo>
                  <a:pt x="1376736" y="803449"/>
                  <a:pt x="1371810" y="806167"/>
                  <a:pt x="1367733" y="806167"/>
                </a:cubicBezTo>
                <a:cubicBezTo>
                  <a:pt x="1363656" y="806167"/>
                  <a:pt x="1358561" y="802770"/>
                  <a:pt x="1352446" y="795975"/>
                </a:cubicBezTo>
                <a:cubicBezTo>
                  <a:pt x="1346330" y="789181"/>
                  <a:pt x="1341574" y="782047"/>
                  <a:pt x="1338177" y="774573"/>
                </a:cubicBezTo>
                <a:cubicBezTo>
                  <a:pt x="1330703" y="756907"/>
                  <a:pt x="1324248" y="738222"/>
                  <a:pt x="1318813" y="718518"/>
                </a:cubicBezTo>
                <a:cubicBezTo>
                  <a:pt x="1313377" y="698814"/>
                  <a:pt x="1312018" y="688113"/>
                  <a:pt x="1314736" y="686414"/>
                </a:cubicBezTo>
                <a:cubicBezTo>
                  <a:pt x="1317454" y="684715"/>
                  <a:pt x="1318813" y="685225"/>
                  <a:pt x="1318813" y="687943"/>
                </a:cubicBezTo>
                <a:cubicBezTo>
                  <a:pt x="1318813" y="696096"/>
                  <a:pt x="1322210" y="695756"/>
                  <a:pt x="1329004" y="686923"/>
                </a:cubicBezTo>
                <a:cubicBezTo>
                  <a:pt x="1330364" y="684885"/>
                  <a:pt x="1331722" y="682507"/>
                  <a:pt x="1333081" y="679789"/>
                </a:cubicBezTo>
                <a:cubicBezTo>
                  <a:pt x="1338517" y="670277"/>
                  <a:pt x="1342763" y="666030"/>
                  <a:pt x="1345821" y="667050"/>
                </a:cubicBezTo>
                <a:cubicBezTo>
                  <a:pt x="1348878" y="668069"/>
                  <a:pt x="1353805" y="663143"/>
                  <a:pt x="1360599" y="652272"/>
                </a:cubicBezTo>
                <a:lnTo>
                  <a:pt x="1369772" y="636984"/>
                </a:lnTo>
                <a:lnTo>
                  <a:pt x="1358561" y="650233"/>
                </a:lnTo>
                <a:cubicBezTo>
                  <a:pt x="1350407" y="659066"/>
                  <a:pt x="1346330" y="661954"/>
                  <a:pt x="1346330" y="658896"/>
                </a:cubicBezTo>
                <a:cubicBezTo>
                  <a:pt x="1346330" y="655839"/>
                  <a:pt x="1352106" y="648874"/>
                  <a:pt x="1363656" y="638003"/>
                </a:cubicBezTo>
                <a:cubicBezTo>
                  <a:pt x="1379963" y="622376"/>
                  <a:pt x="1391174" y="606409"/>
                  <a:pt x="1397289" y="590102"/>
                </a:cubicBezTo>
                <a:cubicBezTo>
                  <a:pt x="1398648" y="586705"/>
                  <a:pt x="1398308" y="585006"/>
                  <a:pt x="1396270" y="585006"/>
                </a:cubicBezTo>
                <a:cubicBezTo>
                  <a:pt x="1393552" y="585006"/>
                  <a:pt x="1395251" y="579570"/>
                  <a:pt x="1401366" y="568699"/>
                </a:cubicBezTo>
                <a:cubicBezTo>
                  <a:pt x="1406802" y="559187"/>
                  <a:pt x="1410369" y="554091"/>
                  <a:pt x="1412067" y="553412"/>
                </a:cubicBezTo>
                <a:cubicBezTo>
                  <a:pt x="1413766" y="552732"/>
                  <a:pt x="1412237" y="557149"/>
                  <a:pt x="1407481" y="566661"/>
                </a:cubicBezTo>
                <a:cubicBezTo>
                  <a:pt x="1404084" y="572776"/>
                  <a:pt x="1402045" y="576853"/>
                  <a:pt x="1401366" y="578891"/>
                </a:cubicBezTo>
                <a:cubicBezTo>
                  <a:pt x="1401366" y="580929"/>
                  <a:pt x="1403064" y="579231"/>
                  <a:pt x="1406462" y="573795"/>
                </a:cubicBezTo>
                <a:cubicBezTo>
                  <a:pt x="1408500" y="571077"/>
                  <a:pt x="1410878" y="567680"/>
                  <a:pt x="1413596" y="563603"/>
                </a:cubicBezTo>
                <a:cubicBezTo>
                  <a:pt x="1421070" y="551373"/>
                  <a:pt x="1423788" y="545258"/>
                  <a:pt x="1421750" y="545258"/>
                </a:cubicBezTo>
                <a:cubicBezTo>
                  <a:pt x="1421070" y="545258"/>
                  <a:pt x="1420051" y="545598"/>
                  <a:pt x="1418692" y="546277"/>
                </a:cubicBezTo>
                <a:cubicBezTo>
                  <a:pt x="1415295" y="548316"/>
                  <a:pt x="1413596" y="547976"/>
                  <a:pt x="1413596" y="545258"/>
                </a:cubicBezTo>
                <a:cubicBezTo>
                  <a:pt x="1414275" y="541861"/>
                  <a:pt x="1416654" y="538464"/>
                  <a:pt x="1420730" y="535066"/>
                </a:cubicBezTo>
                <a:cubicBezTo>
                  <a:pt x="1425487" y="531669"/>
                  <a:pt x="1427015" y="528782"/>
                  <a:pt x="1425317" y="526403"/>
                </a:cubicBezTo>
                <a:cubicBezTo>
                  <a:pt x="1423618" y="524025"/>
                  <a:pt x="1423958" y="522157"/>
                  <a:pt x="1426336" y="520798"/>
                </a:cubicBezTo>
                <a:cubicBezTo>
                  <a:pt x="1428714" y="519439"/>
                  <a:pt x="1434659" y="511116"/>
                  <a:pt x="1444171" y="495828"/>
                </a:cubicBezTo>
                <a:cubicBezTo>
                  <a:pt x="1453683" y="480541"/>
                  <a:pt x="1456741" y="471198"/>
                  <a:pt x="1453344" y="467801"/>
                </a:cubicBezTo>
                <a:cubicBezTo>
                  <a:pt x="1449947" y="464404"/>
                  <a:pt x="1446719" y="464064"/>
                  <a:pt x="1443662" y="466782"/>
                </a:cubicBezTo>
                <a:cubicBezTo>
                  <a:pt x="1440604" y="469500"/>
                  <a:pt x="1431262" y="473237"/>
                  <a:pt x="1415634" y="477993"/>
                </a:cubicBezTo>
                <a:lnTo>
                  <a:pt x="1393213" y="485127"/>
                </a:lnTo>
                <a:lnTo>
                  <a:pt x="1411558" y="468820"/>
                </a:lnTo>
                <a:cubicBezTo>
                  <a:pt x="1423788" y="457949"/>
                  <a:pt x="1437717" y="447248"/>
                  <a:pt x="1453344" y="436716"/>
                </a:cubicBezTo>
                <a:cubicBezTo>
                  <a:pt x="1468971" y="426185"/>
                  <a:pt x="1476785" y="419560"/>
                  <a:pt x="1476785" y="416842"/>
                </a:cubicBezTo>
                <a:cubicBezTo>
                  <a:pt x="1476785" y="412765"/>
                  <a:pt x="1468632" y="416842"/>
                  <a:pt x="1452325" y="429072"/>
                </a:cubicBezTo>
                <a:cubicBezTo>
                  <a:pt x="1449607" y="431111"/>
                  <a:pt x="1446210" y="433489"/>
                  <a:pt x="1442133" y="436207"/>
                </a:cubicBezTo>
                <a:cubicBezTo>
                  <a:pt x="1426506" y="447757"/>
                  <a:pt x="1415295" y="455231"/>
                  <a:pt x="1408500" y="458628"/>
                </a:cubicBezTo>
                <a:cubicBezTo>
                  <a:pt x="1403064" y="461346"/>
                  <a:pt x="1388796" y="475275"/>
                  <a:pt x="1365695" y="500415"/>
                </a:cubicBezTo>
                <a:cubicBezTo>
                  <a:pt x="1342594" y="525554"/>
                  <a:pt x="1329684" y="541521"/>
                  <a:pt x="1326966" y="548316"/>
                </a:cubicBezTo>
                <a:cubicBezTo>
                  <a:pt x="1324928" y="555110"/>
                  <a:pt x="1325098" y="559527"/>
                  <a:pt x="1327476" y="561565"/>
                </a:cubicBezTo>
                <a:cubicBezTo>
                  <a:pt x="1329854" y="563603"/>
                  <a:pt x="1333421" y="561905"/>
                  <a:pt x="1338177" y="556469"/>
                </a:cubicBezTo>
                <a:lnTo>
                  <a:pt x="1346330" y="546277"/>
                </a:lnTo>
                <a:lnTo>
                  <a:pt x="1344292" y="566661"/>
                </a:lnTo>
                <a:cubicBezTo>
                  <a:pt x="1342254" y="590442"/>
                  <a:pt x="1333421" y="611505"/>
                  <a:pt x="1317794" y="629850"/>
                </a:cubicBezTo>
                <a:cubicBezTo>
                  <a:pt x="1313717" y="634606"/>
                  <a:pt x="1310659" y="642420"/>
                  <a:pt x="1308621" y="653291"/>
                </a:cubicBezTo>
                <a:cubicBezTo>
                  <a:pt x="1305224" y="670277"/>
                  <a:pt x="1297240" y="679959"/>
                  <a:pt x="1284670" y="682337"/>
                </a:cubicBezTo>
                <a:cubicBezTo>
                  <a:pt x="1272101" y="684715"/>
                  <a:pt x="1263438" y="678091"/>
                  <a:pt x="1258681" y="662463"/>
                </a:cubicBezTo>
                <a:cubicBezTo>
                  <a:pt x="1255284" y="653630"/>
                  <a:pt x="1251207" y="646836"/>
                  <a:pt x="1246451" y="642080"/>
                </a:cubicBezTo>
                <a:cubicBezTo>
                  <a:pt x="1229465" y="625094"/>
                  <a:pt x="1223690" y="616600"/>
                  <a:pt x="1229125" y="616600"/>
                </a:cubicBezTo>
                <a:cubicBezTo>
                  <a:pt x="1231843" y="616600"/>
                  <a:pt x="1233202" y="615242"/>
                  <a:pt x="1233202" y="612524"/>
                </a:cubicBezTo>
                <a:cubicBezTo>
                  <a:pt x="1233202" y="609806"/>
                  <a:pt x="1229465" y="609126"/>
                  <a:pt x="1221991" y="610485"/>
                </a:cubicBezTo>
                <a:cubicBezTo>
                  <a:pt x="1214517" y="611844"/>
                  <a:pt x="1210780" y="610825"/>
                  <a:pt x="1210780" y="607428"/>
                </a:cubicBezTo>
                <a:cubicBezTo>
                  <a:pt x="1210780" y="605390"/>
                  <a:pt x="1213328" y="603861"/>
                  <a:pt x="1218424" y="602842"/>
                </a:cubicBezTo>
                <a:cubicBezTo>
                  <a:pt x="1223520" y="601822"/>
                  <a:pt x="1228956" y="601992"/>
                  <a:pt x="1234731" y="603351"/>
                </a:cubicBezTo>
                <a:cubicBezTo>
                  <a:pt x="1240506" y="604710"/>
                  <a:pt x="1244073" y="606748"/>
                  <a:pt x="1245432" y="609466"/>
                </a:cubicBezTo>
                <a:cubicBezTo>
                  <a:pt x="1246791" y="614222"/>
                  <a:pt x="1248490" y="616600"/>
                  <a:pt x="1250528" y="616600"/>
                </a:cubicBezTo>
                <a:cubicBezTo>
                  <a:pt x="1253925" y="616600"/>
                  <a:pt x="1263608" y="608107"/>
                  <a:pt x="1279574" y="591121"/>
                </a:cubicBezTo>
                <a:cubicBezTo>
                  <a:pt x="1295542" y="574135"/>
                  <a:pt x="1313377" y="553072"/>
                  <a:pt x="1333081" y="527932"/>
                </a:cubicBezTo>
                <a:cubicBezTo>
                  <a:pt x="1361618" y="491921"/>
                  <a:pt x="1379963" y="469839"/>
                  <a:pt x="1388117" y="461686"/>
                </a:cubicBezTo>
                <a:cubicBezTo>
                  <a:pt x="1396270" y="453533"/>
                  <a:pt x="1410708" y="442661"/>
                  <a:pt x="1431432" y="429072"/>
                </a:cubicBezTo>
                <a:cubicBezTo>
                  <a:pt x="1452155" y="415483"/>
                  <a:pt x="1469311" y="405631"/>
                  <a:pt x="1482900" y="399516"/>
                </a:cubicBezTo>
                <a:cubicBezTo>
                  <a:pt x="1497168" y="392722"/>
                  <a:pt x="1504303" y="387626"/>
                  <a:pt x="1504303" y="384229"/>
                </a:cubicBezTo>
                <a:cubicBezTo>
                  <a:pt x="1504303" y="380831"/>
                  <a:pt x="1508889" y="371829"/>
                  <a:pt x="1518062" y="357220"/>
                </a:cubicBezTo>
                <a:cubicBezTo>
                  <a:pt x="1527234" y="342612"/>
                  <a:pt x="1533179" y="337346"/>
                  <a:pt x="1535897" y="341423"/>
                </a:cubicBezTo>
                <a:cubicBezTo>
                  <a:pt x="1538615" y="345500"/>
                  <a:pt x="1539974" y="345840"/>
                  <a:pt x="1539974" y="342442"/>
                </a:cubicBezTo>
                <a:cubicBezTo>
                  <a:pt x="1539974" y="337007"/>
                  <a:pt x="1538785" y="332590"/>
                  <a:pt x="1536407" y="329193"/>
                </a:cubicBezTo>
                <a:cubicBezTo>
                  <a:pt x="1534029" y="325796"/>
                  <a:pt x="1531481" y="324777"/>
                  <a:pt x="1528763" y="326136"/>
                </a:cubicBezTo>
                <a:cubicBezTo>
                  <a:pt x="1524686" y="327494"/>
                  <a:pt x="1522648" y="324947"/>
                  <a:pt x="1522648" y="318492"/>
                </a:cubicBezTo>
                <a:cubicBezTo>
                  <a:pt x="1522648" y="312037"/>
                  <a:pt x="1526385" y="308810"/>
                  <a:pt x="1533859" y="308810"/>
                </a:cubicBezTo>
                <a:cubicBezTo>
                  <a:pt x="1541333" y="308810"/>
                  <a:pt x="1545070" y="307451"/>
                  <a:pt x="1545070" y="304733"/>
                </a:cubicBezTo>
                <a:cubicBezTo>
                  <a:pt x="1545070" y="302695"/>
                  <a:pt x="1550845" y="297769"/>
                  <a:pt x="1562396" y="289955"/>
                </a:cubicBezTo>
                <a:cubicBezTo>
                  <a:pt x="1573946" y="282141"/>
                  <a:pt x="1582439" y="277555"/>
                  <a:pt x="1587875" y="276196"/>
                </a:cubicBezTo>
                <a:cubicBezTo>
                  <a:pt x="1594669" y="274497"/>
                  <a:pt x="1600317" y="273691"/>
                  <a:pt x="1604819" y="273775"/>
                </a:cubicBezTo>
                <a:close/>
                <a:moveTo>
                  <a:pt x="1225813" y="223454"/>
                </a:moveTo>
                <a:cubicBezTo>
                  <a:pt x="1223605" y="223284"/>
                  <a:pt x="1220292" y="224558"/>
                  <a:pt x="1215876" y="227276"/>
                </a:cubicBezTo>
                <a:cubicBezTo>
                  <a:pt x="1211120" y="230673"/>
                  <a:pt x="1209761" y="233391"/>
                  <a:pt x="1211799" y="235429"/>
                </a:cubicBezTo>
                <a:cubicBezTo>
                  <a:pt x="1213838" y="237467"/>
                  <a:pt x="1217235" y="237467"/>
                  <a:pt x="1221991" y="235429"/>
                </a:cubicBezTo>
                <a:cubicBezTo>
                  <a:pt x="1226747" y="233391"/>
                  <a:pt x="1229125" y="231013"/>
                  <a:pt x="1229125" y="228295"/>
                </a:cubicBezTo>
                <a:cubicBezTo>
                  <a:pt x="1229125" y="225237"/>
                  <a:pt x="1228021" y="223624"/>
                  <a:pt x="1225813" y="223454"/>
                </a:cubicBezTo>
                <a:close/>
                <a:moveTo>
                  <a:pt x="1173071" y="65991"/>
                </a:moveTo>
                <a:cubicBezTo>
                  <a:pt x="1177487" y="66501"/>
                  <a:pt x="1180205" y="68284"/>
                  <a:pt x="1181224" y="71342"/>
                </a:cubicBezTo>
                <a:cubicBezTo>
                  <a:pt x="1183262" y="76098"/>
                  <a:pt x="1188698" y="79156"/>
                  <a:pt x="1197531" y="80514"/>
                </a:cubicBezTo>
                <a:cubicBezTo>
                  <a:pt x="1207723" y="82553"/>
                  <a:pt x="1219613" y="90536"/>
                  <a:pt x="1233202" y="104465"/>
                </a:cubicBezTo>
                <a:cubicBezTo>
                  <a:pt x="1246791" y="118394"/>
                  <a:pt x="1257662" y="133512"/>
                  <a:pt x="1265816" y="149818"/>
                </a:cubicBezTo>
                <a:cubicBezTo>
                  <a:pt x="1271931" y="162728"/>
                  <a:pt x="1275328" y="171221"/>
                  <a:pt x="1276007" y="175298"/>
                </a:cubicBezTo>
                <a:cubicBezTo>
                  <a:pt x="1276687" y="179374"/>
                  <a:pt x="1275328" y="183621"/>
                  <a:pt x="1271931" y="188037"/>
                </a:cubicBezTo>
                <a:cubicBezTo>
                  <a:pt x="1268533" y="192454"/>
                  <a:pt x="1266835" y="195681"/>
                  <a:pt x="1266835" y="197720"/>
                </a:cubicBezTo>
                <a:cubicBezTo>
                  <a:pt x="1266835" y="199758"/>
                  <a:pt x="1268533" y="202476"/>
                  <a:pt x="1271931" y="205873"/>
                </a:cubicBezTo>
                <a:cubicBezTo>
                  <a:pt x="1277366" y="211309"/>
                  <a:pt x="1284840" y="214026"/>
                  <a:pt x="1294353" y="214026"/>
                </a:cubicBezTo>
                <a:cubicBezTo>
                  <a:pt x="1303865" y="214026"/>
                  <a:pt x="1310320" y="215895"/>
                  <a:pt x="1313717" y="219632"/>
                </a:cubicBezTo>
                <a:cubicBezTo>
                  <a:pt x="1317114" y="223369"/>
                  <a:pt x="1318813" y="223878"/>
                  <a:pt x="1318813" y="221161"/>
                </a:cubicBezTo>
                <a:cubicBezTo>
                  <a:pt x="1318813" y="218443"/>
                  <a:pt x="1321191" y="220821"/>
                  <a:pt x="1325947" y="228295"/>
                </a:cubicBezTo>
                <a:cubicBezTo>
                  <a:pt x="1325947" y="228295"/>
                  <a:pt x="1326626" y="228974"/>
                  <a:pt x="1327985" y="230333"/>
                </a:cubicBezTo>
                <a:cubicBezTo>
                  <a:pt x="1334100" y="239166"/>
                  <a:pt x="1337158" y="245621"/>
                  <a:pt x="1337158" y="249697"/>
                </a:cubicBezTo>
                <a:cubicBezTo>
                  <a:pt x="1337158" y="259210"/>
                  <a:pt x="1324928" y="269062"/>
                  <a:pt x="1300468" y="279254"/>
                </a:cubicBezTo>
                <a:cubicBezTo>
                  <a:pt x="1287558" y="285369"/>
                  <a:pt x="1273120" y="297089"/>
                  <a:pt x="1257153" y="314415"/>
                </a:cubicBezTo>
                <a:cubicBezTo>
                  <a:pt x="1241186" y="331741"/>
                  <a:pt x="1228446" y="349577"/>
                  <a:pt x="1218934" y="367922"/>
                </a:cubicBezTo>
                <a:cubicBezTo>
                  <a:pt x="1210101" y="387626"/>
                  <a:pt x="1203306" y="399856"/>
                  <a:pt x="1198550" y="404612"/>
                </a:cubicBezTo>
                <a:cubicBezTo>
                  <a:pt x="1195153" y="408689"/>
                  <a:pt x="1196172" y="411067"/>
                  <a:pt x="1201608" y="411746"/>
                </a:cubicBezTo>
                <a:cubicBezTo>
                  <a:pt x="1201608" y="411746"/>
                  <a:pt x="1208062" y="411746"/>
                  <a:pt x="1220972" y="411746"/>
                </a:cubicBezTo>
                <a:cubicBezTo>
                  <a:pt x="1240676" y="411067"/>
                  <a:pt x="1253246" y="413105"/>
                  <a:pt x="1258681" y="417861"/>
                </a:cubicBezTo>
                <a:cubicBezTo>
                  <a:pt x="1264117" y="422617"/>
                  <a:pt x="1271591" y="427034"/>
                  <a:pt x="1281103" y="431111"/>
                </a:cubicBezTo>
                <a:cubicBezTo>
                  <a:pt x="1287898" y="433828"/>
                  <a:pt x="1294353" y="439774"/>
                  <a:pt x="1300468" y="448946"/>
                </a:cubicBezTo>
                <a:cubicBezTo>
                  <a:pt x="1306583" y="458119"/>
                  <a:pt x="1309640" y="466782"/>
                  <a:pt x="1309640" y="474935"/>
                </a:cubicBezTo>
                <a:cubicBezTo>
                  <a:pt x="1309640" y="483089"/>
                  <a:pt x="1300807" y="497357"/>
                  <a:pt x="1283142" y="517741"/>
                </a:cubicBezTo>
                <a:cubicBezTo>
                  <a:pt x="1265476" y="538124"/>
                  <a:pt x="1252906" y="548316"/>
                  <a:pt x="1245432" y="548316"/>
                </a:cubicBezTo>
                <a:cubicBezTo>
                  <a:pt x="1240676" y="548316"/>
                  <a:pt x="1237109" y="550354"/>
                  <a:pt x="1234731" y="554431"/>
                </a:cubicBezTo>
                <a:cubicBezTo>
                  <a:pt x="1232353" y="558507"/>
                  <a:pt x="1221821" y="568190"/>
                  <a:pt x="1203136" y="583477"/>
                </a:cubicBezTo>
                <a:cubicBezTo>
                  <a:pt x="1184452" y="598765"/>
                  <a:pt x="1176468" y="608447"/>
                  <a:pt x="1179186" y="612524"/>
                </a:cubicBezTo>
                <a:cubicBezTo>
                  <a:pt x="1181904" y="616600"/>
                  <a:pt x="1183262" y="622036"/>
                  <a:pt x="1183262" y="628831"/>
                </a:cubicBezTo>
                <a:cubicBezTo>
                  <a:pt x="1183262" y="636984"/>
                  <a:pt x="1190057" y="655329"/>
                  <a:pt x="1203646" y="683866"/>
                </a:cubicBezTo>
                <a:cubicBezTo>
                  <a:pt x="1207723" y="692699"/>
                  <a:pt x="1209082" y="721745"/>
                  <a:pt x="1207723" y="771005"/>
                </a:cubicBezTo>
                <a:cubicBezTo>
                  <a:pt x="1206364" y="820266"/>
                  <a:pt x="1203306" y="855767"/>
                  <a:pt x="1198550" y="877509"/>
                </a:cubicBezTo>
                <a:cubicBezTo>
                  <a:pt x="1197871" y="882945"/>
                  <a:pt x="1198890" y="885663"/>
                  <a:pt x="1201608" y="885663"/>
                </a:cubicBezTo>
                <a:cubicBezTo>
                  <a:pt x="1202967" y="884304"/>
                  <a:pt x="1203646" y="884644"/>
                  <a:pt x="1203646" y="886682"/>
                </a:cubicBezTo>
                <a:cubicBezTo>
                  <a:pt x="1203646" y="896194"/>
                  <a:pt x="1198550" y="909104"/>
                  <a:pt x="1188358" y="925410"/>
                </a:cubicBezTo>
                <a:cubicBezTo>
                  <a:pt x="1181564" y="936282"/>
                  <a:pt x="1177147" y="941717"/>
                  <a:pt x="1175109" y="941717"/>
                </a:cubicBezTo>
                <a:cubicBezTo>
                  <a:pt x="1168315" y="941717"/>
                  <a:pt x="1157613" y="935093"/>
                  <a:pt x="1143005" y="921843"/>
                </a:cubicBezTo>
                <a:cubicBezTo>
                  <a:pt x="1128397" y="908594"/>
                  <a:pt x="1120753" y="898912"/>
                  <a:pt x="1120074" y="892797"/>
                </a:cubicBezTo>
                <a:cubicBezTo>
                  <a:pt x="1120074" y="889400"/>
                  <a:pt x="1118545" y="887701"/>
                  <a:pt x="1115487" y="887701"/>
                </a:cubicBezTo>
                <a:cubicBezTo>
                  <a:pt x="1112430" y="887701"/>
                  <a:pt x="1106315" y="879378"/>
                  <a:pt x="1097142" y="862731"/>
                </a:cubicBezTo>
                <a:cubicBezTo>
                  <a:pt x="1087970" y="846085"/>
                  <a:pt x="1082024" y="836912"/>
                  <a:pt x="1079307" y="835214"/>
                </a:cubicBezTo>
                <a:cubicBezTo>
                  <a:pt x="1076589" y="833515"/>
                  <a:pt x="1075230" y="828249"/>
                  <a:pt x="1075230" y="819416"/>
                </a:cubicBezTo>
                <a:cubicBezTo>
                  <a:pt x="1075230" y="810583"/>
                  <a:pt x="1072172" y="804468"/>
                  <a:pt x="1066057" y="801071"/>
                </a:cubicBezTo>
                <a:cubicBezTo>
                  <a:pt x="1059942" y="797674"/>
                  <a:pt x="1056035" y="792748"/>
                  <a:pt x="1054337" y="786293"/>
                </a:cubicBezTo>
                <a:cubicBezTo>
                  <a:pt x="1052638" y="779838"/>
                  <a:pt x="1049071" y="776611"/>
                  <a:pt x="1043636" y="776611"/>
                </a:cubicBezTo>
                <a:cubicBezTo>
                  <a:pt x="1040918" y="776611"/>
                  <a:pt x="1038879" y="777121"/>
                  <a:pt x="1037521" y="778140"/>
                </a:cubicBezTo>
                <a:cubicBezTo>
                  <a:pt x="1036161" y="779159"/>
                  <a:pt x="1035822" y="780348"/>
                  <a:pt x="1036501" y="781707"/>
                </a:cubicBezTo>
                <a:cubicBezTo>
                  <a:pt x="1037860" y="785104"/>
                  <a:pt x="1035652" y="789520"/>
                  <a:pt x="1029877" y="794956"/>
                </a:cubicBezTo>
                <a:cubicBezTo>
                  <a:pt x="1024101" y="800392"/>
                  <a:pt x="1021214" y="805827"/>
                  <a:pt x="1021214" y="811263"/>
                </a:cubicBezTo>
                <a:cubicBezTo>
                  <a:pt x="1021214" y="816698"/>
                  <a:pt x="1019685" y="820266"/>
                  <a:pt x="1016627" y="821964"/>
                </a:cubicBezTo>
                <a:cubicBezTo>
                  <a:pt x="1013570" y="823663"/>
                  <a:pt x="1012041" y="827570"/>
                  <a:pt x="1012041" y="833685"/>
                </a:cubicBezTo>
                <a:cubicBezTo>
                  <a:pt x="1012041" y="838441"/>
                  <a:pt x="1010682" y="841838"/>
                  <a:pt x="1007964" y="843877"/>
                </a:cubicBezTo>
                <a:cubicBezTo>
                  <a:pt x="1005247" y="845915"/>
                  <a:pt x="1001680" y="845915"/>
                  <a:pt x="997263" y="843877"/>
                </a:cubicBezTo>
                <a:cubicBezTo>
                  <a:pt x="992847" y="841838"/>
                  <a:pt x="987921" y="838101"/>
                  <a:pt x="982485" y="832666"/>
                </a:cubicBezTo>
                <a:cubicBezTo>
                  <a:pt x="971614" y="821794"/>
                  <a:pt x="964140" y="808036"/>
                  <a:pt x="960063" y="791389"/>
                </a:cubicBezTo>
                <a:cubicBezTo>
                  <a:pt x="955986" y="774742"/>
                  <a:pt x="955986" y="757926"/>
                  <a:pt x="960063" y="740940"/>
                </a:cubicBezTo>
                <a:cubicBezTo>
                  <a:pt x="964140" y="723954"/>
                  <a:pt x="968556" y="712743"/>
                  <a:pt x="973312" y="707307"/>
                </a:cubicBezTo>
                <a:cubicBezTo>
                  <a:pt x="978068" y="701871"/>
                  <a:pt x="980447" y="697455"/>
                  <a:pt x="980447" y="694058"/>
                </a:cubicBezTo>
                <a:cubicBezTo>
                  <a:pt x="980447" y="690661"/>
                  <a:pt x="982485" y="688282"/>
                  <a:pt x="986562" y="686923"/>
                </a:cubicBezTo>
                <a:cubicBezTo>
                  <a:pt x="989959" y="685565"/>
                  <a:pt x="997263" y="686584"/>
                  <a:pt x="1008474" y="689981"/>
                </a:cubicBezTo>
                <a:cubicBezTo>
                  <a:pt x="1019685" y="693378"/>
                  <a:pt x="1025290" y="696096"/>
                  <a:pt x="1025290" y="698134"/>
                </a:cubicBezTo>
                <a:cubicBezTo>
                  <a:pt x="1025290" y="700173"/>
                  <a:pt x="1029197" y="703740"/>
                  <a:pt x="1037011" y="708836"/>
                </a:cubicBezTo>
                <a:cubicBezTo>
                  <a:pt x="1044824" y="713932"/>
                  <a:pt x="1050770" y="714441"/>
                  <a:pt x="1054846" y="710365"/>
                </a:cubicBezTo>
                <a:cubicBezTo>
                  <a:pt x="1061641" y="704929"/>
                  <a:pt x="1065038" y="704929"/>
                  <a:pt x="1065038" y="710365"/>
                </a:cubicBezTo>
                <a:cubicBezTo>
                  <a:pt x="1064359" y="713082"/>
                  <a:pt x="1063000" y="716140"/>
                  <a:pt x="1060962" y="719537"/>
                </a:cubicBezTo>
                <a:cubicBezTo>
                  <a:pt x="1058244" y="723614"/>
                  <a:pt x="1057225" y="726841"/>
                  <a:pt x="1057904" y="729219"/>
                </a:cubicBezTo>
                <a:cubicBezTo>
                  <a:pt x="1058583" y="731597"/>
                  <a:pt x="1061641" y="735504"/>
                  <a:pt x="1067077" y="740940"/>
                </a:cubicBezTo>
                <a:cubicBezTo>
                  <a:pt x="1073192" y="747734"/>
                  <a:pt x="1081345" y="755208"/>
                  <a:pt x="1091537" y="763362"/>
                </a:cubicBezTo>
                <a:cubicBezTo>
                  <a:pt x="1101729" y="771515"/>
                  <a:pt x="1110731" y="777970"/>
                  <a:pt x="1118545" y="782726"/>
                </a:cubicBezTo>
                <a:cubicBezTo>
                  <a:pt x="1126359" y="787482"/>
                  <a:pt x="1130605" y="789181"/>
                  <a:pt x="1131285" y="787822"/>
                </a:cubicBezTo>
                <a:cubicBezTo>
                  <a:pt x="1134682" y="783066"/>
                  <a:pt x="1137230" y="764551"/>
                  <a:pt x="1138928" y="732277"/>
                </a:cubicBezTo>
                <a:cubicBezTo>
                  <a:pt x="1140627" y="700003"/>
                  <a:pt x="1140457" y="677751"/>
                  <a:pt x="1138419" y="665521"/>
                </a:cubicBezTo>
                <a:cubicBezTo>
                  <a:pt x="1135701" y="649893"/>
                  <a:pt x="1133663" y="641570"/>
                  <a:pt x="1132304" y="640551"/>
                </a:cubicBezTo>
                <a:cubicBezTo>
                  <a:pt x="1130945" y="639532"/>
                  <a:pt x="1124150" y="643439"/>
                  <a:pt x="1111920" y="652272"/>
                </a:cubicBezTo>
                <a:cubicBezTo>
                  <a:pt x="1099690" y="661104"/>
                  <a:pt x="1091367" y="665521"/>
                  <a:pt x="1086950" y="665521"/>
                </a:cubicBezTo>
                <a:cubicBezTo>
                  <a:pt x="1082534" y="665521"/>
                  <a:pt x="1078797" y="661954"/>
                  <a:pt x="1075740" y="654819"/>
                </a:cubicBezTo>
                <a:cubicBezTo>
                  <a:pt x="1072682" y="647685"/>
                  <a:pt x="1072172" y="640721"/>
                  <a:pt x="1074211" y="633926"/>
                </a:cubicBezTo>
                <a:cubicBezTo>
                  <a:pt x="1075570" y="628491"/>
                  <a:pt x="1075230" y="625773"/>
                  <a:pt x="1073192" y="625773"/>
                </a:cubicBezTo>
                <a:cubicBezTo>
                  <a:pt x="1070474" y="626452"/>
                  <a:pt x="1065718" y="633587"/>
                  <a:pt x="1058923" y="647176"/>
                </a:cubicBezTo>
                <a:cubicBezTo>
                  <a:pt x="1053487" y="658726"/>
                  <a:pt x="1047712" y="664841"/>
                  <a:pt x="1041597" y="665521"/>
                </a:cubicBezTo>
                <a:cubicBezTo>
                  <a:pt x="1035482" y="666200"/>
                  <a:pt x="1028008" y="662124"/>
                  <a:pt x="1019175" y="653291"/>
                </a:cubicBezTo>
                <a:cubicBezTo>
                  <a:pt x="1013060" y="646496"/>
                  <a:pt x="1007115" y="634266"/>
                  <a:pt x="1001340" y="616600"/>
                </a:cubicBezTo>
                <a:cubicBezTo>
                  <a:pt x="995564" y="598935"/>
                  <a:pt x="994036" y="588064"/>
                  <a:pt x="996753" y="583987"/>
                </a:cubicBezTo>
                <a:cubicBezTo>
                  <a:pt x="998112" y="581949"/>
                  <a:pt x="996753" y="575154"/>
                  <a:pt x="992677" y="563603"/>
                </a:cubicBezTo>
                <a:cubicBezTo>
                  <a:pt x="988600" y="552732"/>
                  <a:pt x="986731" y="543390"/>
                  <a:pt x="987071" y="535576"/>
                </a:cubicBezTo>
                <a:cubicBezTo>
                  <a:pt x="987411" y="527762"/>
                  <a:pt x="989959" y="523176"/>
                  <a:pt x="994715" y="521817"/>
                </a:cubicBezTo>
                <a:cubicBezTo>
                  <a:pt x="1015099" y="515702"/>
                  <a:pt x="1044994" y="485806"/>
                  <a:pt x="1084403" y="432130"/>
                </a:cubicBezTo>
                <a:cubicBezTo>
                  <a:pt x="1114298" y="392042"/>
                  <a:pt x="1129246" y="369620"/>
                  <a:pt x="1129246" y="364864"/>
                </a:cubicBezTo>
                <a:cubicBezTo>
                  <a:pt x="1129246" y="361467"/>
                  <a:pt x="1133153" y="354163"/>
                  <a:pt x="1140967" y="342952"/>
                </a:cubicBezTo>
                <a:cubicBezTo>
                  <a:pt x="1148780" y="331741"/>
                  <a:pt x="1154386" y="325456"/>
                  <a:pt x="1157783" y="324097"/>
                </a:cubicBezTo>
                <a:cubicBezTo>
                  <a:pt x="1159142" y="323418"/>
                  <a:pt x="1160161" y="321889"/>
                  <a:pt x="1160841" y="319511"/>
                </a:cubicBezTo>
                <a:cubicBezTo>
                  <a:pt x="1161520" y="317133"/>
                  <a:pt x="1161520" y="314755"/>
                  <a:pt x="1160841" y="312377"/>
                </a:cubicBezTo>
                <a:cubicBezTo>
                  <a:pt x="1160161" y="309999"/>
                  <a:pt x="1159142" y="308810"/>
                  <a:pt x="1157783" y="308810"/>
                </a:cubicBezTo>
                <a:cubicBezTo>
                  <a:pt x="1155745" y="308810"/>
                  <a:pt x="1145213" y="311188"/>
                  <a:pt x="1126189" y="315944"/>
                </a:cubicBezTo>
                <a:cubicBezTo>
                  <a:pt x="1107164" y="320700"/>
                  <a:pt x="1089838" y="321040"/>
                  <a:pt x="1074211" y="316963"/>
                </a:cubicBezTo>
                <a:cubicBezTo>
                  <a:pt x="1059942" y="312886"/>
                  <a:pt x="1046353" y="307790"/>
                  <a:pt x="1033444" y="301675"/>
                </a:cubicBezTo>
                <a:cubicBezTo>
                  <a:pt x="1020534" y="295560"/>
                  <a:pt x="1012041" y="290125"/>
                  <a:pt x="1007964" y="285369"/>
                </a:cubicBezTo>
                <a:cubicBezTo>
                  <a:pt x="1003888" y="279933"/>
                  <a:pt x="1001510" y="272799"/>
                  <a:pt x="1000830" y="263966"/>
                </a:cubicBezTo>
                <a:cubicBezTo>
                  <a:pt x="1000151" y="255133"/>
                  <a:pt x="1001510" y="250037"/>
                  <a:pt x="1004907" y="248678"/>
                </a:cubicBezTo>
                <a:cubicBezTo>
                  <a:pt x="1008984" y="247319"/>
                  <a:pt x="1012041" y="249528"/>
                  <a:pt x="1014079" y="255303"/>
                </a:cubicBezTo>
                <a:cubicBezTo>
                  <a:pt x="1016118" y="261078"/>
                  <a:pt x="1023592" y="263966"/>
                  <a:pt x="1036501" y="263966"/>
                </a:cubicBezTo>
                <a:cubicBezTo>
                  <a:pt x="1054167" y="263966"/>
                  <a:pt x="1091876" y="255982"/>
                  <a:pt x="1149630" y="240015"/>
                </a:cubicBezTo>
                <a:cubicBezTo>
                  <a:pt x="1207383" y="224048"/>
                  <a:pt x="1237279" y="213007"/>
                  <a:pt x="1239317" y="206892"/>
                </a:cubicBezTo>
                <a:cubicBezTo>
                  <a:pt x="1240676" y="202815"/>
                  <a:pt x="1239317" y="200777"/>
                  <a:pt x="1235240" y="200777"/>
                </a:cubicBezTo>
                <a:cubicBezTo>
                  <a:pt x="1231164" y="200777"/>
                  <a:pt x="1227427" y="198569"/>
                  <a:pt x="1224029" y="194152"/>
                </a:cubicBezTo>
                <a:cubicBezTo>
                  <a:pt x="1220632" y="189736"/>
                  <a:pt x="1215536" y="187528"/>
                  <a:pt x="1208742" y="187528"/>
                </a:cubicBezTo>
                <a:cubicBezTo>
                  <a:pt x="1199230" y="187528"/>
                  <a:pt x="1190736" y="182772"/>
                  <a:pt x="1183262" y="173259"/>
                </a:cubicBezTo>
                <a:cubicBezTo>
                  <a:pt x="1180545" y="169183"/>
                  <a:pt x="1180545" y="166465"/>
                  <a:pt x="1183262" y="165106"/>
                </a:cubicBezTo>
                <a:cubicBezTo>
                  <a:pt x="1188698" y="161709"/>
                  <a:pt x="1191925" y="155424"/>
                  <a:pt x="1192945" y="146251"/>
                </a:cubicBezTo>
                <a:cubicBezTo>
                  <a:pt x="1193964" y="137079"/>
                  <a:pt x="1192095" y="127736"/>
                  <a:pt x="1187339" y="118224"/>
                </a:cubicBezTo>
                <a:cubicBezTo>
                  <a:pt x="1181904" y="107353"/>
                  <a:pt x="1177827" y="101917"/>
                  <a:pt x="1175109" y="101917"/>
                </a:cubicBezTo>
                <a:cubicBezTo>
                  <a:pt x="1172391" y="101917"/>
                  <a:pt x="1167126" y="98010"/>
                  <a:pt x="1159312" y="90197"/>
                </a:cubicBezTo>
                <a:cubicBezTo>
                  <a:pt x="1151498" y="82383"/>
                  <a:pt x="1147591" y="77117"/>
                  <a:pt x="1147591" y="74399"/>
                </a:cubicBezTo>
                <a:cubicBezTo>
                  <a:pt x="1147591" y="71681"/>
                  <a:pt x="1149969" y="69643"/>
                  <a:pt x="1154726" y="68284"/>
                </a:cubicBezTo>
                <a:cubicBezTo>
                  <a:pt x="1162539" y="66246"/>
                  <a:pt x="1168654" y="65482"/>
                  <a:pt x="1173071" y="65991"/>
                </a:cubicBezTo>
                <a:close/>
                <a:moveTo>
                  <a:pt x="432640" y="47646"/>
                </a:moveTo>
                <a:cubicBezTo>
                  <a:pt x="436037" y="46797"/>
                  <a:pt x="439265" y="46882"/>
                  <a:pt x="442322" y="47901"/>
                </a:cubicBezTo>
                <a:cubicBezTo>
                  <a:pt x="451835" y="50619"/>
                  <a:pt x="463725" y="56564"/>
                  <a:pt x="477993" y="65736"/>
                </a:cubicBezTo>
                <a:cubicBezTo>
                  <a:pt x="492262" y="74909"/>
                  <a:pt x="503812" y="83912"/>
                  <a:pt x="512645" y="92745"/>
                </a:cubicBezTo>
                <a:cubicBezTo>
                  <a:pt x="530311" y="110410"/>
                  <a:pt x="533369" y="124339"/>
                  <a:pt x="521818" y="134531"/>
                </a:cubicBezTo>
                <a:cubicBezTo>
                  <a:pt x="517062" y="138607"/>
                  <a:pt x="510947" y="137248"/>
                  <a:pt x="503473" y="130454"/>
                </a:cubicBezTo>
                <a:cubicBezTo>
                  <a:pt x="495999" y="123659"/>
                  <a:pt x="484278" y="116355"/>
                  <a:pt x="468311" y="108542"/>
                </a:cubicBezTo>
                <a:cubicBezTo>
                  <a:pt x="452344" y="100728"/>
                  <a:pt x="441473" y="93084"/>
                  <a:pt x="435698" y="85610"/>
                </a:cubicBezTo>
                <a:cubicBezTo>
                  <a:pt x="429922" y="78136"/>
                  <a:pt x="424317" y="74399"/>
                  <a:pt x="418881" y="74399"/>
                </a:cubicBezTo>
                <a:cubicBezTo>
                  <a:pt x="411407" y="74399"/>
                  <a:pt x="409369" y="70662"/>
                  <a:pt x="412766" y="63188"/>
                </a:cubicBezTo>
                <a:cubicBezTo>
                  <a:pt x="414125" y="59791"/>
                  <a:pt x="417183" y="56394"/>
                  <a:pt x="421939" y="52997"/>
                </a:cubicBezTo>
                <a:cubicBezTo>
                  <a:pt x="425676" y="50279"/>
                  <a:pt x="429243" y="48495"/>
                  <a:pt x="432640" y="47646"/>
                </a:cubicBezTo>
                <a:close/>
                <a:moveTo>
                  <a:pt x="1683677" y="47391"/>
                </a:moveTo>
                <a:cubicBezTo>
                  <a:pt x="1689113" y="47052"/>
                  <a:pt x="1694549" y="47391"/>
                  <a:pt x="1699984" y="48410"/>
                </a:cubicBezTo>
                <a:cubicBezTo>
                  <a:pt x="1705420" y="49430"/>
                  <a:pt x="1708477" y="50619"/>
                  <a:pt x="1709157" y="51977"/>
                </a:cubicBezTo>
                <a:cubicBezTo>
                  <a:pt x="1711195" y="54695"/>
                  <a:pt x="1715442" y="56054"/>
                  <a:pt x="1721896" y="56054"/>
                </a:cubicBezTo>
                <a:cubicBezTo>
                  <a:pt x="1728351" y="56054"/>
                  <a:pt x="1738883" y="60131"/>
                  <a:pt x="1753491" y="68284"/>
                </a:cubicBezTo>
                <a:cubicBezTo>
                  <a:pt x="1768099" y="76438"/>
                  <a:pt x="1775403" y="82553"/>
                  <a:pt x="1775403" y="86629"/>
                </a:cubicBezTo>
                <a:cubicBezTo>
                  <a:pt x="1775403" y="90027"/>
                  <a:pt x="1777272" y="92914"/>
                  <a:pt x="1781009" y="95292"/>
                </a:cubicBezTo>
                <a:cubicBezTo>
                  <a:pt x="1784746" y="97670"/>
                  <a:pt x="1790181" y="103955"/>
                  <a:pt x="1797315" y="114147"/>
                </a:cubicBezTo>
                <a:cubicBezTo>
                  <a:pt x="1804450" y="124339"/>
                  <a:pt x="1806148" y="133172"/>
                  <a:pt x="1802411" y="140646"/>
                </a:cubicBezTo>
                <a:cubicBezTo>
                  <a:pt x="1798674" y="148120"/>
                  <a:pt x="1792729" y="150837"/>
                  <a:pt x="1784576" y="148799"/>
                </a:cubicBezTo>
                <a:cubicBezTo>
                  <a:pt x="1777781" y="147440"/>
                  <a:pt x="1766230" y="141495"/>
                  <a:pt x="1749924" y="130964"/>
                </a:cubicBezTo>
                <a:cubicBezTo>
                  <a:pt x="1733617" y="120432"/>
                  <a:pt x="1725464" y="113807"/>
                  <a:pt x="1725464" y="111090"/>
                </a:cubicBezTo>
                <a:cubicBezTo>
                  <a:pt x="1725464" y="109051"/>
                  <a:pt x="1719688" y="101577"/>
                  <a:pt x="1708138" y="88668"/>
                </a:cubicBezTo>
                <a:cubicBezTo>
                  <a:pt x="1686395" y="64887"/>
                  <a:pt x="1675524" y="51977"/>
                  <a:pt x="1675524" y="49939"/>
                </a:cubicBezTo>
                <a:cubicBezTo>
                  <a:pt x="1675524" y="48580"/>
                  <a:pt x="1678242" y="47731"/>
                  <a:pt x="1683677" y="47391"/>
                </a:cubicBezTo>
                <a:close/>
                <a:moveTo>
                  <a:pt x="217085" y="0"/>
                </a:moveTo>
                <a:cubicBezTo>
                  <a:pt x="225238" y="0"/>
                  <a:pt x="231693" y="2378"/>
                  <a:pt x="236449" y="7134"/>
                </a:cubicBezTo>
                <a:cubicBezTo>
                  <a:pt x="240526" y="11210"/>
                  <a:pt x="246980" y="16306"/>
                  <a:pt x="255813" y="22421"/>
                </a:cubicBezTo>
                <a:cubicBezTo>
                  <a:pt x="261928" y="26498"/>
                  <a:pt x="277895" y="48410"/>
                  <a:pt x="303715" y="88158"/>
                </a:cubicBezTo>
                <a:cubicBezTo>
                  <a:pt x="329534" y="127906"/>
                  <a:pt x="344482" y="153555"/>
                  <a:pt x="348558" y="165106"/>
                </a:cubicBezTo>
                <a:cubicBezTo>
                  <a:pt x="350597" y="171221"/>
                  <a:pt x="356881" y="173429"/>
                  <a:pt x="367413" y="171731"/>
                </a:cubicBezTo>
                <a:cubicBezTo>
                  <a:pt x="377944" y="170032"/>
                  <a:pt x="386607" y="165106"/>
                  <a:pt x="393402" y="156953"/>
                </a:cubicBezTo>
                <a:cubicBezTo>
                  <a:pt x="397479" y="152196"/>
                  <a:pt x="403084" y="149309"/>
                  <a:pt x="410218" y="148290"/>
                </a:cubicBezTo>
                <a:cubicBezTo>
                  <a:pt x="417353" y="147270"/>
                  <a:pt x="422618" y="148799"/>
                  <a:pt x="426015" y="152876"/>
                </a:cubicBezTo>
                <a:cubicBezTo>
                  <a:pt x="427374" y="154914"/>
                  <a:pt x="432131" y="156273"/>
                  <a:pt x="440284" y="156953"/>
                </a:cubicBezTo>
                <a:cubicBezTo>
                  <a:pt x="452514" y="156953"/>
                  <a:pt x="467802" y="159500"/>
                  <a:pt x="486147" y="164596"/>
                </a:cubicBezTo>
                <a:cubicBezTo>
                  <a:pt x="504492" y="169692"/>
                  <a:pt x="515703" y="174278"/>
                  <a:pt x="519780" y="178355"/>
                </a:cubicBezTo>
                <a:cubicBezTo>
                  <a:pt x="536086" y="193303"/>
                  <a:pt x="541182" y="206213"/>
                  <a:pt x="535067" y="217084"/>
                </a:cubicBezTo>
                <a:cubicBezTo>
                  <a:pt x="529632" y="226596"/>
                  <a:pt x="520459" y="232711"/>
                  <a:pt x="507550" y="235429"/>
                </a:cubicBezTo>
                <a:cubicBezTo>
                  <a:pt x="504152" y="235429"/>
                  <a:pt x="497867" y="237297"/>
                  <a:pt x="488695" y="241034"/>
                </a:cubicBezTo>
                <a:cubicBezTo>
                  <a:pt x="479522" y="244771"/>
                  <a:pt x="473407" y="246640"/>
                  <a:pt x="470350" y="246640"/>
                </a:cubicBezTo>
                <a:cubicBezTo>
                  <a:pt x="467292" y="246640"/>
                  <a:pt x="456591" y="255812"/>
                  <a:pt x="438246" y="274158"/>
                </a:cubicBezTo>
                <a:lnTo>
                  <a:pt x="409709" y="300656"/>
                </a:lnTo>
                <a:lnTo>
                  <a:pt x="433150" y="346519"/>
                </a:lnTo>
                <a:cubicBezTo>
                  <a:pt x="448098" y="377094"/>
                  <a:pt x="462026" y="403933"/>
                  <a:pt x="474936" y="427034"/>
                </a:cubicBezTo>
                <a:cubicBezTo>
                  <a:pt x="487846" y="450135"/>
                  <a:pt x="496339" y="465763"/>
                  <a:pt x="500415" y="473916"/>
                </a:cubicBezTo>
                <a:cubicBezTo>
                  <a:pt x="504492" y="482069"/>
                  <a:pt x="507210" y="486826"/>
                  <a:pt x="508569" y="488184"/>
                </a:cubicBezTo>
                <a:cubicBezTo>
                  <a:pt x="509248" y="488864"/>
                  <a:pt x="510947" y="488015"/>
                  <a:pt x="513665" y="485637"/>
                </a:cubicBezTo>
                <a:cubicBezTo>
                  <a:pt x="516382" y="483258"/>
                  <a:pt x="518930" y="480201"/>
                  <a:pt x="521308" y="476464"/>
                </a:cubicBezTo>
                <a:cubicBezTo>
                  <a:pt x="523686" y="472727"/>
                  <a:pt x="524876" y="470179"/>
                  <a:pt x="524876" y="468820"/>
                </a:cubicBezTo>
                <a:cubicBezTo>
                  <a:pt x="524876" y="464743"/>
                  <a:pt x="530311" y="455911"/>
                  <a:pt x="541182" y="442322"/>
                </a:cubicBezTo>
                <a:cubicBezTo>
                  <a:pt x="552054" y="428733"/>
                  <a:pt x="560207" y="417352"/>
                  <a:pt x="565643" y="408179"/>
                </a:cubicBezTo>
                <a:cubicBezTo>
                  <a:pt x="571078" y="399007"/>
                  <a:pt x="576853" y="394420"/>
                  <a:pt x="582968" y="394420"/>
                </a:cubicBezTo>
                <a:cubicBezTo>
                  <a:pt x="591122" y="394420"/>
                  <a:pt x="600634" y="402404"/>
                  <a:pt x="611505" y="418371"/>
                </a:cubicBezTo>
                <a:cubicBezTo>
                  <a:pt x="622377" y="434338"/>
                  <a:pt x="628831" y="449796"/>
                  <a:pt x="630870" y="464743"/>
                </a:cubicBezTo>
                <a:cubicBezTo>
                  <a:pt x="632229" y="474935"/>
                  <a:pt x="630870" y="485467"/>
                  <a:pt x="626793" y="496338"/>
                </a:cubicBezTo>
                <a:cubicBezTo>
                  <a:pt x="622716" y="507209"/>
                  <a:pt x="612185" y="527932"/>
                  <a:pt x="595199" y="558507"/>
                </a:cubicBezTo>
                <a:cubicBezTo>
                  <a:pt x="580930" y="583647"/>
                  <a:pt x="573796" y="597576"/>
                  <a:pt x="573796" y="600294"/>
                </a:cubicBezTo>
                <a:cubicBezTo>
                  <a:pt x="573796" y="603011"/>
                  <a:pt x="578722" y="609976"/>
                  <a:pt x="588574" y="621187"/>
                </a:cubicBezTo>
                <a:cubicBezTo>
                  <a:pt x="598426" y="632398"/>
                  <a:pt x="603522" y="639702"/>
                  <a:pt x="603862" y="643099"/>
                </a:cubicBezTo>
                <a:cubicBezTo>
                  <a:pt x="604201" y="646496"/>
                  <a:pt x="607429" y="652272"/>
                  <a:pt x="613544" y="660425"/>
                </a:cubicBezTo>
                <a:cubicBezTo>
                  <a:pt x="618300" y="665861"/>
                  <a:pt x="621697" y="668748"/>
                  <a:pt x="623736" y="669088"/>
                </a:cubicBezTo>
                <a:cubicBezTo>
                  <a:pt x="625774" y="669428"/>
                  <a:pt x="629511" y="667559"/>
                  <a:pt x="634946" y="663482"/>
                </a:cubicBezTo>
                <a:cubicBezTo>
                  <a:pt x="643779" y="658726"/>
                  <a:pt x="648196" y="651592"/>
                  <a:pt x="648196" y="642080"/>
                </a:cubicBezTo>
                <a:cubicBezTo>
                  <a:pt x="648196" y="632568"/>
                  <a:pt x="650744" y="625773"/>
                  <a:pt x="655839" y="621696"/>
                </a:cubicBezTo>
                <a:cubicBezTo>
                  <a:pt x="660935" y="617620"/>
                  <a:pt x="662634" y="613543"/>
                  <a:pt x="660935" y="609466"/>
                </a:cubicBezTo>
                <a:cubicBezTo>
                  <a:pt x="659237" y="605390"/>
                  <a:pt x="660765" y="600294"/>
                  <a:pt x="665522" y="594179"/>
                </a:cubicBezTo>
                <a:cubicBezTo>
                  <a:pt x="670278" y="588064"/>
                  <a:pt x="672656" y="582798"/>
                  <a:pt x="672656" y="578381"/>
                </a:cubicBezTo>
                <a:cubicBezTo>
                  <a:pt x="672656" y="573965"/>
                  <a:pt x="675883" y="564623"/>
                  <a:pt x="682338" y="550354"/>
                </a:cubicBezTo>
                <a:cubicBezTo>
                  <a:pt x="688793" y="536086"/>
                  <a:pt x="692530" y="524195"/>
                  <a:pt x="693549" y="514683"/>
                </a:cubicBezTo>
                <a:cubicBezTo>
                  <a:pt x="694568" y="505171"/>
                  <a:pt x="697116" y="496847"/>
                  <a:pt x="701193" y="489713"/>
                </a:cubicBezTo>
                <a:cubicBezTo>
                  <a:pt x="705269" y="482579"/>
                  <a:pt x="707308" y="472557"/>
                  <a:pt x="707308" y="459648"/>
                </a:cubicBezTo>
                <a:cubicBezTo>
                  <a:pt x="707308" y="444020"/>
                  <a:pt x="708327" y="426864"/>
                  <a:pt x="710365" y="408179"/>
                </a:cubicBezTo>
                <a:cubicBezTo>
                  <a:pt x="712404" y="389494"/>
                  <a:pt x="714442" y="380152"/>
                  <a:pt x="716480" y="380152"/>
                </a:cubicBezTo>
                <a:cubicBezTo>
                  <a:pt x="720557" y="380152"/>
                  <a:pt x="725653" y="395439"/>
                  <a:pt x="731768" y="426015"/>
                </a:cubicBezTo>
                <a:cubicBezTo>
                  <a:pt x="737883" y="456590"/>
                  <a:pt x="740941" y="481390"/>
                  <a:pt x="740941" y="500415"/>
                </a:cubicBezTo>
                <a:cubicBezTo>
                  <a:pt x="740941" y="500415"/>
                  <a:pt x="740941" y="533368"/>
                  <a:pt x="740941" y="599274"/>
                </a:cubicBezTo>
                <a:cubicBezTo>
                  <a:pt x="740261" y="674693"/>
                  <a:pt x="746036" y="724633"/>
                  <a:pt x="758267" y="749093"/>
                </a:cubicBezTo>
                <a:cubicBezTo>
                  <a:pt x="762343" y="757926"/>
                  <a:pt x="763872" y="770156"/>
                  <a:pt x="762853" y="785784"/>
                </a:cubicBezTo>
                <a:cubicBezTo>
                  <a:pt x="761834" y="801411"/>
                  <a:pt x="762683" y="809225"/>
                  <a:pt x="765401" y="809225"/>
                </a:cubicBezTo>
                <a:cubicBezTo>
                  <a:pt x="768119" y="809225"/>
                  <a:pt x="769817" y="831986"/>
                  <a:pt x="770497" y="877509"/>
                </a:cubicBezTo>
                <a:cubicBezTo>
                  <a:pt x="770497" y="888380"/>
                  <a:pt x="771856" y="895685"/>
                  <a:pt x="774573" y="899422"/>
                </a:cubicBezTo>
                <a:cubicBezTo>
                  <a:pt x="777291" y="903159"/>
                  <a:pt x="780349" y="912161"/>
                  <a:pt x="783746" y="926430"/>
                </a:cubicBezTo>
                <a:cubicBezTo>
                  <a:pt x="786464" y="937301"/>
                  <a:pt x="787313" y="946983"/>
                  <a:pt x="786294" y="955476"/>
                </a:cubicBezTo>
                <a:cubicBezTo>
                  <a:pt x="785275" y="963969"/>
                  <a:pt x="781708" y="974671"/>
                  <a:pt x="775593" y="987580"/>
                </a:cubicBezTo>
                <a:cubicBezTo>
                  <a:pt x="772195" y="994375"/>
                  <a:pt x="768968" y="998282"/>
                  <a:pt x="765910" y="999301"/>
                </a:cubicBezTo>
                <a:cubicBezTo>
                  <a:pt x="762853" y="1000320"/>
                  <a:pt x="754869" y="1000150"/>
                  <a:pt x="741960" y="998791"/>
                </a:cubicBezTo>
                <a:cubicBezTo>
                  <a:pt x="717500" y="996073"/>
                  <a:pt x="697456" y="988260"/>
                  <a:pt x="681829" y="975350"/>
                </a:cubicBezTo>
                <a:cubicBezTo>
                  <a:pt x="675713" y="969914"/>
                  <a:pt x="665012" y="956665"/>
                  <a:pt x="649724" y="935602"/>
                </a:cubicBezTo>
                <a:cubicBezTo>
                  <a:pt x="634437" y="914539"/>
                  <a:pt x="625434" y="900611"/>
                  <a:pt x="622716" y="893816"/>
                </a:cubicBezTo>
                <a:cubicBezTo>
                  <a:pt x="615922" y="875471"/>
                  <a:pt x="607429" y="857296"/>
                  <a:pt x="597237" y="839290"/>
                </a:cubicBezTo>
                <a:cubicBezTo>
                  <a:pt x="587045" y="821285"/>
                  <a:pt x="578892" y="809225"/>
                  <a:pt x="572777" y="803109"/>
                </a:cubicBezTo>
                <a:cubicBezTo>
                  <a:pt x="562585" y="794277"/>
                  <a:pt x="557149" y="784425"/>
                  <a:pt x="556470" y="773553"/>
                </a:cubicBezTo>
                <a:cubicBezTo>
                  <a:pt x="555111" y="761323"/>
                  <a:pt x="547297" y="738222"/>
                  <a:pt x="533029" y="704249"/>
                </a:cubicBezTo>
                <a:cubicBezTo>
                  <a:pt x="528952" y="695417"/>
                  <a:pt x="525215" y="691000"/>
                  <a:pt x="521818" y="691000"/>
                </a:cubicBezTo>
                <a:cubicBezTo>
                  <a:pt x="520459" y="691000"/>
                  <a:pt x="519780" y="693039"/>
                  <a:pt x="519780" y="697115"/>
                </a:cubicBezTo>
                <a:cubicBezTo>
                  <a:pt x="519780" y="701192"/>
                  <a:pt x="516382" y="705269"/>
                  <a:pt x="509588" y="709345"/>
                </a:cubicBezTo>
                <a:cubicBezTo>
                  <a:pt x="502793" y="713422"/>
                  <a:pt x="499396" y="717839"/>
                  <a:pt x="499396" y="722595"/>
                </a:cubicBezTo>
                <a:cubicBezTo>
                  <a:pt x="499396" y="727351"/>
                  <a:pt x="496848" y="729729"/>
                  <a:pt x="491752" y="729729"/>
                </a:cubicBezTo>
                <a:cubicBezTo>
                  <a:pt x="486656" y="729729"/>
                  <a:pt x="483429" y="732786"/>
                  <a:pt x="482070" y="738901"/>
                </a:cubicBezTo>
                <a:cubicBezTo>
                  <a:pt x="480711" y="745017"/>
                  <a:pt x="475106" y="749773"/>
                  <a:pt x="465254" y="753170"/>
                </a:cubicBezTo>
                <a:cubicBezTo>
                  <a:pt x="455402" y="756567"/>
                  <a:pt x="450476" y="760984"/>
                  <a:pt x="450476" y="766419"/>
                </a:cubicBezTo>
                <a:cubicBezTo>
                  <a:pt x="450476" y="771855"/>
                  <a:pt x="449287" y="774403"/>
                  <a:pt x="446909" y="774063"/>
                </a:cubicBezTo>
                <a:cubicBezTo>
                  <a:pt x="444531" y="773723"/>
                  <a:pt x="441983" y="773893"/>
                  <a:pt x="439265" y="774573"/>
                </a:cubicBezTo>
                <a:cubicBezTo>
                  <a:pt x="438585" y="774573"/>
                  <a:pt x="436207" y="775252"/>
                  <a:pt x="432131" y="776611"/>
                </a:cubicBezTo>
                <a:cubicBezTo>
                  <a:pt x="429413" y="777290"/>
                  <a:pt x="423637" y="780348"/>
                  <a:pt x="414805" y="785784"/>
                </a:cubicBezTo>
                <a:cubicBezTo>
                  <a:pt x="409369" y="789860"/>
                  <a:pt x="402405" y="793088"/>
                  <a:pt x="393911" y="795466"/>
                </a:cubicBezTo>
                <a:cubicBezTo>
                  <a:pt x="385418" y="797844"/>
                  <a:pt x="377944" y="798863"/>
                  <a:pt x="371490" y="798523"/>
                </a:cubicBezTo>
                <a:cubicBezTo>
                  <a:pt x="365035" y="798183"/>
                  <a:pt x="361807" y="796655"/>
                  <a:pt x="361807" y="793937"/>
                </a:cubicBezTo>
                <a:cubicBezTo>
                  <a:pt x="361807" y="789860"/>
                  <a:pt x="358410" y="788841"/>
                  <a:pt x="351616" y="790879"/>
                </a:cubicBezTo>
                <a:cubicBezTo>
                  <a:pt x="348898" y="791559"/>
                  <a:pt x="347879" y="790540"/>
                  <a:pt x="348558" y="787822"/>
                </a:cubicBezTo>
                <a:cubicBezTo>
                  <a:pt x="349917" y="784425"/>
                  <a:pt x="355692" y="776951"/>
                  <a:pt x="365884" y="765400"/>
                </a:cubicBezTo>
                <a:cubicBezTo>
                  <a:pt x="381512" y="746375"/>
                  <a:pt x="393742" y="732786"/>
                  <a:pt x="402574" y="724633"/>
                </a:cubicBezTo>
                <a:cubicBezTo>
                  <a:pt x="411407" y="716480"/>
                  <a:pt x="416843" y="707986"/>
                  <a:pt x="418881" y="699154"/>
                </a:cubicBezTo>
                <a:cubicBezTo>
                  <a:pt x="420920" y="690321"/>
                  <a:pt x="423977" y="685225"/>
                  <a:pt x="428054" y="683866"/>
                </a:cubicBezTo>
                <a:cubicBezTo>
                  <a:pt x="432131" y="682507"/>
                  <a:pt x="435358" y="677071"/>
                  <a:pt x="437736" y="667559"/>
                </a:cubicBezTo>
                <a:cubicBezTo>
                  <a:pt x="440114" y="658047"/>
                  <a:pt x="444361" y="646836"/>
                  <a:pt x="450476" y="633926"/>
                </a:cubicBezTo>
                <a:cubicBezTo>
                  <a:pt x="462026" y="608107"/>
                  <a:pt x="468651" y="591970"/>
                  <a:pt x="470350" y="585516"/>
                </a:cubicBezTo>
                <a:cubicBezTo>
                  <a:pt x="472048" y="579061"/>
                  <a:pt x="471199" y="570058"/>
                  <a:pt x="467802" y="558507"/>
                </a:cubicBezTo>
                <a:cubicBezTo>
                  <a:pt x="463725" y="544918"/>
                  <a:pt x="452684" y="518930"/>
                  <a:pt x="434678" y="480541"/>
                </a:cubicBezTo>
                <a:cubicBezTo>
                  <a:pt x="416673" y="442152"/>
                  <a:pt x="399177" y="407670"/>
                  <a:pt x="382191" y="377094"/>
                </a:cubicBezTo>
                <a:lnTo>
                  <a:pt x="368942" y="351615"/>
                </a:lnTo>
                <a:lnTo>
                  <a:pt x="352635" y="364864"/>
                </a:lnTo>
                <a:cubicBezTo>
                  <a:pt x="342443" y="373697"/>
                  <a:pt x="337347" y="379133"/>
                  <a:pt x="337347" y="381171"/>
                </a:cubicBezTo>
                <a:cubicBezTo>
                  <a:pt x="337347" y="383209"/>
                  <a:pt x="330723" y="394081"/>
                  <a:pt x="317473" y="413785"/>
                </a:cubicBezTo>
                <a:cubicBezTo>
                  <a:pt x="304224" y="433489"/>
                  <a:pt x="297600" y="444530"/>
                  <a:pt x="297600" y="446908"/>
                </a:cubicBezTo>
                <a:cubicBezTo>
                  <a:pt x="297600" y="449286"/>
                  <a:pt x="293183" y="456590"/>
                  <a:pt x="284350" y="468820"/>
                </a:cubicBezTo>
                <a:cubicBezTo>
                  <a:pt x="263287" y="495998"/>
                  <a:pt x="255134" y="510267"/>
                  <a:pt x="259890" y="511625"/>
                </a:cubicBezTo>
                <a:cubicBezTo>
                  <a:pt x="261249" y="511625"/>
                  <a:pt x="263287" y="510606"/>
                  <a:pt x="266005" y="508568"/>
                </a:cubicBezTo>
                <a:cubicBezTo>
                  <a:pt x="277556" y="498376"/>
                  <a:pt x="291484" y="489373"/>
                  <a:pt x="307791" y="481560"/>
                </a:cubicBezTo>
                <a:cubicBezTo>
                  <a:pt x="324098" y="473746"/>
                  <a:pt x="334630" y="470519"/>
                  <a:pt x="339386" y="471878"/>
                </a:cubicBezTo>
                <a:cubicBezTo>
                  <a:pt x="346180" y="474595"/>
                  <a:pt x="350936" y="475615"/>
                  <a:pt x="353654" y="474935"/>
                </a:cubicBezTo>
                <a:cubicBezTo>
                  <a:pt x="357051" y="473576"/>
                  <a:pt x="363166" y="475954"/>
                  <a:pt x="371999" y="482069"/>
                </a:cubicBezTo>
                <a:cubicBezTo>
                  <a:pt x="380832" y="488184"/>
                  <a:pt x="387627" y="494299"/>
                  <a:pt x="392383" y="500415"/>
                </a:cubicBezTo>
                <a:cubicBezTo>
                  <a:pt x="403254" y="515362"/>
                  <a:pt x="406311" y="536425"/>
                  <a:pt x="401555" y="563603"/>
                </a:cubicBezTo>
                <a:cubicBezTo>
                  <a:pt x="396799" y="590781"/>
                  <a:pt x="383210" y="627472"/>
                  <a:pt x="360788" y="673674"/>
                </a:cubicBezTo>
                <a:cubicBezTo>
                  <a:pt x="351276" y="693378"/>
                  <a:pt x="337347" y="710874"/>
                  <a:pt x="319002" y="726162"/>
                </a:cubicBezTo>
                <a:cubicBezTo>
                  <a:pt x="300657" y="741449"/>
                  <a:pt x="287747" y="746036"/>
                  <a:pt x="280274" y="739921"/>
                </a:cubicBezTo>
                <a:cubicBezTo>
                  <a:pt x="275517" y="735844"/>
                  <a:pt x="273139" y="731597"/>
                  <a:pt x="273139" y="727181"/>
                </a:cubicBezTo>
                <a:cubicBezTo>
                  <a:pt x="273139" y="722765"/>
                  <a:pt x="271101" y="719197"/>
                  <a:pt x="267024" y="716480"/>
                </a:cubicBezTo>
                <a:cubicBezTo>
                  <a:pt x="259550" y="711723"/>
                  <a:pt x="252756" y="702551"/>
                  <a:pt x="246641" y="688962"/>
                </a:cubicBezTo>
                <a:cubicBezTo>
                  <a:pt x="240526" y="675373"/>
                  <a:pt x="236619" y="661104"/>
                  <a:pt x="234920" y="646157"/>
                </a:cubicBezTo>
                <a:cubicBezTo>
                  <a:pt x="233222" y="631209"/>
                  <a:pt x="231523" y="621357"/>
                  <a:pt x="229824" y="616600"/>
                </a:cubicBezTo>
                <a:cubicBezTo>
                  <a:pt x="228126" y="611844"/>
                  <a:pt x="226937" y="607088"/>
                  <a:pt x="226257" y="602332"/>
                </a:cubicBezTo>
                <a:cubicBezTo>
                  <a:pt x="223539" y="588743"/>
                  <a:pt x="216745" y="588403"/>
                  <a:pt x="205874" y="601313"/>
                </a:cubicBezTo>
                <a:cubicBezTo>
                  <a:pt x="199759" y="608107"/>
                  <a:pt x="194323" y="618639"/>
                  <a:pt x="189567" y="632907"/>
                </a:cubicBezTo>
                <a:cubicBezTo>
                  <a:pt x="181414" y="653291"/>
                  <a:pt x="170712" y="672315"/>
                  <a:pt x="157463" y="689981"/>
                </a:cubicBezTo>
                <a:cubicBezTo>
                  <a:pt x="144214" y="707647"/>
                  <a:pt x="134531" y="721575"/>
                  <a:pt x="128416" y="731767"/>
                </a:cubicBezTo>
                <a:cubicBezTo>
                  <a:pt x="95803" y="786123"/>
                  <a:pt x="72702" y="813301"/>
                  <a:pt x="59113" y="813301"/>
                </a:cubicBezTo>
                <a:cubicBezTo>
                  <a:pt x="55036" y="813301"/>
                  <a:pt x="48581" y="808545"/>
                  <a:pt x="39748" y="799033"/>
                </a:cubicBezTo>
                <a:cubicBezTo>
                  <a:pt x="30915" y="789520"/>
                  <a:pt x="26499" y="782386"/>
                  <a:pt x="26499" y="777630"/>
                </a:cubicBezTo>
                <a:cubicBezTo>
                  <a:pt x="25819" y="773553"/>
                  <a:pt x="25140" y="768118"/>
                  <a:pt x="24461" y="761323"/>
                </a:cubicBezTo>
                <a:cubicBezTo>
                  <a:pt x="23781" y="754529"/>
                  <a:pt x="22083" y="748923"/>
                  <a:pt x="19365" y="744507"/>
                </a:cubicBezTo>
                <a:cubicBezTo>
                  <a:pt x="16647" y="740090"/>
                  <a:pt x="14609" y="728880"/>
                  <a:pt x="13250" y="710874"/>
                </a:cubicBezTo>
                <a:cubicBezTo>
                  <a:pt x="11891" y="692869"/>
                  <a:pt x="8833" y="679450"/>
                  <a:pt x="4077" y="670617"/>
                </a:cubicBezTo>
                <a:cubicBezTo>
                  <a:pt x="1359" y="664502"/>
                  <a:pt x="0" y="660595"/>
                  <a:pt x="0" y="658896"/>
                </a:cubicBezTo>
                <a:cubicBezTo>
                  <a:pt x="0" y="657198"/>
                  <a:pt x="1699" y="655669"/>
                  <a:pt x="5096" y="654310"/>
                </a:cubicBezTo>
                <a:cubicBezTo>
                  <a:pt x="15967" y="650233"/>
                  <a:pt x="21063" y="650233"/>
                  <a:pt x="20384" y="654310"/>
                </a:cubicBezTo>
                <a:cubicBezTo>
                  <a:pt x="20384" y="654989"/>
                  <a:pt x="20044" y="655669"/>
                  <a:pt x="19365" y="656348"/>
                </a:cubicBezTo>
                <a:cubicBezTo>
                  <a:pt x="17326" y="659745"/>
                  <a:pt x="18346" y="661104"/>
                  <a:pt x="22422" y="660425"/>
                </a:cubicBezTo>
                <a:cubicBezTo>
                  <a:pt x="25819" y="660425"/>
                  <a:pt x="30915" y="658726"/>
                  <a:pt x="37710" y="655329"/>
                </a:cubicBezTo>
                <a:cubicBezTo>
                  <a:pt x="45863" y="651932"/>
                  <a:pt x="53677" y="643609"/>
                  <a:pt x="61151" y="630359"/>
                </a:cubicBezTo>
                <a:cubicBezTo>
                  <a:pt x="68625" y="617110"/>
                  <a:pt x="73721" y="612524"/>
                  <a:pt x="76439" y="616600"/>
                </a:cubicBezTo>
                <a:cubicBezTo>
                  <a:pt x="79156" y="620677"/>
                  <a:pt x="81534" y="620847"/>
                  <a:pt x="83573" y="617110"/>
                </a:cubicBezTo>
                <a:cubicBezTo>
                  <a:pt x="85611" y="613373"/>
                  <a:pt x="85611" y="609976"/>
                  <a:pt x="83573" y="606918"/>
                </a:cubicBezTo>
                <a:cubicBezTo>
                  <a:pt x="81534" y="603861"/>
                  <a:pt x="82893" y="602332"/>
                  <a:pt x="87649" y="602332"/>
                </a:cubicBezTo>
                <a:cubicBezTo>
                  <a:pt x="92406" y="602332"/>
                  <a:pt x="98181" y="596557"/>
                  <a:pt x="104975" y="585006"/>
                </a:cubicBezTo>
                <a:cubicBezTo>
                  <a:pt x="113129" y="570738"/>
                  <a:pt x="115507" y="563603"/>
                  <a:pt x="112110" y="563603"/>
                </a:cubicBezTo>
                <a:cubicBezTo>
                  <a:pt x="102597" y="564962"/>
                  <a:pt x="100899" y="562244"/>
                  <a:pt x="107014" y="555450"/>
                </a:cubicBezTo>
                <a:cubicBezTo>
                  <a:pt x="111090" y="550694"/>
                  <a:pt x="115337" y="550014"/>
                  <a:pt x="119753" y="553412"/>
                </a:cubicBezTo>
                <a:cubicBezTo>
                  <a:pt x="124170" y="556809"/>
                  <a:pt x="128586" y="555450"/>
                  <a:pt x="133003" y="549335"/>
                </a:cubicBezTo>
                <a:cubicBezTo>
                  <a:pt x="137419" y="543220"/>
                  <a:pt x="138268" y="539313"/>
                  <a:pt x="135551" y="537614"/>
                </a:cubicBezTo>
                <a:cubicBezTo>
                  <a:pt x="132833" y="535916"/>
                  <a:pt x="134531" y="531329"/>
                  <a:pt x="140647" y="523856"/>
                </a:cubicBezTo>
                <a:cubicBezTo>
                  <a:pt x="146762" y="516382"/>
                  <a:pt x="149819" y="514683"/>
                  <a:pt x="149819" y="518760"/>
                </a:cubicBezTo>
                <a:cubicBezTo>
                  <a:pt x="149819" y="524875"/>
                  <a:pt x="151178" y="525214"/>
                  <a:pt x="153896" y="519779"/>
                </a:cubicBezTo>
                <a:cubicBezTo>
                  <a:pt x="155934" y="516382"/>
                  <a:pt x="157293" y="511625"/>
                  <a:pt x="157973" y="505510"/>
                </a:cubicBezTo>
                <a:cubicBezTo>
                  <a:pt x="159331" y="491242"/>
                  <a:pt x="182093" y="454212"/>
                  <a:pt x="226257" y="394420"/>
                </a:cubicBezTo>
                <a:cubicBezTo>
                  <a:pt x="249359" y="363845"/>
                  <a:pt x="262608" y="345840"/>
                  <a:pt x="266005" y="340404"/>
                </a:cubicBezTo>
                <a:cubicBezTo>
                  <a:pt x="275517" y="324777"/>
                  <a:pt x="280104" y="316114"/>
                  <a:pt x="279764" y="314415"/>
                </a:cubicBezTo>
                <a:cubicBezTo>
                  <a:pt x="279424" y="312716"/>
                  <a:pt x="272800" y="312547"/>
                  <a:pt x="259890" y="313905"/>
                </a:cubicBezTo>
                <a:cubicBezTo>
                  <a:pt x="216405" y="319341"/>
                  <a:pt x="188548" y="319001"/>
                  <a:pt x="176318" y="312886"/>
                </a:cubicBezTo>
                <a:cubicBezTo>
                  <a:pt x="157973" y="304053"/>
                  <a:pt x="142005" y="281971"/>
                  <a:pt x="128416" y="246640"/>
                </a:cubicBezTo>
                <a:cubicBezTo>
                  <a:pt x="126378" y="241884"/>
                  <a:pt x="123321" y="236788"/>
                  <a:pt x="119244" y="231352"/>
                </a:cubicBezTo>
                <a:cubicBezTo>
                  <a:pt x="112449" y="221840"/>
                  <a:pt x="115507" y="215045"/>
                  <a:pt x="128416" y="210969"/>
                </a:cubicBezTo>
                <a:cubicBezTo>
                  <a:pt x="142005" y="206892"/>
                  <a:pt x="153556" y="209270"/>
                  <a:pt x="163068" y="218103"/>
                </a:cubicBezTo>
                <a:cubicBezTo>
                  <a:pt x="170542" y="225577"/>
                  <a:pt x="178526" y="229484"/>
                  <a:pt x="187019" y="229824"/>
                </a:cubicBezTo>
                <a:cubicBezTo>
                  <a:pt x="195512" y="230163"/>
                  <a:pt x="208591" y="227615"/>
                  <a:pt x="226257" y="222180"/>
                </a:cubicBezTo>
                <a:cubicBezTo>
                  <a:pt x="245961" y="216065"/>
                  <a:pt x="262608" y="211309"/>
                  <a:pt x="276197" y="207911"/>
                </a:cubicBezTo>
                <a:cubicBezTo>
                  <a:pt x="290465" y="203155"/>
                  <a:pt x="298279" y="199078"/>
                  <a:pt x="299638" y="195681"/>
                </a:cubicBezTo>
                <a:cubicBezTo>
                  <a:pt x="300997" y="192284"/>
                  <a:pt x="297260" y="179374"/>
                  <a:pt x="288427" y="156953"/>
                </a:cubicBezTo>
                <a:cubicBezTo>
                  <a:pt x="279594" y="134531"/>
                  <a:pt x="273139" y="121281"/>
                  <a:pt x="269063" y="117205"/>
                </a:cubicBezTo>
                <a:cubicBezTo>
                  <a:pt x="264986" y="113807"/>
                  <a:pt x="262948" y="110750"/>
                  <a:pt x="262948" y="108032"/>
                </a:cubicBezTo>
                <a:cubicBezTo>
                  <a:pt x="262948" y="101917"/>
                  <a:pt x="257852" y="89687"/>
                  <a:pt x="247660" y="71342"/>
                </a:cubicBezTo>
                <a:cubicBezTo>
                  <a:pt x="237468" y="52997"/>
                  <a:pt x="228975" y="40767"/>
                  <a:pt x="222181" y="34651"/>
                </a:cubicBezTo>
                <a:cubicBezTo>
                  <a:pt x="211989" y="25819"/>
                  <a:pt x="208931" y="19024"/>
                  <a:pt x="213008" y="14268"/>
                </a:cubicBezTo>
                <a:cubicBezTo>
                  <a:pt x="217085" y="9512"/>
                  <a:pt x="218104" y="6115"/>
                  <a:pt x="216065" y="4076"/>
                </a:cubicBezTo>
                <a:cubicBezTo>
                  <a:pt x="214027" y="2038"/>
                  <a:pt x="214367" y="679"/>
                  <a:pt x="217085" y="0"/>
                </a:cubicBezTo>
                <a:close/>
              </a:path>
            </a:pathLst>
          </a:custGeom>
          <a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sz="8000" dirty="0">
              <a:blipFill>
                <a:blip r:embed="rId11"/>
                <a:stretch>
                  <a:fillRect/>
                </a:stretch>
              </a:blipFill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5472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70528118-C373-4FAB-80DE-1A97C01E755F}"/>
              </a:ext>
            </a:extLst>
          </p:cNvPr>
          <p:cNvGrpSpPr/>
          <p:nvPr/>
        </p:nvGrpSpPr>
        <p:grpSpPr>
          <a:xfrm>
            <a:off x="0" y="-10110"/>
            <a:ext cx="12192000" cy="4119524"/>
            <a:chOff x="0" y="-10110"/>
            <a:chExt cx="12192000" cy="3410725"/>
          </a:xfrm>
        </p:grpSpPr>
        <p:sp>
          <p:nvSpPr>
            <p:cNvPr id="19" name="矩形 1">
              <a:extLst>
                <a:ext uri="{FF2B5EF4-FFF2-40B4-BE49-F238E27FC236}">
                  <a16:creationId xmlns="" xmlns:a16="http://schemas.microsoft.com/office/drawing/2014/main" id="{99B76DD4-0B8C-45D2-BCBD-94F120C7C2B5}"/>
                </a:ext>
              </a:extLst>
            </p:cNvPr>
            <p:cNvSpPr/>
            <p:nvPr/>
          </p:nvSpPr>
          <p:spPr>
            <a:xfrm>
              <a:off x="0" y="89968"/>
              <a:ext cx="12192000" cy="3310647"/>
            </a:xfrm>
            <a:custGeom>
              <a:avLst/>
              <a:gdLst>
                <a:gd name="connsiteX0" fmla="*/ 0 w 12110936"/>
                <a:gd name="connsiteY0" fmla="*/ 0 h 2869660"/>
                <a:gd name="connsiteX1" fmla="*/ 12110936 w 12110936"/>
                <a:gd name="connsiteY1" fmla="*/ 0 h 2869660"/>
                <a:gd name="connsiteX2" fmla="*/ 12110936 w 12110936"/>
                <a:gd name="connsiteY2" fmla="*/ 2869660 h 2869660"/>
                <a:gd name="connsiteX3" fmla="*/ 0 w 12110936"/>
                <a:gd name="connsiteY3" fmla="*/ 2869660 h 2869660"/>
                <a:gd name="connsiteX4" fmla="*/ 0 w 12110936"/>
                <a:gd name="connsiteY4" fmla="*/ 0 h 2869660"/>
                <a:gd name="connsiteX0" fmla="*/ 0 w 12110936"/>
                <a:gd name="connsiteY0" fmla="*/ 0 h 2869660"/>
                <a:gd name="connsiteX1" fmla="*/ 12110936 w 12110936"/>
                <a:gd name="connsiteY1" fmla="*/ 0 h 2869660"/>
                <a:gd name="connsiteX2" fmla="*/ 12110936 w 12110936"/>
                <a:gd name="connsiteY2" fmla="*/ 2869660 h 2869660"/>
                <a:gd name="connsiteX3" fmla="*/ 1381328 w 12110936"/>
                <a:gd name="connsiteY3" fmla="*/ 2859932 h 2869660"/>
                <a:gd name="connsiteX4" fmla="*/ 0 w 12110936"/>
                <a:gd name="connsiteY4" fmla="*/ 2869660 h 2869660"/>
                <a:gd name="connsiteX5" fmla="*/ 0 w 12110936"/>
                <a:gd name="connsiteY5" fmla="*/ 0 h 2869660"/>
                <a:gd name="connsiteX0" fmla="*/ 0 w 12110936"/>
                <a:gd name="connsiteY0" fmla="*/ 0 h 3686783"/>
                <a:gd name="connsiteX1" fmla="*/ 12110936 w 12110936"/>
                <a:gd name="connsiteY1" fmla="*/ 0 h 3686783"/>
                <a:gd name="connsiteX2" fmla="*/ 12110936 w 12110936"/>
                <a:gd name="connsiteY2" fmla="*/ 2869660 h 3686783"/>
                <a:gd name="connsiteX3" fmla="*/ 943583 w 12110936"/>
                <a:gd name="connsiteY3" fmla="*/ 3686783 h 3686783"/>
                <a:gd name="connsiteX4" fmla="*/ 0 w 12110936"/>
                <a:gd name="connsiteY4" fmla="*/ 2869660 h 3686783"/>
                <a:gd name="connsiteX5" fmla="*/ 0 w 12110936"/>
                <a:gd name="connsiteY5" fmla="*/ 0 h 3686783"/>
                <a:gd name="connsiteX0" fmla="*/ 0 w 12110936"/>
                <a:gd name="connsiteY0" fmla="*/ 0 h 3686783"/>
                <a:gd name="connsiteX1" fmla="*/ 12110936 w 12110936"/>
                <a:gd name="connsiteY1" fmla="*/ 0 h 3686783"/>
                <a:gd name="connsiteX2" fmla="*/ 12110936 w 12110936"/>
                <a:gd name="connsiteY2" fmla="*/ 2869660 h 3686783"/>
                <a:gd name="connsiteX3" fmla="*/ 943583 w 12110936"/>
                <a:gd name="connsiteY3" fmla="*/ 3686783 h 3686783"/>
                <a:gd name="connsiteX4" fmla="*/ 0 w 12110936"/>
                <a:gd name="connsiteY4" fmla="*/ 2869660 h 3686783"/>
                <a:gd name="connsiteX5" fmla="*/ 0 w 12110936"/>
                <a:gd name="connsiteY5" fmla="*/ 0 h 3686783"/>
                <a:gd name="connsiteX0" fmla="*/ 0 w 12110936"/>
                <a:gd name="connsiteY0" fmla="*/ 0 h 4738248"/>
                <a:gd name="connsiteX1" fmla="*/ 12110936 w 12110936"/>
                <a:gd name="connsiteY1" fmla="*/ 0 h 4738248"/>
                <a:gd name="connsiteX2" fmla="*/ 12110936 w 12110936"/>
                <a:gd name="connsiteY2" fmla="*/ 2869660 h 4738248"/>
                <a:gd name="connsiteX3" fmla="*/ 1368754 w 12110936"/>
                <a:gd name="connsiteY3" fmla="*/ 4738248 h 4738248"/>
                <a:gd name="connsiteX4" fmla="*/ 0 w 12110936"/>
                <a:gd name="connsiteY4" fmla="*/ 2869660 h 4738248"/>
                <a:gd name="connsiteX5" fmla="*/ 0 w 12110936"/>
                <a:gd name="connsiteY5" fmla="*/ 0 h 4738248"/>
                <a:gd name="connsiteX0" fmla="*/ 0 w 12110936"/>
                <a:gd name="connsiteY0" fmla="*/ 0 h 4738248"/>
                <a:gd name="connsiteX1" fmla="*/ 12110936 w 12110936"/>
                <a:gd name="connsiteY1" fmla="*/ 0 h 4738248"/>
                <a:gd name="connsiteX2" fmla="*/ 12110936 w 12110936"/>
                <a:gd name="connsiteY2" fmla="*/ 2510300 h 4738248"/>
                <a:gd name="connsiteX3" fmla="*/ 1368754 w 12110936"/>
                <a:gd name="connsiteY3" fmla="*/ 4738248 h 4738248"/>
                <a:gd name="connsiteX4" fmla="*/ 0 w 12110936"/>
                <a:gd name="connsiteY4" fmla="*/ 2869660 h 4738248"/>
                <a:gd name="connsiteX5" fmla="*/ 0 w 12110936"/>
                <a:gd name="connsiteY5" fmla="*/ 0 h 4738248"/>
                <a:gd name="connsiteX0" fmla="*/ 0 w 12110936"/>
                <a:gd name="connsiteY0" fmla="*/ 0 h 4529730"/>
                <a:gd name="connsiteX1" fmla="*/ 12110936 w 12110936"/>
                <a:gd name="connsiteY1" fmla="*/ 0 h 4529730"/>
                <a:gd name="connsiteX2" fmla="*/ 12110936 w 12110936"/>
                <a:gd name="connsiteY2" fmla="*/ 2510300 h 4529730"/>
                <a:gd name="connsiteX3" fmla="*/ 2049994 w 12110936"/>
                <a:gd name="connsiteY3" fmla="*/ 4529730 h 4529730"/>
                <a:gd name="connsiteX4" fmla="*/ 0 w 12110936"/>
                <a:gd name="connsiteY4" fmla="*/ 2869660 h 4529730"/>
                <a:gd name="connsiteX5" fmla="*/ 0 w 12110936"/>
                <a:gd name="connsiteY5" fmla="*/ 0 h 4529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10936" h="4529730">
                  <a:moveTo>
                    <a:pt x="0" y="0"/>
                  </a:moveTo>
                  <a:lnTo>
                    <a:pt x="12110936" y="0"/>
                  </a:lnTo>
                  <a:lnTo>
                    <a:pt x="12110936" y="2510300"/>
                  </a:lnTo>
                  <a:lnTo>
                    <a:pt x="2049994" y="4529730"/>
                  </a:lnTo>
                  <a:lnTo>
                    <a:pt x="0" y="28696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0" y="-10110"/>
              <a:ext cx="12192000" cy="3310647"/>
            </a:xfrm>
            <a:custGeom>
              <a:avLst/>
              <a:gdLst>
                <a:gd name="connsiteX0" fmla="*/ 0 w 12110936"/>
                <a:gd name="connsiteY0" fmla="*/ 0 h 2869660"/>
                <a:gd name="connsiteX1" fmla="*/ 12110936 w 12110936"/>
                <a:gd name="connsiteY1" fmla="*/ 0 h 2869660"/>
                <a:gd name="connsiteX2" fmla="*/ 12110936 w 12110936"/>
                <a:gd name="connsiteY2" fmla="*/ 2869660 h 2869660"/>
                <a:gd name="connsiteX3" fmla="*/ 0 w 12110936"/>
                <a:gd name="connsiteY3" fmla="*/ 2869660 h 2869660"/>
                <a:gd name="connsiteX4" fmla="*/ 0 w 12110936"/>
                <a:gd name="connsiteY4" fmla="*/ 0 h 2869660"/>
                <a:gd name="connsiteX0" fmla="*/ 0 w 12110936"/>
                <a:gd name="connsiteY0" fmla="*/ 0 h 2869660"/>
                <a:gd name="connsiteX1" fmla="*/ 12110936 w 12110936"/>
                <a:gd name="connsiteY1" fmla="*/ 0 h 2869660"/>
                <a:gd name="connsiteX2" fmla="*/ 12110936 w 12110936"/>
                <a:gd name="connsiteY2" fmla="*/ 2869660 h 2869660"/>
                <a:gd name="connsiteX3" fmla="*/ 1381328 w 12110936"/>
                <a:gd name="connsiteY3" fmla="*/ 2859932 h 2869660"/>
                <a:gd name="connsiteX4" fmla="*/ 0 w 12110936"/>
                <a:gd name="connsiteY4" fmla="*/ 2869660 h 2869660"/>
                <a:gd name="connsiteX5" fmla="*/ 0 w 12110936"/>
                <a:gd name="connsiteY5" fmla="*/ 0 h 2869660"/>
                <a:gd name="connsiteX0" fmla="*/ 0 w 12110936"/>
                <a:gd name="connsiteY0" fmla="*/ 0 h 3686783"/>
                <a:gd name="connsiteX1" fmla="*/ 12110936 w 12110936"/>
                <a:gd name="connsiteY1" fmla="*/ 0 h 3686783"/>
                <a:gd name="connsiteX2" fmla="*/ 12110936 w 12110936"/>
                <a:gd name="connsiteY2" fmla="*/ 2869660 h 3686783"/>
                <a:gd name="connsiteX3" fmla="*/ 943583 w 12110936"/>
                <a:gd name="connsiteY3" fmla="*/ 3686783 h 3686783"/>
                <a:gd name="connsiteX4" fmla="*/ 0 w 12110936"/>
                <a:gd name="connsiteY4" fmla="*/ 2869660 h 3686783"/>
                <a:gd name="connsiteX5" fmla="*/ 0 w 12110936"/>
                <a:gd name="connsiteY5" fmla="*/ 0 h 3686783"/>
                <a:gd name="connsiteX0" fmla="*/ 0 w 12110936"/>
                <a:gd name="connsiteY0" fmla="*/ 0 h 3686783"/>
                <a:gd name="connsiteX1" fmla="*/ 12110936 w 12110936"/>
                <a:gd name="connsiteY1" fmla="*/ 0 h 3686783"/>
                <a:gd name="connsiteX2" fmla="*/ 12110936 w 12110936"/>
                <a:gd name="connsiteY2" fmla="*/ 2869660 h 3686783"/>
                <a:gd name="connsiteX3" fmla="*/ 943583 w 12110936"/>
                <a:gd name="connsiteY3" fmla="*/ 3686783 h 3686783"/>
                <a:gd name="connsiteX4" fmla="*/ 0 w 12110936"/>
                <a:gd name="connsiteY4" fmla="*/ 2869660 h 3686783"/>
                <a:gd name="connsiteX5" fmla="*/ 0 w 12110936"/>
                <a:gd name="connsiteY5" fmla="*/ 0 h 3686783"/>
                <a:gd name="connsiteX0" fmla="*/ 0 w 12110936"/>
                <a:gd name="connsiteY0" fmla="*/ 0 h 4738248"/>
                <a:gd name="connsiteX1" fmla="*/ 12110936 w 12110936"/>
                <a:gd name="connsiteY1" fmla="*/ 0 h 4738248"/>
                <a:gd name="connsiteX2" fmla="*/ 12110936 w 12110936"/>
                <a:gd name="connsiteY2" fmla="*/ 2869660 h 4738248"/>
                <a:gd name="connsiteX3" fmla="*/ 1368754 w 12110936"/>
                <a:gd name="connsiteY3" fmla="*/ 4738248 h 4738248"/>
                <a:gd name="connsiteX4" fmla="*/ 0 w 12110936"/>
                <a:gd name="connsiteY4" fmla="*/ 2869660 h 4738248"/>
                <a:gd name="connsiteX5" fmla="*/ 0 w 12110936"/>
                <a:gd name="connsiteY5" fmla="*/ 0 h 4738248"/>
                <a:gd name="connsiteX0" fmla="*/ 0 w 12110936"/>
                <a:gd name="connsiteY0" fmla="*/ 0 h 4738248"/>
                <a:gd name="connsiteX1" fmla="*/ 12110936 w 12110936"/>
                <a:gd name="connsiteY1" fmla="*/ 0 h 4738248"/>
                <a:gd name="connsiteX2" fmla="*/ 12110936 w 12110936"/>
                <a:gd name="connsiteY2" fmla="*/ 2510300 h 4738248"/>
                <a:gd name="connsiteX3" fmla="*/ 1368754 w 12110936"/>
                <a:gd name="connsiteY3" fmla="*/ 4738248 h 4738248"/>
                <a:gd name="connsiteX4" fmla="*/ 0 w 12110936"/>
                <a:gd name="connsiteY4" fmla="*/ 2869660 h 4738248"/>
                <a:gd name="connsiteX5" fmla="*/ 0 w 12110936"/>
                <a:gd name="connsiteY5" fmla="*/ 0 h 4738248"/>
                <a:gd name="connsiteX0" fmla="*/ 0 w 12110936"/>
                <a:gd name="connsiteY0" fmla="*/ 0 h 4529730"/>
                <a:gd name="connsiteX1" fmla="*/ 12110936 w 12110936"/>
                <a:gd name="connsiteY1" fmla="*/ 0 h 4529730"/>
                <a:gd name="connsiteX2" fmla="*/ 12110936 w 12110936"/>
                <a:gd name="connsiteY2" fmla="*/ 2510300 h 4529730"/>
                <a:gd name="connsiteX3" fmla="*/ 2049994 w 12110936"/>
                <a:gd name="connsiteY3" fmla="*/ 4529730 h 4529730"/>
                <a:gd name="connsiteX4" fmla="*/ 0 w 12110936"/>
                <a:gd name="connsiteY4" fmla="*/ 2869660 h 4529730"/>
                <a:gd name="connsiteX5" fmla="*/ 0 w 12110936"/>
                <a:gd name="connsiteY5" fmla="*/ 0 h 4529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10936" h="4529730">
                  <a:moveTo>
                    <a:pt x="0" y="0"/>
                  </a:moveTo>
                  <a:lnTo>
                    <a:pt x="12110936" y="0"/>
                  </a:lnTo>
                  <a:lnTo>
                    <a:pt x="12110936" y="2510300"/>
                  </a:lnTo>
                  <a:lnTo>
                    <a:pt x="2049994" y="4529730"/>
                  </a:lnTo>
                  <a:lnTo>
                    <a:pt x="0" y="28696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C00000"/>
                </a:solidFill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7434354" y="4807175"/>
            <a:ext cx="4072280" cy="433426"/>
          </a:xfrm>
          <a:custGeom>
            <a:avLst/>
            <a:gdLst/>
            <a:ahLst/>
            <a:cxnLst/>
            <a:rect l="l" t="t" r="r" b="b"/>
            <a:pathLst>
              <a:path w="4072280" h="433426">
                <a:moveTo>
                  <a:pt x="684886" y="324155"/>
                </a:moveTo>
                <a:lnTo>
                  <a:pt x="684886" y="363474"/>
                </a:lnTo>
                <a:lnTo>
                  <a:pt x="765810" y="363474"/>
                </a:lnTo>
                <a:lnTo>
                  <a:pt x="765810" y="324155"/>
                </a:lnTo>
                <a:close/>
                <a:moveTo>
                  <a:pt x="684886" y="253746"/>
                </a:moveTo>
                <a:lnTo>
                  <a:pt x="684886" y="290779"/>
                </a:lnTo>
                <a:lnTo>
                  <a:pt x="765810" y="290779"/>
                </a:lnTo>
                <a:lnTo>
                  <a:pt x="765810" y="253746"/>
                </a:lnTo>
                <a:close/>
                <a:moveTo>
                  <a:pt x="1406347" y="252832"/>
                </a:moveTo>
                <a:cubicBezTo>
                  <a:pt x="1424940" y="258928"/>
                  <a:pt x="1446581" y="270358"/>
                  <a:pt x="1471269" y="287122"/>
                </a:cubicBezTo>
                <a:cubicBezTo>
                  <a:pt x="1495044" y="303581"/>
                  <a:pt x="1513027" y="318821"/>
                  <a:pt x="1525219" y="332842"/>
                </a:cubicBezTo>
                <a:lnTo>
                  <a:pt x="1474927" y="381762"/>
                </a:lnTo>
                <a:cubicBezTo>
                  <a:pt x="1443228" y="335128"/>
                  <a:pt x="1414272" y="301143"/>
                  <a:pt x="1388059" y="279807"/>
                </a:cubicBezTo>
                <a:close/>
                <a:moveTo>
                  <a:pt x="62637" y="238659"/>
                </a:moveTo>
                <a:lnTo>
                  <a:pt x="62637" y="360731"/>
                </a:lnTo>
                <a:lnTo>
                  <a:pt x="115672" y="360731"/>
                </a:lnTo>
                <a:lnTo>
                  <a:pt x="115672" y="238659"/>
                </a:lnTo>
                <a:close/>
                <a:moveTo>
                  <a:pt x="3893972" y="236373"/>
                </a:moveTo>
                <a:lnTo>
                  <a:pt x="3893972" y="261976"/>
                </a:lnTo>
                <a:lnTo>
                  <a:pt x="3932118" y="290353"/>
                </a:lnTo>
                <a:lnTo>
                  <a:pt x="3931920" y="292608"/>
                </a:lnTo>
                <a:lnTo>
                  <a:pt x="3936933" y="293935"/>
                </a:lnTo>
                <a:lnTo>
                  <a:pt x="3968953" y="317754"/>
                </a:lnTo>
                <a:cubicBezTo>
                  <a:pt x="3967429" y="309677"/>
                  <a:pt x="3963581" y="303543"/>
                  <a:pt x="3957408" y="299352"/>
                </a:cubicBezTo>
                <a:lnTo>
                  <a:pt x="3936933" y="293935"/>
                </a:lnTo>
                <a:lnTo>
                  <a:pt x="3932118" y="290353"/>
                </a:lnTo>
                <a:lnTo>
                  <a:pt x="3934206" y="266548"/>
                </a:lnTo>
                <a:cubicBezTo>
                  <a:pt x="3948836" y="272339"/>
                  <a:pt x="3958132" y="275235"/>
                  <a:pt x="3962095" y="275235"/>
                </a:cubicBezTo>
                <a:cubicBezTo>
                  <a:pt x="3970020" y="275235"/>
                  <a:pt x="3974440" y="270358"/>
                  <a:pt x="3975354" y="260604"/>
                </a:cubicBezTo>
                <a:cubicBezTo>
                  <a:pt x="3975963" y="252984"/>
                  <a:pt x="3976573" y="244907"/>
                  <a:pt x="3977182" y="236373"/>
                </a:cubicBezTo>
                <a:close/>
                <a:moveTo>
                  <a:pt x="1244956" y="197511"/>
                </a:moveTo>
                <a:lnTo>
                  <a:pt x="1226668" y="201168"/>
                </a:lnTo>
                <a:lnTo>
                  <a:pt x="1226668" y="255118"/>
                </a:lnTo>
                <a:lnTo>
                  <a:pt x="1242670" y="256947"/>
                </a:lnTo>
                <a:cubicBezTo>
                  <a:pt x="1243584" y="256947"/>
                  <a:pt x="1244194" y="255270"/>
                  <a:pt x="1244498" y="251917"/>
                </a:cubicBezTo>
                <a:cubicBezTo>
                  <a:pt x="1244803" y="245517"/>
                  <a:pt x="1244956" y="227381"/>
                  <a:pt x="1244956" y="197511"/>
                </a:cubicBezTo>
                <a:close/>
                <a:moveTo>
                  <a:pt x="792785" y="192024"/>
                </a:moveTo>
                <a:lnTo>
                  <a:pt x="851306" y="237287"/>
                </a:lnTo>
                <a:lnTo>
                  <a:pt x="834390" y="256489"/>
                </a:lnTo>
                <a:lnTo>
                  <a:pt x="834390" y="414223"/>
                </a:lnTo>
                <a:lnTo>
                  <a:pt x="765810" y="422453"/>
                </a:lnTo>
                <a:lnTo>
                  <a:pt x="765810" y="398221"/>
                </a:lnTo>
                <a:lnTo>
                  <a:pt x="684886" y="398221"/>
                </a:lnTo>
                <a:lnTo>
                  <a:pt x="684886" y="417881"/>
                </a:lnTo>
                <a:lnTo>
                  <a:pt x="617220" y="426568"/>
                </a:lnTo>
                <a:lnTo>
                  <a:pt x="617220" y="193853"/>
                </a:lnTo>
                <a:lnTo>
                  <a:pt x="684886" y="201625"/>
                </a:lnTo>
                <a:lnTo>
                  <a:pt x="684886" y="220828"/>
                </a:lnTo>
                <a:lnTo>
                  <a:pt x="762152" y="220828"/>
                </a:lnTo>
                <a:close/>
                <a:moveTo>
                  <a:pt x="2411730" y="187909"/>
                </a:moveTo>
                <a:lnTo>
                  <a:pt x="2475738" y="222657"/>
                </a:lnTo>
                <a:cubicBezTo>
                  <a:pt x="2465375" y="251308"/>
                  <a:pt x="2453182" y="276911"/>
                  <a:pt x="2439162" y="299466"/>
                </a:cubicBezTo>
                <a:cubicBezTo>
                  <a:pt x="2458669" y="315925"/>
                  <a:pt x="2477109" y="333756"/>
                  <a:pt x="2494483" y="352959"/>
                </a:cubicBezTo>
                <a:lnTo>
                  <a:pt x="2441905" y="401422"/>
                </a:lnTo>
                <a:cubicBezTo>
                  <a:pt x="2429713" y="382829"/>
                  <a:pt x="2416759" y="364998"/>
                  <a:pt x="2403043" y="347929"/>
                </a:cubicBezTo>
                <a:cubicBezTo>
                  <a:pt x="2372258" y="381762"/>
                  <a:pt x="2335682" y="407518"/>
                  <a:pt x="2293315" y="425196"/>
                </a:cubicBezTo>
                <a:lnTo>
                  <a:pt x="2275027" y="391821"/>
                </a:lnTo>
                <a:cubicBezTo>
                  <a:pt x="2311298" y="368961"/>
                  <a:pt x="2341016" y="339700"/>
                  <a:pt x="2364181" y="304038"/>
                </a:cubicBezTo>
                <a:cubicBezTo>
                  <a:pt x="2344674" y="283921"/>
                  <a:pt x="2323795" y="264871"/>
                  <a:pt x="2301544" y="246888"/>
                </a:cubicBezTo>
                <a:lnTo>
                  <a:pt x="2320290" y="218999"/>
                </a:lnTo>
                <a:cubicBezTo>
                  <a:pt x="2344064" y="231191"/>
                  <a:pt x="2366620" y="244755"/>
                  <a:pt x="2387956" y="259690"/>
                </a:cubicBezTo>
                <a:cubicBezTo>
                  <a:pt x="2398014" y="237439"/>
                  <a:pt x="2405939" y="213513"/>
                  <a:pt x="2411730" y="187909"/>
                </a:cubicBezTo>
                <a:close/>
                <a:moveTo>
                  <a:pt x="244145" y="185623"/>
                </a:moveTo>
                <a:cubicBezTo>
                  <a:pt x="271272" y="209703"/>
                  <a:pt x="293980" y="235306"/>
                  <a:pt x="312268" y="262433"/>
                </a:cubicBezTo>
                <a:lnTo>
                  <a:pt x="252832" y="303581"/>
                </a:lnTo>
                <a:cubicBezTo>
                  <a:pt x="241249" y="267005"/>
                  <a:pt x="227381" y="234849"/>
                  <a:pt x="211226" y="207112"/>
                </a:cubicBezTo>
                <a:close/>
                <a:moveTo>
                  <a:pt x="62637" y="113386"/>
                </a:moveTo>
                <a:lnTo>
                  <a:pt x="62637" y="209398"/>
                </a:lnTo>
                <a:lnTo>
                  <a:pt x="115672" y="209398"/>
                </a:lnTo>
                <a:lnTo>
                  <a:pt x="115672" y="113386"/>
                </a:lnTo>
                <a:close/>
                <a:moveTo>
                  <a:pt x="3487064" y="107899"/>
                </a:moveTo>
                <a:cubicBezTo>
                  <a:pt x="3480968" y="122530"/>
                  <a:pt x="3474415" y="136398"/>
                  <a:pt x="3467405" y="149505"/>
                </a:cubicBezTo>
                <a:cubicBezTo>
                  <a:pt x="3474415" y="177241"/>
                  <a:pt x="3484778" y="204064"/>
                  <a:pt x="3498494" y="229972"/>
                </a:cubicBezTo>
                <a:cubicBezTo>
                  <a:pt x="3512820" y="192481"/>
                  <a:pt x="3520897" y="151791"/>
                  <a:pt x="3522726" y="107899"/>
                </a:cubicBezTo>
                <a:close/>
                <a:moveTo>
                  <a:pt x="2571292" y="107899"/>
                </a:moveTo>
                <a:cubicBezTo>
                  <a:pt x="2565502" y="121615"/>
                  <a:pt x="2559253" y="134722"/>
                  <a:pt x="2552548" y="147219"/>
                </a:cubicBezTo>
                <a:cubicBezTo>
                  <a:pt x="2559863" y="177394"/>
                  <a:pt x="2570988" y="206197"/>
                  <a:pt x="2585923" y="233629"/>
                </a:cubicBezTo>
                <a:cubicBezTo>
                  <a:pt x="2600248" y="195225"/>
                  <a:pt x="2608326" y="153315"/>
                  <a:pt x="2610155" y="107899"/>
                </a:cubicBezTo>
                <a:close/>
                <a:moveTo>
                  <a:pt x="703631" y="84582"/>
                </a:moveTo>
                <a:lnTo>
                  <a:pt x="703631" y="154991"/>
                </a:lnTo>
                <a:lnTo>
                  <a:pt x="743407" y="154991"/>
                </a:lnTo>
                <a:lnTo>
                  <a:pt x="743407" y="84582"/>
                </a:lnTo>
                <a:close/>
                <a:moveTo>
                  <a:pt x="2878074" y="73152"/>
                </a:moveTo>
                <a:lnTo>
                  <a:pt x="2878074" y="111557"/>
                </a:lnTo>
                <a:cubicBezTo>
                  <a:pt x="2878074" y="129540"/>
                  <a:pt x="2877464" y="146457"/>
                  <a:pt x="2876245" y="162306"/>
                </a:cubicBezTo>
                <a:cubicBezTo>
                  <a:pt x="2897581" y="201016"/>
                  <a:pt x="2929432" y="236525"/>
                  <a:pt x="2971800" y="268834"/>
                </a:cubicBezTo>
                <a:cubicBezTo>
                  <a:pt x="2973324" y="270053"/>
                  <a:pt x="2974543" y="270967"/>
                  <a:pt x="2975458" y="271577"/>
                </a:cubicBezTo>
                <a:cubicBezTo>
                  <a:pt x="2999232" y="244145"/>
                  <a:pt x="3019196" y="214275"/>
                  <a:pt x="3035350" y="181966"/>
                </a:cubicBezTo>
                <a:lnTo>
                  <a:pt x="2980487" y="181966"/>
                </a:lnTo>
                <a:lnTo>
                  <a:pt x="2980487" y="181509"/>
                </a:lnTo>
                <a:lnTo>
                  <a:pt x="2947111" y="181509"/>
                </a:lnTo>
                <a:lnTo>
                  <a:pt x="2980030" y="73152"/>
                </a:lnTo>
                <a:close/>
                <a:moveTo>
                  <a:pt x="221285" y="8687"/>
                </a:moveTo>
                <a:lnTo>
                  <a:pt x="295351" y="21489"/>
                </a:lnTo>
                <a:cubicBezTo>
                  <a:pt x="289255" y="45568"/>
                  <a:pt x="281330" y="68275"/>
                  <a:pt x="271577" y="89611"/>
                </a:cubicBezTo>
                <a:lnTo>
                  <a:pt x="325069" y="89611"/>
                </a:lnTo>
                <a:lnTo>
                  <a:pt x="354330" y="58522"/>
                </a:lnTo>
                <a:lnTo>
                  <a:pt x="409651" y="104699"/>
                </a:lnTo>
                <a:lnTo>
                  <a:pt x="397764" y="119329"/>
                </a:lnTo>
                <a:lnTo>
                  <a:pt x="397764" y="243231"/>
                </a:lnTo>
                <a:cubicBezTo>
                  <a:pt x="397764" y="337414"/>
                  <a:pt x="390144" y="391059"/>
                  <a:pt x="374904" y="404165"/>
                </a:cubicBezTo>
                <a:cubicBezTo>
                  <a:pt x="365455" y="417881"/>
                  <a:pt x="346863" y="424739"/>
                  <a:pt x="319126" y="424739"/>
                </a:cubicBezTo>
                <a:lnTo>
                  <a:pt x="285750" y="424739"/>
                </a:lnTo>
                <a:cubicBezTo>
                  <a:pt x="285750" y="400660"/>
                  <a:pt x="266548" y="385572"/>
                  <a:pt x="228143" y="379476"/>
                </a:cubicBezTo>
                <a:lnTo>
                  <a:pt x="231801" y="350215"/>
                </a:lnTo>
                <a:lnTo>
                  <a:pt x="299923" y="353416"/>
                </a:lnTo>
                <a:cubicBezTo>
                  <a:pt x="311201" y="353416"/>
                  <a:pt x="317754" y="350977"/>
                  <a:pt x="319583" y="346101"/>
                </a:cubicBezTo>
                <a:cubicBezTo>
                  <a:pt x="325984" y="324765"/>
                  <a:pt x="329184" y="299161"/>
                  <a:pt x="329184" y="269291"/>
                </a:cubicBezTo>
                <a:lnTo>
                  <a:pt x="329184" y="123444"/>
                </a:lnTo>
                <a:lnTo>
                  <a:pt x="254661" y="123444"/>
                </a:lnTo>
                <a:cubicBezTo>
                  <a:pt x="237592" y="153619"/>
                  <a:pt x="216865" y="180899"/>
                  <a:pt x="192481" y="205283"/>
                </a:cubicBezTo>
                <a:lnTo>
                  <a:pt x="181051" y="196139"/>
                </a:lnTo>
                <a:lnTo>
                  <a:pt x="181051" y="411480"/>
                </a:lnTo>
                <a:lnTo>
                  <a:pt x="115672" y="417424"/>
                </a:lnTo>
                <a:lnTo>
                  <a:pt x="115672" y="390906"/>
                </a:lnTo>
                <a:lnTo>
                  <a:pt x="62637" y="390906"/>
                </a:lnTo>
                <a:lnTo>
                  <a:pt x="62637" y="416967"/>
                </a:lnTo>
                <a:lnTo>
                  <a:pt x="0" y="425196"/>
                </a:lnTo>
                <a:lnTo>
                  <a:pt x="0" y="63094"/>
                </a:lnTo>
                <a:lnTo>
                  <a:pt x="55321" y="69037"/>
                </a:lnTo>
                <a:cubicBezTo>
                  <a:pt x="61417" y="47397"/>
                  <a:pt x="65227" y="27432"/>
                  <a:pt x="66751" y="9144"/>
                </a:cubicBezTo>
                <a:lnTo>
                  <a:pt x="137160" y="24232"/>
                </a:lnTo>
                <a:cubicBezTo>
                  <a:pt x="124054" y="47092"/>
                  <a:pt x="110033" y="66599"/>
                  <a:pt x="95098" y="82753"/>
                </a:cubicBezTo>
                <a:lnTo>
                  <a:pt x="117500" y="82753"/>
                </a:lnTo>
                <a:lnTo>
                  <a:pt x="138989" y="58065"/>
                </a:lnTo>
                <a:lnTo>
                  <a:pt x="195865" y="99389"/>
                </a:lnTo>
                <a:lnTo>
                  <a:pt x="194635" y="103779"/>
                </a:lnTo>
                <a:lnTo>
                  <a:pt x="181051" y="118872"/>
                </a:lnTo>
                <a:lnTo>
                  <a:pt x="181051" y="152248"/>
                </a:lnTo>
                <a:lnTo>
                  <a:pt x="194635" y="103779"/>
                </a:lnTo>
                <a:lnTo>
                  <a:pt x="197510" y="100584"/>
                </a:lnTo>
                <a:lnTo>
                  <a:pt x="195865" y="99389"/>
                </a:lnTo>
                <a:close/>
                <a:moveTo>
                  <a:pt x="3006090" y="6858"/>
                </a:moveTo>
                <a:lnTo>
                  <a:pt x="3075584" y="61265"/>
                </a:lnTo>
                <a:lnTo>
                  <a:pt x="3052267" y="80925"/>
                </a:lnTo>
                <a:lnTo>
                  <a:pt x="3029864" y="149962"/>
                </a:lnTo>
                <a:lnTo>
                  <a:pt x="3038551" y="149962"/>
                </a:lnTo>
                <a:lnTo>
                  <a:pt x="3075584" y="119329"/>
                </a:lnTo>
                <a:lnTo>
                  <a:pt x="3150108" y="160020"/>
                </a:lnTo>
                <a:lnTo>
                  <a:pt x="3120847" y="182880"/>
                </a:lnTo>
                <a:cubicBezTo>
                  <a:pt x="3096768" y="230734"/>
                  <a:pt x="3067050" y="271729"/>
                  <a:pt x="3031693" y="305867"/>
                </a:cubicBezTo>
                <a:cubicBezTo>
                  <a:pt x="3068879" y="324765"/>
                  <a:pt x="3109874" y="339852"/>
                  <a:pt x="3154680" y="351130"/>
                </a:cubicBezTo>
                <a:lnTo>
                  <a:pt x="3098444" y="423825"/>
                </a:lnTo>
                <a:cubicBezTo>
                  <a:pt x="3046324" y="403403"/>
                  <a:pt x="3003194" y="381000"/>
                  <a:pt x="2969057" y="356616"/>
                </a:cubicBezTo>
                <a:cubicBezTo>
                  <a:pt x="2926690" y="384658"/>
                  <a:pt x="2878836" y="406603"/>
                  <a:pt x="2825496" y="422453"/>
                </a:cubicBezTo>
                <a:lnTo>
                  <a:pt x="2810408" y="390906"/>
                </a:lnTo>
                <a:cubicBezTo>
                  <a:pt x="2853995" y="371399"/>
                  <a:pt x="2892552" y="347777"/>
                  <a:pt x="2926080" y="320040"/>
                </a:cubicBezTo>
                <a:cubicBezTo>
                  <a:pt x="2922118" y="316078"/>
                  <a:pt x="2918460" y="312115"/>
                  <a:pt x="2915107" y="308153"/>
                </a:cubicBezTo>
                <a:cubicBezTo>
                  <a:pt x="2894686" y="283159"/>
                  <a:pt x="2877922" y="258166"/>
                  <a:pt x="2864815" y="233172"/>
                </a:cubicBezTo>
                <a:cubicBezTo>
                  <a:pt x="2859633" y="253899"/>
                  <a:pt x="2852928" y="272796"/>
                  <a:pt x="2844698" y="289865"/>
                </a:cubicBezTo>
                <a:cubicBezTo>
                  <a:pt x="2825496" y="336499"/>
                  <a:pt x="2796540" y="379324"/>
                  <a:pt x="2757830" y="418338"/>
                </a:cubicBezTo>
                <a:lnTo>
                  <a:pt x="2728570" y="398221"/>
                </a:lnTo>
                <a:cubicBezTo>
                  <a:pt x="2774899" y="310134"/>
                  <a:pt x="2798064" y="213208"/>
                  <a:pt x="2798064" y="107442"/>
                </a:cubicBezTo>
                <a:lnTo>
                  <a:pt x="2798064" y="73152"/>
                </a:lnTo>
                <a:lnTo>
                  <a:pt x="2749144" y="73152"/>
                </a:lnTo>
                <a:lnTo>
                  <a:pt x="2739542" y="38405"/>
                </a:lnTo>
                <a:lnTo>
                  <a:pt x="2975000" y="38405"/>
                </a:lnTo>
                <a:close/>
                <a:moveTo>
                  <a:pt x="1111453" y="4115"/>
                </a:moveTo>
                <a:lnTo>
                  <a:pt x="1181405" y="20574"/>
                </a:lnTo>
                <a:cubicBezTo>
                  <a:pt x="1178966" y="33985"/>
                  <a:pt x="1174852" y="47549"/>
                  <a:pt x="1169060" y="61265"/>
                </a:cubicBezTo>
                <a:lnTo>
                  <a:pt x="1250899" y="61265"/>
                </a:lnTo>
                <a:lnTo>
                  <a:pt x="1276960" y="37033"/>
                </a:lnTo>
                <a:lnTo>
                  <a:pt x="1320851" y="75438"/>
                </a:lnTo>
                <a:lnTo>
                  <a:pt x="1300277" y="95098"/>
                </a:lnTo>
                <a:lnTo>
                  <a:pt x="1151230" y="95098"/>
                </a:lnTo>
                <a:cubicBezTo>
                  <a:pt x="1143000" y="108509"/>
                  <a:pt x="1133399" y="121615"/>
                  <a:pt x="1122426" y="134417"/>
                </a:cubicBezTo>
                <a:lnTo>
                  <a:pt x="1154430" y="138989"/>
                </a:lnTo>
                <a:lnTo>
                  <a:pt x="1154430" y="179223"/>
                </a:lnTo>
                <a:lnTo>
                  <a:pt x="1174090" y="175108"/>
                </a:lnTo>
                <a:lnTo>
                  <a:pt x="1174090" y="101956"/>
                </a:lnTo>
                <a:lnTo>
                  <a:pt x="1226668" y="107899"/>
                </a:lnTo>
                <a:lnTo>
                  <a:pt x="1226668" y="163678"/>
                </a:lnTo>
                <a:lnTo>
                  <a:pt x="1235811" y="161849"/>
                </a:lnTo>
                <a:lnTo>
                  <a:pt x="1260043" y="134417"/>
                </a:lnTo>
                <a:lnTo>
                  <a:pt x="1324051" y="163221"/>
                </a:lnTo>
                <a:lnTo>
                  <a:pt x="1300277" y="185623"/>
                </a:lnTo>
                <a:cubicBezTo>
                  <a:pt x="1300277" y="241402"/>
                  <a:pt x="1298753" y="274930"/>
                  <a:pt x="1295705" y="286207"/>
                </a:cubicBezTo>
                <a:cubicBezTo>
                  <a:pt x="1293266" y="304495"/>
                  <a:pt x="1281684" y="313792"/>
                  <a:pt x="1260957" y="314097"/>
                </a:cubicBezTo>
                <a:lnTo>
                  <a:pt x="1232154" y="314097"/>
                </a:lnTo>
                <a:cubicBezTo>
                  <a:pt x="1232154" y="303124"/>
                  <a:pt x="1230325" y="295047"/>
                  <a:pt x="1226668" y="289865"/>
                </a:cubicBezTo>
                <a:lnTo>
                  <a:pt x="1226668" y="338328"/>
                </a:lnTo>
                <a:lnTo>
                  <a:pt x="1174090" y="345186"/>
                </a:lnTo>
                <a:lnTo>
                  <a:pt x="1174090" y="212141"/>
                </a:lnTo>
                <a:lnTo>
                  <a:pt x="1154430" y="216256"/>
                </a:lnTo>
                <a:lnTo>
                  <a:pt x="1154430" y="344729"/>
                </a:lnTo>
                <a:cubicBezTo>
                  <a:pt x="1154430" y="354178"/>
                  <a:pt x="1160831" y="358902"/>
                  <a:pt x="1173632" y="358902"/>
                </a:cubicBezTo>
                <a:lnTo>
                  <a:pt x="1246327" y="358902"/>
                </a:lnTo>
                <a:cubicBezTo>
                  <a:pt x="1254862" y="358902"/>
                  <a:pt x="1260043" y="355397"/>
                  <a:pt x="1261872" y="348387"/>
                </a:cubicBezTo>
                <a:lnTo>
                  <a:pt x="1270559" y="319583"/>
                </a:lnTo>
                <a:lnTo>
                  <a:pt x="1304392" y="327813"/>
                </a:lnTo>
                <a:cubicBezTo>
                  <a:pt x="1302563" y="334823"/>
                  <a:pt x="1301648" y="341681"/>
                  <a:pt x="1301648" y="348387"/>
                </a:cubicBezTo>
                <a:cubicBezTo>
                  <a:pt x="1301648" y="363322"/>
                  <a:pt x="1309878" y="376123"/>
                  <a:pt x="1326337" y="386791"/>
                </a:cubicBezTo>
                <a:cubicBezTo>
                  <a:pt x="1316279" y="408737"/>
                  <a:pt x="1298143" y="419710"/>
                  <a:pt x="1271930" y="419710"/>
                </a:cubicBezTo>
                <a:lnTo>
                  <a:pt x="1150772" y="419710"/>
                </a:lnTo>
                <a:cubicBezTo>
                  <a:pt x="1120292" y="419710"/>
                  <a:pt x="1103681" y="406299"/>
                  <a:pt x="1100938" y="379476"/>
                </a:cubicBezTo>
                <a:lnTo>
                  <a:pt x="1100938" y="227686"/>
                </a:lnTo>
                <a:lnTo>
                  <a:pt x="1085393" y="230886"/>
                </a:lnTo>
                <a:lnTo>
                  <a:pt x="1074420" y="208483"/>
                </a:lnTo>
                <a:lnTo>
                  <a:pt x="1074420" y="349301"/>
                </a:lnTo>
                <a:cubicBezTo>
                  <a:pt x="1074420" y="402641"/>
                  <a:pt x="1054608" y="429311"/>
                  <a:pt x="1014984" y="429311"/>
                </a:cubicBezTo>
                <a:lnTo>
                  <a:pt x="985723" y="429311"/>
                </a:lnTo>
                <a:cubicBezTo>
                  <a:pt x="985723" y="407975"/>
                  <a:pt x="978560" y="395326"/>
                  <a:pt x="964235" y="391363"/>
                </a:cubicBezTo>
                <a:lnTo>
                  <a:pt x="968807" y="368503"/>
                </a:lnTo>
                <a:cubicBezTo>
                  <a:pt x="976427" y="369418"/>
                  <a:pt x="985723" y="370942"/>
                  <a:pt x="996696" y="373075"/>
                </a:cubicBezTo>
                <a:cubicBezTo>
                  <a:pt x="1007669" y="373075"/>
                  <a:pt x="1013155" y="360274"/>
                  <a:pt x="1013155" y="334671"/>
                </a:cubicBezTo>
                <a:lnTo>
                  <a:pt x="1013155" y="208941"/>
                </a:lnTo>
                <a:lnTo>
                  <a:pt x="990295" y="208941"/>
                </a:lnTo>
                <a:lnTo>
                  <a:pt x="990295" y="247345"/>
                </a:lnTo>
                <a:cubicBezTo>
                  <a:pt x="990295" y="321107"/>
                  <a:pt x="967740" y="381610"/>
                  <a:pt x="922630" y="428854"/>
                </a:cubicBezTo>
                <a:lnTo>
                  <a:pt x="899770" y="410109"/>
                </a:lnTo>
                <a:cubicBezTo>
                  <a:pt x="918972" y="364693"/>
                  <a:pt x="928573" y="313487"/>
                  <a:pt x="928573" y="256489"/>
                </a:cubicBezTo>
                <a:lnTo>
                  <a:pt x="928573" y="113843"/>
                </a:lnTo>
                <a:lnTo>
                  <a:pt x="912114" y="113843"/>
                </a:lnTo>
                <a:lnTo>
                  <a:pt x="902513" y="79553"/>
                </a:lnTo>
                <a:lnTo>
                  <a:pt x="957834" y="79553"/>
                </a:lnTo>
                <a:cubicBezTo>
                  <a:pt x="952348" y="62789"/>
                  <a:pt x="945185" y="46482"/>
                  <a:pt x="936346" y="30633"/>
                </a:cubicBezTo>
                <a:lnTo>
                  <a:pt x="978865" y="7773"/>
                </a:lnTo>
                <a:cubicBezTo>
                  <a:pt x="990448" y="18136"/>
                  <a:pt x="1001116" y="29109"/>
                  <a:pt x="1010869" y="40691"/>
                </a:cubicBezTo>
                <a:cubicBezTo>
                  <a:pt x="1018794" y="50749"/>
                  <a:pt x="1023823" y="58065"/>
                  <a:pt x="1025957" y="62637"/>
                </a:cubicBezTo>
                <a:lnTo>
                  <a:pt x="999896" y="79553"/>
                </a:lnTo>
                <a:lnTo>
                  <a:pt x="1030986" y="79553"/>
                </a:lnTo>
                <a:lnTo>
                  <a:pt x="1050188" y="64008"/>
                </a:lnTo>
                <a:lnTo>
                  <a:pt x="1084936" y="95098"/>
                </a:lnTo>
                <a:lnTo>
                  <a:pt x="1068476" y="113843"/>
                </a:lnTo>
                <a:lnTo>
                  <a:pt x="990295" y="113843"/>
                </a:lnTo>
                <a:lnTo>
                  <a:pt x="990295" y="175108"/>
                </a:lnTo>
                <a:lnTo>
                  <a:pt x="1008583" y="175108"/>
                </a:lnTo>
                <a:lnTo>
                  <a:pt x="1034644" y="147676"/>
                </a:lnTo>
                <a:lnTo>
                  <a:pt x="1088593" y="187909"/>
                </a:lnTo>
                <a:lnTo>
                  <a:pt x="1081735" y="195225"/>
                </a:lnTo>
                <a:lnTo>
                  <a:pt x="1100938" y="191110"/>
                </a:lnTo>
                <a:lnTo>
                  <a:pt x="1100938" y="159106"/>
                </a:lnTo>
                <a:cubicBezTo>
                  <a:pt x="1096670" y="163678"/>
                  <a:pt x="1092403" y="167945"/>
                  <a:pt x="1088136" y="171907"/>
                </a:cubicBezTo>
                <a:lnTo>
                  <a:pt x="1063904" y="150419"/>
                </a:lnTo>
                <a:cubicBezTo>
                  <a:pt x="1087679" y="107442"/>
                  <a:pt x="1103528" y="58674"/>
                  <a:pt x="1111453" y="4115"/>
                </a:cubicBezTo>
                <a:close/>
                <a:moveTo>
                  <a:pt x="500177" y="4115"/>
                </a:moveTo>
                <a:lnTo>
                  <a:pt x="566928" y="12802"/>
                </a:lnTo>
                <a:lnTo>
                  <a:pt x="566928" y="88697"/>
                </a:lnTo>
                <a:lnTo>
                  <a:pt x="585216" y="74524"/>
                </a:lnTo>
                <a:lnTo>
                  <a:pt x="618134" y="103785"/>
                </a:lnTo>
                <a:lnTo>
                  <a:pt x="602590" y="122073"/>
                </a:lnTo>
                <a:lnTo>
                  <a:pt x="566928" y="122073"/>
                </a:lnTo>
                <a:lnTo>
                  <a:pt x="566928" y="178308"/>
                </a:lnTo>
                <a:cubicBezTo>
                  <a:pt x="574548" y="172822"/>
                  <a:pt x="581406" y="167640"/>
                  <a:pt x="587502" y="162763"/>
                </a:cubicBezTo>
                <a:lnTo>
                  <a:pt x="601218" y="178308"/>
                </a:lnTo>
                <a:lnTo>
                  <a:pt x="595274" y="154991"/>
                </a:lnTo>
                <a:lnTo>
                  <a:pt x="636422" y="154991"/>
                </a:lnTo>
                <a:lnTo>
                  <a:pt x="636422" y="84582"/>
                </a:lnTo>
                <a:lnTo>
                  <a:pt x="609448" y="84582"/>
                </a:lnTo>
                <a:lnTo>
                  <a:pt x="601218" y="52121"/>
                </a:lnTo>
                <a:lnTo>
                  <a:pt x="636422" y="52121"/>
                </a:lnTo>
                <a:lnTo>
                  <a:pt x="636422" y="4115"/>
                </a:lnTo>
                <a:lnTo>
                  <a:pt x="703631" y="12802"/>
                </a:lnTo>
                <a:lnTo>
                  <a:pt x="703631" y="52121"/>
                </a:lnTo>
                <a:lnTo>
                  <a:pt x="743407" y="52121"/>
                </a:lnTo>
                <a:lnTo>
                  <a:pt x="743407" y="4115"/>
                </a:lnTo>
                <a:lnTo>
                  <a:pt x="811073" y="12802"/>
                </a:lnTo>
                <a:lnTo>
                  <a:pt x="811073" y="47092"/>
                </a:lnTo>
                <a:lnTo>
                  <a:pt x="828904" y="31090"/>
                </a:lnTo>
                <a:lnTo>
                  <a:pt x="867766" y="65837"/>
                </a:lnTo>
                <a:lnTo>
                  <a:pt x="849020" y="84582"/>
                </a:lnTo>
                <a:lnTo>
                  <a:pt x="811073" y="84582"/>
                </a:lnTo>
                <a:lnTo>
                  <a:pt x="811073" y="152705"/>
                </a:lnTo>
                <a:lnTo>
                  <a:pt x="831647" y="135331"/>
                </a:lnTo>
                <a:lnTo>
                  <a:pt x="870052" y="169621"/>
                </a:lnTo>
                <a:lnTo>
                  <a:pt x="850392" y="188367"/>
                </a:lnTo>
                <a:lnTo>
                  <a:pt x="609905" y="188367"/>
                </a:lnTo>
                <a:lnTo>
                  <a:pt x="612191" y="191110"/>
                </a:lnTo>
                <a:cubicBezTo>
                  <a:pt x="598475" y="206959"/>
                  <a:pt x="583387" y="221590"/>
                  <a:pt x="566928" y="235001"/>
                </a:cubicBezTo>
                <a:lnTo>
                  <a:pt x="566928" y="376733"/>
                </a:lnTo>
                <a:cubicBezTo>
                  <a:pt x="566928" y="411785"/>
                  <a:pt x="549859" y="429311"/>
                  <a:pt x="515722" y="429311"/>
                </a:cubicBezTo>
                <a:lnTo>
                  <a:pt x="486004" y="429311"/>
                </a:lnTo>
                <a:cubicBezTo>
                  <a:pt x="486004" y="405537"/>
                  <a:pt x="475183" y="393040"/>
                  <a:pt x="453543" y="391821"/>
                </a:cubicBezTo>
                <a:lnTo>
                  <a:pt x="455371" y="364846"/>
                </a:lnTo>
                <a:cubicBezTo>
                  <a:pt x="467868" y="366979"/>
                  <a:pt x="478993" y="368046"/>
                  <a:pt x="488747" y="368046"/>
                </a:cubicBezTo>
                <a:cubicBezTo>
                  <a:pt x="496367" y="368046"/>
                  <a:pt x="500177" y="364084"/>
                  <a:pt x="500177" y="356159"/>
                </a:cubicBezTo>
                <a:lnTo>
                  <a:pt x="500177" y="280264"/>
                </a:lnTo>
                <a:cubicBezTo>
                  <a:pt x="488594" y="286969"/>
                  <a:pt x="476555" y="293218"/>
                  <a:pt x="464058" y="299009"/>
                </a:cubicBezTo>
                <a:lnTo>
                  <a:pt x="442570" y="232258"/>
                </a:lnTo>
                <a:cubicBezTo>
                  <a:pt x="463601" y="226467"/>
                  <a:pt x="482803" y="219913"/>
                  <a:pt x="500177" y="212598"/>
                </a:cubicBezTo>
                <a:lnTo>
                  <a:pt x="500177" y="122073"/>
                </a:lnTo>
                <a:lnTo>
                  <a:pt x="454000" y="122073"/>
                </a:lnTo>
                <a:lnTo>
                  <a:pt x="445313" y="89154"/>
                </a:lnTo>
                <a:lnTo>
                  <a:pt x="500177" y="89154"/>
                </a:lnTo>
                <a:close/>
                <a:moveTo>
                  <a:pt x="3720236" y="3658"/>
                </a:moveTo>
                <a:lnTo>
                  <a:pt x="3785616" y="22860"/>
                </a:lnTo>
                <a:cubicBezTo>
                  <a:pt x="3780434" y="30785"/>
                  <a:pt x="3775252" y="38405"/>
                  <a:pt x="3770071" y="45720"/>
                </a:cubicBezTo>
                <a:lnTo>
                  <a:pt x="3809390" y="45720"/>
                </a:lnTo>
                <a:lnTo>
                  <a:pt x="3834079" y="22860"/>
                </a:lnTo>
                <a:lnTo>
                  <a:pt x="3875595" y="59358"/>
                </a:lnTo>
                <a:lnTo>
                  <a:pt x="3875337" y="59775"/>
                </a:lnTo>
                <a:lnTo>
                  <a:pt x="3856482" y="78181"/>
                </a:lnTo>
                <a:lnTo>
                  <a:pt x="3788359" y="78181"/>
                </a:lnTo>
                <a:cubicBezTo>
                  <a:pt x="3801770" y="86411"/>
                  <a:pt x="3812896" y="94183"/>
                  <a:pt x="3821734" y="101499"/>
                </a:cubicBezTo>
                <a:lnTo>
                  <a:pt x="3765042" y="139446"/>
                </a:lnTo>
                <a:cubicBezTo>
                  <a:pt x="3756508" y="120549"/>
                  <a:pt x="3746297" y="103175"/>
                  <a:pt x="3734409" y="87325"/>
                </a:cubicBezTo>
                <a:cubicBezTo>
                  <a:pt x="3716731" y="105613"/>
                  <a:pt x="3697986" y="120701"/>
                  <a:pt x="3678174" y="132588"/>
                </a:cubicBezTo>
                <a:lnTo>
                  <a:pt x="3642970" y="112929"/>
                </a:lnTo>
                <a:cubicBezTo>
                  <a:pt x="3681374" y="78181"/>
                  <a:pt x="3707130" y="41758"/>
                  <a:pt x="3720236" y="3658"/>
                </a:cubicBezTo>
                <a:close/>
                <a:moveTo>
                  <a:pt x="2140610" y="3201"/>
                </a:moveTo>
                <a:cubicBezTo>
                  <a:pt x="2162861" y="11125"/>
                  <a:pt x="2183587" y="21489"/>
                  <a:pt x="2202790" y="34290"/>
                </a:cubicBezTo>
                <a:lnTo>
                  <a:pt x="2165299" y="71781"/>
                </a:lnTo>
                <a:cubicBezTo>
                  <a:pt x="2149450" y="54102"/>
                  <a:pt x="2132838" y="39777"/>
                  <a:pt x="2115464" y="28804"/>
                </a:cubicBezTo>
                <a:close/>
                <a:moveTo>
                  <a:pt x="2034082" y="2743"/>
                </a:moveTo>
                <a:lnTo>
                  <a:pt x="2108149" y="12802"/>
                </a:lnTo>
                <a:cubicBezTo>
                  <a:pt x="2109064" y="33833"/>
                  <a:pt x="2110588" y="54559"/>
                  <a:pt x="2112721" y="74981"/>
                </a:cubicBezTo>
                <a:lnTo>
                  <a:pt x="2175358" y="74981"/>
                </a:lnTo>
                <a:lnTo>
                  <a:pt x="2201875" y="49835"/>
                </a:lnTo>
                <a:lnTo>
                  <a:pt x="2246224" y="88697"/>
                </a:lnTo>
                <a:lnTo>
                  <a:pt x="2225650" y="107899"/>
                </a:lnTo>
                <a:lnTo>
                  <a:pt x="2116836" y="107899"/>
                </a:lnTo>
                <a:cubicBezTo>
                  <a:pt x="2121408" y="143256"/>
                  <a:pt x="2127809" y="178461"/>
                  <a:pt x="2136038" y="213513"/>
                </a:cubicBezTo>
                <a:cubicBezTo>
                  <a:pt x="2150059" y="186690"/>
                  <a:pt x="2161032" y="159715"/>
                  <a:pt x="2168957" y="132588"/>
                </a:cubicBezTo>
                <a:lnTo>
                  <a:pt x="2234336" y="161392"/>
                </a:lnTo>
                <a:cubicBezTo>
                  <a:pt x="2217267" y="209245"/>
                  <a:pt x="2192731" y="253594"/>
                  <a:pt x="2160727" y="294437"/>
                </a:cubicBezTo>
                <a:cubicBezTo>
                  <a:pt x="2170786" y="321564"/>
                  <a:pt x="2179472" y="337414"/>
                  <a:pt x="2186788" y="341986"/>
                </a:cubicBezTo>
                <a:cubicBezTo>
                  <a:pt x="2191664" y="341986"/>
                  <a:pt x="2198979" y="322936"/>
                  <a:pt x="2208733" y="284836"/>
                </a:cubicBezTo>
                <a:lnTo>
                  <a:pt x="2235708" y="294894"/>
                </a:lnTo>
                <a:cubicBezTo>
                  <a:pt x="2230526" y="308001"/>
                  <a:pt x="2227936" y="319735"/>
                  <a:pt x="2227936" y="330099"/>
                </a:cubicBezTo>
                <a:cubicBezTo>
                  <a:pt x="2227936" y="352044"/>
                  <a:pt x="2232355" y="369113"/>
                  <a:pt x="2241194" y="381305"/>
                </a:cubicBezTo>
                <a:cubicBezTo>
                  <a:pt x="2235708" y="395631"/>
                  <a:pt x="2229154" y="406299"/>
                  <a:pt x="2221535" y="413309"/>
                </a:cubicBezTo>
                <a:cubicBezTo>
                  <a:pt x="2215438" y="421539"/>
                  <a:pt x="2205228" y="425653"/>
                  <a:pt x="2190902" y="425653"/>
                </a:cubicBezTo>
                <a:cubicBezTo>
                  <a:pt x="2178710" y="425653"/>
                  <a:pt x="2164690" y="419253"/>
                  <a:pt x="2148840" y="406451"/>
                </a:cubicBezTo>
                <a:cubicBezTo>
                  <a:pt x="2134819" y="393649"/>
                  <a:pt x="2121712" y="375209"/>
                  <a:pt x="2109521" y="351130"/>
                </a:cubicBezTo>
                <a:cubicBezTo>
                  <a:pt x="2080260" y="379171"/>
                  <a:pt x="2047494" y="405079"/>
                  <a:pt x="2011223" y="428854"/>
                </a:cubicBezTo>
                <a:lnTo>
                  <a:pt x="1983790" y="400507"/>
                </a:lnTo>
                <a:cubicBezTo>
                  <a:pt x="2023720" y="364541"/>
                  <a:pt x="2057552" y="328270"/>
                  <a:pt x="2085289" y="291694"/>
                </a:cubicBezTo>
                <a:cubicBezTo>
                  <a:pt x="2067916" y="240487"/>
                  <a:pt x="2054504" y="179223"/>
                  <a:pt x="2045056" y="107899"/>
                </a:cubicBezTo>
                <a:lnTo>
                  <a:pt x="1908353" y="107899"/>
                </a:lnTo>
                <a:lnTo>
                  <a:pt x="1908353" y="158649"/>
                </a:lnTo>
                <a:lnTo>
                  <a:pt x="1955902" y="158649"/>
                </a:lnTo>
                <a:lnTo>
                  <a:pt x="1986534" y="132131"/>
                </a:lnTo>
                <a:lnTo>
                  <a:pt x="2046884" y="178308"/>
                </a:lnTo>
                <a:lnTo>
                  <a:pt x="2028139" y="196139"/>
                </a:lnTo>
                <a:cubicBezTo>
                  <a:pt x="2027530" y="279349"/>
                  <a:pt x="2024177" y="329794"/>
                  <a:pt x="2018081" y="347472"/>
                </a:cubicBezTo>
                <a:cubicBezTo>
                  <a:pt x="2012899" y="364541"/>
                  <a:pt x="1999488" y="373075"/>
                  <a:pt x="1977847" y="373075"/>
                </a:cubicBezTo>
                <a:lnTo>
                  <a:pt x="1940357" y="373075"/>
                </a:lnTo>
                <a:cubicBezTo>
                  <a:pt x="1940357" y="345643"/>
                  <a:pt x="1929994" y="331927"/>
                  <a:pt x="1909267" y="331927"/>
                </a:cubicBezTo>
                <a:lnTo>
                  <a:pt x="1910639" y="304495"/>
                </a:lnTo>
                <a:cubicBezTo>
                  <a:pt x="1922221" y="306629"/>
                  <a:pt x="1932737" y="307696"/>
                  <a:pt x="1942186" y="307696"/>
                </a:cubicBezTo>
                <a:cubicBezTo>
                  <a:pt x="1949196" y="307696"/>
                  <a:pt x="1953006" y="303886"/>
                  <a:pt x="1953616" y="296266"/>
                </a:cubicBezTo>
                <a:cubicBezTo>
                  <a:pt x="1956663" y="282550"/>
                  <a:pt x="1958188" y="247650"/>
                  <a:pt x="1958188" y="191567"/>
                </a:cubicBezTo>
                <a:lnTo>
                  <a:pt x="1908353" y="191567"/>
                </a:lnTo>
                <a:lnTo>
                  <a:pt x="1908353" y="241859"/>
                </a:lnTo>
                <a:cubicBezTo>
                  <a:pt x="1908353" y="286665"/>
                  <a:pt x="1902104" y="323545"/>
                  <a:pt x="1889607" y="352501"/>
                </a:cubicBezTo>
                <a:cubicBezTo>
                  <a:pt x="1878940" y="381762"/>
                  <a:pt x="1862785" y="408432"/>
                  <a:pt x="1841144" y="432511"/>
                </a:cubicBezTo>
                <a:lnTo>
                  <a:pt x="1811884" y="412395"/>
                </a:lnTo>
                <a:cubicBezTo>
                  <a:pt x="1828038" y="359664"/>
                  <a:pt x="1836115" y="301600"/>
                  <a:pt x="1836115" y="238201"/>
                </a:cubicBezTo>
                <a:lnTo>
                  <a:pt x="1836115" y="42063"/>
                </a:lnTo>
                <a:lnTo>
                  <a:pt x="1908353" y="52578"/>
                </a:lnTo>
                <a:lnTo>
                  <a:pt x="1908353" y="74981"/>
                </a:lnTo>
                <a:lnTo>
                  <a:pt x="2040940" y="74981"/>
                </a:lnTo>
                <a:cubicBezTo>
                  <a:pt x="2038198" y="51511"/>
                  <a:pt x="2035912" y="27432"/>
                  <a:pt x="2034082" y="2743"/>
                </a:cubicBezTo>
                <a:close/>
                <a:moveTo>
                  <a:pt x="3910889" y="2286"/>
                </a:moveTo>
                <a:lnTo>
                  <a:pt x="3977640" y="22403"/>
                </a:lnTo>
                <a:cubicBezTo>
                  <a:pt x="3972458" y="30633"/>
                  <a:pt x="3967276" y="38405"/>
                  <a:pt x="3962095" y="45720"/>
                </a:cubicBezTo>
                <a:lnTo>
                  <a:pt x="4005986" y="45720"/>
                </a:lnTo>
                <a:lnTo>
                  <a:pt x="4030675" y="22860"/>
                </a:lnTo>
                <a:lnTo>
                  <a:pt x="4072280" y="59436"/>
                </a:lnTo>
                <a:lnTo>
                  <a:pt x="4052620" y="78181"/>
                </a:lnTo>
                <a:lnTo>
                  <a:pt x="3984040" y="78181"/>
                </a:lnTo>
                <a:cubicBezTo>
                  <a:pt x="3997757" y="86411"/>
                  <a:pt x="4009492" y="94488"/>
                  <a:pt x="4019245" y="102413"/>
                </a:cubicBezTo>
                <a:lnTo>
                  <a:pt x="3964838" y="138989"/>
                </a:lnTo>
                <a:cubicBezTo>
                  <a:pt x="3955085" y="119482"/>
                  <a:pt x="3943350" y="101346"/>
                  <a:pt x="3929634" y="84582"/>
                </a:cubicBezTo>
                <a:cubicBezTo>
                  <a:pt x="3916832" y="97993"/>
                  <a:pt x="3903268" y="109576"/>
                  <a:pt x="3888943" y="119329"/>
                </a:cubicBezTo>
                <a:lnTo>
                  <a:pt x="3893972" y="119787"/>
                </a:lnTo>
                <a:lnTo>
                  <a:pt x="3893972" y="144475"/>
                </a:lnTo>
                <a:lnTo>
                  <a:pt x="3998214" y="144475"/>
                </a:lnTo>
                <a:lnTo>
                  <a:pt x="4025189" y="119787"/>
                </a:lnTo>
                <a:lnTo>
                  <a:pt x="4068622" y="159106"/>
                </a:lnTo>
                <a:lnTo>
                  <a:pt x="4049420" y="178765"/>
                </a:lnTo>
                <a:lnTo>
                  <a:pt x="3893972" y="178765"/>
                </a:lnTo>
                <a:lnTo>
                  <a:pt x="3893972" y="204369"/>
                </a:lnTo>
                <a:lnTo>
                  <a:pt x="3977182" y="204369"/>
                </a:lnTo>
                <a:lnTo>
                  <a:pt x="4001872" y="182880"/>
                </a:lnTo>
                <a:lnTo>
                  <a:pt x="4067251" y="227229"/>
                </a:lnTo>
                <a:lnTo>
                  <a:pt x="4049878" y="241859"/>
                </a:lnTo>
                <a:cubicBezTo>
                  <a:pt x="4049268" y="248260"/>
                  <a:pt x="4047592" y="261823"/>
                  <a:pt x="4044848" y="282550"/>
                </a:cubicBezTo>
                <a:cubicBezTo>
                  <a:pt x="4040886" y="311811"/>
                  <a:pt x="4026255" y="326441"/>
                  <a:pt x="4000957" y="326441"/>
                </a:cubicBezTo>
                <a:lnTo>
                  <a:pt x="3984955" y="326441"/>
                </a:lnTo>
                <a:cubicBezTo>
                  <a:pt x="4013606" y="341681"/>
                  <a:pt x="4041648" y="354025"/>
                  <a:pt x="4069080" y="363474"/>
                </a:cubicBezTo>
                <a:lnTo>
                  <a:pt x="4024732" y="423367"/>
                </a:lnTo>
                <a:cubicBezTo>
                  <a:pt x="3971087" y="391973"/>
                  <a:pt x="3930396" y="359817"/>
                  <a:pt x="3902659" y="326898"/>
                </a:cubicBezTo>
                <a:cubicBezTo>
                  <a:pt x="3899306" y="323241"/>
                  <a:pt x="3896410" y="319735"/>
                  <a:pt x="3893972" y="316383"/>
                </a:cubicBezTo>
                <a:lnTo>
                  <a:pt x="3893972" y="423825"/>
                </a:lnTo>
                <a:lnTo>
                  <a:pt x="3818534" y="433426"/>
                </a:lnTo>
                <a:lnTo>
                  <a:pt x="3818534" y="334671"/>
                </a:lnTo>
                <a:cubicBezTo>
                  <a:pt x="3768852" y="372771"/>
                  <a:pt x="3717493" y="400507"/>
                  <a:pt x="3664458" y="417881"/>
                </a:cubicBezTo>
                <a:lnTo>
                  <a:pt x="3643884" y="385420"/>
                </a:lnTo>
                <a:cubicBezTo>
                  <a:pt x="3706368" y="355854"/>
                  <a:pt x="3764584" y="311201"/>
                  <a:pt x="3818534" y="251460"/>
                </a:cubicBezTo>
                <a:lnTo>
                  <a:pt x="3818534" y="236373"/>
                </a:lnTo>
                <a:lnTo>
                  <a:pt x="3750869" y="236373"/>
                </a:lnTo>
                <a:lnTo>
                  <a:pt x="3750869" y="307239"/>
                </a:lnTo>
                <a:lnTo>
                  <a:pt x="3674516" y="316840"/>
                </a:lnTo>
                <a:lnTo>
                  <a:pt x="3674516" y="185623"/>
                </a:lnTo>
                <a:lnTo>
                  <a:pt x="3750869" y="194767"/>
                </a:lnTo>
                <a:lnTo>
                  <a:pt x="3750869" y="204369"/>
                </a:lnTo>
                <a:lnTo>
                  <a:pt x="3818534" y="204369"/>
                </a:lnTo>
                <a:lnTo>
                  <a:pt x="3818534" y="178765"/>
                </a:lnTo>
                <a:lnTo>
                  <a:pt x="3658972" y="178765"/>
                </a:lnTo>
                <a:lnTo>
                  <a:pt x="3650742" y="144475"/>
                </a:lnTo>
                <a:lnTo>
                  <a:pt x="3818534" y="144475"/>
                </a:lnTo>
                <a:lnTo>
                  <a:pt x="3818534" y="111100"/>
                </a:lnTo>
                <a:lnTo>
                  <a:pt x="3863797" y="116129"/>
                </a:lnTo>
                <a:lnTo>
                  <a:pt x="3846424" y="106528"/>
                </a:lnTo>
                <a:lnTo>
                  <a:pt x="3875337" y="59775"/>
                </a:lnTo>
                <a:lnTo>
                  <a:pt x="3875684" y="59436"/>
                </a:lnTo>
                <a:lnTo>
                  <a:pt x="3875595" y="59358"/>
                </a:lnTo>
                <a:close/>
                <a:moveTo>
                  <a:pt x="3447288" y="0"/>
                </a:moveTo>
                <a:lnTo>
                  <a:pt x="3517240" y="12345"/>
                </a:lnTo>
                <a:cubicBezTo>
                  <a:pt x="3512363" y="33985"/>
                  <a:pt x="3506572" y="54559"/>
                  <a:pt x="3499866" y="74067"/>
                </a:cubicBezTo>
                <a:lnTo>
                  <a:pt x="3554273" y="74067"/>
                </a:lnTo>
                <a:lnTo>
                  <a:pt x="3579419" y="51207"/>
                </a:lnTo>
                <a:lnTo>
                  <a:pt x="3621938" y="88240"/>
                </a:lnTo>
                <a:lnTo>
                  <a:pt x="3601822" y="107899"/>
                </a:lnTo>
                <a:lnTo>
                  <a:pt x="3585820" y="107899"/>
                </a:lnTo>
                <a:cubicBezTo>
                  <a:pt x="3583686" y="180747"/>
                  <a:pt x="3568141" y="242621"/>
                  <a:pt x="3539185" y="293523"/>
                </a:cubicBezTo>
                <a:cubicBezTo>
                  <a:pt x="3566312" y="325527"/>
                  <a:pt x="3592220" y="350977"/>
                  <a:pt x="3616909" y="369875"/>
                </a:cubicBezTo>
                <a:lnTo>
                  <a:pt x="3567989" y="427025"/>
                </a:lnTo>
                <a:cubicBezTo>
                  <a:pt x="3542386" y="403555"/>
                  <a:pt x="3519678" y="377038"/>
                  <a:pt x="3499866" y="347472"/>
                </a:cubicBezTo>
                <a:cubicBezTo>
                  <a:pt x="3467557" y="382524"/>
                  <a:pt x="3426714" y="410261"/>
                  <a:pt x="3377336" y="430683"/>
                </a:cubicBezTo>
                <a:lnTo>
                  <a:pt x="3358134" y="400050"/>
                </a:lnTo>
                <a:cubicBezTo>
                  <a:pt x="3404464" y="368961"/>
                  <a:pt x="3440887" y="332689"/>
                  <a:pt x="3467405" y="291237"/>
                </a:cubicBezTo>
                <a:cubicBezTo>
                  <a:pt x="3453689" y="263500"/>
                  <a:pt x="3443326" y="233782"/>
                  <a:pt x="3436315" y="202083"/>
                </a:cubicBezTo>
                <a:cubicBezTo>
                  <a:pt x="3426561" y="216408"/>
                  <a:pt x="3416046" y="229972"/>
                  <a:pt x="3404768" y="242773"/>
                </a:cubicBezTo>
                <a:lnTo>
                  <a:pt x="3378250" y="221285"/>
                </a:lnTo>
                <a:cubicBezTo>
                  <a:pt x="3384651" y="210007"/>
                  <a:pt x="3390442" y="198730"/>
                  <a:pt x="3395624" y="187452"/>
                </a:cubicBezTo>
                <a:lnTo>
                  <a:pt x="3357677" y="187452"/>
                </a:lnTo>
                <a:lnTo>
                  <a:pt x="3357677" y="315011"/>
                </a:lnTo>
                <a:cubicBezTo>
                  <a:pt x="3375355" y="310134"/>
                  <a:pt x="3391966" y="304800"/>
                  <a:pt x="3407512" y="299009"/>
                </a:cubicBezTo>
                <a:lnTo>
                  <a:pt x="3425342" y="333756"/>
                </a:lnTo>
                <a:cubicBezTo>
                  <a:pt x="3375660" y="365151"/>
                  <a:pt x="3303880" y="391821"/>
                  <a:pt x="3210001" y="413766"/>
                </a:cubicBezTo>
                <a:lnTo>
                  <a:pt x="3185312" y="348844"/>
                </a:lnTo>
                <a:cubicBezTo>
                  <a:pt x="3193847" y="347929"/>
                  <a:pt x="3202229" y="346863"/>
                  <a:pt x="3210458" y="345643"/>
                </a:cubicBezTo>
                <a:lnTo>
                  <a:pt x="3210458" y="128473"/>
                </a:lnTo>
                <a:lnTo>
                  <a:pt x="3265780" y="135331"/>
                </a:lnTo>
                <a:lnTo>
                  <a:pt x="3265780" y="336957"/>
                </a:lnTo>
                <a:cubicBezTo>
                  <a:pt x="3275838" y="335128"/>
                  <a:pt x="3285439" y="333147"/>
                  <a:pt x="3294583" y="331013"/>
                </a:cubicBezTo>
                <a:lnTo>
                  <a:pt x="3294583" y="63094"/>
                </a:lnTo>
                <a:lnTo>
                  <a:pt x="3199942" y="63094"/>
                </a:lnTo>
                <a:lnTo>
                  <a:pt x="3192170" y="30633"/>
                </a:lnTo>
                <a:lnTo>
                  <a:pt x="3364992" y="30633"/>
                </a:lnTo>
                <a:lnTo>
                  <a:pt x="3390595" y="6858"/>
                </a:lnTo>
                <a:lnTo>
                  <a:pt x="3432658" y="44349"/>
                </a:lnTo>
                <a:lnTo>
                  <a:pt x="3414370" y="63094"/>
                </a:lnTo>
                <a:lnTo>
                  <a:pt x="3357677" y="63094"/>
                </a:lnTo>
                <a:lnTo>
                  <a:pt x="3357677" y="153619"/>
                </a:lnTo>
                <a:lnTo>
                  <a:pt x="3361334" y="153619"/>
                </a:lnTo>
                <a:lnTo>
                  <a:pt x="3384194" y="134417"/>
                </a:lnTo>
                <a:lnTo>
                  <a:pt x="3409340" y="156363"/>
                </a:lnTo>
                <a:cubicBezTo>
                  <a:pt x="3429152" y="107290"/>
                  <a:pt x="3441801" y="55169"/>
                  <a:pt x="3447288" y="0"/>
                </a:cubicBezTo>
                <a:close/>
                <a:moveTo>
                  <a:pt x="2531059" y="0"/>
                </a:moveTo>
                <a:lnTo>
                  <a:pt x="2601011" y="12345"/>
                </a:lnTo>
                <a:cubicBezTo>
                  <a:pt x="2596439" y="33985"/>
                  <a:pt x="2590800" y="54559"/>
                  <a:pt x="2584094" y="74067"/>
                </a:cubicBezTo>
                <a:lnTo>
                  <a:pt x="2639873" y="74067"/>
                </a:lnTo>
                <a:lnTo>
                  <a:pt x="2665019" y="51207"/>
                </a:lnTo>
                <a:lnTo>
                  <a:pt x="2707538" y="88240"/>
                </a:lnTo>
                <a:lnTo>
                  <a:pt x="2687422" y="107899"/>
                </a:lnTo>
                <a:lnTo>
                  <a:pt x="2673248" y="107899"/>
                </a:lnTo>
                <a:cubicBezTo>
                  <a:pt x="2671420" y="182271"/>
                  <a:pt x="2656180" y="245212"/>
                  <a:pt x="2627528" y="296723"/>
                </a:cubicBezTo>
                <a:cubicBezTo>
                  <a:pt x="2653741" y="327203"/>
                  <a:pt x="2678734" y="351587"/>
                  <a:pt x="2702509" y="369875"/>
                </a:cubicBezTo>
                <a:lnTo>
                  <a:pt x="2653589" y="427025"/>
                </a:lnTo>
                <a:cubicBezTo>
                  <a:pt x="2629205" y="404470"/>
                  <a:pt x="2607412" y="379324"/>
                  <a:pt x="2588209" y="351587"/>
                </a:cubicBezTo>
                <a:cubicBezTo>
                  <a:pt x="2558339" y="384810"/>
                  <a:pt x="2520544" y="411328"/>
                  <a:pt x="2474824" y="431140"/>
                </a:cubicBezTo>
                <a:lnTo>
                  <a:pt x="2455621" y="400507"/>
                </a:lnTo>
                <a:cubicBezTo>
                  <a:pt x="2497379" y="370637"/>
                  <a:pt x="2530602" y="335890"/>
                  <a:pt x="2555290" y="296266"/>
                </a:cubicBezTo>
                <a:cubicBezTo>
                  <a:pt x="2539441" y="265786"/>
                  <a:pt x="2528011" y="233020"/>
                  <a:pt x="2521000" y="197968"/>
                </a:cubicBezTo>
                <a:cubicBezTo>
                  <a:pt x="2515514" y="205588"/>
                  <a:pt x="2509875" y="212903"/>
                  <a:pt x="2504084" y="219913"/>
                </a:cubicBezTo>
                <a:lnTo>
                  <a:pt x="2477109" y="198425"/>
                </a:lnTo>
                <a:cubicBezTo>
                  <a:pt x="2478328" y="195682"/>
                  <a:pt x="2479396" y="193243"/>
                  <a:pt x="2480310" y="191110"/>
                </a:cubicBezTo>
                <a:lnTo>
                  <a:pt x="2459736" y="211684"/>
                </a:lnTo>
                <a:cubicBezTo>
                  <a:pt x="2442362" y="176632"/>
                  <a:pt x="2424227" y="148133"/>
                  <a:pt x="2405329" y="126187"/>
                </a:cubicBezTo>
                <a:lnTo>
                  <a:pt x="2427274" y="103327"/>
                </a:lnTo>
                <a:lnTo>
                  <a:pt x="2344522" y="103327"/>
                </a:lnTo>
                <a:lnTo>
                  <a:pt x="2391156" y="128473"/>
                </a:lnTo>
                <a:cubicBezTo>
                  <a:pt x="2364333" y="167488"/>
                  <a:pt x="2332634" y="200406"/>
                  <a:pt x="2296058" y="227229"/>
                </a:cubicBezTo>
                <a:lnTo>
                  <a:pt x="2272284" y="203911"/>
                </a:lnTo>
                <a:cubicBezTo>
                  <a:pt x="2284476" y="188367"/>
                  <a:pt x="2296363" y="169317"/>
                  <a:pt x="2307946" y="146761"/>
                </a:cubicBezTo>
                <a:cubicBezTo>
                  <a:pt x="2316480" y="131826"/>
                  <a:pt x="2323490" y="117348"/>
                  <a:pt x="2328976" y="103327"/>
                </a:cubicBezTo>
                <a:lnTo>
                  <a:pt x="2281428" y="103327"/>
                </a:lnTo>
                <a:lnTo>
                  <a:pt x="2273198" y="69952"/>
                </a:lnTo>
                <a:lnTo>
                  <a:pt x="2364638" y="69952"/>
                </a:lnTo>
                <a:cubicBezTo>
                  <a:pt x="2357932" y="53188"/>
                  <a:pt x="2350922" y="38405"/>
                  <a:pt x="2343607" y="25603"/>
                </a:cubicBezTo>
                <a:lnTo>
                  <a:pt x="2377897" y="915"/>
                </a:lnTo>
                <a:cubicBezTo>
                  <a:pt x="2394051" y="14021"/>
                  <a:pt x="2411273" y="31395"/>
                  <a:pt x="2429561" y="53035"/>
                </a:cubicBezTo>
                <a:lnTo>
                  <a:pt x="2406243" y="69952"/>
                </a:lnTo>
                <a:lnTo>
                  <a:pt x="2443734" y="69952"/>
                </a:lnTo>
                <a:lnTo>
                  <a:pt x="2469794" y="45720"/>
                </a:lnTo>
                <a:lnTo>
                  <a:pt x="2511684" y="83556"/>
                </a:lnTo>
                <a:lnTo>
                  <a:pt x="2511322" y="85118"/>
                </a:lnTo>
                <a:lnTo>
                  <a:pt x="2493112" y="103327"/>
                </a:lnTo>
                <a:lnTo>
                  <a:pt x="2434132" y="103327"/>
                </a:lnTo>
                <a:cubicBezTo>
                  <a:pt x="2456078" y="118567"/>
                  <a:pt x="2476195" y="136703"/>
                  <a:pt x="2494483" y="157734"/>
                </a:cubicBezTo>
                <a:lnTo>
                  <a:pt x="2511322" y="85118"/>
                </a:lnTo>
                <a:lnTo>
                  <a:pt x="2512314" y="84125"/>
                </a:lnTo>
                <a:lnTo>
                  <a:pt x="2511684" y="83556"/>
                </a:lnTo>
                <a:close/>
              </a:path>
            </a:pathLst>
          </a:custGeom>
          <a:gradFill>
            <a:gsLst>
              <a:gs pos="11000">
                <a:srgbClr val="FAC000"/>
              </a:gs>
              <a:gs pos="47000">
                <a:srgbClr val="E35D29"/>
              </a:gs>
              <a:gs pos="88000">
                <a:srgbClr val="D21D02"/>
              </a:gs>
              <a:gs pos="100000">
                <a:srgbClr val="D31E03"/>
              </a:gs>
            </a:gsLst>
            <a:lin ang="30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defRPr/>
            </a:pPr>
            <a:endParaRPr lang="zh-CN" altLang="en-US" sz="3600" dirty="0">
              <a:gradFill>
                <a:gsLst>
                  <a:gs pos="11000">
                    <a:srgbClr val="FAC000"/>
                  </a:gs>
                  <a:gs pos="47000">
                    <a:srgbClr val="E35D29"/>
                  </a:gs>
                  <a:gs pos="88000">
                    <a:srgbClr val="D21D02"/>
                  </a:gs>
                  <a:gs pos="100000">
                    <a:srgbClr val="D31E03"/>
                  </a:gs>
                </a:gsLst>
                <a:lin ang="3000000" scaled="0"/>
              </a:gra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A3E506C2-B978-4314-82F0-C0746ACBABD5}"/>
              </a:ext>
            </a:extLst>
          </p:cNvPr>
          <p:cNvGrpSpPr/>
          <p:nvPr/>
        </p:nvGrpSpPr>
        <p:grpSpPr>
          <a:xfrm>
            <a:off x="995431" y="1989214"/>
            <a:ext cx="5171519" cy="3653726"/>
            <a:chOff x="664769" y="1725796"/>
            <a:chExt cx="4909606" cy="3468682"/>
          </a:xfrm>
        </p:grpSpPr>
        <p:pic>
          <p:nvPicPr>
            <p:cNvPr id="41" name="图片 40">
              <a:extLst>
                <a:ext uri="{FF2B5EF4-FFF2-40B4-BE49-F238E27FC236}">
                  <a16:creationId xmlns="" xmlns:a16="http://schemas.microsoft.com/office/drawing/2014/main" id="{BA1ADE7E-15B3-468E-8BF2-9EE88404F1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7267" t="2398" r="8381" b="3497"/>
            <a:stretch>
              <a:fillRect/>
            </a:stretch>
          </p:blipFill>
          <p:spPr>
            <a:xfrm>
              <a:off x="2134233" y="1725796"/>
              <a:ext cx="1528125" cy="1317350"/>
            </a:xfrm>
            <a:custGeom>
              <a:avLst/>
              <a:gdLst>
                <a:gd name="connsiteX0" fmla="*/ 309788 w 1437417"/>
                <a:gd name="connsiteY0" fmla="*/ 0 h 1239153"/>
                <a:gd name="connsiteX1" fmla="*/ 1127629 w 1437417"/>
                <a:gd name="connsiteY1" fmla="*/ 0 h 1239153"/>
                <a:gd name="connsiteX2" fmla="*/ 1437417 w 1437417"/>
                <a:gd name="connsiteY2" fmla="*/ 619577 h 1239153"/>
                <a:gd name="connsiteX3" fmla="*/ 1127629 w 1437417"/>
                <a:gd name="connsiteY3" fmla="*/ 1239153 h 1239153"/>
                <a:gd name="connsiteX4" fmla="*/ 309788 w 1437417"/>
                <a:gd name="connsiteY4" fmla="*/ 1239153 h 1239153"/>
                <a:gd name="connsiteX5" fmla="*/ 0 w 1437417"/>
                <a:gd name="connsiteY5" fmla="*/ 619577 h 1239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37417" h="1239153">
                  <a:moveTo>
                    <a:pt x="309788" y="0"/>
                  </a:moveTo>
                  <a:lnTo>
                    <a:pt x="1127629" y="0"/>
                  </a:lnTo>
                  <a:lnTo>
                    <a:pt x="1437417" y="619577"/>
                  </a:lnTo>
                  <a:lnTo>
                    <a:pt x="1127629" y="1239153"/>
                  </a:lnTo>
                  <a:lnTo>
                    <a:pt x="309788" y="1239153"/>
                  </a:lnTo>
                  <a:lnTo>
                    <a:pt x="0" y="619577"/>
                  </a:lnTo>
                  <a:close/>
                </a:path>
              </a:pathLst>
            </a:custGeom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2" name="图片 41">
              <a:extLst>
                <a:ext uri="{FF2B5EF4-FFF2-40B4-BE49-F238E27FC236}">
                  <a16:creationId xmlns="" xmlns:a16="http://schemas.microsoft.com/office/drawing/2014/main" id="{032DD9D0-F960-475F-AB90-5098A7AB18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4812" t="2187" r="241" b="802"/>
            <a:stretch>
              <a:fillRect/>
            </a:stretch>
          </p:blipFill>
          <p:spPr>
            <a:xfrm>
              <a:off x="1814719" y="3221255"/>
              <a:ext cx="2288937" cy="1973223"/>
            </a:xfrm>
            <a:custGeom>
              <a:avLst/>
              <a:gdLst>
                <a:gd name="connsiteX0" fmla="*/ 493306 w 2288937"/>
                <a:gd name="connsiteY0" fmla="*/ 0 h 1973223"/>
                <a:gd name="connsiteX1" fmla="*/ 1795631 w 2288937"/>
                <a:gd name="connsiteY1" fmla="*/ 0 h 1973223"/>
                <a:gd name="connsiteX2" fmla="*/ 2288937 w 2288937"/>
                <a:gd name="connsiteY2" fmla="*/ 986612 h 1973223"/>
                <a:gd name="connsiteX3" fmla="*/ 1795631 w 2288937"/>
                <a:gd name="connsiteY3" fmla="*/ 1973223 h 1973223"/>
                <a:gd name="connsiteX4" fmla="*/ 493306 w 2288937"/>
                <a:gd name="connsiteY4" fmla="*/ 1973223 h 1973223"/>
                <a:gd name="connsiteX5" fmla="*/ 0 w 2288937"/>
                <a:gd name="connsiteY5" fmla="*/ 986612 h 197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88937" h="1973223">
                  <a:moveTo>
                    <a:pt x="493306" y="0"/>
                  </a:moveTo>
                  <a:lnTo>
                    <a:pt x="1795631" y="0"/>
                  </a:lnTo>
                  <a:lnTo>
                    <a:pt x="2288937" y="986612"/>
                  </a:lnTo>
                  <a:lnTo>
                    <a:pt x="1795631" y="1973223"/>
                  </a:lnTo>
                  <a:lnTo>
                    <a:pt x="493306" y="1973223"/>
                  </a:lnTo>
                  <a:lnTo>
                    <a:pt x="0" y="986612"/>
                  </a:lnTo>
                  <a:close/>
                </a:path>
              </a:pathLst>
            </a:custGeom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4" name="图片 43">
              <a:extLst>
                <a:ext uri="{FF2B5EF4-FFF2-40B4-BE49-F238E27FC236}">
                  <a16:creationId xmlns="" xmlns:a16="http://schemas.microsoft.com/office/drawing/2014/main" id="{79004EB9-7466-429E-BD08-23C28FB0137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6880" t="2188" r="18845" b="1366"/>
            <a:stretch>
              <a:fillRect/>
            </a:stretch>
          </p:blipFill>
          <p:spPr>
            <a:xfrm>
              <a:off x="3612055" y="2035618"/>
              <a:ext cx="1962320" cy="1691656"/>
            </a:xfrm>
            <a:custGeom>
              <a:avLst/>
              <a:gdLst>
                <a:gd name="connsiteX0" fmla="*/ 422914 w 1962320"/>
                <a:gd name="connsiteY0" fmla="*/ 0 h 1691656"/>
                <a:gd name="connsiteX1" fmla="*/ 1539406 w 1962320"/>
                <a:gd name="connsiteY1" fmla="*/ 0 h 1691656"/>
                <a:gd name="connsiteX2" fmla="*/ 1962320 w 1962320"/>
                <a:gd name="connsiteY2" fmla="*/ 845828 h 1691656"/>
                <a:gd name="connsiteX3" fmla="*/ 1539406 w 1962320"/>
                <a:gd name="connsiteY3" fmla="*/ 1691656 h 1691656"/>
                <a:gd name="connsiteX4" fmla="*/ 422914 w 1962320"/>
                <a:gd name="connsiteY4" fmla="*/ 1691656 h 1691656"/>
                <a:gd name="connsiteX5" fmla="*/ 0 w 1962320"/>
                <a:gd name="connsiteY5" fmla="*/ 845828 h 1691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2320" h="1691656">
                  <a:moveTo>
                    <a:pt x="422914" y="0"/>
                  </a:moveTo>
                  <a:lnTo>
                    <a:pt x="1539406" y="0"/>
                  </a:lnTo>
                  <a:lnTo>
                    <a:pt x="1962320" y="845828"/>
                  </a:lnTo>
                  <a:lnTo>
                    <a:pt x="1539406" y="1691656"/>
                  </a:lnTo>
                  <a:lnTo>
                    <a:pt x="422914" y="1691656"/>
                  </a:lnTo>
                  <a:lnTo>
                    <a:pt x="0" y="845828"/>
                  </a:lnTo>
                  <a:close/>
                </a:path>
              </a:pathLst>
            </a:custGeom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3" name="图片 42">
              <a:extLst>
                <a:ext uri="{FF2B5EF4-FFF2-40B4-BE49-F238E27FC236}">
                  <a16:creationId xmlns="" xmlns:a16="http://schemas.microsoft.com/office/drawing/2014/main" id="{8B1D91CA-D71D-49B2-8510-D565F9CCC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1972" t="1152" r="12805" b="1152"/>
            <a:stretch>
              <a:fillRect/>
            </a:stretch>
          </p:blipFill>
          <p:spPr>
            <a:xfrm>
              <a:off x="664769" y="2341662"/>
              <a:ext cx="1582028" cy="1363818"/>
            </a:xfrm>
            <a:custGeom>
              <a:avLst/>
              <a:gdLst>
                <a:gd name="connsiteX0" fmla="*/ 340955 w 1582028"/>
                <a:gd name="connsiteY0" fmla="*/ 0 h 1363818"/>
                <a:gd name="connsiteX1" fmla="*/ 1241074 w 1582028"/>
                <a:gd name="connsiteY1" fmla="*/ 0 h 1363818"/>
                <a:gd name="connsiteX2" fmla="*/ 1582028 w 1582028"/>
                <a:gd name="connsiteY2" fmla="*/ 681909 h 1363818"/>
                <a:gd name="connsiteX3" fmla="*/ 1241074 w 1582028"/>
                <a:gd name="connsiteY3" fmla="*/ 1363818 h 1363818"/>
                <a:gd name="connsiteX4" fmla="*/ 340955 w 1582028"/>
                <a:gd name="connsiteY4" fmla="*/ 1363818 h 1363818"/>
                <a:gd name="connsiteX5" fmla="*/ 0 w 1582028"/>
                <a:gd name="connsiteY5" fmla="*/ 681909 h 1363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2028" h="1363818">
                  <a:moveTo>
                    <a:pt x="340955" y="0"/>
                  </a:moveTo>
                  <a:lnTo>
                    <a:pt x="1241074" y="0"/>
                  </a:lnTo>
                  <a:lnTo>
                    <a:pt x="1582028" y="681909"/>
                  </a:lnTo>
                  <a:lnTo>
                    <a:pt x="1241074" y="1363818"/>
                  </a:lnTo>
                  <a:lnTo>
                    <a:pt x="340955" y="1363818"/>
                  </a:lnTo>
                  <a:lnTo>
                    <a:pt x="0" y="681909"/>
                  </a:lnTo>
                  <a:close/>
                </a:path>
              </a:pathLst>
            </a:custGeom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5" name="任意多边形 14">
            <a:extLst>
              <a:ext uri="{FF2B5EF4-FFF2-40B4-BE49-F238E27FC236}">
                <a16:creationId xmlns="" xmlns:a16="http://schemas.microsoft.com/office/drawing/2014/main" id="{E3BC0C94-E503-45EE-AFD6-88A7C801D5BC}"/>
              </a:ext>
            </a:extLst>
          </p:cNvPr>
          <p:cNvSpPr/>
          <p:nvPr/>
        </p:nvSpPr>
        <p:spPr>
          <a:xfrm>
            <a:off x="8512220" y="3626126"/>
            <a:ext cx="3006556" cy="935602"/>
          </a:xfrm>
          <a:custGeom>
            <a:avLst/>
            <a:gdLst/>
            <a:ahLst/>
            <a:cxnLst/>
            <a:rect l="l" t="t" r="r" b="b"/>
            <a:pathLst>
              <a:path w="3006556" h="935602">
                <a:moveTo>
                  <a:pt x="1111577" y="659406"/>
                </a:moveTo>
                <a:lnTo>
                  <a:pt x="1111577" y="844896"/>
                </a:lnTo>
                <a:lnTo>
                  <a:pt x="1208398" y="844896"/>
                </a:lnTo>
                <a:lnTo>
                  <a:pt x="1208398" y="659406"/>
                </a:lnTo>
                <a:close/>
                <a:moveTo>
                  <a:pt x="409708" y="582968"/>
                </a:moveTo>
                <a:lnTo>
                  <a:pt x="409708" y="687943"/>
                </a:lnTo>
                <a:lnTo>
                  <a:pt x="577872" y="687943"/>
                </a:lnTo>
                <a:lnTo>
                  <a:pt x="577872" y="582968"/>
                </a:lnTo>
                <a:close/>
                <a:moveTo>
                  <a:pt x="2589714" y="552393"/>
                </a:moveTo>
                <a:lnTo>
                  <a:pt x="2705900" y="577872"/>
                </a:lnTo>
                <a:cubicBezTo>
                  <a:pt x="2704923" y="586981"/>
                  <a:pt x="2702035" y="593988"/>
                  <a:pt x="2697237" y="598892"/>
                </a:cubicBezTo>
                <a:cubicBezTo>
                  <a:pt x="2692438" y="603797"/>
                  <a:pt x="2685474" y="606982"/>
                  <a:pt x="2676344" y="608447"/>
                </a:cubicBezTo>
                <a:cubicBezTo>
                  <a:pt x="2675282" y="633863"/>
                  <a:pt x="2672819" y="657177"/>
                  <a:pt x="2668954" y="678388"/>
                </a:cubicBezTo>
                <a:cubicBezTo>
                  <a:pt x="2665090" y="699600"/>
                  <a:pt x="2660079" y="719091"/>
                  <a:pt x="2653922" y="736863"/>
                </a:cubicBezTo>
                <a:cubicBezTo>
                  <a:pt x="2725136" y="738435"/>
                  <a:pt x="2784758" y="746758"/>
                  <a:pt x="2832787" y="761833"/>
                </a:cubicBezTo>
                <a:cubicBezTo>
                  <a:pt x="2880816" y="776908"/>
                  <a:pt x="2911900" y="801538"/>
                  <a:pt x="2926042" y="835723"/>
                </a:cubicBezTo>
                <a:cubicBezTo>
                  <a:pt x="2934110" y="858166"/>
                  <a:pt x="2934280" y="878253"/>
                  <a:pt x="2926551" y="895982"/>
                </a:cubicBezTo>
                <a:cubicBezTo>
                  <a:pt x="2918822" y="913711"/>
                  <a:pt x="2906762" y="925899"/>
                  <a:pt x="2890370" y="932545"/>
                </a:cubicBezTo>
                <a:cubicBezTo>
                  <a:pt x="2872572" y="916679"/>
                  <a:pt x="2851434" y="897113"/>
                  <a:pt x="2826955" y="873848"/>
                </a:cubicBezTo>
                <a:cubicBezTo>
                  <a:pt x="2802476" y="850583"/>
                  <a:pt x="2775449" y="827092"/>
                  <a:pt x="2745874" y="803374"/>
                </a:cubicBezTo>
                <a:cubicBezTo>
                  <a:pt x="2716299" y="779656"/>
                  <a:pt x="2684969" y="759185"/>
                  <a:pt x="2651884" y="741959"/>
                </a:cubicBezTo>
                <a:cubicBezTo>
                  <a:pt x="2633979" y="787533"/>
                  <a:pt x="2608071" y="822990"/>
                  <a:pt x="2574162" y="848331"/>
                </a:cubicBezTo>
                <a:cubicBezTo>
                  <a:pt x="2540252" y="873672"/>
                  <a:pt x="2499774" y="892671"/>
                  <a:pt x="2452729" y="905329"/>
                </a:cubicBezTo>
                <a:cubicBezTo>
                  <a:pt x="2405684" y="917987"/>
                  <a:pt x="2353504" y="928078"/>
                  <a:pt x="2296191" y="935602"/>
                </a:cubicBezTo>
                <a:cubicBezTo>
                  <a:pt x="2372572" y="907638"/>
                  <a:pt x="2431912" y="877843"/>
                  <a:pt x="2474207" y="846217"/>
                </a:cubicBezTo>
                <a:cubicBezTo>
                  <a:pt x="2516503" y="814591"/>
                  <a:pt x="2546172" y="775661"/>
                  <a:pt x="2563215" y="729427"/>
                </a:cubicBezTo>
                <a:cubicBezTo>
                  <a:pt x="2580258" y="683193"/>
                  <a:pt x="2589091" y="624182"/>
                  <a:pt x="2589714" y="552393"/>
                </a:cubicBezTo>
                <a:close/>
                <a:moveTo>
                  <a:pt x="409708" y="470859"/>
                </a:moveTo>
                <a:lnTo>
                  <a:pt x="409708" y="565642"/>
                </a:lnTo>
                <a:lnTo>
                  <a:pt x="577872" y="565642"/>
                </a:lnTo>
                <a:lnTo>
                  <a:pt x="577872" y="470859"/>
                </a:lnTo>
                <a:close/>
                <a:moveTo>
                  <a:pt x="1111577" y="449456"/>
                </a:moveTo>
                <a:lnTo>
                  <a:pt x="1111577" y="643099"/>
                </a:lnTo>
                <a:lnTo>
                  <a:pt x="1208398" y="643099"/>
                </a:lnTo>
                <a:lnTo>
                  <a:pt x="1208398" y="449456"/>
                </a:lnTo>
                <a:close/>
                <a:moveTo>
                  <a:pt x="663482" y="421938"/>
                </a:moveTo>
                <a:lnTo>
                  <a:pt x="663482" y="819417"/>
                </a:lnTo>
                <a:cubicBezTo>
                  <a:pt x="662697" y="859886"/>
                  <a:pt x="651783" y="887998"/>
                  <a:pt x="630742" y="903753"/>
                </a:cubicBezTo>
                <a:cubicBezTo>
                  <a:pt x="609700" y="919508"/>
                  <a:pt x="583244" y="927746"/>
                  <a:pt x="551373" y="928468"/>
                </a:cubicBezTo>
                <a:cubicBezTo>
                  <a:pt x="552435" y="899337"/>
                  <a:pt x="546744" y="875811"/>
                  <a:pt x="534302" y="857890"/>
                </a:cubicBezTo>
                <a:cubicBezTo>
                  <a:pt x="521860" y="839970"/>
                  <a:pt x="496295" y="822049"/>
                  <a:pt x="457609" y="804129"/>
                </a:cubicBezTo>
                <a:lnTo>
                  <a:pt x="546277" y="809225"/>
                </a:lnTo>
                <a:cubicBezTo>
                  <a:pt x="557849" y="810966"/>
                  <a:pt x="566045" y="808758"/>
                  <a:pt x="570865" y="802600"/>
                </a:cubicBezTo>
                <a:cubicBezTo>
                  <a:pt x="575685" y="796443"/>
                  <a:pt x="578020" y="785062"/>
                  <a:pt x="577872" y="768458"/>
                </a:cubicBezTo>
                <a:lnTo>
                  <a:pt x="577872" y="704250"/>
                </a:lnTo>
                <a:lnTo>
                  <a:pt x="409708" y="704250"/>
                </a:lnTo>
                <a:lnTo>
                  <a:pt x="409708" y="902989"/>
                </a:lnTo>
                <a:cubicBezTo>
                  <a:pt x="396395" y="914327"/>
                  <a:pt x="382763" y="921461"/>
                  <a:pt x="368814" y="924392"/>
                </a:cubicBezTo>
                <a:cubicBezTo>
                  <a:pt x="354864" y="927322"/>
                  <a:pt x="340977" y="928341"/>
                  <a:pt x="327155" y="927449"/>
                </a:cubicBezTo>
                <a:lnTo>
                  <a:pt x="327155" y="422957"/>
                </a:lnTo>
                <a:cubicBezTo>
                  <a:pt x="343483" y="425442"/>
                  <a:pt x="358473" y="429136"/>
                  <a:pt x="372126" y="434041"/>
                </a:cubicBezTo>
                <a:cubicBezTo>
                  <a:pt x="385778" y="438946"/>
                  <a:pt x="397966" y="445443"/>
                  <a:pt x="408689" y="453533"/>
                </a:cubicBezTo>
                <a:lnTo>
                  <a:pt x="577872" y="453533"/>
                </a:lnTo>
                <a:close/>
                <a:moveTo>
                  <a:pt x="1111577" y="237467"/>
                </a:moveTo>
                <a:lnTo>
                  <a:pt x="1111577" y="432130"/>
                </a:lnTo>
                <a:lnTo>
                  <a:pt x="1208398" y="432130"/>
                </a:lnTo>
                <a:lnTo>
                  <a:pt x="1208398" y="237467"/>
                </a:lnTo>
                <a:close/>
                <a:moveTo>
                  <a:pt x="987237" y="169183"/>
                </a:moveTo>
                <a:lnTo>
                  <a:pt x="889396" y="657368"/>
                </a:lnTo>
                <a:cubicBezTo>
                  <a:pt x="907421" y="691611"/>
                  <a:pt x="915310" y="725382"/>
                  <a:pt x="913064" y="758681"/>
                </a:cubicBezTo>
                <a:cubicBezTo>
                  <a:pt x="910818" y="791981"/>
                  <a:pt x="902400" y="821147"/>
                  <a:pt x="887811" y="846179"/>
                </a:cubicBezTo>
                <a:cubicBezTo>
                  <a:pt x="873222" y="871212"/>
                  <a:pt x="856424" y="888450"/>
                  <a:pt x="837418" y="897893"/>
                </a:cubicBezTo>
                <a:cubicBezTo>
                  <a:pt x="829711" y="838335"/>
                  <a:pt x="820921" y="779350"/>
                  <a:pt x="811047" y="720939"/>
                </a:cubicBezTo>
                <a:cubicBezTo>
                  <a:pt x="801174" y="662527"/>
                  <a:pt x="787543" y="604307"/>
                  <a:pt x="770153" y="546278"/>
                </a:cubicBezTo>
                <a:cubicBezTo>
                  <a:pt x="776905" y="548486"/>
                  <a:pt x="786332" y="553242"/>
                  <a:pt x="798435" y="560546"/>
                </a:cubicBezTo>
                <a:cubicBezTo>
                  <a:pt x="810538" y="567850"/>
                  <a:pt x="821494" y="576683"/>
                  <a:pt x="831303" y="587045"/>
                </a:cubicBezTo>
                <a:close/>
                <a:moveTo>
                  <a:pt x="15287" y="94783"/>
                </a:moveTo>
                <a:cubicBezTo>
                  <a:pt x="51744" y="134042"/>
                  <a:pt x="77436" y="170945"/>
                  <a:pt x="92362" y="205491"/>
                </a:cubicBezTo>
                <a:cubicBezTo>
                  <a:pt x="107289" y="240037"/>
                  <a:pt x="112852" y="269041"/>
                  <a:pt x="109051" y="292503"/>
                </a:cubicBezTo>
                <a:cubicBezTo>
                  <a:pt x="105442" y="313608"/>
                  <a:pt x="97373" y="328726"/>
                  <a:pt x="84846" y="337856"/>
                </a:cubicBezTo>
                <a:cubicBezTo>
                  <a:pt x="72319" y="346986"/>
                  <a:pt x="58645" y="348855"/>
                  <a:pt x="43824" y="343462"/>
                </a:cubicBezTo>
                <a:cubicBezTo>
                  <a:pt x="44419" y="305073"/>
                  <a:pt x="41701" y="262607"/>
                  <a:pt x="35671" y="216065"/>
                </a:cubicBezTo>
                <a:cubicBezTo>
                  <a:pt x="29641" y="169522"/>
                  <a:pt x="22846" y="129095"/>
                  <a:pt x="15287" y="94783"/>
                </a:cubicBezTo>
                <a:close/>
                <a:moveTo>
                  <a:pt x="778306" y="49939"/>
                </a:moveTo>
                <a:cubicBezTo>
                  <a:pt x="825974" y="60258"/>
                  <a:pt x="861857" y="75036"/>
                  <a:pt x="885957" y="94273"/>
                </a:cubicBezTo>
                <a:cubicBezTo>
                  <a:pt x="910056" y="113510"/>
                  <a:pt x="923772" y="133384"/>
                  <a:pt x="927106" y="153895"/>
                </a:cubicBezTo>
                <a:cubicBezTo>
                  <a:pt x="932329" y="187740"/>
                  <a:pt x="927998" y="216107"/>
                  <a:pt x="914111" y="238996"/>
                </a:cubicBezTo>
                <a:cubicBezTo>
                  <a:pt x="900225" y="261885"/>
                  <a:pt x="885192" y="278022"/>
                  <a:pt x="869013" y="287407"/>
                </a:cubicBezTo>
                <a:cubicBezTo>
                  <a:pt x="852940" y="229484"/>
                  <a:pt x="838459" y="182517"/>
                  <a:pt x="825571" y="146506"/>
                </a:cubicBezTo>
                <a:cubicBezTo>
                  <a:pt x="812682" y="110495"/>
                  <a:pt x="796928" y="78306"/>
                  <a:pt x="778306" y="49939"/>
                </a:cubicBezTo>
                <a:close/>
                <a:moveTo>
                  <a:pt x="121281" y="14268"/>
                </a:moveTo>
                <a:lnTo>
                  <a:pt x="239506" y="36690"/>
                </a:lnTo>
                <a:cubicBezTo>
                  <a:pt x="238529" y="46861"/>
                  <a:pt x="235386" y="55056"/>
                  <a:pt x="230078" y="61278"/>
                </a:cubicBezTo>
                <a:cubicBezTo>
                  <a:pt x="224770" y="67499"/>
                  <a:pt x="217041" y="71873"/>
                  <a:pt x="206892" y="74399"/>
                </a:cubicBezTo>
                <a:lnTo>
                  <a:pt x="206892" y="313906"/>
                </a:lnTo>
                <a:cubicBezTo>
                  <a:pt x="217296" y="283606"/>
                  <a:pt x="227318" y="250186"/>
                  <a:pt x="236958" y="213644"/>
                </a:cubicBezTo>
                <a:cubicBezTo>
                  <a:pt x="246597" y="177103"/>
                  <a:pt x="254581" y="141899"/>
                  <a:pt x="260908" y="108032"/>
                </a:cubicBezTo>
                <a:lnTo>
                  <a:pt x="352634" y="179375"/>
                </a:lnTo>
                <a:cubicBezTo>
                  <a:pt x="350638" y="185044"/>
                  <a:pt x="346986" y="189503"/>
                  <a:pt x="341678" y="192751"/>
                </a:cubicBezTo>
                <a:cubicBezTo>
                  <a:pt x="336370" y="196000"/>
                  <a:pt x="329151" y="197656"/>
                  <a:pt x="320020" y="197720"/>
                </a:cubicBezTo>
                <a:cubicBezTo>
                  <a:pt x="307790" y="216872"/>
                  <a:pt x="292248" y="239973"/>
                  <a:pt x="273393" y="267024"/>
                </a:cubicBezTo>
                <a:cubicBezTo>
                  <a:pt x="254539" y="294074"/>
                  <a:pt x="232371" y="320233"/>
                  <a:pt x="206892" y="345500"/>
                </a:cubicBezTo>
                <a:lnTo>
                  <a:pt x="206892" y="381171"/>
                </a:lnTo>
                <a:lnTo>
                  <a:pt x="316963" y="381171"/>
                </a:lnTo>
                <a:lnTo>
                  <a:pt x="307790" y="398497"/>
                </a:lnTo>
                <a:lnTo>
                  <a:pt x="206892" y="398497"/>
                </a:lnTo>
                <a:lnTo>
                  <a:pt x="206892" y="481050"/>
                </a:lnTo>
                <a:cubicBezTo>
                  <a:pt x="241098" y="493302"/>
                  <a:pt x="266705" y="509311"/>
                  <a:pt x="283712" y="529079"/>
                </a:cubicBezTo>
                <a:cubicBezTo>
                  <a:pt x="300720" y="548847"/>
                  <a:pt x="308746" y="572245"/>
                  <a:pt x="307790" y="599275"/>
                </a:cubicBezTo>
                <a:cubicBezTo>
                  <a:pt x="306835" y="623905"/>
                  <a:pt x="300338" y="641401"/>
                  <a:pt x="288299" y="651762"/>
                </a:cubicBezTo>
                <a:cubicBezTo>
                  <a:pt x="276260" y="662124"/>
                  <a:pt x="261354" y="667390"/>
                  <a:pt x="243582" y="667559"/>
                </a:cubicBezTo>
                <a:cubicBezTo>
                  <a:pt x="241034" y="642951"/>
                  <a:pt x="236703" y="614966"/>
                  <a:pt x="230588" y="583605"/>
                </a:cubicBezTo>
                <a:cubicBezTo>
                  <a:pt x="224473" y="552244"/>
                  <a:pt x="216574" y="524514"/>
                  <a:pt x="206892" y="500415"/>
                </a:cubicBezTo>
                <a:lnTo>
                  <a:pt x="207911" y="906046"/>
                </a:lnTo>
                <a:cubicBezTo>
                  <a:pt x="195065" y="917894"/>
                  <a:pt x="180500" y="925283"/>
                  <a:pt x="164214" y="928213"/>
                </a:cubicBezTo>
                <a:cubicBezTo>
                  <a:pt x="147929" y="931144"/>
                  <a:pt x="133618" y="931908"/>
                  <a:pt x="121281" y="930507"/>
                </a:cubicBezTo>
                <a:lnTo>
                  <a:pt x="121281" y="639022"/>
                </a:lnTo>
                <a:cubicBezTo>
                  <a:pt x="104253" y="671169"/>
                  <a:pt x="86077" y="701150"/>
                  <a:pt x="66756" y="728965"/>
                </a:cubicBezTo>
                <a:cubicBezTo>
                  <a:pt x="47434" y="756780"/>
                  <a:pt x="25182" y="785232"/>
                  <a:pt x="0" y="814321"/>
                </a:cubicBezTo>
                <a:cubicBezTo>
                  <a:pt x="26031" y="749093"/>
                  <a:pt x="48368" y="681828"/>
                  <a:pt x="67010" y="612524"/>
                </a:cubicBezTo>
                <a:cubicBezTo>
                  <a:pt x="85653" y="543220"/>
                  <a:pt x="100346" y="471878"/>
                  <a:pt x="111090" y="398497"/>
                </a:cubicBezTo>
                <a:lnTo>
                  <a:pt x="18345" y="398497"/>
                </a:lnTo>
                <a:lnTo>
                  <a:pt x="10191" y="381171"/>
                </a:lnTo>
                <a:lnTo>
                  <a:pt x="121281" y="381171"/>
                </a:lnTo>
                <a:close/>
                <a:moveTo>
                  <a:pt x="1195149" y="13249"/>
                </a:moveTo>
                <a:cubicBezTo>
                  <a:pt x="1235874" y="23398"/>
                  <a:pt x="1266534" y="38006"/>
                  <a:pt x="1287130" y="57073"/>
                </a:cubicBezTo>
                <a:cubicBezTo>
                  <a:pt x="1307725" y="76141"/>
                  <a:pt x="1318512" y="96864"/>
                  <a:pt x="1319488" y="119243"/>
                </a:cubicBezTo>
                <a:cubicBezTo>
                  <a:pt x="1318766" y="148035"/>
                  <a:pt x="1310528" y="170202"/>
                  <a:pt x="1294773" y="185744"/>
                </a:cubicBezTo>
                <a:cubicBezTo>
                  <a:pt x="1279019" y="201287"/>
                  <a:pt x="1263136" y="211733"/>
                  <a:pt x="1247127" y="217084"/>
                </a:cubicBezTo>
                <a:cubicBezTo>
                  <a:pt x="1243616" y="201205"/>
                  <a:pt x="1238974" y="179966"/>
                  <a:pt x="1233198" y="153367"/>
                </a:cubicBezTo>
                <a:cubicBezTo>
                  <a:pt x="1227423" y="126767"/>
                  <a:pt x="1221194" y="100395"/>
                  <a:pt x="1214513" y="74249"/>
                </a:cubicBezTo>
                <a:cubicBezTo>
                  <a:pt x="1207832" y="48102"/>
                  <a:pt x="1201377" y="27769"/>
                  <a:pt x="1195149" y="13249"/>
                </a:cubicBezTo>
                <a:close/>
                <a:moveTo>
                  <a:pt x="2696727" y="8153"/>
                </a:moveTo>
                <a:cubicBezTo>
                  <a:pt x="2735689" y="63167"/>
                  <a:pt x="2782868" y="107034"/>
                  <a:pt x="2838265" y="139754"/>
                </a:cubicBezTo>
                <a:cubicBezTo>
                  <a:pt x="2893662" y="172474"/>
                  <a:pt x="2949758" y="191116"/>
                  <a:pt x="3006556" y="195681"/>
                </a:cubicBezTo>
                <a:cubicBezTo>
                  <a:pt x="2978020" y="231522"/>
                  <a:pt x="2953559" y="277045"/>
                  <a:pt x="2933176" y="332251"/>
                </a:cubicBezTo>
                <a:cubicBezTo>
                  <a:pt x="2915255" y="324034"/>
                  <a:pt x="2896825" y="312186"/>
                  <a:pt x="2877885" y="296707"/>
                </a:cubicBezTo>
                <a:cubicBezTo>
                  <a:pt x="2858946" y="281228"/>
                  <a:pt x="2840006" y="262501"/>
                  <a:pt x="2821066" y="240525"/>
                </a:cubicBezTo>
                <a:lnTo>
                  <a:pt x="2816990" y="309829"/>
                </a:lnTo>
                <a:cubicBezTo>
                  <a:pt x="2815525" y="358940"/>
                  <a:pt x="2806734" y="395503"/>
                  <a:pt x="2790618" y="419518"/>
                </a:cubicBezTo>
                <a:cubicBezTo>
                  <a:pt x="2774503" y="443532"/>
                  <a:pt x="2741507" y="459966"/>
                  <a:pt x="2691631" y="468820"/>
                </a:cubicBezTo>
                <a:cubicBezTo>
                  <a:pt x="2689147" y="439179"/>
                  <a:pt x="2681121" y="415398"/>
                  <a:pt x="2667553" y="397478"/>
                </a:cubicBezTo>
                <a:cubicBezTo>
                  <a:pt x="2653986" y="379557"/>
                  <a:pt x="2631436" y="364949"/>
                  <a:pt x="2599906" y="353653"/>
                </a:cubicBezTo>
                <a:lnTo>
                  <a:pt x="2677363" y="360788"/>
                </a:lnTo>
                <a:cubicBezTo>
                  <a:pt x="2692290" y="362465"/>
                  <a:pt x="2704222" y="358601"/>
                  <a:pt x="2713162" y="349195"/>
                </a:cubicBezTo>
                <a:cubicBezTo>
                  <a:pt x="2722100" y="339788"/>
                  <a:pt x="2727154" y="327006"/>
                  <a:pt x="2728322" y="310848"/>
                </a:cubicBezTo>
                <a:lnTo>
                  <a:pt x="2735456" y="235429"/>
                </a:lnTo>
                <a:lnTo>
                  <a:pt x="2605002" y="235429"/>
                </a:lnTo>
                <a:cubicBezTo>
                  <a:pt x="2592708" y="300232"/>
                  <a:pt x="2572706" y="350511"/>
                  <a:pt x="2544998" y="386267"/>
                </a:cubicBezTo>
                <a:cubicBezTo>
                  <a:pt x="2517289" y="422023"/>
                  <a:pt x="2476140" y="451919"/>
                  <a:pt x="2421550" y="475954"/>
                </a:cubicBezTo>
                <a:cubicBezTo>
                  <a:pt x="2439470" y="478035"/>
                  <a:pt x="2454843" y="481263"/>
                  <a:pt x="2467668" y="485637"/>
                </a:cubicBezTo>
                <a:cubicBezTo>
                  <a:pt x="2480492" y="490011"/>
                  <a:pt x="2493317" y="495276"/>
                  <a:pt x="2506142" y="501434"/>
                </a:cubicBezTo>
                <a:lnTo>
                  <a:pt x="2506142" y="502453"/>
                </a:lnTo>
                <a:lnTo>
                  <a:pt x="2771127" y="502453"/>
                </a:lnTo>
                <a:lnTo>
                  <a:pt x="2859795" y="476974"/>
                </a:lnTo>
                <a:lnTo>
                  <a:pt x="2859795" y="752151"/>
                </a:lnTo>
                <a:cubicBezTo>
                  <a:pt x="2848903" y="753956"/>
                  <a:pt x="2835016" y="753658"/>
                  <a:pt x="2818136" y="751259"/>
                </a:cubicBezTo>
                <a:cubicBezTo>
                  <a:pt x="2801256" y="748860"/>
                  <a:pt x="2785586" y="742702"/>
                  <a:pt x="2771127" y="732787"/>
                </a:cubicBezTo>
                <a:lnTo>
                  <a:pt x="2771127" y="517741"/>
                </a:lnTo>
                <a:lnTo>
                  <a:pt x="2506142" y="517741"/>
                </a:lnTo>
                <a:lnTo>
                  <a:pt x="2506142" y="780688"/>
                </a:lnTo>
                <a:cubicBezTo>
                  <a:pt x="2490939" y="788650"/>
                  <a:pt x="2475991" y="793873"/>
                  <a:pt x="2461298" y="796358"/>
                </a:cubicBezTo>
                <a:cubicBezTo>
                  <a:pt x="2446604" y="798842"/>
                  <a:pt x="2431656" y="799734"/>
                  <a:pt x="2416454" y="799033"/>
                </a:cubicBezTo>
                <a:lnTo>
                  <a:pt x="2416454" y="477993"/>
                </a:lnTo>
                <a:cubicBezTo>
                  <a:pt x="2400147" y="485552"/>
                  <a:pt x="2382312" y="492856"/>
                  <a:pt x="2362947" y="499905"/>
                </a:cubicBezTo>
                <a:cubicBezTo>
                  <a:pt x="2343583" y="506954"/>
                  <a:pt x="2322690" y="514258"/>
                  <a:pt x="2300268" y="521817"/>
                </a:cubicBezTo>
                <a:cubicBezTo>
                  <a:pt x="2318594" y="508430"/>
                  <a:pt x="2343092" y="489569"/>
                  <a:pt x="2373762" y="465234"/>
                </a:cubicBezTo>
                <a:cubicBezTo>
                  <a:pt x="2404432" y="440900"/>
                  <a:pt x="2433232" y="409884"/>
                  <a:pt x="2460165" y="372187"/>
                </a:cubicBezTo>
                <a:cubicBezTo>
                  <a:pt x="2487098" y="334490"/>
                  <a:pt x="2504122" y="288904"/>
                  <a:pt x="2511238" y="235429"/>
                </a:cubicBezTo>
                <a:lnTo>
                  <a:pt x="2460278" y="235429"/>
                </a:lnTo>
                <a:cubicBezTo>
                  <a:pt x="2433610" y="253795"/>
                  <a:pt x="2405922" y="270569"/>
                  <a:pt x="2377216" y="285751"/>
                </a:cubicBezTo>
                <a:cubicBezTo>
                  <a:pt x="2348509" y="300932"/>
                  <a:pt x="2319802" y="314394"/>
                  <a:pt x="2291096" y="326136"/>
                </a:cubicBezTo>
                <a:cubicBezTo>
                  <a:pt x="2312209" y="304456"/>
                  <a:pt x="2336794" y="277605"/>
                  <a:pt x="2364854" y="245583"/>
                </a:cubicBezTo>
                <a:cubicBezTo>
                  <a:pt x="2392912" y="213561"/>
                  <a:pt x="2420065" y="178028"/>
                  <a:pt x="2446312" y="138985"/>
                </a:cubicBezTo>
                <a:cubicBezTo>
                  <a:pt x="2472559" y="99942"/>
                  <a:pt x="2493521" y="59049"/>
                  <a:pt x="2509199" y="16306"/>
                </a:cubicBezTo>
                <a:lnTo>
                  <a:pt x="2615193" y="93764"/>
                </a:lnTo>
                <a:cubicBezTo>
                  <a:pt x="2613410" y="99645"/>
                  <a:pt x="2609333" y="104954"/>
                  <a:pt x="2602963" y="109688"/>
                </a:cubicBezTo>
                <a:cubicBezTo>
                  <a:pt x="2596593" y="114423"/>
                  <a:pt x="2589459" y="116929"/>
                  <a:pt x="2581560" y="117205"/>
                </a:cubicBezTo>
                <a:cubicBezTo>
                  <a:pt x="2568268" y="136569"/>
                  <a:pt x="2553066" y="154914"/>
                  <a:pt x="2535952" y="172240"/>
                </a:cubicBezTo>
                <a:cubicBezTo>
                  <a:pt x="2518839" y="189566"/>
                  <a:pt x="2500068" y="205873"/>
                  <a:pt x="2479643" y="221161"/>
                </a:cubicBezTo>
                <a:lnTo>
                  <a:pt x="2738513" y="221161"/>
                </a:lnTo>
                <a:lnTo>
                  <a:pt x="2790491" y="200777"/>
                </a:lnTo>
                <a:cubicBezTo>
                  <a:pt x="2770978" y="173705"/>
                  <a:pt x="2753185" y="144022"/>
                  <a:pt x="2737112" y="111727"/>
                </a:cubicBezTo>
                <a:cubicBezTo>
                  <a:pt x="2721038" y="79432"/>
                  <a:pt x="2707577" y="44907"/>
                  <a:pt x="2696727" y="8153"/>
                </a:cubicBezTo>
                <a:close/>
                <a:moveTo>
                  <a:pt x="442321" y="8153"/>
                </a:moveTo>
                <a:lnTo>
                  <a:pt x="564622" y="30575"/>
                </a:lnTo>
                <a:cubicBezTo>
                  <a:pt x="563030" y="40745"/>
                  <a:pt x="559590" y="48941"/>
                  <a:pt x="554303" y="55163"/>
                </a:cubicBezTo>
                <a:cubicBezTo>
                  <a:pt x="549016" y="61384"/>
                  <a:pt x="542264" y="65758"/>
                  <a:pt x="534047" y="68284"/>
                </a:cubicBezTo>
                <a:lnTo>
                  <a:pt x="534047" y="114147"/>
                </a:lnTo>
                <a:lnTo>
                  <a:pt x="709345" y="114147"/>
                </a:lnTo>
                <a:lnTo>
                  <a:pt x="701192" y="130454"/>
                </a:lnTo>
                <a:lnTo>
                  <a:pt x="534047" y="130454"/>
                </a:lnTo>
                <a:lnTo>
                  <a:pt x="534047" y="228295"/>
                </a:lnTo>
                <a:lnTo>
                  <a:pt x="692019" y="228295"/>
                </a:lnTo>
                <a:lnTo>
                  <a:pt x="681828" y="245621"/>
                </a:lnTo>
                <a:lnTo>
                  <a:pt x="534047" y="245621"/>
                </a:lnTo>
                <a:lnTo>
                  <a:pt x="534047" y="350596"/>
                </a:lnTo>
                <a:lnTo>
                  <a:pt x="720556" y="350596"/>
                </a:lnTo>
                <a:lnTo>
                  <a:pt x="712403" y="365884"/>
                </a:lnTo>
                <a:lnTo>
                  <a:pt x="313905" y="365884"/>
                </a:lnTo>
                <a:lnTo>
                  <a:pt x="307790" y="350596"/>
                </a:lnTo>
                <a:lnTo>
                  <a:pt x="442321" y="350596"/>
                </a:lnTo>
                <a:lnTo>
                  <a:pt x="442321" y="245621"/>
                </a:lnTo>
                <a:lnTo>
                  <a:pt x="335308" y="245621"/>
                </a:lnTo>
                <a:lnTo>
                  <a:pt x="328174" y="228295"/>
                </a:lnTo>
                <a:lnTo>
                  <a:pt x="442321" y="228295"/>
                </a:lnTo>
                <a:lnTo>
                  <a:pt x="442321" y="130454"/>
                </a:lnTo>
                <a:lnTo>
                  <a:pt x="322059" y="130454"/>
                </a:lnTo>
                <a:lnTo>
                  <a:pt x="314925" y="114147"/>
                </a:lnTo>
                <a:lnTo>
                  <a:pt x="442321" y="114147"/>
                </a:lnTo>
                <a:close/>
                <a:moveTo>
                  <a:pt x="1060618" y="6115"/>
                </a:moveTo>
                <a:lnTo>
                  <a:pt x="1195149" y="58093"/>
                </a:lnTo>
                <a:cubicBezTo>
                  <a:pt x="1195595" y="74484"/>
                  <a:pt x="1191391" y="84761"/>
                  <a:pt x="1182537" y="88923"/>
                </a:cubicBezTo>
                <a:cubicBezTo>
                  <a:pt x="1173683" y="93084"/>
                  <a:pt x="1163618" y="93679"/>
                  <a:pt x="1152344" y="90706"/>
                </a:cubicBezTo>
                <a:cubicBezTo>
                  <a:pt x="1139264" y="135550"/>
                  <a:pt x="1125675" y="177336"/>
                  <a:pt x="1111577" y="216065"/>
                </a:cubicBezTo>
                <a:lnTo>
                  <a:pt x="1111577" y="220142"/>
                </a:lnTo>
                <a:lnTo>
                  <a:pt x="1471345" y="220142"/>
                </a:lnTo>
                <a:lnTo>
                  <a:pt x="1460134" y="237467"/>
                </a:lnTo>
                <a:lnTo>
                  <a:pt x="1303182" y="237467"/>
                </a:lnTo>
                <a:lnTo>
                  <a:pt x="1303182" y="432130"/>
                </a:lnTo>
                <a:lnTo>
                  <a:pt x="1458096" y="432130"/>
                </a:lnTo>
                <a:lnTo>
                  <a:pt x="1446885" y="449456"/>
                </a:lnTo>
                <a:lnTo>
                  <a:pt x="1303182" y="449456"/>
                </a:lnTo>
                <a:lnTo>
                  <a:pt x="1303182" y="643099"/>
                </a:lnTo>
                <a:lnTo>
                  <a:pt x="1456058" y="643099"/>
                </a:lnTo>
                <a:lnTo>
                  <a:pt x="1443828" y="659406"/>
                </a:lnTo>
                <a:lnTo>
                  <a:pt x="1303182" y="659406"/>
                </a:lnTo>
                <a:lnTo>
                  <a:pt x="1303182" y="844896"/>
                </a:lnTo>
                <a:lnTo>
                  <a:pt x="1471345" y="844896"/>
                </a:lnTo>
                <a:lnTo>
                  <a:pt x="1460134" y="862222"/>
                </a:lnTo>
                <a:lnTo>
                  <a:pt x="1111577" y="862222"/>
                </a:lnTo>
                <a:lnTo>
                  <a:pt x="1111577" y="893816"/>
                </a:lnTo>
                <a:cubicBezTo>
                  <a:pt x="1098221" y="901970"/>
                  <a:pt x="1083655" y="908085"/>
                  <a:pt x="1067879" y="912161"/>
                </a:cubicBezTo>
                <a:cubicBezTo>
                  <a:pt x="1052104" y="916238"/>
                  <a:pt x="1035754" y="918276"/>
                  <a:pt x="1018832" y="918276"/>
                </a:cubicBezTo>
                <a:lnTo>
                  <a:pt x="1018832" y="407670"/>
                </a:lnTo>
                <a:cubicBezTo>
                  <a:pt x="1002461" y="434126"/>
                  <a:pt x="985517" y="458671"/>
                  <a:pt x="968000" y="481305"/>
                </a:cubicBezTo>
                <a:cubicBezTo>
                  <a:pt x="950483" y="503939"/>
                  <a:pt x="932775" y="524917"/>
                  <a:pt x="914876" y="544239"/>
                </a:cubicBezTo>
                <a:cubicBezTo>
                  <a:pt x="932434" y="508606"/>
                  <a:pt x="951447" y="460516"/>
                  <a:pt x="971912" y="399969"/>
                </a:cubicBezTo>
                <a:cubicBezTo>
                  <a:pt x="992377" y="339423"/>
                  <a:pt x="1010861" y="274347"/>
                  <a:pt x="1027362" y="204741"/>
                </a:cubicBezTo>
                <a:cubicBezTo>
                  <a:pt x="1043864" y="135135"/>
                  <a:pt x="1054949" y="68926"/>
                  <a:pt x="1060618" y="6115"/>
                </a:cubicBezTo>
                <a:close/>
                <a:moveTo>
                  <a:pt x="1916382" y="5096"/>
                </a:moveTo>
                <a:lnTo>
                  <a:pt x="2049894" y="30575"/>
                </a:lnTo>
                <a:cubicBezTo>
                  <a:pt x="2048832" y="42699"/>
                  <a:pt x="2045605" y="51574"/>
                  <a:pt x="2040212" y="57201"/>
                </a:cubicBezTo>
                <a:cubicBezTo>
                  <a:pt x="2034818" y="62828"/>
                  <a:pt x="2027514" y="65843"/>
                  <a:pt x="2018300" y="66246"/>
                </a:cubicBezTo>
                <a:cubicBezTo>
                  <a:pt x="2018363" y="97288"/>
                  <a:pt x="2018490" y="126929"/>
                  <a:pt x="2018682" y="155169"/>
                </a:cubicBezTo>
                <a:cubicBezTo>
                  <a:pt x="2018873" y="183409"/>
                  <a:pt x="2018745" y="210502"/>
                  <a:pt x="2018300" y="236448"/>
                </a:cubicBezTo>
                <a:lnTo>
                  <a:pt x="2205828" y="236448"/>
                </a:lnTo>
                <a:lnTo>
                  <a:pt x="2195636" y="251736"/>
                </a:lnTo>
                <a:lnTo>
                  <a:pt x="2018300" y="251736"/>
                </a:lnTo>
                <a:cubicBezTo>
                  <a:pt x="2017769" y="291908"/>
                  <a:pt x="2016537" y="329278"/>
                  <a:pt x="2014605" y="363845"/>
                </a:cubicBezTo>
                <a:cubicBezTo>
                  <a:pt x="2012673" y="398412"/>
                  <a:pt x="2010167" y="430686"/>
                  <a:pt x="2007088" y="460667"/>
                </a:cubicBezTo>
                <a:lnTo>
                  <a:pt x="2241499" y="460667"/>
                </a:lnTo>
                <a:lnTo>
                  <a:pt x="2232326" y="476974"/>
                </a:lnTo>
                <a:lnTo>
                  <a:pt x="2024414" y="476974"/>
                </a:lnTo>
                <a:cubicBezTo>
                  <a:pt x="2041656" y="533856"/>
                  <a:pt x="2069343" y="588764"/>
                  <a:pt x="2107477" y="641698"/>
                </a:cubicBezTo>
                <a:cubicBezTo>
                  <a:pt x="2145612" y="694631"/>
                  <a:pt x="2191644" y="740622"/>
                  <a:pt x="2245576" y="779669"/>
                </a:cubicBezTo>
                <a:cubicBezTo>
                  <a:pt x="2228716" y="797058"/>
                  <a:pt x="2211985" y="815786"/>
                  <a:pt x="2195381" y="835851"/>
                </a:cubicBezTo>
                <a:cubicBezTo>
                  <a:pt x="2178777" y="855916"/>
                  <a:pt x="2162555" y="879994"/>
                  <a:pt x="2146716" y="908085"/>
                </a:cubicBezTo>
                <a:cubicBezTo>
                  <a:pt x="2132749" y="889721"/>
                  <a:pt x="2116064" y="862580"/>
                  <a:pt x="2096663" y="826664"/>
                </a:cubicBezTo>
                <a:cubicBezTo>
                  <a:pt x="2077260" y="790747"/>
                  <a:pt x="2059444" y="744130"/>
                  <a:pt x="2043213" y="686811"/>
                </a:cubicBezTo>
                <a:cubicBezTo>
                  <a:pt x="2026981" y="629491"/>
                  <a:pt x="2016638" y="559546"/>
                  <a:pt x="2012184" y="476974"/>
                </a:cubicBezTo>
                <a:lnTo>
                  <a:pt x="2006070" y="476974"/>
                </a:lnTo>
                <a:cubicBezTo>
                  <a:pt x="1997614" y="554110"/>
                  <a:pt x="1982590" y="618847"/>
                  <a:pt x="1960999" y="671183"/>
                </a:cubicBezTo>
                <a:cubicBezTo>
                  <a:pt x="1939408" y="723520"/>
                  <a:pt x="1908984" y="769458"/>
                  <a:pt x="1869726" y="808998"/>
                </a:cubicBezTo>
                <a:cubicBezTo>
                  <a:pt x="1830469" y="848539"/>
                  <a:pt x="1780114" y="887682"/>
                  <a:pt x="1718662" y="926430"/>
                </a:cubicBezTo>
                <a:cubicBezTo>
                  <a:pt x="1759869" y="878699"/>
                  <a:pt x="1793754" y="831930"/>
                  <a:pt x="1820315" y="786123"/>
                </a:cubicBezTo>
                <a:cubicBezTo>
                  <a:pt x="1846877" y="740317"/>
                  <a:pt x="1867550" y="692416"/>
                  <a:pt x="1882334" y="642420"/>
                </a:cubicBezTo>
                <a:cubicBezTo>
                  <a:pt x="1897118" y="592423"/>
                  <a:pt x="1907448" y="537275"/>
                  <a:pt x="1913324" y="476974"/>
                </a:cubicBezTo>
                <a:lnTo>
                  <a:pt x="1787966" y="476974"/>
                </a:lnTo>
                <a:lnTo>
                  <a:pt x="1779813" y="460667"/>
                </a:lnTo>
                <a:lnTo>
                  <a:pt x="1915363" y="460667"/>
                </a:lnTo>
                <a:cubicBezTo>
                  <a:pt x="1920459" y="399686"/>
                  <a:pt x="1922497" y="330043"/>
                  <a:pt x="1921478" y="251736"/>
                </a:cubicBezTo>
                <a:lnTo>
                  <a:pt x="1822618" y="251736"/>
                </a:lnTo>
                <a:lnTo>
                  <a:pt x="1815484" y="236448"/>
                </a:lnTo>
                <a:lnTo>
                  <a:pt x="1921478" y="236448"/>
                </a:lnTo>
                <a:cubicBezTo>
                  <a:pt x="1921393" y="202348"/>
                  <a:pt x="1920798" y="166083"/>
                  <a:pt x="1919694" y="127651"/>
                </a:cubicBezTo>
                <a:cubicBezTo>
                  <a:pt x="1918590" y="89220"/>
                  <a:pt x="1917486" y="48368"/>
                  <a:pt x="1916382" y="5096"/>
                </a:cubicBezTo>
                <a:close/>
                <a:moveTo>
                  <a:pt x="1623879" y="0"/>
                </a:moveTo>
                <a:lnTo>
                  <a:pt x="1741084" y="21402"/>
                </a:lnTo>
                <a:cubicBezTo>
                  <a:pt x="1740659" y="33314"/>
                  <a:pt x="1738196" y="41595"/>
                  <a:pt x="1733695" y="46245"/>
                </a:cubicBezTo>
                <a:cubicBezTo>
                  <a:pt x="1729193" y="50895"/>
                  <a:pt x="1722144" y="53825"/>
                  <a:pt x="1712547" y="55035"/>
                </a:cubicBezTo>
                <a:lnTo>
                  <a:pt x="1712547" y="247659"/>
                </a:lnTo>
                <a:lnTo>
                  <a:pt x="1805292" y="247659"/>
                </a:lnTo>
                <a:lnTo>
                  <a:pt x="1796119" y="262947"/>
                </a:lnTo>
                <a:lnTo>
                  <a:pt x="1712547" y="262947"/>
                </a:lnTo>
                <a:lnTo>
                  <a:pt x="1712547" y="414804"/>
                </a:lnTo>
                <a:lnTo>
                  <a:pt x="1815484" y="380152"/>
                </a:lnTo>
                <a:lnTo>
                  <a:pt x="1712547" y="469839"/>
                </a:lnTo>
                <a:lnTo>
                  <a:pt x="1712547" y="809225"/>
                </a:lnTo>
                <a:cubicBezTo>
                  <a:pt x="1713120" y="832496"/>
                  <a:pt x="1704330" y="855003"/>
                  <a:pt x="1686176" y="876745"/>
                </a:cubicBezTo>
                <a:cubicBezTo>
                  <a:pt x="1668022" y="898487"/>
                  <a:pt x="1637064" y="911312"/>
                  <a:pt x="1593304" y="915219"/>
                </a:cubicBezTo>
                <a:cubicBezTo>
                  <a:pt x="1594811" y="893540"/>
                  <a:pt x="1591286" y="872180"/>
                  <a:pt x="1582730" y="851138"/>
                </a:cubicBezTo>
                <a:cubicBezTo>
                  <a:pt x="1574173" y="830097"/>
                  <a:pt x="1554596" y="811030"/>
                  <a:pt x="1524000" y="793937"/>
                </a:cubicBezTo>
                <a:lnTo>
                  <a:pt x="1602476" y="792918"/>
                </a:lnTo>
                <a:cubicBezTo>
                  <a:pt x="1611394" y="792281"/>
                  <a:pt x="1617254" y="787949"/>
                  <a:pt x="1620057" y="779923"/>
                </a:cubicBezTo>
                <a:cubicBezTo>
                  <a:pt x="1622860" y="771897"/>
                  <a:pt x="1624134" y="763999"/>
                  <a:pt x="1623879" y="756228"/>
                </a:cubicBezTo>
                <a:lnTo>
                  <a:pt x="1623879" y="547297"/>
                </a:lnTo>
                <a:lnTo>
                  <a:pt x="1578016" y="587045"/>
                </a:lnTo>
                <a:cubicBezTo>
                  <a:pt x="1578865" y="605560"/>
                  <a:pt x="1573090" y="620507"/>
                  <a:pt x="1560690" y="631888"/>
                </a:cubicBezTo>
                <a:lnTo>
                  <a:pt x="1514827" y="480031"/>
                </a:lnTo>
                <a:lnTo>
                  <a:pt x="1623879" y="444360"/>
                </a:lnTo>
                <a:lnTo>
                  <a:pt x="1623879" y="262947"/>
                </a:lnTo>
                <a:lnTo>
                  <a:pt x="1536230" y="262947"/>
                </a:lnTo>
                <a:lnTo>
                  <a:pt x="1529096" y="247659"/>
                </a:lnTo>
                <a:lnTo>
                  <a:pt x="1623879" y="247659"/>
                </a:lnTo>
                <a:close/>
              </a:path>
            </a:pathLst>
          </a:custGeom>
          <a:gradFill>
            <a:gsLst>
              <a:gs pos="11000">
                <a:srgbClr val="FAC000"/>
              </a:gs>
              <a:gs pos="43000">
                <a:srgbClr val="E35D29"/>
              </a:gs>
              <a:gs pos="83000">
                <a:srgbClr val="D21D02"/>
              </a:gs>
              <a:gs pos="100000">
                <a:srgbClr val="D31E03"/>
              </a:gs>
            </a:gsLst>
            <a:lin ang="30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defRPr/>
            </a:pPr>
            <a:endParaRPr lang="en-US" altLang="zh-CN" sz="8000" dirty="0">
              <a:gradFill>
                <a:gsLst>
                  <a:gs pos="11000">
                    <a:srgbClr val="FAC000"/>
                  </a:gs>
                  <a:gs pos="43000">
                    <a:srgbClr val="E35D29"/>
                  </a:gs>
                  <a:gs pos="83000">
                    <a:srgbClr val="D21D02"/>
                  </a:gs>
                  <a:gs pos="100000">
                    <a:srgbClr val="D31E03"/>
                  </a:gs>
                </a:gsLst>
                <a:lin ang="3000000" scaled="0"/>
              </a:gradFill>
              <a:latin typeface="造字工房俊雅（非商用）常规体" pitchFamily="50" charset="-122"/>
              <a:ea typeface="造字工房俊雅（非商用）常规体" pitchFamily="50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2141F050-B486-44CE-9E04-679769A94623}"/>
              </a:ext>
            </a:extLst>
          </p:cNvPr>
          <p:cNvSpPr txBox="1"/>
          <p:nvPr/>
        </p:nvSpPr>
        <p:spPr>
          <a:xfrm>
            <a:off x="10452797" y="5726118"/>
            <a:ext cx="11528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-US" altLang="zh-CN" sz="2000">
                <a:gradFill>
                  <a:gsLst>
                    <a:gs pos="11000">
                      <a:srgbClr val="FAC000"/>
                    </a:gs>
                    <a:gs pos="47000">
                      <a:srgbClr val="E35D29"/>
                    </a:gs>
                    <a:gs pos="88000">
                      <a:srgbClr val="D21D02"/>
                    </a:gs>
                    <a:gs pos="100000">
                      <a:srgbClr val="D31E03"/>
                    </a:gs>
                  </a:gsLst>
                  <a:lin ang="3000000" scaled="0"/>
                </a:gra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@</a:t>
            </a:r>
            <a:r>
              <a:rPr lang="zh-CN" altLang="en-US" sz="2000">
                <a:gradFill>
                  <a:gsLst>
                    <a:gs pos="11000">
                      <a:srgbClr val="FAC000"/>
                    </a:gs>
                    <a:gs pos="47000">
                      <a:srgbClr val="E35D29"/>
                    </a:gs>
                    <a:gs pos="88000">
                      <a:srgbClr val="D21D02"/>
                    </a:gs>
                    <a:gs pos="100000">
                      <a:srgbClr val="D31E03"/>
                    </a:gs>
                  </a:gsLst>
                  <a:lin ang="3000000" scaled="0"/>
                </a:gra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冯注龙</a:t>
            </a:r>
            <a:endParaRPr lang="zh-CN" altLang="en-US" sz="2000" dirty="0">
              <a:gradFill>
                <a:gsLst>
                  <a:gs pos="11000">
                    <a:srgbClr val="FAC000"/>
                  </a:gs>
                  <a:gs pos="47000">
                    <a:srgbClr val="E35D29"/>
                  </a:gs>
                  <a:gs pos="88000">
                    <a:srgbClr val="D21D02"/>
                  </a:gs>
                  <a:gs pos="100000">
                    <a:srgbClr val="D31E03"/>
                  </a:gs>
                </a:gsLst>
                <a:lin ang="3000000" scaled="0"/>
              </a:gra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0810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71450" y="-797770"/>
            <a:ext cx="12534900" cy="7394291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7108F93C-DDD5-40E7-A17D-CE373274DC5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7ECF0">
                  <a:alpha val="10000"/>
                </a:srgbClr>
              </a:gs>
              <a:gs pos="80000">
                <a:srgbClr val="DEE5EA">
                  <a:alpha val="5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gradFill>
                <a:gsLst>
                  <a:gs pos="3000">
                    <a:srgbClr val="402C09"/>
                  </a:gs>
                  <a:gs pos="100000">
                    <a:srgbClr val="402C09"/>
                  </a:gs>
                </a:gsLst>
                <a:lin ang="18900000" scaled="1"/>
              </a:gradFill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A9BC3DC3-EFB1-471D-A386-5213B245EAE2}"/>
              </a:ext>
            </a:extLst>
          </p:cNvPr>
          <p:cNvGrpSpPr/>
          <p:nvPr/>
        </p:nvGrpSpPr>
        <p:grpSpPr>
          <a:xfrm>
            <a:off x="1042219" y="2107790"/>
            <a:ext cx="6961239" cy="1563329"/>
            <a:chOff x="1042219" y="2069690"/>
            <a:chExt cx="6961239" cy="1563329"/>
          </a:xfrm>
        </p:grpSpPr>
        <p:sp>
          <p:nvSpPr>
            <p:cNvPr id="5" name="任意多边形 4"/>
            <p:cNvSpPr/>
            <p:nvPr/>
          </p:nvSpPr>
          <p:spPr>
            <a:xfrm>
              <a:off x="1042219" y="2069690"/>
              <a:ext cx="6961239" cy="1563329"/>
            </a:xfrm>
            <a:custGeom>
              <a:avLst/>
              <a:gdLst>
                <a:gd name="connsiteX0" fmla="*/ 0 w 6961239"/>
                <a:gd name="connsiteY0" fmla="*/ 1563329 h 1563329"/>
                <a:gd name="connsiteX1" fmla="*/ 206478 w 6961239"/>
                <a:gd name="connsiteY1" fmla="*/ 648929 h 1563329"/>
                <a:gd name="connsiteX2" fmla="*/ 6961239 w 6961239"/>
                <a:gd name="connsiteY2" fmla="*/ 0 h 1563329"/>
                <a:gd name="connsiteX3" fmla="*/ 6646607 w 6961239"/>
                <a:gd name="connsiteY3" fmla="*/ 1091381 h 1563329"/>
                <a:gd name="connsiteX4" fmla="*/ 0 w 6961239"/>
                <a:gd name="connsiteY4" fmla="*/ 1563329 h 1563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61239" h="1563329">
                  <a:moveTo>
                    <a:pt x="0" y="1563329"/>
                  </a:moveTo>
                  <a:lnTo>
                    <a:pt x="206478" y="648929"/>
                  </a:lnTo>
                  <a:lnTo>
                    <a:pt x="6961239" y="0"/>
                  </a:lnTo>
                  <a:lnTo>
                    <a:pt x="6646607" y="1091381"/>
                  </a:lnTo>
                  <a:lnTo>
                    <a:pt x="0" y="1563329"/>
                  </a:lnTo>
                  <a:close/>
                </a:path>
              </a:pathLst>
            </a:custGeom>
            <a:solidFill>
              <a:srgbClr val="831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2790082" y="2354826"/>
              <a:ext cx="4849582" cy="1089101"/>
            </a:xfrm>
            <a:custGeom>
              <a:avLst/>
              <a:gdLst>
                <a:gd name="connsiteX0" fmla="*/ 0 w 6961239"/>
                <a:gd name="connsiteY0" fmla="*/ 1563329 h 1563329"/>
                <a:gd name="connsiteX1" fmla="*/ 206478 w 6961239"/>
                <a:gd name="connsiteY1" fmla="*/ 648929 h 1563329"/>
                <a:gd name="connsiteX2" fmla="*/ 6961239 w 6961239"/>
                <a:gd name="connsiteY2" fmla="*/ 0 h 1563329"/>
                <a:gd name="connsiteX3" fmla="*/ 6646607 w 6961239"/>
                <a:gd name="connsiteY3" fmla="*/ 1091381 h 1563329"/>
                <a:gd name="connsiteX4" fmla="*/ 0 w 6961239"/>
                <a:gd name="connsiteY4" fmla="*/ 1563329 h 1563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61239" h="1563329">
                  <a:moveTo>
                    <a:pt x="0" y="1563329"/>
                  </a:moveTo>
                  <a:lnTo>
                    <a:pt x="206478" y="648929"/>
                  </a:lnTo>
                  <a:lnTo>
                    <a:pt x="6961239" y="0"/>
                  </a:lnTo>
                  <a:lnTo>
                    <a:pt x="6646607" y="1091381"/>
                  </a:lnTo>
                  <a:lnTo>
                    <a:pt x="0" y="1563329"/>
                  </a:lnTo>
                  <a:close/>
                </a:path>
              </a:pathLst>
            </a:custGeom>
            <a:solidFill>
              <a:srgbClr val="9A1E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33" name="直角三角形 32">
            <a:extLst>
              <a:ext uri="{FF2B5EF4-FFF2-40B4-BE49-F238E27FC236}">
                <a16:creationId xmlns="" xmlns:a16="http://schemas.microsoft.com/office/drawing/2014/main" id="{534240D5-607C-4FEE-99A9-1F6AFBD75337}"/>
              </a:ext>
            </a:extLst>
          </p:cNvPr>
          <p:cNvSpPr/>
          <p:nvPr/>
        </p:nvSpPr>
        <p:spPr>
          <a:xfrm rot="18827151" flipH="1">
            <a:off x="7959478" y="2037933"/>
            <a:ext cx="601409" cy="1270440"/>
          </a:xfrm>
          <a:prstGeom prst="rtTriangle">
            <a:avLst/>
          </a:prstGeom>
          <a:solidFill>
            <a:srgbClr val="D8A5AC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51AFAB98-EA42-4397-9DBF-76F651B132AB}"/>
              </a:ext>
            </a:extLst>
          </p:cNvPr>
          <p:cNvGrpSpPr/>
          <p:nvPr/>
        </p:nvGrpSpPr>
        <p:grpSpPr>
          <a:xfrm>
            <a:off x="-114300" y="2360614"/>
            <a:ext cx="12445341" cy="3657599"/>
            <a:chOff x="-112658" y="2359742"/>
            <a:chExt cx="12417317" cy="3657599"/>
          </a:xfrm>
        </p:grpSpPr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EF4F58A0-59D6-4497-B611-767B6541DE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43" t="3481" r="46" b="1345"/>
            <a:stretch>
              <a:fillRect/>
            </a:stretch>
          </p:blipFill>
          <p:spPr>
            <a:xfrm rot="21358806">
              <a:off x="-112658" y="2807217"/>
              <a:ext cx="12417317" cy="2778297"/>
            </a:xfrm>
            <a:custGeom>
              <a:avLst/>
              <a:gdLst>
                <a:gd name="connsiteX0" fmla="*/ 12417317 w 12417317"/>
                <a:gd name="connsiteY0" fmla="*/ 0 h 2778297"/>
                <a:gd name="connsiteX1" fmla="*/ 12227821 w 12417317"/>
                <a:gd name="connsiteY1" fmla="*/ 2696461 h 2778297"/>
                <a:gd name="connsiteX2" fmla="*/ 0 w 12417317"/>
                <a:gd name="connsiteY2" fmla="*/ 2778297 h 2778297"/>
                <a:gd name="connsiteX3" fmla="*/ 189496 w 12417317"/>
                <a:gd name="connsiteY3" fmla="*/ 81835 h 2778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17317" h="2778297">
                  <a:moveTo>
                    <a:pt x="12417317" y="0"/>
                  </a:moveTo>
                  <a:lnTo>
                    <a:pt x="12227821" y="2696461"/>
                  </a:lnTo>
                  <a:lnTo>
                    <a:pt x="0" y="2778297"/>
                  </a:lnTo>
                  <a:lnTo>
                    <a:pt x="189496" y="81835"/>
                  </a:lnTo>
                  <a:close/>
                </a:path>
              </a:pathLst>
            </a:custGeom>
          </p:spPr>
        </p:pic>
        <p:sp>
          <p:nvSpPr>
            <p:cNvPr id="19" name="平行四边形 18">
              <a:extLst>
                <a:ext uri="{FF2B5EF4-FFF2-40B4-BE49-F238E27FC236}">
                  <a16:creationId xmlns="" xmlns:a16="http://schemas.microsoft.com/office/drawing/2014/main" id="{C1287F64-459A-4344-A68C-C84C38CF243F}"/>
                </a:ext>
              </a:extLst>
            </p:cNvPr>
            <p:cNvSpPr/>
            <p:nvPr/>
          </p:nvSpPr>
          <p:spPr>
            <a:xfrm rot="16200000" flipH="1">
              <a:off x="4267201" y="-1907460"/>
              <a:ext cx="3657599" cy="12192003"/>
            </a:xfrm>
            <a:prstGeom prst="parallelogram">
              <a:avLst>
                <a:gd name="adj" fmla="val 26096"/>
              </a:avLst>
            </a:prstGeom>
            <a:gradFill flip="none" rotWithShape="1">
              <a:gsLst>
                <a:gs pos="60000">
                  <a:srgbClr val="C02626"/>
                </a:gs>
                <a:gs pos="25000">
                  <a:srgbClr val="C02626"/>
                </a:gs>
                <a:gs pos="0">
                  <a:srgbClr val="C02626">
                    <a:alpha val="0"/>
                  </a:srgbClr>
                </a:gs>
                <a:gs pos="100000">
                  <a:srgbClr val="C02626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8" name="任意多边形 7"/>
          <p:cNvSpPr/>
          <p:nvPr/>
        </p:nvSpPr>
        <p:spPr>
          <a:xfrm>
            <a:off x="1435100" y="5473700"/>
            <a:ext cx="9436748" cy="1384300"/>
          </a:xfrm>
          <a:custGeom>
            <a:avLst/>
            <a:gdLst>
              <a:gd name="connsiteX0" fmla="*/ 7950200 w 9563747"/>
              <a:gd name="connsiteY0" fmla="*/ 0 h 1384300"/>
              <a:gd name="connsiteX1" fmla="*/ 9563747 w 9563747"/>
              <a:gd name="connsiteY1" fmla="*/ 1384300 h 1384300"/>
              <a:gd name="connsiteX2" fmla="*/ 907993 w 9563747"/>
              <a:gd name="connsiteY2" fmla="*/ 1384300 h 1384300"/>
              <a:gd name="connsiteX3" fmla="*/ 0 w 9563747"/>
              <a:gd name="connsiteY3" fmla="*/ 596900 h 138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63747" h="1384300">
                <a:moveTo>
                  <a:pt x="7950200" y="0"/>
                </a:moveTo>
                <a:lnTo>
                  <a:pt x="9563747" y="1384300"/>
                </a:lnTo>
                <a:lnTo>
                  <a:pt x="907993" y="1384300"/>
                </a:lnTo>
                <a:lnTo>
                  <a:pt x="0" y="596900"/>
                </a:lnTo>
                <a:close/>
              </a:path>
            </a:pathLst>
          </a:custGeom>
          <a:solidFill>
            <a:srgbClr val="D57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9C2B51DE-7A4C-4F3B-8FEC-4E6668CB405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7891" t="13476" r="18210" b="28187"/>
          <a:stretch/>
        </p:blipFill>
        <p:spPr>
          <a:xfrm>
            <a:off x="2134184" y="1096298"/>
            <a:ext cx="3223575" cy="4714307"/>
          </a:xfrm>
          <a:custGeom>
            <a:avLst/>
            <a:gdLst>
              <a:gd name="connsiteX0" fmla="*/ 0 w 3223575"/>
              <a:gd name="connsiteY0" fmla="*/ 0 h 4714307"/>
              <a:gd name="connsiteX1" fmla="*/ 3223575 w 3223575"/>
              <a:gd name="connsiteY1" fmla="*/ 0 h 4714307"/>
              <a:gd name="connsiteX2" fmla="*/ 3223575 w 3223575"/>
              <a:gd name="connsiteY2" fmla="*/ 4501453 h 4714307"/>
              <a:gd name="connsiteX3" fmla="*/ 504715 w 3223575"/>
              <a:gd name="connsiteY3" fmla="*/ 4714307 h 4714307"/>
              <a:gd name="connsiteX4" fmla="*/ 0 w 3223575"/>
              <a:gd name="connsiteY4" fmla="*/ 4714307 h 4714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23575" h="4714307">
                <a:moveTo>
                  <a:pt x="0" y="0"/>
                </a:moveTo>
                <a:lnTo>
                  <a:pt x="3223575" y="0"/>
                </a:lnTo>
                <a:lnTo>
                  <a:pt x="3223575" y="4501453"/>
                </a:lnTo>
                <a:lnTo>
                  <a:pt x="504715" y="4714307"/>
                </a:lnTo>
                <a:lnTo>
                  <a:pt x="0" y="4714307"/>
                </a:lnTo>
                <a:close/>
              </a:path>
            </a:pathLst>
          </a:custGeom>
        </p:spPr>
      </p:pic>
      <p:sp>
        <p:nvSpPr>
          <p:cNvPr id="45" name="任意多边形 7">
            <a:extLst>
              <a:ext uri="{FF2B5EF4-FFF2-40B4-BE49-F238E27FC236}">
                <a16:creationId xmlns="" xmlns:a16="http://schemas.microsoft.com/office/drawing/2014/main" id="{BE1290E6-9A79-4D3F-AC84-2BD1DEFF6EFA}"/>
              </a:ext>
            </a:extLst>
          </p:cNvPr>
          <p:cNvSpPr/>
          <p:nvPr/>
        </p:nvSpPr>
        <p:spPr>
          <a:xfrm>
            <a:off x="3164881" y="5778909"/>
            <a:ext cx="7226012" cy="1078911"/>
          </a:xfrm>
          <a:custGeom>
            <a:avLst/>
            <a:gdLst>
              <a:gd name="connsiteX0" fmla="*/ 7950200 w 9563747"/>
              <a:gd name="connsiteY0" fmla="*/ 0 h 1384300"/>
              <a:gd name="connsiteX1" fmla="*/ 9563747 w 9563747"/>
              <a:gd name="connsiteY1" fmla="*/ 1384300 h 1384300"/>
              <a:gd name="connsiteX2" fmla="*/ 907993 w 9563747"/>
              <a:gd name="connsiteY2" fmla="*/ 1384300 h 1384300"/>
              <a:gd name="connsiteX3" fmla="*/ 0 w 9563747"/>
              <a:gd name="connsiteY3" fmla="*/ 596900 h 138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63747" h="1384300">
                <a:moveTo>
                  <a:pt x="7950200" y="0"/>
                </a:moveTo>
                <a:lnTo>
                  <a:pt x="9563747" y="1384300"/>
                </a:lnTo>
                <a:lnTo>
                  <a:pt x="907993" y="1384300"/>
                </a:lnTo>
                <a:lnTo>
                  <a:pt x="0" y="596900"/>
                </a:lnTo>
                <a:close/>
              </a:path>
            </a:pathLst>
          </a:custGeom>
          <a:solidFill>
            <a:srgbClr val="DF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09091424-B7F8-4F7C-A2A2-E861B5D6EC34}"/>
              </a:ext>
            </a:extLst>
          </p:cNvPr>
          <p:cNvSpPr/>
          <p:nvPr/>
        </p:nvSpPr>
        <p:spPr>
          <a:xfrm>
            <a:off x="5636672" y="6182160"/>
            <a:ext cx="22267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spc="100" dirty="0">
                <a:solidFill>
                  <a:srgbClr val="831717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主讲人</a:t>
            </a:r>
            <a:r>
              <a:rPr lang="zh-CN" altLang="en-US" sz="2000" spc="100">
                <a:solidFill>
                  <a:srgbClr val="831717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：吴彦祖</a:t>
            </a:r>
            <a:endParaRPr lang="zh-CN" altLang="en-US" sz="2000" spc="100" dirty="0">
              <a:solidFill>
                <a:srgbClr val="831717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B7A24E60-C8B6-44EF-AFB9-5FE6C0A83EAD}"/>
              </a:ext>
            </a:extLst>
          </p:cNvPr>
          <p:cNvSpPr/>
          <p:nvPr/>
        </p:nvSpPr>
        <p:spPr>
          <a:xfrm>
            <a:off x="5598440" y="4292958"/>
            <a:ext cx="3990159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800" b="1" spc="200">
                <a:solidFill>
                  <a:prstClr val="white"/>
                </a:solidFill>
                <a:effectLst>
                  <a:outerShdw blurRad="76200" dist="38100" dir="2700000" algn="tl" rotWithShape="0">
                    <a:prstClr val="black">
                      <a:alpha val="34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800" b="1" spc="200">
                <a:solidFill>
                  <a:prstClr val="white"/>
                </a:solidFill>
                <a:effectLst>
                  <a:outerShdw blurRad="76200" dist="38100" dir="2700000" algn="tl" rotWithShape="0">
                    <a:prstClr val="black">
                      <a:alpha val="34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冯注龙</a:t>
            </a:r>
            <a:endParaRPr lang="en-US" altLang="zh-CN" sz="2800" b="1" spc="200" dirty="0">
              <a:solidFill>
                <a:prstClr val="white"/>
              </a:solidFill>
              <a:effectLst>
                <a:outerShdw blurRad="76200" dist="38100" dir="2700000" algn="tl" rotWithShape="0">
                  <a:prstClr val="black">
                    <a:alpha val="34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zh-CN" altLang="en-US" sz="2200" spc="350" dirty="0"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先进事迹专题报告会</a:t>
            </a:r>
          </a:p>
        </p:txBody>
      </p:sp>
      <p:sp>
        <p:nvSpPr>
          <p:cNvPr id="25" name="直角三角形 24">
            <a:extLst>
              <a:ext uri="{FF2B5EF4-FFF2-40B4-BE49-F238E27FC236}">
                <a16:creationId xmlns="" xmlns:a16="http://schemas.microsoft.com/office/drawing/2014/main" id="{C82720C9-5B25-4598-ACE8-98143D72BAD3}"/>
              </a:ext>
            </a:extLst>
          </p:cNvPr>
          <p:cNvSpPr/>
          <p:nvPr/>
        </p:nvSpPr>
        <p:spPr>
          <a:xfrm rot="8410858" flipH="1">
            <a:off x="1402153" y="1251163"/>
            <a:ext cx="537699" cy="1135856"/>
          </a:xfrm>
          <a:prstGeom prst="rtTriangle">
            <a:avLst/>
          </a:prstGeom>
          <a:solidFill>
            <a:srgbClr val="C8414D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6" name="直角三角形 25">
            <a:extLst>
              <a:ext uri="{FF2B5EF4-FFF2-40B4-BE49-F238E27FC236}">
                <a16:creationId xmlns="" xmlns:a16="http://schemas.microsoft.com/office/drawing/2014/main" id="{10077F00-ACA0-49F5-885F-EFB700DB435A}"/>
              </a:ext>
            </a:extLst>
          </p:cNvPr>
          <p:cNvSpPr/>
          <p:nvPr/>
        </p:nvSpPr>
        <p:spPr>
          <a:xfrm rot="14605325" flipH="1">
            <a:off x="503934" y="2394752"/>
            <a:ext cx="537699" cy="948236"/>
          </a:xfrm>
          <a:prstGeom prst="rtTriangle">
            <a:avLst/>
          </a:prstGeom>
          <a:solidFill>
            <a:srgbClr val="C8414D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B458F6E1-23FF-4250-942B-B4433B169F5B}"/>
              </a:ext>
            </a:extLst>
          </p:cNvPr>
          <p:cNvGrpSpPr/>
          <p:nvPr/>
        </p:nvGrpSpPr>
        <p:grpSpPr>
          <a:xfrm>
            <a:off x="3027331" y="5826253"/>
            <a:ext cx="1823823" cy="541963"/>
            <a:chOff x="3439366" y="5782804"/>
            <a:chExt cx="1823823" cy="541963"/>
          </a:xfrm>
        </p:grpSpPr>
        <p:sp>
          <p:nvSpPr>
            <p:cNvPr id="24" name="平行四边形 23">
              <a:extLst>
                <a:ext uri="{FF2B5EF4-FFF2-40B4-BE49-F238E27FC236}">
                  <a16:creationId xmlns="" xmlns:a16="http://schemas.microsoft.com/office/drawing/2014/main" id="{1C789823-8C53-4D76-932B-12D4DA52E9A6}"/>
                </a:ext>
              </a:extLst>
            </p:cNvPr>
            <p:cNvSpPr/>
            <p:nvPr/>
          </p:nvSpPr>
          <p:spPr>
            <a:xfrm rot="16200000" flipH="1">
              <a:off x="4080296" y="5141874"/>
              <a:ext cx="541963" cy="1823823"/>
            </a:xfrm>
            <a:prstGeom prst="parallelogram">
              <a:avLst>
                <a:gd name="adj" fmla="val 25303"/>
              </a:avLst>
            </a:prstGeom>
            <a:solidFill>
              <a:srgbClr val="C53131"/>
            </a:solidFill>
            <a:ln w="95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62157D73-1FE7-4325-99A9-A22DF54983A9}"/>
                </a:ext>
              </a:extLst>
            </p:cNvPr>
            <p:cNvSpPr/>
            <p:nvPr/>
          </p:nvSpPr>
          <p:spPr>
            <a:xfrm rot="21353361">
              <a:off x="3584854" y="5911502"/>
              <a:ext cx="1546724" cy="276999"/>
            </a:xfrm>
            <a:prstGeom prst="rect">
              <a:avLst/>
            </a:prstGeom>
            <a:ln w="3175"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200" spc="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2017年10月1日</a:t>
              </a:r>
            </a:p>
          </p:txBody>
        </p:sp>
      </p:grpSp>
      <p:sp>
        <p:nvSpPr>
          <p:cNvPr id="31" name="直角三角形 30">
            <a:extLst>
              <a:ext uri="{FF2B5EF4-FFF2-40B4-BE49-F238E27FC236}">
                <a16:creationId xmlns="" xmlns:a16="http://schemas.microsoft.com/office/drawing/2014/main" id="{55B64384-6152-4878-95D1-02E5E86BF775}"/>
              </a:ext>
            </a:extLst>
          </p:cNvPr>
          <p:cNvSpPr/>
          <p:nvPr/>
        </p:nvSpPr>
        <p:spPr>
          <a:xfrm rot="13500000" flipH="1">
            <a:off x="6172117" y="498990"/>
            <a:ext cx="366641" cy="774506"/>
          </a:xfrm>
          <a:prstGeom prst="rtTriangle">
            <a:avLst/>
          </a:prstGeom>
          <a:solidFill>
            <a:srgbClr val="D8A5AC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32" name="直角三角形 31">
            <a:extLst>
              <a:ext uri="{FF2B5EF4-FFF2-40B4-BE49-F238E27FC236}">
                <a16:creationId xmlns="" xmlns:a16="http://schemas.microsoft.com/office/drawing/2014/main" id="{66E3B78B-59C0-404F-8929-0F749162481E}"/>
              </a:ext>
            </a:extLst>
          </p:cNvPr>
          <p:cNvSpPr/>
          <p:nvPr/>
        </p:nvSpPr>
        <p:spPr>
          <a:xfrm rot="3600000" flipH="1">
            <a:off x="8609466" y="1151040"/>
            <a:ext cx="418092" cy="883194"/>
          </a:xfrm>
          <a:prstGeom prst="rtTriangle">
            <a:avLst/>
          </a:prstGeom>
          <a:solidFill>
            <a:srgbClr val="D8A5AC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34" name="直角三角形 33">
            <a:extLst>
              <a:ext uri="{FF2B5EF4-FFF2-40B4-BE49-F238E27FC236}">
                <a16:creationId xmlns="" xmlns:a16="http://schemas.microsoft.com/office/drawing/2014/main" id="{DE56255B-E02B-4880-9025-2AF175A31D18}"/>
              </a:ext>
            </a:extLst>
          </p:cNvPr>
          <p:cNvSpPr/>
          <p:nvPr/>
        </p:nvSpPr>
        <p:spPr>
          <a:xfrm rot="17716867" flipH="1">
            <a:off x="9555488" y="1437553"/>
            <a:ext cx="257408" cy="543759"/>
          </a:xfrm>
          <a:prstGeom prst="rtTriangle">
            <a:avLst/>
          </a:prstGeom>
          <a:solidFill>
            <a:srgbClr val="D8A5AC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35" name="直角三角形 34">
            <a:extLst>
              <a:ext uri="{FF2B5EF4-FFF2-40B4-BE49-F238E27FC236}">
                <a16:creationId xmlns="" xmlns:a16="http://schemas.microsoft.com/office/drawing/2014/main" id="{255DBF4C-4324-41DD-ABCF-523822BF93DC}"/>
              </a:ext>
            </a:extLst>
          </p:cNvPr>
          <p:cNvSpPr/>
          <p:nvPr/>
        </p:nvSpPr>
        <p:spPr>
          <a:xfrm rot="19355442" flipH="1">
            <a:off x="10126137" y="902153"/>
            <a:ext cx="257408" cy="543759"/>
          </a:xfrm>
          <a:prstGeom prst="rtTriangle">
            <a:avLst/>
          </a:prstGeom>
          <a:solidFill>
            <a:srgbClr val="D8A5AC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36" name="直角三角形 35">
            <a:extLst>
              <a:ext uri="{FF2B5EF4-FFF2-40B4-BE49-F238E27FC236}">
                <a16:creationId xmlns="" xmlns:a16="http://schemas.microsoft.com/office/drawing/2014/main" id="{E125B549-B367-40DD-A57A-F41FF4D4BC55}"/>
              </a:ext>
            </a:extLst>
          </p:cNvPr>
          <p:cNvSpPr/>
          <p:nvPr/>
        </p:nvSpPr>
        <p:spPr>
          <a:xfrm rot="1712741" flipH="1">
            <a:off x="6729387" y="1463359"/>
            <a:ext cx="257408" cy="543759"/>
          </a:xfrm>
          <a:prstGeom prst="rtTriangle">
            <a:avLst/>
          </a:prstGeom>
          <a:solidFill>
            <a:srgbClr val="D8A5AC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37" name="直角三角形 36">
            <a:extLst>
              <a:ext uri="{FF2B5EF4-FFF2-40B4-BE49-F238E27FC236}">
                <a16:creationId xmlns="" xmlns:a16="http://schemas.microsoft.com/office/drawing/2014/main" id="{FD3A21A9-4BD6-42A0-8BC6-149D57191F09}"/>
              </a:ext>
            </a:extLst>
          </p:cNvPr>
          <p:cNvSpPr/>
          <p:nvPr/>
        </p:nvSpPr>
        <p:spPr>
          <a:xfrm rot="3489758">
            <a:off x="4698749" y="1329740"/>
            <a:ext cx="418092" cy="883194"/>
          </a:xfrm>
          <a:prstGeom prst="rtTriangle">
            <a:avLst/>
          </a:prstGeom>
          <a:solidFill>
            <a:srgbClr val="D8A5AC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38" name="直角三角形 37">
            <a:extLst>
              <a:ext uri="{FF2B5EF4-FFF2-40B4-BE49-F238E27FC236}">
                <a16:creationId xmlns="" xmlns:a16="http://schemas.microsoft.com/office/drawing/2014/main" id="{EF171BDE-E009-43CD-8053-299F52E01854}"/>
              </a:ext>
            </a:extLst>
          </p:cNvPr>
          <p:cNvSpPr/>
          <p:nvPr/>
        </p:nvSpPr>
        <p:spPr>
          <a:xfrm rot="17716867" flipH="1">
            <a:off x="1829406" y="2154666"/>
            <a:ext cx="257408" cy="543759"/>
          </a:xfrm>
          <a:prstGeom prst="rtTriangle">
            <a:avLst/>
          </a:prstGeom>
          <a:solidFill>
            <a:srgbClr val="D8A5AC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46" name="任意多边形: 形状 45">
            <a:extLst>
              <a:ext uri="{FF2B5EF4-FFF2-40B4-BE49-F238E27FC236}">
                <a16:creationId xmlns="" xmlns:a16="http://schemas.microsoft.com/office/drawing/2014/main" id="{5889A604-D7B0-418B-BEA5-9C84B653BB28}"/>
              </a:ext>
            </a:extLst>
          </p:cNvPr>
          <p:cNvSpPr/>
          <p:nvPr/>
        </p:nvSpPr>
        <p:spPr>
          <a:xfrm>
            <a:off x="5636672" y="2498548"/>
            <a:ext cx="1287066" cy="1567756"/>
          </a:xfrm>
          <a:custGeom>
            <a:avLst/>
            <a:gdLst/>
            <a:ahLst/>
            <a:cxnLst/>
            <a:rect l="l" t="t" r="r" b="b"/>
            <a:pathLst>
              <a:path w="1287066" h="1567756">
                <a:moveTo>
                  <a:pt x="177999" y="883147"/>
                </a:moveTo>
                <a:lnTo>
                  <a:pt x="171153" y="903685"/>
                </a:lnTo>
                <a:lnTo>
                  <a:pt x="191691" y="903685"/>
                </a:lnTo>
                <a:lnTo>
                  <a:pt x="198537" y="883147"/>
                </a:lnTo>
                <a:close/>
                <a:moveTo>
                  <a:pt x="636687" y="609303"/>
                </a:moveTo>
                <a:cubicBezTo>
                  <a:pt x="591046" y="641251"/>
                  <a:pt x="545406" y="664072"/>
                  <a:pt x="499765" y="677764"/>
                </a:cubicBezTo>
                <a:lnTo>
                  <a:pt x="499765" y="718840"/>
                </a:lnTo>
                <a:lnTo>
                  <a:pt x="506611" y="718840"/>
                </a:lnTo>
                <a:cubicBezTo>
                  <a:pt x="638969" y="691456"/>
                  <a:pt x="705148" y="673200"/>
                  <a:pt x="705148" y="664072"/>
                </a:cubicBezTo>
                <a:lnTo>
                  <a:pt x="664071" y="609303"/>
                </a:lnTo>
                <a:close/>
                <a:moveTo>
                  <a:pt x="540842" y="513457"/>
                </a:moveTo>
                <a:lnTo>
                  <a:pt x="513457" y="533996"/>
                </a:lnTo>
                <a:cubicBezTo>
                  <a:pt x="518021" y="561380"/>
                  <a:pt x="527150" y="575072"/>
                  <a:pt x="540842" y="575072"/>
                </a:cubicBezTo>
                <a:cubicBezTo>
                  <a:pt x="563662" y="565944"/>
                  <a:pt x="579636" y="552252"/>
                  <a:pt x="588764" y="533996"/>
                </a:cubicBezTo>
                <a:lnTo>
                  <a:pt x="588764" y="520304"/>
                </a:lnTo>
                <a:lnTo>
                  <a:pt x="554534" y="513457"/>
                </a:lnTo>
                <a:close/>
                <a:moveTo>
                  <a:pt x="794147" y="451843"/>
                </a:moveTo>
                <a:cubicBezTo>
                  <a:pt x="748507" y="492919"/>
                  <a:pt x="725686" y="520304"/>
                  <a:pt x="725686" y="533996"/>
                </a:cubicBezTo>
                <a:lnTo>
                  <a:pt x="780455" y="650379"/>
                </a:lnTo>
                <a:cubicBezTo>
                  <a:pt x="876300" y="636687"/>
                  <a:pt x="924223" y="625277"/>
                  <a:pt x="924223" y="616149"/>
                </a:cubicBezTo>
                <a:cubicBezTo>
                  <a:pt x="896839" y="597893"/>
                  <a:pt x="883147" y="565944"/>
                  <a:pt x="883147" y="520304"/>
                </a:cubicBezTo>
                <a:lnTo>
                  <a:pt x="876300" y="513457"/>
                </a:lnTo>
                <a:lnTo>
                  <a:pt x="869454" y="513457"/>
                </a:lnTo>
                <a:cubicBezTo>
                  <a:pt x="851198" y="545406"/>
                  <a:pt x="837506" y="563662"/>
                  <a:pt x="828378" y="568226"/>
                </a:cubicBezTo>
                <a:lnTo>
                  <a:pt x="787301" y="568226"/>
                </a:lnTo>
                <a:lnTo>
                  <a:pt x="753071" y="561380"/>
                </a:lnTo>
                <a:lnTo>
                  <a:pt x="753071" y="547688"/>
                </a:lnTo>
                <a:cubicBezTo>
                  <a:pt x="753071" y="538560"/>
                  <a:pt x="762199" y="533996"/>
                  <a:pt x="780455" y="533996"/>
                </a:cubicBezTo>
                <a:lnTo>
                  <a:pt x="807839" y="479227"/>
                </a:lnTo>
                <a:cubicBezTo>
                  <a:pt x="798711" y="479227"/>
                  <a:pt x="794147" y="470099"/>
                  <a:pt x="794147" y="451843"/>
                </a:cubicBezTo>
                <a:close/>
                <a:moveTo>
                  <a:pt x="629841" y="383382"/>
                </a:moveTo>
                <a:lnTo>
                  <a:pt x="527150" y="465535"/>
                </a:lnTo>
                <a:lnTo>
                  <a:pt x="650379" y="479227"/>
                </a:lnTo>
                <a:lnTo>
                  <a:pt x="684610" y="424458"/>
                </a:lnTo>
                <a:lnTo>
                  <a:pt x="684610" y="410766"/>
                </a:lnTo>
                <a:lnTo>
                  <a:pt x="657225" y="383382"/>
                </a:lnTo>
                <a:close/>
                <a:moveTo>
                  <a:pt x="403920" y="273844"/>
                </a:moveTo>
                <a:cubicBezTo>
                  <a:pt x="399356" y="296664"/>
                  <a:pt x="392510" y="308075"/>
                  <a:pt x="383382" y="308075"/>
                </a:cubicBezTo>
                <a:lnTo>
                  <a:pt x="335459" y="308075"/>
                </a:lnTo>
                <a:cubicBezTo>
                  <a:pt x="317203" y="308075"/>
                  <a:pt x="296665" y="298947"/>
                  <a:pt x="273844" y="280690"/>
                </a:cubicBezTo>
                <a:lnTo>
                  <a:pt x="266998" y="280690"/>
                </a:lnTo>
                <a:lnTo>
                  <a:pt x="266998" y="294382"/>
                </a:lnTo>
                <a:cubicBezTo>
                  <a:pt x="285254" y="335459"/>
                  <a:pt x="296665" y="392510"/>
                  <a:pt x="301229" y="465535"/>
                </a:cubicBezTo>
                <a:lnTo>
                  <a:pt x="335459" y="657225"/>
                </a:lnTo>
                <a:lnTo>
                  <a:pt x="335459" y="732533"/>
                </a:lnTo>
                <a:lnTo>
                  <a:pt x="328613" y="766763"/>
                </a:lnTo>
                <a:lnTo>
                  <a:pt x="369689" y="766763"/>
                </a:lnTo>
                <a:cubicBezTo>
                  <a:pt x="378818" y="766763"/>
                  <a:pt x="385664" y="755353"/>
                  <a:pt x="390228" y="732533"/>
                </a:cubicBezTo>
                <a:lnTo>
                  <a:pt x="383382" y="684610"/>
                </a:lnTo>
                <a:cubicBezTo>
                  <a:pt x="392510" y="684610"/>
                  <a:pt x="401638" y="664072"/>
                  <a:pt x="410766" y="622995"/>
                </a:cubicBezTo>
                <a:lnTo>
                  <a:pt x="417612" y="622995"/>
                </a:lnTo>
                <a:lnTo>
                  <a:pt x="417612" y="609303"/>
                </a:lnTo>
                <a:lnTo>
                  <a:pt x="410766" y="609303"/>
                </a:lnTo>
                <a:lnTo>
                  <a:pt x="424458" y="397074"/>
                </a:lnTo>
                <a:lnTo>
                  <a:pt x="424458" y="349151"/>
                </a:lnTo>
                <a:cubicBezTo>
                  <a:pt x="424458" y="298947"/>
                  <a:pt x="417612" y="273844"/>
                  <a:pt x="403920" y="273844"/>
                </a:cubicBezTo>
                <a:close/>
                <a:moveTo>
                  <a:pt x="794147" y="184845"/>
                </a:moveTo>
                <a:lnTo>
                  <a:pt x="725686" y="280690"/>
                </a:lnTo>
                <a:cubicBezTo>
                  <a:pt x="725686" y="294382"/>
                  <a:pt x="750789" y="310357"/>
                  <a:pt x="800993" y="328613"/>
                </a:cubicBezTo>
                <a:lnTo>
                  <a:pt x="814686" y="314921"/>
                </a:lnTo>
                <a:cubicBezTo>
                  <a:pt x="810121" y="269280"/>
                  <a:pt x="803275" y="241896"/>
                  <a:pt x="794147" y="232768"/>
                </a:cubicBezTo>
                <a:lnTo>
                  <a:pt x="794147" y="198537"/>
                </a:lnTo>
                <a:lnTo>
                  <a:pt x="800993" y="191691"/>
                </a:lnTo>
                <a:lnTo>
                  <a:pt x="800993" y="184845"/>
                </a:lnTo>
                <a:close/>
                <a:moveTo>
                  <a:pt x="903685" y="136922"/>
                </a:moveTo>
                <a:cubicBezTo>
                  <a:pt x="894557" y="146050"/>
                  <a:pt x="876300" y="150615"/>
                  <a:pt x="848916" y="150615"/>
                </a:cubicBezTo>
                <a:lnTo>
                  <a:pt x="883147" y="219075"/>
                </a:lnTo>
                <a:lnTo>
                  <a:pt x="883147" y="225922"/>
                </a:lnTo>
                <a:cubicBezTo>
                  <a:pt x="896839" y="408484"/>
                  <a:pt x="908249" y="499765"/>
                  <a:pt x="917377" y="499765"/>
                </a:cubicBezTo>
                <a:lnTo>
                  <a:pt x="937915" y="486073"/>
                </a:lnTo>
                <a:lnTo>
                  <a:pt x="944761" y="280690"/>
                </a:lnTo>
                <a:lnTo>
                  <a:pt x="944761" y="177999"/>
                </a:lnTo>
                <a:cubicBezTo>
                  <a:pt x="944761" y="155179"/>
                  <a:pt x="937915" y="141486"/>
                  <a:pt x="924223" y="136922"/>
                </a:cubicBezTo>
                <a:close/>
                <a:moveTo>
                  <a:pt x="657225" y="61615"/>
                </a:moveTo>
                <a:cubicBezTo>
                  <a:pt x="648097" y="70743"/>
                  <a:pt x="632123" y="75307"/>
                  <a:pt x="609303" y="75307"/>
                </a:cubicBezTo>
                <a:cubicBezTo>
                  <a:pt x="609303" y="120948"/>
                  <a:pt x="591046" y="143768"/>
                  <a:pt x="554534" y="143768"/>
                </a:cubicBezTo>
                <a:cubicBezTo>
                  <a:pt x="527150" y="152897"/>
                  <a:pt x="497483" y="175717"/>
                  <a:pt x="465535" y="212229"/>
                </a:cubicBezTo>
                <a:lnTo>
                  <a:pt x="472381" y="280690"/>
                </a:lnTo>
                <a:lnTo>
                  <a:pt x="486073" y="280690"/>
                </a:lnTo>
                <a:lnTo>
                  <a:pt x="561380" y="246460"/>
                </a:lnTo>
                <a:lnTo>
                  <a:pt x="622995" y="246460"/>
                </a:lnTo>
                <a:cubicBezTo>
                  <a:pt x="668636" y="177999"/>
                  <a:pt x="691456" y="118666"/>
                  <a:pt x="691456" y="68461"/>
                </a:cubicBezTo>
                <a:lnTo>
                  <a:pt x="684610" y="61615"/>
                </a:lnTo>
                <a:close/>
                <a:moveTo>
                  <a:pt x="691456" y="0"/>
                </a:moveTo>
                <a:lnTo>
                  <a:pt x="725686" y="6847"/>
                </a:lnTo>
                <a:lnTo>
                  <a:pt x="759917" y="0"/>
                </a:lnTo>
                <a:cubicBezTo>
                  <a:pt x="791865" y="13693"/>
                  <a:pt x="810121" y="27385"/>
                  <a:pt x="814686" y="41077"/>
                </a:cubicBezTo>
                <a:lnTo>
                  <a:pt x="814686" y="75307"/>
                </a:lnTo>
                <a:lnTo>
                  <a:pt x="807839" y="123230"/>
                </a:lnTo>
                <a:cubicBezTo>
                  <a:pt x="871736" y="77589"/>
                  <a:pt x="933351" y="54769"/>
                  <a:pt x="992684" y="54769"/>
                </a:cubicBezTo>
                <a:cubicBezTo>
                  <a:pt x="1024633" y="59333"/>
                  <a:pt x="1040607" y="66179"/>
                  <a:pt x="1040607" y="75307"/>
                </a:cubicBezTo>
                <a:lnTo>
                  <a:pt x="1040607" y="116384"/>
                </a:lnTo>
                <a:cubicBezTo>
                  <a:pt x="1040607" y="130076"/>
                  <a:pt x="1033761" y="146050"/>
                  <a:pt x="1020068" y="164307"/>
                </a:cubicBezTo>
                <a:lnTo>
                  <a:pt x="1013222" y="376536"/>
                </a:lnTo>
                <a:lnTo>
                  <a:pt x="999530" y="390228"/>
                </a:lnTo>
                <a:lnTo>
                  <a:pt x="999530" y="451843"/>
                </a:lnTo>
                <a:lnTo>
                  <a:pt x="985838" y="629841"/>
                </a:lnTo>
                <a:lnTo>
                  <a:pt x="1136452" y="643533"/>
                </a:lnTo>
                <a:cubicBezTo>
                  <a:pt x="1141016" y="652661"/>
                  <a:pt x="1170682" y="659508"/>
                  <a:pt x="1225451" y="664072"/>
                </a:cubicBezTo>
                <a:lnTo>
                  <a:pt x="1225451" y="677764"/>
                </a:lnTo>
                <a:cubicBezTo>
                  <a:pt x="1261964" y="686892"/>
                  <a:pt x="1282502" y="700584"/>
                  <a:pt x="1287066" y="718840"/>
                </a:cubicBezTo>
                <a:lnTo>
                  <a:pt x="1287066" y="732533"/>
                </a:lnTo>
                <a:cubicBezTo>
                  <a:pt x="1268810" y="782737"/>
                  <a:pt x="1255118" y="807840"/>
                  <a:pt x="1245990" y="807840"/>
                </a:cubicBezTo>
                <a:lnTo>
                  <a:pt x="1225451" y="821532"/>
                </a:lnTo>
                <a:lnTo>
                  <a:pt x="1211759" y="821532"/>
                </a:lnTo>
                <a:lnTo>
                  <a:pt x="1156990" y="807840"/>
                </a:lnTo>
                <a:lnTo>
                  <a:pt x="1088529" y="807840"/>
                </a:lnTo>
                <a:cubicBezTo>
                  <a:pt x="1001812" y="807840"/>
                  <a:pt x="935633" y="837506"/>
                  <a:pt x="889993" y="896839"/>
                </a:cubicBezTo>
                <a:cubicBezTo>
                  <a:pt x="880865" y="896839"/>
                  <a:pt x="853480" y="926505"/>
                  <a:pt x="807839" y="985838"/>
                </a:cubicBezTo>
                <a:lnTo>
                  <a:pt x="807839" y="999530"/>
                </a:lnTo>
                <a:lnTo>
                  <a:pt x="855762" y="1061145"/>
                </a:lnTo>
                <a:lnTo>
                  <a:pt x="924223" y="1054299"/>
                </a:lnTo>
                <a:lnTo>
                  <a:pt x="1054299" y="1054299"/>
                </a:lnTo>
                <a:cubicBezTo>
                  <a:pt x="1067991" y="1054299"/>
                  <a:pt x="1081683" y="1077119"/>
                  <a:pt x="1095375" y="1122760"/>
                </a:cubicBezTo>
                <a:lnTo>
                  <a:pt x="1115914" y="1143298"/>
                </a:lnTo>
                <a:lnTo>
                  <a:pt x="1115914" y="1156990"/>
                </a:lnTo>
                <a:cubicBezTo>
                  <a:pt x="1115914" y="1166118"/>
                  <a:pt x="1099940" y="1172965"/>
                  <a:pt x="1067991" y="1177529"/>
                </a:cubicBezTo>
                <a:lnTo>
                  <a:pt x="1067991" y="1218605"/>
                </a:lnTo>
                <a:lnTo>
                  <a:pt x="1054299" y="1232297"/>
                </a:lnTo>
                <a:lnTo>
                  <a:pt x="951607" y="1232297"/>
                </a:lnTo>
                <a:lnTo>
                  <a:pt x="944761" y="1225451"/>
                </a:lnTo>
                <a:lnTo>
                  <a:pt x="889993" y="1239143"/>
                </a:lnTo>
                <a:lnTo>
                  <a:pt x="903685" y="1280220"/>
                </a:lnTo>
                <a:lnTo>
                  <a:pt x="896839" y="1287066"/>
                </a:lnTo>
                <a:lnTo>
                  <a:pt x="903685" y="1293912"/>
                </a:lnTo>
                <a:cubicBezTo>
                  <a:pt x="903685" y="1421706"/>
                  <a:pt x="867172" y="1503859"/>
                  <a:pt x="794147" y="1540372"/>
                </a:cubicBezTo>
                <a:lnTo>
                  <a:pt x="739379" y="1567756"/>
                </a:lnTo>
                <a:lnTo>
                  <a:pt x="622995" y="1567756"/>
                </a:lnTo>
                <a:lnTo>
                  <a:pt x="616149" y="1560910"/>
                </a:lnTo>
                <a:lnTo>
                  <a:pt x="609303" y="1567756"/>
                </a:lnTo>
                <a:lnTo>
                  <a:pt x="568226" y="1567756"/>
                </a:lnTo>
                <a:cubicBezTo>
                  <a:pt x="458689" y="1549500"/>
                  <a:pt x="403920" y="1531244"/>
                  <a:pt x="403920" y="1512987"/>
                </a:cubicBezTo>
                <a:lnTo>
                  <a:pt x="397074" y="1506141"/>
                </a:lnTo>
                <a:lnTo>
                  <a:pt x="397074" y="1499295"/>
                </a:lnTo>
                <a:lnTo>
                  <a:pt x="410766" y="1485603"/>
                </a:lnTo>
                <a:lnTo>
                  <a:pt x="479227" y="1499295"/>
                </a:lnTo>
                <a:lnTo>
                  <a:pt x="540842" y="1485603"/>
                </a:lnTo>
                <a:lnTo>
                  <a:pt x="561380" y="1492449"/>
                </a:lnTo>
                <a:cubicBezTo>
                  <a:pt x="561380" y="1478757"/>
                  <a:pt x="622995" y="1451372"/>
                  <a:pt x="746225" y="1410296"/>
                </a:cubicBezTo>
                <a:cubicBezTo>
                  <a:pt x="778173" y="1369219"/>
                  <a:pt x="794147" y="1330425"/>
                  <a:pt x="794147" y="1293912"/>
                </a:cubicBezTo>
                <a:lnTo>
                  <a:pt x="794147" y="1287066"/>
                </a:lnTo>
                <a:lnTo>
                  <a:pt x="780455" y="1245990"/>
                </a:lnTo>
                <a:cubicBezTo>
                  <a:pt x="634405" y="1282502"/>
                  <a:pt x="538560" y="1300758"/>
                  <a:pt x="492919" y="1300758"/>
                </a:cubicBezTo>
                <a:cubicBezTo>
                  <a:pt x="419894" y="1204913"/>
                  <a:pt x="371972" y="1156990"/>
                  <a:pt x="349151" y="1156990"/>
                </a:cubicBezTo>
                <a:lnTo>
                  <a:pt x="335459" y="1156990"/>
                </a:lnTo>
                <a:lnTo>
                  <a:pt x="335459" y="1122760"/>
                </a:lnTo>
                <a:lnTo>
                  <a:pt x="376536" y="1129606"/>
                </a:lnTo>
                <a:lnTo>
                  <a:pt x="458689" y="1122760"/>
                </a:lnTo>
                <a:lnTo>
                  <a:pt x="465535" y="1129606"/>
                </a:lnTo>
                <a:lnTo>
                  <a:pt x="472381" y="1129606"/>
                </a:lnTo>
                <a:lnTo>
                  <a:pt x="705148" y="1088529"/>
                </a:lnTo>
                <a:lnTo>
                  <a:pt x="705148" y="1081683"/>
                </a:lnTo>
                <a:cubicBezTo>
                  <a:pt x="677764" y="1081683"/>
                  <a:pt x="654943" y="1042889"/>
                  <a:pt x="636687" y="965300"/>
                </a:cubicBezTo>
                <a:lnTo>
                  <a:pt x="622995" y="965300"/>
                </a:lnTo>
                <a:lnTo>
                  <a:pt x="547688" y="1013222"/>
                </a:lnTo>
                <a:cubicBezTo>
                  <a:pt x="502047" y="1008658"/>
                  <a:pt x="479227" y="999530"/>
                  <a:pt x="479227" y="985838"/>
                </a:cubicBezTo>
                <a:lnTo>
                  <a:pt x="479227" y="944761"/>
                </a:lnTo>
                <a:cubicBezTo>
                  <a:pt x="488355" y="935633"/>
                  <a:pt x="492919" y="910531"/>
                  <a:pt x="492919" y="869454"/>
                </a:cubicBezTo>
                <a:cubicBezTo>
                  <a:pt x="506611" y="869454"/>
                  <a:pt x="513457" y="862608"/>
                  <a:pt x="513457" y="848916"/>
                </a:cubicBezTo>
                <a:lnTo>
                  <a:pt x="520304" y="842070"/>
                </a:lnTo>
                <a:lnTo>
                  <a:pt x="533996" y="842070"/>
                </a:lnTo>
                <a:lnTo>
                  <a:pt x="568226" y="848916"/>
                </a:lnTo>
                <a:cubicBezTo>
                  <a:pt x="718840" y="826096"/>
                  <a:pt x="805557" y="803275"/>
                  <a:pt x="828378" y="780455"/>
                </a:cubicBezTo>
                <a:cubicBezTo>
                  <a:pt x="869454" y="780455"/>
                  <a:pt x="935633" y="755353"/>
                  <a:pt x="1026915" y="705148"/>
                </a:cubicBezTo>
                <a:lnTo>
                  <a:pt x="1026915" y="698302"/>
                </a:lnTo>
                <a:lnTo>
                  <a:pt x="910531" y="684610"/>
                </a:lnTo>
                <a:lnTo>
                  <a:pt x="855762" y="684610"/>
                </a:lnTo>
                <a:cubicBezTo>
                  <a:pt x="796429" y="684610"/>
                  <a:pt x="721122" y="705148"/>
                  <a:pt x="629841" y="746225"/>
                </a:cubicBezTo>
                <a:cubicBezTo>
                  <a:pt x="511175" y="787301"/>
                  <a:pt x="451843" y="821532"/>
                  <a:pt x="451843" y="848916"/>
                </a:cubicBezTo>
                <a:lnTo>
                  <a:pt x="444997" y="855762"/>
                </a:lnTo>
                <a:lnTo>
                  <a:pt x="431304" y="855762"/>
                </a:lnTo>
                <a:cubicBezTo>
                  <a:pt x="413048" y="846634"/>
                  <a:pt x="403920" y="835224"/>
                  <a:pt x="403920" y="821532"/>
                </a:cubicBezTo>
                <a:cubicBezTo>
                  <a:pt x="381100" y="821532"/>
                  <a:pt x="346869" y="837506"/>
                  <a:pt x="301229" y="869454"/>
                </a:cubicBezTo>
                <a:lnTo>
                  <a:pt x="260152" y="869454"/>
                </a:lnTo>
                <a:cubicBezTo>
                  <a:pt x="260152" y="883147"/>
                  <a:pt x="235050" y="908249"/>
                  <a:pt x="184845" y="944761"/>
                </a:cubicBezTo>
                <a:lnTo>
                  <a:pt x="184845" y="958454"/>
                </a:lnTo>
                <a:lnTo>
                  <a:pt x="177999" y="958454"/>
                </a:lnTo>
                <a:lnTo>
                  <a:pt x="184845" y="965300"/>
                </a:lnTo>
                <a:lnTo>
                  <a:pt x="184845" y="1040607"/>
                </a:lnTo>
                <a:cubicBezTo>
                  <a:pt x="162025" y="1150144"/>
                  <a:pt x="116384" y="1204913"/>
                  <a:pt x="47923" y="1204913"/>
                </a:cubicBezTo>
                <a:cubicBezTo>
                  <a:pt x="25103" y="1195785"/>
                  <a:pt x="9129" y="1182093"/>
                  <a:pt x="0" y="1163836"/>
                </a:cubicBezTo>
                <a:lnTo>
                  <a:pt x="0" y="1102222"/>
                </a:lnTo>
                <a:cubicBezTo>
                  <a:pt x="45641" y="1047453"/>
                  <a:pt x="68461" y="1004094"/>
                  <a:pt x="68461" y="972146"/>
                </a:cubicBezTo>
                <a:lnTo>
                  <a:pt x="68461" y="958454"/>
                </a:lnTo>
                <a:lnTo>
                  <a:pt x="75307" y="958454"/>
                </a:lnTo>
                <a:cubicBezTo>
                  <a:pt x="66179" y="940197"/>
                  <a:pt x="61615" y="915095"/>
                  <a:pt x="61615" y="883147"/>
                </a:cubicBezTo>
                <a:lnTo>
                  <a:pt x="61615" y="828378"/>
                </a:lnTo>
                <a:cubicBezTo>
                  <a:pt x="61615" y="782737"/>
                  <a:pt x="95846" y="746225"/>
                  <a:pt x="164307" y="718840"/>
                </a:cubicBezTo>
                <a:lnTo>
                  <a:pt x="191691" y="718840"/>
                </a:lnTo>
                <a:lnTo>
                  <a:pt x="191691" y="725686"/>
                </a:lnTo>
                <a:cubicBezTo>
                  <a:pt x="191691" y="739379"/>
                  <a:pt x="177999" y="766763"/>
                  <a:pt x="150615" y="807840"/>
                </a:cubicBezTo>
                <a:lnTo>
                  <a:pt x="150615" y="814686"/>
                </a:lnTo>
                <a:lnTo>
                  <a:pt x="157461" y="814686"/>
                </a:lnTo>
                <a:cubicBezTo>
                  <a:pt x="203101" y="800993"/>
                  <a:pt x="225922" y="773609"/>
                  <a:pt x="225922" y="732533"/>
                </a:cubicBezTo>
                <a:lnTo>
                  <a:pt x="225922" y="636687"/>
                </a:lnTo>
                <a:lnTo>
                  <a:pt x="239614" y="622995"/>
                </a:lnTo>
                <a:lnTo>
                  <a:pt x="225922" y="581918"/>
                </a:lnTo>
                <a:lnTo>
                  <a:pt x="225922" y="568226"/>
                </a:lnTo>
                <a:lnTo>
                  <a:pt x="232768" y="533996"/>
                </a:lnTo>
                <a:lnTo>
                  <a:pt x="225922" y="492919"/>
                </a:lnTo>
                <a:lnTo>
                  <a:pt x="225922" y="417612"/>
                </a:lnTo>
                <a:lnTo>
                  <a:pt x="212229" y="397074"/>
                </a:lnTo>
                <a:lnTo>
                  <a:pt x="212229" y="328613"/>
                </a:lnTo>
                <a:lnTo>
                  <a:pt x="232768" y="266998"/>
                </a:lnTo>
                <a:lnTo>
                  <a:pt x="191691" y="219075"/>
                </a:lnTo>
                <a:lnTo>
                  <a:pt x="191691" y="205383"/>
                </a:lnTo>
                <a:cubicBezTo>
                  <a:pt x="191691" y="196255"/>
                  <a:pt x="241896" y="173435"/>
                  <a:pt x="342305" y="136922"/>
                </a:cubicBezTo>
                <a:cubicBezTo>
                  <a:pt x="410766" y="109538"/>
                  <a:pt x="444997" y="89000"/>
                  <a:pt x="444997" y="75307"/>
                </a:cubicBezTo>
                <a:lnTo>
                  <a:pt x="451843" y="54769"/>
                </a:lnTo>
                <a:lnTo>
                  <a:pt x="609303" y="68461"/>
                </a:lnTo>
                <a:cubicBezTo>
                  <a:pt x="618431" y="22821"/>
                  <a:pt x="645815" y="0"/>
                  <a:pt x="6914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prstClr val="black">
                <a:alpha val="34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0000"/>
              </a:lnSpc>
              <a:defRPr/>
            </a:pPr>
            <a:endParaRPr lang="zh-CN" altLang="en-US" sz="9600" spc="350" dirty="0"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书体坊米芾体" panose="02010601030101010101" pitchFamily="2" charset="-122"/>
              <a:ea typeface="书体坊米芾体" panose="02010601030101010101" pitchFamily="2" charset="-122"/>
            </a:endParaRPr>
          </a:p>
        </p:txBody>
      </p:sp>
      <p:sp>
        <p:nvSpPr>
          <p:cNvPr id="47" name="任意多边形: 形状 46">
            <a:extLst>
              <a:ext uri="{FF2B5EF4-FFF2-40B4-BE49-F238E27FC236}">
                <a16:creationId xmlns="" xmlns:a16="http://schemas.microsoft.com/office/drawing/2014/main" id="{33381B87-EAC2-4A1E-B932-23714009D793}"/>
              </a:ext>
            </a:extLst>
          </p:cNvPr>
          <p:cNvSpPr/>
          <p:nvPr/>
        </p:nvSpPr>
        <p:spPr>
          <a:xfrm>
            <a:off x="6804608" y="3475661"/>
            <a:ext cx="1058837" cy="1155613"/>
          </a:xfrm>
          <a:custGeom>
            <a:avLst/>
            <a:gdLst/>
            <a:ahLst/>
            <a:cxnLst/>
            <a:rect l="l" t="t" r="r" b="b"/>
            <a:pathLst>
              <a:path w="1058837" h="1155613">
                <a:moveTo>
                  <a:pt x="722969" y="745740"/>
                </a:moveTo>
                <a:cubicBezTo>
                  <a:pt x="707789" y="745740"/>
                  <a:pt x="690711" y="759023"/>
                  <a:pt x="671735" y="785589"/>
                </a:cubicBezTo>
                <a:cubicBezTo>
                  <a:pt x="648965" y="785589"/>
                  <a:pt x="637579" y="791282"/>
                  <a:pt x="637579" y="802667"/>
                </a:cubicBezTo>
                <a:lnTo>
                  <a:pt x="637579" y="848208"/>
                </a:lnTo>
                <a:cubicBezTo>
                  <a:pt x="626194" y="848208"/>
                  <a:pt x="620501" y="853901"/>
                  <a:pt x="620501" y="865286"/>
                </a:cubicBezTo>
                <a:lnTo>
                  <a:pt x="592038" y="905135"/>
                </a:lnTo>
                <a:lnTo>
                  <a:pt x="597730" y="905135"/>
                </a:lnTo>
                <a:lnTo>
                  <a:pt x="631886" y="899442"/>
                </a:lnTo>
                <a:lnTo>
                  <a:pt x="671735" y="905135"/>
                </a:lnTo>
                <a:lnTo>
                  <a:pt x="711584" y="899442"/>
                </a:lnTo>
                <a:lnTo>
                  <a:pt x="722969" y="910828"/>
                </a:lnTo>
                <a:cubicBezTo>
                  <a:pt x="738150" y="888057"/>
                  <a:pt x="745740" y="869081"/>
                  <a:pt x="745740" y="853901"/>
                </a:cubicBezTo>
                <a:lnTo>
                  <a:pt x="740047" y="825438"/>
                </a:lnTo>
                <a:lnTo>
                  <a:pt x="745740" y="791282"/>
                </a:lnTo>
                <a:cubicBezTo>
                  <a:pt x="741945" y="760921"/>
                  <a:pt x="734355" y="745740"/>
                  <a:pt x="722969" y="745740"/>
                </a:cubicBezTo>
                <a:close/>
                <a:moveTo>
                  <a:pt x="745740" y="438336"/>
                </a:moveTo>
                <a:cubicBezTo>
                  <a:pt x="738150" y="438336"/>
                  <a:pt x="732457" y="451619"/>
                  <a:pt x="728662" y="478184"/>
                </a:cubicBezTo>
                <a:cubicBezTo>
                  <a:pt x="728662" y="531316"/>
                  <a:pt x="762818" y="567370"/>
                  <a:pt x="831130" y="586345"/>
                </a:cubicBezTo>
                <a:lnTo>
                  <a:pt x="842515" y="574960"/>
                </a:lnTo>
                <a:lnTo>
                  <a:pt x="836823" y="569267"/>
                </a:lnTo>
                <a:lnTo>
                  <a:pt x="836823" y="466799"/>
                </a:lnTo>
                <a:cubicBezTo>
                  <a:pt x="836823" y="459209"/>
                  <a:pt x="812155" y="449721"/>
                  <a:pt x="762818" y="438336"/>
                </a:cubicBezTo>
                <a:close/>
                <a:moveTo>
                  <a:pt x="654657" y="432643"/>
                </a:moveTo>
                <a:cubicBezTo>
                  <a:pt x="635682" y="432643"/>
                  <a:pt x="618604" y="440233"/>
                  <a:pt x="603423" y="455414"/>
                </a:cubicBezTo>
                <a:lnTo>
                  <a:pt x="603423" y="552189"/>
                </a:lnTo>
                <a:lnTo>
                  <a:pt x="626194" y="597731"/>
                </a:lnTo>
                <a:cubicBezTo>
                  <a:pt x="641374" y="597731"/>
                  <a:pt x="648965" y="605321"/>
                  <a:pt x="648965" y="620501"/>
                </a:cubicBezTo>
                <a:lnTo>
                  <a:pt x="705891" y="597731"/>
                </a:lnTo>
                <a:lnTo>
                  <a:pt x="705891" y="592038"/>
                </a:lnTo>
                <a:lnTo>
                  <a:pt x="671735" y="529419"/>
                </a:lnTo>
                <a:lnTo>
                  <a:pt x="677428" y="512340"/>
                </a:lnTo>
                <a:cubicBezTo>
                  <a:pt x="662247" y="500955"/>
                  <a:pt x="654657" y="474389"/>
                  <a:pt x="654657" y="432643"/>
                </a:cubicBezTo>
                <a:close/>
                <a:moveTo>
                  <a:pt x="426950" y="415565"/>
                </a:moveTo>
                <a:cubicBezTo>
                  <a:pt x="381409" y="430745"/>
                  <a:pt x="349150" y="449721"/>
                  <a:pt x="330175" y="472492"/>
                </a:cubicBezTo>
                <a:cubicBezTo>
                  <a:pt x="360536" y="510443"/>
                  <a:pt x="387102" y="529419"/>
                  <a:pt x="409872" y="529419"/>
                </a:cubicBezTo>
                <a:cubicBezTo>
                  <a:pt x="421258" y="529419"/>
                  <a:pt x="438336" y="518033"/>
                  <a:pt x="461106" y="495262"/>
                </a:cubicBezTo>
                <a:lnTo>
                  <a:pt x="461106" y="432643"/>
                </a:lnTo>
                <a:cubicBezTo>
                  <a:pt x="461106" y="428848"/>
                  <a:pt x="449721" y="423155"/>
                  <a:pt x="426950" y="415565"/>
                </a:cubicBezTo>
                <a:close/>
                <a:moveTo>
                  <a:pt x="796974" y="125238"/>
                </a:moveTo>
                <a:cubicBezTo>
                  <a:pt x="743842" y="144214"/>
                  <a:pt x="702096" y="182165"/>
                  <a:pt x="671735" y="239092"/>
                </a:cubicBezTo>
                <a:cubicBezTo>
                  <a:pt x="652760" y="303609"/>
                  <a:pt x="635682" y="335867"/>
                  <a:pt x="620501" y="335867"/>
                </a:cubicBezTo>
                <a:lnTo>
                  <a:pt x="620501" y="370024"/>
                </a:lnTo>
                <a:lnTo>
                  <a:pt x="603423" y="387102"/>
                </a:lnTo>
                <a:lnTo>
                  <a:pt x="626194" y="392794"/>
                </a:lnTo>
                <a:cubicBezTo>
                  <a:pt x="732457" y="358638"/>
                  <a:pt x="798872" y="341560"/>
                  <a:pt x="825437" y="341560"/>
                </a:cubicBezTo>
                <a:lnTo>
                  <a:pt x="825437" y="313097"/>
                </a:lnTo>
                <a:lnTo>
                  <a:pt x="814052" y="301711"/>
                </a:lnTo>
                <a:lnTo>
                  <a:pt x="819745" y="273248"/>
                </a:lnTo>
                <a:lnTo>
                  <a:pt x="808359" y="267555"/>
                </a:lnTo>
                <a:lnTo>
                  <a:pt x="808359" y="233399"/>
                </a:lnTo>
                <a:lnTo>
                  <a:pt x="814052" y="210629"/>
                </a:lnTo>
                <a:close/>
                <a:moveTo>
                  <a:pt x="865286" y="0"/>
                </a:moveTo>
                <a:cubicBezTo>
                  <a:pt x="960164" y="3795"/>
                  <a:pt x="1007603" y="13283"/>
                  <a:pt x="1007603" y="28463"/>
                </a:cubicBezTo>
                <a:lnTo>
                  <a:pt x="1007603" y="108160"/>
                </a:lnTo>
                <a:lnTo>
                  <a:pt x="990525" y="119546"/>
                </a:lnTo>
                <a:lnTo>
                  <a:pt x="996218" y="125238"/>
                </a:lnTo>
                <a:lnTo>
                  <a:pt x="996218" y="142317"/>
                </a:lnTo>
                <a:lnTo>
                  <a:pt x="979140" y="159395"/>
                </a:lnTo>
                <a:lnTo>
                  <a:pt x="979140" y="210629"/>
                </a:lnTo>
                <a:lnTo>
                  <a:pt x="973447" y="210629"/>
                </a:lnTo>
                <a:lnTo>
                  <a:pt x="979140" y="216321"/>
                </a:lnTo>
                <a:lnTo>
                  <a:pt x="979140" y="313097"/>
                </a:lnTo>
                <a:cubicBezTo>
                  <a:pt x="990525" y="324482"/>
                  <a:pt x="996218" y="343458"/>
                  <a:pt x="996218" y="370024"/>
                </a:cubicBezTo>
                <a:lnTo>
                  <a:pt x="996218" y="392794"/>
                </a:lnTo>
                <a:lnTo>
                  <a:pt x="990525" y="398487"/>
                </a:lnTo>
                <a:cubicBezTo>
                  <a:pt x="998115" y="402282"/>
                  <a:pt x="1013296" y="419360"/>
                  <a:pt x="1036067" y="449721"/>
                </a:cubicBezTo>
                <a:cubicBezTo>
                  <a:pt x="1051247" y="449721"/>
                  <a:pt x="1058837" y="455414"/>
                  <a:pt x="1058837" y="466799"/>
                </a:cubicBezTo>
                <a:lnTo>
                  <a:pt x="1058837" y="478184"/>
                </a:lnTo>
                <a:cubicBezTo>
                  <a:pt x="1017091" y="485775"/>
                  <a:pt x="996218" y="491467"/>
                  <a:pt x="996218" y="495262"/>
                </a:cubicBezTo>
                <a:lnTo>
                  <a:pt x="996218" y="518033"/>
                </a:lnTo>
                <a:lnTo>
                  <a:pt x="1013296" y="563575"/>
                </a:lnTo>
                <a:lnTo>
                  <a:pt x="1024681" y="569267"/>
                </a:lnTo>
                <a:lnTo>
                  <a:pt x="1024681" y="637579"/>
                </a:lnTo>
                <a:cubicBezTo>
                  <a:pt x="1009501" y="656555"/>
                  <a:pt x="975345" y="666043"/>
                  <a:pt x="922213" y="666043"/>
                </a:cubicBezTo>
                <a:lnTo>
                  <a:pt x="888057" y="666043"/>
                </a:lnTo>
                <a:lnTo>
                  <a:pt x="859593" y="660350"/>
                </a:lnTo>
                <a:lnTo>
                  <a:pt x="859593" y="677428"/>
                </a:lnTo>
                <a:cubicBezTo>
                  <a:pt x="874774" y="692609"/>
                  <a:pt x="882364" y="709687"/>
                  <a:pt x="882364" y="728662"/>
                </a:cubicBezTo>
                <a:lnTo>
                  <a:pt x="876672" y="734355"/>
                </a:lnTo>
                <a:lnTo>
                  <a:pt x="888057" y="745740"/>
                </a:lnTo>
                <a:lnTo>
                  <a:pt x="899442" y="882364"/>
                </a:lnTo>
                <a:lnTo>
                  <a:pt x="888057" y="939291"/>
                </a:lnTo>
                <a:lnTo>
                  <a:pt x="893750" y="944984"/>
                </a:lnTo>
                <a:lnTo>
                  <a:pt x="893750" y="967755"/>
                </a:lnTo>
                <a:cubicBezTo>
                  <a:pt x="882364" y="967755"/>
                  <a:pt x="876672" y="969652"/>
                  <a:pt x="876672" y="973447"/>
                </a:cubicBezTo>
                <a:cubicBezTo>
                  <a:pt x="888057" y="981037"/>
                  <a:pt x="893750" y="998115"/>
                  <a:pt x="893750" y="1024681"/>
                </a:cubicBezTo>
                <a:lnTo>
                  <a:pt x="910828" y="1036067"/>
                </a:lnTo>
                <a:lnTo>
                  <a:pt x="910828" y="1081608"/>
                </a:lnTo>
                <a:cubicBezTo>
                  <a:pt x="899442" y="1100584"/>
                  <a:pt x="876672" y="1110071"/>
                  <a:pt x="842515" y="1110071"/>
                </a:cubicBezTo>
                <a:lnTo>
                  <a:pt x="814052" y="1104379"/>
                </a:lnTo>
                <a:cubicBezTo>
                  <a:pt x="814052" y="1119559"/>
                  <a:pt x="781794" y="1136637"/>
                  <a:pt x="717277" y="1155613"/>
                </a:cubicBezTo>
                <a:lnTo>
                  <a:pt x="700199" y="1155613"/>
                </a:lnTo>
                <a:lnTo>
                  <a:pt x="677428" y="1144227"/>
                </a:lnTo>
                <a:lnTo>
                  <a:pt x="626194" y="1144227"/>
                </a:lnTo>
                <a:lnTo>
                  <a:pt x="614808" y="1132842"/>
                </a:lnTo>
                <a:lnTo>
                  <a:pt x="614808" y="1127149"/>
                </a:lnTo>
                <a:cubicBezTo>
                  <a:pt x="656555" y="1096789"/>
                  <a:pt x="677428" y="1070223"/>
                  <a:pt x="677428" y="1047452"/>
                </a:cubicBezTo>
                <a:cubicBezTo>
                  <a:pt x="650862" y="1047452"/>
                  <a:pt x="624296" y="1028476"/>
                  <a:pt x="597730" y="990525"/>
                </a:cubicBezTo>
                <a:lnTo>
                  <a:pt x="569267" y="967755"/>
                </a:lnTo>
                <a:lnTo>
                  <a:pt x="563574" y="973447"/>
                </a:lnTo>
                <a:lnTo>
                  <a:pt x="569267" y="973447"/>
                </a:lnTo>
                <a:lnTo>
                  <a:pt x="569267" y="990525"/>
                </a:lnTo>
                <a:lnTo>
                  <a:pt x="563574" y="990525"/>
                </a:lnTo>
                <a:lnTo>
                  <a:pt x="574960" y="1041759"/>
                </a:lnTo>
                <a:cubicBezTo>
                  <a:pt x="567369" y="1041759"/>
                  <a:pt x="563574" y="1047452"/>
                  <a:pt x="563574" y="1058837"/>
                </a:cubicBezTo>
                <a:cubicBezTo>
                  <a:pt x="555984" y="1058837"/>
                  <a:pt x="550291" y="1072120"/>
                  <a:pt x="546496" y="1098686"/>
                </a:cubicBezTo>
                <a:lnTo>
                  <a:pt x="540804" y="1098686"/>
                </a:lnTo>
                <a:cubicBezTo>
                  <a:pt x="487672" y="1098686"/>
                  <a:pt x="442131" y="1068325"/>
                  <a:pt x="404180" y="1007603"/>
                </a:cubicBezTo>
                <a:lnTo>
                  <a:pt x="392794" y="990525"/>
                </a:lnTo>
                <a:lnTo>
                  <a:pt x="392794" y="927906"/>
                </a:lnTo>
                <a:lnTo>
                  <a:pt x="421258" y="785589"/>
                </a:lnTo>
                <a:lnTo>
                  <a:pt x="409872" y="757126"/>
                </a:lnTo>
                <a:lnTo>
                  <a:pt x="432643" y="734355"/>
                </a:lnTo>
                <a:lnTo>
                  <a:pt x="466799" y="734355"/>
                </a:lnTo>
                <a:cubicBezTo>
                  <a:pt x="474389" y="734355"/>
                  <a:pt x="478184" y="740048"/>
                  <a:pt x="478184" y="751433"/>
                </a:cubicBezTo>
                <a:lnTo>
                  <a:pt x="500955" y="751433"/>
                </a:lnTo>
                <a:cubicBezTo>
                  <a:pt x="508545" y="751433"/>
                  <a:pt x="514238" y="734355"/>
                  <a:pt x="518033" y="700199"/>
                </a:cubicBezTo>
                <a:cubicBezTo>
                  <a:pt x="533213" y="696404"/>
                  <a:pt x="542701" y="690711"/>
                  <a:pt x="546496" y="683121"/>
                </a:cubicBezTo>
                <a:lnTo>
                  <a:pt x="557882" y="683121"/>
                </a:lnTo>
                <a:lnTo>
                  <a:pt x="557882" y="677428"/>
                </a:lnTo>
                <a:lnTo>
                  <a:pt x="358638" y="620501"/>
                </a:lnTo>
                <a:cubicBezTo>
                  <a:pt x="248580" y="586345"/>
                  <a:pt x="193550" y="550292"/>
                  <a:pt x="193550" y="512340"/>
                </a:cubicBezTo>
                <a:lnTo>
                  <a:pt x="193550" y="432643"/>
                </a:lnTo>
                <a:lnTo>
                  <a:pt x="222014" y="409872"/>
                </a:lnTo>
                <a:lnTo>
                  <a:pt x="250477" y="409872"/>
                </a:lnTo>
                <a:cubicBezTo>
                  <a:pt x="250477" y="398487"/>
                  <a:pt x="254272" y="392794"/>
                  <a:pt x="261863" y="392794"/>
                </a:cubicBezTo>
                <a:lnTo>
                  <a:pt x="256170" y="364331"/>
                </a:lnTo>
                <a:lnTo>
                  <a:pt x="233399" y="364331"/>
                </a:lnTo>
                <a:lnTo>
                  <a:pt x="91082" y="341560"/>
                </a:lnTo>
                <a:lnTo>
                  <a:pt x="56926" y="341560"/>
                </a:lnTo>
                <a:cubicBezTo>
                  <a:pt x="34156" y="341560"/>
                  <a:pt x="15180" y="333970"/>
                  <a:pt x="0" y="318789"/>
                </a:cubicBezTo>
                <a:lnTo>
                  <a:pt x="0" y="313097"/>
                </a:lnTo>
                <a:cubicBezTo>
                  <a:pt x="0" y="305507"/>
                  <a:pt x="20873" y="301711"/>
                  <a:pt x="62619" y="301711"/>
                </a:cubicBezTo>
                <a:cubicBezTo>
                  <a:pt x="142316" y="282736"/>
                  <a:pt x="218219" y="269453"/>
                  <a:pt x="290326" y="261863"/>
                </a:cubicBezTo>
                <a:lnTo>
                  <a:pt x="341560" y="261863"/>
                </a:lnTo>
                <a:lnTo>
                  <a:pt x="347253" y="256170"/>
                </a:lnTo>
                <a:lnTo>
                  <a:pt x="352945" y="256170"/>
                </a:lnTo>
                <a:cubicBezTo>
                  <a:pt x="349150" y="233399"/>
                  <a:pt x="343458" y="222014"/>
                  <a:pt x="335867" y="222014"/>
                </a:cubicBezTo>
                <a:lnTo>
                  <a:pt x="222014" y="222014"/>
                </a:lnTo>
                <a:lnTo>
                  <a:pt x="159394" y="227707"/>
                </a:lnTo>
                <a:lnTo>
                  <a:pt x="153702" y="199243"/>
                </a:lnTo>
                <a:cubicBezTo>
                  <a:pt x="153702" y="176473"/>
                  <a:pt x="185960" y="155599"/>
                  <a:pt x="250477" y="136624"/>
                </a:cubicBezTo>
                <a:cubicBezTo>
                  <a:pt x="280838" y="98673"/>
                  <a:pt x="324482" y="79697"/>
                  <a:pt x="381409" y="79697"/>
                </a:cubicBezTo>
                <a:lnTo>
                  <a:pt x="455414" y="68312"/>
                </a:lnTo>
                <a:lnTo>
                  <a:pt x="535111" y="68312"/>
                </a:lnTo>
                <a:lnTo>
                  <a:pt x="620501" y="96775"/>
                </a:lnTo>
                <a:lnTo>
                  <a:pt x="654657" y="96775"/>
                </a:lnTo>
                <a:cubicBezTo>
                  <a:pt x="654657" y="39848"/>
                  <a:pt x="724867" y="7590"/>
                  <a:pt x="8652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prstClr val="black">
                <a:alpha val="34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0000"/>
              </a:lnSpc>
              <a:defRPr/>
            </a:pPr>
            <a:endParaRPr lang="zh-CN" altLang="en-US" sz="8800" spc="350" dirty="0"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书体坊米芾体" panose="02010601030101010101" pitchFamily="2" charset="-122"/>
              <a:ea typeface="书体坊米芾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804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186135" y="5104748"/>
            <a:ext cx="18197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456281" y="4704638"/>
            <a:ext cx="12186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冯注龙</a:t>
            </a:r>
            <a:endParaRPr lang="zh-CN" altLang="en-US" sz="20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>
            <a:cxnSpLocks/>
          </p:cNvCxnSpPr>
          <p:nvPr/>
        </p:nvCxnSpPr>
        <p:spPr>
          <a:xfrm>
            <a:off x="7729765" y="3410955"/>
            <a:ext cx="73796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圆角矩形 15"/>
          <p:cNvSpPr/>
          <p:nvPr/>
        </p:nvSpPr>
        <p:spPr>
          <a:xfrm>
            <a:off x="4654041" y="3147364"/>
            <a:ext cx="2823084" cy="49969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专题报告会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CF5099B-ECC7-4179-9876-6D2B63086870}"/>
              </a:ext>
            </a:extLst>
          </p:cNvPr>
          <p:cNvSpPr txBox="1"/>
          <p:nvPr/>
        </p:nvSpPr>
        <p:spPr>
          <a:xfrm>
            <a:off x="2357662" y="1932008"/>
            <a:ext cx="7431821" cy="814735"/>
          </a:xfrm>
          <a:custGeom>
            <a:avLst/>
            <a:gdLst/>
            <a:ahLst/>
            <a:cxnLst/>
            <a:rect l="l" t="t" r="r" b="b"/>
            <a:pathLst>
              <a:path w="7431821" h="814735">
                <a:moveTo>
                  <a:pt x="6400443" y="498773"/>
                </a:moveTo>
                <a:lnTo>
                  <a:pt x="6256377" y="502048"/>
                </a:lnTo>
                <a:lnTo>
                  <a:pt x="6256377" y="583903"/>
                </a:lnTo>
                <a:lnTo>
                  <a:pt x="6400443" y="580629"/>
                </a:lnTo>
                <a:close/>
                <a:moveTo>
                  <a:pt x="483930" y="485677"/>
                </a:moveTo>
                <a:lnTo>
                  <a:pt x="549414" y="541338"/>
                </a:lnTo>
                <a:cubicBezTo>
                  <a:pt x="551597" y="545704"/>
                  <a:pt x="552688" y="547887"/>
                  <a:pt x="552688" y="547887"/>
                </a:cubicBezTo>
                <a:cubicBezTo>
                  <a:pt x="550506" y="550069"/>
                  <a:pt x="548323" y="551161"/>
                  <a:pt x="546140" y="551161"/>
                </a:cubicBezTo>
                <a:lnTo>
                  <a:pt x="280928" y="557709"/>
                </a:lnTo>
                <a:cubicBezTo>
                  <a:pt x="241637" y="557709"/>
                  <a:pt x="207804" y="560984"/>
                  <a:pt x="179428" y="567532"/>
                </a:cubicBezTo>
                <a:lnTo>
                  <a:pt x="153234" y="541338"/>
                </a:lnTo>
                <a:lnTo>
                  <a:pt x="438091" y="538064"/>
                </a:lnTo>
                <a:close/>
                <a:moveTo>
                  <a:pt x="3916948" y="484039"/>
                </a:moveTo>
                <a:cubicBezTo>
                  <a:pt x="3918040" y="484039"/>
                  <a:pt x="3919677" y="484585"/>
                  <a:pt x="3921859" y="485677"/>
                </a:cubicBezTo>
                <a:cubicBezTo>
                  <a:pt x="4017903" y="505322"/>
                  <a:pt x="4071382" y="531516"/>
                  <a:pt x="4082296" y="564258"/>
                </a:cubicBezTo>
                <a:cubicBezTo>
                  <a:pt x="4082296" y="590452"/>
                  <a:pt x="4072474" y="614462"/>
                  <a:pt x="4052828" y="636291"/>
                </a:cubicBezTo>
                <a:cubicBezTo>
                  <a:pt x="4035366" y="647205"/>
                  <a:pt x="4021177" y="642839"/>
                  <a:pt x="4010263" y="623194"/>
                </a:cubicBezTo>
                <a:cubicBezTo>
                  <a:pt x="3984070" y="566441"/>
                  <a:pt x="3952419" y="523876"/>
                  <a:pt x="3915311" y="495499"/>
                </a:cubicBezTo>
                <a:cubicBezTo>
                  <a:pt x="3913128" y="493316"/>
                  <a:pt x="3913128" y="490042"/>
                  <a:pt x="3915311" y="485677"/>
                </a:cubicBezTo>
                <a:cubicBezTo>
                  <a:pt x="3915311" y="484585"/>
                  <a:pt x="3915857" y="484039"/>
                  <a:pt x="3916948" y="484039"/>
                </a:cubicBezTo>
                <a:close/>
                <a:moveTo>
                  <a:pt x="3434001" y="481584"/>
                </a:moveTo>
                <a:cubicBezTo>
                  <a:pt x="3435092" y="481038"/>
                  <a:pt x="3436184" y="481311"/>
                  <a:pt x="3437275" y="482402"/>
                </a:cubicBezTo>
                <a:cubicBezTo>
                  <a:pt x="3439458" y="482402"/>
                  <a:pt x="3441640" y="484585"/>
                  <a:pt x="3443823" y="488951"/>
                </a:cubicBezTo>
                <a:cubicBezTo>
                  <a:pt x="3465652" y="571898"/>
                  <a:pt x="3466743" y="628651"/>
                  <a:pt x="3447098" y="659210"/>
                </a:cubicBezTo>
                <a:cubicBezTo>
                  <a:pt x="3427452" y="681038"/>
                  <a:pt x="3403442" y="691952"/>
                  <a:pt x="3375065" y="691952"/>
                </a:cubicBezTo>
                <a:cubicBezTo>
                  <a:pt x="3361968" y="689769"/>
                  <a:pt x="3354328" y="684312"/>
                  <a:pt x="3352145" y="675581"/>
                </a:cubicBezTo>
                <a:cubicBezTo>
                  <a:pt x="3349962" y="669033"/>
                  <a:pt x="3354328" y="659210"/>
                  <a:pt x="3365242" y="646113"/>
                </a:cubicBezTo>
                <a:cubicBezTo>
                  <a:pt x="3400167" y="609005"/>
                  <a:pt x="3421995" y="555526"/>
                  <a:pt x="3430727" y="485677"/>
                </a:cubicBezTo>
                <a:cubicBezTo>
                  <a:pt x="3431818" y="483494"/>
                  <a:pt x="3432910" y="482129"/>
                  <a:pt x="3434001" y="481584"/>
                </a:cubicBezTo>
                <a:close/>
                <a:moveTo>
                  <a:pt x="3540413" y="460301"/>
                </a:moveTo>
                <a:cubicBezTo>
                  <a:pt x="3541504" y="459756"/>
                  <a:pt x="3543142" y="460574"/>
                  <a:pt x="3545324" y="462757"/>
                </a:cubicBezTo>
                <a:lnTo>
                  <a:pt x="3604260" y="488951"/>
                </a:lnTo>
                <a:cubicBezTo>
                  <a:pt x="3608626" y="493316"/>
                  <a:pt x="3607534" y="497682"/>
                  <a:pt x="3600986" y="502048"/>
                </a:cubicBezTo>
                <a:lnTo>
                  <a:pt x="3594438" y="515144"/>
                </a:lnTo>
                <a:cubicBezTo>
                  <a:pt x="3585706" y="547887"/>
                  <a:pt x="3583524" y="595909"/>
                  <a:pt x="3587889" y="659210"/>
                </a:cubicBezTo>
                <a:cubicBezTo>
                  <a:pt x="3587889" y="676673"/>
                  <a:pt x="3600986" y="688678"/>
                  <a:pt x="3627180" y="695227"/>
                </a:cubicBezTo>
                <a:cubicBezTo>
                  <a:pt x="3686116" y="703958"/>
                  <a:pt x="3751600" y="703958"/>
                  <a:pt x="3823633" y="695227"/>
                </a:cubicBezTo>
                <a:cubicBezTo>
                  <a:pt x="3841095" y="693044"/>
                  <a:pt x="3849827" y="682130"/>
                  <a:pt x="3849827" y="662484"/>
                </a:cubicBezTo>
                <a:lnTo>
                  <a:pt x="3849827" y="590452"/>
                </a:lnTo>
                <a:cubicBezTo>
                  <a:pt x="3849827" y="586086"/>
                  <a:pt x="3850918" y="583903"/>
                  <a:pt x="3853101" y="583903"/>
                </a:cubicBezTo>
                <a:cubicBezTo>
                  <a:pt x="3857466" y="581720"/>
                  <a:pt x="3859649" y="582812"/>
                  <a:pt x="3859649" y="587177"/>
                </a:cubicBezTo>
                <a:cubicBezTo>
                  <a:pt x="3870563" y="641748"/>
                  <a:pt x="3897849" y="677764"/>
                  <a:pt x="3941505" y="695227"/>
                </a:cubicBezTo>
                <a:cubicBezTo>
                  <a:pt x="3958967" y="701775"/>
                  <a:pt x="3967698" y="710506"/>
                  <a:pt x="3967698" y="721420"/>
                </a:cubicBezTo>
                <a:cubicBezTo>
                  <a:pt x="3967698" y="732334"/>
                  <a:pt x="3957876" y="742157"/>
                  <a:pt x="3938230" y="750888"/>
                </a:cubicBezTo>
                <a:cubicBezTo>
                  <a:pt x="3898940" y="768351"/>
                  <a:pt x="3846552" y="778173"/>
                  <a:pt x="3781068" y="780356"/>
                </a:cubicBezTo>
                <a:cubicBezTo>
                  <a:pt x="3704670" y="782539"/>
                  <a:pt x="3644642" y="777082"/>
                  <a:pt x="3600986" y="763985"/>
                </a:cubicBezTo>
                <a:cubicBezTo>
                  <a:pt x="3561695" y="746523"/>
                  <a:pt x="3539867" y="717055"/>
                  <a:pt x="3535502" y="675581"/>
                </a:cubicBezTo>
                <a:cubicBezTo>
                  <a:pt x="3531136" y="607914"/>
                  <a:pt x="3532227" y="538064"/>
                  <a:pt x="3538776" y="466031"/>
                </a:cubicBezTo>
                <a:cubicBezTo>
                  <a:pt x="3538776" y="462757"/>
                  <a:pt x="3539321" y="460847"/>
                  <a:pt x="3540413" y="460301"/>
                </a:cubicBezTo>
                <a:close/>
                <a:moveTo>
                  <a:pt x="3686934" y="434926"/>
                </a:moveTo>
                <a:cubicBezTo>
                  <a:pt x="3688571" y="434926"/>
                  <a:pt x="3690481" y="435472"/>
                  <a:pt x="3692664" y="436563"/>
                </a:cubicBezTo>
                <a:cubicBezTo>
                  <a:pt x="3755965" y="469305"/>
                  <a:pt x="3787616" y="496591"/>
                  <a:pt x="3787616" y="518419"/>
                </a:cubicBezTo>
                <a:cubicBezTo>
                  <a:pt x="3787616" y="540247"/>
                  <a:pt x="3775611" y="558801"/>
                  <a:pt x="3751600" y="574080"/>
                </a:cubicBezTo>
                <a:cubicBezTo>
                  <a:pt x="3734138" y="582812"/>
                  <a:pt x="3723223" y="578446"/>
                  <a:pt x="3718858" y="560984"/>
                </a:cubicBezTo>
                <a:cubicBezTo>
                  <a:pt x="3716675" y="515144"/>
                  <a:pt x="3704670" y="476945"/>
                  <a:pt x="3682841" y="446386"/>
                </a:cubicBezTo>
                <a:cubicBezTo>
                  <a:pt x="3680658" y="442020"/>
                  <a:pt x="3680658" y="438746"/>
                  <a:pt x="3682841" y="436563"/>
                </a:cubicBezTo>
                <a:cubicBezTo>
                  <a:pt x="3683933" y="435472"/>
                  <a:pt x="3685297" y="434926"/>
                  <a:pt x="3686934" y="434926"/>
                </a:cubicBezTo>
                <a:close/>
                <a:moveTo>
                  <a:pt x="6400443" y="413644"/>
                </a:moveTo>
                <a:lnTo>
                  <a:pt x="6256377" y="416918"/>
                </a:lnTo>
                <a:lnTo>
                  <a:pt x="6256377" y="482402"/>
                </a:lnTo>
                <a:lnTo>
                  <a:pt x="6400443" y="479128"/>
                </a:lnTo>
                <a:lnTo>
                  <a:pt x="6403717" y="416918"/>
                </a:lnTo>
                <a:close/>
                <a:moveTo>
                  <a:pt x="2923223" y="354708"/>
                </a:moveTo>
                <a:lnTo>
                  <a:pt x="2808625" y="357982"/>
                </a:lnTo>
                <a:lnTo>
                  <a:pt x="2808625" y="528241"/>
                </a:lnTo>
                <a:lnTo>
                  <a:pt x="2919948" y="524967"/>
                </a:lnTo>
                <a:close/>
                <a:moveTo>
                  <a:pt x="6842462" y="299046"/>
                </a:moveTo>
                <a:lnTo>
                  <a:pt x="6911221" y="344885"/>
                </a:lnTo>
                <a:cubicBezTo>
                  <a:pt x="6915586" y="347068"/>
                  <a:pt x="6916678" y="349251"/>
                  <a:pt x="6914495" y="351434"/>
                </a:cubicBezTo>
                <a:cubicBezTo>
                  <a:pt x="6914495" y="353616"/>
                  <a:pt x="6912312" y="355799"/>
                  <a:pt x="6907947" y="357982"/>
                </a:cubicBezTo>
                <a:lnTo>
                  <a:pt x="6881753" y="384176"/>
                </a:lnTo>
                <a:lnTo>
                  <a:pt x="6871930" y="629742"/>
                </a:lnTo>
                <a:cubicBezTo>
                  <a:pt x="6893759" y="725786"/>
                  <a:pt x="7079297" y="736700"/>
                  <a:pt x="7428547" y="662484"/>
                </a:cubicBezTo>
                <a:cubicBezTo>
                  <a:pt x="7432913" y="664667"/>
                  <a:pt x="7432913" y="669033"/>
                  <a:pt x="7428547" y="675581"/>
                </a:cubicBezTo>
                <a:cubicBezTo>
                  <a:pt x="7389257" y="690861"/>
                  <a:pt x="7360880" y="725786"/>
                  <a:pt x="7343417" y="780356"/>
                </a:cubicBezTo>
                <a:cubicBezTo>
                  <a:pt x="7201535" y="786905"/>
                  <a:pt x="7080389" y="781448"/>
                  <a:pt x="6979979" y="763985"/>
                </a:cubicBezTo>
                <a:cubicBezTo>
                  <a:pt x="6940689" y="757437"/>
                  <a:pt x="6903581" y="729060"/>
                  <a:pt x="6868656" y="678855"/>
                </a:cubicBezTo>
                <a:cubicBezTo>
                  <a:pt x="6862107" y="661393"/>
                  <a:pt x="6851193" y="661393"/>
                  <a:pt x="6835913" y="678855"/>
                </a:cubicBezTo>
                <a:cubicBezTo>
                  <a:pt x="6811903" y="696318"/>
                  <a:pt x="6784617" y="733426"/>
                  <a:pt x="6754058" y="790179"/>
                </a:cubicBezTo>
                <a:cubicBezTo>
                  <a:pt x="6749693" y="796727"/>
                  <a:pt x="6745327" y="797819"/>
                  <a:pt x="6740961" y="793453"/>
                </a:cubicBezTo>
                <a:lnTo>
                  <a:pt x="6701671" y="731243"/>
                </a:lnTo>
                <a:cubicBezTo>
                  <a:pt x="6697305" y="724694"/>
                  <a:pt x="6698397" y="721420"/>
                  <a:pt x="6704945" y="721420"/>
                </a:cubicBezTo>
                <a:lnTo>
                  <a:pt x="6809720" y="646113"/>
                </a:lnTo>
                <a:lnTo>
                  <a:pt x="6816269" y="354708"/>
                </a:lnTo>
                <a:lnTo>
                  <a:pt x="6701671" y="361256"/>
                </a:lnTo>
                <a:cubicBezTo>
                  <a:pt x="6695123" y="363439"/>
                  <a:pt x="6690757" y="361256"/>
                  <a:pt x="6688574" y="354708"/>
                </a:cubicBezTo>
                <a:cubicBezTo>
                  <a:pt x="6688574" y="348159"/>
                  <a:pt x="6691848" y="343794"/>
                  <a:pt x="6698397" y="341611"/>
                </a:cubicBezTo>
                <a:lnTo>
                  <a:pt x="6816269" y="335062"/>
                </a:lnTo>
                <a:close/>
                <a:moveTo>
                  <a:pt x="2946142" y="299046"/>
                </a:moveTo>
                <a:lnTo>
                  <a:pt x="3018175" y="335062"/>
                </a:lnTo>
                <a:cubicBezTo>
                  <a:pt x="3022540" y="337245"/>
                  <a:pt x="3022540" y="339428"/>
                  <a:pt x="3018175" y="341611"/>
                </a:cubicBezTo>
                <a:lnTo>
                  <a:pt x="3001804" y="371079"/>
                </a:lnTo>
                <a:lnTo>
                  <a:pt x="2998530" y="524967"/>
                </a:lnTo>
                <a:lnTo>
                  <a:pt x="3005078" y="538064"/>
                </a:lnTo>
                <a:cubicBezTo>
                  <a:pt x="3005078" y="542430"/>
                  <a:pt x="3003987" y="544612"/>
                  <a:pt x="3001804" y="544612"/>
                </a:cubicBezTo>
                <a:cubicBezTo>
                  <a:pt x="2982159" y="544612"/>
                  <a:pt x="2916674" y="544612"/>
                  <a:pt x="2805351" y="544612"/>
                </a:cubicBezTo>
                <a:cubicBezTo>
                  <a:pt x="2805351" y="564258"/>
                  <a:pt x="2791162" y="588269"/>
                  <a:pt x="2762786" y="616645"/>
                </a:cubicBezTo>
                <a:cubicBezTo>
                  <a:pt x="2756238" y="621011"/>
                  <a:pt x="2751872" y="622102"/>
                  <a:pt x="2749689" y="619919"/>
                </a:cubicBezTo>
                <a:cubicBezTo>
                  <a:pt x="2747506" y="619919"/>
                  <a:pt x="2746415" y="617737"/>
                  <a:pt x="2746415" y="613371"/>
                </a:cubicBezTo>
                <a:lnTo>
                  <a:pt x="2749689" y="492225"/>
                </a:lnTo>
                <a:lnTo>
                  <a:pt x="2746415" y="393998"/>
                </a:lnTo>
                <a:cubicBezTo>
                  <a:pt x="2746415" y="359073"/>
                  <a:pt x="2746415" y="331788"/>
                  <a:pt x="2746415" y="312143"/>
                </a:cubicBezTo>
                <a:cubicBezTo>
                  <a:pt x="2746415" y="305594"/>
                  <a:pt x="2748598" y="304503"/>
                  <a:pt x="2752963" y="308869"/>
                </a:cubicBezTo>
                <a:lnTo>
                  <a:pt x="2811899" y="341611"/>
                </a:lnTo>
                <a:lnTo>
                  <a:pt x="2919948" y="335062"/>
                </a:lnTo>
                <a:close/>
                <a:moveTo>
                  <a:pt x="7307401" y="289223"/>
                </a:moveTo>
                <a:cubicBezTo>
                  <a:pt x="7351057" y="317600"/>
                  <a:pt x="7382708" y="342702"/>
                  <a:pt x="7402353" y="364530"/>
                </a:cubicBezTo>
                <a:cubicBezTo>
                  <a:pt x="7419816" y="381993"/>
                  <a:pt x="7429639" y="397273"/>
                  <a:pt x="7431821" y="410369"/>
                </a:cubicBezTo>
                <a:cubicBezTo>
                  <a:pt x="7431821" y="423466"/>
                  <a:pt x="7428547" y="436563"/>
                  <a:pt x="7421999" y="449660"/>
                </a:cubicBezTo>
                <a:cubicBezTo>
                  <a:pt x="7413267" y="464940"/>
                  <a:pt x="7403445" y="474762"/>
                  <a:pt x="7392531" y="479128"/>
                </a:cubicBezTo>
                <a:cubicBezTo>
                  <a:pt x="7377251" y="485677"/>
                  <a:pt x="7367429" y="478037"/>
                  <a:pt x="7363063" y="456209"/>
                </a:cubicBezTo>
                <a:cubicBezTo>
                  <a:pt x="7356515" y="399455"/>
                  <a:pt x="7335778" y="345977"/>
                  <a:pt x="7300853" y="295772"/>
                </a:cubicBezTo>
                <a:cubicBezTo>
                  <a:pt x="7298669" y="289223"/>
                  <a:pt x="7300853" y="287041"/>
                  <a:pt x="7307401" y="289223"/>
                </a:cubicBezTo>
                <a:close/>
                <a:moveTo>
                  <a:pt x="5169337" y="276126"/>
                </a:moveTo>
                <a:lnTo>
                  <a:pt x="5231547" y="318691"/>
                </a:lnTo>
                <a:cubicBezTo>
                  <a:pt x="5240278" y="323057"/>
                  <a:pt x="5240278" y="328514"/>
                  <a:pt x="5231547" y="335062"/>
                </a:cubicBezTo>
                <a:lnTo>
                  <a:pt x="5211902" y="357982"/>
                </a:lnTo>
                <a:lnTo>
                  <a:pt x="5208628" y="610097"/>
                </a:lnTo>
                <a:cubicBezTo>
                  <a:pt x="5197713" y="697409"/>
                  <a:pt x="5381070" y="714872"/>
                  <a:pt x="5758696" y="662484"/>
                </a:cubicBezTo>
                <a:cubicBezTo>
                  <a:pt x="5760879" y="660301"/>
                  <a:pt x="5763062" y="660301"/>
                  <a:pt x="5765244" y="662484"/>
                </a:cubicBezTo>
                <a:cubicBezTo>
                  <a:pt x="5765244" y="664667"/>
                  <a:pt x="5764153" y="667941"/>
                  <a:pt x="5761970" y="672307"/>
                </a:cubicBezTo>
                <a:cubicBezTo>
                  <a:pt x="5724863" y="681038"/>
                  <a:pt x="5695395" y="717055"/>
                  <a:pt x="5673566" y="780356"/>
                </a:cubicBezTo>
                <a:cubicBezTo>
                  <a:pt x="5549146" y="782539"/>
                  <a:pt x="5434548" y="775991"/>
                  <a:pt x="5329774" y="760711"/>
                </a:cubicBezTo>
                <a:cubicBezTo>
                  <a:pt x="5286117" y="756345"/>
                  <a:pt x="5242461" y="722512"/>
                  <a:pt x="5198805" y="659210"/>
                </a:cubicBezTo>
                <a:cubicBezTo>
                  <a:pt x="5187891" y="639565"/>
                  <a:pt x="5175886" y="638473"/>
                  <a:pt x="5162788" y="655936"/>
                </a:cubicBezTo>
                <a:cubicBezTo>
                  <a:pt x="5130046" y="697409"/>
                  <a:pt x="5102761" y="741066"/>
                  <a:pt x="5080933" y="786905"/>
                </a:cubicBezTo>
                <a:cubicBezTo>
                  <a:pt x="5078750" y="793453"/>
                  <a:pt x="5075476" y="794544"/>
                  <a:pt x="5071110" y="790179"/>
                </a:cubicBezTo>
                <a:lnTo>
                  <a:pt x="5028545" y="718146"/>
                </a:lnTo>
                <a:lnTo>
                  <a:pt x="5139869" y="629742"/>
                </a:lnTo>
                <a:lnTo>
                  <a:pt x="5143143" y="331788"/>
                </a:lnTo>
                <a:lnTo>
                  <a:pt x="5025272" y="338337"/>
                </a:lnTo>
                <a:cubicBezTo>
                  <a:pt x="5018723" y="338337"/>
                  <a:pt x="5015449" y="336154"/>
                  <a:pt x="5015449" y="331788"/>
                </a:cubicBezTo>
                <a:cubicBezTo>
                  <a:pt x="5015449" y="325240"/>
                  <a:pt x="5017631" y="320874"/>
                  <a:pt x="5021997" y="318691"/>
                </a:cubicBezTo>
                <a:lnTo>
                  <a:pt x="5139869" y="312143"/>
                </a:lnTo>
                <a:close/>
                <a:moveTo>
                  <a:pt x="6979979" y="266304"/>
                </a:moveTo>
                <a:lnTo>
                  <a:pt x="7048738" y="292498"/>
                </a:lnTo>
                <a:cubicBezTo>
                  <a:pt x="7053103" y="294680"/>
                  <a:pt x="7053103" y="297955"/>
                  <a:pt x="7048738" y="302320"/>
                </a:cubicBezTo>
                <a:lnTo>
                  <a:pt x="7035641" y="325240"/>
                </a:lnTo>
                <a:cubicBezTo>
                  <a:pt x="7002899" y="399455"/>
                  <a:pt x="6965791" y="467123"/>
                  <a:pt x="6924317" y="528241"/>
                </a:cubicBezTo>
                <a:cubicBezTo>
                  <a:pt x="6917769" y="534790"/>
                  <a:pt x="6915586" y="532607"/>
                  <a:pt x="6917769" y="521693"/>
                </a:cubicBezTo>
                <a:cubicBezTo>
                  <a:pt x="6950511" y="421284"/>
                  <a:pt x="6971248" y="336154"/>
                  <a:pt x="6979979" y="266304"/>
                </a:cubicBezTo>
                <a:close/>
                <a:moveTo>
                  <a:pt x="835090" y="249933"/>
                </a:moveTo>
                <a:cubicBezTo>
                  <a:pt x="836727" y="248841"/>
                  <a:pt x="838637" y="248841"/>
                  <a:pt x="840820" y="249933"/>
                </a:cubicBezTo>
                <a:cubicBezTo>
                  <a:pt x="904121" y="278309"/>
                  <a:pt x="935772" y="307777"/>
                  <a:pt x="935772" y="338337"/>
                </a:cubicBezTo>
                <a:cubicBezTo>
                  <a:pt x="933589" y="362348"/>
                  <a:pt x="920492" y="377627"/>
                  <a:pt x="896481" y="384176"/>
                </a:cubicBezTo>
                <a:cubicBezTo>
                  <a:pt x="876836" y="386358"/>
                  <a:pt x="865922" y="378719"/>
                  <a:pt x="863739" y="361256"/>
                </a:cubicBezTo>
                <a:cubicBezTo>
                  <a:pt x="861557" y="319783"/>
                  <a:pt x="850642" y="284858"/>
                  <a:pt x="830997" y="256481"/>
                </a:cubicBezTo>
                <a:cubicBezTo>
                  <a:pt x="832089" y="253207"/>
                  <a:pt x="833453" y="251024"/>
                  <a:pt x="835090" y="249933"/>
                </a:cubicBezTo>
                <a:close/>
                <a:moveTo>
                  <a:pt x="2058829" y="233562"/>
                </a:moveTo>
                <a:lnTo>
                  <a:pt x="2143959" y="269578"/>
                </a:lnTo>
                <a:cubicBezTo>
                  <a:pt x="2148324" y="271761"/>
                  <a:pt x="2148324" y="275035"/>
                  <a:pt x="2143959" y="279401"/>
                </a:cubicBezTo>
                <a:lnTo>
                  <a:pt x="2130862" y="308869"/>
                </a:lnTo>
                <a:lnTo>
                  <a:pt x="2114491" y="466031"/>
                </a:lnTo>
                <a:cubicBezTo>
                  <a:pt x="2155964" y="415827"/>
                  <a:pt x="2197437" y="360165"/>
                  <a:pt x="2238911" y="299046"/>
                </a:cubicBezTo>
                <a:lnTo>
                  <a:pt x="2307670" y="344885"/>
                </a:lnTo>
                <a:cubicBezTo>
                  <a:pt x="2314218" y="351434"/>
                  <a:pt x="2313126" y="355799"/>
                  <a:pt x="2304395" y="357982"/>
                </a:cubicBezTo>
                <a:lnTo>
                  <a:pt x="2291298" y="371079"/>
                </a:lnTo>
                <a:cubicBezTo>
                  <a:pt x="2223631" y="438746"/>
                  <a:pt x="2162513" y="493316"/>
                  <a:pt x="2107942" y="534790"/>
                </a:cubicBezTo>
                <a:lnTo>
                  <a:pt x="2098120" y="606823"/>
                </a:lnTo>
                <a:cubicBezTo>
                  <a:pt x="2093754" y="635199"/>
                  <a:pt x="2104668" y="650479"/>
                  <a:pt x="2130862" y="652662"/>
                </a:cubicBezTo>
                <a:cubicBezTo>
                  <a:pt x="2146141" y="654844"/>
                  <a:pt x="2173427" y="654844"/>
                  <a:pt x="2212717" y="652662"/>
                </a:cubicBezTo>
                <a:cubicBezTo>
                  <a:pt x="2256373" y="652662"/>
                  <a:pt x="2286933" y="651570"/>
                  <a:pt x="2304395" y="649387"/>
                </a:cubicBezTo>
                <a:cubicBezTo>
                  <a:pt x="2334955" y="647205"/>
                  <a:pt x="2355691" y="623194"/>
                  <a:pt x="2366605" y="577355"/>
                </a:cubicBezTo>
                <a:cubicBezTo>
                  <a:pt x="2373154" y="570806"/>
                  <a:pt x="2377519" y="571898"/>
                  <a:pt x="2379702" y="580629"/>
                </a:cubicBezTo>
                <a:cubicBezTo>
                  <a:pt x="2375337" y="624285"/>
                  <a:pt x="2379702" y="648296"/>
                  <a:pt x="2392799" y="652662"/>
                </a:cubicBezTo>
                <a:cubicBezTo>
                  <a:pt x="2423358" y="683221"/>
                  <a:pt x="2418993" y="709415"/>
                  <a:pt x="2379702" y="731243"/>
                </a:cubicBezTo>
                <a:cubicBezTo>
                  <a:pt x="2357874" y="739974"/>
                  <a:pt x="2321858" y="745431"/>
                  <a:pt x="2271653" y="747614"/>
                </a:cubicBezTo>
                <a:cubicBezTo>
                  <a:pt x="2219266" y="747614"/>
                  <a:pt x="2176701" y="744340"/>
                  <a:pt x="2143959" y="737791"/>
                </a:cubicBezTo>
                <a:cubicBezTo>
                  <a:pt x="2078474" y="720329"/>
                  <a:pt x="2045732" y="667941"/>
                  <a:pt x="2045732" y="580629"/>
                </a:cubicBezTo>
                <a:cubicBezTo>
                  <a:pt x="1958420" y="641748"/>
                  <a:pt x="1884204" y="686495"/>
                  <a:pt x="1823085" y="714872"/>
                </a:cubicBezTo>
                <a:cubicBezTo>
                  <a:pt x="1818720" y="717055"/>
                  <a:pt x="1815445" y="717055"/>
                  <a:pt x="1813263" y="714872"/>
                </a:cubicBezTo>
                <a:cubicBezTo>
                  <a:pt x="1811080" y="710506"/>
                  <a:pt x="1812172" y="707232"/>
                  <a:pt x="1816537" y="705049"/>
                </a:cubicBezTo>
                <a:cubicBezTo>
                  <a:pt x="1903849" y="654844"/>
                  <a:pt x="1980248" y="598091"/>
                  <a:pt x="2045732" y="534790"/>
                </a:cubicBezTo>
                <a:lnTo>
                  <a:pt x="2058829" y="361256"/>
                </a:lnTo>
                <a:close/>
                <a:moveTo>
                  <a:pt x="1050370" y="229469"/>
                </a:moveTo>
                <a:cubicBezTo>
                  <a:pt x="1051461" y="228923"/>
                  <a:pt x="1052553" y="229196"/>
                  <a:pt x="1053644" y="230287"/>
                </a:cubicBezTo>
                <a:cubicBezTo>
                  <a:pt x="1058010" y="230287"/>
                  <a:pt x="1059101" y="232470"/>
                  <a:pt x="1056918" y="236836"/>
                </a:cubicBezTo>
                <a:lnTo>
                  <a:pt x="945595" y="629742"/>
                </a:lnTo>
                <a:cubicBezTo>
                  <a:pt x="936863" y="664667"/>
                  <a:pt x="940138" y="694135"/>
                  <a:pt x="955417" y="718146"/>
                </a:cubicBezTo>
                <a:cubicBezTo>
                  <a:pt x="961966" y="731243"/>
                  <a:pt x="960874" y="743248"/>
                  <a:pt x="952143" y="754162"/>
                </a:cubicBezTo>
                <a:cubicBezTo>
                  <a:pt x="941229" y="767259"/>
                  <a:pt x="921584" y="775991"/>
                  <a:pt x="893207" y="780356"/>
                </a:cubicBezTo>
                <a:cubicBezTo>
                  <a:pt x="877927" y="782539"/>
                  <a:pt x="871379" y="775991"/>
                  <a:pt x="873562" y="760711"/>
                </a:cubicBezTo>
                <a:cubicBezTo>
                  <a:pt x="873562" y="754162"/>
                  <a:pt x="874653" y="744340"/>
                  <a:pt x="876836" y="731243"/>
                </a:cubicBezTo>
                <a:cubicBezTo>
                  <a:pt x="879019" y="713780"/>
                  <a:pt x="880110" y="695227"/>
                  <a:pt x="880110" y="675581"/>
                </a:cubicBezTo>
                <a:cubicBezTo>
                  <a:pt x="880110" y="653753"/>
                  <a:pt x="869197" y="638473"/>
                  <a:pt x="847368" y="629742"/>
                </a:cubicBezTo>
                <a:cubicBezTo>
                  <a:pt x="843003" y="625377"/>
                  <a:pt x="844094" y="623194"/>
                  <a:pt x="850642" y="623194"/>
                </a:cubicBezTo>
                <a:cubicBezTo>
                  <a:pt x="872471" y="625377"/>
                  <a:pt x="886659" y="617737"/>
                  <a:pt x="893207" y="600274"/>
                </a:cubicBezTo>
                <a:lnTo>
                  <a:pt x="1047096" y="233562"/>
                </a:lnTo>
                <a:cubicBezTo>
                  <a:pt x="1048187" y="231379"/>
                  <a:pt x="1049278" y="230015"/>
                  <a:pt x="1050370" y="229469"/>
                </a:cubicBezTo>
                <a:close/>
                <a:moveTo>
                  <a:pt x="6174521" y="220465"/>
                </a:moveTo>
                <a:lnTo>
                  <a:pt x="6037005" y="223739"/>
                </a:lnTo>
                <a:lnTo>
                  <a:pt x="6033730" y="312143"/>
                </a:lnTo>
                <a:lnTo>
                  <a:pt x="6174521" y="308869"/>
                </a:lnTo>
                <a:close/>
                <a:moveTo>
                  <a:pt x="6387345" y="217190"/>
                </a:moveTo>
                <a:lnTo>
                  <a:pt x="6256377" y="220465"/>
                </a:lnTo>
                <a:lnTo>
                  <a:pt x="6256377" y="308869"/>
                </a:lnTo>
                <a:lnTo>
                  <a:pt x="6387345" y="308869"/>
                </a:lnTo>
                <a:close/>
                <a:moveTo>
                  <a:pt x="5516404" y="194271"/>
                </a:moveTo>
                <a:lnTo>
                  <a:pt x="5441097" y="197545"/>
                </a:lnTo>
                <a:lnTo>
                  <a:pt x="5441097" y="269578"/>
                </a:lnTo>
                <a:cubicBezTo>
                  <a:pt x="5441097" y="295772"/>
                  <a:pt x="5440006" y="319783"/>
                  <a:pt x="5437823" y="341611"/>
                </a:cubicBezTo>
                <a:lnTo>
                  <a:pt x="5519678" y="338337"/>
                </a:lnTo>
                <a:close/>
                <a:moveTo>
                  <a:pt x="221993" y="177900"/>
                </a:moveTo>
                <a:cubicBezTo>
                  <a:pt x="224175" y="177900"/>
                  <a:pt x="225267" y="180083"/>
                  <a:pt x="225267" y="184448"/>
                </a:cubicBezTo>
                <a:lnTo>
                  <a:pt x="120492" y="560984"/>
                </a:lnTo>
                <a:cubicBezTo>
                  <a:pt x="107395" y="595909"/>
                  <a:pt x="106304" y="634108"/>
                  <a:pt x="117217" y="675581"/>
                </a:cubicBezTo>
                <a:cubicBezTo>
                  <a:pt x="128131" y="695227"/>
                  <a:pt x="128131" y="709415"/>
                  <a:pt x="117217" y="718146"/>
                </a:cubicBezTo>
                <a:cubicBezTo>
                  <a:pt x="95390" y="737791"/>
                  <a:pt x="72470" y="746523"/>
                  <a:pt x="48459" y="744340"/>
                </a:cubicBezTo>
                <a:cubicBezTo>
                  <a:pt x="28813" y="742157"/>
                  <a:pt x="22265" y="730152"/>
                  <a:pt x="28813" y="708323"/>
                </a:cubicBezTo>
                <a:cubicBezTo>
                  <a:pt x="35362" y="690861"/>
                  <a:pt x="38636" y="669033"/>
                  <a:pt x="38636" y="642839"/>
                </a:cubicBezTo>
                <a:cubicBezTo>
                  <a:pt x="40819" y="621011"/>
                  <a:pt x="28813" y="604640"/>
                  <a:pt x="2620" y="593726"/>
                </a:cubicBezTo>
                <a:cubicBezTo>
                  <a:pt x="-1746" y="587177"/>
                  <a:pt x="-654" y="583903"/>
                  <a:pt x="5894" y="583903"/>
                </a:cubicBezTo>
                <a:cubicBezTo>
                  <a:pt x="32087" y="590452"/>
                  <a:pt x="48459" y="584994"/>
                  <a:pt x="55007" y="567532"/>
                </a:cubicBezTo>
                <a:lnTo>
                  <a:pt x="215444" y="181174"/>
                </a:lnTo>
                <a:cubicBezTo>
                  <a:pt x="217627" y="178991"/>
                  <a:pt x="219810" y="177900"/>
                  <a:pt x="221993" y="177900"/>
                </a:cubicBezTo>
                <a:close/>
                <a:moveTo>
                  <a:pt x="2975610" y="154980"/>
                </a:moveTo>
                <a:lnTo>
                  <a:pt x="3027998" y="200819"/>
                </a:lnTo>
                <a:cubicBezTo>
                  <a:pt x="3030180" y="203002"/>
                  <a:pt x="3031272" y="205185"/>
                  <a:pt x="3031272" y="207368"/>
                </a:cubicBezTo>
                <a:cubicBezTo>
                  <a:pt x="3031272" y="209551"/>
                  <a:pt x="3029089" y="210642"/>
                  <a:pt x="3024723" y="210642"/>
                </a:cubicBezTo>
                <a:lnTo>
                  <a:pt x="2723495" y="217190"/>
                </a:lnTo>
                <a:cubicBezTo>
                  <a:pt x="2716947" y="219373"/>
                  <a:pt x="2712581" y="217190"/>
                  <a:pt x="2710398" y="210642"/>
                </a:cubicBezTo>
                <a:cubicBezTo>
                  <a:pt x="2710398" y="204094"/>
                  <a:pt x="2713673" y="200819"/>
                  <a:pt x="2720221" y="200819"/>
                </a:cubicBezTo>
                <a:lnTo>
                  <a:pt x="2936320" y="197545"/>
                </a:lnTo>
                <a:close/>
                <a:moveTo>
                  <a:pt x="1502212" y="148432"/>
                </a:moveTo>
                <a:lnTo>
                  <a:pt x="1561148" y="197545"/>
                </a:lnTo>
                <a:cubicBezTo>
                  <a:pt x="1565513" y="199728"/>
                  <a:pt x="1564422" y="203002"/>
                  <a:pt x="1557874" y="207368"/>
                </a:cubicBezTo>
                <a:lnTo>
                  <a:pt x="1286113" y="207368"/>
                </a:lnTo>
                <a:lnTo>
                  <a:pt x="1335227" y="227013"/>
                </a:lnTo>
                <a:cubicBezTo>
                  <a:pt x="1341775" y="229196"/>
                  <a:pt x="1343958" y="233562"/>
                  <a:pt x="1341775" y="240110"/>
                </a:cubicBezTo>
                <a:lnTo>
                  <a:pt x="1338501" y="279401"/>
                </a:lnTo>
                <a:lnTo>
                  <a:pt x="1338501" y="443112"/>
                </a:lnTo>
                <a:lnTo>
                  <a:pt x="1420357" y="439837"/>
                </a:lnTo>
                <a:lnTo>
                  <a:pt x="1462921" y="397273"/>
                </a:lnTo>
                <a:lnTo>
                  <a:pt x="1518583" y="449660"/>
                </a:lnTo>
                <a:cubicBezTo>
                  <a:pt x="1522948" y="454026"/>
                  <a:pt x="1521857" y="456209"/>
                  <a:pt x="1515309" y="456209"/>
                </a:cubicBezTo>
                <a:lnTo>
                  <a:pt x="1338501" y="462757"/>
                </a:lnTo>
                <a:lnTo>
                  <a:pt x="1338501" y="721420"/>
                </a:lnTo>
                <a:lnTo>
                  <a:pt x="1485841" y="721420"/>
                </a:lnTo>
                <a:lnTo>
                  <a:pt x="1534954" y="675581"/>
                </a:lnTo>
                <a:lnTo>
                  <a:pt x="1597164" y="727969"/>
                </a:lnTo>
                <a:cubicBezTo>
                  <a:pt x="1601530" y="732334"/>
                  <a:pt x="1600438" y="735609"/>
                  <a:pt x="1593890" y="737791"/>
                </a:cubicBezTo>
                <a:lnTo>
                  <a:pt x="1122403" y="741066"/>
                </a:lnTo>
                <a:cubicBezTo>
                  <a:pt x="1085295" y="741066"/>
                  <a:pt x="1055827" y="744340"/>
                  <a:pt x="1033999" y="750888"/>
                </a:cubicBezTo>
                <a:lnTo>
                  <a:pt x="1007805" y="721420"/>
                </a:lnTo>
                <a:lnTo>
                  <a:pt x="1256645" y="721420"/>
                </a:lnTo>
                <a:lnTo>
                  <a:pt x="1256645" y="462757"/>
                </a:lnTo>
                <a:lnTo>
                  <a:pt x="1210806" y="462757"/>
                </a:lnTo>
                <a:cubicBezTo>
                  <a:pt x="1171516" y="462757"/>
                  <a:pt x="1140956" y="466031"/>
                  <a:pt x="1119128" y="472580"/>
                </a:cubicBezTo>
                <a:lnTo>
                  <a:pt x="1096209" y="446386"/>
                </a:lnTo>
                <a:lnTo>
                  <a:pt x="1256645" y="443112"/>
                </a:lnTo>
                <a:lnTo>
                  <a:pt x="1259920" y="331788"/>
                </a:lnTo>
                <a:cubicBezTo>
                  <a:pt x="1259920" y="281584"/>
                  <a:pt x="1257737" y="241201"/>
                  <a:pt x="1253371" y="210642"/>
                </a:cubicBezTo>
                <a:lnTo>
                  <a:pt x="1171516" y="210642"/>
                </a:lnTo>
                <a:cubicBezTo>
                  <a:pt x="1125677" y="210642"/>
                  <a:pt x="1096209" y="212825"/>
                  <a:pt x="1083112" y="217190"/>
                </a:cubicBezTo>
                <a:lnTo>
                  <a:pt x="1056918" y="194271"/>
                </a:lnTo>
                <a:lnTo>
                  <a:pt x="1462921" y="190997"/>
                </a:lnTo>
                <a:close/>
                <a:moveTo>
                  <a:pt x="45184" y="56754"/>
                </a:moveTo>
                <a:cubicBezTo>
                  <a:pt x="117217" y="89496"/>
                  <a:pt x="153234" y="121147"/>
                  <a:pt x="153234" y="151706"/>
                </a:cubicBezTo>
                <a:cubicBezTo>
                  <a:pt x="148868" y="173534"/>
                  <a:pt x="133589" y="190997"/>
                  <a:pt x="107395" y="204094"/>
                </a:cubicBezTo>
                <a:cubicBezTo>
                  <a:pt x="92115" y="208459"/>
                  <a:pt x="80110" y="201911"/>
                  <a:pt x="71378" y="184448"/>
                </a:cubicBezTo>
                <a:cubicBezTo>
                  <a:pt x="69196" y="127695"/>
                  <a:pt x="57190" y="87313"/>
                  <a:pt x="35362" y="63302"/>
                </a:cubicBezTo>
                <a:cubicBezTo>
                  <a:pt x="35362" y="58937"/>
                  <a:pt x="38636" y="56754"/>
                  <a:pt x="45184" y="56754"/>
                </a:cubicBezTo>
                <a:close/>
                <a:moveTo>
                  <a:pt x="2091571" y="50205"/>
                </a:moveTo>
                <a:cubicBezTo>
                  <a:pt x="2170152" y="69851"/>
                  <a:pt x="2210534" y="90587"/>
                  <a:pt x="2212717" y="112415"/>
                </a:cubicBezTo>
                <a:cubicBezTo>
                  <a:pt x="2212717" y="132061"/>
                  <a:pt x="2201803" y="152797"/>
                  <a:pt x="2179975" y="174626"/>
                </a:cubicBezTo>
                <a:cubicBezTo>
                  <a:pt x="2162513" y="183357"/>
                  <a:pt x="2151598" y="180083"/>
                  <a:pt x="2147233" y="164803"/>
                </a:cubicBezTo>
                <a:cubicBezTo>
                  <a:pt x="2134136" y="114598"/>
                  <a:pt x="2114491" y="78582"/>
                  <a:pt x="2088297" y="56754"/>
                </a:cubicBezTo>
                <a:cubicBezTo>
                  <a:pt x="2086114" y="52388"/>
                  <a:pt x="2087206" y="50205"/>
                  <a:pt x="2091571" y="50205"/>
                </a:cubicBezTo>
                <a:close/>
                <a:moveTo>
                  <a:pt x="929224" y="46931"/>
                </a:moveTo>
                <a:cubicBezTo>
                  <a:pt x="1001256" y="70942"/>
                  <a:pt x="1038364" y="97136"/>
                  <a:pt x="1040547" y="125512"/>
                </a:cubicBezTo>
                <a:cubicBezTo>
                  <a:pt x="1042730" y="151706"/>
                  <a:pt x="1030724" y="171351"/>
                  <a:pt x="1004531" y="184448"/>
                </a:cubicBezTo>
                <a:cubicBezTo>
                  <a:pt x="987068" y="188814"/>
                  <a:pt x="975063" y="183357"/>
                  <a:pt x="968515" y="168077"/>
                </a:cubicBezTo>
                <a:cubicBezTo>
                  <a:pt x="959783" y="117873"/>
                  <a:pt x="944503" y="80765"/>
                  <a:pt x="922675" y="56754"/>
                </a:cubicBezTo>
                <a:cubicBezTo>
                  <a:pt x="920492" y="50205"/>
                  <a:pt x="922675" y="46931"/>
                  <a:pt x="929224" y="46931"/>
                </a:cubicBezTo>
                <a:close/>
                <a:moveTo>
                  <a:pt x="6749965" y="37108"/>
                </a:moveTo>
                <a:cubicBezTo>
                  <a:pt x="6750511" y="36017"/>
                  <a:pt x="6751876" y="36017"/>
                  <a:pt x="6754058" y="37108"/>
                </a:cubicBezTo>
                <a:cubicBezTo>
                  <a:pt x="6834823" y="61119"/>
                  <a:pt x="6877387" y="88405"/>
                  <a:pt x="6881753" y="118964"/>
                </a:cubicBezTo>
                <a:cubicBezTo>
                  <a:pt x="6881753" y="149523"/>
                  <a:pt x="6868656" y="172443"/>
                  <a:pt x="6842462" y="187723"/>
                </a:cubicBezTo>
                <a:cubicBezTo>
                  <a:pt x="6825000" y="194271"/>
                  <a:pt x="6812994" y="189905"/>
                  <a:pt x="6806445" y="174626"/>
                </a:cubicBezTo>
                <a:cubicBezTo>
                  <a:pt x="6802081" y="113507"/>
                  <a:pt x="6783526" y="69851"/>
                  <a:pt x="6750784" y="43657"/>
                </a:cubicBezTo>
                <a:cubicBezTo>
                  <a:pt x="6749693" y="40383"/>
                  <a:pt x="6749419" y="38200"/>
                  <a:pt x="6749965" y="37108"/>
                </a:cubicBezTo>
                <a:close/>
                <a:moveTo>
                  <a:pt x="5076840" y="30560"/>
                </a:moveTo>
                <a:cubicBezTo>
                  <a:pt x="5077386" y="29469"/>
                  <a:pt x="5078750" y="29469"/>
                  <a:pt x="5080933" y="30560"/>
                </a:cubicBezTo>
                <a:cubicBezTo>
                  <a:pt x="5163880" y="52388"/>
                  <a:pt x="5207536" y="78582"/>
                  <a:pt x="5211902" y="109141"/>
                </a:cubicBezTo>
                <a:cubicBezTo>
                  <a:pt x="5214084" y="133152"/>
                  <a:pt x="5199896" y="154980"/>
                  <a:pt x="5169337" y="174626"/>
                </a:cubicBezTo>
                <a:cubicBezTo>
                  <a:pt x="5147509" y="183357"/>
                  <a:pt x="5135503" y="178991"/>
                  <a:pt x="5133321" y="161529"/>
                </a:cubicBezTo>
                <a:cubicBezTo>
                  <a:pt x="5128955" y="104776"/>
                  <a:pt x="5110401" y="63302"/>
                  <a:pt x="5077659" y="37108"/>
                </a:cubicBezTo>
                <a:cubicBezTo>
                  <a:pt x="5076567" y="33834"/>
                  <a:pt x="5076295" y="31651"/>
                  <a:pt x="5076840" y="30560"/>
                </a:cubicBezTo>
                <a:close/>
                <a:moveTo>
                  <a:pt x="3093482" y="30560"/>
                </a:moveTo>
                <a:lnTo>
                  <a:pt x="3172063" y="69851"/>
                </a:lnTo>
                <a:cubicBezTo>
                  <a:pt x="3176429" y="76399"/>
                  <a:pt x="3176429" y="80765"/>
                  <a:pt x="3172063" y="82948"/>
                </a:cubicBezTo>
                <a:lnTo>
                  <a:pt x="3149144" y="115690"/>
                </a:lnTo>
                <a:lnTo>
                  <a:pt x="3149144" y="544612"/>
                </a:lnTo>
                <a:lnTo>
                  <a:pt x="3152418" y="662484"/>
                </a:lnTo>
                <a:cubicBezTo>
                  <a:pt x="3152418" y="714872"/>
                  <a:pt x="3116402" y="758528"/>
                  <a:pt x="3044369" y="793453"/>
                </a:cubicBezTo>
                <a:cubicBezTo>
                  <a:pt x="3037820" y="793453"/>
                  <a:pt x="3034546" y="791270"/>
                  <a:pt x="3034546" y="786905"/>
                </a:cubicBezTo>
                <a:cubicBezTo>
                  <a:pt x="3038912" y="749797"/>
                  <a:pt x="3027998" y="726877"/>
                  <a:pt x="3001804" y="718146"/>
                </a:cubicBezTo>
                <a:cubicBezTo>
                  <a:pt x="2999621" y="718146"/>
                  <a:pt x="2998530" y="717055"/>
                  <a:pt x="2998530" y="714872"/>
                </a:cubicBezTo>
                <a:cubicBezTo>
                  <a:pt x="3000712" y="710506"/>
                  <a:pt x="3002895" y="708323"/>
                  <a:pt x="3005078" y="708323"/>
                </a:cubicBezTo>
                <a:cubicBezTo>
                  <a:pt x="3044369" y="712689"/>
                  <a:pt x="3064014" y="710506"/>
                  <a:pt x="3064014" y="701775"/>
                </a:cubicBezTo>
                <a:lnTo>
                  <a:pt x="3060740" y="92770"/>
                </a:lnTo>
                <a:lnTo>
                  <a:pt x="2677656" y="96044"/>
                </a:lnTo>
                <a:lnTo>
                  <a:pt x="2680930" y="672307"/>
                </a:lnTo>
                <a:cubicBezTo>
                  <a:pt x="2676565" y="709415"/>
                  <a:pt x="2660194" y="746523"/>
                  <a:pt x="2631817" y="783630"/>
                </a:cubicBezTo>
                <a:cubicBezTo>
                  <a:pt x="2625269" y="790179"/>
                  <a:pt x="2619812" y="792362"/>
                  <a:pt x="2615446" y="790179"/>
                </a:cubicBezTo>
                <a:cubicBezTo>
                  <a:pt x="2608898" y="790179"/>
                  <a:pt x="2605623" y="785813"/>
                  <a:pt x="2605623" y="777082"/>
                </a:cubicBezTo>
                <a:lnTo>
                  <a:pt x="2612172" y="590452"/>
                </a:lnTo>
                <a:lnTo>
                  <a:pt x="2612172" y="161529"/>
                </a:lnTo>
                <a:lnTo>
                  <a:pt x="2608898" y="46931"/>
                </a:lnTo>
                <a:cubicBezTo>
                  <a:pt x="2608898" y="40383"/>
                  <a:pt x="2611080" y="39291"/>
                  <a:pt x="2615446" y="43657"/>
                </a:cubicBezTo>
                <a:lnTo>
                  <a:pt x="2684205" y="79673"/>
                </a:lnTo>
                <a:lnTo>
                  <a:pt x="3060740" y="76399"/>
                </a:lnTo>
                <a:close/>
                <a:moveTo>
                  <a:pt x="3666470" y="24012"/>
                </a:moveTo>
                <a:lnTo>
                  <a:pt x="3764697" y="50205"/>
                </a:lnTo>
                <a:cubicBezTo>
                  <a:pt x="3771245" y="52388"/>
                  <a:pt x="3771245" y="56754"/>
                  <a:pt x="3764697" y="63302"/>
                </a:cubicBezTo>
                <a:cubicBezTo>
                  <a:pt x="3758148" y="69851"/>
                  <a:pt x="3753783" y="80765"/>
                  <a:pt x="3751600" y="96044"/>
                </a:cubicBezTo>
                <a:lnTo>
                  <a:pt x="3751600" y="164803"/>
                </a:lnTo>
                <a:lnTo>
                  <a:pt x="3948053" y="161529"/>
                </a:lnTo>
                <a:lnTo>
                  <a:pt x="4000441" y="112415"/>
                </a:lnTo>
                <a:lnTo>
                  <a:pt x="4065925" y="171351"/>
                </a:lnTo>
                <a:cubicBezTo>
                  <a:pt x="4068108" y="175717"/>
                  <a:pt x="4067016" y="177900"/>
                  <a:pt x="4062651" y="177900"/>
                </a:cubicBezTo>
                <a:lnTo>
                  <a:pt x="3748326" y="184448"/>
                </a:lnTo>
                <a:lnTo>
                  <a:pt x="3748326" y="374353"/>
                </a:lnTo>
                <a:lnTo>
                  <a:pt x="3869472" y="371079"/>
                </a:lnTo>
                <a:lnTo>
                  <a:pt x="3918585" y="321966"/>
                </a:lnTo>
                <a:lnTo>
                  <a:pt x="3977521" y="374353"/>
                </a:lnTo>
                <a:cubicBezTo>
                  <a:pt x="3979704" y="376536"/>
                  <a:pt x="3981887" y="378719"/>
                  <a:pt x="3984070" y="380901"/>
                </a:cubicBezTo>
                <a:cubicBezTo>
                  <a:pt x="3981887" y="383084"/>
                  <a:pt x="3979704" y="384176"/>
                  <a:pt x="3977521" y="384176"/>
                </a:cubicBezTo>
                <a:lnTo>
                  <a:pt x="3568244" y="393998"/>
                </a:lnTo>
                <a:cubicBezTo>
                  <a:pt x="3524588" y="398364"/>
                  <a:pt x="3495120" y="401638"/>
                  <a:pt x="3479840" y="403821"/>
                </a:cubicBezTo>
                <a:lnTo>
                  <a:pt x="3456920" y="377627"/>
                </a:lnTo>
                <a:lnTo>
                  <a:pt x="3673019" y="374353"/>
                </a:lnTo>
                <a:lnTo>
                  <a:pt x="3669745" y="187723"/>
                </a:lnTo>
                <a:lnTo>
                  <a:pt x="3479840" y="190997"/>
                </a:lnTo>
                <a:cubicBezTo>
                  <a:pt x="3438366" y="190997"/>
                  <a:pt x="3407807" y="194271"/>
                  <a:pt x="3388162" y="200819"/>
                </a:cubicBezTo>
                <a:lnTo>
                  <a:pt x="3361968" y="171351"/>
                </a:lnTo>
                <a:lnTo>
                  <a:pt x="3669745" y="168077"/>
                </a:lnTo>
                <a:lnTo>
                  <a:pt x="3669745" y="161529"/>
                </a:lnTo>
                <a:close/>
                <a:moveTo>
                  <a:pt x="1223904" y="20737"/>
                </a:moveTo>
                <a:cubicBezTo>
                  <a:pt x="1300302" y="49114"/>
                  <a:pt x="1338501" y="78582"/>
                  <a:pt x="1338501" y="109141"/>
                </a:cubicBezTo>
                <a:cubicBezTo>
                  <a:pt x="1331953" y="135335"/>
                  <a:pt x="1315581" y="152797"/>
                  <a:pt x="1289388" y="161529"/>
                </a:cubicBezTo>
                <a:cubicBezTo>
                  <a:pt x="1271925" y="163712"/>
                  <a:pt x="1261011" y="157163"/>
                  <a:pt x="1256645" y="141883"/>
                </a:cubicBezTo>
                <a:cubicBezTo>
                  <a:pt x="1247914" y="85130"/>
                  <a:pt x="1235909" y="46931"/>
                  <a:pt x="1220629" y="27286"/>
                </a:cubicBezTo>
                <a:cubicBezTo>
                  <a:pt x="1216263" y="22920"/>
                  <a:pt x="1217355" y="20737"/>
                  <a:pt x="1223904" y="20737"/>
                </a:cubicBezTo>
                <a:close/>
                <a:moveTo>
                  <a:pt x="7143690" y="17463"/>
                </a:moveTo>
                <a:lnTo>
                  <a:pt x="7218997" y="43657"/>
                </a:lnTo>
                <a:cubicBezTo>
                  <a:pt x="7225545" y="43657"/>
                  <a:pt x="7226637" y="46931"/>
                  <a:pt x="7222271" y="53480"/>
                </a:cubicBezTo>
                <a:cubicBezTo>
                  <a:pt x="7215723" y="60028"/>
                  <a:pt x="7212449" y="73125"/>
                  <a:pt x="7212449" y="92770"/>
                </a:cubicBezTo>
                <a:lnTo>
                  <a:pt x="7212449" y="148432"/>
                </a:lnTo>
                <a:lnTo>
                  <a:pt x="7323773" y="145158"/>
                </a:lnTo>
                <a:lnTo>
                  <a:pt x="7372885" y="96044"/>
                </a:lnTo>
                <a:lnTo>
                  <a:pt x="7428547" y="151706"/>
                </a:lnTo>
                <a:cubicBezTo>
                  <a:pt x="7432913" y="158255"/>
                  <a:pt x="7431821" y="161529"/>
                  <a:pt x="7425273" y="161529"/>
                </a:cubicBezTo>
                <a:lnTo>
                  <a:pt x="7232094" y="164803"/>
                </a:lnTo>
                <a:lnTo>
                  <a:pt x="7287756" y="187723"/>
                </a:lnTo>
                <a:cubicBezTo>
                  <a:pt x="7289939" y="187723"/>
                  <a:pt x="7291030" y="188814"/>
                  <a:pt x="7291030" y="190997"/>
                </a:cubicBezTo>
                <a:cubicBezTo>
                  <a:pt x="7291030" y="190997"/>
                  <a:pt x="7291030" y="192088"/>
                  <a:pt x="7291030" y="194271"/>
                </a:cubicBezTo>
                <a:lnTo>
                  <a:pt x="7277933" y="213916"/>
                </a:lnTo>
                <a:lnTo>
                  <a:pt x="7281207" y="423466"/>
                </a:lnTo>
                <a:lnTo>
                  <a:pt x="7284481" y="508596"/>
                </a:lnTo>
                <a:cubicBezTo>
                  <a:pt x="7286665" y="580629"/>
                  <a:pt x="7252831" y="631925"/>
                  <a:pt x="7182981" y="662484"/>
                </a:cubicBezTo>
                <a:cubicBezTo>
                  <a:pt x="7182981" y="631925"/>
                  <a:pt x="7175341" y="610097"/>
                  <a:pt x="7160061" y="597000"/>
                </a:cubicBezTo>
                <a:cubicBezTo>
                  <a:pt x="7157879" y="594817"/>
                  <a:pt x="7156787" y="592634"/>
                  <a:pt x="7156787" y="590452"/>
                </a:cubicBezTo>
                <a:cubicBezTo>
                  <a:pt x="7156787" y="588269"/>
                  <a:pt x="7157879" y="587177"/>
                  <a:pt x="7160061" y="587177"/>
                </a:cubicBezTo>
                <a:cubicBezTo>
                  <a:pt x="7201535" y="593726"/>
                  <a:pt x="7220089" y="569715"/>
                  <a:pt x="7215723" y="515144"/>
                </a:cubicBezTo>
                <a:lnTo>
                  <a:pt x="7209175" y="168077"/>
                </a:lnTo>
                <a:lnTo>
                  <a:pt x="7110948" y="171351"/>
                </a:lnTo>
                <a:lnTo>
                  <a:pt x="7143690" y="181174"/>
                </a:lnTo>
                <a:cubicBezTo>
                  <a:pt x="7145873" y="183357"/>
                  <a:pt x="7146965" y="185540"/>
                  <a:pt x="7146965" y="187723"/>
                </a:cubicBezTo>
                <a:lnTo>
                  <a:pt x="7137142" y="204094"/>
                </a:lnTo>
                <a:lnTo>
                  <a:pt x="7133867" y="371079"/>
                </a:lnTo>
                <a:cubicBezTo>
                  <a:pt x="7138233" y="497682"/>
                  <a:pt x="7070566" y="601366"/>
                  <a:pt x="6930866" y="682130"/>
                </a:cubicBezTo>
                <a:cubicBezTo>
                  <a:pt x="6926501" y="682130"/>
                  <a:pt x="6924317" y="681038"/>
                  <a:pt x="6924317" y="678855"/>
                </a:cubicBezTo>
                <a:cubicBezTo>
                  <a:pt x="6924317" y="676673"/>
                  <a:pt x="6925409" y="674490"/>
                  <a:pt x="6927592" y="672307"/>
                </a:cubicBezTo>
                <a:cubicBezTo>
                  <a:pt x="7034550" y="595909"/>
                  <a:pt x="7083663" y="491134"/>
                  <a:pt x="7074931" y="357982"/>
                </a:cubicBezTo>
                <a:lnTo>
                  <a:pt x="7074931" y="223739"/>
                </a:lnTo>
                <a:lnTo>
                  <a:pt x="7071657" y="171351"/>
                </a:lnTo>
                <a:lnTo>
                  <a:pt x="7038915" y="171351"/>
                </a:lnTo>
                <a:cubicBezTo>
                  <a:pt x="7032367" y="171351"/>
                  <a:pt x="7023635" y="172443"/>
                  <a:pt x="7012721" y="174626"/>
                </a:cubicBezTo>
                <a:cubicBezTo>
                  <a:pt x="6984345" y="174626"/>
                  <a:pt x="6963608" y="176808"/>
                  <a:pt x="6950511" y="181174"/>
                </a:cubicBezTo>
                <a:lnTo>
                  <a:pt x="6924317" y="154980"/>
                </a:lnTo>
                <a:lnTo>
                  <a:pt x="7143690" y="151706"/>
                </a:lnTo>
                <a:close/>
                <a:moveTo>
                  <a:pt x="6172885" y="14189"/>
                </a:moveTo>
                <a:cubicBezTo>
                  <a:pt x="6173976" y="13097"/>
                  <a:pt x="6175613" y="13097"/>
                  <a:pt x="6177795" y="14189"/>
                </a:cubicBezTo>
                <a:lnTo>
                  <a:pt x="6272748" y="50205"/>
                </a:lnTo>
                <a:cubicBezTo>
                  <a:pt x="6274931" y="50205"/>
                  <a:pt x="6277114" y="51297"/>
                  <a:pt x="6279297" y="53480"/>
                </a:cubicBezTo>
                <a:cubicBezTo>
                  <a:pt x="6279297" y="53480"/>
                  <a:pt x="6278205" y="55662"/>
                  <a:pt x="6276023" y="60028"/>
                </a:cubicBezTo>
                <a:lnTo>
                  <a:pt x="6256377" y="86222"/>
                </a:lnTo>
                <a:lnTo>
                  <a:pt x="6256377" y="122238"/>
                </a:lnTo>
                <a:lnTo>
                  <a:pt x="6475749" y="118964"/>
                </a:lnTo>
                <a:lnTo>
                  <a:pt x="6524863" y="69851"/>
                </a:lnTo>
                <a:lnTo>
                  <a:pt x="6583799" y="122238"/>
                </a:lnTo>
                <a:cubicBezTo>
                  <a:pt x="6585982" y="126604"/>
                  <a:pt x="6587073" y="128787"/>
                  <a:pt x="6587073" y="128787"/>
                </a:cubicBezTo>
                <a:cubicBezTo>
                  <a:pt x="6584890" y="130969"/>
                  <a:pt x="6582707" y="132061"/>
                  <a:pt x="6580525" y="132061"/>
                </a:cubicBezTo>
                <a:lnTo>
                  <a:pt x="6256377" y="138609"/>
                </a:lnTo>
                <a:lnTo>
                  <a:pt x="6256377" y="200819"/>
                </a:lnTo>
                <a:lnTo>
                  <a:pt x="6380797" y="200819"/>
                </a:lnTo>
                <a:lnTo>
                  <a:pt x="6413539" y="168077"/>
                </a:lnTo>
                <a:lnTo>
                  <a:pt x="6479024" y="210642"/>
                </a:lnTo>
                <a:cubicBezTo>
                  <a:pt x="6483390" y="212825"/>
                  <a:pt x="6483390" y="216099"/>
                  <a:pt x="6479024" y="220465"/>
                </a:cubicBezTo>
                <a:lnTo>
                  <a:pt x="6459379" y="243384"/>
                </a:lnTo>
                <a:lnTo>
                  <a:pt x="6459379" y="315417"/>
                </a:lnTo>
                <a:lnTo>
                  <a:pt x="6462653" y="325240"/>
                </a:lnTo>
                <a:cubicBezTo>
                  <a:pt x="6464835" y="327423"/>
                  <a:pt x="6464835" y="329605"/>
                  <a:pt x="6462653" y="331788"/>
                </a:cubicBezTo>
                <a:cubicBezTo>
                  <a:pt x="6458287" y="331788"/>
                  <a:pt x="6444099" y="331788"/>
                  <a:pt x="6420088" y="331788"/>
                </a:cubicBezTo>
                <a:cubicBezTo>
                  <a:pt x="6352421" y="329605"/>
                  <a:pt x="6297851" y="328514"/>
                  <a:pt x="6256377" y="328514"/>
                </a:cubicBezTo>
                <a:lnTo>
                  <a:pt x="6256377" y="397273"/>
                </a:lnTo>
                <a:lnTo>
                  <a:pt x="6393894" y="397273"/>
                </a:lnTo>
                <a:lnTo>
                  <a:pt x="6393894" y="393998"/>
                </a:lnTo>
                <a:lnTo>
                  <a:pt x="6429911" y="354708"/>
                </a:lnTo>
                <a:lnTo>
                  <a:pt x="6498669" y="403821"/>
                </a:lnTo>
                <a:cubicBezTo>
                  <a:pt x="6505217" y="406004"/>
                  <a:pt x="6505217" y="410369"/>
                  <a:pt x="6498669" y="416918"/>
                </a:cubicBezTo>
                <a:lnTo>
                  <a:pt x="6482298" y="436563"/>
                </a:lnTo>
                <a:lnTo>
                  <a:pt x="6482298" y="475854"/>
                </a:lnTo>
                <a:lnTo>
                  <a:pt x="6508492" y="475854"/>
                </a:lnTo>
                <a:lnTo>
                  <a:pt x="6551057" y="433289"/>
                </a:lnTo>
                <a:lnTo>
                  <a:pt x="6606719" y="482402"/>
                </a:lnTo>
                <a:cubicBezTo>
                  <a:pt x="6611084" y="486768"/>
                  <a:pt x="6609993" y="488951"/>
                  <a:pt x="6603444" y="488951"/>
                </a:cubicBezTo>
                <a:lnTo>
                  <a:pt x="6479024" y="495499"/>
                </a:lnTo>
                <a:lnTo>
                  <a:pt x="6479024" y="551161"/>
                </a:lnTo>
                <a:lnTo>
                  <a:pt x="6508492" y="583903"/>
                </a:lnTo>
                <a:cubicBezTo>
                  <a:pt x="6510675" y="590452"/>
                  <a:pt x="6508492" y="594817"/>
                  <a:pt x="6501943" y="597000"/>
                </a:cubicBezTo>
                <a:lnTo>
                  <a:pt x="6436459" y="597000"/>
                </a:lnTo>
                <a:lnTo>
                  <a:pt x="6256377" y="600274"/>
                </a:lnTo>
                <a:lnTo>
                  <a:pt x="6256377" y="652662"/>
                </a:lnTo>
                <a:cubicBezTo>
                  <a:pt x="6258560" y="715963"/>
                  <a:pt x="6224727" y="766168"/>
                  <a:pt x="6154876" y="803276"/>
                </a:cubicBezTo>
                <a:cubicBezTo>
                  <a:pt x="6150511" y="805459"/>
                  <a:pt x="6147237" y="806550"/>
                  <a:pt x="6145053" y="806550"/>
                </a:cubicBezTo>
                <a:cubicBezTo>
                  <a:pt x="6142871" y="804367"/>
                  <a:pt x="6141779" y="800002"/>
                  <a:pt x="6141779" y="793453"/>
                </a:cubicBezTo>
                <a:cubicBezTo>
                  <a:pt x="6143963" y="767259"/>
                  <a:pt x="6135231" y="747614"/>
                  <a:pt x="6115585" y="734517"/>
                </a:cubicBezTo>
                <a:cubicBezTo>
                  <a:pt x="6111220" y="732334"/>
                  <a:pt x="6110129" y="730152"/>
                  <a:pt x="6112311" y="727969"/>
                </a:cubicBezTo>
                <a:cubicBezTo>
                  <a:pt x="6112311" y="723603"/>
                  <a:pt x="6114495" y="722512"/>
                  <a:pt x="6118860" y="724694"/>
                </a:cubicBezTo>
                <a:cubicBezTo>
                  <a:pt x="6160333" y="726877"/>
                  <a:pt x="6178887" y="715963"/>
                  <a:pt x="6174521" y="691952"/>
                </a:cubicBezTo>
                <a:lnTo>
                  <a:pt x="6174521" y="603548"/>
                </a:lnTo>
                <a:lnTo>
                  <a:pt x="6056649" y="603548"/>
                </a:lnTo>
                <a:cubicBezTo>
                  <a:pt x="6050101" y="603548"/>
                  <a:pt x="6040279" y="604640"/>
                  <a:pt x="6027182" y="606823"/>
                </a:cubicBezTo>
                <a:cubicBezTo>
                  <a:pt x="5996623" y="606823"/>
                  <a:pt x="5976977" y="609005"/>
                  <a:pt x="5968246" y="613371"/>
                </a:cubicBezTo>
                <a:lnTo>
                  <a:pt x="5942052" y="587177"/>
                </a:lnTo>
                <a:lnTo>
                  <a:pt x="6174521" y="583903"/>
                </a:lnTo>
                <a:lnTo>
                  <a:pt x="6174521" y="505322"/>
                </a:lnTo>
                <a:lnTo>
                  <a:pt x="5987891" y="508596"/>
                </a:lnTo>
                <a:cubicBezTo>
                  <a:pt x="5939870" y="510779"/>
                  <a:pt x="5906036" y="515144"/>
                  <a:pt x="5886390" y="521693"/>
                </a:cubicBezTo>
                <a:lnTo>
                  <a:pt x="5863471" y="492225"/>
                </a:lnTo>
                <a:lnTo>
                  <a:pt x="6174521" y="485677"/>
                </a:lnTo>
                <a:lnTo>
                  <a:pt x="6174521" y="416918"/>
                </a:lnTo>
                <a:lnTo>
                  <a:pt x="6050101" y="420192"/>
                </a:lnTo>
                <a:cubicBezTo>
                  <a:pt x="6019542" y="420192"/>
                  <a:pt x="5990074" y="422375"/>
                  <a:pt x="5961698" y="426741"/>
                </a:cubicBezTo>
                <a:lnTo>
                  <a:pt x="5935504" y="403821"/>
                </a:lnTo>
                <a:lnTo>
                  <a:pt x="6174521" y="400547"/>
                </a:lnTo>
                <a:lnTo>
                  <a:pt x="6174521" y="328514"/>
                </a:lnTo>
                <a:cubicBezTo>
                  <a:pt x="6157059" y="328514"/>
                  <a:pt x="6129774" y="329605"/>
                  <a:pt x="6092666" y="331788"/>
                </a:cubicBezTo>
                <a:cubicBezTo>
                  <a:pt x="6062107" y="331788"/>
                  <a:pt x="6040279" y="331788"/>
                  <a:pt x="6027182" y="331788"/>
                </a:cubicBezTo>
                <a:cubicBezTo>
                  <a:pt x="6020633" y="344885"/>
                  <a:pt x="6008628" y="359073"/>
                  <a:pt x="5991165" y="374353"/>
                </a:cubicBezTo>
                <a:cubicBezTo>
                  <a:pt x="5978069" y="378719"/>
                  <a:pt x="5971520" y="377627"/>
                  <a:pt x="5971520" y="371079"/>
                </a:cubicBezTo>
                <a:lnTo>
                  <a:pt x="5974794" y="263030"/>
                </a:lnTo>
                <a:cubicBezTo>
                  <a:pt x="5974794" y="252116"/>
                  <a:pt x="5973703" y="233562"/>
                  <a:pt x="5971520" y="207368"/>
                </a:cubicBezTo>
                <a:cubicBezTo>
                  <a:pt x="5971520" y="194271"/>
                  <a:pt x="5971520" y="185540"/>
                  <a:pt x="5971520" y="181174"/>
                </a:cubicBezTo>
                <a:cubicBezTo>
                  <a:pt x="5971520" y="174626"/>
                  <a:pt x="5973703" y="173534"/>
                  <a:pt x="5978069" y="177900"/>
                </a:cubicBezTo>
                <a:lnTo>
                  <a:pt x="6033730" y="204094"/>
                </a:lnTo>
                <a:lnTo>
                  <a:pt x="6174521" y="200819"/>
                </a:lnTo>
                <a:lnTo>
                  <a:pt x="6174521" y="177900"/>
                </a:lnTo>
                <a:cubicBezTo>
                  <a:pt x="6174521" y="164803"/>
                  <a:pt x="6174521" y="152797"/>
                  <a:pt x="6174521" y="141883"/>
                </a:cubicBezTo>
                <a:lnTo>
                  <a:pt x="5971520" y="148432"/>
                </a:lnTo>
                <a:cubicBezTo>
                  <a:pt x="5932230" y="148432"/>
                  <a:pt x="5901670" y="151706"/>
                  <a:pt x="5879842" y="158255"/>
                </a:cubicBezTo>
                <a:lnTo>
                  <a:pt x="5860197" y="128787"/>
                </a:lnTo>
                <a:lnTo>
                  <a:pt x="6174521" y="125512"/>
                </a:lnTo>
                <a:cubicBezTo>
                  <a:pt x="6172339" y="79673"/>
                  <a:pt x="6171247" y="44748"/>
                  <a:pt x="6171247" y="20737"/>
                </a:cubicBezTo>
                <a:cubicBezTo>
                  <a:pt x="6171247" y="17463"/>
                  <a:pt x="6171793" y="15280"/>
                  <a:pt x="6172885" y="14189"/>
                </a:cubicBezTo>
                <a:close/>
                <a:moveTo>
                  <a:pt x="5517222" y="13370"/>
                </a:moveTo>
                <a:cubicBezTo>
                  <a:pt x="5517768" y="12825"/>
                  <a:pt x="5518587" y="13097"/>
                  <a:pt x="5519678" y="14189"/>
                </a:cubicBezTo>
                <a:lnTo>
                  <a:pt x="5601533" y="46931"/>
                </a:lnTo>
                <a:cubicBezTo>
                  <a:pt x="5603716" y="51297"/>
                  <a:pt x="5604808" y="53480"/>
                  <a:pt x="5604808" y="53480"/>
                </a:cubicBezTo>
                <a:lnTo>
                  <a:pt x="5588437" y="79673"/>
                </a:lnTo>
                <a:lnTo>
                  <a:pt x="5585162" y="177900"/>
                </a:lnTo>
                <a:lnTo>
                  <a:pt x="5608082" y="174626"/>
                </a:lnTo>
                <a:lnTo>
                  <a:pt x="5650647" y="132061"/>
                </a:lnTo>
                <a:lnTo>
                  <a:pt x="5696486" y="181174"/>
                </a:lnTo>
                <a:cubicBezTo>
                  <a:pt x="5698669" y="183357"/>
                  <a:pt x="5699760" y="185540"/>
                  <a:pt x="5699760" y="187723"/>
                </a:cubicBezTo>
                <a:cubicBezTo>
                  <a:pt x="5699760" y="189905"/>
                  <a:pt x="5697578" y="190997"/>
                  <a:pt x="5693212" y="190997"/>
                </a:cubicBezTo>
                <a:lnTo>
                  <a:pt x="5585162" y="194271"/>
                </a:lnTo>
                <a:lnTo>
                  <a:pt x="5585162" y="338337"/>
                </a:lnTo>
                <a:lnTo>
                  <a:pt x="5673566" y="335062"/>
                </a:lnTo>
                <a:lnTo>
                  <a:pt x="5709583" y="292498"/>
                </a:lnTo>
                <a:lnTo>
                  <a:pt x="5758696" y="341611"/>
                </a:lnTo>
                <a:cubicBezTo>
                  <a:pt x="5763062" y="343794"/>
                  <a:pt x="5763062" y="347068"/>
                  <a:pt x="5758696" y="351434"/>
                </a:cubicBezTo>
                <a:lnTo>
                  <a:pt x="5585162" y="354708"/>
                </a:lnTo>
                <a:lnTo>
                  <a:pt x="5585162" y="439837"/>
                </a:lnTo>
                <a:lnTo>
                  <a:pt x="5588437" y="580629"/>
                </a:lnTo>
                <a:cubicBezTo>
                  <a:pt x="5584071" y="613371"/>
                  <a:pt x="5566609" y="641748"/>
                  <a:pt x="5536049" y="665759"/>
                </a:cubicBezTo>
                <a:cubicBezTo>
                  <a:pt x="5522952" y="676673"/>
                  <a:pt x="5515313" y="675581"/>
                  <a:pt x="5513130" y="662484"/>
                </a:cubicBezTo>
                <a:lnTo>
                  <a:pt x="5519678" y="433289"/>
                </a:lnTo>
                <a:lnTo>
                  <a:pt x="5519678" y="357982"/>
                </a:lnTo>
                <a:lnTo>
                  <a:pt x="5437823" y="357982"/>
                </a:lnTo>
                <a:cubicBezTo>
                  <a:pt x="5435640" y="475854"/>
                  <a:pt x="5372338" y="572989"/>
                  <a:pt x="5247918" y="649387"/>
                </a:cubicBezTo>
                <a:cubicBezTo>
                  <a:pt x="5243552" y="651570"/>
                  <a:pt x="5240278" y="651570"/>
                  <a:pt x="5238096" y="649387"/>
                </a:cubicBezTo>
                <a:cubicBezTo>
                  <a:pt x="5235913" y="645022"/>
                  <a:pt x="5235913" y="641748"/>
                  <a:pt x="5238096" y="639565"/>
                </a:cubicBezTo>
                <a:cubicBezTo>
                  <a:pt x="5329774" y="571898"/>
                  <a:pt x="5375612" y="479128"/>
                  <a:pt x="5375612" y="361256"/>
                </a:cubicBezTo>
                <a:lnTo>
                  <a:pt x="5359241" y="361256"/>
                </a:lnTo>
                <a:cubicBezTo>
                  <a:pt x="5326500" y="363439"/>
                  <a:pt x="5297032" y="366713"/>
                  <a:pt x="5270838" y="371079"/>
                </a:cubicBezTo>
                <a:lnTo>
                  <a:pt x="5251193" y="344885"/>
                </a:lnTo>
                <a:lnTo>
                  <a:pt x="5375612" y="341611"/>
                </a:lnTo>
                <a:cubicBezTo>
                  <a:pt x="5375612" y="321966"/>
                  <a:pt x="5375612" y="301229"/>
                  <a:pt x="5375612" y="279401"/>
                </a:cubicBezTo>
                <a:lnTo>
                  <a:pt x="5375612" y="197545"/>
                </a:lnTo>
                <a:cubicBezTo>
                  <a:pt x="5345053" y="199728"/>
                  <a:pt x="5319951" y="203002"/>
                  <a:pt x="5300306" y="207368"/>
                </a:cubicBezTo>
                <a:lnTo>
                  <a:pt x="5274112" y="184448"/>
                </a:lnTo>
                <a:lnTo>
                  <a:pt x="5375612" y="181174"/>
                </a:lnTo>
                <a:lnTo>
                  <a:pt x="5375612" y="92770"/>
                </a:lnTo>
                <a:cubicBezTo>
                  <a:pt x="5375612" y="68759"/>
                  <a:pt x="5373430" y="46931"/>
                  <a:pt x="5369064" y="27286"/>
                </a:cubicBezTo>
                <a:cubicBezTo>
                  <a:pt x="5369064" y="25103"/>
                  <a:pt x="5370156" y="24012"/>
                  <a:pt x="5372338" y="24012"/>
                </a:cubicBezTo>
                <a:lnTo>
                  <a:pt x="5447645" y="53480"/>
                </a:lnTo>
                <a:cubicBezTo>
                  <a:pt x="5454194" y="55662"/>
                  <a:pt x="5455285" y="58937"/>
                  <a:pt x="5450919" y="63302"/>
                </a:cubicBezTo>
                <a:lnTo>
                  <a:pt x="5437823" y="79673"/>
                </a:lnTo>
                <a:lnTo>
                  <a:pt x="5441097" y="177900"/>
                </a:lnTo>
                <a:lnTo>
                  <a:pt x="5516404" y="177900"/>
                </a:lnTo>
                <a:lnTo>
                  <a:pt x="5516404" y="122238"/>
                </a:lnTo>
                <a:cubicBezTo>
                  <a:pt x="5516404" y="74216"/>
                  <a:pt x="5516404" y="39291"/>
                  <a:pt x="5516404" y="17463"/>
                </a:cubicBezTo>
                <a:cubicBezTo>
                  <a:pt x="5516404" y="15280"/>
                  <a:pt x="5516677" y="13916"/>
                  <a:pt x="5517222" y="13370"/>
                </a:cubicBezTo>
                <a:close/>
                <a:moveTo>
                  <a:pt x="526495" y="10915"/>
                </a:moveTo>
                <a:lnTo>
                  <a:pt x="595253" y="53480"/>
                </a:lnTo>
                <a:cubicBezTo>
                  <a:pt x="599619" y="55662"/>
                  <a:pt x="599619" y="58937"/>
                  <a:pt x="595253" y="63302"/>
                </a:cubicBezTo>
                <a:lnTo>
                  <a:pt x="572334" y="92770"/>
                </a:lnTo>
                <a:lnTo>
                  <a:pt x="549414" y="364530"/>
                </a:lnTo>
                <a:lnTo>
                  <a:pt x="601802" y="364530"/>
                </a:lnTo>
                <a:lnTo>
                  <a:pt x="637818" y="321966"/>
                </a:lnTo>
                <a:lnTo>
                  <a:pt x="706577" y="364530"/>
                </a:lnTo>
                <a:cubicBezTo>
                  <a:pt x="710942" y="366713"/>
                  <a:pt x="710942" y="369987"/>
                  <a:pt x="706577" y="374353"/>
                </a:cubicBezTo>
                <a:lnTo>
                  <a:pt x="686931" y="403821"/>
                </a:lnTo>
                <a:cubicBezTo>
                  <a:pt x="673835" y="543521"/>
                  <a:pt x="658555" y="638473"/>
                  <a:pt x="641092" y="688678"/>
                </a:cubicBezTo>
                <a:cubicBezTo>
                  <a:pt x="621447" y="732334"/>
                  <a:pt x="577791" y="768351"/>
                  <a:pt x="510124" y="796727"/>
                </a:cubicBezTo>
                <a:cubicBezTo>
                  <a:pt x="505758" y="798910"/>
                  <a:pt x="502484" y="798910"/>
                  <a:pt x="500301" y="796727"/>
                </a:cubicBezTo>
                <a:cubicBezTo>
                  <a:pt x="498118" y="794544"/>
                  <a:pt x="498118" y="791270"/>
                  <a:pt x="500301" y="786905"/>
                </a:cubicBezTo>
                <a:cubicBezTo>
                  <a:pt x="504667" y="754162"/>
                  <a:pt x="494844" y="730152"/>
                  <a:pt x="470833" y="714872"/>
                </a:cubicBezTo>
                <a:cubicBezTo>
                  <a:pt x="468650" y="712689"/>
                  <a:pt x="467559" y="710506"/>
                  <a:pt x="467559" y="708323"/>
                </a:cubicBezTo>
                <a:cubicBezTo>
                  <a:pt x="467559" y="706141"/>
                  <a:pt x="469742" y="705049"/>
                  <a:pt x="474107" y="705049"/>
                </a:cubicBezTo>
                <a:cubicBezTo>
                  <a:pt x="522129" y="707232"/>
                  <a:pt x="547232" y="703958"/>
                  <a:pt x="549414" y="695227"/>
                </a:cubicBezTo>
                <a:cubicBezTo>
                  <a:pt x="573425" y="651570"/>
                  <a:pt x="591979" y="546795"/>
                  <a:pt x="605076" y="380901"/>
                </a:cubicBezTo>
                <a:lnTo>
                  <a:pt x="303848" y="390724"/>
                </a:lnTo>
                <a:cubicBezTo>
                  <a:pt x="292934" y="414735"/>
                  <a:pt x="274380" y="434380"/>
                  <a:pt x="248186" y="449660"/>
                </a:cubicBezTo>
                <a:cubicBezTo>
                  <a:pt x="237272" y="451843"/>
                  <a:pt x="231815" y="448569"/>
                  <a:pt x="231815" y="439837"/>
                </a:cubicBezTo>
                <a:lnTo>
                  <a:pt x="241637" y="351434"/>
                </a:lnTo>
                <a:lnTo>
                  <a:pt x="254735" y="210642"/>
                </a:lnTo>
                <a:lnTo>
                  <a:pt x="258009" y="122238"/>
                </a:lnTo>
                <a:lnTo>
                  <a:pt x="336590" y="154980"/>
                </a:lnTo>
                <a:cubicBezTo>
                  <a:pt x="338773" y="157163"/>
                  <a:pt x="339864" y="160437"/>
                  <a:pt x="339864" y="164803"/>
                </a:cubicBezTo>
                <a:lnTo>
                  <a:pt x="330041" y="177900"/>
                </a:lnTo>
                <a:lnTo>
                  <a:pt x="307122" y="371079"/>
                </a:lnTo>
                <a:lnTo>
                  <a:pt x="470833" y="367805"/>
                </a:lnTo>
                <a:lnTo>
                  <a:pt x="490478" y="66576"/>
                </a:lnTo>
                <a:lnTo>
                  <a:pt x="235090" y="73125"/>
                </a:lnTo>
                <a:cubicBezTo>
                  <a:pt x="228541" y="73125"/>
                  <a:pt x="225267" y="69851"/>
                  <a:pt x="225267" y="63302"/>
                </a:cubicBezTo>
                <a:cubicBezTo>
                  <a:pt x="225267" y="58937"/>
                  <a:pt x="228541" y="56754"/>
                  <a:pt x="235090" y="56754"/>
                </a:cubicBezTo>
                <a:lnTo>
                  <a:pt x="490478" y="50205"/>
                </a:lnTo>
                <a:close/>
                <a:moveTo>
                  <a:pt x="4514493" y="1092"/>
                </a:moveTo>
                <a:lnTo>
                  <a:pt x="4612720" y="24012"/>
                </a:lnTo>
                <a:cubicBezTo>
                  <a:pt x="4614902" y="24012"/>
                  <a:pt x="4617085" y="25103"/>
                  <a:pt x="4619268" y="27286"/>
                </a:cubicBezTo>
                <a:cubicBezTo>
                  <a:pt x="4617085" y="29469"/>
                  <a:pt x="4614902" y="31651"/>
                  <a:pt x="4612720" y="33834"/>
                </a:cubicBezTo>
                <a:cubicBezTo>
                  <a:pt x="4606171" y="40383"/>
                  <a:pt x="4600714" y="51297"/>
                  <a:pt x="4596349" y="66576"/>
                </a:cubicBezTo>
                <a:lnTo>
                  <a:pt x="4596349" y="158255"/>
                </a:lnTo>
                <a:lnTo>
                  <a:pt x="4717495" y="154980"/>
                </a:lnTo>
                <a:lnTo>
                  <a:pt x="4763334" y="109141"/>
                </a:lnTo>
                <a:lnTo>
                  <a:pt x="4822270" y="161529"/>
                </a:lnTo>
                <a:cubicBezTo>
                  <a:pt x="4826635" y="165894"/>
                  <a:pt x="4825544" y="168077"/>
                  <a:pt x="4818996" y="168077"/>
                </a:cubicBezTo>
                <a:lnTo>
                  <a:pt x="4596349" y="174626"/>
                </a:lnTo>
                <a:lnTo>
                  <a:pt x="4596349" y="348159"/>
                </a:lnTo>
                <a:lnTo>
                  <a:pt x="4792801" y="344885"/>
                </a:lnTo>
                <a:lnTo>
                  <a:pt x="4851737" y="285949"/>
                </a:lnTo>
                <a:lnTo>
                  <a:pt x="4917222" y="348159"/>
                </a:lnTo>
                <a:cubicBezTo>
                  <a:pt x="4919405" y="352525"/>
                  <a:pt x="4917222" y="355799"/>
                  <a:pt x="4910673" y="357982"/>
                </a:cubicBezTo>
                <a:lnTo>
                  <a:pt x="4625817" y="364530"/>
                </a:lnTo>
                <a:lnTo>
                  <a:pt x="4678204" y="390724"/>
                </a:lnTo>
                <a:cubicBezTo>
                  <a:pt x="4682570" y="392907"/>
                  <a:pt x="4682570" y="396181"/>
                  <a:pt x="4678204" y="400547"/>
                </a:cubicBezTo>
                <a:lnTo>
                  <a:pt x="4665107" y="420192"/>
                </a:lnTo>
                <a:lnTo>
                  <a:pt x="4638913" y="629742"/>
                </a:lnTo>
                <a:cubicBezTo>
                  <a:pt x="4630182" y="660301"/>
                  <a:pt x="4644370" y="675581"/>
                  <a:pt x="4681478" y="675581"/>
                </a:cubicBezTo>
                <a:cubicBezTo>
                  <a:pt x="4731683" y="675581"/>
                  <a:pt x="4774248" y="670124"/>
                  <a:pt x="4809173" y="659210"/>
                </a:cubicBezTo>
                <a:cubicBezTo>
                  <a:pt x="4839732" y="654844"/>
                  <a:pt x="4859378" y="627559"/>
                  <a:pt x="4868108" y="577355"/>
                </a:cubicBezTo>
                <a:cubicBezTo>
                  <a:pt x="4870291" y="575172"/>
                  <a:pt x="4872474" y="574080"/>
                  <a:pt x="4874657" y="574080"/>
                </a:cubicBezTo>
                <a:cubicBezTo>
                  <a:pt x="4876840" y="574080"/>
                  <a:pt x="4877932" y="576263"/>
                  <a:pt x="4877932" y="580629"/>
                </a:cubicBezTo>
                <a:cubicBezTo>
                  <a:pt x="4873566" y="622102"/>
                  <a:pt x="4879023" y="648296"/>
                  <a:pt x="4894302" y="659210"/>
                </a:cubicBezTo>
                <a:cubicBezTo>
                  <a:pt x="4916131" y="681038"/>
                  <a:pt x="4925953" y="698501"/>
                  <a:pt x="4923771" y="711598"/>
                </a:cubicBezTo>
                <a:cubicBezTo>
                  <a:pt x="4921588" y="726877"/>
                  <a:pt x="4907400" y="738883"/>
                  <a:pt x="4881206" y="747614"/>
                </a:cubicBezTo>
                <a:cubicBezTo>
                  <a:pt x="4831001" y="762894"/>
                  <a:pt x="4765516" y="766168"/>
                  <a:pt x="4684752" y="757437"/>
                </a:cubicBezTo>
                <a:cubicBezTo>
                  <a:pt x="4612720" y="746523"/>
                  <a:pt x="4578886" y="697409"/>
                  <a:pt x="4583252" y="610097"/>
                </a:cubicBezTo>
                <a:lnTo>
                  <a:pt x="4586526" y="459483"/>
                </a:lnTo>
                <a:lnTo>
                  <a:pt x="4586526" y="364530"/>
                </a:lnTo>
                <a:lnTo>
                  <a:pt x="4471928" y="367805"/>
                </a:lnTo>
                <a:lnTo>
                  <a:pt x="4534138" y="390724"/>
                </a:lnTo>
                <a:cubicBezTo>
                  <a:pt x="4538504" y="392907"/>
                  <a:pt x="4538504" y="397273"/>
                  <a:pt x="4534138" y="403821"/>
                </a:cubicBezTo>
                <a:lnTo>
                  <a:pt x="4524316" y="423466"/>
                </a:lnTo>
                <a:lnTo>
                  <a:pt x="4507945" y="479128"/>
                </a:lnTo>
                <a:cubicBezTo>
                  <a:pt x="4481751" y="607914"/>
                  <a:pt x="4360605" y="719237"/>
                  <a:pt x="4144506" y="813098"/>
                </a:cubicBezTo>
                <a:cubicBezTo>
                  <a:pt x="4140141" y="815281"/>
                  <a:pt x="4137958" y="813098"/>
                  <a:pt x="4137958" y="806550"/>
                </a:cubicBezTo>
                <a:cubicBezTo>
                  <a:pt x="4137958" y="804367"/>
                  <a:pt x="4140141" y="802184"/>
                  <a:pt x="4144506" y="800002"/>
                </a:cubicBezTo>
                <a:cubicBezTo>
                  <a:pt x="4338777" y="710506"/>
                  <a:pt x="4439186" y="566441"/>
                  <a:pt x="4445735" y="367805"/>
                </a:cubicBezTo>
                <a:lnTo>
                  <a:pt x="4298395" y="371079"/>
                </a:lnTo>
                <a:cubicBezTo>
                  <a:pt x="4259104" y="373262"/>
                  <a:pt x="4228545" y="377627"/>
                  <a:pt x="4206717" y="384176"/>
                </a:cubicBezTo>
                <a:lnTo>
                  <a:pt x="4183797" y="357982"/>
                </a:lnTo>
                <a:lnTo>
                  <a:pt x="4517767" y="351434"/>
                </a:lnTo>
                <a:lnTo>
                  <a:pt x="4517767" y="177900"/>
                </a:lnTo>
                <a:lnTo>
                  <a:pt x="4373702" y="181174"/>
                </a:lnTo>
                <a:cubicBezTo>
                  <a:pt x="4343142" y="227013"/>
                  <a:pt x="4301669" y="280492"/>
                  <a:pt x="4249281" y="341611"/>
                </a:cubicBezTo>
                <a:cubicBezTo>
                  <a:pt x="4244916" y="343794"/>
                  <a:pt x="4241641" y="341611"/>
                  <a:pt x="4239459" y="335062"/>
                </a:cubicBezTo>
                <a:cubicBezTo>
                  <a:pt x="4300577" y="241201"/>
                  <a:pt x="4342051" y="138609"/>
                  <a:pt x="4363879" y="27286"/>
                </a:cubicBezTo>
                <a:lnTo>
                  <a:pt x="4439186" y="63302"/>
                </a:lnTo>
                <a:cubicBezTo>
                  <a:pt x="4443552" y="63302"/>
                  <a:pt x="4443552" y="66576"/>
                  <a:pt x="4439186" y="73125"/>
                </a:cubicBezTo>
                <a:lnTo>
                  <a:pt x="4429363" y="86222"/>
                </a:lnTo>
                <a:cubicBezTo>
                  <a:pt x="4427181" y="90587"/>
                  <a:pt x="4422815" y="99319"/>
                  <a:pt x="4416267" y="112415"/>
                </a:cubicBezTo>
                <a:cubicBezTo>
                  <a:pt x="4411901" y="118964"/>
                  <a:pt x="4402078" y="135335"/>
                  <a:pt x="4386799" y="161529"/>
                </a:cubicBezTo>
                <a:lnTo>
                  <a:pt x="4517767" y="161529"/>
                </a:lnTo>
                <a:lnTo>
                  <a:pt x="4517767" y="138609"/>
                </a:lnTo>
                <a:close/>
                <a:moveTo>
                  <a:pt x="1933590" y="273"/>
                </a:moveTo>
                <a:cubicBezTo>
                  <a:pt x="1934136" y="-272"/>
                  <a:pt x="1935500" y="1"/>
                  <a:pt x="1937683" y="1092"/>
                </a:cubicBezTo>
                <a:lnTo>
                  <a:pt x="2016264" y="27286"/>
                </a:lnTo>
                <a:cubicBezTo>
                  <a:pt x="2022813" y="29469"/>
                  <a:pt x="2023904" y="33834"/>
                  <a:pt x="2019538" y="40383"/>
                </a:cubicBezTo>
                <a:lnTo>
                  <a:pt x="2012990" y="60028"/>
                </a:lnTo>
                <a:cubicBezTo>
                  <a:pt x="2010807" y="112415"/>
                  <a:pt x="2006441" y="161529"/>
                  <a:pt x="1999893" y="207368"/>
                </a:cubicBezTo>
                <a:lnTo>
                  <a:pt x="2284750" y="200819"/>
                </a:lnTo>
                <a:lnTo>
                  <a:pt x="2340412" y="145158"/>
                </a:lnTo>
                <a:lnTo>
                  <a:pt x="2399348" y="210642"/>
                </a:lnTo>
                <a:cubicBezTo>
                  <a:pt x="2403713" y="215008"/>
                  <a:pt x="2403713" y="218282"/>
                  <a:pt x="2399348" y="220465"/>
                </a:cubicBezTo>
                <a:lnTo>
                  <a:pt x="1996619" y="227013"/>
                </a:lnTo>
                <a:cubicBezTo>
                  <a:pt x="1979156" y="464940"/>
                  <a:pt x="1856919" y="660301"/>
                  <a:pt x="1629906" y="813098"/>
                </a:cubicBezTo>
                <a:cubicBezTo>
                  <a:pt x="1625541" y="815281"/>
                  <a:pt x="1622267" y="815281"/>
                  <a:pt x="1620084" y="813098"/>
                </a:cubicBezTo>
                <a:cubicBezTo>
                  <a:pt x="1620084" y="808733"/>
                  <a:pt x="1621175" y="805459"/>
                  <a:pt x="1623358" y="803276"/>
                </a:cubicBezTo>
                <a:cubicBezTo>
                  <a:pt x="1817628" y="657027"/>
                  <a:pt x="1919129" y="466031"/>
                  <a:pt x="1927860" y="230287"/>
                </a:cubicBezTo>
                <a:lnTo>
                  <a:pt x="1829634" y="230287"/>
                </a:lnTo>
                <a:cubicBezTo>
                  <a:pt x="1785978" y="230287"/>
                  <a:pt x="1752144" y="233562"/>
                  <a:pt x="1728133" y="240110"/>
                </a:cubicBezTo>
                <a:lnTo>
                  <a:pt x="1708488" y="210642"/>
                </a:lnTo>
                <a:lnTo>
                  <a:pt x="1931134" y="207368"/>
                </a:lnTo>
                <a:cubicBezTo>
                  <a:pt x="1933317" y="194271"/>
                  <a:pt x="1934409" y="174626"/>
                  <a:pt x="1934409" y="148432"/>
                </a:cubicBezTo>
                <a:cubicBezTo>
                  <a:pt x="1936592" y="124421"/>
                  <a:pt x="1937683" y="105867"/>
                  <a:pt x="1937683" y="92770"/>
                </a:cubicBezTo>
                <a:cubicBezTo>
                  <a:pt x="1937683" y="51297"/>
                  <a:pt x="1936592" y="21829"/>
                  <a:pt x="1934409" y="4366"/>
                </a:cubicBezTo>
                <a:cubicBezTo>
                  <a:pt x="1933317" y="2183"/>
                  <a:pt x="1933044" y="819"/>
                  <a:pt x="1933590" y="273"/>
                </a:cubicBezTo>
                <a:close/>
              </a:path>
            </a:pathLst>
          </a:custGeom>
          <a:solidFill>
            <a:srgbClr val="AF020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 dirty="0">
              <a:solidFill>
                <a:srgbClr val="AF0202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D53C6E98-3D85-48AF-BC6E-7D4A29D76FFD}"/>
              </a:ext>
            </a:extLst>
          </p:cNvPr>
          <p:cNvCxnSpPr>
            <a:cxnSpLocks/>
          </p:cNvCxnSpPr>
          <p:nvPr/>
        </p:nvCxnSpPr>
        <p:spPr>
          <a:xfrm>
            <a:off x="3614965" y="3410955"/>
            <a:ext cx="73796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524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01ED963A-2868-4077-8B83-3651F168CA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6658"/>
          <a:stretch/>
        </p:blipFill>
        <p:spPr>
          <a:xfrm>
            <a:off x="0" y="-1"/>
            <a:ext cx="12344400" cy="685800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BACE1B29-8E8D-4172-82F4-FF42118B3B7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251" y="797468"/>
            <a:ext cx="9885498" cy="531123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BA076F1E-8641-44E3-9C38-4D3801135879}"/>
              </a:ext>
            </a:extLst>
          </p:cNvPr>
          <p:cNvSpPr/>
          <p:nvPr/>
        </p:nvSpPr>
        <p:spPr>
          <a:xfrm>
            <a:off x="1428750" y="4802585"/>
            <a:ext cx="9391650" cy="1079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2" name="任意多边形 11">
            <a:extLst>
              <a:ext uri="{FF2B5EF4-FFF2-40B4-BE49-F238E27FC236}">
                <a16:creationId xmlns="" xmlns:a16="http://schemas.microsoft.com/office/drawing/2014/main" id="{4309406E-0090-487F-A111-CECF4C8DB1E3}"/>
              </a:ext>
            </a:extLst>
          </p:cNvPr>
          <p:cNvSpPr/>
          <p:nvPr/>
        </p:nvSpPr>
        <p:spPr>
          <a:xfrm>
            <a:off x="1990860" y="5037990"/>
            <a:ext cx="8157641" cy="434430"/>
          </a:xfrm>
          <a:custGeom>
            <a:avLst/>
            <a:gdLst/>
            <a:ahLst/>
            <a:cxnLst/>
            <a:rect l="l" t="t" r="r" b="b"/>
            <a:pathLst>
              <a:path w="8157641" h="434430">
                <a:moveTo>
                  <a:pt x="7045002" y="308744"/>
                </a:moveTo>
                <a:lnTo>
                  <a:pt x="7068666" y="308744"/>
                </a:lnTo>
                <a:cubicBezTo>
                  <a:pt x="7067624" y="315590"/>
                  <a:pt x="7066284" y="323478"/>
                  <a:pt x="7064647" y="332408"/>
                </a:cubicBezTo>
                <a:lnTo>
                  <a:pt x="7239669" y="332408"/>
                </a:lnTo>
                <a:cubicBezTo>
                  <a:pt x="7238180" y="350267"/>
                  <a:pt x="7236172" y="366266"/>
                  <a:pt x="7233642" y="380405"/>
                </a:cubicBezTo>
                <a:cubicBezTo>
                  <a:pt x="7230218" y="410320"/>
                  <a:pt x="7210722" y="425128"/>
                  <a:pt x="7175152" y="424830"/>
                </a:cubicBezTo>
                <a:cubicBezTo>
                  <a:pt x="7153126" y="425426"/>
                  <a:pt x="7122541" y="425723"/>
                  <a:pt x="7083400" y="425723"/>
                </a:cubicBezTo>
                <a:lnTo>
                  <a:pt x="7078265" y="402506"/>
                </a:lnTo>
                <a:cubicBezTo>
                  <a:pt x="7101780" y="403697"/>
                  <a:pt x="7130429" y="404292"/>
                  <a:pt x="7164213" y="404292"/>
                </a:cubicBezTo>
                <a:cubicBezTo>
                  <a:pt x="7193830" y="405483"/>
                  <a:pt x="7209234" y="396627"/>
                  <a:pt x="7210424" y="377726"/>
                </a:cubicBezTo>
                <a:cubicBezTo>
                  <a:pt x="7211912" y="370582"/>
                  <a:pt x="7213103" y="361727"/>
                  <a:pt x="7213996" y="351160"/>
                </a:cubicBezTo>
                <a:lnTo>
                  <a:pt x="7059066" y="351160"/>
                </a:lnTo>
                <a:cubicBezTo>
                  <a:pt x="7049094" y="394618"/>
                  <a:pt x="6996186" y="422375"/>
                  <a:pt x="6900341" y="434430"/>
                </a:cubicBezTo>
                <a:cubicBezTo>
                  <a:pt x="6899894" y="433537"/>
                  <a:pt x="6899224" y="432123"/>
                  <a:pt x="6898332" y="430188"/>
                </a:cubicBezTo>
                <a:cubicBezTo>
                  <a:pt x="6894314" y="422300"/>
                  <a:pt x="6891039" y="416570"/>
                  <a:pt x="6888509" y="412998"/>
                </a:cubicBezTo>
                <a:cubicBezTo>
                  <a:pt x="6975424" y="402432"/>
                  <a:pt x="7024017" y="381819"/>
                  <a:pt x="7034286" y="351160"/>
                </a:cubicBezTo>
                <a:lnTo>
                  <a:pt x="6925120" y="351160"/>
                </a:lnTo>
                <a:lnTo>
                  <a:pt x="6925120" y="332408"/>
                </a:lnTo>
                <a:lnTo>
                  <a:pt x="7040760" y="332408"/>
                </a:lnTo>
                <a:cubicBezTo>
                  <a:pt x="7042546" y="325413"/>
                  <a:pt x="7043960" y="317525"/>
                  <a:pt x="7045002" y="308744"/>
                </a:cubicBezTo>
                <a:close/>
                <a:moveTo>
                  <a:pt x="6307484" y="308298"/>
                </a:moveTo>
                <a:cubicBezTo>
                  <a:pt x="6340971" y="327497"/>
                  <a:pt x="6380633" y="351384"/>
                  <a:pt x="6426472" y="379959"/>
                </a:cubicBezTo>
                <a:lnTo>
                  <a:pt x="6411292" y="400943"/>
                </a:lnTo>
                <a:cubicBezTo>
                  <a:pt x="6371108" y="373857"/>
                  <a:pt x="6331818" y="349077"/>
                  <a:pt x="6293420" y="326604"/>
                </a:cubicBezTo>
                <a:close/>
                <a:moveTo>
                  <a:pt x="6123309" y="306958"/>
                </a:moveTo>
                <a:lnTo>
                  <a:pt x="6140276" y="325041"/>
                </a:lnTo>
                <a:cubicBezTo>
                  <a:pt x="6105450" y="351086"/>
                  <a:pt x="6065490" y="377652"/>
                  <a:pt x="6020395" y="404739"/>
                </a:cubicBezTo>
                <a:cubicBezTo>
                  <a:pt x="6015930" y="397297"/>
                  <a:pt x="6011019" y="390451"/>
                  <a:pt x="6005661" y="384200"/>
                </a:cubicBezTo>
                <a:cubicBezTo>
                  <a:pt x="6046440" y="362471"/>
                  <a:pt x="6085656" y="336724"/>
                  <a:pt x="6123309" y="306958"/>
                </a:cubicBezTo>
                <a:close/>
                <a:moveTo>
                  <a:pt x="4645223" y="296913"/>
                </a:moveTo>
                <a:cubicBezTo>
                  <a:pt x="4665910" y="319534"/>
                  <a:pt x="4689500" y="346919"/>
                  <a:pt x="4715991" y="379066"/>
                </a:cubicBezTo>
                <a:lnTo>
                  <a:pt x="4695453" y="394693"/>
                </a:lnTo>
                <a:cubicBezTo>
                  <a:pt x="4672980" y="365076"/>
                  <a:pt x="4650135" y="337022"/>
                  <a:pt x="4626917" y="310530"/>
                </a:cubicBezTo>
                <a:close/>
                <a:moveTo>
                  <a:pt x="4500116" y="295796"/>
                </a:moveTo>
                <a:lnTo>
                  <a:pt x="4520877" y="307851"/>
                </a:lnTo>
                <a:cubicBezTo>
                  <a:pt x="4500041" y="338659"/>
                  <a:pt x="4476378" y="369243"/>
                  <a:pt x="4449886" y="399604"/>
                </a:cubicBezTo>
                <a:cubicBezTo>
                  <a:pt x="4443933" y="394544"/>
                  <a:pt x="4437236" y="389558"/>
                  <a:pt x="4429794" y="384647"/>
                </a:cubicBezTo>
                <a:cubicBezTo>
                  <a:pt x="4454053" y="359197"/>
                  <a:pt x="4477494" y="329580"/>
                  <a:pt x="4500116" y="295796"/>
                </a:cubicBezTo>
                <a:close/>
                <a:moveTo>
                  <a:pt x="2749227" y="265212"/>
                </a:moveTo>
                <a:lnTo>
                  <a:pt x="2749227" y="380852"/>
                </a:lnTo>
                <a:lnTo>
                  <a:pt x="2942109" y="380852"/>
                </a:lnTo>
                <a:lnTo>
                  <a:pt x="2942109" y="265212"/>
                </a:lnTo>
                <a:close/>
                <a:moveTo>
                  <a:pt x="8040662" y="256952"/>
                </a:moveTo>
                <a:lnTo>
                  <a:pt x="8040662" y="293564"/>
                </a:lnTo>
                <a:lnTo>
                  <a:pt x="8112100" y="293564"/>
                </a:lnTo>
                <a:lnTo>
                  <a:pt x="8112100" y="256952"/>
                </a:lnTo>
                <a:close/>
                <a:moveTo>
                  <a:pt x="7948240" y="256952"/>
                </a:moveTo>
                <a:lnTo>
                  <a:pt x="7948240" y="293564"/>
                </a:lnTo>
                <a:lnTo>
                  <a:pt x="8019677" y="293564"/>
                </a:lnTo>
                <a:lnTo>
                  <a:pt x="8019677" y="256952"/>
                </a:lnTo>
                <a:close/>
                <a:moveTo>
                  <a:pt x="2641624" y="251148"/>
                </a:moveTo>
                <a:cubicBezTo>
                  <a:pt x="2650257" y="256208"/>
                  <a:pt x="2658516" y="260003"/>
                  <a:pt x="2666404" y="262533"/>
                </a:cubicBezTo>
                <a:cubicBezTo>
                  <a:pt x="2648694" y="311349"/>
                  <a:pt x="2630239" y="366490"/>
                  <a:pt x="2611040" y="427956"/>
                </a:cubicBezTo>
                <a:lnTo>
                  <a:pt x="2584028" y="417017"/>
                </a:lnTo>
                <a:cubicBezTo>
                  <a:pt x="2604418" y="368052"/>
                  <a:pt x="2623617" y="312763"/>
                  <a:pt x="2641624" y="251148"/>
                </a:cubicBezTo>
                <a:close/>
                <a:moveTo>
                  <a:pt x="2724448" y="243334"/>
                </a:moveTo>
                <a:lnTo>
                  <a:pt x="2966665" y="243334"/>
                </a:lnTo>
                <a:lnTo>
                  <a:pt x="2966665" y="433537"/>
                </a:lnTo>
                <a:lnTo>
                  <a:pt x="2942109" y="433537"/>
                </a:lnTo>
                <a:lnTo>
                  <a:pt x="2942109" y="402953"/>
                </a:lnTo>
                <a:lnTo>
                  <a:pt x="2749227" y="402953"/>
                </a:lnTo>
                <a:lnTo>
                  <a:pt x="2749227" y="433537"/>
                </a:lnTo>
                <a:lnTo>
                  <a:pt x="2724448" y="433537"/>
                </a:lnTo>
                <a:close/>
                <a:moveTo>
                  <a:pt x="373484" y="237753"/>
                </a:moveTo>
                <a:cubicBezTo>
                  <a:pt x="393129" y="275853"/>
                  <a:pt x="414933" y="320502"/>
                  <a:pt x="438894" y="371699"/>
                </a:cubicBezTo>
                <a:lnTo>
                  <a:pt x="415007" y="383307"/>
                </a:lnTo>
                <a:cubicBezTo>
                  <a:pt x="395659" y="338064"/>
                  <a:pt x="374675" y="293043"/>
                  <a:pt x="352053" y="248246"/>
                </a:cubicBezTo>
                <a:close/>
                <a:moveTo>
                  <a:pt x="208508" y="237753"/>
                </a:moveTo>
                <a:lnTo>
                  <a:pt x="231725" y="246906"/>
                </a:lnTo>
                <a:cubicBezTo>
                  <a:pt x="212377" y="289025"/>
                  <a:pt x="188937" y="334640"/>
                  <a:pt x="161404" y="383754"/>
                </a:cubicBezTo>
                <a:cubicBezTo>
                  <a:pt x="156790" y="380331"/>
                  <a:pt x="149349" y="376015"/>
                  <a:pt x="139080" y="370806"/>
                </a:cubicBezTo>
                <a:cubicBezTo>
                  <a:pt x="165720" y="327050"/>
                  <a:pt x="188863" y="282699"/>
                  <a:pt x="208508" y="237753"/>
                </a:cubicBezTo>
                <a:close/>
                <a:moveTo>
                  <a:pt x="6983610" y="224582"/>
                </a:moveTo>
                <a:cubicBezTo>
                  <a:pt x="7018287" y="242739"/>
                  <a:pt x="7053336" y="256282"/>
                  <a:pt x="7088757" y="265212"/>
                </a:cubicBezTo>
                <a:cubicBezTo>
                  <a:pt x="7125518" y="256282"/>
                  <a:pt x="7165330" y="242739"/>
                  <a:pt x="7208192" y="224582"/>
                </a:cubicBezTo>
                <a:close/>
                <a:moveTo>
                  <a:pt x="3542407" y="215429"/>
                </a:moveTo>
                <a:cubicBezTo>
                  <a:pt x="3566219" y="233884"/>
                  <a:pt x="3583855" y="248395"/>
                  <a:pt x="3595315" y="258961"/>
                </a:cubicBezTo>
                <a:lnTo>
                  <a:pt x="3579018" y="276151"/>
                </a:lnTo>
                <a:cubicBezTo>
                  <a:pt x="3566070" y="264096"/>
                  <a:pt x="3548955" y="249064"/>
                  <a:pt x="3527673" y="231056"/>
                </a:cubicBezTo>
                <a:close/>
                <a:moveTo>
                  <a:pt x="7847780" y="214536"/>
                </a:moveTo>
                <a:cubicBezTo>
                  <a:pt x="7849120" y="217066"/>
                  <a:pt x="7851130" y="220713"/>
                  <a:pt x="7853808" y="225475"/>
                </a:cubicBezTo>
                <a:cubicBezTo>
                  <a:pt x="7857380" y="231875"/>
                  <a:pt x="7860059" y="236786"/>
                  <a:pt x="7861845" y="240209"/>
                </a:cubicBezTo>
                <a:cubicBezTo>
                  <a:pt x="7869435" y="237084"/>
                  <a:pt x="7879928" y="232396"/>
                  <a:pt x="7893322" y="226145"/>
                </a:cubicBezTo>
                <a:cubicBezTo>
                  <a:pt x="7896001" y="224805"/>
                  <a:pt x="7898010" y="223838"/>
                  <a:pt x="7899350" y="223243"/>
                </a:cubicBezTo>
                <a:lnTo>
                  <a:pt x="7909396" y="239093"/>
                </a:lnTo>
                <a:cubicBezTo>
                  <a:pt x="7893471" y="246981"/>
                  <a:pt x="7872635" y="255538"/>
                  <a:pt x="7846888" y="264766"/>
                </a:cubicBezTo>
                <a:cubicBezTo>
                  <a:pt x="7873230" y="293638"/>
                  <a:pt x="7886030" y="326901"/>
                  <a:pt x="7885286" y="364555"/>
                </a:cubicBezTo>
                <a:cubicBezTo>
                  <a:pt x="7885732" y="405632"/>
                  <a:pt x="7868766" y="426616"/>
                  <a:pt x="7834386" y="427509"/>
                </a:cubicBezTo>
                <a:cubicBezTo>
                  <a:pt x="7829326" y="427658"/>
                  <a:pt x="7824042" y="427807"/>
                  <a:pt x="7818536" y="427956"/>
                </a:cubicBezTo>
                <a:cubicBezTo>
                  <a:pt x="7816006" y="427956"/>
                  <a:pt x="7813178" y="427956"/>
                  <a:pt x="7810052" y="427956"/>
                </a:cubicBezTo>
                <a:cubicBezTo>
                  <a:pt x="7807374" y="427956"/>
                  <a:pt x="7803653" y="427956"/>
                  <a:pt x="7798890" y="427956"/>
                </a:cubicBezTo>
                <a:cubicBezTo>
                  <a:pt x="7798146" y="422003"/>
                  <a:pt x="7796584" y="414710"/>
                  <a:pt x="7794202" y="406078"/>
                </a:cubicBezTo>
                <a:cubicBezTo>
                  <a:pt x="7803876" y="406971"/>
                  <a:pt x="7815485" y="407417"/>
                  <a:pt x="7829028" y="407417"/>
                </a:cubicBezTo>
                <a:cubicBezTo>
                  <a:pt x="7852692" y="407566"/>
                  <a:pt x="7864450" y="393576"/>
                  <a:pt x="7864300" y="365448"/>
                </a:cubicBezTo>
                <a:cubicBezTo>
                  <a:pt x="7864300" y="357858"/>
                  <a:pt x="7863780" y="351160"/>
                  <a:pt x="7862738" y="345356"/>
                </a:cubicBezTo>
                <a:cubicBezTo>
                  <a:pt x="7829847" y="369913"/>
                  <a:pt x="7789664" y="390898"/>
                  <a:pt x="7742187" y="408310"/>
                </a:cubicBezTo>
                <a:cubicBezTo>
                  <a:pt x="7738020" y="401613"/>
                  <a:pt x="7734225" y="396181"/>
                  <a:pt x="7730802" y="392014"/>
                </a:cubicBezTo>
                <a:cubicBezTo>
                  <a:pt x="7778427" y="376089"/>
                  <a:pt x="7821066" y="354583"/>
                  <a:pt x="7858720" y="327497"/>
                </a:cubicBezTo>
                <a:cubicBezTo>
                  <a:pt x="7857082" y="321246"/>
                  <a:pt x="7853734" y="312986"/>
                  <a:pt x="7848674" y="302717"/>
                </a:cubicBezTo>
                <a:cubicBezTo>
                  <a:pt x="7818164" y="323404"/>
                  <a:pt x="7781850" y="340147"/>
                  <a:pt x="7739732" y="352946"/>
                </a:cubicBezTo>
                <a:cubicBezTo>
                  <a:pt x="7736160" y="345803"/>
                  <a:pt x="7732960" y="340222"/>
                  <a:pt x="7730132" y="336203"/>
                </a:cubicBezTo>
                <a:cubicBezTo>
                  <a:pt x="7771804" y="324148"/>
                  <a:pt x="7808416" y="308447"/>
                  <a:pt x="7839967" y="289099"/>
                </a:cubicBezTo>
                <a:cubicBezTo>
                  <a:pt x="7836098" y="283295"/>
                  <a:pt x="7831707" y="277490"/>
                  <a:pt x="7826796" y="271686"/>
                </a:cubicBezTo>
                <a:cubicBezTo>
                  <a:pt x="7802834" y="279723"/>
                  <a:pt x="7775971" y="287015"/>
                  <a:pt x="7746206" y="293564"/>
                </a:cubicBezTo>
                <a:cubicBezTo>
                  <a:pt x="7744122" y="286867"/>
                  <a:pt x="7741666" y="280765"/>
                  <a:pt x="7738838" y="275258"/>
                </a:cubicBezTo>
                <a:cubicBezTo>
                  <a:pt x="7753424" y="272728"/>
                  <a:pt x="7770836" y="268784"/>
                  <a:pt x="7791077" y="263426"/>
                </a:cubicBezTo>
                <a:cubicBezTo>
                  <a:pt x="7786464" y="254050"/>
                  <a:pt x="7781701" y="244897"/>
                  <a:pt x="7776790" y="235967"/>
                </a:cubicBezTo>
                <a:lnTo>
                  <a:pt x="7794202" y="229940"/>
                </a:lnTo>
                <a:cubicBezTo>
                  <a:pt x="7794946" y="231428"/>
                  <a:pt x="7796138" y="233661"/>
                  <a:pt x="7797774" y="236637"/>
                </a:cubicBezTo>
                <a:cubicBezTo>
                  <a:pt x="7802537" y="245865"/>
                  <a:pt x="7806109" y="253083"/>
                  <a:pt x="7808490" y="258292"/>
                </a:cubicBezTo>
                <a:cubicBezTo>
                  <a:pt x="7818462" y="255464"/>
                  <a:pt x="7830666" y="251520"/>
                  <a:pt x="7845102" y="246460"/>
                </a:cubicBezTo>
                <a:cubicBezTo>
                  <a:pt x="7843316" y="243037"/>
                  <a:pt x="7840637" y="238274"/>
                  <a:pt x="7837065" y="232172"/>
                </a:cubicBezTo>
                <a:cubicBezTo>
                  <a:pt x="7834386" y="227559"/>
                  <a:pt x="7832302" y="223987"/>
                  <a:pt x="7830814" y="221457"/>
                </a:cubicBezTo>
                <a:close/>
                <a:moveTo>
                  <a:pt x="1981944" y="214090"/>
                </a:moveTo>
                <a:lnTo>
                  <a:pt x="1981944" y="263873"/>
                </a:lnTo>
                <a:lnTo>
                  <a:pt x="2067892" y="263873"/>
                </a:lnTo>
                <a:lnTo>
                  <a:pt x="2067892" y="214090"/>
                </a:lnTo>
                <a:close/>
                <a:moveTo>
                  <a:pt x="1885950" y="214090"/>
                </a:moveTo>
                <a:lnTo>
                  <a:pt x="1885950" y="263873"/>
                </a:lnTo>
                <a:lnTo>
                  <a:pt x="1958727" y="263873"/>
                </a:lnTo>
                <a:lnTo>
                  <a:pt x="1958727" y="214090"/>
                </a:lnTo>
                <a:close/>
                <a:moveTo>
                  <a:pt x="8040662" y="204490"/>
                </a:moveTo>
                <a:lnTo>
                  <a:pt x="8040662" y="241102"/>
                </a:lnTo>
                <a:lnTo>
                  <a:pt x="8112100" y="241102"/>
                </a:lnTo>
                <a:lnTo>
                  <a:pt x="8112100" y="204490"/>
                </a:lnTo>
                <a:close/>
                <a:moveTo>
                  <a:pt x="7948240" y="204490"/>
                </a:moveTo>
                <a:lnTo>
                  <a:pt x="7948240" y="241102"/>
                </a:lnTo>
                <a:lnTo>
                  <a:pt x="8019677" y="241102"/>
                </a:lnTo>
                <a:lnTo>
                  <a:pt x="8019677" y="204490"/>
                </a:lnTo>
                <a:close/>
                <a:moveTo>
                  <a:pt x="7927702" y="187524"/>
                </a:moveTo>
                <a:lnTo>
                  <a:pt x="8132638" y="187524"/>
                </a:lnTo>
                <a:lnTo>
                  <a:pt x="8132638" y="310084"/>
                </a:lnTo>
                <a:lnTo>
                  <a:pt x="8040662" y="310084"/>
                </a:lnTo>
                <a:lnTo>
                  <a:pt x="8040662" y="347142"/>
                </a:lnTo>
                <a:lnTo>
                  <a:pt x="8139782" y="347142"/>
                </a:lnTo>
                <a:lnTo>
                  <a:pt x="8139782" y="363662"/>
                </a:lnTo>
                <a:lnTo>
                  <a:pt x="8040662" y="363662"/>
                </a:lnTo>
                <a:lnTo>
                  <a:pt x="8040662" y="401613"/>
                </a:lnTo>
                <a:lnTo>
                  <a:pt x="8157641" y="401613"/>
                </a:lnTo>
                <a:lnTo>
                  <a:pt x="8157641" y="418356"/>
                </a:lnTo>
                <a:lnTo>
                  <a:pt x="7904038" y="418356"/>
                </a:lnTo>
                <a:lnTo>
                  <a:pt x="7904038" y="401613"/>
                </a:lnTo>
                <a:lnTo>
                  <a:pt x="8019677" y="401613"/>
                </a:lnTo>
                <a:lnTo>
                  <a:pt x="8019677" y="363662"/>
                </a:lnTo>
                <a:lnTo>
                  <a:pt x="7922344" y="363662"/>
                </a:lnTo>
                <a:lnTo>
                  <a:pt x="7922344" y="347142"/>
                </a:lnTo>
                <a:lnTo>
                  <a:pt x="8019677" y="347142"/>
                </a:lnTo>
                <a:lnTo>
                  <a:pt x="8019677" y="310084"/>
                </a:lnTo>
                <a:lnTo>
                  <a:pt x="7927702" y="310084"/>
                </a:lnTo>
                <a:close/>
                <a:moveTo>
                  <a:pt x="7003256" y="183952"/>
                </a:moveTo>
                <a:lnTo>
                  <a:pt x="7028482" y="189310"/>
                </a:lnTo>
                <a:cubicBezTo>
                  <a:pt x="7020743" y="195858"/>
                  <a:pt x="7013227" y="201811"/>
                  <a:pt x="7005934" y="207169"/>
                </a:cubicBezTo>
                <a:lnTo>
                  <a:pt x="7245696" y="207169"/>
                </a:lnTo>
                <a:lnTo>
                  <a:pt x="7245696" y="226815"/>
                </a:lnTo>
                <a:cubicBezTo>
                  <a:pt x="7209085" y="246162"/>
                  <a:pt x="7170166" y="262012"/>
                  <a:pt x="7128941" y="274365"/>
                </a:cubicBezTo>
                <a:cubicBezTo>
                  <a:pt x="7174334" y="282848"/>
                  <a:pt x="7232153" y="287908"/>
                  <a:pt x="7302400" y="289546"/>
                </a:cubicBezTo>
                <a:cubicBezTo>
                  <a:pt x="7298530" y="295201"/>
                  <a:pt x="7294810" y="302494"/>
                  <a:pt x="7291238" y="311423"/>
                </a:cubicBezTo>
                <a:cubicBezTo>
                  <a:pt x="7201048" y="306065"/>
                  <a:pt x="7132959" y="297359"/>
                  <a:pt x="7086972" y="285304"/>
                </a:cubicBezTo>
                <a:cubicBezTo>
                  <a:pt x="7035477" y="297954"/>
                  <a:pt x="6968430" y="308968"/>
                  <a:pt x="6885830" y="318344"/>
                </a:cubicBezTo>
                <a:cubicBezTo>
                  <a:pt x="6882556" y="310754"/>
                  <a:pt x="6878910" y="303759"/>
                  <a:pt x="6874891" y="297359"/>
                </a:cubicBezTo>
                <a:cubicBezTo>
                  <a:pt x="6944394" y="291108"/>
                  <a:pt x="7002437" y="283444"/>
                  <a:pt x="7049020" y="274365"/>
                </a:cubicBezTo>
                <a:cubicBezTo>
                  <a:pt x="7018510" y="263649"/>
                  <a:pt x="6990456" y="250553"/>
                  <a:pt x="6964858" y="235074"/>
                </a:cubicBezTo>
                <a:cubicBezTo>
                  <a:pt x="6946254" y="246385"/>
                  <a:pt x="6926460" y="256134"/>
                  <a:pt x="6905476" y="264319"/>
                </a:cubicBezTo>
                <a:cubicBezTo>
                  <a:pt x="6902946" y="259854"/>
                  <a:pt x="6898183" y="253752"/>
                  <a:pt x="6891188" y="246013"/>
                </a:cubicBezTo>
                <a:cubicBezTo>
                  <a:pt x="6937176" y="229940"/>
                  <a:pt x="6974532" y="209253"/>
                  <a:pt x="7003256" y="183952"/>
                </a:cubicBezTo>
                <a:close/>
                <a:moveTo>
                  <a:pt x="7883053" y="170111"/>
                </a:moveTo>
                <a:lnTo>
                  <a:pt x="7891982" y="187077"/>
                </a:lnTo>
                <a:cubicBezTo>
                  <a:pt x="7849566" y="202556"/>
                  <a:pt x="7800974" y="214908"/>
                  <a:pt x="7746206" y="224136"/>
                </a:cubicBezTo>
                <a:cubicBezTo>
                  <a:pt x="7744270" y="218182"/>
                  <a:pt x="7741815" y="212081"/>
                  <a:pt x="7738838" y="205830"/>
                </a:cubicBezTo>
                <a:cubicBezTo>
                  <a:pt x="7793012" y="197347"/>
                  <a:pt x="7841084" y="185440"/>
                  <a:pt x="7883053" y="170111"/>
                </a:cubicBezTo>
                <a:close/>
                <a:moveTo>
                  <a:pt x="6088930" y="164307"/>
                </a:moveTo>
                <a:lnTo>
                  <a:pt x="6088930" y="244227"/>
                </a:lnTo>
                <a:lnTo>
                  <a:pt x="6351016" y="244227"/>
                </a:lnTo>
                <a:lnTo>
                  <a:pt x="6351016" y="164307"/>
                </a:lnTo>
                <a:close/>
                <a:moveTo>
                  <a:pt x="164083" y="163860"/>
                </a:moveTo>
                <a:lnTo>
                  <a:pt x="432866" y="163860"/>
                </a:lnTo>
                <a:lnTo>
                  <a:pt x="432866" y="185738"/>
                </a:lnTo>
                <a:lnTo>
                  <a:pt x="309414" y="185738"/>
                </a:lnTo>
                <a:lnTo>
                  <a:pt x="309414" y="375940"/>
                </a:lnTo>
                <a:cubicBezTo>
                  <a:pt x="310306" y="409873"/>
                  <a:pt x="293563" y="426914"/>
                  <a:pt x="259184" y="427063"/>
                </a:cubicBezTo>
                <a:cubicBezTo>
                  <a:pt x="250999" y="427212"/>
                  <a:pt x="243408" y="427360"/>
                  <a:pt x="236413" y="427509"/>
                </a:cubicBezTo>
                <a:cubicBezTo>
                  <a:pt x="232990" y="427509"/>
                  <a:pt x="229269" y="427509"/>
                  <a:pt x="225251" y="427509"/>
                </a:cubicBezTo>
                <a:cubicBezTo>
                  <a:pt x="221977" y="427509"/>
                  <a:pt x="216843" y="427509"/>
                  <a:pt x="209847" y="427509"/>
                </a:cubicBezTo>
                <a:cubicBezTo>
                  <a:pt x="209103" y="420812"/>
                  <a:pt x="207392" y="412180"/>
                  <a:pt x="204713" y="401613"/>
                </a:cubicBezTo>
                <a:cubicBezTo>
                  <a:pt x="221679" y="402506"/>
                  <a:pt x="237901" y="402953"/>
                  <a:pt x="253380" y="402953"/>
                </a:cubicBezTo>
                <a:cubicBezTo>
                  <a:pt x="265732" y="403101"/>
                  <a:pt x="274067" y="400795"/>
                  <a:pt x="278383" y="396032"/>
                </a:cubicBezTo>
                <a:cubicBezTo>
                  <a:pt x="283145" y="391716"/>
                  <a:pt x="285452" y="383456"/>
                  <a:pt x="285303" y="371252"/>
                </a:cubicBezTo>
                <a:lnTo>
                  <a:pt x="285303" y="185738"/>
                </a:lnTo>
                <a:lnTo>
                  <a:pt x="164083" y="185738"/>
                </a:lnTo>
                <a:close/>
                <a:moveTo>
                  <a:pt x="7128941" y="158726"/>
                </a:moveTo>
                <a:lnTo>
                  <a:pt x="7231409" y="158726"/>
                </a:lnTo>
                <a:lnTo>
                  <a:pt x="7231409" y="176139"/>
                </a:lnTo>
                <a:lnTo>
                  <a:pt x="7128941" y="176139"/>
                </a:lnTo>
                <a:close/>
                <a:moveTo>
                  <a:pt x="6942534" y="158726"/>
                </a:moveTo>
                <a:lnTo>
                  <a:pt x="7044332" y="158726"/>
                </a:lnTo>
                <a:lnTo>
                  <a:pt x="7044332" y="176139"/>
                </a:lnTo>
                <a:lnTo>
                  <a:pt x="6942534" y="176139"/>
                </a:lnTo>
                <a:close/>
                <a:moveTo>
                  <a:pt x="4486052" y="156047"/>
                </a:moveTo>
                <a:lnTo>
                  <a:pt x="4659287" y="156047"/>
                </a:lnTo>
                <a:lnTo>
                  <a:pt x="4659287" y="177478"/>
                </a:lnTo>
                <a:lnTo>
                  <a:pt x="4585618" y="177478"/>
                </a:lnTo>
                <a:lnTo>
                  <a:pt x="4585618" y="242888"/>
                </a:lnTo>
                <a:lnTo>
                  <a:pt x="4704606" y="242888"/>
                </a:lnTo>
                <a:lnTo>
                  <a:pt x="4704606" y="264319"/>
                </a:lnTo>
                <a:lnTo>
                  <a:pt x="4585618" y="264319"/>
                </a:lnTo>
                <a:lnTo>
                  <a:pt x="4585618" y="378619"/>
                </a:lnTo>
                <a:cubicBezTo>
                  <a:pt x="4586659" y="410468"/>
                  <a:pt x="4572669" y="426467"/>
                  <a:pt x="4543648" y="426616"/>
                </a:cubicBezTo>
                <a:cubicBezTo>
                  <a:pt x="4531742" y="427063"/>
                  <a:pt x="4525789" y="427212"/>
                  <a:pt x="4525789" y="427063"/>
                </a:cubicBezTo>
                <a:lnTo>
                  <a:pt x="4515073" y="427063"/>
                </a:lnTo>
                <a:cubicBezTo>
                  <a:pt x="4511650" y="427063"/>
                  <a:pt x="4506515" y="427063"/>
                  <a:pt x="4499669" y="427063"/>
                </a:cubicBezTo>
                <a:cubicBezTo>
                  <a:pt x="4499074" y="420365"/>
                  <a:pt x="4497586" y="412031"/>
                  <a:pt x="4495204" y="402060"/>
                </a:cubicBezTo>
                <a:cubicBezTo>
                  <a:pt x="4501158" y="402655"/>
                  <a:pt x="4506813" y="403027"/>
                  <a:pt x="4512171" y="403176"/>
                </a:cubicBezTo>
                <a:cubicBezTo>
                  <a:pt x="4514701" y="403325"/>
                  <a:pt x="4517454" y="403399"/>
                  <a:pt x="4520431" y="403399"/>
                </a:cubicBezTo>
                <a:cubicBezTo>
                  <a:pt x="4522961" y="403399"/>
                  <a:pt x="4527054" y="403399"/>
                  <a:pt x="4532709" y="403399"/>
                </a:cubicBezTo>
                <a:cubicBezTo>
                  <a:pt x="4543871" y="403399"/>
                  <a:pt x="4551536" y="401315"/>
                  <a:pt x="4555703" y="397148"/>
                </a:cubicBezTo>
                <a:cubicBezTo>
                  <a:pt x="4560019" y="393130"/>
                  <a:pt x="4562103" y="385763"/>
                  <a:pt x="4561954" y="375047"/>
                </a:cubicBezTo>
                <a:lnTo>
                  <a:pt x="4561954" y="264319"/>
                </a:lnTo>
                <a:lnTo>
                  <a:pt x="4449440" y="264319"/>
                </a:lnTo>
                <a:lnTo>
                  <a:pt x="4449440" y="242888"/>
                </a:lnTo>
                <a:lnTo>
                  <a:pt x="4561954" y="242888"/>
                </a:lnTo>
                <a:lnTo>
                  <a:pt x="4561954" y="177478"/>
                </a:lnTo>
                <a:lnTo>
                  <a:pt x="4486052" y="177478"/>
                </a:lnTo>
                <a:close/>
                <a:moveTo>
                  <a:pt x="1981944" y="143992"/>
                </a:moveTo>
                <a:lnTo>
                  <a:pt x="1981944" y="193105"/>
                </a:lnTo>
                <a:lnTo>
                  <a:pt x="2067892" y="193105"/>
                </a:lnTo>
                <a:lnTo>
                  <a:pt x="2067892" y="143992"/>
                </a:lnTo>
                <a:close/>
                <a:moveTo>
                  <a:pt x="1885950" y="143992"/>
                </a:moveTo>
                <a:lnTo>
                  <a:pt x="1885950" y="193105"/>
                </a:lnTo>
                <a:lnTo>
                  <a:pt x="1958727" y="193105"/>
                </a:lnTo>
                <a:lnTo>
                  <a:pt x="1958727" y="143992"/>
                </a:lnTo>
                <a:close/>
                <a:moveTo>
                  <a:pt x="6065266" y="142206"/>
                </a:moveTo>
                <a:lnTo>
                  <a:pt x="6374680" y="142206"/>
                </a:lnTo>
                <a:lnTo>
                  <a:pt x="6374680" y="266105"/>
                </a:lnTo>
                <a:lnTo>
                  <a:pt x="6237163" y="266105"/>
                </a:lnTo>
                <a:lnTo>
                  <a:pt x="6237163" y="380852"/>
                </a:lnTo>
                <a:cubicBezTo>
                  <a:pt x="6237758" y="410617"/>
                  <a:pt x="6222652" y="425872"/>
                  <a:pt x="6191845" y="426616"/>
                </a:cubicBezTo>
                <a:cubicBezTo>
                  <a:pt x="6184106" y="426914"/>
                  <a:pt x="6176218" y="427137"/>
                  <a:pt x="6168181" y="427286"/>
                </a:cubicBezTo>
                <a:cubicBezTo>
                  <a:pt x="6164312" y="427435"/>
                  <a:pt x="6160144" y="427509"/>
                  <a:pt x="6155680" y="427509"/>
                </a:cubicBezTo>
                <a:cubicBezTo>
                  <a:pt x="6151810" y="427509"/>
                  <a:pt x="6146006" y="427509"/>
                  <a:pt x="6138267" y="427509"/>
                </a:cubicBezTo>
                <a:cubicBezTo>
                  <a:pt x="6136927" y="418877"/>
                  <a:pt x="6135141" y="410394"/>
                  <a:pt x="6132909" y="402060"/>
                </a:cubicBezTo>
                <a:cubicBezTo>
                  <a:pt x="6149131" y="403548"/>
                  <a:pt x="6165725" y="404292"/>
                  <a:pt x="6182692" y="404292"/>
                </a:cubicBezTo>
                <a:cubicBezTo>
                  <a:pt x="6203825" y="405036"/>
                  <a:pt x="6213871" y="396627"/>
                  <a:pt x="6212830" y="379066"/>
                </a:cubicBezTo>
                <a:lnTo>
                  <a:pt x="6212830" y="266105"/>
                </a:lnTo>
                <a:lnTo>
                  <a:pt x="6065266" y="266105"/>
                </a:lnTo>
                <a:close/>
                <a:moveTo>
                  <a:pt x="7986638" y="141759"/>
                </a:moveTo>
                <a:lnTo>
                  <a:pt x="8091784" y="141759"/>
                </a:lnTo>
                <a:lnTo>
                  <a:pt x="8091784" y="156493"/>
                </a:lnTo>
                <a:lnTo>
                  <a:pt x="7986638" y="156493"/>
                </a:lnTo>
                <a:close/>
                <a:moveTo>
                  <a:pt x="7796882" y="141759"/>
                </a:moveTo>
                <a:lnTo>
                  <a:pt x="7905377" y="141759"/>
                </a:lnTo>
                <a:lnTo>
                  <a:pt x="7905377" y="156493"/>
                </a:lnTo>
                <a:lnTo>
                  <a:pt x="7796882" y="156493"/>
                </a:lnTo>
                <a:close/>
                <a:moveTo>
                  <a:pt x="2592288" y="124346"/>
                </a:moveTo>
                <a:cubicBezTo>
                  <a:pt x="2616547" y="141015"/>
                  <a:pt x="2640657" y="158726"/>
                  <a:pt x="2664618" y="177478"/>
                </a:cubicBezTo>
                <a:lnTo>
                  <a:pt x="2647652" y="197570"/>
                </a:lnTo>
                <a:cubicBezTo>
                  <a:pt x="2622798" y="176585"/>
                  <a:pt x="2599283" y="158279"/>
                  <a:pt x="2577107" y="142652"/>
                </a:cubicBezTo>
                <a:close/>
                <a:moveTo>
                  <a:pt x="7128941" y="116756"/>
                </a:moveTo>
                <a:lnTo>
                  <a:pt x="7231409" y="116756"/>
                </a:lnTo>
                <a:lnTo>
                  <a:pt x="7231409" y="133946"/>
                </a:lnTo>
                <a:lnTo>
                  <a:pt x="7128941" y="133946"/>
                </a:lnTo>
                <a:close/>
                <a:moveTo>
                  <a:pt x="6942534" y="116756"/>
                </a:moveTo>
                <a:lnTo>
                  <a:pt x="7044332" y="116756"/>
                </a:lnTo>
                <a:lnTo>
                  <a:pt x="7044332" y="133946"/>
                </a:lnTo>
                <a:lnTo>
                  <a:pt x="6942534" y="133946"/>
                </a:lnTo>
                <a:close/>
                <a:moveTo>
                  <a:pt x="7986191" y="104701"/>
                </a:moveTo>
                <a:lnTo>
                  <a:pt x="8091338" y="104701"/>
                </a:lnTo>
                <a:lnTo>
                  <a:pt x="8091338" y="119435"/>
                </a:lnTo>
                <a:lnTo>
                  <a:pt x="7986191" y="119435"/>
                </a:lnTo>
                <a:close/>
                <a:moveTo>
                  <a:pt x="7796435" y="104701"/>
                </a:moveTo>
                <a:lnTo>
                  <a:pt x="7904930" y="104701"/>
                </a:lnTo>
                <a:lnTo>
                  <a:pt x="7904930" y="119435"/>
                </a:lnTo>
                <a:lnTo>
                  <a:pt x="7796435" y="119435"/>
                </a:lnTo>
                <a:close/>
                <a:moveTo>
                  <a:pt x="3438153" y="91530"/>
                </a:moveTo>
                <a:lnTo>
                  <a:pt x="3566517" y="91530"/>
                </a:lnTo>
                <a:lnTo>
                  <a:pt x="3566517" y="115193"/>
                </a:lnTo>
                <a:cubicBezTo>
                  <a:pt x="3550741" y="147787"/>
                  <a:pt x="3534296" y="175990"/>
                  <a:pt x="3517180" y="199802"/>
                </a:cubicBezTo>
                <a:lnTo>
                  <a:pt x="3517180" y="433090"/>
                </a:lnTo>
                <a:lnTo>
                  <a:pt x="3493963" y="433090"/>
                </a:lnTo>
                <a:lnTo>
                  <a:pt x="3493963" y="229047"/>
                </a:lnTo>
                <a:cubicBezTo>
                  <a:pt x="3478485" y="246757"/>
                  <a:pt x="3461072" y="264022"/>
                  <a:pt x="3441724" y="280839"/>
                </a:cubicBezTo>
                <a:cubicBezTo>
                  <a:pt x="3438450" y="274588"/>
                  <a:pt x="3433762" y="267296"/>
                  <a:pt x="3427660" y="258961"/>
                </a:cubicBezTo>
                <a:cubicBezTo>
                  <a:pt x="3476327" y="221606"/>
                  <a:pt x="3514427" y="173088"/>
                  <a:pt x="3541960" y="113407"/>
                </a:cubicBezTo>
                <a:lnTo>
                  <a:pt x="3438153" y="113407"/>
                </a:lnTo>
                <a:close/>
                <a:moveTo>
                  <a:pt x="1885950" y="76796"/>
                </a:moveTo>
                <a:lnTo>
                  <a:pt x="1885950" y="123453"/>
                </a:lnTo>
                <a:lnTo>
                  <a:pt x="1958727" y="123453"/>
                </a:lnTo>
                <a:lnTo>
                  <a:pt x="1958727" y="76796"/>
                </a:lnTo>
                <a:close/>
                <a:moveTo>
                  <a:pt x="184621" y="38398"/>
                </a:moveTo>
                <a:lnTo>
                  <a:pt x="410542" y="38398"/>
                </a:lnTo>
                <a:lnTo>
                  <a:pt x="410542" y="60499"/>
                </a:lnTo>
                <a:lnTo>
                  <a:pt x="184621" y="60499"/>
                </a:lnTo>
                <a:close/>
                <a:moveTo>
                  <a:pt x="4308574" y="24780"/>
                </a:moveTo>
                <a:lnTo>
                  <a:pt x="4436269" y="24780"/>
                </a:lnTo>
                <a:lnTo>
                  <a:pt x="4436269" y="50453"/>
                </a:lnTo>
                <a:lnTo>
                  <a:pt x="4390057" y="176139"/>
                </a:lnTo>
                <a:cubicBezTo>
                  <a:pt x="4418781" y="215578"/>
                  <a:pt x="4432622" y="253827"/>
                  <a:pt x="4431580" y="290885"/>
                </a:cubicBezTo>
                <a:cubicBezTo>
                  <a:pt x="4432027" y="331069"/>
                  <a:pt x="4417293" y="351905"/>
                  <a:pt x="4387378" y="353393"/>
                </a:cubicBezTo>
                <a:cubicBezTo>
                  <a:pt x="4381277" y="354137"/>
                  <a:pt x="4375621" y="354583"/>
                  <a:pt x="4370412" y="354732"/>
                </a:cubicBezTo>
                <a:cubicBezTo>
                  <a:pt x="4367882" y="354881"/>
                  <a:pt x="4364980" y="354956"/>
                  <a:pt x="4361706" y="354956"/>
                </a:cubicBezTo>
                <a:cubicBezTo>
                  <a:pt x="4359176" y="354956"/>
                  <a:pt x="4354711" y="354956"/>
                  <a:pt x="4348311" y="354956"/>
                </a:cubicBezTo>
                <a:cubicBezTo>
                  <a:pt x="4347567" y="346175"/>
                  <a:pt x="4346227" y="337766"/>
                  <a:pt x="4344293" y="329729"/>
                </a:cubicBezTo>
                <a:cubicBezTo>
                  <a:pt x="4348013" y="329878"/>
                  <a:pt x="4352329" y="330027"/>
                  <a:pt x="4357241" y="330176"/>
                </a:cubicBezTo>
                <a:cubicBezTo>
                  <a:pt x="4359622" y="330176"/>
                  <a:pt x="4362301" y="330176"/>
                  <a:pt x="4365277" y="330176"/>
                </a:cubicBezTo>
                <a:cubicBezTo>
                  <a:pt x="4367808" y="330176"/>
                  <a:pt x="4371752" y="330176"/>
                  <a:pt x="4377109" y="330176"/>
                </a:cubicBezTo>
                <a:cubicBezTo>
                  <a:pt x="4398689" y="331217"/>
                  <a:pt x="4409107" y="317823"/>
                  <a:pt x="4408363" y="289992"/>
                </a:cubicBezTo>
                <a:cubicBezTo>
                  <a:pt x="4410000" y="255315"/>
                  <a:pt x="4395341" y="218555"/>
                  <a:pt x="4364385" y="179710"/>
                </a:cubicBezTo>
                <a:lnTo>
                  <a:pt x="4412828" y="46658"/>
                </a:lnTo>
                <a:lnTo>
                  <a:pt x="4332461" y="46658"/>
                </a:lnTo>
                <a:lnTo>
                  <a:pt x="4332461" y="433537"/>
                </a:lnTo>
                <a:lnTo>
                  <a:pt x="4308574" y="433537"/>
                </a:lnTo>
                <a:close/>
                <a:moveTo>
                  <a:pt x="6921996" y="22994"/>
                </a:moveTo>
                <a:lnTo>
                  <a:pt x="7251054" y="22994"/>
                </a:lnTo>
                <a:lnTo>
                  <a:pt x="7251054" y="41747"/>
                </a:lnTo>
                <a:lnTo>
                  <a:pt x="7098356" y="41747"/>
                </a:lnTo>
                <a:lnTo>
                  <a:pt x="7098356" y="72331"/>
                </a:lnTo>
                <a:lnTo>
                  <a:pt x="7286326" y="72331"/>
                </a:lnTo>
                <a:lnTo>
                  <a:pt x="7286326" y="149126"/>
                </a:lnTo>
                <a:lnTo>
                  <a:pt x="7264002" y="149126"/>
                </a:lnTo>
                <a:lnTo>
                  <a:pt x="7264002" y="91083"/>
                </a:lnTo>
                <a:lnTo>
                  <a:pt x="7098356" y="91083"/>
                </a:lnTo>
                <a:lnTo>
                  <a:pt x="7098356" y="181496"/>
                </a:lnTo>
                <a:lnTo>
                  <a:pt x="7076032" y="181496"/>
                </a:lnTo>
                <a:lnTo>
                  <a:pt x="7076032" y="91083"/>
                </a:lnTo>
                <a:lnTo>
                  <a:pt x="6910833" y="91083"/>
                </a:lnTo>
                <a:lnTo>
                  <a:pt x="6910833" y="149126"/>
                </a:lnTo>
                <a:lnTo>
                  <a:pt x="6888509" y="149126"/>
                </a:lnTo>
                <a:lnTo>
                  <a:pt x="6888509" y="72331"/>
                </a:lnTo>
                <a:lnTo>
                  <a:pt x="7076032" y="72331"/>
                </a:lnTo>
                <a:lnTo>
                  <a:pt x="7076032" y="41747"/>
                </a:lnTo>
                <a:lnTo>
                  <a:pt x="6921996" y="41747"/>
                </a:lnTo>
                <a:close/>
                <a:moveTo>
                  <a:pt x="7770986" y="22548"/>
                </a:moveTo>
                <a:lnTo>
                  <a:pt x="8119243" y="22548"/>
                </a:lnTo>
                <a:lnTo>
                  <a:pt x="8119243" y="38398"/>
                </a:lnTo>
                <a:lnTo>
                  <a:pt x="7955606" y="38398"/>
                </a:lnTo>
                <a:lnTo>
                  <a:pt x="7955606" y="64964"/>
                </a:lnTo>
                <a:lnTo>
                  <a:pt x="8143130" y="64964"/>
                </a:lnTo>
                <a:lnTo>
                  <a:pt x="8143130" y="133053"/>
                </a:lnTo>
                <a:lnTo>
                  <a:pt x="8121699" y="133053"/>
                </a:lnTo>
                <a:lnTo>
                  <a:pt x="8121699" y="81484"/>
                </a:lnTo>
                <a:lnTo>
                  <a:pt x="7955606" y="81484"/>
                </a:lnTo>
                <a:lnTo>
                  <a:pt x="7955606" y="153591"/>
                </a:lnTo>
                <a:lnTo>
                  <a:pt x="7933729" y="153591"/>
                </a:lnTo>
                <a:lnTo>
                  <a:pt x="7933729" y="81484"/>
                </a:lnTo>
                <a:lnTo>
                  <a:pt x="7767190" y="81484"/>
                </a:lnTo>
                <a:lnTo>
                  <a:pt x="7767190" y="133053"/>
                </a:lnTo>
                <a:lnTo>
                  <a:pt x="7745759" y="133053"/>
                </a:lnTo>
                <a:lnTo>
                  <a:pt x="7745759" y="64964"/>
                </a:lnTo>
                <a:lnTo>
                  <a:pt x="7933729" y="64964"/>
                </a:lnTo>
                <a:lnTo>
                  <a:pt x="7933729" y="38398"/>
                </a:lnTo>
                <a:lnTo>
                  <a:pt x="7770986" y="38398"/>
                </a:lnTo>
                <a:close/>
                <a:moveTo>
                  <a:pt x="2610594" y="13395"/>
                </a:moveTo>
                <a:cubicBezTo>
                  <a:pt x="2638276" y="32891"/>
                  <a:pt x="2663428" y="51495"/>
                  <a:pt x="2686050" y="69206"/>
                </a:cubicBezTo>
                <a:lnTo>
                  <a:pt x="2668637" y="89297"/>
                </a:lnTo>
                <a:cubicBezTo>
                  <a:pt x="2646164" y="69950"/>
                  <a:pt x="2621607" y="50453"/>
                  <a:pt x="2594967" y="30808"/>
                </a:cubicBezTo>
                <a:close/>
                <a:moveTo>
                  <a:pt x="5283919" y="8707"/>
                </a:moveTo>
                <a:lnTo>
                  <a:pt x="5309368" y="8707"/>
                </a:lnTo>
                <a:lnTo>
                  <a:pt x="5309368" y="429295"/>
                </a:lnTo>
                <a:lnTo>
                  <a:pt x="5283919" y="429295"/>
                </a:lnTo>
                <a:lnTo>
                  <a:pt x="5283919" y="333301"/>
                </a:lnTo>
                <a:cubicBezTo>
                  <a:pt x="5236145" y="352946"/>
                  <a:pt x="5194175" y="370508"/>
                  <a:pt x="5158010" y="385986"/>
                </a:cubicBezTo>
                <a:lnTo>
                  <a:pt x="5147071" y="359867"/>
                </a:lnTo>
                <a:cubicBezTo>
                  <a:pt x="5183385" y="347812"/>
                  <a:pt x="5229001" y="330473"/>
                  <a:pt x="5283919" y="307851"/>
                </a:cubicBezTo>
                <a:lnTo>
                  <a:pt x="5283919" y="158279"/>
                </a:lnTo>
                <a:lnTo>
                  <a:pt x="5154885" y="158279"/>
                </a:lnTo>
                <a:lnTo>
                  <a:pt x="5154885" y="134392"/>
                </a:lnTo>
                <a:lnTo>
                  <a:pt x="5283919" y="134392"/>
                </a:lnTo>
                <a:close/>
                <a:moveTo>
                  <a:pt x="5410497" y="7814"/>
                </a:moveTo>
                <a:lnTo>
                  <a:pt x="5436170" y="7814"/>
                </a:lnTo>
                <a:lnTo>
                  <a:pt x="5436170" y="163190"/>
                </a:lnTo>
                <a:cubicBezTo>
                  <a:pt x="5480670" y="141164"/>
                  <a:pt x="5520407" y="118468"/>
                  <a:pt x="5555381" y="95102"/>
                </a:cubicBezTo>
                <a:lnTo>
                  <a:pt x="5572348" y="116756"/>
                </a:lnTo>
                <a:cubicBezTo>
                  <a:pt x="5526509" y="143843"/>
                  <a:pt x="5481116" y="168325"/>
                  <a:pt x="5436170" y="190203"/>
                </a:cubicBezTo>
                <a:lnTo>
                  <a:pt x="5436170" y="352946"/>
                </a:lnTo>
                <a:cubicBezTo>
                  <a:pt x="5435128" y="380480"/>
                  <a:pt x="5447481" y="393651"/>
                  <a:pt x="5473228" y="392460"/>
                </a:cubicBezTo>
                <a:lnTo>
                  <a:pt x="5500017" y="392460"/>
                </a:lnTo>
                <a:cubicBezTo>
                  <a:pt x="5529336" y="394544"/>
                  <a:pt x="5545484" y="380777"/>
                  <a:pt x="5548461" y="351160"/>
                </a:cubicBezTo>
                <a:cubicBezTo>
                  <a:pt x="5550991" y="335980"/>
                  <a:pt x="5553298" y="316186"/>
                  <a:pt x="5555381" y="291778"/>
                </a:cubicBezTo>
                <a:cubicBezTo>
                  <a:pt x="5564906" y="295796"/>
                  <a:pt x="5572869" y="298847"/>
                  <a:pt x="5579268" y="300931"/>
                </a:cubicBezTo>
                <a:cubicBezTo>
                  <a:pt x="5578524" y="314921"/>
                  <a:pt x="5576366" y="333822"/>
                  <a:pt x="5572794" y="357634"/>
                </a:cubicBezTo>
                <a:cubicBezTo>
                  <a:pt x="5568032" y="398265"/>
                  <a:pt x="5544740" y="418059"/>
                  <a:pt x="5502919" y="417017"/>
                </a:cubicBezTo>
                <a:lnTo>
                  <a:pt x="5467647" y="417017"/>
                </a:lnTo>
                <a:cubicBezTo>
                  <a:pt x="5428803" y="417910"/>
                  <a:pt x="5409753" y="397669"/>
                  <a:pt x="5410497" y="356295"/>
                </a:cubicBezTo>
                <a:close/>
                <a:moveTo>
                  <a:pt x="73223" y="4242"/>
                </a:moveTo>
                <a:lnTo>
                  <a:pt x="96887" y="4242"/>
                </a:lnTo>
                <a:lnTo>
                  <a:pt x="96887" y="96441"/>
                </a:lnTo>
                <a:lnTo>
                  <a:pt x="154037" y="96441"/>
                </a:lnTo>
                <a:lnTo>
                  <a:pt x="154037" y="118542"/>
                </a:lnTo>
                <a:lnTo>
                  <a:pt x="96887" y="118542"/>
                </a:lnTo>
                <a:lnTo>
                  <a:pt x="96887" y="193551"/>
                </a:lnTo>
                <a:lnTo>
                  <a:pt x="109612" y="183059"/>
                </a:lnTo>
                <a:cubicBezTo>
                  <a:pt x="127620" y="200323"/>
                  <a:pt x="145777" y="219001"/>
                  <a:pt x="164083" y="239093"/>
                </a:cubicBezTo>
                <a:lnTo>
                  <a:pt x="146223" y="254720"/>
                </a:lnTo>
                <a:cubicBezTo>
                  <a:pt x="132531" y="237753"/>
                  <a:pt x="116086" y="219001"/>
                  <a:pt x="96887" y="198463"/>
                </a:cubicBezTo>
                <a:lnTo>
                  <a:pt x="96887" y="433090"/>
                </a:lnTo>
                <a:lnTo>
                  <a:pt x="73223" y="433090"/>
                </a:lnTo>
                <a:lnTo>
                  <a:pt x="73223" y="171897"/>
                </a:lnTo>
                <a:cubicBezTo>
                  <a:pt x="60573" y="219373"/>
                  <a:pt x="40704" y="264542"/>
                  <a:pt x="13617" y="307405"/>
                </a:cubicBezTo>
                <a:cubicBezTo>
                  <a:pt x="9004" y="296392"/>
                  <a:pt x="4465" y="287536"/>
                  <a:pt x="0" y="280839"/>
                </a:cubicBezTo>
                <a:cubicBezTo>
                  <a:pt x="32295" y="236488"/>
                  <a:pt x="56703" y="182389"/>
                  <a:pt x="73223" y="118542"/>
                </a:cubicBezTo>
                <a:lnTo>
                  <a:pt x="10046" y="118542"/>
                </a:lnTo>
                <a:lnTo>
                  <a:pt x="10046" y="96441"/>
                </a:lnTo>
                <a:lnTo>
                  <a:pt x="73223" y="96441"/>
                </a:lnTo>
                <a:close/>
                <a:moveTo>
                  <a:pt x="4572893" y="3796"/>
                </a:moveTo>
                <a:lnTo>
                  <a:pt x="4596780" y="8707"/>
                </a:lnTo>
                <a:cubicBezTo>
                  <a:pt x="4595738" y="10642"/>
                  <a:pt x="4594250" y="13469"/>
                  <a:pt x="4592315" y="17190"/>
                </a:cubicBezTo>
                <a:cubicBezTo>
                  <a:pt x="4590678" y="20316"/>
                  <a:pt x="4589413" y="22697"/>
                  <a:pt x="4588520" y="24334"/>
                </a:cubicBezTo>
                <a:cubicBezTo>
                  <a:pt x="4621857" y="78061"/>
                  <a:pt x="4666654" y="118765"/>
                  <a:pt x="4722911" y="146447"/>
                </a:cubicBezTo>
                <a:cubicBezTo>
                  <a:pt x="4715768" y="155228"/>
                  <a:pt x="4710559" y="162372"/>
                  <a:pt x="4707285" y="167879"/>
                </a:cubicBezTo>
                <a:cubicBezTo>
                  <a:pt x="4649093" y="134690"/>
                  <a:pt x="4605486" y="93688"/>
                  <a:pt x="4576465" y="44872"/>
                </a:cubicBezTo>
                <a:cubicBezTo>
                  <a:pt x="4547741" y="94134"/>
                  <a:pt x="4504357" y="137294"/>
                  <a:pt x="4446314" y="174353"/>
                </a:cubicBezTo>
                <a:cubicBezTo>
                  <a:pt x="4445570" y="173311"/>
                  <a:pt x="4444454" y="171823"/>
                  <a:pt x="4442966" y="169888"/>
                </a:cubicBezTo>
                <a:cubicBezTo>
                  <a:pt x="4437310" y="162298"/>
                  <a:pt x="4432920" y="156716"/>
                  <a:pt x="4429794" y="153145"/>
                </a:cubicBezTo>
                <a:cubicBezTo>
                  <a:pt x="4496172" y="114896"/>
                  <a:pt x="4543871" y="65113"/>
                  <a:pt x="4572893" y="3796"/>
                </a:cubicBezTo>
                <a:close/>
                <a:moveTo>
                  <a:pt x="3709169" y="3349"/>
                </a:moveTo>
                <a:lnTo>
                  <a:pt x="3732609" y="3349"/>
                </a:lnTo>
                <a:lnTo>
                  <a:pt x="3732609" y="85502"/>
                </a:lnTo>
                <a:lnTo>
                  <a:pt x="3844007" y="85502"/>
                </a:lnTo>
                <a:lnTo>
                  <a:pt x="3844007" y="107157"/>
                </a:lnTo>
                <a:lnTo>
                  <a:pt x="3732609" y="107157"/>
                </a:lnTo>
                <a:lnTo>
                  <a:pt x="3732609" y="213197"/>
                </a:lnTo>
                <a:lnTo>
                  <a:pt x="3864322" y="213197"/>
                </a:lnTo>
                <a:lnTo>
                  <a:pt x="3864322" y="234628"/>
                </a:lnTo>
                <a:lnTo>
                  <a:pt x="3703811" y="234628"/>
                </a:lnTo>
                <a:lnTo>
                  <a:pt x="3726582" y="242888"/>
                </a:lnTo>
                <a:cubicBezTo>
                  <a:pt x="3695625" y="291555"/>
                  <a:pt x="3661023" y="338510"/>
                  <a:pt x="3622774" y="383754"/>
                </a:cubicBezTo>
                <a:cubicBezTo>
                  <a:pt x="3682305" y="380926"/>
                  <a:pt x="3742953" y="378917"/>
                  <a:pt x="3804717" y="377726"/>
                </a:cubicBezTo>
                <a:cubicBezTo>
                  <a:pt x="3788494" y="354360"/>
                  <a:pt x="3769444" y="328464"/>
                  <a:pt x="3747566" y="300038"/>
                </a:cubicBezTo>
                <a:lnTo>
                  <a:pt x="3767658" y="287760"/>
                </a:lnTo>
                <a:cubicBezTo>
                  <a:pt x="3796977" y="324223"/>
                  <a:pt x="3829496" y="367457"/>
                  <a:pt x="3865215" y="417463"/>
                </a:cubicBezTo>
                <a:lnTo>
                  <a:pt x="3842667" y="431751"/>
                </a:lnTo>
                <a:cubicBezTo>
                  <a:pt x="3841030" y="429370"/>
                  <a:pt x="3838649" y="425798"/>
                  <a:pt x="3835524" y="421035"/>
                </a:cubicBezTo>
                <a:cubicBezTo>
                  <a:pt x="3828975" y="411064"/>
                  <a:pt x="3823766" y="403473"/>
                  <a:pt x="3819897" y="398265"/>
                </a:cubicBezTo>
                <a:cubicBezTo>
                  <a:pt x="3761705" y="399604"/>
                  <a:pt x="3701355" y="402208"/>
                  <a:pt x="3638847" y="406078"/>
                </a:cubicBezTo>
                <a:cubicBezTo>
                  <a:pt x="3620541" y="406822"/>
                  <a:pt x="3605287" y="408534"/>
                  <a:pt x="3593083" y="411213"/>
                </a:cubicBezTo>
                <a:lnTo>
                  <a:pt x="3579911" y="386879"/>
                </a:lnTo>
                <a:cubicBezTo>
                  <a:pt x="3591074" y="380777"/>
                  <a:pt x="3602310" y="371327"/>
                  <a:pt x="3613621" y="358527"/>
                </a:cubicBezTo>
                <a:cubicBezTo>
                  <a:pt x="3646215" y="322065"/>
                  <a:pt x="3674715" y="280765"/>
                  <a:pt x="3699123" y="234628"/>
                </a:cubicBezTo>
                <a:lnTo>
                  <a:pt x="3589064" y="234628"/>
                </a:lnTo>
                <a:lnTo>
                  <a:pt x="3589064" y="213197"/>
                </a:lnTo>
                <a:lnTo>
                  <a:pt x="3709169" y="213197"/>
                </a:lnTo>
                <a:lnTo>
                  <a:pt x="3709169" y="107157"/>
                </a:lnTo>
                <a:lnTo>
                  <a:pt x="3603129" y="107157"/>
                </a:lnTo>
                <a:lnTo>
                  <a:pt x="3603129" y="85502"/>
                </a:lnTo>
                <a:lnTo>
                  <a:pt x="3709169" y="85502"/>
                </a:lnTo>
                <a:close/>
                <a:moveTo>
                  <a:pt x="2817763" y="2903"/>
                </a:moveTo>
                <a:lnTo>
                  <a:pt x="2843659" y="13841"/>
                </a:lnTo>
                <a:cubicBezTo>
                  <a:pt x="2814042" y="58936"/>
                  <a:pt x="2778844" y="107231"/>
                  <a:pt x="2738065" y="158726"/>
                </a:cubicBezTo>
                <a:cubicBezTo>
                  <a:pt x="2815158" y="155154"/>
                  <a:pt x="2883321" y="152252"/>
                  <a:pt x="2942555" y="150019"/>
                </a:cubicBezTo>
                <a:cubicBezTo>
                  <a:pt x="2925589" y="127100"/>
                  <a:pt x="2907432" y="103213"/>
                  <a:pt x="2888084" y="78358"/>
                </a:cubicBezTo>
                <a:lnTo>
                  <a:pt x="2908176" y="64964"/>
                </a:lnTo>
                <a:cubicBezTo>
                  <a:pt x="2942704" y="108719"/>
                  <a:pt x="2975818" y="151880"/>
                  <a:pt x="3007518" y="194444"/>
                </a:cubicBezTo>
                <a:lnTo>
                  <a:pt x="2984971" y="208955"/>
                </a:lnTo>
                <a:cubicBezTo>
                  <a:pt x="2981399" y="204044"/>
                  <a:pt x="2975967" y="196454"/>
                  <a:pt x="2968675" y="186184"/>
                </a:cubicBezTo>
                <a:cubicBezTo>
                  <a:pt x="2964209" y="179785"/>
                  <a:pt x="2960861" y="175022"/>
                  <a:pt x="2958628" y="171897"/>
                </a:cubicBezTo>
                <a:cubicBezTo>
                  <a:pt x="2871117" y="175022"/>
                  <a:pt x="2799010" y="178371"/>
                  <a:pt x="2742307" y="181943"/>
                </a:cubicBezTo>
                <a:cubicBezTo>
                  <a:pt x="2727275" y="182985"/>
                  <a:pt x="2715518" y="184547"/>
                  <a:pt x="2707035" y="186631"/>
                </a:cubicBezTo>
                <a:lnTo>
                  <a:pt x="2695203" y="162298"/>
                </a:lnTo>
                <a:cubicBezTo>
                  <a:pt x="2704877" y="156940"/>
                  <a:pt x="2714029" y="149201"/>
                  <a:pt x="2722662" y="139080"/>
                </a:cubicBezTo>
                <a:cubicBezTo>
                  <a:pt x="2758082" y="98301"/>
                  <a:pt x="2789783" y="52909"/>
                  <a:pt x="2817763" y="2903"/>
                </a:cubicBezTo>
                <a:close/>
                <a:moveTo>
                  <a:pt x="3498428" y="2456"/>
                </a:moveTo>
                <a:cubicBezTo>
                  <a:pt x="3504679" y="13023"/>
                  <a:pt x="3516064" y="33412"/>
                  <a:pt x="3532584" y="63624"/>
                </a:cubicBezTo>
                <a:cubicBezTo>
                  <a:pt x="3534370" y="66899"/>
                  <a:pt x="3535635" y="69206"/>
                  <a:pt x="3536379" y="70545"/>
                </a:cubicBezTo>
                <a:lnTo>
                  <a:pt x="3513608" y="81484"/>
                </a:lnTo>
                <a:cubicBezTo>
                  <a:pt x="3502000" y="57671"/>
                  <a:pt x="3489945" y="34677"/>
                  <a:pt x="3477443" y="12502"/>
                </a:cubicBezTo>
                <a:close/>
                <a:moveTo>
                  <a:pt x="1064865" y="2010"/>
                </a:moveTo>
                <a:lnTo>
                  <a:pt x="1088975" y="2010"/>
                </a:lnTo>
                <a:lnTo>
                  <a:pt x="1088975" y="82377"/>
                </a:lnTo>
                <a:lnTo>
                  <a:pt x="1276052" y="82377"/>
                </a:lnTo>
                <a:lnTo>
                  <a:pt x="1276052" y="105148"/>
                </a:lnTo>
                <a:lnTo>
                  <a:pt x="1111076" y="105148"/>
                </a:lnTo>
                <a:cubicBezTo>
                  <a:pt x="1149027" y="196379"/>
                  <a:pt x="1209526" y="268933"/>
                  <a:pt x="1292572" y="322809"/>
                </a:cubicBezTo>
                <a:cubicBezTo>
                  <a:pt x="1284684" y="331738"/>
                  <a:pt x="1278582" y="339254"/>
                  <a:pt x="1274266" y="345356"/>
                </a:cubicBezTo>
                <a:cubicBezTo>
                  <a:pt x="1187350" y="285081"/>
                  <a:pt x="1126554" y="205011"/>
                  <a:pt x="1091877" y="105148"/>
                </a:cubicBezTo>
                <a:lnTo>
                  <a:pt x="1088975" y="105148"/>
                </a:lnTo>
                <a:lnTo>
                  <a:pt x="1088975" y="319683"/>
                </a:lnTo>
                <a:lnTo>
                  <a:pt x="1191890" y="319683"/>
                </a:lnTo>
                <a:lnTo>
                  <a:pt x="1191890" y="342454"/>
                </a:lnTo>
                <a:lnTo>
                  <a:pt x="1088975" y="342454"/>
                </a:lnTo>
                <a:lnTo>
                  <a:pt x="1088975" y="432644"/>
                </a:lnTo>
                <a:lnTo>
                  <a:pt x="1064865" y="432644"/>
                </a:lnTo>
                <a:lnTo>
                  <a:pt x="1064865" y="342454"/>
                </a:lnTo>
                <a:lnTo>
                  <a:pt x="958825" y="342454"/>
                </a:lnTo>
                <a:lnTo>
                  <a:pt x="958825" y="319683"/>
                </a:lnTo>
                <a:lnTo>
                  <a:pt x="1064865" y="319683"/>
                </a:lnTo>
                <a:lnTo>
                  <a:pt x="1064865" y="105148"/>
                </a:lnTo>
                <a:lnTo>
                  <a:pt x="1063526" y="105148"/>
                </a:lnTo>
                <a:cubicBezTo>
                  <a:pt x="1027509" y="208881"/>
                  <a:pt x="966787" y="291332"/>
                  <a:pt x="881360" y="352500"/>
                </a:cubicBezTo>
                <a:cubicBezTo>
                  <a:pt x="874960" y="344612"/>
                  <a:pt x="868710" y="337766"/>
                  <a:pt x="862608" y="331962"/>
                </a:cubicBezTo>
                <a:cubicBezTo>
                  <a:pt x="944761" y="274514"/>
                  <a:pt x="1004664" y="198909"/>
                  <a:pt x="1042318" y="105148"/>
                </a:cubicBezTo>
                <a:lnTo>
                  <a:pt x="878681" y="105148"/>
                </a:lnTo>
                <a:lnTo>
                  <a:pt x="878681" y="82377"/>
                </a:lnTo>
                <a:lnTo>
                  <a:pt x="1064865" y="82377"/>
                </a:lnTo>
                <a:close/>
                <a:moveTo>
                  <a:pt x="1845766" y="893"/>
                </a:moveTo>
                <a:cubicBezTo>
                  <a:pt x="1869281" y="23962"/>
                  <a:pt x="1883271" y="38175"/>
                  <a:pt x="1887736" y="43533"/>
                </a:cubicBezTo>
                <a:lnTo>
                  <a:pt x="1872109" y="55811"/>
                </a:lnTo>
                <a:lnTo>
                  <a:pt x="1968773" y="55811"/>
                </a:lnTo>
                <a:cubicBezTo>
                  <a:pt x="1986335" y="31999"/>
                  <a:pt x="1998985" y="13693"/>
                  <a:pt x="2006724" y="893"/>
                </a:cubicBezTo>
                <a:lnTo>
                  <a:pt x="2028602" y="13841"/>
                </a:lnTo>
                <a:cubicBezTo>
                  <a:pt x="2019970" y="26194"/>
                  <a:pt x="2009329" y="40184"/>
                  <a:pt x="1996678" y="55811"/>
                </a:cubicBezTo>
                <a:lnTo>
                  <a:pt x="2147366" y="55811"/>
                </a:lnTo>
                <a:lnTo>
                  <a:pt x="2147366" y="76796"/>
                </a:lnTo>
                <a:lnTo>
                  <a:pt x="1981944" y="76796"/>
                </a:lnTo>
                <a:lnTo>
                  <a:pt x="1981944" y="123453"/>
                </a:lnTo>
                <a:lnTo>
                  <a:pt x="2090663" y="123453"/>
                </a:lnTo>
                <a:lnTo>
                  <a:pt x="2090663" y="193105"/>
                </a:lnTo>
                <a:lnTo>
                  <a:pt x="2147813" y="193105"/>
                </a:lnTo>
                <a:lnTo>
                  <a:pt x="2147813" y="214090"/>
                </a:lnTo>
                <a:lnTo>
                  <a:pt x="2090663" y="214090"/>
                </a:lnTo>
                <a:lnTo>
                  <a:pt x="2090663" y="284411"/>
                </a:lnTo>
                <a:lnTo>
                  <a:pt x="1987079" y="284411"/>
                </a:lnTo>
                <a:cubicBezTo>
                  <a:pt x="2021607" y="330994"/>
                  <a:pt x="2071390" y="367755"/>
                  <a:pt x="2136428" y="394693"/>
                </a:cubicBezTo>
                <a:cubicBezTo>
                  <a:pt x="2130921" y="400943"/>
                  <a:pt x="2125935" y="407938"/>
                  <a:pt x="2121471" y="415677"/>
                </a:cubicBezTo>
                <a:cubicBezTo>
                  <a:pt x="2059856" y="386954"/>
                  <a:pt x="2013347" y="351160"/>
                  <a:pt x="1981944" y="308298"/>
                </a:cubicBezTo>
                <a:lnTo>
                  <a:pt x="1981944" y="433537"/>
                </a:lnTo>
                <a:lnTo>
                  <a:pt x="1958727" y="433537"/>
                </a:lnTo>
                <a:lnTo>
                  <a:pt x="1958727" y="284411"/>
                </a:lnTo>
                <a:lnTo>
                  <a:pt x="1885950" y="284411"/>
                </a:lnTo>
                <a:lnTo>
                  <a:pt x="1885950" y="433537"/>
                </a:lnTo>
                <a:lnTo>
                  <a:pt x="1862509" y="433537"/>
                </a:lnTo>
                <a:lnTo>
                  <a:pt x="1862509" y="313656"/>
                </a:lnTo>
                <a:cubicBezTo>
                  <a:pt x="1834232" y="354881"/>
                  <a:pt x="1791295" y="389781"/>
                  <a:pt x="1733699" y="418356"/>
                </a:cubicBezTo>
                <a:cubicBezTo>
                  <a:pt x="1729978" y="412998"/>
                  <a:pt x="1724471" y="406301"/>
                  <a:pt x="1717179" y="398265"/>
                </a:cubicBezTo>
                <a:cubicBezTo>
                  <a:pt x="1782068" y="368201"/>
                  <a:pt x="1829618" y="330250"/>
                  <a:pt x="1859831" y="284411"/>
                </a:cubicBezTo>
                <a:lnTo>
                  <a:pt x="1745531" y="284411"/>
                </a:lnTo>
                <a:lnTo>
                  <a:pt x="1745531" y="263873"/>
                </a:lnTo>
                <a:lnTo>
                  <a:pt x="1862509" y="263873"/>
                </a:lnTo>
                <a:lnTo>
                  <a:pt x="1862509" y="214090"/>
                </a:lnTo>
                <a:lnTo>
                  <a:pt x="1721420" y="214090"/>
                </a:lnTo>
                <a:lnTo>
                  <a:pt x="1721420" y="193105"/>
                </a:lnTo>
                <a:lnTo>
                  <a:pt x="1862509" y="193105"/>
                </a:lnTo>
                <a:lnTo>
                  <a:pt x="1862509" y="143992"/>
                </a:lnTo>
                <a:lnTo>
                  <a:pt x="1753791" y="143992"/>
                </a:lnTo>
                <a:lnTo>
                  <a:pt x="1753791" y="123453"/>
                </a:lnTo>
                <a:lnTo>
                  <a:pt x="1862509" y="123453"/>
                </a:lnTo>
                <a:lnTo>
                  <a:pt x="1862509" y="76796"/>
                </a:lnTo>
                <a:lnTo>
                  <a:pt x="1721420" y="76796"/>
                </a:lnTo>
                <a:lnTo>
                  <a:pt x="1721420" y="55811"/>
                </a:lnTo>
                <a:lnTo>
                  <a:pt x="1865858" y="55811"/>
                </a:lnTo>
                <a:cubicBezTo>
                  <a:pt x="1861691" y="50602"/>
                  <a:pt x="1851868" y="40184"/>
                  <a:pt x="1836390" y="24557"/>
                </a:cubicBezTo>
                <a:cubicBezTo>
                  <a:pt x="1832223" y="20241"/>
                  <a:pt x="1829246" y="17116"/>
                  <a:pt x="1827460" y="15181"/>
                </a:cubicBezTo>
                <a:close/>
                <a:moveTo>
                  <a:pt x="6215508" y="0"/>
                </a:moveTo>
                <a:cubicBezTo>
                  <a:pt x="6224587" y="19646"/>
                  <a:pt x="6233145" y="39514"/>
                  <a:pt x="6241181" y="59606"/>
                </a:cubicBezTo>
                <a:lnTo>
                  <a:pt x="6219304" y="68313"/>
                </a:lnTo>
                <a:lnTo>
                  <a:pt x="6434509" y="68313"/>
                </a:lnTo>
                <a:lnTo>
                  <a:pt x="6434509" y="90637"/>
                </a:lnTo>
                <a:lnTo>
                  <a:pt x="6007223" y="90637"/>
                </a:lnTo>
                <a:lnTo>
                  <a:pt x="6007223" y="68313"/>
                </a:lnTo>
                <a:lnTo>
                  <a:pt x="6216625" y="68313"/>
                </a:lnTo>
                <a:cubicBezTo>
                  <a:pt x="6210523" y="52388"/>
                  <a:pt x="6202263" y="32519"/>
                  <a:pt x="6191845" y="8707"/>
                </a:cubicBezTo>
                <a:close/>
              </a:path>
            </a:pathLst>
          </a:custGeom>
          <a:solidFill>
            <a:srgbClr val="20648B"/>
          </a:solidFill>
          <a:ln>
            <a:noFill/>
          </a:ln>
          <a:effectLst>
            <a:outerShdw blurRad="127000" dist="38100" dir="5400000" algn="t" rotWithShape="0">
              <a:prstClr val="white">
                <a:lumMod val="50000"/>
                <a:alpha val="34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>
              <a:defRPr/>
            </a:pPr>
            <a:endParaRPr lang="zh-CN" altLang="en-US" sz="3600" spc="300" dirty="0">
              <a:solidFill>
                <a:srgbClr val="20648B"/>
              </a:solidFill>
              <a:effectLst>
                <a:outerShdw blurRad="127000" dist="38100" dir="5400000" algn="t" rotWithShape="0">
                  <a:prstClr val="white">
                    <a:lumMod val="50000"/>
                    <a:alpha val="34000"/>
                  </a:prst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任意多边形 10">
            <a:extLst>
              <a:ext uri="{FF2B5EF4-FFF2-40B4-BE49-F238E27FC236}">
                <a16:creationId xmlns="" xmlns:a16="http://schemas.microsoft.com/office/drawing/2014/main" id="{84EC783F-3E28-4102-BEE9-7137025A59F5}"/>
              </a:ext>
            </a:extLst>
          </p:cNvPr>
          <p:cNvSpPr/>
          <p:nvPr/>
        </p:nvSpPr>
        <p:spPr>
          <a:xfrm>
            <a:off x="4531081" y="1872872"/>
            <a:ext cx="3138896" cy="1579912"/>
          </a:xfrm>
          <a:custGeom>
            <a:avLst/>
            <a:gdLst/>
            <a:ahLst/>
            <a:cxnLst/>
            <a:rect l="l" t="t" r="r" b="b"/>
            <a:pathLst>
              <a:path w="3138896" h="1579912">
                <a:moveTo>
                  <a:pt x="2770312" y="1215110"/>
                </a:moveTo>
                <a:cubicBezTo>
                  <a:pt x="2768490" y="1214745"/>
                  <a:pt x="2766122" y="1214806"/>
                  <a:pt x="2763208" y="1215292"/>
                </a:cubicBezTo>
                <a:cubicBezTo>
                  <a:pt x="2735033" y="1215292"/>
                  <a:pt x="2730661" y="1224522"/>
                  <a:pt x="2750092" y="1242981"/>
                </a:cubicBezTo>
                <a:cubicBezTo>
                  <a:pt x="2763693" y="1255611"/>
                  <a:pt x="2770737" y="1259983"/>
                  <a:pt x="2771223" y="1256097"/>
                </a:cubicBezTo>
                <a:cubicBezTo>
                  <a:pt x="2771708" y="1252211"/>
                  <a:pt x="2772923" y="1244438"/>
                  <a:pt x="2774866" y="1232780"/>
                </a:cubicBezTo>
                <a:cubicBezTo>
                  <a:pt x="2775838" y="1225007"/>
                  <a:pt x="2775595" y="1219907"/>
                  <a:pt x="2774137" y="1217478"/>
                </a:cubicBezTo>
                <a:cubicBezTo>
                  <a:pt x="2773409" y="1216263"/>
                  <a:pt x="2772134" y="1215474"/>
                  <a:pt x="2770312" y="1215110"/>
                </a:cubicBezTo>
                <a:close/>
                <a:moveTo>
                  <a:pt x="2441139" y="1209463"/>
                </a:moveTo>
                <a:cubicBezTo>
                  <a:pt x="2437253" y="1211406"/>
                  <a:pt x="2432881" y="1217721"/>
                  <a:pt x="2428023" y="1228408"/>
                </a:cubicBezTo>
                <a:cubicBezTo>
                  <a:pt x="2421222" y="1242981"/>
                  <a:pt x="2413693" y="1255854"/>
                  <a:pt x="2405434" y="1267027"/>
                </a:cubicBezTo>
                <a:cubicBezTo>
                  <a:pt x="2397176" y="1278200"/>
                  <a:pt x="2381874" y="1301031"/>
                  <a:pt x="2359529" y="1335521"/>
                </a:cubicBezTo>
                <a:cubicBezTo>
                  <a:pt x="2337183" y="1370011"/>
                  <a:pt x="2326010" y="1388228"/>
                  <a:pt x="2326010" y="1390171"/>
                </a:cubicBezTo>
                <a:cubicBezTo>
                  <a:pt x="2326010" y="1393086"/>
                  <a:pt x="2334268" y="1397700"/>
                  <a:pt x="2350784" y="1404015"/>
                </a:cubicBezTo>
                <a:cubicBezTo>
                  <a:pt x="2367301" y="1410331"/>
                  <a:pt x="2379445" y="1413488"/>
                  <a:pt x="2387218" y="1413488"/>
                </a:cubicBezTo>
                <a:cubicBezTo>
                  <a:pt x="2394990" y="1413488"/>
                  <a:pt x="2401305" y="1410816"/>
                  <a:pt x="2406163" y="1405473"/>
                </a:cubicBezTo>
                <a:cubicBezTo>
                  <a:pt x="2411021" y="1400129"/>
                  <a:pt x="2417822" y="1388228"/>
                  <a:pt x="2426566" y="1369768"/>
                </a:cubicBezTo>
                <a:cubicBezTo>
                  <a:pt x="2440167" y="1340622"/>
                  <a:pt x="2447940" y="1308075"/>
                  <a:pt x="2449883" y="1272127"/>
                </a:cubicBezTo>
                <a:cubicBezTo>
                  <a:pt x="2452797" y="1227436"/>
                  <a:pt x="2449883" y="1206548"/>
                  <a:pt x="2441139" y="1209463"/>
                </a:cubicBezTo>
                <a:close/>
                <a:moveTo>
                  <a:pt x="2894913" y="1198897"/>
                </a:moveTo>
                <a:cubicBezTo>
                  <a:pt x="2893820" y="1198654"/>
                  <a:pt x="2892181" y="1198775"/>
                  <a:pt x="2889995" y="1199261"/>
                </a:cubicBezTo>
                <a:cubicBezTo>
                  <a:pt x="2886108" y="1200233"/>
                  <a:pt x="2881251" y="1202662"/>
                  <a:pt x="2875422" y="1206548"/>
                </a:cubicBezTo>
                <a:cubicBezTo>
                  <a:pt x="2862791" y="1212377"/>
                  <a:pt x="2856476" y="1218692"/>
                  <a:pt x="2856476" y="1225493"/>
                </a:cubicBezTo>
                <a:cubicBezTo>
                  <a:pt x="2856476" y="1234237"/>
                  <a:pt x="2863763" y="1233265"/>
                  <a:pt x="2878336" y="1222578"/>
                </a:cubicBezTo>
                <a:cubicBezTo>
                  <a:pt x="2882222" y="1219664"/>
                  <a:pt x="2886108" y="1215778"/>
                  <a:pt x="2889995" y="1210920"/>
                </a:cubicBezTo>
                <a:cubicBezTo>
                  <a:pt x="2896553" y="1203633"/>
                  <a:pt x="2898192" y="1199626"/>
                  <a:pt x="2894913" y="1198897"/>
                </a:cubicBezTo>
                <a:close/>
                <a:moveTo>
                  <a:pt x="653706" y="1043328"/>
                </a:moveTo>
                <a:cubicBezTo>
                  <a:pt x="643019" y="1044299"/>
                  <a:pt x="632089" y="1046485"/>
                  <a:pt x="620916" y="1049885"/>
                </a:cubicBezTo>
                <a:cubicBezTo>
                  <a:pt x="609743" y="1053286"/>
                  <a:pt x="596870" y="1054986"/>
                  <a:pt x="582297" y="1054986"/>
                </a:cubicBezTo>
                <a:cubicBezTo>
                  <a:pt x="572581" y="1055958"/>
                  <a:pt x="565781" y="1058386"/>
                  <a:pt x="561894" y="1062273"/>
                </a:cubicBezTo>
                <a:cubicBezTo>
                  <a:pt x="558008" y="1066159"/>
                  <a:pt x="552179" y="1076360"/>
                  <a:pt x="544407" y="1092877"/>
                </a:cubicBezTo>
                <a:lnTo>
                  <a:pt x="528376" y="1129310"/>
                </a:lnTo>
                <a:lnTo>
                  <a:pt x="542949" y="1183231"/>
                </a:lnTo>
                <a:cubicBezTo>
                  <a:pt x="551693" y="1220150"/>
                  <a:pt x="557037" y="1241524"/>
                  <a:pt x="558980" y="1247353"/>
                </a:cubicBezTo>
                <a:cubicBezTo>
                  <a:pt x="560923" y="1253182"/>
                  <a:pt x="570153" y="1243467"/>
                  <a:pt x="586669" y="1218207"/>
                </a:cubicBezTo>
                <a:cubicBezTo>
                  <a:pt x="626503" y="1156027"/>
                  <a:pt x="652249" y="1105021"/>
                  <a:pt x="663907" y="1065187"/>
                </a:cubicBezTo>
                <a:cubicBezTo>
                  <a:pt x="663907" y="1065187"/>
                  <a:pt x="663907" y="1063730"/>
                  <a:pt x="663907" y="1060815"/>
                </a:cubicBezTo>
                <a:cubicBezTo>
                  <a:pt x="665850" y="1053043"/>
                  <a:pt x="666336" y="1048185"/>
                  <a:pt x="665365" y="1046242"/>
                </a:cubicBezTo>
                <a:cubicBezTo>
                  <a:pt x="664393" y="1044299"/>
                  <a:pt x="660507" y="1043328"/>
                  <a:pt x="653706" y="1043328"/>
                </a:cubicBezTo>
                <a:close/>
                <a:moveTo>
                  <a:pt x="27785" y="990135"/>
                </a:moveTo>
                <a:cubicBezTo>
                  <a:pt x="27299" y="990621"/>
                  <a:pt x="28028" y="993293"/>
                  <a:pt x="29971" y="998150"/>
                </a:cubicBezTo>
                <a:cubicBezTo>
                  <a:pt x="32886" y="1005923"/>
                  <a:pt x="35557" y="1008595"/>
                  <a:pt x="37986" y="1006166"/>
                </a:cubicBezTo>
                <a:cubicBezTo>
                  <a:pt x="40415" y="1003737"/>
                  <a:pt x="38715" y="1000094"/>
                  <a:pt x="32886" y="995236"/>
                </a:cubicBezTo>
                <a:cubicBezTo>
                  <a:pt x="29971" y="991350"/>
                  <a:pt x="28271" y="989649"/>
                  <a:pt x="27785" y="990135"/>
                </a:cubicBezTo>
                <a:close/>
                <a:moveTo>
                  <a:pt x="2712201" y="932571"/>
                </a:moveTo>
                <a:lnTo>
                  <a:pt x="2702000" y="969004"/>
                </a:lnTo>
                <a:cubicBezTo>
                  <a:pt x="2694227" y="994264"/>
                  <a:pt x="2690341" y="1018067"/>
                  <a:pt x="2690341" y="1040413"/>
                </a:cubicBezTo>
                <a:cubicBezTo>
                  <a:pt x="2690341" y="1054986"/>
                  <a:pt x="2691070" y="1063973"/>
                  <a:pt x="2692527" y="1067373"/>
                </a:cubicBezTo>
                <a:cubicBezTo>
                  <a:pt x="2693985" y="1070774"/>
                  <a:pt x="2698600" y="1071502"/>
                  <a:pt x="2706372" y="1069559"/>
                </a:cubicBezTo>
                <a:cubicBezTo>
                  <a:pt x="2716087" y="1068588"/>
                  <a:pt x="2726289" y="1063730"/>
                  <a:pt x="2736976" y="1054986"/>
                </a:cubicBezTo>
                <a:lnTo>
                  <a:pt x="2753006" y="1043328"/>
                </a:lnTo>
                <a:lnTo>
                  <a:pt x="2739890" y="1017096"/>
                </a:lnTo>
                <a:cubicBezTo>
                  <a:pt x="2732118" y="1000579"/>
                  <a:pt x="2725803" y="982120"/>
                  <a:pt x="2720945" y="961717"/>
                </a:cubicBezTo>
                <a:close/>
                <a:moveTo>
                  <a:pt x="2817857" y="920183"/>
                </a:moveTo>
                <a:cubicBezTo>
                  <a:pt x="2815428" y="919698"/>
                  <a:pt x="2808385" y="920912"/>
                  <a:pt x="2796726" y="923827"/>
                </a:cubicBezTo>
                <a:cubicBezTo>
                  <a:pt x="2786039" y="927713"/>
                  <a:pt x="2779724" y="931356"/>
                  <a:pt x="2777781" y="934757"/>
                </a:cubicBezTo>
                <a:cubicBezTo>
                  <a:pt x="2775838" y="938157"/>
                  <a:pt x="2774866" y="944715"/>
                  <a:pt x="2774866" y="954431"/>
                </a:cubicBezTo>
                <a:cubicBezTo>
                  <a:pt x="2775838" y="969975"/>
                  <a:pt x="2779238" y="984063"/>
                  <a:pt x="2785068" y="996693"/>
                </a:cubicBezTo>
                <a:cubicBezTo>
                  <a:pt x="2787982" y="1005437"/>
                  <a:pt x="2790654" y="1010295"/>
                  <a:pt x="2793083" y="1011266"/>
                </a:cubicBezTo>
                <a:cubicBezTo>
                  <a:pt x="2795512" y="1012238"/>
                  <a:pt x="2799155" y="1009809"/>
                  <a:pt x="2804013" y="1003980"/>
                </a:cubicBezTo>
                <a:cubicBezTo>
                  <a:pt x="2812757" y="997179"/>
                  <a:pt x="2818343" y="986492"/>
                  <a:pt x="2820772" y="971918"/>
                </a:cubicBezTo>
                <a:cubicBezTo>
                  <a:pt x="2823201" y="957345"/>
                  <a:pt x="2823929" y="944715"/>
                  <a:pt x="2822958" y="934028"/>
                </a:cubicBezTo>
                <a:cubicBezTo>
                  <a:pt x="2821986" y="925284"/>
                  <a:pt x="2820286" y="920669"/>
                  <a:pt x="2817857" y="920183"/>
                </a:cubicBezTo>
                <a:close/>
                <a:moveTo>
                  <a:pt x="2883437" y="888851"/>
                </a:moveTo>
                <a:cubicBezTo>
                  <a:pt x="2879065" y="888851"/>
                  <a:pt x="2876879" y="889823"/>
                  <a:pt x="2876879" y="891766"/>
                </a:cubicBezTo>
                <a:cubicBezTo>
                  <a:pt x="2876879" y="893709"/>
                  <a:pt x="2879065" y="896138"/>
                  <a:pt x="2883437" y="899052"/>
                </a:cubicBezTo>
                <a:cubicBezTo>
                  <a:pt x="2887809" y="901967"/>
                  <a:pt x="2889995" y="900995"/>
                  <a:pt x="2889995" y="896138"/>
                </a:cubicBezTo>
                <a:cubicBezTo>
                  <a:pt x="2889995" y="891280"/>
                  <a:pt x="2887809" y="888851"/>
                  <a:pt x="2883437" y="888851"/>
                </a:cubicBezTo>
                <a:close/>
                <a:moveTo>
                  <a:pt x="2827968" y="835021"/>
                </a:moveTo>
                <a:cubicBezTo>
                  <a:pt x="2823413" y="833017"/>
                  <a:pt x="2812028" y="837845"/>
                  <a:pt x="2793812" y="849503"/>
                </a:cubicBezTo>
                <a:cubicBezTo>
                  <a:pt x="2760779" y="870877"/>
                  <a:pt x="2744262" y="884479"/>
                  <a:pt x="2744262" y="890308"/>
                </a:cubicBezTo>
                <a:cubicBezTo>
                  <a:pt x="2744262" y="893223"/>
                  <a:pt x="2745720" y="894923"/>
                  <a:pt x="2748634" y="895409"/>
                </a:cubicBezTo>
                <a:cubicBezTo>
                  <a:pt x="2751549" y="895895"/>
                  <a:pt x="2755435" y="895409"/>
                  <a:pt x="2760293" y="893952"/>
                </a:cubicBezTo>
                <a:cubicBezTo>
                  <a:pt x="2765151" y="892494"/>
                  <a:pt x="2769037" y="889823"/>
                  <a:pt x="2771952" y="885936"/>
                </a:cubicBezTo>
                <a:cubicBezTo>
                  <a:pt x="2778753" y="879136"/>
                  <a:pt x="2787982" y="874278"/>
                  <a:pt x="2799641" y="871363"/>
                </a:cubicBezTo>
                <a:cubicBezTo>
                  <a:pt x="2807413" y="869420"/>
                  <a:pt x="2814457" y="865291"/>
                  <a:pt x="2820772" y="858976"/>
                </a:cubicBezTo>
                <a:cubicBezTo>
                  <a:pt x="2827087" y="852661"/>
                  <a:pt x="2830244" y="846103"/>
                  <a:pt x="2830244" y="839302"/>
                </a:cubicBezTo>
                <a:cubicBezTo>
                  <a:pt x="2830244" y="837116"/>
                  <a:pt x="2829485" y="835689"/>
                  <a:pt x="2827968" y="835021"/>
                </a:cubicBezTo>
                <a:close/>
                <a:moveTo>
                  <a:pt x="2373373" y="815256"/>
                </a:moveTo>
                <a:cubicBezTo>
                  <a:pt x="2368515" y="815742"/>
                  <a:pt x="2364386" y="818414"/>
                  <a:pt x="2360986" y="823271"/>
                </a:cubicBezTo>
                <a:cubicBezTo>
                  <a:pt x="2358071" y="828129"/>
                  <a:pt x="2361472" y="834930"/>
                  <a:pt x="2371187" y="843674"/>
                </a:cubicBezTo>
                <a:cubicBezTo>
                  <a:pt x="2380903" y="852418"/>
                  <a:pt x="2388675" y="855818"/>
                  <a:pt x="2394504" y="853875"/>
                </a:cubicBezTo>
                <a:cubicBezTo>
                  <a:pt x="2399362" y="851932"/>
                  <a:pt x="2401062" y="846832"/>
                  <a:pt x="2399605" y="838573"/>
                </a:cubicBezTo>
                <a:cubicBezTo>
                  <a:pt x="2398148" y="830315"/>
                  <a:pt x="2394990" y="824243"/>
                  <a:pt x="2390132" y="820357"/>
                </a:cubicBezTo>
                <a:cubicBezTo>
                  <a:pt x="2383817" y="816471"/>
                  <a:pt x="2378231" y="814770"/>
                  <a:pt x="2373373" y="815256"/>
                </a:cubicBezTo>
                <a:close/>
                <a:moveTo>
                  <a:pt x="605887" y="815074"/>
                </a:moveTo>
                <a:cubicBezTo>
                  <a:pt x="601819" y="814952"/>
                  <a:pt x="599785" y="815256"/>
                  <a:pt x="599785" y="815985"/>
                </a:cubicBezTo>
                <a:cubicBezTo>
                  <a:pt x="599785" y="815985"/>
                  <a:pt x="600757" y="816956"/>
                  <a:pt x="602700" y="818899"/>
                </a:cubicBezTo>
                <a:cubicBezTo>
                  <a:pt x="610472" y="822786"/>
                  <a:pt x="614358" y="829101"/>
                  <a:pt x="614358" y="837845"/>
                </a:cubicBezTo>
                <a:cubicBezTo>
                  <a:pt x="614358" y="846589"/>
                  <a:pt x="616301" y="854847"/>
                  <a:pt x="620187" y="862619"/>
                </a:cubicBezTo>
                <a:cubicBezTo>
                  <a:pt x="624074" y="870392"/>
                  <a:pt x="623588" y="884965"/>
                  <a:pt x="618730" y="906339"/>
                </a:cubicBezTo>
                <a:cubicBezTo>
                  <a:pt x="612901" y="925770"/>
                  <a:pt x="611929" y="935000"/>
                  <a:pt x="615815" y="934028"/>
                </a:cubicBezTo>
                <a:cubicBezTo>
                  <a:pt x="615815" y="934028"/>
                  <a:pt x="617273" y="934028"/>
                  <a:pt x="620187" y="934028"/>
                </a:cubicBezTo>
                <a:cubicBezTo>
                  <a:pt x="643505" y="924313"/>
                  <a:pt x="674594" y="913140"/>
                  <a:pt x="713456" y="900510"/>
                </a:cubicBezTo>
                <a:cubicBezTo>
                  <a:pt x="752318" y="887880"/>
                  <a:pt x="776121" y="881079"/>
                  <a:pt x="784865" y="880107"/>
                </a:cubicBezTo>
                <a:cubicBezTo>
                  <a:pt x="798467" y="879136"/>
                  <a:pt x="810368" y="875249"/>
                  <a:pt x="820570" y="868449"/>
                </a:cubicBezTo>
                <a:cubicBezTo>
                  <a:pt x="830771" y="861648"/>
                  <a:pt x="840244" y="857761"/>
                  <a:pt x="848987" y="856790"/>
                </a:cubicBezTo>
                <a:cubicBezTo>
                  <a:pt x="855788" y="856790"/>
                  <a:pt x="859189" y="856304"/>
                  <a:pt x="859189" y="855333"/>
                </a:cubicBezTo>
                <a:cubicBezTo>
                  <a:pt x="859189" y="854361"/>
                  <a:pt x="855788" y="851932"/>
                  <a:pt x="848987" y="848046"/>
                </a:cubicBezTo>
                <a:cubicBezTo>
                  <a:pt x="841215" y="841245"/>
                  <a:pt x="822999" y="837845"/>
                  <a:pt x="794338" y="837845"/>
                </a:cubicBezTo>
                <a:cubicBezTo>
                  <a:pt x="765677" y="837845"/>
                  <a:pt x="733373" y="834444"/>
                  <a:pt x="697426" y="827643"/>
                </a:cubicBezTo>
                <a:cubicBezTo>
                  <a:pt x="648605" y="819628"/>
                  <a:pt x="618093" y="815438"/>
                  <a:pt x="605887" y="815074"/>
                </a:cubicBezTo>
                <a:close/>
                <a:moveTo>
                  <a:pt x="273435" y="759058"/>
                </a:moveTo>
                <a:cubicBezTo>
                  <a:pt x="276289" y="759362"/>
                  <a:pt x="277716" y="760364"/>
                  <a:pt x="277716" y="762064"/>
                </a:cubicBezTo>
                <a:cubicBezTo>
                  <a:pt x="277716" y="764007"/>
                  <a:pt x="241283" y="775180"/>
                  <a:pt x="168417" y="795582"/>
                </a:cubicBezTo>
                <a:cubicBezTo>
                  <a:pt x="168417" y="795582"/>
                  <a:pt x="164045" y="796068"/>
                  <a:pt x="155301" y="797040"/>
                </a:cubicBezTo>
                <a:cubicBezTo>
                  <a:pt x="159187" y="793153"/>
                  <a:pt x="177161" y="785867"/>
                  <a:pt x="209222" y="775180"/>
                </a:cubicBezTo>
                <a:cubicBezTo>
                  <a:pt x="243469" y="763521"/>
                  <a:pt x="264873" y="758147"/>
                  <a:pt x="273435" y="759058"/>
                </a:cubicBezTo>
                <a:close/>
                <a:moveTo>
                  <a:pt x="2982717" y="756371"/>
                </a:moveTo>
                <a:cubicBezTo>
                  <a:pt x="2977252" y="756644"/>
                  <a:pt x="2971119" y="757327"/>
                  <a:pt x="2964319" y="758420"/>
                </a:cubicBezTo>
                <a:cubicBezTo>
                  <a:pt x="2937115" y="762792"/>
                  <a:pt x="2916712" y="770322"/>
                  <a:pt x="2903111" y="781009"/>
                </a:cubicBezTo>
                <a:cubicBezTo>
                  <a:pt x="2896310" y="786838"/>
                  <a:pt x="2888780" y="792668"/>
                  <a:pt x="2880522" y="798497"/>
                </a:cubicBezTo>
                <a:cubicBezTo>
                  <a:pt x="2872264" y="804326"/>
                  <a:pt x="2869592" y="814042"/>
                  <a:pt x="2872507" y="827643"/>
                </a:cubicBezTo>
                <a:cubicBezTo>
                  <a:pt x="2874450" y="837359"/>
                  <a:pt x="2877365" y="843431"/>
                  <a:pt x="2881251" y="845860"/>
                </a:cubicBezTo>
                <a:cubicBezTo>
                  <a:pt x="2885137" y="848289"/>
                  <a:pt x="2893881" y="849989"/>
                  <a:pt x="2907483" y="850961"/>
                </a:cubicBezTo>
                <a:cubicBezTo>
                  <a:pt x="2927885" y="851932"/>
                  <a:pt x="2941001" y="856790"/>
                  <a:pt x="2946831" y="865534"/>
                </a:cubicBezTo>
                <a:cubicBezTo>
                  <a:pt x="2950717" y="871363"/>
                  <a:pt x="2952174" y="876464"/>
                  <a:pt x="2951202" y="880836"/>
                </a:cubicBezTo>
                <a:cubicBezTo>
                  <a:pt x="2950231" y="885208"/>
                  <a:pt x="2945373" y="893223"/>
                  <a:pt x="2936629" y="904882"/>
                </a:cubicBezTo>
                <a:cubicBezTo>
                  <a:pt x="2911369" y="939857"/>
                  <a:pt x="2904082" y="958803"/>
                  <a:pt x="2914769" y="961717"/>
                </a:cubicBezTo>
                <a:cubicBezTo>
                  <a:pt x="2920599" y="962689"/>
                  <a:pt x="2927885" y="959046"/>
                  <a:pt x="2936629" y="950787"/>
                </a:cubicBezTo>
                <a:cubicBezTo>
                  <a:pt x="2945373" y="942529"/>
                  <a:pt x="2949745" y="935000"/>
                  <a:pt x="2949745" y="928199"/>
                </a:cubicBezTo>
                <a:cubicBezTo>
                  <a:pt x="2949745" y="920426"/>
                  <a:pt x="2952660" y="913626"/>
                  <a:pt x="2958489" y="907796"/>
                </a:cubicBezTo>
                <a:cubicBezTo>
                  <a:pt x="2964319" y="901967"/>
                  <a:pt x="2972819" y="887880"/>
                  <a:pt x="2983992" y="865534"/>
                </a:cubicBezTo>
                <a:cubicBezTo>
                  <a:pt x="2995165" y="843188"/>
                  <a:pt x="3003666" y="826672"/>
                  <a:pt x="3009495" y="815985"/>
                </a:cubicBezTo>
                <a:cubicBezTo>
                  <a:pt x="3022126" y="793639"/>
                  <a:pt x="3023583" y="776637"/>
                  <a:pt x="3013868" y="764978"/>
                </a:cubicBezTo>
                <a:cubicBezTo>
                  <a:pt x="3009495" y="758420"/>
                  <a:pt x="2999112" y="755551"/>
                  <a:pt x="2982717" y="756371"/>
                </a:cubicBezTo>
                <a:close/>
                <a:moveTo>
                  <a:pt x="2994740" y="704363"/>
                </a:moveTo>
                <a:cubicBezTo>
                  <a:pt x="2999476" y="704575"/>
                  <a:pt x="3003909" y="705107"/>
                  <a:pt x="3008038" y="705957"/>
                </a:cubicBezTo>
                <a:cubicBezTo>
                  <a:pt x="3024554" y="709357"/>
                  <a:pt x="3042042" y="718830"/>
                  <a:pt x="3060502" y="734375"/>
                </a:cubicBezTo>
                <a:cubicBezTo>
                  <a:pt x="3067303" y="741175"/>
                  <a:pt x="3073618" y="755020"/>
                  <a:pt x="3079447" y="775908"/>
                </a:cubicBezTo>
                <a:cubicBezTo>
                  <a:pt x="3085276" y="796797"/>
                  <a:pt x="3087705" y="815499"/>
                  <a:pt x="3086734" y="832015"/>
                </a:cubicBezTo>
                <a:cubicBezTo>
                  <a:pt x="3084791" y="851446"/>
                  <a:pt x="3082119" y="870392"/>
                  <a:pt x="3078719" y="888851"/>
                </a:cubicBezTo>
                <a:cubicBezTo>
                  <a:pt x="3075318" y="907311"/>
                  <a:pt x="3072161" y="917512"/>
                  <a:pt x="3069246" y="919455"/>
                </a:cubicBezTo>
                <a:cubicBezTo>
                  <a:pt x="3065359" y="921398"/>
                  <a:pt x="3063417" y="927956"/>
                  <a:pt x="3063417" y="939129"/>
                </a:cubicBezTo>
                <a:cubicBezTo>
                  <a:pt x="3063417" y="950302"/>
                  <a:pt x="3061716" y="955888"/>
                  <a:pt x="3058316" y="955888"/>
                </a:cubicBezTo>
                <a:cubicBezTo>
                  <a:pt x="3054916" y="955888"/>
                  <a:pt x="3050058" y="962932"/>
                  <a:pt x="3043743" y="977019"/>
                </a:cubicBezTo>
                <a:cubicBezTo>
                  <a:pt x="3037427" y="991107"/>
                  <a:pt x="3031355" y="1005437"/>
                  <a:pt x="3025526" y="1020010"/>
                </a:cubicBezTo>
                <a:cubicBezTo>
                  <a:pt x="3019697" y="1031669"/>
                  <a:pt x="3005366" y="1049157"/>
                  <a:pt x="2982535" y="1072474"/>
                </a:cubicBezTo>
                <a:cubicBezTo>
                  <a:pt x="2959703" y="1095791"/>
                  <a:pt x="2946102" y="1106235"/>
                  <a:pt x="2941730" y="1103807"/>
                </a:cubicBezTo>
                <a:cubicBezTo>
                  <a:pt x="2937358" y="1101378"/>
                  <a:pt x="2932743" y="1102349"/>
                  <a:pt x="2927885" y="1106721"/>
                </a:cubicBezTo>
                <a:cubicBezTo>
                  <a:pt x="2923027" y="1111093"/>
                  <a:pt x="2912098" y="1114736"/>
                  <a:pt x="2895095" y="1117651"/>
                </a:cubicBezTo>
                <a:cubicBezTo>
                  <a:pt x="2878093" y="1120566"/>
                  <a:pt x="2869592" y="1126395"/>
                  <a:pt x="2869592" y="1135139"/>
                </a:cubicBezTo>
                <a:cubicBezTo>
                  <a:pt x="2869592" y="1139997"/>
                  <a:pt x="2871778" y="1143397"/>
                  <a:pt x="2876150" y="1145340"/>
                </a:cubicBezTo>
                <a:cubicBezTo>
                  <a:pt x="2880522" y="1147283"/>
                  <a:pt x="2889023" y="1149226"/>
                  <a:pt x="2901653" y="1151169"/>
                </a:cubicBezTo>
                <a:cubicBezTo>
                  <a:pt x="2938572" y="1156027"/>
                  <a:pt x="2962375" y="1166714"/>
                  <a:pt x="2973062" y="1183231"/>
                </a:cubicBezTo>
                <a:cubicBezTo>
                  <a:pt x="2980835" y="1195861"/>
                  <a:pt x="2976706" y="1214077"/>
                  <a:pt x="2960675" y="1237880"/>
                </a:cubicBezTo>
                <a:cubicBezTo>
                  <a:pt x="2944644" y="1261683"/>
                  <a:pt x="2921085" y="1283786"/>
                  <a:pt x="2889995" y="1304189"/>
                </a:cubicBezTo>
                <a:cubicBezTo>
                  <a:pt x="2870564" y="1317790"/>
                  <a:pt x="2857934" y="1327263"/>
                  <a:pt x="2852104" y="1332607"/>
                </a:cubicBezTo>
                <a:cubicBezTo>
                  <a:pt x="2846275" y="1337950"/>
                  <a:pt x="2843361" y="1343537"/>
                  <a:pt x="2843361" y="1349366"/>
                </a:cubicBezTo>
                <a:cubicBezTo>
                  <a:pt x="2843361" y="1357138"/>
                  <a:pt x="2849676" y="1363210"/>
                  <a:pt x="2862306" y="1367582"/>
                </a:cubicBezTo>
                <a:cubicBezTo>
                  <a:pt x="2874936" y="1371954"/>
                  <a:pt x="2889509" y="1373654"/>
                  <a:pt x="2906025" y="1372683"/>
                </a:cubicBezTo>
                <a:cubicBezTo>
                  <a:pt x="2924485" y="1371711"/>
                  <a:pt x="2939058" y="1373654"/>
                  <a:pt x="2949745" y="1378512"/>
                </a:cubicBezTo>
                <a:cubicBezTo>
                  <a:pt x="2987636" y="1394057"/>
                  <a:pt x="3009253" y="1403773"/>
                  <a:pt x="3014596" y="1407659"/>
                </a:cubicBezTo>
                <a:cubicBezTo>
                  <a:pt x="3019940" y="1411545"/>
                  <a:pt x="3022611" y="1419317"/>
                  <a:pt x="3022611" y="1430976"/>
                </a:cubicBezTo>
                <a:cubicBezTo>
                  <a:pt x="3022611" y="1445549"/>
                  <a:pt x="3019454" y="1455265"/>
                  <a:pt x="3013139" y="1460122"/>
                </a:cubicBezTo>
                <a:cubicBezTo>
                  <a:pt x="3006824" y="1464980"/>
                  <a:pt x="2979134" y="1468138"/>
                  <a:pt x="2930071" y="1469595"/>
                </a:cubicBezTo>
                <a:cubicBezTo>
                  <a:pt x="2881008" y="1471052"/>
                  <a:pt x="2853562" y="1474210"/>
                  <a:pt x="2847732" y="1479068"/>
                </a:cubicBezTo>
                <a:cubicBezTo>
                  <a:pt x="2841903" y="1483925"/>
                  <a:pt x="2838017" y="1485383"/>
                  <a:pt x="2836074" y="1483440"/>
                </a:cubicBezTo>
                <a:cubicBezTo>
                  <a:pt x="2832188" y="1480525"/>
                  <a:pt x="2820529" y="1478582"/>
                  <a:pt x="2801098" y="1477610"/>
                </a:cubicBezTo>
                <a:cubicBezTo>
                  <a:pt x="2781667" y="1476639"/>
                  <a:pt x="2769037" y="1477610"/>
                  <a:pt x="2763208" y="1480525"/>
                </a:cubicBezTo>
                <a:cubicBezTo>
                  <a:pt x="2756407" y="1484411"/>
                  <a:pt x="2738433" y="1487569"/>
                  <a:pt x="2709286" y="1489998"/>
                </a:cubicBezTo>
                <a:cubicBezTo>
                  <a:pt x="2680140" y="1492427"/>
                  <a:pt x="2660223" y="1495584"/>
                  <a:pt x="2649536" y="1499470"/>
                </a:cubicBezTo>
                <a:cubicBezTo>
                  <a:pt x="2632048" y="1506271"/>
                  <a:pt x="2616503" y="1504328"/>
                  <a:pt x="2602902" y="1493641"/>
                </a:cubicBezTo>
                <a:cubicBezTo>
                  <a:pt x="2589300" y="1482954"/>
                  <a:pt x="2585414" y="1469838"/>
                  <a:pt x="2591243" y="1454293"/>
                </a:cubicBezTo>
                <a:cubicBezTo>
                  <a:pt x="2596101" y="1442635"/>
                  <a:pt x="2600716" y="1435591"/>
                  <a:pt x="2605088" y="1433162"/>
                </a:cubicBezTo>
                <a:cubicBezTo>
                  <a:pt x="2609460" y="1430733"/>
                  <a:pt x="2609217" y="1424661"/>
                  <a:pt x="2604359" y="1414945"/>
                </a:cubicBezTo>
                <a:cubicBezTo>
                  <a:pt x="2599501" y="1405230"/>
                  <a:pt x="2599501" y="1396972"/>
                  <a:pt x="2604359" y="1390171"/>
                </a:cubicBezTo>
                <a:cubicBezTo>
                  <a:pt x="2609217" y="1383370"/>
                  <a:pt x="2616989" y="1380455"/>
                  <a:pt x="2627676" y="1381427"/>
                </a:cubicBezTo>
                <a:cubicBezTo>
                  <a:pt x="2635449" y="1382398"/>
                  <a:pt x="2652451" y="1376569"/>
                  <a:pt x="2678683" y="1363939"/>
                </a:cubicBezTo>
                <a:cubicBezTo>
                  <a:pt x="2704915" y="1351309"/>
                  <a:pt x="2718030" y="1343051"/>
                  <a:pt x="2718030" y="1339164"/>
                </a:cubicBezTo>
                <a:cubicBezTo>
                  <a:pt x="2718030" y="1335278"/>
                  <a:pt x="2720945" y="1333335"/>
                  <a:pt x="2726774" y="1333335"/>
                </a:cubicBezTo>
                <a:cubicBezTo>
                  <a:pt x="2735518" y="1333335"/>
                  <a:pt x="2740133" y="1328235"/>
                  <a:pt x="2740619" y="1318033"/>
                </a:cubicBezTo>
                <a:cubicBezTo>
                  <a:pt x="2741105" y="1307832"/>
                  <a:pt x="2737461" y="1297388"/>
                  <a:pt x="2729689" y="1286701"/>
                </a:cubicBezTo>
                <a:cubicBezTo>
                  <a:pt x="2720945" y="1273099"/>
                  <a:pt x="2717788" y="1263384"/>
                  <a:pt x="2720217" y="1257554"/>
                </a:cubicBezTo>
                <a:cubicBezTo>
                  <a:pt x="2722645" y="1251725"/>
                  <a:pt x="2719002" y="1247353"/>
                  <a:pt x="2709286" y="1244438"/>
                </a:cubicBezTo>
                <a:cubicBezTo>
                  <a:pt x="2689856" y="1241524"/>
                  <a:pt x="2676254" y="1242009"/>
                  <a:pt x="2668481" y="1245896"/>
                </a:cubicBezTo>
                <a:cubicBezTo>
                  <a:pt x="2675282" y="1247839"/>
                  <a:pt x="2677954" y="1250753"/>
                  <a:pt x="2676497" y="1254640"/>
                </a:cubicBezTo>
                <a:cubicBezTo>
                  <a:pt x="2675039" y="1258526"/>
                  <a:pt x="2670910" y="1260469"/>
                  <a:pt x="2664110" y="1260469"/>
                </a:cubicBezTo>
                <a:cubicBezTo>
                  <a:pt x="2654394" y="1260469"/>
                  <a:pt x="2643221" y="1263869"/>
                  <a:pt x="2630591" y="1270670"/>
                </a:cubicBezTo>
                <a:cubicBezTo>
                  <a:pt x="2617961" y="1277471"/>
                  <a:pt x="2611646" y="1279414"/>
                  <a:pt x="2611646" y="1276499"/>
                </a:cubicBezTo>
                <a:cubicBezTo>
                  <a:pt x="2611646" y="1273585"/>
                  <a:pt x="2608731" y="1276014"/>
                  <a:pt x="2602902" y="1283786"/>
                </a:cubicBezTo>
                <a:cubicBezTo>
                  <a:pt x="2601930" y="1285729"/>
                  <a:pt x="2600473" y="1287672"/>
                  <a:pt x="2598530" y="1289615"/>
                </a:cubicBezTo>
                <a:lnTo>
                  <a:pt x="2586871" y="1308561"/>
                </a:lnTo>
                <a:lnTo>
                  <a:pt x="2582499" y="1291073"/>
                </a:lnTo>
                <a:cubicBezTo>
                  <a:pt x="2579585" y="1279414"/>
                  <a:pt x="2580313" y="1269456"/>
                  <a:pt x="2584685" y="1261198"/>
                </a:cubicBezTo>
                <a:cubicBezTo>
                  <a:pt x="2589057" y="1252939"/>
                  <a:pt x="2590757" y="1246867"/>
                  <a:pt x="2589786" y="1242981"/>
                </a:cubicBezTo>
                <a:cubicBezTo>
                  <a:pt x="2588814" y="1239095"/>
                  <a:pt x="2593672" y="1230351"/>
                  <a:pt x="2604359" y="1216749"/>
                </a:cubicBezTo>
                <a:cubicBezTo>
                  <a:pt x="2612132" y="1208977"/>
                  <a:pt x="2619175" y="1203876"/>
                  <a:pt x="2625490" y="1201447"/>
                </a:cubicBezTo>
                <a:cubicBezTo>
                  <a:pt x="2631805" y="1199018"/>
                  <a:pt x="2644678" y="1197318"/>
                  <a:pt x="2664110" y="1196347"/>
                </a:cubicBezTo>
                <a:cubicBezTo>
                  <a:pt x="2692284" y="1195375"/>
                  <a:pt x="2707586" y="1192946"/>
                  <a:pt x="2710015" y="1189060"/>
                </a:cubicBezTo>
                <a:cubicBezTo>
                  <a:pt x="2712444" y="1185174"/>
                  <a:pt x="2722402" y="1181288"/>
                  <a:pt x="2739890" y="1177401"/>
                </a:cubicBezTo>
                <a:cubicBezTo>
                  <a:pt x="2762236" y="1173515"/>
                  <a:pt x="2776324" y="1170358"/>
                  <a:pt x="2782153" y="1167929"/>
                </a:cubicBezTo>
                <a:cubicBezTo>
                  <a:pt x="2787982" y="1165500"/>
                  <a:pt x="2790897" y="1160399"/>
                  <a:pt x="2790897" y="1152627"/>
                </a:cubicBezTo>
                <a:cubicBezTo>
                  <a:pt x="2790897" y="1143883"/>
                  <a:pt x="2787010" y="1141454"/>
                  <a:pt x="2779238" y="1145340"/>
                </a:cubicBezTo>
                <a:cubicBezTo>
                  <a:pt x="2738433" y="1161857"/>
                  <a:pt x="2710744" y="1169143"/>
                  <a:pt x="2696171" y="1167200"/>
                </a:cubicBezTo>
                <a:cubicBezTo>
                  <a:pt x="2686455" y="1165257"/>
                  <a:pt x="2680626" y="1159671"/>
                  <a:pt x="2678683" y="1150441"/>
                </a:cubicBezTo>
                <a:cubicBezTo>
                  <a:pt x="2676740" y="1141211"/>
                  <a:pt x="2679169" y="1129795"/>
                  <a:pt x="2685969" y="1116194"/>
                </a:cubicBezTo>
                <a:cubicBezTo>
                  <a:pt x="2695685" y="1097734"/>
                  <a:pt x="2696656" y="1088505"/>
                  <a:pt x="2688884" y="1088505"/>
                </a:cubicBezTo>
                <a:cubicBezTo>
                  <a:pt x="2684998" y="1087533"/>
                  <a:pt x="2679169" y="1091905"/>
                  <a:pt x="2671396" y="1101620"/>
                </a:cubicBezTo>
                <a:cubicBezTo>
                  <a:pt x="2663624" y="1113279"/>
                  <a:pt x="2656337" y="1119351"/>
                  <a:pt x="2649536" y="1119837"/>
                </a:cubicBezTo>
                <a:cubicBezTo>
                  <a:pt x="2642735" y="1120323"/>
                  <a:pt x="2633506" y="1116194"/>
                  <a:pt x="2621847" y="1107450"/>
                </a:cubicBezTo>
                <a:cubicBezTo>
                  <a:pt x="2607274" y="1095791"/>
                  <a:pt x="2597558" y="1082190"/>
                  <a:pt x="2592701" y="1066645"/>
                </a:cubicBezTo>
                <a:cubicBezTo>
                  <a:pt x="2587843" y="1051100"/>
                  <a:pt x="2584928" y="1024868"/>
                  <a:pt x="2583957" y="987949"/>
                </a:cubicBezTo>
                <a:cubicBezTo>
                  <a:pt x="2583957" y="937429"/>
                  <a:pt x="2584442" y="907553"/>
                  <a:pt x="2585414" y="898324"/>
                </a:cubicBezTo>
                <a:cubicBezTo>
                  <a:pt x="2586386" y="889094"/>
                  <a:pt x="2591243" y="880107"/>
                  <a:pt x="2599987" y="871363"/>
                </a:cubicBezTo>
                <a:cubicBezTo>
                  <a:pt x="2611646" y="859705"/>
                  <a:pt x="2617475" y="850961"/>
                  <a:pt x="2617475" y="845131"/>
                </a:cubicBezTo>
                <a:cubicBezTo>
                  <a:pt x="2617475" y="839302"/>
                  <a:pt x="2619175" y="836387"/>
                  <a:pt x="2622576" y="836387"/>
                </a:cubicBezTo>
                <a:cubicBezTo>
                  <a:pt x="2625976" y="836387"/>
                  <a:pt x="2635206" y="826429"/>
                  <a:pt x="2650265" y="806512"/>
                </a:cubicBezTo>
                <a:cubicBezTo>
                  <a:pt x="2665324" y="786595"/>
                  <a:pt x="2676983" y="776637"/>
                  <a:pt x="2685241" y="776637"/>
                </a:cubicBezTo>
                <a:cubicBezTo>
                  <a:pt x="2693499" y="776637"/>
                  <a:pt x="2697628" y="774451"/>
                  <a:pt x="2697628" y="770079"/>
                </a:cubicBezTo>
                <a:cubicBezTo>
                  <a:pt x="2697628" y="765707"/>
                  <a:pt x="2701514" y="762550"/>
                  <a:pt x="2709286" y="760606"/>
                </a:cubicBezTo>
                <a:cubicBezTo>
                  <a:pt x="2717059" y="758663"/>
                  <a:pt x="2724588" y="756234"/>
                  <a:pt x="2731875" y="753320"/>
                </a:cubicBezTo>
                <a:cubicBezTo>
                  <a:pt x="2739162" y="750405"/>
                  <a:pt x="2748149" y="754777"/>
                  <a:pt x="2758836" y="766436"/>
                </a:cubicBezTo>
                <a:lnTo>
                  <a:pt x="2774866" y="783924"/>
                </a:lnTo>
                <a:lnTo>
                  <a:pt x="2834617" y="756234"/>
                </a:lnTo>
                <a:cubicBezTo>
                  <a:pt x="2890966" y="730003"/>
                  <a:pt x="2927400" y="714944"/>
                  <a:pt x="2943916" y="711057"/>
                </a:cubicBezTo>
                <a:cubicBezTo>
                  <a:pt x="2963590" y="705957"/>
                  <a:pt x="2980531" y="703725"/>
                  <a:pt x="2994740" y="704363"/>
                </a:cubicBezTo>
                <a:close/>
                <a:moveTo>
                  <a:pt x="618730" y="620703"/>
                </a:moveTo>
                <a:cubicBezTo>
                  <a:pt x="607072" y="618760"/>
                  <a:pt x="591527" y="621189"/>
                  <a:pt x="572096" y="627990"/>
                </a:cubicBezTo>
                <a:cubicBezTo>
                  <a:pt x="558494" y="631876"/>
                  <a:pt x="541735" y="637220"/>
                  <a:pt x="521818" y="644020"/>
                </a:cubicBezTo>
                <a:cubicBezTo>
                  <a:pt x="501901" y="650821"/>
                  <a:pt x="479070" y="667338"/>
                  <a:pt x="453324" y="693570"/>
                </a:cubicBezTo>
                <a:cubicBezTo>
                  <a:pt x="427578" y="719801"/>
                  <a:pt x="415919" y="734132"/>
                  <a:pt x="418348" y="736561"/>
                </a:cubicBezTo>
                <a:cubicBezTo>
                  <a:pt x="420777" y="738989"/>
                  <a:pt x="435593" y="740690"/>
                  <a:pt x="462796" y="741661"/>
                </a:cubicBezTo>
                <a:cubicBezTo>
                  <a:pt x="482227" y="741661"/>
                  <a:pt x="495100" y="740690"/>
                  <a:pt x="501415" y="738747"/>
                </a:cubicBezTo>
                <a:cubicBezTo>
                  <a:pt x="507731" y="736803"/>
                  <a:pt x="516717" y="730003"/>
                  <a:pt x="528376" y="718344"/>
                </a:cubicBezTo>
                <a:cubicBezTo>
                  <a:pt x="544892" y="702799"/>
                  <a:pt x="564323" y="684826"/>
                  <a:pt x="586669" y="664423"/>
                </a:cubicBezTo>
                <a:cubicBezTo>
                  <a:pt x="609015" y="644020"/>
                  <a:pt x="621645" y="631390"/>
                  <a:pt x="624559" y="626533"/>
                </a:cubicBezTo>
                <a:cubicBezTo>
                  <a:pt x="625531" y="623618"/>
                  <a:pt x="623588" y="621675"/>
                  <a:pt x="618730" y="620703"/>
                </a:cubicBezTo>
                <a:close/>
                <a:moveTo>
                  <a:pt x="2534408" y="550752"/>
                </a:moveTo>
                <a:cubicBezTo>
                  <a:pt x="2529550" y="550752"/>
                  <a:pt x="2522506" y="556095"/>
                  <a:pt x="2513276" y="566782"/>
                </a:cubicBezTo>
                <a:cubicBezTo>
                  <a:pt x="2504047" y="577469"/>
                  <a:pt x="2497974" y="587671"/>
                  <a:pt x="2495060" y="597386"/>
                </a:cubicBezTo>
                <a:cubicBezTo>
                  <a:pt x="2492145" y="606130"/>
                  <a:pt x="2488259" y="610502"/>
                  <a:pt x="2483401" y="610502"/>
                </a:cubicBezTo>
                <a:cubicBezTo>
                  <a:pt x="2478544" y="610502"/>
                  <a:pt x="2477572" y="611959"/>
                  <a:pt x="2480486" y="614874"/>
                </a:cubicBezTo>
                <a:cubicBezTo>
                  <a:pt x="2483401" y="617789"/>
                  <a:pt x="2488259" y="616331"/>
                  <a:pt x="2495060" y="610502"/>
                </a:cubicBezTo>
                <a:cubicBezTo>
                  <a:pt x="2501861" y="604673"/>
                  <a:pt x="2513034" y="602730"/>
                  <a:pt x="2528578" y="604673"/>
                </a:cubicBezTo>
                <a:cubicBezTo>
                  <a:pt x="2540237" y="607587"/>
                  <a:pt x="2547038" y="607102"/>
                  <a:pt x="2548981" y="603215"/>
                </a:cubicBezTo>
                <a:cubicBezTo>
                  <a:pt x="2550924" y="599329"/>
                  <a:pt x="2550438" y="588642"/>
                  <a:pt x="2547523" y="571154"/>
                </a:cubicBezTo>
                <a:cubicBezTo>
                  <a:pt x="2544609" y="557552"/>
                  <a:pt x="2540237" y="550752"/>
                  <a:pt x="2534408" y="550752"/>
                </a:cubicBezTo>
                <a:close/>
                <a:moveTo>
                  <a:pt x="642047" y="533264"/>
                </a:moveTo>
                <a:lnTo>
                  <a:pt x="612901" y="555124"/>
                </a:lnTo>
                <a:cubicBezTo>
                  <a:pt x="594441" y="568725"/>
                  <a:pt x="588855" y="576255"/>
                  <a:pt x="596142" y="577712"/>
                </a:cubicBezTo>
                <a:cubicBezTo>
                  <a:pt x="603428" y="579169"/>
                  <a:pt x="611443" y="577955"/>
                  <a:pt x="620187" y="574069"/>
                </a:cubicBezTo>
                <a:cubicBezTo>
                  <a:pt x="638647" y="564353"/>
                  <a:pt x="653706" y="565325"/>
                  <a:pt x="665365" y="576983"/>
                </a:cubicBezTo>
                <a:cubicBezTo>
                  <a:pt x="671194" y="582813"/>
                  <a:pt x="676780" y="585727"/>
                  <a:pt x="682124" y="585727"/>
                </a:cubicBezTo>
                <a:cubicBezTo>
                  <a:pt x="687467" y="585727"/>
                  <a:pt x="686981" y="583056"/>
                  <a:pt x="680666" y="577712"/>
                </a:cubicBezTo>
                <a:cubicBezTo>
                  <a:pt x="674351" y="572369"/>
                  <a:pt x="666336" y="563868"/>
                  <a:pt x="656621" y="552209"/>
                </a:cubicBezTo>
                <a:close/>
                <a:moveTo>
                  <a:pt x="2481124" y="450925"/>
                </a:moveTo>
                <a:cubicBezTo>
                  <a:pt x="2478270" y="450682"/>
                  <a:pt x="2475143" y="451411"/>
                  <a:pt x="2471743" y="453111"/>
                </a:cubicBezTo>
                <a:cubicBezTo>
                  <a:pt x="2460084" y="458940"/>
                  <a:pt x="2452312" y="474971"/>
                  <a:pt x="2448425" y="501203"/>
                </a:cubicBezTo>
                <a:cubicBezTo>
                  <a:pt x="2445511" y="520634"/>
                  <a:pt x="2445025" y="531806"/>
                  <a:pt x="2446968" y="534721"/>
                </a:cubicBezTo>
                <a:cubicBezTo>
                  <a:pt x="2453769" y="540550"/>
                  <a:pt x="2468342" y="535207"/>
                  <a:pt x="2490688" y="518690"/>
                </a:cubicBezTo>
                <a:cubicBezTo>
                  <a:pt x="2497489" y="512861"/>
                  <a:pt x="2501375" y="507761"/>
                  <a:pt x="2502346" y="503389"/>
                </a:cubicBezTo>
                <a:cubicBezTo>
                  <a:pt x="2503318" y="499017"/>
                  <a:pt x="2502346" y="491001"/>
                  <a:pt x="2499432" y="479343"/>
                </a:cubicBezTo>
                <a:cubicBezTo>
                  <a:pt x="2495788" y="461126"/>
                  <a:pt x="2489686" y="451654"/>
                  <a:pt x="2481124" y="450925"/>
                </a:cubicBezTo>
                <a:close/>
                <a:moveTo>
                  <a:pt x="2568427" y="400283"/>
                </a:moveTo>
                <a:cubicBezTo>
                  <a:pt x="2563964" y="401012"/>
                  <a:pt x="2555539" y="405019"/>
                  <a:pt x="2543152" y="412306"/>
                </a:cubicBezTo>
                <a:lnTo>
                  <a:pt x="2519834" y="425422"/>
                </a:lnTo>
                <a:lnTo>
                  <a:pt x="2532950" y="451654"/>
                </a:lnTo>
                <a:cubicBezTo>
                  <a:pt x="2541694" y="468170"/>
                  <a:pt x="2548009" y="476428"/>
                  <a:pt x="2551895" y="476428"/>
                </a:cubicBezTo>
                <a:cubicBezTo>
                  <a:pt x="2562583" y="476428"/>
                  <a:pt x="2569383" y="461855"/>
                  <a:pt x="2572298" y="432708"/>
                </a:cubicBezTo>
                <a:cubicBezTo>
                  <a:pt x="2574241" y="413277"/>
                  <a:pt x="2573998" y="402590"/>
                  <a:pt x="2571569" y="400647"/>
                </a:cubicBezTo>
                <a:cubicBezTo>
                  <a:pt x="2570962" y="400161"/>
                  <a:pt x="2569915" y="400040"/>
                  <a:pt x="2568427" y="400283"/>
                </a:cubicBezTo>
                <a:close/>
                <a:moveTo>
                  <a:pt x="465347" y="377694"/>
                </a:moveTo>
                <a:cubicBezTo>
                  <a:pt x="464132" y="377451"/>
                  <a:pt x="463282" y="378787"/>
                  <a:pt x="462796" y="381702"/>
                </a:cubicBezTo>
                <a:cubicBezTo>
                  <a:pt x="462796" y="381702"/>
                  <a:pt x="462796" y="384131"/>
                  <a:pt x="462796" y="388989"/>
                </a:cubicBezTo>
                <a:cubicBezTo>
                  <a:pt x="462796" y="395789"/>
                  <a:pt x="460125" y="401376"/>
                  <a:pt x="454781" y="405748"/>
                </a:cubicBezTo>
                <a:cubicBezTo>
                  <a:pt x="449438" y="410120"/>
                  <a:pt x="437050" y="416192"/>
                  <a:pt x="417619" y="423964"/>
                </a:cubicBezTo>
                <a:cubicBezTo>
                  <a:pt x="387501" y="436595"/>
                  <a:pt x="371956" y="443395"/>
                  <a:pt x="370985" y="444367"/>
                </a:cubicBezTo>
                <a:cubicBezTo>
                  <a:pt x="369042" y="445338"/>
                  <a:pt x="369042" y="447767"/>
                  <a:pt x="370985" y="451654"/>
                </a:cubicBezTo>
                <a:cubicBezTo>
                  <a:pt x="372928" y="455540"/>
                  <a:pt x="375357" y="458940"/>
                  <a:pt x="378272" y="461855"/>
                </a:cubicBezTo>
                <a:cubicBezTo>
                  <a:pt x="381186" y="464769"/>
                  <a:pt x="383615" y="465741"/>
                  <a:pt x="385558" y="464769"/>
                </a:cubicBezTo>
                <a:lnTo>
                  <a:pt x="411790" y="456026"/>
                </a:lnTo>
                <a:cubicBezTo>
                  <a:pt x="411790" y="457969"/>
                  <a:pt x="407904" y="462341"/>
                  <a:pt x="400131" y="469141"/>
                </a:cubicBezTo>
                <a:cubicBezTo>
                  <a:pt x="386530" y="480800"/>
                  <a:pt x="383372" y="486629"/>
                  <a:pt x="390659" y="486629"/>
                </a:cubicBezTo>
                <a:cubicBezTo>
                  <a:pt x="397945" y="486629"/>
                  <a:pt x="403046" y="484443"/>
                  <a:pt x="405961" y="480071"/>
                </a:cubicBezTo>
                <a:cubicBezTo>
                  <a:pt x="408875" y="475699"/>
                  <a:pt x="412762" y="473513"/>
                  <a:pt x="417619" y="473513"/>
                </a:cubicBezTo>
                <a:cubicBezTo>
                  <a:pt x="422477" y="473513"/>
                  <a:pt x="421020" y="476428"/>
                  <a:pt x="413247" y="482257"/>
                </a:cubicBezTo>
                <a:cubicBezTo>
                  <a:pt x="405475" y="488087"/>
                  <a:pt x="403289" y="494887"/>
                  <a:pt x="406689" y="502660"/>
                </a:cubicBezTo>
                <a:cubicBezTo>
                  <a:pt x="410090" y="510432"/>
                  <a:pt x="417862" y="517476"/>
                  <a:pt x="430007" y="523791"/>
                </a:cubicBezTo>
                <a:cubicBezTo>
                  <a:pt x="442151" y="530106"/>
                  <a:pt x="449195" y="533264"/>
                  <a:pt x="451138" y="533264"/>
                </a:cubicBezTo>
                <a:cubicBezTo>
                  <a:pt x="453081" y="533264"/>
                  <a:pt x="456481" y="521362"/>
                  <a:pt x="461339" y="497559"/>
                </a:cubicBezTo>
                <a:cubicBezTo>
                  <a:pt x="466197" y="473756"/>
                  <a:pt x="470083" y="451168"/>
                  <a:pt x="472998" y="429794"/>
                </a:cubicBezTo>
                <a:cubicBezTo>
                  <a:pt x="475912" y="406476"/>
                  <a:pt x="474941" y="390932"/>
                  <a:pt x="470083" y="383159"/>
                </a:cubicBezTo>
                <a:cubicBezTo>
                  <a:pt x="468140" y="379759"/>
                  <a:pt x="466561" y="377937"/>
                  <a:pt x="465347" y="377694"/>
                </a:cubicBezTo>
                <a:close/>
                <a:moveTo>
                  <a:pt x="742967" y="283333"/>
                </a:moveTo>
                <a:cubicBezTo>
                  <a:pt x="741753" y="282847"/>
                  <a:pt x="740174" y="284061"/>
                  <a:pt x="738231" y="286976"/>
                </a:cubicBezTo>
                <a:cubicBezTo>
                  <a:pt x="734345" y="292805"/>
                  <a:pt x="727544" y="295720"/>
                  <a:pt x="717828" y="295720"/>
                </a:cubicBezTo>
                <a:cubicBezTo>
                  <a:pt x="708113" y="295720"/>
                  <a:pt x="687224" y="299606"/>
                  <a:pt x="655163" y="307378"/>
                </a:cubicBezTo>
                <a:cubicBezTo>
                  <a:pt x="646419" y="310293"/>
                  <a:pt x="638404" y="312479"/>
                  <a:pt x="631117" y="313936"/>
                </a:cubicBezTo>
                <a:cubicBezTo>
                  <a:pt x="623831" y="315394"/>
                  <a:pt x="618244" y="316365"/>
                  <a:pt x="614358" y="316851"/>
                </a:cubicBezTo>
                <a:cubicBezTo>
                  <a:pt x="610472" y="317337"/>
                  <a:pt x="608529" y="317094"/>
                  <a:pt x="608529" y="316122"/>
                </a:cubicBezTo>
                <a:cubicBezTo>
                  <a:pt x="608529" y="313208"/>
                  <a:pt x="606829" y="313936"/>
                  <a:pt x="603428" y="318308"/>
                </a:cubicBezTo>
                <a:cubicBezTo>
                  <a:pt x="600028" y="322680"/>
                  <a:pt x="592498" y="327781"/>
                  <a:pt x="580840" y="333610"/>
                </a:cubicBezTo>
                <a:cubicBezTo>
                  <a:pt x="562380" y="343326"/>
                  <a:pt x="557037" y="350127"/>
                  <a:pt x="564809" y="354013"/>
                </a:cubicBezTo>
                <a:cubicBezTo>
                  <a:pt x="566752" y="354984"/>
                  <a:pt x="569667" y="355470"/>
                  <a:pt x="573553" y="355470"/>
                </a:cubicBezTo>
                <a:cubicBezTo>
                  <a:pt x="578411" y="355470"/>
                  <a:pt x="580840" y="355956"/>
                  <a:pt x="580840" y="356927"/>
                </a:cubicBezTo>
                <a:cubicBezTo>
                  <a:pt x="580840" y="357899"/>
                  <a:pt x="578411" y="360328"/>
                  <a:pt x="573553" y="364214"/>
                </a:cubicBezTo>
                <a:cubicBezTo>
                  <a:pt x="564809" y="370043"/>
                  <a:pt x="560680" y="379759"/>
                  <a:pt x="561166" y="393361"/>
                </a:cubicBezTo>
                <a:cubicBezTo>
                  <a:pt x="561652" y="406962"/>
                  <a:pt x="566266" y="415220"/>
                  <a:pt x="575010" y="418135"/>
                </a:cubicBezTo>
                <a:cubicBezTo>
                  <a:pt x="583754" y="420078"/>
                  <a:pt x="588126" y="423479"/>
                  <a:pt x="588126" y="428336"/>
                </a:cubicBezTo>
                <a:cubicBezTo>
                  <a:pt x="588126" y="429308"/>
                  <a:pt x="587641" y="430037"/>
                  <a:pt x="586669" y="430522"/>
                </a:cubicBezTo>
                <a:cubicBezTo>
                  <a:pt x="585697" y="431008"/>
                  <a:pt x="584240" y="431008"/>
                  <a:pt x="582297" y="430522"/>
                </a:cubicBezTo>
                <a:cubicBezTo>
                  <a:pt x="580354" y="430037"/>
                  <a:pt x="577925" y="429308"/>
                  <a:pt x="575010" y="428336"/>
                </a:cubicBezTo>
                <a:cubicBezTo>
                  <a:pt x="567238" y="423479"/>
                  <a:pt x="562137" y="423236"/>
                  <a:pt x="559709" y="427608"/>
                </a:cubicBezTo>
                <a:cubicBezTo>
                  <a:pt x="557280" y="431980"/>
                  <a:pt x="554608" y="445338"/>
                  <a:pt x="551693" y="467684"/>
                </a:cubicBezTo>
                <a:lnTo>
                  <a:pt x="547321" y="504117"/>
                </a:lnTo>
                <a:lnTo>
                  <a:pt x="564809" y="486629"/>
                </a:lnTo>
                <a:cubicBezTo>
                  <a:pt x="572581" y="478857"/>
                  <a:pt x="576953" y="473271"/>
                  <a:pt x="577925" y="469870"/>
                </a:cubicBezTo>
                <a:cubicBezTo>
                  <a:pt x="578897" y="466470"/>
                  <a:pt x="577439" y="461855"/>
                  <a:pt x="573553" y="456026"/>
                </a:cubicBezTo>
                <a:cubicBezTo>
                  <a:pt x="567724" y="446310"/>
                  <a:pt x="566752" y="440238"/>
                  <a:pt x="570638" y="437809"/>
                </a:cubicBezTo>
                <a:cubicBezTo>
                  <a:pt x="574525" y="435380"/>
                  <a:pt x="582297" y="437080"/>
                  <a:pt x="593956" y="442910"/>
                </a:cubicBezTo>
                <a:cubicBezTo>
                  <a:pt x="606586" y="448739"/>
                  <a:pt x="618730" y="448739"/>
                  <a:pt x="630389" y="442910"/>
                </a:cubicBezTo>
                <a:cubicBezTo>
                  <a:pt x="646905" y="434166"/>
                  <a:pt x="652006" y="422993"/>
                  <a:pt x="645691" y="409391"/>
                </a:cubicBezTo>
                <a:cubicBezTo>
                  <a:pt x="639376" y="395789"/>
                  <a:pt x="624559" y="387531"/>
                  <a:pt x="601242" y="384617"/>
                </a:cubicBezTo>
                <a:cubicBezTo>
                  <a:pt x="587641" y="381702"/>
                  <a:pt x="580840" y="379273"/>
                  <a:pt x="580840" y="377330"/>
                </a:cubicBezTo>
                <a:cubicBezTo>
                  <a:pt x="580840" y="375387"/>
                  <a:pt x="582297" y="372958"/>
                  <a:pt x="585212" y="370043"/>
                </a:cubicBezTo>
                <a:cubicBezTo>
                  <a:pt x="590069" y="365186"/>
                  <a:pt x="598813" y="362514"/>
                  <a:pt x="611443" y="362028"/>
                </a:cubicBezTo>
                <a:cubicBezTo>
                  <a:pt x="624074" y="361542"/>
                  <a:pt x="635246" y="364214"/>
                  <a:pt x="644962" y="370043"/>
                </a:cubicBezTo>
                <a:cubicBezTo>
                  <a:pt x="655649" y="375873"/>
                  <a:pt x="668765" y="386074"/>
                  <a:pt x="684310" y="400647"/>
                </a:cubicBezTo>
                <a:cubicBezTo>
                  <a:pt x="699855" y="415220"/>
                  <a:pt x="707627" y="423964"/>
                  <a:pt x="707627" y="426879"/>
                </a:cubicBezTo>
                <a:cubicBezTo>
                  <a:pt x="707627" y="431737"/>
                  <a:pt x="709327" y="434166"/>
                  <a:pt x="712728" y="434166"/>
                </a:cubicBezTo>
                <a:cubicBezTo>
                  <a:pt x="716128" y="434166"/>
                  <a:pt x="735802" y="414249"/>
                  <a:pt x="771749" y="374415"/>
                </a:cubicBezTo>
                <a:cubicBezTo>
                  <a:pt x="807697" y="334582"/>
                  <a:pt x="825670" y="312722"/>
                  <a:pt x="825670" y="308836"/>
                </a:cubicBezTo>
                <a:cubicBezTo>
                  <a:pt x="825670" y="303978"/>
                  <a:pt x="812554" y="301549"/>
                  <a:pt x="786322" y="301549"/>
                </a:cubicBezTo>
                <a:cubicBezTo>
                  <a:pt x="770778" y="301549"/>
                  <a:pt x="760334" y="300820"/>
                  <a:pt x="754990" y="299363"/>
                </a:cubicBezTo>
                <a:cubicBezTo>
                  <a:pt x="749646" y="297906"/>
                  <a:pt x="746489" y="294748"/>
                  <a:pt x="745517" y="289890"/>
                </a:cubicBezTo>
                <a:cubicBezTo>
                  <a:pt x="745032" y="286004"/>
                  <a:pt x="744182" y="283818"/>
                  <a:pt x="742967" y="283333"/>
                </a:cubicBezTo>
                <a:close/>
                <a:moveTo>
                  <a:pt x="2977662" y="247400"/>
                </a:moveTo>
                <a:cubicBezTo>
                  <a:pt x="2967188" y="247431"/>
                  <a:pt x="2955696" y="247749"/>
                  <a:pt x="2943187" y="248357"/>
                </a:cubicBezTo>
                <a:cubicBezTo>
                  <a:pt x="2893153" y="250786"/>
                  <a:pt x="2863277" y="256372"/>
                  <a:pt x="2853562" y="265116"/>
                </a:cubicBezTo>
                <a:cubicBezTo>
                  <a:pt x="2847732" y="269974"/>
                  <a:pt x="2842875" y="271917"/>
                  <a:pt x="2838988" y="270945"/>
                </a:cubicBezTo>
                <a:cubicBezTo>
                  <a:pt x="2835102" y="269974"/>
                  <a:pt x="2828787" y="271188"/>
                  <a:pt x="2820043" y="274589"/>
                </a:cubicBezTo>
                <a:cubicBezTo>
                  <a:pt x="2811299" y="277989"/>
                  <a:pt x="2800369" y="282118"/>
                  <a:pt x="2787253" y="286976"/>
                </a:cubicBezTo>
                <a:cubicBezTo>
                  <a:pt x="2774137" y="291833"/>
                  <a:pt x="2759807" y="299363"/>
                  <a:pt x="2744262" y="309564"/>
                </a:cubicBezTo>
                <a:cubicBezTo>
                  <a:pt x="2728718" y="319766"/>
                  <a:pt x="2717302" y="324866"/>
                  <a:pt x="2710015" y="324866"/>
                </a:cubicBezTo>
                <a:cubicBezTo>
                  <a:pt x="2702729" y="324866"/>
                  <a:pt x="2690341" y="331667"/>
                  <a:pt x="2672853" y="345269"/>
                </a:cubicBezTo>
                <a:cubicBezTo>
                  <a:pt x="2662166" y="354013"/>
                  <a:pt x="2655366" y="361299"/>
                  <a:pt x="2652451" y="367129"/>
                </a:cubicBezTo>
                <a:cubicBezTo>
                  <a:pt x="2649536" y="372958"/>
                  <a:pt x="2647593" y="382188"/>
                  <a:pt x="2646622" y="394818"/>
                </a:cubicBezTo>
                <a:cubicBezTo>
                  <a:pt x="2646622" y="407448"/>
                  <a:pt x="2647350" y="415463"/>
                  <a:pt x="2648808" y="418864"/>
                </a:cubicBezTo>
                <a:cubicBezTo>
                  <a:pt x="2650265" y="422264"/>
                  <a:pt x="2653908" y="423964"/>
                  <a:pt x="2659737" y="423964"/>
                </a:cubicBezTo>
                <a:cubicBezTo>
                  <a:pt x="2677225" y="424936"/>
                  <a:pt x="2701514" y="418135"/>
                  <a:pt x="2732604" y="403562"/>
                </a:cubicBezTo>
                <a:cubicBezTo>
                  <a:pt x="2753978" y="394818"/>
                  <a:pt x="2768551" y="390446"/>
                  <a:pt x="2776324" y="390446"/>
                </a:cubicBezTo>
                <a:cubicBezTo>
                  <a:pt x="2784096" y="390446"/>
                  <a:pt x="2797212" y="396275"/>
                  <a:pt x="2815671" y="407934"/>
                </a:cubicBezTo>
                <a:cubicBezTo>
                  <a:pt x="2826358" y="414735"/>
                  <a:pt x="2833159" y="422507"/>
                  <a:pt x="2836074" y="431251"/>
                </a:cubicBezTo>
                <a:cubicBezTo>
                  <a:pt x="2838988" y="439995"/>
                  <a:pt x="2836559" y="448253"/>
                  <a:pt x="2828787" y="456026"/>
                </a:cubicBezTo>
                <a:cubicBezTo>
                  <a:pt x="2819072" y="465741"/>
                  <a:pt x="2826844" y="474485"/>
                  <a:pt x="2852104" y="482257"/>
                </a:cubicBezTo>
                <a:cubicBezTo>
                  <a:pt x="2855019" y="482257"/>
                  <a:pt x="2857934" y="482743"/>
                  <a:pt x="2860848" y="483715"/>
                </a:cubicBezTo>
                <a:cubicBezTo>
                  <a:pt x="2892910" y="491487"/>
                  <a:pt x="2917684" y="491730"/>
                  <a:pt x="2935172" y="484443"/>
                </a:cubicBezTo>
                <a:cubicBezTo>
                  <a:pt x="2952660" y="477157"/>
                  <a:pt x="2971605" y="458940"/>
                  <a:pt x="2992008" y="429794"/>
                </a:cubicBezTo>
                <a:cubicBezTo>
                  <a:pt x="3008524" y="405505"/>
                  <a:pt x="3023097" y="384617"/>
                  <a:pt x="3035727" y="367129"/>
                </a:cubicBezTo>
                <a:cubicBezTo>
                  <a:pt x="3054187" y="342840"/>
                  <a:pt x="3064145" y="319523"/>
                  <a:pt x="3065602" y="297177"/>
                </a:cubicBezTo>
                <a:cubicBezTo>
                  <a:pt x="3067060" y="274831"/>
                  <a:pt x="3060016" y="260744"/>
                  <a:pt x="3044471" y="254915"/>
                </a:cubicBezTo>
                <a:cubicBezTo>
                  <a:pt x="3031355" y="249814"/>
                  <a:pt x="3009086" y="247309"/>
                  <a:pt x="2977662" y="247400"/>
                </a:cubicBezTo>
                <a:close/>
                <a:moveTo>
                  <a:pt x="2583957" y="237427"/>
                </a:moveTo>
                <a:cubicBezTo>
                  <a:pt x="2581042" y="238398"/>
                  <a:pt x="2576670" y="241799"/>
                  <a:pt x="2570841" y="247628"/>
                </a:cubicBezTo>
                <a:cubicBezTo>
                  <a:pt x="2565983" y="254429"/>
                  <a:pt x="2560396" y="257829"/>
                  <a:pt x="2554081" y="257829"/>
                </a:cubicBezTo>
                <a:cubicBezTo>
                  <a:pt x="2547766" y="257829"/>
                  <a:pt x="2544609" y="259772"/>
                  <a:pt x="2544609" y="263659"/>
                </a:cubicBezTo>
                <a:cubicBezTo>
                  <a:pt x="2544609" y="267545"/>
                  <a:pt x="2538294" y="270459"/>
                  <a:pt x="2525664" y="272403"/>
                </a:cubicBezTo>
                <a:cubicBezTo>
                  <a:pt x="2515948" y="274346"/>
                  <a:pt x="2491417" y="292562"/>
                  <a:pt x="2452069" y="327052"/>
                </a:cubicBezTo>
                <a:cubicBezTo>
                  <a:pt x="2412721" y="361542"/>
                  <a:pt x="2393047" y="382188"/>
                  <a:pt x="2393047" y="388989"/>
                </a:cubicBezTo>
                <a:cubicBezTo>
                  <a:pt x="2392076" y="393846"/>
                  <a:pt x="2388675" y="397247"/>
                  <a:pt x="2382846" y="399190"/>
                </a:cubicBezTo>
                <a:cubicBezTo>
                  <a:pt x="2378960" y="401133"/>
                  <a:pt x="2372887" y="407448"/>
                  <a:pt x="2364629" y="418135"/>
                </a:cubicBezTo>
                <a:cubicBezTo>
                  <a:pt x="2356371" y="428822"/>
                  <a:pt x="2349327" y="439023"/>
                  <a:pt x="2343498" y="448739"/>
                </a:cubicBezTo>
                <a:cubicBezTo>
                  <a:pt x="2337669" y="458454"/>
                  <a:pt x="2336212" y="463312"/>
                  <a:pt x="2339126" y="463312"/>
                </a:cubicBezTo>
                <a:cubicBezTo>
                  <a:pt x="2343012" y="463312"/>
                  <a:pt x="2348113" y="460155"/>
                  <a:pt x="2354428" y="453840"/>
                </a:cubicBezTo>
                <a:cubicBezTo>
                  <a:pt x="2360743" y="447524"/>
                  <a:pt x="2366329" y="444367"/>
                  <a:pt x="2371187" y="444367"/>
                </a:cubicBezTo>
                <a:cubicBezTo>
                  <a:pt x="2377017" y="444367"/>
                  <a:pt x="2391833" y="438538"/>
                  <a:pt x="2415636" y="426879"/>
                </a:cubicBezTo>
                <a:cubicBezTo>
                  <a:pt x="2439439" y="415220"/>
                  <a:pt x="2453283" y="406476"/>
                  <a:pt x="2457169" y="400647"/>
                </a:cubicBezTo>
                <a:cubicBezTo>
                  <a:pt x="2463970" y="393846"/>
                  <a:pt x="2470528" y="391660"/>
                  <a:pt x="2476843" y="394089"/>
                </a:cubicBezTo>
                <a:cubicBezTo>
                  <a:pt x="2483158" y="396518"/>
                  <a:pt x="2502832" y="389474"/>
                  <a:pt x="2535865" y="372958"/>
                </a:cubicBezTo>
                <a:cubicBezTo>
                  <a:pt x="2559182" y="361299"/>
                  <a:pt x="2573027" y="353041"/>
                  <a:pt x="2577399" y="348183"/>
                </a:cubicBezTo>
                <a:cubicBezTo>
                  <a:pt x="2581771" y="343326"/>
                  <a:pt x="2583957" y="335067"/>
                  <a:pt x="2583957" y="323409"/>
                </a:cubicBezTo>
                <a:cubicBezTo>
                  <a:pt x="2583957" y="307864"/>
                  <a:pt x="2585414" y="289890"/>
                  <a:pt x="2588329" y="269488"/>
                </a:cubicBezTo>
                <a:cubicBezTo>
                  <a:pt x="2591243" y="248114"/>
                  <a:pt x="2589786" y="237427"/>
                  <a:pt x="2583957" y="237427"/>
                </a:cubicBezTo>
                <a:close/>
                <a:moveTo>
                  <a:pt x="473362" y="230504"/>
                </a:moveTo>
                <a:cubicBezTo>
                  <a:pt x="467776" y="230261"/>
                  <a:pt x="460368" y="234026"/>
                  <a:pt x="451138" y="241799"/>
                </a:cubicBezTo>
                <a:cubicBezTo>
                  <a:pt x="440451" y="250543"/>
                  <a:pt x="433164" y="253943"/>
                  <a:pt x="429278" y="252000"/>
                </a:cubicBezTo>
                <a:cubicBezTo>
                  <a:pt x="427335" y="251028"/>
                  <a:pt x="425635" y="251271"/>
                  <a:pt x="424177" y="252729"/>
                </a:cubicBezTo>
                <a:cubicBezTo>
                  <a:pt x="422720" y="254186"/>
                  <a:pt x="421991" y="255886"/>
                  <a:pt x="421991" y="257829"/>
                </a:cubicBezTo>
                <a:cubicBezTo>
                  <a:pt x="421991" y="267545"/>
                  <a:pt x="386044" y="305921"/>
                  <a:pt x="314149" y="372958"/>
                </a:cubicBezTo>
                <a:cubicBezTo>
                  <a:pt x="293747" y="392389"/>
                  <a:pt x="284517" y="403319"/>
                  <a:pt x="286460" y="405748"/>
                </a:cubicBezTo>
                <a:cubicBezTo>
                  <a:pt x="288403" y="408177"/>
                  <a:pt x="301033" y="403805"/>
                  <a:pt x="324350" y="392632"/>
                </a:cubicBezTo>
                <a:cubicBezTo>
                  <a:pt x="347668" y="381459"/>
                  <a:pt x="364427" y="374415"/>
                  <a:pt x="374628" y="371501"/>
                </a:cubicBezTo>
                <a:cubicBezTo>
                  <a:pt x="384829" y="368586"/>
                  <a:pt x="388473" y="364700"/>
                  <a:pt x="385558" y="359842"/>
                </a:cubicBezTo>
                <a:cubicBezTo>
                  <a:pt x="383615" y="357899"/>
                  <a:pt x="383129" y="356685"/>
                  <a:pt x="384101" y="356199"/>
                </a:cubicBezTo>
                <a:cubicBezTo>
                  <a:pt x="385072" y="355713"/>
                  <a:pt x="386530" y="355956"/>
                  <a:pt x="388473" y="356927"/>
                </a:cubicBezTo>
                <a:cubicBezTo>
                  <a:pt x="393331" y="360814"/>
                  <a:pt x="400860" y="359842"/>
                  <a:pt x="411061" y="354013"/>
                </a:cubicBezTo>
                <a:cubicBezTo>
                  <a:pt x="421263" y="348183"/>
                  <a:pt x="429278" y="345755"/>
                  <a:pt x="435107" y="346726"/>
                </a:cubicBezTo>
                <a:cubicBezTo>
                  <a:pt x="437050" y="347698"/>
                  <a:pt x="438508" y="347698"/>
                  <a:pt x="439479" y="346726"/>
                </a:cubicBezTo>
                <a:cubicBezTo>
                  <a:pt x="440451" y="345755"/>
                  <a:pt x="440451" y="344297"/>
                  <a:pt x="439479" y="342354"/>
                </a:cubicBezTo>
                <a:cubicBezTo>
                  <a:pt x="438508" y="340411"/>
                  <a:pt x="440208" y="337739"/>
                  <a:pt x="444580" y="334339"/>
                </a:cubicBezTo>
                <a:cubicBezTo>
                  <a:pt x="448952" y="330938"/>
                  <a:pt x="454538" y="327781"/>
                  <a:pt x="461339" y="324866"/>
                </a:cubicBezTo>
                <a:cubicBezTo>
                  <a:pt x="473969" y="320009"/>
                  <a:pt x="481742" y="315637"/>
                  <a:pt x="484656" y="311750"/>
                </a:cubicBezTo>
                <a:cubicBezTo>
                  <a:pt x="487571" y="307864"/>
                  <a:pt x="489028" y="299606"/>
                  <a:pt x="489028" y="286976"/>
                </a:cubicBezTo>
                <a:cubicBezTo>
                  <a:pt x="489028" y="268516"/>
                  <a:pt x="487571" y="253943"/>
                  <a:pt x="484656" y="243256"/>
                </a:cubicBezTo>
                <a:cubicBezTo>
                  <a:pt x="482713" y="234998"/>
                  <a:pt x="478948" y="230747"/>
                  <a:pt x="473362" y="230504"/>
                </a:cubicBezTo>
                <a:close/>
                <a:moveTo>
                  <a:pt x="356047" y="5894"/>
                </a:moveTo>
                <a:cubicBezTo>
                  <a:pt x="359691" y="5530"/>
                  <a:pt x="363213" y="5712"/>
                  <a:pt x="366613" y="6441"/>
                </a:cubicBezTo>
                <a:cubicBezTo>
                  <a:pt x="373414" y="7898"/>
                  <a:pt x="388959" y="13970"/>
                  <a:pt x="413247" y="24657"/>
                </a:cubicBezTo>
                <a:cubicBezTo>
                  <a:pt x="462796" y="44088"/>
                  <a:pt x="490000" y="48460"/>
                  <a:pt x="494858" y="37773"/>
                </a:cubicBezTo>
                <a:cubicBezTo>
                  <a:pt x="494858" y="32915"/>
                  <a:pt x="497286" y="31944"/>
                  <a:pt x="502144" y="34858"/>
                </a:cubicBezTo>
                <a:cubicBezTo>
                  <a:pt x="507002" y="37773"/>
                  <a:pt x="512103" y="37044"/>
                  <a:pt x="517446" y="32672"/>
                </a:cubicBezTo>
                <a:cubicBezTo>
                  <a:pt x="522790" y="28301"/>
                  <a:pt x="533720" y="23686"/>
                  <a:pt x="550236" y="18828"/>
                </a:cubicBezTo>
                <a:cubicBezTo>
                  <a:pt x="580354" y="8141"/>
                  <a:pt x="634275" y="21257"/>
                  <a:pt x="711999" y="58176"/>
                </a:cubicBezTo>
                <a:cubicBezTo>
                  <a:pt x="721714" y="63033"/>
                  <a:pt x="729001" y="72749"/>
                  <a:pt x="733859" y="87322"/>
                </a:cubicBezTo>
                <a:cubicBezTo>
                  <a:pt x="738717" y="101895"/>
                  <a:pt x="738717" y="113554"/>
                  <a:pt x="733859" y="122298"/>
                </a:cubicBezTo>
                <a:cubicBezTo>
                  <a:pt x="727058" y="133957"/>
                  <a:pt x="716371" y="138814"/>
                  <a:pt x="701798" y="136871"/>
                </a:cubicBezTo>
                <a:cubicBezTo>
                  <a:pt x="695968" y="135900"/>
                  <a:pt x="688682" y="139300"/>
                  <a:pt x="679938" y="147072"/>
                </a:cubicBezTo>
                <a:cubicBezTo>
                  <a:pt x="671194" y="154845"/>
                  <a:pt x="666822" y="157274"/>
                  <a:pt x="666822" y="154359"/>
                </a:cubicBezTo>
                <a:cubicBezTo>
                  <a:pt x="666822" y="151444"/>
                  <a:pt x="661478" y="153388"/>
                  <a:pt x="650791" y="160188"/>
                </a:cubicBezTo>
                <a:cubicBezTo>
                  <a:pt x="640104" y="166989"/>
                  <a:pt x="634761" y="168932"/>
                  <a:pt x="634761" y="166018"/>
                </a:cubicBezTo>
                <a:cubicBezTo>
                  <a:pt x="634761" y="163103"/>
                  <a:pt x="629660" y="164803"/>
                  <a:pt x="619459" y="171118"/>
                </a:cubicBezTo>
                <a:cubicBezTo>
                  <a:pt x="609258" y="177433"/>
                  <a:pt x="597842" y="182048"/>
                  <a:pt x="585212" y="184963"/>
                </a:cubicBezTo>
                <a:cubicBezTo>
                  <a:pt x="545378" y="194679"/>
                  <a:pt x="527404" y="204880"/>
                  <a:pt x="531291" y="215567"/>
                </a:cubicBezTo>
                <a:cubicBezTo>
                  <a:pt x="541006" y="247628"/>
                  <a:pt x="549750" y="269488"/>
                  <a:pt x="557523" y="281146"/>
                </a:cubicBezTo>
                <a:cubicBezTo>
                  <a:pt x="563352" y="288919"/>
                  <a:pt x="585212" y="286004"/>
                  <a:pt x="623102" y="272403"/>
                </a:cubicBezTo>
                <a:cubicBezTo>
                  <a:pt x="638647" y="265602"/>
                  <a:pt x="647391" y="263416"/>
                  <a:pt x="649334" y="265845"/>
                </a:cubicBezTo>
                <a:cubicBezTo>
                  <a:pt x="651277" y="268273"/>
                  <a:pt x="660021" y="266087"/>
                  <a:pt x="675566" y="259287"/>
                </a:cubicBezTo>
                <a:cubicBezTo>
                  <a:pt x="691111" y="252486"/>
                  <a:pt x="700340" y="250543"/>
                  <a:pt x="703255" y="253457"/>
                </a:cubicBezTo>
                <a:cubicBezTo>
                  <a:pt x="706170" y="256372"/>
                  <a:pt x="710784" y="254915"/>
                  <a:pt x="717100" y="249085"/>
                </a:cubicBezTo>
                <a:cubicBezTo>
                  <a:pt x="723415" y="243256"/>
                  <a:pt x="726572" y="243013"/>
                  <a:pt x="726572" y="248357"/>
                </a:cubicBezTo>
                <a:cubicBezTo>
                  <a:pt x="726572" y="253700"/>
                  <a:pt x="730458" y="254915"/>
                  <a:pt x="738231" y="252000"/>
                </a:cubicBezTo>
                <a:cubicBezTo>
                  <a:pt x="754747" y="246171"/>
                  <a:pt x="777579" y="241313"/>
                  <a:pt x="806725" y="237427"/>
                </a:cubicBezTo>
                <a:cubicBezTo>
                  <a:pt x="835872" y="233541"/>
                  <a:pt x="852388" y="233055"/>
                  <a:pt x="856274" y="235969"/>
                </a:cubicBezTo>
                <a:cubicBezTo>
                  <a:pt x="862103" y="240827"/>
                  <a:pt x="872305" y="244713"/>
                  <a:pt x="886878" y="247628"/>
                </a:cubicBezTo>
                <a:cubicBezTo>
                  <a:pt x="908252" y="250543"/>
                  <a:pt x="925497" y="258558"/>
                  <a:pt x="938613" y="271674"/>
                </a:cubicBezTo>
                <a:cubicBezTo>
                  <a:pt x="951729" y="284790"/>
                  <a:pt x="959744" y="301063"/>
                  <a:pt x="962659" y="320494"/>
                </a:cubicBezTo>
                <a:cubicBezTo>
                  <a:pt x="963630" y="327295"/>
                  <a:pt x="956101" y="343083"/>
                  <a:pt x="940070" y="367857"/>
                </a:cubicBezTo>
                <a:cubicBezTo>
                  <a:pt x="924040" y="392632"/>
                  <a:pt x="907280" y="414249"/>
                  <a:pt x="889792" y="432708"/>
                </a:cubicBezTo>
                <a:cubicBezTo>
                  <a:pt x="818869" y="508489"/>
                  <a:pt x="780493" y="546380"/>
                  <a:pt x="774664" y="546380"/>
                </a:cubicBezTo>
                <a:cubicBezTo>
                  <a:pt x="771749" y="547351"/>
                  <a:pt x="762520" y="555366"/>
                  <a:pt x="746975" y="570426"/>
                </a:cubicBezTo>
                <a:cubicBezTo>
                  <a:pt x="731430" y="585485"/>
                  <a:pt x="719771" y="594471"/>
                  <a:pt x="711999" y="597386"/>
                </a:cubicBezTo>
                <a:cubicBezTo>
                  <a:pt x="706170" y="598358"/>
                  <a:pt x="702769" y="600786"/>
                  <a:pt x="701798" y="604673"/>
                </a:cubicBezTo>
                <a:cubicBezTo>
                  <a:pt x="700826" y="608559"/>
                  <a:pt x="701312" y="615846"/>
                  <a:pt x="703255" y="626533"/>
                </a:cubicBezTo>
                <a:cubicBezTo>
                  <a:pt x="705198" y="638191"/>
                  <a:pt x="704712" y="646935"/>
                  <a:pt x="701798" y="652764"/>
                </a:cubicBezTo>
                <a:cubicBezTo>
                  <a:pt x="698883" y="658594"/>
                  <a:pt x="689653" y="669766"/>
                  <a:pt x="674108" y="686283"/>
                </a:cubicBezTo>
                <a:cubicBezTo>
                  <a:pt x="650791" y="710572"/>
                  <a:pt x="635246" y="728545"/>
                  <a:pt x="627474" y="740204"/>
                </a:cubicBezTo>
                <a:lnTo>
                  <a:pt x="614358" y="757692"/>
                </a:lnTo>
                <a:lnTo>
                  <a:pt x="642047" y="760606"/>
                </a:lnTo>
                <a:cubicBezTo>
                  <a:pt x="661478" y="763521"/>
                  <a:pt x="700826" y="768379"/>
                  <a:pt x="760091" y="775180"/>
                </a:cubicBezTo>
                <a:cubicBezTo>
                  <a:pt x="831014" y="781981"/>
                  <a:pt x="885664" y="793153"/>
                  <a:pt x="924040" y="808698"/>
                </a:cubicBezTo>
                <a:cubicBezTo>
                  <a:pt x="962416" y="824243"/>
                  <a:pt x="988405" y="845131"/>
                  <a:pt x="1002007" y="871363"/>
                </a:cubicBezTo>
                <a:cubicBezTo>
                  <a:pt x="1018523" y="903424"/>
                  <a:pt x="1004921" y="928685"/>
                  <a:pt x="961201" y="947144"/>
                </a:cubicBezTo>
                <a:cubicBezTo>
                  <a:pt x="948571" y="952002"/>
                  <a:pt x="920639" y="956131"/>
                  <a:pt x="877405" y="959531"/>
                </a:cubicBezTo>
                <a:cubicBezTo>
                  <a:pt x="834171" y="962932"/>
                  <a:pt x="809154" y="962689"/>
                  <a:pt x="802353" y="958803"/>
                </a:cubicBezTo>
                <a:cubicBezTo>
                  <a:pt x="798467" y="955888"/>
                  <a:pt x="790694" y="954916"/>
                  <a:pt x="779036" y="955888"/>
                </a:cubicBezTo>
                <a:cubicBezTo>
                  <a:pt x="767377" y="956860"/>
                  <a:pt x="760091" y="955159"/>
                  <a:pt x="757176" y="950787"/>
                </a:cubicBezTo>
                <a:cubicBezTo>
                  <a:pt x="754261" y="946415"/>
                  <a:pt x="746003" y="946172"/>
                  <a:pt x="732401" y="950059"/>
                </a:cubicBezTo>
                <a:cubicBezTo>
                  <a:pt x="718800" y="953945"/>
                  <a:pt x="711027" y="955888"/>
                  <a:pt x="709084" y="955888"/>
                </a:cubicBezTo>
                <a:cubicBezTo>
                  <a:pt x="704227" y="954916"/>
                  <a:pt x="695968" y="956374"/>
                  <a:pt x="684310" y="960260"/>
                </a:cubicBezTo>
                <a:cubicBezTo>
                  <a:pt x="672651" y="964146"/>
                  <a:pt x="666822" y="967547"/>
                  <a:pt x="666822" y="970461"/>
                </a:cubicBezTo>
                <a:cubicBezTo>
                  <a:pt x="666822" y="973376"/>
                  <a:pt x="674108" y="976533"/>
                  <a:pt x="688682" y="979934"/>
                </a:cubicBezTo>
                <a:cubicBezTo>
                  <a:pt x="703255" y="983334"/>
                  <a:pt x="718314" y="989407"/>
                  <a:pt x="733859" y="998150"/>
                </a:cubicBezTo>
                <a:cubicBezTo>
                  <a:pt x="743574" y="1003980"/>
                  <a:pt x="750375" y="1009566"/>
                  <a:pt x="754261" y="1014910"/>
                </a:cubicBezTo>
                <a:cubicBezTo>
                  <a:pt x="758148" y="1020253"/>
                  <a:pt x="761548" y="1030697"/>
                  <a:pt x="764463" y="1046242"/>
                </a:cubicBezTo>
                <a:cubicBezTo>
                  <a:pt x="770292" y="1069559"/>
                  <a:pt x="771264" y="1087533"/>
                  <a:pt x="767377" y="1100163"/>
                </a:cubicBezTo>
                <a:cubicBezTo>
                  <a:pt x="763491" y="1112793"/>
                  <a:pt x="762520" y="1122023"/>
                  <a:pt x="764463" y="1127852"/>
                </a:cubicBezTo>
                <a:cubicBezTo>
                  <a:pt x="766406" y="1133682"/>
                  <a:pt x="765191" y="1139268"/>
                  <a:pt x="760819" y="1144612"/>
                </a:cubicBezTo>
                <a:cubicBezTo>
                  <a:pt x="756447" y="1149955"/>
                  <a:pt x="750618" y="1163557"/>
                  <a:pt x="743331" y="1185417"/>
                </a:cubicBezTo>
                <a:cubicBezTo>
                  <a:pt x="736045" y="1207277"/>
                  <a:pt x="729730" y="1221607"/>
                  <a:pt x="724386" y="1228408"/>
                </a:cubicBezTo>
                <a:cubicBezTo>
                  <a:pt x="719043" y="1235209"/>
                  <a:pt x="713456" y="1244924"/>
                  <a:pt x="707627" y="1257554"/>
                </a:cubicBezTo>
                <a:cubicBezTo>
                  <a:pt x="701798" y="1273099"/>
                  <a:pt x="683824" y="1302731"/>
                  <a:pt x="653706" y="1346451"/>
                </a:cubicBezTo>
                <a:cubicBezTo>
                  <a:pt x="623588" y="1390171"/>
                  <a:pt x="603914" y="1416160"/>
                  <a:pt x="594684" y="1424418"/>
                </a:cubicBezTo>
                <a:cubicBezTo>
                  <a:pt x="585455" y="1432676"/>
                  <a:pt x="576468" y="1437534"/>
                  <a:pt x="567724" y="1438991"/>
                </a:cubicBezTo>
                <a:cubicBezTo>
                  <a:pt x="558980" y="1440448"/>
                  <a:pt x="553151" y="1437777"/>
                  <a:pt x="550236" y="1430976"/>
                </a:cubicBezTo>
                <a:cubicBezTo>
                  <a:pt x="548293" y="1424175"/>
                  <a:pt x="543192" y="1419317"/>
                  <a:pt x="534934" y="1416403"/>
                </a:cubicBezTo>
                <a:cubicBezTo>
                  <a:pt x="526676" y="1413488"/>
                  <a:pt x="522304" y="1404015"/>
                  <a:pt x="521818" y="1387985"/>
                </a:cubicBezTo>
                <a:cubicBezTo>
                  <a:pt x="521332" y="1371954"/>
                  <a:pt x="517932" y="1355195"/>
                  <a:pt x="511617" y="1337707"/>
                </a:cubicBezTo>
                <a:cubicBezTo>
                  <a:pt x="505302" y="1320219"/>
                  <a:pt x="502144" y="1296902"/>
                  <a:pt x="502144" y="1267756"/>
                </a:cubicBezTo>
                <a:cubicBezTo>
                  <a:pt x="502144" y="1245410"/>
                  <a:pt x="501173" y="1233751"/>
                  <a:pt x="499229" y="1232780"/>
                </a:cubicBezTo>
                <a:lnTo>
                  <a:pt x="491943" y="1244438"/>
                </a:lnTo>
                <a:cubicBezTo>
                  <a:pt x="474455" y="1285243"/>
                  <a:pt x="452595" y="1340622"/>
                  <a:pt x="426363" y="1410573"/>
                </a:cubicBezTo>
                <a:cubicBezTo>
                  <a:pt x="381672" y="1528131"/>
                  <a:pt x="339410" y="1584481"/>
                  <a:pt x="299576" y="1579623"/>
                </a:cubicBezTo>
                <a:cubicBezTo>
                  <a:pt x="287917" y="1577680"/>
                  <a:pt x="276745" y="1569422"/>
                  <a:pt x="266058" y="1554849"/>
                </a:cubicBezTo>
                <a:cubicBezTo>
                  <a:pt x="255370" y="1540275"/>
                  <a:pt x="249055" y="1523759"/>
                  <a:pt x="247112" y="1505299"/>
                </a:cubicBezTo>
                <a:cubicBezTo>
                  <a:pt x="245169" y="1493641"/>
                  <a:pt x="245169" y="1485140"/>
                  <a:pt x="247112" y="1479796"/>
                </a:cubicBezTo>
                <a:cubicBezTo>
                  <a:pt x="249055" y="1474453"/>
                  <a:pt x="253913" y="1467895"/>
                  <a:pt x="261686" y="1460122"/>
                </a:cubicBezTo>
                <a:cubicBezTo>
                  <a:pt x="278202" y="1444578"/>
                  <a:pt x="290832" y="1430247"/>
                  <a:pt x="299576" y="1417131"/>
                </a:cubicBezTo>
                <a:cubicBezTo>
                  <a:pt x="308320" y="1404015"/>
                  <a:pt x="319493" y="1384342"/>
                  <a:pt x="333094" y="1358110"/>
                </a:cubicBezTo>
                <a:cubicBezTo>
                  <a:pt x="352525" y="1320219"/>
                  <a:pt x="364913" y="1296902"/>
                  <a:pt x="370256" y="1288158"/>
                </a:cubicBezTo>
                <a:cubicBezTo>
                  <a:pt x="375600" y="1279414"/>
                  <a:pt x="379729" y="1275042"/>
                  <a:pt x="382644" y="1275042"/>
                </a:cubicBezTo>
                <a:cubicBezTo>
                  <a:pt x="386530" y="1275042"/>
                  <a:pt x="389930" y="1268970"/>
                  <a:pt x="392845" y="1256826"/>
                </a:cubicBezTo>
                <a:cubicBezTo>
                  <a:pt x="395759" y="1244681"/>
                  <a:pt x="405961" y="1220635"/>
                  <a:pt x="423449" y="1184688"/>
                </a:cubicBezTo>
                <a:cubicBezTo>
                  <a:pt x="440937" y="1148741"/>
                  <a:pt x="449680" y="1128581"/>
                  <a:pt x="449680" y="1124209"/>
                </a:cubicBezTo>
                <a:cubicBezTo>
                  <a:pt x="449680" y="1119837"/>
                  <a:pt x="441422" y="1121537"/>
                  <a:pt x="424906" y="1129310"/>
                </a:cubicBezTo>
                <a:cubicBezTo>
                  <a:pt x="408390" y="1138054"/>
                  <a:pt x="391873" y="1142426"/>
                  <a:pt x="375357" y="1142426"/>
                </a:cubicBezTo>
                <a:cubicBezTo>
                  <a:pt x="358840" y="1142426"/>
                  <a:pt x="348153" y="1138054"/>
                  <a:pt x="343296" y="1129310"/>
                </a:cubicBezTo>
                <a:cubicBezTo>
                  <a:pt x="338438" y="1119594"/>
                  <a:pt x="335280" y="1105507"/>
                  <a:pt x="333823" y="1087047"/>
                </a:cubicBezTo>
                <a:cubicBezTo>
                  <a:pt x="332366" y="1068588"/>
                  <a:pt x="333580" y="1054986"/>
                  <a:pt x="337466" y="1046242"/>
                </a:cubicBezTo>
                <a:cubicBezTo>
                  <a:pt x="341353" y="1036527"/>
                  <a:pt x="349368" y="1029969"/>
                  <a:pt x="361512" y="1026568"/>
                </a:cubicBezTo>
                <a:cubicBezTo>
                  <a:pt x="373657" y="1023168"/>
                  <a:pt x="386287" y="1018553"/>
                  <a:pt x="399403" y="1012724"/>
                </a:cubicBezTo>
                <a:cubicBezTo>
                  <a:pt x="412519" y="1006894"/>
                  <a:pt x="433407" y="999122"/>
                  <a:pt x="462068" y="989407"/>
                </a:cubicBezTo>
                <a:cubicBezTo>
                  <a:pt x="490728" y="979691"/>
                  <a:pt x="508459" y="972404"/>
                  <a:pt x="515260" y="967547"/>
                </a:cubicBezTo>
                <a:cubicBezTo>
                  <a:pt x="520118" y="963660"/>
                  <a:pt x="529833" y="946415"/>
                  <a:pt x="544407" y="915812"/>
                </a:cubicBezTo>
                <a:cubicBezTo>
                  <a:pt x="558980" y="885208"/>
                  <a:pt x="567724" y="862619"/>
                  <a:pt x="570638" y="848046"/>
                </a:cubicBezTo>
                <a:cubicBezTo>
                  <a:pt x="573553" y="837359"/>
                  <a:pt x="573067" y="832015"/>
                  <a:pt x="569181" y="832015"/>
                </a:cubicBezTo>
                <a:cubicBezTo>
                  <a:pt x="568210" y="832015"/>
                  <a:pt x="567238" y="832501"/>
                  <a:pt x="566266" y="833473"/>
                </a:cubicBezTo>
                <a:cubicBezTo>
                  <a:pt x="559466" y="835416"/>
                  <a:pt x="555094" y="834444"/>
                  <a:pt x="553151" y="830558"/>
                </a:cubicBezTo>
                <a:cubicBezTo>
                  <a:pt x="553151" y="828615"/>
                  <a:pt x="549750" y="830558"/>
                  <a:pt x="542949" y="836387"/>
                </a:cubicBezTo>
                <a:cubicBezTo>
                  <a:pt x="536148" y="842217"/>
                  <a:pt x="526919" y="850475"/>
                  <a:pt x="515260" y="861162"/>
                </a:cubicBezTo>
                <a:cubicBezTo>
                  <a:pt x="503601" y="871849"/>
                  <a:pt x="491457" y="883508"/>
                  <a:pt x="478827" y="896138"/>
                </a:cubicBezTo>
                <a:cubicBezTo>
                  <a:pt x="430249" y="945687"/>
                  <a:pt x="404018" y="970461"/>
                  <a:pt x="400131" y="970461"/>
                </a:cubicBezTo>
                <a:cubicBezTo>
                  <a:pt x="396245" y="970461"/>
                  <a:pt x="380700" y="983577"/>
                  <a:pt x="353497" y="1009809"/>
                </a:cubicBezTo>
                <a:cubicBezTo>
                  <a:pt x="335038" y="1028269"/>
                  <a:pt x="306620" y="1053529"/>
                  <a:pt x="268243" y="1085590"/>
                </a:cubicBezTo>
                <a:cubicBezTo>
                  <a:pt x="229867" y="1117651"/>
                  <a:pt x="204364" y="1137568"/>
                  <a:pt x="191734" y="1145340"/>
                </a:cubicBezTo>
                <a:cubicBezTo>
                  <a:pt x="184933" y="1150198"/>
                  <a:pt x="179104" y="1155056"/>
                  <a:pt x="174246" y="1159914"/>
                </a:cubicBezTo>
                <a:cubicBezTo>
                  <a:pt x="162587" y="1171572"/>
                  <a:pt x="154086" y="1177644"/>
                  <a:pt x="148743" y="1178130"/>
                </a:cubicBezTo>
                <a:cubicBezTo>
                  <a:pt x="143399" y="1178616"/>
                  <a:pt x="136356" y="1174001"/>
                  <a:pt x="127612" y="1164286"/>
                </a:cubicBezTo>
                <a:cubicBezTo>
                  <a:pt x="116925" y="1151655"/>
                  <a:pt x="111581" y="1142426"/>
                  <a:pt x="111581" y="1136596"/>
                </a:cubicBezTo>
                <a:cubicBezTo>
                  <a:pt x="111581" y="1130767"/>
                  <a:pt x="107695" y="1122023"/>
                  <a:pt x="99922" y="1110364"/>
                </a:cubicBezTo>
                <a:cubicBezTo>
                  <a:pt x="92150" y="1098706"/>
                  <a:pt x="85349" y="1086804"/>
                  <a:pt x="79520" y="1074660"/>
                </a:cubicBezTo>
                <a:cubicBezTo>
                  <a:pt x="73691" y="1062516"/>
                  <a:pt x="68347" y="1056443"/>
                  <a:pt x="63489" y="1056443"/>
                </a:cubicBezTo>
                <a:cubicBezTo>
                  <a:pt x="56688" y="1056443"/>
                  <a:pt x="47702" y="1048185"/>
                  <a:pt x="36529" y="1031669"/>
                </a:cubicBezTo>
                <a:cubicBezTo>
                  <a:pt x="25356" y="1015152"/>
                  <a:pt x="19770" y="1003008"/>
                  <a:pt x="19770" y="995236"/>
                </a:cubicBezTo>
                <a:cubicBezTo>
                  <a:pt x="19770" y="985520"/>
                  <a:pt x="18312" y="973862"/>
                  <a:pt x="15398" y="960260"/>
                </a:cubicBezTo>
                <a:cubicBezTo>
                  <a:pt x="14426" y="950544"/>
                  <a:pt x="15398" y="945687"/>
                  <a:pt x="18312" y="945687"/>
                </a:cubicBezTo>
                <a:cubicBezTo>
                  <a:pt x="23170" y="949573"/>
                  <a:pt x="25599" y="955888"/>
                  <a:pt x="25599" y="964632"/>
                </a:cubicBezTo>
                <a:cubicBezTo>
                  <a:pt x="25599" y="973376"/>
                  <a:pt x="31914" y="983577"/>
                  <a:pt x="44544" y="995236"/>
                </a:cubicBezTo>
                <a:cubicBezTo>
                  <a:pt x="53288" y="1003980"/>
                  <a:pt x="56203" y="1007866"/>
                  <a:pt x="53288" y="1006894"/>
                </a:cubicBezTo>
                <a:cubicBezTo>
                  <a:pt x="48430" y="1003980"/>
                  <a:pt x="46001" y="1004951"/>
                  <a:pt x="46001" y="1009809"/>
                </a:cubicBezTo>
                <a:cubicBezTo>
                  <a:pt x="46001" y="1017581"/>
                  <a:pt x="60575" y="1022439"/>
                  <a:pt x="89721" y="1024382"/>
                </a:cubicBezTo>
                <a:cubicBezTo>
                  <a:pt x="100408" y="1025354"/>
                  <a:pt x="105752" y="1027783"/>
                  <a:pt x="105752" y="1031669"/>
                </a:cubicBezTo>
                <a:cubicBezTo>
                  <a:pt x="105752" y="1035555"/>
                  <a:pt x="110609" y="1042356"/>
                  <a:pt x="120325" y="1052071"/>
                </a:cubicBezTo>
                <a:lnTo>
                  <a:pt x="134898" y="1068102"/>
                </a:lnTo>
                <a:lnTo>
                  <a:pt x="158215" y="1052071"/>
                </a:lnTo>
                <a:cubicBezTo>
                  <a:pt x="174732" y="1040413"/>
                  <a:pt x="184204" y="1031669"/>
                  <a:pt x="186633" y="1025840"/>
                </a:cubicBezTo>
                <a:cubicBezTo>
                  <a:pt x="189062" y="1020010"/>
                  <a:pt x="192948" y="1017096"/>
                  <a:pt x="198292" y="1017096"/>
                </a:cubicBezTo>
                <a:cubicBezTo>
                  <a:pt x="203635" y="1017096"/>
                  <a:pt x="212136" y="1011509"/>
                  <a:pt x="223795" y="1000336"/>
                </a:cubicBezTo>
                <a:cubicBezTo>
                  <a:pt x="235454" y="989164"/>
                  <a:pt x="250998" y="975805"/>
                  <a:pt x="270430" y="960260"/>
                </a:cubicBezTo>
                <a:cubicBezTo>
                  <a:pt x="311235" y="927227"/>
                  <a:pt x="361755" y="882536"/>
                  <a:pt x="421991" y="826186"/>
                </a:cubicBezTo>
                <a:cubicBezTo>
                  <a:pt x="446280" y="802869"/>
                  <a:pt x="460125" y="791210"/>
                  <a:pt x="463525" y="791210"/>
                </a:cubicBezTo>
                <a:cubicBezTo>
                  <a:pt x="466926" y="791210"/>
                  <a:pt x="468626" y="788781"/>
                  <a:pt x="468626" y="783924"/>
                </a:cubicBezTo>
                <a:cubicBezTo>
                  <a:pt x="468626" y="781009"/>
                  <a:pt x="458667" y="779552"/>
                  <a:pt x="438750" y="779552"/>
                </a:cubicBezTo>
                <a:cubicBezTo>
                  <a:pt x="418834" y="779552"/>
                  <a:pt x="397703" y="780523"/>
                  <a:pt x="375357" y="782466"/>
                </a:cubicBezTo>
                <a:cubicBezTo>
                  <a:pt x="353011" y="784409"/>
                  <a:pt x="338438" y="786838"/>
                  <a:pt x="331637" y="789753"/>
                </a:cubicBezTo>
                <a:cubicBezTo>
                  <a:pt x="322893" y="794611"/>
                  <a:pt x="317064" y="795582"/>
                  <a:pt x="314149" y="792668"/>
                </a:cubicBezTo>
                <a:cubicBezTo>
                  <a:pt x="313178" y="792668"/>
                  <a:pt x="313178" y="791939"/>
                  <a:pt x="314149" y="790482"/>
                </a:cubicBezTo>
                <a:cubicBezTo>
                  <a:pt x="315121" y="789024"/>
                  <a:pt x="316821" y="787324"/>
                  <a:pt x="319250" y="785381"/>
                </a:cubicBezTo>
                <a:cubicBezTo>
                  <a:pt x="321679" y="783438"/>
                  <a:pt x="324836" y="781495"/>
                  <a:pt x="328722" y="779552"/>
                </a:cubicBezTo>
                <a:lnTo>
                  <a:pt x="337466" y="773722"/>
                </a:lnTo>
                <a:cubicBezTo>
                  <a:pt x="336495" y="773722"/>
                  <a:pt x="335038" y="774208"/>
                  <a:pt x="333094" y="775180"/>
                </a:cubicBezTo>
                <a:cubicBezTo>
                  <a:pt x="323379" y="777123"/>
                  <a:pt x="306863" y="779066"/>
                  <a:pt x="283545" y="781009"/>
                </a:cubicBezTo>
                <a:lnTo>
                  <a:pt x="247112" y="785381"/>
                </a:lnTo>
                <a:lnTo>
                  <a:pt x="268972" y="775180"/>
                </a:lnTo>
                <a:cubicBezTo>
                  <a:pt x="282574" y="769350"/>
                  <a:pt x="298847" y="763521"/>
                  <a:pt x="317793" y="757692"/>
                </a:cubicBezTo>
                <a:cubicBezTo>
                  <a:pt x="336738" y="751862"/>
                  <a:pt x="348153" y="749434"/>
                  <a:pt x="352040" y="750405"/>
                </a:cubicBezTo>
                <a:lnTo>
                  <a:pt x="353497" y="746033"/>
                </a:lnTo>
                <a:cubicBezTo>
                  <a:pt x="352525" y="744090"/>
                  <a:pt x="351554" y="741661"/>
                  <a:pt x="350582" y="738747"/>
                </a:cubicBezTo>
                <a:cubicBezTo>
                  <a:pt x="336981" y="713486"/>
                  <a:pt x="349125" y="682397"/>
                  <a:pt x="387015" y="645478"/>
                </a:cubicBezTo>
                <a:cubicBezTo>
                  <a:pt x="410333" y="622161"/>
                  <a:pt x="421991" y="608559"/>
                  <a:pt x="421991" y="604673"/>
                </a:cubicBezTo>
                <a:cubicBezTo>
                  <a:pt x="421991" y="600786"/>
                  <a:pt x="416648" y="593014"/>
                  <a:pt x="405961" y="581355"/>
                </a:cubicBezTo>
                <a:cubicBezTo>
                  <a:pt x="395274" y="569697"/>
                  <a:pt x="389687" y="567025"/>
                  <a:pt x="389201" y="573340"/>
                </a:cubicBezTo>
                <a:cubicBezTo>
                  <a:pt x="388716" y="579655"/>
                  <a:pt x="385315" y="586942"/>
                  <a:pt x="379000" y="595200"/>
                </a:cubicBezTo>
                <a:cubicBezTo>
                  <a:pt x="372685" y="603458"/>
                  <a:pt x="364184" y="605644"/>
                  <a:pt x="353497" y="601758"/>
                </a:cubicBezTo>
                <a:cubicBezTo>
                  <a:pt x="333094" y="592043"/>
                  <a:pt x="324836" y="560953"/>
                  <a:pt x="328722" y="508489"/>
                </a:cubicBezTo>
                <a:cubicBezTo>
                  <a:pt x="330666" y="481286"/>
                  <a:pt x="330180" y="467684"/>
                  <a:pt x="327265" y="467684"/>
                </a:cubicBezTo>
                <a:cubicBezTo>
                  <a:pt x="323379" y="467684"/>
                  <a:pt x="303948" y="477157"/>
                  <a:pt x="268972" y="496102"/>
                </a:cubicBezTo>
                <a:cubicBezTo>
                  <a:pt x="233996" y="515047"/>
                  <a:pt x="203878" y="532778"/>
                  <a:pt x="178618" y="549294"/>
                </a:cubicBezTo>
                <a:cubicBezTo>
                  <a:pt x="144614" y="570668"/>
                  <a:pt x="121782" y="584756"/>
                  <a:pt x="110124" y="591557"/>
                </a:cubicBezTo>
                <a:cubicBezTo>
                  <a:pt x="97494" y="599329"/>
                  <a:pt x="88750" y="610502"/>
                  <a:pt x="83892" y="625075"/>
                </a:cubicBezTo>
                <a:cubicBezTo>
                  <a:pt x="79034" y="641592"/>
                  <a:pt x="71262" y="651550"/>
                  <a:pt x="60575" y="654950"/>
                </a:cubicBezTo>
                <a:cubicBezTo>
                  <a:pt x="49888" y="658351"/>
                  <a:pt x="39686" y="654950"/>
                  <a:pt x="29971" y="644749"/>
                </a:cubicBezTo>
                <a:cubicBezTo>
                  <a:pt x="20255" y="634548"/>
                  <a:pt x="12969" y="619246"/>
                  <a:pt x="8111" y="598843"/>
                </a:cubicBezTo>
                <a:cubicBezTo>
                  <a:pt x="339" y="563868"/>
                  <a:pt x="-1847" y="540307"/>
                  <a:pt x="1553" y="528163"/>
                </a:cubicBezTo>
                <a:cubicBezTo>
                  <a:pt x="4953" y="516019"/>
                  <a:pt x="18798" y="498774"/>
                  <a:pt x="43087" y="476428"/>
                </a:cubicBezTo>
                <a:cubicBezTo>
                  <a:pt x="73205" y="450196"/>
                  <a:pt x="94822" y="430765"/>
                  <a:pt x="107938" y="418135"/>
                </a:cubicBezTo>
                <a:cubicBezTo>
                  <a:pt x="121054" y="405505"/>
                  <a:pt x="142185" y="388989"/>
                  <a:pt x="171331" y="368586"/>
                </a:cubicBezTo>
                <a:cubicBezTo>
                  <a:pt x="244198" y="317094"/>
                  <a:pt x="295690" y="276289"/>
                  <a:pt x="325808" y="246171"/>
                </a:cubicBezTo>
                <a:cubicBezTo>
                  <a:pt x="339410" y="232569"/>
                  <a:pt x="356654" y="217996"/>
                  <a:pt x="377543" y="202451"/>
                </a:cubicBezTo>
                <a:cubicBezTo>
                  <a:pt x="398431" y="186906"/>
                  <a:pt x="408875" y="175733"/>
                  <a:pt x="408875" y="168932"/>
                </a:cubicBezTo>
                <a:cubicBezTo>
                  <a:pt x="408875" y="164075"/>
                  <a:pt x="404503" y="155816"/>
                  <a:pt x="395759" y="144158"/>
                </a:cubicBezTo>
                <a:cubicBezTo>
                  <a:pt x="387015" y="132499"/>
                  <a:pt x="379243" y="125213"/>
                  <a:pt x="372442" y="122298"/>
                </a:cubicBezTo>
                <a:cubicBezTo>
                  <a:pt x="360784" y="117440"/>
                  <a:pt x="350825" y="98252"/>
                  <a:pt x="342567" y="64734"/>
                </a:cubicBezTo>
                <a:cubicBezTo>
                  <a:pt x="334309" y="31215"/>
                  <a:pt x="335038" y="12513"/>
                  <a:pt x="344753" y="8627"/>
                </a:cubicBezTo>
                <a:cubicBezTo>
                  <a:pt x="348639" y="7169"/>
                  <a:pt x="352404" y="6258"/>
                  <a:pt x="356047" y="5894"/>
                </a:cubicBezTo>
                <a:close/>
                <a:moveTo>
                  <a:pt x="2705643" y="247"/>
                </a:moveTo>
                <a:cubicBezTo>
                  <a:pt x="2716816" y="-967"/>
                  <a:pt x="2725317" y="2312"/>
                  <a:pt x="2731146" y="10084"/>
                </a:cubicBezTo>
                <a:cubicBezTo>
                  <a:pt x="2736976" y="18828"/>
                  <a:pt x="2752520" y="28058"/>
                  <a:pt x="2777781" y="37773"/>
                </a:cubicBezTo>
                <a:cubicBezTo>
                  <a:pt x="2830244" y="60119"/>
                  <a:pt x="2856476" y="74206"/>
                  <a:pt x="2856476" y="80036"/>
                </a:cubicBezTo>
                <a:cubicBezTo>
                  <a:pt x="2856476" y="83922"/>
                  <a:pt x="2859877" y="89265"/>
                  <a:pt x="2866678" y="96066"/>
                </a:cubicBezTo>
                <a:cubicBezTo>
                  <a:pt x="2873478" y="102867"/>
                  <a:pt x="2876393" y="108210"/>
                  <a:pt x="2875422" y="112097"/>
                </a:cubicBezTo>
                <a:cubicBezTo>
                  <a:pt x="2874450" y="115983"/>
                  <a:pt x="2869592" y="122298"/>
                  <a:pt x="2860848" y="131042"/>
                </a:cubicBezTo>
                <a:cubicBezTo>
                  <a:pt x="2849190" y="142701"/>
                  <a:pt x="2817857" y="158731"/>
                  <a:pt x="2766851" y="179134"/>
                </a:cubicBezTo>
                <a:cubicBezTo>
                  <a:pt x="2715844" y="199536"/>
                  <a:pt x="2682569" y="210223"/>
                  <a:pt x="2667024" y="211195"/>
                </a:cubicBezTo>
                <a:cubicBezTo>
                  <a:pt x="2655366" y="211195"/>
                  <a:pt x="2647593" y="215324"/>
                  <a:pt x="2643707" y="223582"/>
                </a:cubicBezTo>
                <a:cubicBezTo>
                  <a:pt x="2639821" y="231840"/>
                  <a:pt x="2637878" y="248114"/>
                  <a:pt x="2637878" y="272403"/>
                </a:cubicBezTo>
                <a:cubicBezTo>
                  <a:pt x="2637878" y="308350"/>
                  <a:pt x="2641764" y="325352"/>
                  <a:pt x="2649536" y="323409"/>
                </a:cubicBezTo>
                <a:cubicBezTo>
                  <a:pt x="2650508" y="322437"/>
                  <a:pt x="2651965" y="320494"/>
                  <a:pt x="2653908" y="317580"/>
                </a:cubicBezTo>
                <a:cubicBezTo>
                  <a:pt x="2656823" y="312722"/>
                  <a:pt x="2661681" y="310293"/>
                  <a:pt x="2668481" y="310293"/>
                </a:cubicBezTo>
                <a:cubicBezTo>
                  <a:pt x="2675282" y="310293"/>
                  <a:pt x="2685484" y="307378"/>
                  <a:pt x="2699085" y="301549"/>
                </a:cubicBezTo>
                <a:cubicBezTo>
                  <a:pt x="2765151" y="271431"/>
                  <a:pt x="2847247" y="244713"/>
                  <a:pt x="2945373" y="221396"/>
                </a:cubicBezTo>
                <a:cubicBezTo>
                  <a:pt x="2970634" y="215567"/>
                  <a:pt x="2993708" y="213381"/>
                  <a:pt x="3014596" y="214838"/>
                </a:cubicBezTo>
                <a:cubicBezTo>
                  <a:pt x="3035485" y="216295"/>
                  <a:pt x="3049329" y="220910"/>
                  <a:pt x="3056130" y="228683"/>
                </a:cubicBezTo>
                <a:cubicBezTo>
                  <a:pt x="3060988" y="234512"/>
                  <a:pt x="3067303" y="237427"/>
                  <a:pt x="3075075" y="237427"/>
                </a:cubicBezTo>
                <a:cubicBezTo>
                  <a:pt x="3086734" y="238398"/>
                  <a:pt x="3099121" y="247385"/>
                  <a:pt x="3112237" y="264387"/>
                </a:cubicBezTo>
                <a:cubicBezTo>
                  <a:pt x="3125353" y="281389"/>
                  <a:pt x="3133854" y="300577"/>
                  <a:pt x="3137740" y="321952"/>
                </a:cubicBezTo>
                <a:cubicBezTo>
                  <a:pt x="3142598" y="347212"/>
                  <a:pt x="3132154" y="386074"/>
                  <a:pt x="3106408" y="438538"/>
                </a:cubicBezTo>
                <a:cubicBezTo>
                  <a:pt x="3080661" y="491001"/>
                  <a:pt x="3050301" y="535207"/>
                  <a:pt x="3015325" y="571154"/>
                </a:cubicBezTo>
                <a:cubicBezTo>
                  <a:pt x="2976463" y="610988"/>
                  <a:pt x="2957032" y="621675"/>
                  <a:pt x="2957032" y="603215"/>
                </a:cubicBezTo>
                <a:cubicBezTo>
                  <a:pt x="2957032" y="598358"/>
                  <a:pt x="2952660" y="595929"/>
                  <a:pt x="2943916" y="595929"/>
                </a:cubicBezTo>
                <a:cubicBezTo>
                  <a:pt x="2935172" y="595929"/>
                  <a:pt x="2924728" y="590585"/>
                  <a:pt x="2912583" y="579898"/>
                </a:cubicBezTo>
                <a:cubicBezTo>
                  <a:pt x="2900439" y="569211"/>
                  <a:pt x="2891452" y="563868"/>
                  <a:pt x="2885623" y="563868"/>
                </a:cubicBezTo>
                <a:cubicBezTo>
                  <a:pt x="2879793" y="563868"/>
                  <a:pt x="2876393" y="558767"/>
                  <a:pt x="2875422" y="548566"/>
                </a:cubicBezTo>
                <a:cubicBezTo>
                  <a:pt x="2874450" y="538364"/>
                  <a:pt x="2869592" y="532778"/>
                  <a:pt x="2860848" y="531806"/>
                </a:cubicBezTo>
                <a:cubicBezTo>
                  <a:pt x="2852104" y="529863"/>
                  <a:pt x="2843603" y="525491"/>
                  <a:pt x="2835345" y="518690"/>
                </a:cubicBezTo>
                <a:cubicBezTo>
                  <a:pt x="2827087" y="511890"/>
                  <a:pt x="2822958" y="505575"/>
                  <a:pt x="2822958" y="499745"/>
                </a:cubicBezTo>
                <a:cubicBezTo>
                  <a:pt x="2822958" y="491001"/>
                  <a:pt x="2820043" y="488087"/>
                  <a:pt x="2814214" y="491001"/>
                </a:cubicBezTo>
                <a:cubicBezTo>
                  <a:pt x="2810328" y="492944"/>
                  <a:pt x="2807413" y="496831"/>
                  <a:pt x="2805470" y="502660"/>
                </a:cubicBezTo>
                <a:cubicBezTo>
                  <a:pt x="2802555" y="509461"/>
                  <a:pt x="2798183" y="516747"/>
                  <a:pt x="2792354" y="524520"/>
                </a:cubicBezTo>
                <a:cubicBezTo>
                  <a:pt x="2788468" y="529378"/>
                  <a:pt x="2787010" y="533507"/>
                  <a:pt x="2787982" y="536907"/>
                </a:cubicBezTo>
                <a:cubicBezTo>
                  <a:pt x="2788954" y="540307"/>
                  <a:pt x="2793812" y="546380"/>
                  <a:pt x="2802555" y="555124"/>
                </a:cubicBezTo>
                <a:cubicBezTo>
                  <a:pt x="2815185" y="566782"/>
                  <a:pt x="2825387" y="579412"/>
                  <a:pt x="2833159" y="593014"/>
                </a:cubicBezTo>
                <a:cubicBezTo>
                  <a:pt x="2838988" y="601758"/>
                  <a:pt x="2842146" y="607344"/>
                  <a:pt x="2842632" y="609773"/>
                </a:cubicBezTo>
                <a:cubicBezTo>
                  <a:pt x="2843118" y="612202"/>
                  <a:pt x="2840446" y="615360"/>
                  <a:pt x="2834617" y="619246"/>
                </a:cubicBezTo>
                <a:cubicBezTo>
                  <a:pt x="2826844" y="625075"/>
                  <a:pt x="2815671" y="626533"/>
                  <a:pt x="2801098" y="623618"/>
                </a:cubicBezTo>
                <a:cubicBezTo>
                  <a:pt x="2787496" y="620703"/>
                  <a:pt x="2768551" y="612445"/>
                  <a:pt x="2744262" y="598843"/>
                </a:cubicBezTo>
                <a:cubicBezTo>
                  <a:pt x="2719974" y="585242"/>
                  <a:pt x="2707829" y="576498"/>
                  <a:pt x="2707829" y="572612"/>
                </a:cubicBezTo>
                <a:cubicBezTo>
                  <a:pt x="2707829" y="567754"/>
                  <a:pt x="2702971" y="559496"/>
                  <a:pt x="2693256" y="547837"/>
                </a:cubicBezTo>
                <a:cubicBezTo>
                  <a:pt x="2683540" y="536178"/>
                  <a:pt x="2676740" y="530349"/>
                  <a:pt x="2672853" y="530349"/>
                </a:cubicBezTo>
                <a:cubicBezTo>
                  <a:pt x="2667996" y="530349"/>
                  <a:pt x="2666781" y="526949"/>
                  <a:pt x="2669210" y="520148"/>
                </a:cubicBezTo>
                <a:cubicBezTo>
                  <a:pt x="2671639" y="513347"/>
                  <a:pt x="2674554" y="509947"/>
                  <a:pt x="2677954" y="509947"/>
                </a:cubicBezTo>
                <a:cubicBezTo>
                  <a:pt x="2681354" y="509947"/>
                  <a:pt x="2690827" y="502174"/>
                  <a:pt x="2706372" y="486629"/>
                </a:cubicBezTo>
                <a:cubicBezTo>
                  <a:pt x="2728718" y="465255"/>
                  <a:pt x="2735518" y="450196"/>
                  <a:pt x="2726774" y="441452"/>
                </a:cubicBezTo>
                <a:cubicBezTo>
                  <a:pt x="2723860" y="439509"/>
                  <a:pt x="2713173" y="441938"/>
                  <a:pt x="2694713" y="448739"/>
                </a:cubicBezTo>
                <a:cubicBezTo>
                  <a:pt x="2676254" y="455540"/>
                  <a:pt x="2665567" y="461369"/>
                  <a:pt x="2662652" y="466227"/>
                </a:cubicBezTo>
                <a:cubicBezTo>
                  <a:pt x="2659737" y="471085"/>
                  <a:pt x="2654394" y="522091"/>
                  <a:pt x="2646622" y="619246"/>
                </a:cubicBezTo>
                <a:cubicBezTo>
                  <a:pt x="2644678" y="646449"/>
                  <a:pt x="2642493" y="662723"/>
                  <a:pt x="2640064" y="668066"/>
                </a:cubicBezTo>
                <a:cubicBezTo>
                  <a:pt x="2637635" y="673410"/>
                  <a:pt x="2631077" y="676082"/>
                  <a:pt x="2620390" y="676082"/>
                </a:cubicBezTo>
                <a:cubicBezTo>
                  <a:pt x="2611646" y="676082"/>
                  <a:pt x="2601687" y="671467"/>
                  <a:pt x="2590515" y="662237"/>
                </a:cubicBezTo>
                <a:cubicBezTo>
                  <a:pt x="2579342" y="653007"/>
                  <a:pt x="2572298" y="644020"/>
                  <a:pt x="2569383" y="635277"/>
                </a:cubicBezTo>
                <a:cubicBezTo>
                  <a:pt x="2567440" y="629447"/>
                  <a:pt x="2562583" y="629933"/>
                  <a:pt x="2554810" y="636734"/>
                </a:cubicBezTo>
                <a:cubicBezTo>
                  <a:pt x="2547038" y="643535"/>
                  <a:pt x="2541694" y="646449"/>
                  <a:pt x="2538779" y="645478"/>
                </a:cubicBezTo>
                <a:cubicBezTo>
                  <a:pt x="2531979" y="644506"/>
                  <a:pt x="2525664" y="645964"/>
                  <a:pt x="2519834" y="649850"/>
                </a:cubicBezTo>
                <a:cubicBezTo>
                  <a:pt x="2514005" y="653736"/>
                  <a:pt x="2511090" y="658594"/>
                  <a:pt x="2511090" y="664423"/>
                </a:cubicBezTo>
                <a:cubicBezTo>
                  <a:pt x="2511090" y="670252"/>
                  <a:pt x="2499189" y="685797"/>
                  <a:pt x="2475386" y="711057"/>
                </a:cubicBezTo>
                <a:cubicBezTo>
                  <a:pt x="2451583" y="736318"/>
                  <a:pt x="2437253" y="748948"/>
                  <a:pt x="2432395" y="748948"/>
                </a:cubicBezTo>
                <a:cubicBezTo>
                  <a:pt x="2429480" y="748948"/>
                  <a:pt x="2421708" y="755749"/>
                  <a:pt x="2409078" y="769350"/>
                </a:cubicBezTo>
                <a:lnTo>
                  <a:pt x="2391590" y="788296"/>
                </a:lnTo>
                <a:lnTo>
                  <a:pt x="2414907" y="802869"/>
                </a:lnTo>
                <a:lnTo>
                  <a:pt x="2439681" y="817442"/>
                </a:lnTo>
                <a:lnTo>
                  <a:pt x="2461541" y="795582"/>
                </a:lnTo>
                <a:cubicBezTo>
                  <a:pt x="2477086" y="781009"/>
                  <a:pt x="2484859" y="770808"/>
                  <a:pt x="2484859" y="764978"/>
                </a:cubicBezTo>
                <a:cubicBezTo>
                  <a:pt x="2484859" y="759149"/>
                  <a:pt x="2491174" y="755506"/>
                  <a:pt x="2503804" y="754048"/>
                </a:cubicBezTo>
                <a:cubicBezTo>
                  <a:pt x="2516434" y="752591"/>
                  <a:pt x="2529793" y="753563"/>
                  <a:pt x="2543880" y="756963"/>
                </a:cubicBezTo>
                <a:cubicBezTo>
                  <a:pt x="2557968" y="760364"/>
                  <a:pt x="2567440" y="765464"/>
                  <a:pt x="2572298" y="772265"/>
                </a:cubicBezTo>
                <a:cubicBezTo>
                  <a:pt x="2577156" y="779066"/>
                  <a:pt x="2578613" y="788538"/>
                  <a:pt x="2576670" y="800683"/>
                </a:cubicBezTo>
                <a:cubicBezTo>
                  <a:pt x="2574727" y="812827"/>
                  <a:pt x="2570841" y="821814"/>
                  <a:pt x="2565012" y="827643"/>
                </a:cubicBezTo>
                <a:cubicBezTo>
                  <a:pt x="2522263" y="868449"/>
                  <a:pt x="2497974" y="888851"/>
                  <a:pt x="2492145" y="888851"/>
                </a:cubicBezTo>
                <a:cubicBezTo>
                  <a:pt x="2488259" y="888851"/>
                  <a:pt x="2474414" y="900995"/>
                  <a:pt x="2450612" y="925284"/>
                </a:cubicBezTo>
                <a:cubicBezTo>
                  <a:pt x="2426808" y="949573"/>
                  <a:pt x="2413935" y="964146"/>
                  <a:pt x="2411992" y="969004"/>
                </a:cubicBezTo>
                <a:cubicBezTo>
                  <a:pt x="2411992" y="970947"/>
                  <a:pt x="2412721" y="972404"/>
                  <a:pt x="2414178" y="973376"/>
                </a:cubicBezTo>
                <a:cubicBezTo>
                  <a:pt x="2415636" y="974347"/>
                  <a:pt x="2417822" y="974833"/>
                  <a:pt x="2420736" y="974833"/>
                </a:cubicBezTo>
                <a:cubicBezTo>
                  <a:pt x="2432395" y="974833"/>
                  <a:pt x="2442596" y="985763"/>
                  <a:pt x="2451340" y="1007623"/>
                </a:cubicBezTo>
                <a:cubicBezTo>
                  <a:pt x="2460084" y="1029483"/>
                  <a:pt x="2471257" y="1070531"/>
                  <a:pt x="2484859" y="1130767"/>
                </a:cubicBezTo>
                <a:cubicBezTo>
                  <a:pt x="2495546" y="1178373"/>
                  <a:pt x="2500646" y="1237880"/>
                  <a:pt x="2500161" y="1309289"/>
                </a:cubicBezTo>
                <a:cubicBezTo>
                  <a:pt x="2499675" y="1380698"/>
                  <a:pt x="2493603" y="1425147"/>
                  <a:pt x="2481944" y="1442635"/>
                </a:cubicBezTo>
                <a:cubicBezTo>
                  <a:pt x="2477086" y="1450407"/>
                  <a:pt x="2471500" y="1463523"/>
                  <a:pt x="2465185" y="1481982"/>
                </a:cubicBezTo>
                <a:cubicBezTo>
                  <a:pt x="2458869" y="1500442"/>
                  <a:pt x="2456198" y="1511129"/>
                  <a:pt x="2457169" y="1514043"/>
                </a:cubicBezTo>
                <a:cubicBezTo>
                  <a:pt x="2458141" y="1518901"/>
                  <a:pt x="2451583" y="1525216"/>
                  <a:pt x="2437495" y="1532989"/>
                </a:cubicBezTo>
                <a:cubicBezTo>
                  <a:pt x="2423408" y="1540761"/>
                  <a:pt x="2411021" y="1544647"/>
                  <a:pt x="2400334" y="1544647"/>
                </a:cubicBezTo>
                <a:cubicBezTo>
                  <a:pt x="2385761" y="1544647"/>
                  <a:pt x="2369487" y="1535175"/>
                  <a:pt x="2351513" y="1516229"/>
                </a:cubicBezTo>
                <a:cubicBezTo>
                  <a:pt x="2333540" y="1497284"/>
                  <a:pt x="2320667" y="1486597"/>
                  <a:pt x="2312894" y="1484168"/>
                </a:cubicBezTo>
                <a:cubicBezTo>
                  <a:pt x="2305122" y="1481739"/>
                  <a:pt x="2298321" y="1472024"/>
                  <a:pt x="2292492" y="1455022"/>
                </a:cubicBezTo>
                <a:cubicBezTo>
                  <a:pt x="2286662" y="1438020"/>
                  <a:pt x="2275975" y="1426604"/>
                  <a:pt x="2260430" y="1420775"/>
                </a:cubicBezTo>
                <a:cubicBezTo>
                  <a:pt x="2250715" y="1416888"/>
                  <a:pt x="2244886" y="1413488"/>
                  <a:pt x="2242943" y="1410573"/>
                </a:cubicBezTo>
                <a:cubicBezTo>
                  <a:pt x="2241000" y="1407659"/>
                  <a:pt x="2241000" y="1402315"/>
                  <a:pt x="2242943" y="1394543"/>
                </a:cubicBezTo>
                <a:cubicBezTo>
                  <a:pt x="2245857" y="1382884"/>
                  <a:pt x="2246829" y="1368068"/>
                  <a:pt x="2245857" y="1350094"/>
                </a:cubicBezTo>
                <a:cubicBezTo>
                  <a:pt x="2244886" y="1332121"/>
                  <a:pt x="2242457" y="1322648"/>
                  <a:pt x="2238571" y="1321677"/>
                </a:cubicBezTo>
                <a:cubicBezTo>
                  <a:pt x="2231770" y="1318762"/>
                  <a:pt x="2226183" y="1309775"/>
                  <a:pt x="2221811" y="1294716"/>
                </a:cubicBezTo>
                <a:cubicBezTo>
                  <a:pt x="2217439" y="1279657"/>
                  <a:pt x="2215739" y="1261926"/>
                  <a:pt x="2216711" y="1241524"/>
                </a:cubicBezTo>
                <a:cubicBezTo>
                  <a:pt x="2217682" y="1224036"/>
                  <a:pt x="2219140" y="1211891"/>
                  <a:pt x="2221083" y="1205091"/>
                </a:cubicBezTo>
                <a:cubicBezTo>
                  <a:pt x="2223026" y="1198290"/>
                  <a:pt x="2227398" y="1192946"/>
                  <a:pt x="2234199" y="1189060"/>
                </a:cubicBezTo>
                <a:cubicBezTo>
                  <a:pt x="2245857" y="1181288"/>
                  <a:pt x="2267231" y="1161371"/>
                  <a:pt x="2298321" y="1129310"/>
                </a:cubicBezTo>
                <a:cubicBezTo>
                  <a:pt x="2329410" y="1097248"/>
                  <a:pt x="2344955" y="1079275"/>
                  <a:pt x="2344955" y="1075389"/>
                </a:cubicBezTo>
                <a:cubicBezTo>
                  <a:pt x="2344955" y="1066645"/>
                  <a:pt x="2360014" y="1047699"/>
                  <a:pt x="2390132" y="1018553"/>
                </a:cubicBezTo>
                <a:cubicBezTo>
                  <a:pt x="2399848" y="1008837"/>
                  <a:pt x="2403248" y="1002522"/>
                  <a:pt x="2400334" y="999608"/>
                </a:cubicBezTo>
                <a:cubicBezTo>
                  <a:pt x="2389647" y="988921"/>
                  <a:pt x="2370216" y="1003494"/>
                  <a:pt x="2342041" y="1043328"/>
                </a:cubicBezTo>
                <a:cubicBezTo>
                  <a:pt x="2319695" y="1074417"/>
                  <a:pt x="2298078" y="1100163"/>
                  <a:pt x="2277190" y="1120566"/>
                </a:cubicBezTo>
                <a:cubicBezTo>
                  <a:pt x="2256301" y="1140968"/>
                  <a:pt x="2245857" y="1153113"/>
                  <a:pt x="2245857" y="1156999"/>
                </a:cubicBezTo>
                <a:cubicBezTo>
                  <a:pt x="2245857" y="1160885"/>
                  <a:pt x="2240514" y="1167200"/>
                  <a:pt x="2229827" y="1175944"/>
                </a:cubicBezTo>
                <a:cubicBezTo>
                  <a:pt x="2213310" y="1189546"/>
                  <a:pt x="2199223" y="1191732"/>
                  <a:pt x="2187564" y="1182502"/>
                </a:cubicBezTo>
                <a:cubicBezTo>
                  <a:pt x="2175906" y="1173272"/>
                  <a:pt x="2172020" y="1156513"/>
                  <a:pt x="2175906" y="1132224"/>
                </a:cubicBezTo>
                <a:cubicBezTo>
                  <a:pt x="2179792" y="1113765"/>
                  <a:pt x="2181492" y="1098706"/>
                  <a:pt x="2181006" y="1087047"/>
                </a:cubicBezTo>
                <a:cubicBezTo>
                  <a:pt x="2180520" y="1075389"/>
                  <a:pt x="2186835" y="1066888"/>
                  <a:pt x="2199952" y="1061544"/>
                </a:cubicBezTo>
                <a:cubicBezTo>
                  <a:pt x="2213067" y="1056201"/>
                  <a:pt x="2227398" y="1045999"/>
                  <a:pt x="2242943" y="1030940"/>
                </a:cubicBezTo>
                <a:cubicBezTo>
                  <a:pt x="2258487" y="1015881"/>
                  <a:pt x="2268446" y="1008352"/>
                  <a:pt x="2272818" y="1008352"/>
                </a:cubicBezTo>
                <a:cubicBezTo>
                  <a:pt x="2277190" y="1008352"/>
                  <a:pt x="2279376" y="1003980"/>
                  <a:pt x="2279376" y="995236"/>
                </a:cubicBezTo>
                <a:cubicBezTo>
                  <a:pt x="2279376" y="986492"/>
                  <a:pt x="2284719" y="975805"/>
                  <a:pt x="2295406" y="963175"/>
                </a:cubicBezTo>
                <a:cubicBezTo>
                  <a:pt x="2307065" y="951516"/>
                  <a:pt x="2318238" y="939372"/>
                  <a:pt x="2328925" y="926741"/>
                </a:cubicBezTo>
                <a:cubicBezTo>
                  <a:pt x="2347384" y="905367"/>
                  <a:pt x="2349327" y="887394"/>
                  <a:pt x="2334754" y="872820"/>
                </a:cubicBezTo>
                <a:cubicBezTo>
                  <a:pt x="2328925" y="866020"/>
                  <a:pt x="2322124" y="864562"/>
                  <a:pt x="2314352" y="868449"/>
                </a:cubicBezTo>
                <a:cubicBezTo>
                  <a:pt x="2306579" y="872335"/>
                  <a:pt x="2292492" y="883508"/>
                  <a:pt x="2272089" y="901967"/>
                </a:cubicBezTo>
                <a:cubicBezTo>
                  <a:pt x="2252658" y="920426"/>
                  <a:pt x="2239056" y="931842"/>
                  <a:pt x="2231284" y="936214"/>
                </a:cubicBezTo>
                <a:cubicBezTo>
                  <a:pt x="2223511" y="940586"/>
                  <a:pt x="2219625" y="949087"/>
                  <a:pt x="2219625" y="961717"/>
                </a:cubicBezTo>
                <a:cubicBezTo>
                  <a:pt x="2219625" y="973376"/>
                  <a:pt x="2217439" y="980662"/>
                  <a:pt x="2213067" y="983577"/>
                </a:cubicBezTo>
                <a:cubicBezTo>
                  <a:pt x="2208695" y="986492"/>
                  <a:pt x="2201166" y="986006"/>
                  <a:pt x="2190479" y="982120"/>
                </a:cubicBezTo>
                <a:cubicBezTo>
                  <a:pt x="2162304" y="968518"/>
                  <a:pt x="2150645" y="938886"/>
                  <a:pt x="2155503" y="893223"/>
                </a:cubicBezTo>
                <a:cubicBezTo>
                  <a:pt x="2158418" y="866991"/>
                  <a:pt x="2163761" y="848289"/>
                  <a:pt x="2171534" y="837116"/>
                </a:cubicBezTo>
                <a:cubicBezTo>
                  <a:pt x="2179306" y="825943"/>
                  <a:pt x="2194851" y="814527"/>
                  <a:pt x="2218168" y="802869"/>
                </a:cubicBezTo>
                <a:cubicBezTo>
                  <a:pt x="2276461" y="770808"/>
                  <a:pt x="2329896" y="733889"/>
                  <a:pt x="2378474" y="692112"/>
                </a:cubicBezTo>
                <a:cubicBezTo>
                  <a:pt x="2389161" y="682397"/>
                  <a:pt x="2395962" y="677782"/>
                  <a:pt x="2398876" y="678268"/>
                </a:cubicBezTo>
                <a:cubicBezTo>
                  <a:pt x="2401791" y="678753"/>
                  <a:pt x="2407135" y="676082"/>
                  <a:pt x="2414907" y="670252"/>
                </a:cubicBezTo>
                <a:cubicBezTo>
                  <a:pt x="2425594" y="660537"/>
                  <a:pt x="2428509" y="652764"/>
                  <a:pt x="2423651" y="646935"/>
                </a:cubicBezTo>
                <a:cubicBezTo>
                  <a:pt x="2421708" y="644992"/>
                  <a:pt x="2418793" y="644506"/>
                  <a:pt x="2414907" y="645478"/>
                </a:cubicBezTo>
                <a:cubicBezTo>
                  <a:pt x="2409078" y="647421"/>
                  <a:pt x="2401305" y="638434"/>
                  <a:pt x="2391590" y="618517"/>
                </a:cubicBezTo>
                <a:cubicBezTo>
                  <a:pt x="2381874" y="598600"/>
                  <a:pt x="2377988" y="574555"/>
                  <a:pt x="2379931" y="546380"/>
                </a:cubicBezTo>
                <a:cubicBezTo>
                  <a:pt x="2380903" y="522091"/>
                  <a:pt x="2379445" y="508246"/>
                  <a:pt x="2375559" y="504846"/>
                </a:cubicBezTo>
                <a:cubicBezTo>
                  <a:pt x="2371673" y="501445"/>
                  <a:pt x="2361472" y="505575"/>
                  <a:pt x="2344955" y="517233"/>
                </a:cubicBezTo>
                <a:cubicBezTo>
                  <a:pt x="2332325" y="525977"/>
                  <a:pt x="2316052" y="534964"/>
                  <a:pt x="2296135" y="544194"/>
                </a:cubicBezTo>
                <a:cubicBezTo>
                  <a:pt x="2276218" y="553423"/>
                  <a:pt x="2266260" y="559981"/>
                  <a:pt x="2266260" y="563868"/>
                </a:cubicBezTo>
                <a:cubicBezTo>
                  <a:pt x="2266260" y="567754"/>
                  <a:pt x="2256059" y="575526"/>
                  <a:pt x="2235656" y="587185"/>
                </a:cubicBezTo>
                <a:cubicBezTo>
                  <a:pt x="2220111" y="595929"/>
                  <a:pt x="2204566" y="608316"/>
                  <a:pt x="2189022" y="624347"/>
                </a:cubicBezTo>
                <a:cubicBezTo>
                  <a:pt x="2173477" y="640377"/>
                  <a:pt x="2165704" y="651793"/>
                  <a:pt x="2165704" y="658594"/>
                </a:cubicBezTo>
                <a:cubicBezTo>
                  <a:pt x="2165704" y="664423"/>
                  <a:pt x="2161332" y="672438"/>
                  <a:pt x="2152588" y="682640"/>
                </a:cubicBezTo>
                <a:cubicBezTo>
                  <a:pt x="2143844" y="692841"/>
                  <a:pt x="2139472" y="699399"/>
                  <a:pt x="2139472" y="702313"/>
                </a:cubicBezTo>
                <a:cubicBezTo>
                  <a:pt x="2139472" y="707171"/>
                  <a:pt x="2133643" y="710086"/>
                  <a:pt x="2121984" y="711057"/>
                </a:cubicBezTo>
                <a:cubicBezTo>
                  <a:pt x="2110326" y="712029"/>
                  <a:pt x="2099153" y="711057"/>
                  <a:pt x="2088466" y="708143"/>
                </a:cubicBezTo>
                <a:cubicBezTo>
                  <a:pt x="2060291" y="701342"/>
                  <a:pt x="2049604" y="674138"/>
                  <a:pt x="2056405" y="626533"/>
                </a:cubicBezTo>
                <a:cubicBezTo>
                  <a:pt x="2059320" y="607102"/>
                  <a:pt x="2058348" y="595929"/>
                  <a:pt x="2053490" y="593014"/>
                </a:cubicBezTo>
                <a:cubicBezTo>
                  <a:pt x="2042803" y="587185"/>
                  <a:pt x="2046204" y="574069"/>
                  <a:pt x="2063692" y="553666"/>
                </a:cubicBezTo>
                <a:cubicBezTo>
                  <a:pt x="2071464" y="543951"/>
                  <a:pt x="2075350" y="540065"/>
                  <a:pt x="2075350" y="542008"/>
                </a:cubicBezTo>
                <a:cubicBezTo>
                  <a:pt x="2075350" y="542979"/>
                  <a:pt x="2074864" y="544922"/>
                  <a:pt x="2073893" y="547837"/>
                </a:cubicBezTo>
                <a:cubicBezTo>
                  <a:pt x="2066120" y="562410"/>
                  <a:pt x="2064177" y="570183"/>
                  <a:pt x="2068064" y="571154"/>
                </a:cubicBezTo>
                <a:cubicBezTo>
                  <a:pt x="2073893" y="571154"/>
                  <a:pt x="2108383" y="540065"/>
                  <a:pt x="2171534" y="477885"/>
                </a:cubicBezTo>
                <a:cubicBezTo>
                  <a:pt x="2208452" y="441938"/>
                  <a:pt x="2229827" y="423964"/>
                  <a:pt x="2235656" y="423964"/>
                </a:cubicBezTo>
                <a:cubicBezTo>
                  <a:pt x="2239542" y="423964"/>
                  <a:pt x="2247800" y="415463"/>
                  <a:pt x="2260430" y="398461"/>
                </a:cubicBezTo>
                <a:cubicBezTo>
                  <a:pt x="2273061" y="381459"/>
                  <a:pt x="2279376" y="370529"/>
                  <a:pt x="2279376" y="365671"/>
                </a:cubicBezTo>
                <a:cubicBezTo>
                  <a:pt x="2279376" y="360814"/>
                  <a:pt x="2289334" y="351098"/>
                  <a:pt x="2309251" y="336525"/>
                </a:cubicBezTo>
                <a:cubicBezTo>
                  <a:pt x="2329167" y="321952"/>
                  <a:pt x="2358800" y="299120"/>
                  <a:pt x="2398148" y="268031"/>
                </a:cubicBezTo>
                <a:cubicBezTo>
                  <a:pt x="2437495" y="236941"/>
                  <a:pt x="2466399" y="215081"/>
                  <a:pt x="2484859" y="202451"/>
                </a:cubicBezTo>
                <a:lnTo>
                  <a:pt x="2511090" y="184963"/>
                </a:lnTo>
                <a:lnTo>
                  <a:pt x="2493603" y="167475"/>
                </a:lnTo>
                <a:cubicBezTo>
                  <a:pt x="2466399" y="137357"/>
                  <a:pt x="2452312" y="101895"/>
                  <a:pt x="2451340" y="61090"/>
                </a:cubicBezTo>
                <a:cubicBezTo>
                  <a:pt x="2451340" y="46517"/>
                  <a:pt x="2452312" y="36559"/>
                  <a:pt x="2454255" y="31215"/>
                </a:cubicBezTo>
                <a:cubicBezTo>
                  <a:pt x="2456198" y="25872"/>
                  <a:pt x="2461056" y="20771"/>
                  <a:pt x="2468828" y="15913"/>
                </a:cubicBezTo>
                <a:cubicBezTo>
                  <a:pt x="2476600" y="10084"/>
                  <a:pt x="2481944" y="7169"/>
                  <a:pt x="2484859" y="7169"/>
                </a:cubicBezTo>
                <a:cubicBezTo>
                  <a:pt x="2487773" y="7169"/>
                  <a:pt x="2492145" y="9598"/>
                  <a:pt x="2497974" y="14456"/>
                </a:cubicBezTo>
                <a:cubicBezTo>
                  <a:pt x="2505747" y="21257"/>
                  <a:pt x="2511090" y="24657"/>
                  <a:pt x="2514005" y="24657"/>
                </a:cubicBezTo>
                <a:cubicBezTo>
                  <a:pt x="2516920" y="24657"/>
                  <a:pt x="2523235" y="29515"/>
                  <a:pt x="2532950" y="39230"/>
                </a:cubicBezTo>
                <a:cubicBezTo>
                  <a:pt x="2544609" y="49917"/>
                  <a:pt x="2562340" y="53318"/>
                  <a:pt x="2586142" y="49432"/>
                </a:cubicBezTo>
                <a:cubicBezTo>
                  <a:pt x="2609946" y="45545"/>
                  <a:pt x="2635935" y="34858"/>
                  <a:pt x="2664110" y="17371"/>
                </a:cubicBezTo>
                <a:cubicBezTo>
                  <a:pt x="2680626" y="7169"/>
                  <a:pt x="2694470" y="1461"/>
                  <a:pt x="2705643" y="24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76200" dist="38100" dir="5400000" sx="98000" sy="98000" algn="t" rotWithShape="0">
              <a:prstClr val="black">
                <a:lumMod val="95000"/>
                <a:lumOff val="5000"/>
                <a:alpha val="34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sz="11500" spc="300" dirty="0">
              <a:solidFill>
                <a:srgbClr val="8EBEEF"/>
              </a:solidFill>
              <a:effectLst>
                <a:outerShdw blurRad="76200" dist="38100" dir="5400000" sx="98000" sy="98000" algn="t" rotWithShape="0">
                  <a:prstClr val="black">
                    <a:lumMod val="50000"/>
                    <a:lumOff val="50000"/>
                    <a:alpha val="34000"/>
                  </a:prstClr>
                </a:outerShdw>
              </a:effectLst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sp>
        <p:nvSpPr>
          <p:cNvPr id="13" name="任意多边形 12">
            <a:extLst>
              <a:ext uri="{FF2B5EF4-FFF2-40B4-BE49-F238E27FC236}">
                <a16:creationId xmlns="" xmlns:a16="http://schemas.microsoft.com/office/drawing/2014/main" id="{A33F593D-AC50-4EAD-9023-738CB2395922}"/>
              </a:ext>
            </a:extLst>
          </p:cNvPr>
          <p:cNvSpPr/>
          <p:nvPr/>
        </p:nvSpPr>
        <p:spPr>
          <a:xfrm>
            <a:off x="2069374" y="5564079"/>
            <a:ext cx="8030160" cy="153935"/>
          </a:xfrm>
          <a:custGeom>
            <a:avLst/>
            <a:gdLst/>
            <a:ahLst/>
            <a:cxnLst/>
            <a:rect l="l" t="t" r="r" b="b"/>
            <a:pathLst>
              <a:path w="8030160" h="153935">
                <a:moveTo>
                  <a:pt x="4363622" y="51755"/>
                </a:moveTo>
                <a:lnTo>
                  <a:pt x="4363622" y="52904"/>
                </a:lnTo>
                <a:lnTo>
                  <a:pt x="4362715" y="52904"/>
                </a:lnTo>
                <a:lnTo>
                  <a:pt x="4361385" y="53992"/>
                </a:lnTo>
                <a:lnTo>
                  <a:pt x="4359631" y="53750"/>
                </a:lnTo>
                <a:lnTo>
                  <a:pt x="4358906" y="56834"/>
                </a:lnTo>
                <a:lnTo>
                  <a:pt x="4360236" y="68624"/>
                </a:lnTo>
                <a:lnTo>
                  <a:pt x="4358059" y="71949"/>
                </a:lnTo>
                <a:lnTo>
                  <a:pt x="4357394" y="74549"/>
                </a:lnTo>
                <a:lnTo>
                  <a:pt x="4358059" y="75698"/>
                </a:lnTo>
                <a:lnTo>
                  <a:pt x="4356306" y="79870"/>
                </a:lnTo>
                <a:lnTo>
                  <a:pt x="4356306" y="82349"/>
                </a:lnTo>
                <a:cubicBezTo>
                  <a:pt x="4355742" y="83437"/>
                  <a:pt x="4355077" y="84183"/>
                  <a:pt x="4354311" y="84586"/>
                </a:cubicBezTo>
                <a:lnTo>
                  <a:pt x="4355157" y="86339"/>
                </a:lnTo>
                <a:lnTo>
                  <a:pt x="4354069" y="86339"/>
                </a:lnTo>
                <a:lnTo>
                  <a:pt x="4354311" y="90269"/>
                </a:lnTo>
                <a:lnTo>
                  <a:pt x="4355460" y="91176"/>
                </a:lnTo>
                <a:lnTo>
                  <a:pt x="4356911" y="90753"/>
                </a:lnTo>
                <a:lnTo>
                  <a:pt x="4357636" y="90269"/>
                </a:lnTo>
                <a:lnTo>
                  <a:pt x="4359269" y="90148"/>
                </a:lnTo>
                <a:cubicBezTo>
                  <a:pt x="4359752" y="90068"/>
                  <a:pt x="4360458" y="89745"/>
                  <a:pt x="4361385" y="89181"/>
                </a:cubicBezTo>
                <a:lnTo>
                  <a:pt x="4363864" y="89423"/>
                </a:lnTo>
                <a:lnTo>
                  <a:pt x="4367794" y="87669"/>
                </a:lnTo>
                <a:lnTo>
                  <a:pt x="4368942" y="88032"/>
                </a:lnTo>
                <a:lnTo>
                  <a:pt x="4371542" y="86339"/>
                </a:lnTo>
                <a:lnTo>
                  <a:pt x="4376016" y="84948"/>
                </a:lnTo>
                <a:cubicBezTo>
                  <a:pt x="4377387" y="84263"/>
                  <a:pt x="4378113" y="83780"/>
                  <a:pt x="4378193" y="83497"/>
                </a:cubicBezTo>
                <a:lnTo>
                  <a:pt x="4381337" y="84102"/>
                </a:lnTo>
                <a:lnTo>
                  <a:pt x="4382184" y="82711"/>
                </a:lnTo>
                <a:lnTo>
                  <a:pt x="4384602" y="82228"/>
                </a:lnTo>
                <a:cubicBezTo>
                  <a:pt x="4384884" y="82147"/>
                  <a:pt x="4385569" y="81744"/>
                  <a:pt x="4386658" y="81019"/>
                </a:cubicBezTo>
                <a:lnTo>
                  <a:pt x="4387746" y="81019"/>
                </a:lnTo>
                <a:lnTo>
                  <a:pt x="4389258" y="80112"/>
                </a:lnTo>
                <a:lnTo>
                  <a:pt x="4389258" y="79265"/>
                </a:lnTo>
                <a:lnTo>
                  <a:pt x="4391192" y="79265"/>
                </a:lnTo>
                <a:lnTo>
                  <a:pt x="4394578" y="76786"/>
                </a:lnTo>
                <a:lnTo>
                  <a:pt x="4402740" y="73461"/>
                </a:lnTo>
                <a:lnTo>
                  <a:pt x="4405219" y="70861"/>
                </a:lnTo>
                <a:lnTo>
                  <a:pt x="4409693" y="68624"/>
                </a:lnTo>
                <a:lnTo>
                  <a:pt x="4411145" y="66387"/>
                </a:lnTo>
                <a:lnTo>
                  <a:pt x="4409391" y="63303"/>
                </a:lnTo>
                <a:lnTo>
                  <a:pt x="4406973" y="62396"/>
                </a:lnTo>
                <a:lnTo>
                  <a:pt x="4403829" y="60220"/>
                </a:lnTo>
                <a:lnTo>
                  <a:pt x="4402136" y="58225"/>
                </a:lnTo>
                <a:cubicBezTo>
                  <a:pt x="4400362" y="57539"/>
                  <a:pt x="4399415" y="57076"/>
                  <a:pt x="4399294" y="56834"/>
                </a:cubicBezTo>
                <a:lnTo>
                  <a:pt x="4397420" y="57741"/>
                </a:lnTo>
                <a:lnTo>
                  <a:pt x="4394578" y="55987"/>
                </a:lnTo>
                <a:lnTo>
                  <a:pt x="4393913" y="55927"/>
                </a:lnTo>
                <a:lnTo>
                  <a:pt x="4393248" y="55867"/>
                </a:lnTo>
                <a:lnTo>
                  <a:pt x="4392402" y="55806"/>
                </a:lnTo>
                <a:cubicBezTo>
                  <a:pt x="4392119" y="55766"/>
                  <a:pt x="4391797" y="55645"/>
                  <a:pt x="4391434" y="55443"/>
                </a:cubicBezTo>
                <a:lnTo>
                  <a:pt x="4389983" y="54597"/>
                </a:lnTo>
                <a:lnTo>
                  <a:pt x="4387262" y="54899"/>
                </a:lnTo>
                <a:lnTo>
                  <a:pt x="4382667" y="53750"/>
                </a:lnTo>
                <a:lnTo>
                  <a:pt x="4381942" y="53146"/>
                </a:lnTo>
                <a:lnTo>
                  <a:pt x="4381035" y="53146"/>
                </a:lnTo>
                <a:lnTo>
                  <a:pt x="4380188" y="51997"/>
                </a:lnTo>
                <a:lnTo>
                  <a:pt x="4377951" y="52662"/>
                </a:lnTo>
                <a:lnTo>
                  <a:pt x="4377709" y="53146"/>
                </a:lnTo>
                <a:lnTo>
                  <a:pt x="4376016" y="53146"/>
                </a:lnTo>
                <a:lnTo>
                  <a:pt x="4374868" y="52662"/>
                </a:lnTo>
                <a:lnTo>
                  <a:pt x="4374021" y="53750"/>
                </a:lnTo>
                <a:lnTo>
                  <a:pt x="4372872" y="52904"/>
                </a:lnTo>
                <a:lnTo>
                  <a:pt x="4370938" y="53146"/>
                </a:lnTo>
                <a:lnTo>
                  <a:pt x="4369789" y="52299"/>
                </a:lnTo>
                <a:lnTo>
                  <a:pt x="4369547" y="52904"/>
                </a:lnTo>
                <a:lnTo>
                  <a:pt x="4366947" y="52299"/>
                </a:lnTo>
                <a:lnTo>
                  <a:pt x="4364952" y="52662"/>
                </a:lnTo>
                <a:lnTo>
                  <a:pt x="4364468" y="51755"/>
                </a:lnTo>
                <a:close/>
                <a:moveTo>
                  <a:pt x="7315278" y="21464"/>
                </a:moveTo>
                <a:lnTo>
                  <a:pt x="7313283" y="21948"/>
                </a:lnTo>
                <a:lnTo>
                  <a:pt x="7313283" y="22794"/>
                </a:lnTo>
                <a:lnTo>
                  <a:pt x="7311288" y="24789"/>
                </a:lnTo>
                <a:lnTo>
                  <a:pt x="7310684" y="24789"/>
                </a:lnTo>
                <a:lnTo>
                  <a:pt x="7307962" y="28719"/>
                </a:lnTo>
                <a:lnTo>
                  <a:pt x="7307720" y="28719"/>
                </a:lnTo>
                <a:lnTo>
                  <a:pt x="7305726" y="32589"/>
                </a:lnTo>
                <a:lnTo>
                  <a:pt x="7305726" y="33194"/>
                </a:lnTo>
                <a:lnTo>
                  <a:pt x="7305000" y="34282"/>
                </a:lnTo>
                <a:cubicBezTo>
                  <a:pt x="7304758" y="34725"/>
                  <a:pt x="7304416" y="35068"/>
                  <a:pt x="7303972" y="35310"/>
                </a:cubicBezTo>
                <a:lnTo>
                  <a:pt x="7302279" y="36277"/>
                </a:lnTo>
                <a:lnTo>
                  <a:pt x="7301493" y="38272"/>
                </a:lnTo>
                <a:cubicBezTo>
                  <a:pt x="7301252" y="38837"/>
                  <a:pt x="7301050" y="40247"/>
                  <a:pt x="7300888" y="42505"/>
                </a:cubicBezTo>
                <a:lnTo>
                  <a:pt x="7299800" y="42263"/>
                </a:lnTo>
                <a:lnTo>
                  <a:pt x="7299558" y="43835"/>
                </a:lnTo>
                <a:lnTo>
                  <a:pt x="7297322" y="45588"/>
                </a:lnTo>
                <a:lnTo>
                  <a:pt x="7297563" y="45830"/>
                </a:lnTo>
                <a:lnTo>
                  <a:pt x="7297563" y="47221"/>
                </a:lnTo>
                <a:lnTo>
                  <a:pt x="7295568" y="48067"/>
                </a:lnTo>
                <a:lnTo>
                  <a:pt x="7293996" y="52481"/>
                </a:lnTo>
                <a:cubicBezTo>
                  <a:pt x="7293714" y="53327"/>
                  <a:pt x="7293412" y="53992"/>
                  <a:pt x="7293089" y="54476"/>
                </a:cubicBezTo>
                <a:lnTo>
                  <a:pt x="7291638" y="56471"/>
                </a:lnTo>
                <a:lnTo>
                  <a:pt x="7291880" y="56834"/>
                </a:lnTo>
                <a:lnTo>
                  <a:pt x="7291880" y="57076"/>
                </a:lnTo>
                <a:lnTo>
                  <a:pt x="7292484" y="57378"/>
                </a:lnTo>
                <a:lnTo>
                  <a:pt x="7296052" y="57378"/>
                </a:lnTo>
                <a:lnTo>
                  <a:pt x="7297563" y="58225"/>
                </a:lnTo>
                <a:lnTo>
                  <a:pt x="7302279" y="55383"/>
                </a:lnTo>
                <a:lnTo>
                  <a:pt x="7306209" y="55141"/>
                </a:lnTo>
                <a:lnTo>
                  <a:pt x="7306451" y="55987"/>
                </a:lnTo>
                <a:lnTo>
                  <a:pt x="7306814" y="54476"/>
                </a:lnTo>
                <a:lnTo>
                  <a:pt x="7309051" y="54476"/>
                </a:lnTo>
                <a:lnTo>
                  <a:pt x="7313042" y="53388"/>
                </a:lnTo>
                <a:lnTo>
                  <a:pt x="7314130" y="53750"/>
                </a:lnTo>
                <a:lnTo>
                  <a:pt x="7316608" y="52904"/>
                </a:lnTo>
                <a:lnTo>
                  <a:pt x="7316608" y="52662"/>
                </a:lnTo>
                <a:lnTo>
                  <a:pt x="7320357" y="51392"/>
                </a:lnTo>
                <a:lnTo>
                  <a:pt x="7320357" y="51151"/>
                </a:lnTo>
                <a:lnTo>
                  <a:pt x="7325012" y="50062"/>
                </a:lnTo>
                <a:lnTo>
                  <a:pt x="7325012" y="48672"/>
                </a:lnTo>
                <a:lnTo>
                  <a:pt x="7323440" y="47221"/>
                </a:lnTo>
                <a:lnTo>
                  <a:pt x="7323440" y="42505"/>
                </a:lnTo>
                <a:lnTo>
                  <a:pt x="7324771" y="39421"/>
                </a:lnTo>
                <a:lnTo>
                  <a:pt x="7323440" y="38514"/>
                </a:lnTo>
                <a:lnTo>
                  <a:pt x="7321688" y="39421"/>
                </a:lnTo>
                <a:lnTo>
                  <a:pt x="7319450" y="36277"/>
                </a:lnTo>
                <a:lnTo>
                  <a:pt x="7322594" y="36035"/>
                </a:lnTo>
                <a:lnTo>
                  <a:pt x="7322594" y="35189"/>
                </a:lnTo>
                <a:lnTo>
                  <a:pt x="7318846" y="34342"/>
                </a:lnTo>
                <a:lnTo>
                  <a:pt x="7319208" y="33435"/>
                </a:lnTo>
                <a:lnTo>
                  <a:pt x="7318120" y="32105"/>
                </a:lnTo>
                <a:lnTo>
                  <a:pt x="7318846" y="30956"/>
                </a:lnTo>
                <a:lnTo>
                  <a:pt x="7316850" y="27873"/>
                </a:lnTo>
                <a:lnTo>
                  <a:pt x="7317213" y="27268"/>
                </a:lnTo>
                <a:lnTo>
                  <a:pt x="7317758" y="27026"/>
                </a:lnTo>
                <a:lnTo>
                  <a:pt x="7316850" y="26120"/>
                </a:lnTo>
                <a:lnTo>
                  <a:pt x="7316125" y="21948"/>
                </a:lnTo>
                <a:close/>
                <a:moveTo>
                  <a:pt x="371554" y="21464"/>
                </a:moveTo>
                <a:lnTo>
                  <a:pt x="369559" y="21948"/>
                </a:lnTo>
                <a:lnTo>
                  <a:pt x="369559" y="22794"/>
                </a:lnTo>
                <a:lnTo>
                  <a:pt x="367564" y="24789"/>
                </a:lnTo>
                <a:lnTo>
                  <a:pt x="366959" y="24789"/>
                </a:lnTo>
                <a:lnTo>
                  <a:pt x="364238" y="28719"/>
                </a:lnTo>
                <a:lnTo>
                  <a:pt x="363996" y="28719"/>
                </a:lnTo>
                <a:lnTo>
                  <a:pt x="362001" y="32589"/>
                </a:lnTo>
                <a:lnTo>
                  <a:pt x="362001" y="33194"/>
                </a:lnTo>
                <a:lnTo>
                  <a:pt x="361275" y="34282"/>
                </a:lnTo>
                <a:cubicBezTo>
                  <a:pt x="361033" y="34725"/>
                  <a:pt x="360691" y="35068"/>
                  <a:pt x="360248" y="35310"/>
                </a:cubicBezTo>
                <a:lnTo>
                  <a:pt x="358555" y="36277"/>
                </a:lnTo>
                <a:lnTo>
                  <a:pt x="357769" y="38272"/>
                </a:lnTo>
                <a:cubicBezTo>
                  <a:pt x="357527" y="38837"/>
                  <a:pt x="357325" y="40247"/>
                  <a:pt x="357164" y="42505"/>
                </a:cubicBezTo>
                <a:lnTo>
                  <a:pt x="356076" y="42263"/>
                </a:lnTo>
                <a:lnTo>
                  <a:pt x="355834" y="43835"/>
                </a:lnTo>
                <a:lnTo>
                  <a:pt x="353597" y="45588"/>
                </a:lnTo>
                <a:lnTo>
                  <a:pt x="353839" y="45830"/>
                </a:lnTo>
                <a:lnTo>
                  <a:pt x="353839" y="47221"/>
                </a:lnTo>
                <a:lnTo>
                  <a:pt x="351843" y="48067"/>
                </a:lnTo>
                <a:lnTo>
                  <a:pt x="350272" y="52481"/>
                </a:lnTo>
                <a:cubicBezTo>
                  <a:pt x="349989" y="53327"/>
                  <a:pt x="349687" y="53992"/>
                  <a:pt x="349365" y="54476"/>
                </a:cubicBezTo>
                <a:lnTo>
                  <a:pt x="347914" y="56471"/>
                </a:lnTo>
                <a:lnTo>
                  <a:pt x="348155" y="56834"/>
                </a:lnTo>
                <a:lnTo>
                  <a:pt x="348155" y="57076"/>
                </a:lnTo>
                <a:lnTo>
                  <a:pt x="348760" y="57378"/>
                </a:lnTo>
                <a:lnTo>
                  <a:pt x="352327" y="57378"/>
                </a:lnTo>
                <a:lnTo>
                  <a:pt x="353839" y="58225"/>
                </a:lnTo>
                <a:lnTo>
                  <a:pt x="358555" y="55383"/>
                </a:lnTo>
                <a:lnTo>
                  <a:pt x="362485" y="55141"/>
                </a:lnTo>
                <a:lnTo>
                  <a:pt x="362727" y="55987"/>
                </a:lnTo>
                <a:lnTo>
                  <a:pt x="363089" y="54476"/>
                </a:lnTo>
                <a:lnTo>
                  <a:pt x="365327" y="54476"/>
                </a:lnTo>
                <a:lnTo>
                  <a:pt x="369317" y="53388"/>
                </a:lnTo>
                <a:lnTo>
                  <a:pt x="370405" y="53750"/>
                </a:lnTo>
                <a:lnTo>
                  <a:pt x="372884" y="52904"/>
                </a:lnTo>
                <a:lnTo>
                  <a:pt x="372884" y="52662"/>
                </a:lnTo>
                <a:lnTo>
                  <a:pt x="376633" y="51392"/>
                </a:lnTo>
                <a:lnTo>
                  <a:pt x="376633" y="51151"/>
                </a:lnTo>
                <a:lnTo>
                  <a:pt x="381288" y="50062"/>
                </a:lnTo>
                <a:lnTo>
                  <a:pt x="381288" y="48672"/>
                </a:lnTo>
                <a:lnTo>
                  <a:pt x="379717" y="47221"/>
                </a:lnTo>
                <a:lnTo>
                  <a:pt x="379717" y="42505"/>
                </a:lnTo>
                <a:lnTo>
                  <a:pt x="381046" y="39421"/>
                </a:lnTo>
                <a:lnTo>
                  <a:pt x="379717" y="38514"/>
                </a:lnTo>
                <a:lnTo>
                  <a:pt x="377963" y="39421"/>
                </a:lnTo>
                <a:lnTo>
                  <a:pt x="375726" y="36277"/>
                </a:lnTo>
                <a:lnTo>
                  <a:pt x="378870" y="36035"/>
                </a:lnTo>
                <a:lnTo>
                  <a:pt x="378870" y="35189"/>
                </a:lnTo>
                <a:lnTo>
                  <a:pt x="375121" y="34342"/>
                </a:lnTo>
                <a:lnTo>
                  <a:pt x="375484" y="33435"/>
                </a:lnTo>
                <a:lnTo>
                  <a:pt x="374396" y="32105"/>
                </a:lnTo>
                <a:lnTo>
                  <a:pt x="375121" y="30956"/>
                </a:lnTo>
                <a:lnTo>
                  <a:pt x="373126" y="27873"/>
                </a:lnTo>
                <a:lnTo>
                  <a:pt x="373489" y="27268"/>
                </a:lnTo>
                <a:lnTo>
                  <a:pt x="374033" y="27026"/>
                </a:lnTo>
                <a:lnTo>
                  <a:pt x="373126" y="26120"/>
                </a:lnTo>
                <a:lnTo>
                  <a:pt x="372401" y="21948"/>
                </a:lnTo>
                <a:close/>
                <a:moveTo>
                  <a:pt x="4368701" y="17474"/>
                </a:moveTo>
                <a:lnTo>
                  <a:pt x="4366947" y="19227"/>
                </a:lnTo>
                <a:lnTo>
                  <a:pt x="4366464" y="20557"/>
                </a:lnTo>
                <a:lnTo>
                  <a:pt x="4365496" y="21887"/>
                </a:lnTo>
                <a:cubicBezTo>
                  <a:pt x="4365133" y="22452"/>
                  <a:pt x="4364952" y="23338"/>
                  <a:pt x="4364952" y="24548"/>
                </a:cubicBezTo>
                <a:lnTo>
                  <a:pt x="4364952" y="25878"/>
                </a:lnTo>
                <a:lnTo>
                  <a:pt x="4363138" y="28719"/>
                </a:lnTo>
                <a:lnTo>
                  <a:pt x="4363622" y="31198"/>
                </a:lnTo>
                <a:lnTo>
                  <a:pt x="4362231" y="31863"/>
                </a:lnTo>
                <a:cubicBezTo>
                  <a:pt x="4362030" y="34121"/>
                  <a:pt x="4361667" y="36176"/>
                  <a:pt x="4361143" y="38030"/>
                </a:cubicBezTo>
                <a:cubicBezTo>
                  <a:pt x="4362151" y="38353"/>
                  <a:pt x="4362816" y="38716"/>
                  <a:pt x="4363138" y="39119"/>
                </a:cubicBezTo>
                <a:lnTo>
                  <a:pt x="4366705" y="36519"/>
                </a:lnTo>
                <a:cubicBezTo>
                  <a:pt x="4367713" y="36116"/>
                  <a:pt x="4368963" y="35511"/>
                  <a:pt x="4370454" y="34705"/>
                </a:cubicBezTo>
                <a:lnTo>
                  <a:pt x="4372631" y="33435"/>
                </a:lnTo>
                <a:lnTo>
                  <a:pt x="4376621" y="32105"/>
                </a:lnTo>
                <a:lnTo>
                  <a:pt x="4377347" y="30956"/>
                </a:lnTo>
                <a:lnTo>
                  <a:pt x="4379342" y="30715"/>
                </a:lnTo>
                <a:lnTo>
                  <a:pt x="4383030" y="28357"/>
                </a:lnTo>
                <a:lnTo>
                  <a:pt x="4385267" y="27631"/>
                </a:lnTo>
                <a:lnTo>
                  <a:pt x="4385751" y="27631"/>
                </a:lnTo>
                <a:lnTo>
                  <a:pt x="4387504" y="26120"/>
                </a:lnTo>
                <a:lnTo>
                  <a:pt x="4387746" y="23943"/>
                </a:lnTo>
                <a:lnTo>
                  <a:pt x="4386658" y="24185"/>
                </a:lnTo>
                <a:lnTo>
                  <a:pt x="4384662" y="22794"/>
                </a:lnTo>
                <a:lnTo>
                  <a:pt x="4383514" y="22190"/>
                </a:lnTo>
                <a:lnTo>
                  <a:pt x="4382667" y="21041"/>
                </a:lnTo>
                <a:lnTo>
                  <a:pt x="4379100" y="19227"/>
                </a:lnTo>
                <a:lnTo>
                  <a:pt x="4377105" y="19469"/>
                </a:lnTo>
                <a:lnTo>
                  <a:pt x="4373779" y="18320"/>
                </a:lnTo>
                <a:close/>
                <a:moveTo>
                  <a:pt x="5368337" y="14390"/>
                </a:moveTo>
                <a:lnTo>
                  <a:pt x="5371783" y="16385"/>
                </a:lnTo>
                <a:lnTo>
                  <a:pt x="5371421" y="17776"/>
                </a:lnTo>
                <a:cubicBezTo>
                  <a:pt x="5371259" y="18300"/>
                  <a:pt x="5371018" y="18743"/>
                  <a:pt x="5370695" y="19106"/>
                </a:cubicBezTo>
                <a:lnTo>
                  <a:pt x="5369425" y="20557"/>
                </a:lnTo>
                <a:lnTo>
                  <a:pt x="5368337" y="20799"/>
                </a:lnTo>
                <a:lnTo>
                  <a:pt x="5368337" y="22552"/>
                </a:lnTo>
                <a:lnTo>
                  <a:pt x="5365616" y="23036"/>
                </a:lnTo>
                <a:cubicBezTo>
                  <a:pt x="5363561" y="24366"/>
                  <a:pt x="5361948" y="25313"/>
                  <a:pt x="5360779" y="25878"/>
                </a:cubicBezTo>
                <a:lnTo>
                  <a:pt x="5359570" y="26059"/>
                </a:lnTo>
                <a:cubicBezTo>
                  <a:pt x="5359207" y="26099"/>
                  <a:pt x="5358502" y="26502"/>
                  <a:pt x="5357454" y="27268"/>
                </a:cubicBezTo>
                <a:lnTo>
                  <a:pt x="5355459" y="26785"/>
                </a:lnTo>
                <a:lnTo>
                  <a:pt x="5353222" y="27268"/>
                </a:lnTo>
                <a:lnTo>
                  <a:pt x="5353463" y="29505"/>
                </a:lnTo>
                <a:lnTo>
                  <a:pt x="5353222" y="29505"/>
                </a:lnTo>
                <a:lnTo>
                  <a:pt x="5353705" y="31440"/>
                </a:lnTo>
                <a:lnTo>
                  <a:pt x="5353463" y="34040"/>
                </a:lnTo>
                <a:lnTo>
                  <a:pt x="5353222" y="34342"/>
                </a:lnTo>
                <a:lnTo>
                  <a:pt x="5353705" y="34826"/>
                </a:lnTo>
                <a:lnTo>
                  <a:pt x="5353463" y="38756"/>
                </a:lnTo>
                <a:lnTo>
                  <a:pt x="5353463" y="40751"/>
                </a:lnTo>
                <a:lnTo>
                  <a:pt x="5352859" y="40751"/>
                </a:lnTo>
                <a:lnTo>
                  <a:pt x="5353463" y="42746"/>
                </a:lnTo>
                <a:lnTo>
                  <a:pt x="5353463" y="47221"/>
                </a:lnTo>
                <a:lnTo>
                  <a:pt x="5352617" y="50909"/>
                </a:lnTo>
                <a:lnTo>
                  <a:pt x="5352375" y="54234"/>
                </a:lnTo>
                <a:lnTo>
                  <a:pt x="5351226" y="59071"/>
                </a:lnTo>
                <a:lnTo>
                  <a:pt x="5348627" y="74549"/>
                </a:lnTo>
                <a:lnTo>
                  <a:pt x="5347538" y="75275"/>
                </a:lnTo>
                <a:lnTo>
                  <a:pt x="5347901" y="76786"/>
                </a:lnTo>
                <a:lnTo>
                  <a:pt x="5346631" y="78419"/>
                </a:lnTo>
                <a:lnTo>
                  <a:pt x="5346631" y="80656"/>
                </a:lnTo>
                <a:lnTo>
                  <a:pt x="5345906" y="80656"/>
                </a:lnTo>
                <a:lnTo>
                  <a:pt x="5344817" y="83739"/>
                </a:lnTo>
                <a:cubicBezTo>
                  <a:pt x="5344415" y="85795"/>
                  <a:pt x="5344031" y="87407"/>
                  <a:pt x="5343669" y="88576"/>
                </a:cubicBezTo>
                <a:lnTo>
                  <a:pt x="5342459" y="89906"/>
                </a:lnTo>
                <a:lnTo>
                  <a:pt x="5338590" y="101817"/>
                </a:lnTo>
                <a:lnTo>
                  <a:pt x="5337139" y="105747"/>
                </a:lnTo>
                <a:lnTo>
                  <a:pt x="5334055" y="108226"/>
                </a:lnTo>
                <a:lnTo>
                  <a:pt x="5335144" y="110705"/>
                </a:lnTo>
                <a:lnTo>
                  <a:pt x="5333753" y="112700"/>
                </a:lnTo>
                <a:lnTo>
                  <a:pt x="5333753" y="113547"/>
                </a:lnTo>
                <a:lnTo>
                  <a:pt x="5332544" y="114756"/>
                </a:lnTo>
                <a:cubicBezTo>
                  <a:pt x="5332222" y="115119"/>
                  <a:pt x="5331436" y="116328"/>
                  <a:pt x="5330186" y="118384"/>
                </a:cubicBezTo>
                <a:lnTo>
                  <a:pt x="5328977" y="120621"/>
                </a:lnTo>
                <a:lnTo>
                  <a:pt x="5327828" y="121467"/>
                </a:lnTo>
                <a:lnTo>
                  <a:pt x="5326801" y="123462"/>
                </a:lnTo>
                <a:cubicBezTo>
                  <a:pt x="5326437" y="124228"/>
                  <a:pt x="5326115" y="124712"/>
                  <a:pt x="5325833" y="124913"/>
                </a:cubicBezTo>
                <a:lnTo>
                  <a:pt x="5324502" y="125881"/>
                </a:lnTo>
                <a:cubicBezTo>
                  <a:pt x="5323939" y="126324"/>
                  <a:pt x="5323273" y="126627"/>
                  <a:pt x="5322507" y="126788"/>
                </a:cubicBezTo>
                <a:cubicBezTo>
                  <a:pt x="5322064" y="128239"/>
                  <a:pt x="5321449" y="129307"/>
                  <a:pt x="5320663" y="129992"/>
                </a:cubicBezTo>
                <a:cubicBezTo>
                  <a:pt x="5319877" y="130677"/>
                  <a:pt x="5319303" y="131020"/>
                  <a:pt x="5318941" y="131020"/>
                </a:cubicBezTo>
                <a:lnTo>
                  <a:pt x="5317791" y="131020"/>
                </a:lnTo>
                <a:lnTo>
                  <a:pt x="5317187" y="132108"/>
                </a:lnTo>
                <a:lnTo>
                  <a:pt x="5314950" y="133257"/>
                </a:lnTo>
                <a:lnTo>
                  <a:pt x="5314708" y="135011"/>
                </a:lnTo>
                <a:lnTo>
                  <a:pt x="5312712" y="136341"/>
                </a:lnTo>
                <a:lnTo>
                  <a:pt x="5312108" y="136099"/>
                </a:lnTo>
                <a:cubicBezTo>
                  <a:pt x="5310093" y="137550"/>
                  <a:pt x="5308782" y="138578"/>
                  <a:pt x="5308178" y="139182"/>
                </a:cubicBezTo>
                <a:lnTo>
                  <a:pt x="5307634" y="139182"/>
                </a:lnTo>
                <a:lnTo>
                  <a:pt x="5306546" y="140815"/>
                </a:lnTo>
                <a:lnTo>
                  <a:pt x="5305457" y="141178"/>
                </a:lnTo>
                <a:lnTo>
                  <a:pt x="5304308" y="141903"/>
                </a:lnTo>
                <a:lnTo>
                  <a:pt x="5303280" y="142326"/>
                </a:lnTo>
                <a:cubicBezTo>
                  <a:pt x="5302958" y="142488"/>
                  <a:pt x="5302273" y="143133"/>
                  <a:pt x="5301225" y="144261"/>
                </a:cubicBezTo>
                <a:lnTo>
                  <a:pt x="5299471" y="144745"/>
                </a:lnTo>
                <a:cubicBezTo>
                  <a:pt x="5298666" y="145954"/>
                  <a:pt x="5297638" y="146700"/>
                  <a:pt x="5296388" y="146982"/>
                </a:cubicBezTo>
                <a:lnTo>
                  <a:pt x="5296146" y="148131"/>
                </a:lnTo>
                <a:lnTo>
                  <a:pt x="5295905" y="147889"/>
                </a:lnTo>
                <a:lnTo>
                  <a:pt x="5295905" y="148493"/>
                </a:lnTo>
                <a:lnTo>
                  <a:pt x="5291309" y="151819"/>
                </a:lnTo>
                <a:lnTo>
                  <a:pt x="5289677" y="152061"/>
                </a:lnTo>
                <a:lnTo>
                  <a:pt x="5289072" y="150731"/>
                </a:lnTo>
                <a:lnTo>
                  <a:pt x="5287077" y="149824"/>
                </a:lnTo>
                <a:lnTo>
                  <a:pt x="5287500" y="146498"/>
                </a:lnTo>
                <a:lnTo>
                  <a:pt x="5289314" y="146135"/>
                </a:lnTo>
                <a:cubicBezTo>
                  <a:pt x="5291571" y="144362"/>
                  <a:pt x="5293103" y="143253"/>
                  <a:pt x="5293910" y="142810"/>
                </a:cubicBezTo>
                <a:lnTo>
                  <a:pt x="5294151" y="142810"/>
                </a:lnTo>
                <a:lnTo>
                  <a:pt x="5295905" y="141903"/>
                </a:lnTo>
                <a:lnTo>
                  <a:pt x="5298988" y="139968"/>
                </a:lnTo>
                <a:lnTo>
                  <a:pt x="5301467" y="138094"/>
                </a:lnTo>
                <a:lnTo>
                  <a:pt x="5303704" y="136824"/>
                </a:lnTo>
                <a:lnTo>
                  <a:pt x="5306787" y="134345"/>
                </a:lnTo>
                <a:lnTo>
                  <a:pt x="5308782" y="133862"/>
                </a:lnTo>
                <a:cubicBezTo>
                  <a:pt x="5309589" y="132854"/>
                  <a:pt x="5310153" y="131907"/>
                  <a:pt x="5310476" y="131020"/>
                </a:cubicBezTo>
                <a:lnTo>
                  <a:pt x="5311262" y="131262"/>
                </a:lnTo>
                <a:cubicBezTo>
                  <a:pt x="5312310" y="129851"/>
                  <a:pt x="5314003" y="128541"/>
                  <a:pt x="5316341" y="127332"/>
                </a:cubicBezTo>
                <a:lnTo>
                  <a:pt x="5317187" y="125337"/>
                </a:lnTo>
                <a:lnTo>
                  <a:pt x="5318033" y="124853"/>
                </a:lnTo>
                <a:lnTo>
                  <a:pt x="5322266" y="120379"/>
                </a:lnTo>
                <a:lnTo>
                  <a:pt x="5324744" y="116630"/>
                </a:lnTo>
                <a:lnTo>
                  <a:pt x="5326256" y="113789"/>
                </a:lnTo>
                <a:lnTo>
                  <a:pt x="5327344" y="112700"/>
                </a:lnTo>
                <a:lnTo>
                  <a:pt x="5328432" y="109980"/>
                </a:lnTo>
                <a:lnTo>
                  <a:pt x="5330428" y="106533"/>
                </a:lnTo>
                <a:lnTo>
                  <a:pt x="5330670" y="105143"/>
                </a:lnTo>
                <a:lnTo>
                  <a:pt x="5333753" y="98069"/>
                </a:lnTo>
                <a:lnTo>
                  <a:pt x="5334055" y="96134"/>
                </a:lnTo>
                <a:lnTo>
                  <a:pt x="5335748" y="89664"/>
                </a:lnTo>
                <a:lnTo>
                  <a:pt x="5335748" y="91418"/>
                </a:lnTo>
                <a:lnTo>
                  <a:pt x="5336474" y="88818"/>
                </a:lnTo>
                <a:cubicBezTo>
                  <a:pt x="5336595" y="88496"/>
                  <a:pt x="5336938" y="88032"/>
                  <a:pt x="5337502" y="87427"/>
                </a:cubicBezTo>
                <a:lnTo>
                  <a:pt x="5337139" y="85674"/>
                </a:lnTo>
                <a:lnTo>
                  <a:pt x="5337985" y="82349"/>
                </a:lnTo>
                <a:lnTo>
                  <a:pt x="5338832" y="81865"/>
                </a:lnTo>
                <a:lnTo>
                  <a:pt x="5339134" y="78177"/>
                </a:lnTo>
                <a:lnTo>
                  <a:pt x="5339557" y="76968"/>
                </a:lnTo>
                <a:cubicBezTo>
                  <a:pt x="5339678" y="76605"/>
                  <a:pt x="5340102" y="75960"/>
                  <a:pt x="5340827" y="75033"/>
                </a:cubicBezTo>
                <a:lnTo>
                  <a:pt x="5340222" y="73340"/>
                </a:lnTo>
                <a:lnTo>
                  <a:pt x="5340585" y="71707"/>
                </a:lnTo>
                <a:lnTo>
                  <a:pt x="5340222" y="70377"/>
                </a:lnTo>
                <a:lnTo>
                  <a:pt x="5341976" y="68624"/>
                </a:lnTo>
                <a:lnTo>
                  <a:pt x="5341311" y="66871"/>
                </a:lnTo>
                <a:cubicBezTo>
                  <a:pt x="5341754" y="65057"/>
                  <a:pt x="5342137" y="63868"/>
                  <a:pt x="5342459" y="63303"/>
                </a:cubicBezTo>
                <a:lnTo>
                  <a:pt x="5342218" y="62941"/>
                </a:lnTo>
                <a:lnTo>
                  <a:pt x="5342822" y="61792"/>
                </a:lnTo>
                <a:lnTo>
                  <a:pt x="5341734" y="59313"/>
                </a:lnTo>
                <a:lnTo>
                  <a:pt x="5342822" y="57378"/>
                </a:lnTo>
                <a:lnTo>
                  <a:pt x="5342459" y="54234"/>
                </a:lnTo>
                <a:lnTo>
                  <a:pt x="5343306" y="53388"/>
                </a:lnTo>
                <a:lnTo>
                  <a:pt x="5343064" y="50667"/>
                </a:lnTo>
                <a:lnTo>
                  <a:pt x="5341311" y="48913"/>
                </a:lnTo>
                <a:cubicBezTo>
                  <a:pt x="5341915" y="48389"/>
                  <a:pt x="5342419" y="47724"/>
                  <a:pt x="5342822" y="46918"/>
                </a:cubicBezTo>
                <a:lnTo>
                  <a:pt x="5341976" y="44077"/>
                </a:lnTo>
                <a:lnTo>
                  <a:pt x="5338590" y="39421"/>
                </a:lnTo>
                <a:lnTo>
                  <a:pt x="5338590" y="37184"/>
                </a:lnTo>
                <a:lnTo>
                  <a:pt x="5339376" y="34826"/>
                </a:lnTo>
                <a:lnTo>
                  <a:pt x="5337502" y="27510"/>
                </a:lnTo>
                <a:lnTo>
                  <a:pt x="5334660" y="27026"/>
                </a:lnTo>
                <a:lnTo>
                  <a:pt x="5333753" y="27268"/>
                </a:lnTo>
                <a:lnTo>
                  <a:pt x="5331576" y="26785"/>
                </a:lnTo>
                <a:lnTo>
                  <a:pt x="5329581" y="27026"/>
                </a:lnTo>
                <a:lnTo>
                  <a:pt x="5328977" y="26422"/>
                </a:lnTo>
                <a:lnTo>
                  <a:pt x="5326619" y="26906"/>
                </a:lnTo>
                <a:cubicBezTo>
                  <a:pt x="5326377" y="26986"/>
                  <a:pt x="5325672" y="27470"/>
                  <a:pt x="5324502" y="28357"/>
                </a:cubicBezTo>
                <a:lnTo>
                  <a:pt x="5321419" y="27026"/>
                </a:lnTo>
                <a:lnTo>
                  <a:pt x="5320028" y="23943"/>
                </a:lnTo>
                <a:lnTo>
                  <a:pt x="5321419" y="21948"/>
                </a:lnTo>
                <a:lnTo>
                  <a:pt x="5322871" y="21706"/>
                </a:lnTo>
                <a:lnTo>
                  <a:pt x="5325591" y="18864"/>
                </a:lnTo>
                <a:lnTo>
                  <a:pt x="5327102" y="18562"/>
                </a:lnTo>
                <a:lnTo>
                  <a:pt x="5330670" y="15962"/>
                </a:lnTo>
                <a:lnTo>
                  <a:pt x="5332665" y="15478"/>
                </a:lnTo>
                <a:lnTo>
                  <a:pt x="5337744" y="15478"/>
                </a:lnTo>
                <a:lnTo>
                  <a:pt x="5339376" y="16385"/>
                </a:lnTo>
                <a:lnTo>
                  <a:pt x="5340222" y="15478"/>
                </a:lnTo>
                <a:lnTo>
                  <a:pt x="5340827" y="15720"/>
                </a:lnTo>
                <a:lnTo>
                  <a:pt x="5345301" y="15962"/>
                </a:lnTo>
                <a:cubicBezTo>
                  <a:pt x="5347559" y="15116"/>
                  <a:pt x="5348970" y="14672"/>
                  <a:pt x="5349533" y="14632"/>
                </a:cubicBezTo>
                <a:lnTo>
                  <a:pt x="5351226" y="15478"/>
                </a:lnTo>
                <a:lnTo>
                  <a:pt x="5351226" y="16385"/>
                </a:lnTo>
                <a:lnTo>
                  <a:pt x="5352859" y="17474"/>
                </a:lnTo>
                <a:lnTo>
                  <a:pt x="5360537" y="17474"/>
                </a:lnTo>
                <a:lnTo>
                  <a:pt x="5362109" y="16627"/>
                </a:lnTo>
                <a:lnTo>
                  <a:pt x="5364347" y="16627"/>
                </a:lnTo>
                <a:close/>
                <a:moveTo>
                  <a:pt x="6312312" y="14148"/>
                </a:moveTo>
                <a:lnTo>
                  <a:pt x="6313763" y="14390"/>
                </a:lnTo>
                <a:lnTo>
                  <a:pt x="6315154" y="14874"/>
                </a:lnTo>
                <a:lnTo>
                  <a:pt x="6318237" y="14632"/>
                </a:lnTo>
                <a:lnTo>
                  <a:pt x="6319990" y="15236"/>
                </a:lnTo>
                <a:lnTo>
                  <a:pt x="6320232" y="15962"/>
                </a:lnTo>
                <a:lnTo>
                  <a:pt x="6320474" y="15720"/>
                </a:lnTo>
                <a:lnTo>
                  <a:pt x="6321078" y="17111"/>
                </a:lnTo>
                <a:lnTo>
                  <a:pt x="6321925" y="17111"/>
                </a:lnTo>
                <a:lnTo>
                  <a:pt x="6323800" y="20194"/>
                </a:lnTo>
                <a:lnTo>
                  <a:pt x="6323074" y="21706"/>
                </a:lnTo>
                <a:lnTo>
                  <a:pt x="6323316" y="24427"/>
                </a:lnTo>
                <a:lnTo>
                  <a:pt x="6323316" y="27268"/>
                </a:lnTo>
                <a:lnTo>
                  <a:pt x="6321925" y="28719"/>
                </a:lnTo>
                <a:lnTo>
                  <a:pt x="6322711" y="30352"/>
                </a:lnTo>
                <a:lnTo>
                  <a:pt x="6324404" y="29868"/>
                </a:lnTo>
                <a:lnTo>
                  <a:pt x="6325794" y="30110"/>
                </a:lnTo>
                <a:lnTo>
                  <a:pt x="6325794" y="31440"/>
                </a:lnTo>
                <a:lnTo>
                  <a:pt x="6325069" y="33194"/>
                </a:lnTo>
                <a:lnTo>
                  <a:pt x="6327488" y="38514"/>
                </a:lnTo>
                <a:lnTo>
                  <a:pt x="6326702" y="39300"/>
                </a:lnTo>
                <a:cubicBezTo>
                  <a:pt x="6326500" y="39542"/>
                  <a:pt x="6325533" y="40026"/>
                  <a:pt x="6323800" y="40751"/>
                </a:cubicBezTo>
                <a:lnTo>
                  <a:pt x="6323316" y="42746"/>
                </a:lnTo>
                <a:lnTo>
                  <a:pt x="6323558" y="44983"/>
                </a:lnTo>
                <a:lnTo>
                  <a:pt x="6322469" y="46918"/>
                </a:lnTo>
                <a:cubicBezTo>
                  <a:pt x="6320696" y="47684"/>
                  <a:pt x="6319285" y="48430"/>
                  <a:pt x="6318237" y="49155"/>
                </a:cubicBezTo>
                <a:lnTo>
                  <a:pt x="6317753" y="50304"/>
                </a:lnTo>
                <a:lnTo>
                  <a:pt x="6315395" y="49518"/>
                </a:lnTo>
                <a:cubicBezTo>
                  <a:pt x="6314186" y="50647"/>
                  <a:pt x="6313441" y="51695"/>
                  <a:pt x="6313158" y="52662"/>
                </a:cubicBezTo>
                <a:lnTo>
                  <a:pt x="6310317" y="52904"/>
                </a:lnTo>
                <a:lnTo>
                  <a:pt x="6309168" y="50909"/>
                </a:lnTo>
                <a:lnTo>
                  <a:pt x="6309591" y="49155"/>
                </a:lnTo>
                <a:lnTo>
                  <a:pt x="6308442" y="46676"/>
                </a:lnTo>
                <a:lnTo>
                  <a:pt x="6310075" y="42746"/>
                </a:lnTo>
                <a:lnTo>
                  <a:pt x="6309833" y="40993"/>
                </a:lnTo>
                <a:lnTo>
                  <a:pt x="6310317" y="37910"/>
                </a:lnTo>
                <a:lnTo>
                  <a:pt x="6310317" y="34826"/>
                </a:lnTo>
                <a:lnTo>
                  <a:pt x="6310921" y="29868"/>
                </a:lnTo>
                <a:lnTo>
                  <a:pt x="6309833" y="26120"/>
                </a:lnTo>
                <a:lnTo>
                  <a:pt x="6309168" y="25031"/>
                </a:lnTo>
                <a:lnTo>
                  <a:pt x="6308684" y="25031"/>
                </a:lnTo>
                <a:lnTo>
                  <a:pt x="6306991" y="24185"/>
                </a:lnTo>
                <a:lnTo>
                  <a:pt x="6303847" y="24185"/>
                </a:lnTo>
                <a:cubicBezTo>
                  <a:pt x="6301228" y="25354"/>
                  <a:pt x="6299837" y="26099"/>
                  <a:pt x="6299675" y="26422"/>
                </a:cubicBezTo>
                <a:lnTo>
                  <a:pt x="6299131" y="26422"/>
                </a:lnTo>
                <a:lnTo>
                  <a:pt x="6289881" y="35672"/>
                </a:lnTo>
                <a:lnTo>
                  <a:pt x="6288732" y="38272"/>
                </a:lnTo>
                <a:lnTo>
                  <a:pt x="6287886" y="38756"/>
                </a:lnTo>
                <a:lnTo>
                  <a:pt x="6287644" y="40268"/>
                </a:lnTo>
                <a:lnTo>
                  <a:pt x="6284802" y="43351"/>
                </a:lnTo>
                <a:lnTo>
                  <a:pt x="6283956" y="47583"/>
                </a:lnTo>
                <a:lnTo>
                  <a:pt x="6282686" y="48974"/>
                </a:lnTo>
                <a:cubicBezTo>
                  <a:pt x="6282202" y="49538"/>
                  <a:pt x="6281880" y="50082"/>
                  <a:pt x="6281718" y="50606"/>
                </a:cubicBezTo>
                <a:lnTo>
                  <a:pt x="6281053" y="52904"/>
                </a:lnTo>
                <a:lnTo>
                  <a:pt x="6279723" y="52904"/>
                </a:lnTo>
                <a:lnTo>
                  <a:pt x="6279723" y="55383"/>
                </a:lnTo>
                <a:lnTo>
                  <a:pt x="6278877" y="55987"/>
                </a:lnTo>
                <a:lnTo>
                  <a:pt x="6277970" y="61550"/>
                </a:lnTo>
                <a:lnTo>
                  <a:pt x="6276398" y="62941"/>
                </a:lnTo>
                <a:lnTo>
                  <a:pt x="6276156" y="64633"/>
                </a:lnTo>
                <a:lnTo>
                  <a:pt x="6276640" y="66024"/>
                </a:lnTo>
                <a:lnTo>
                  <a:pt x="6275733" y="68382"/>
                </a:lnTo>
                <a:lnTo>
                  <a:pt x="6276156" y="72856"/>
                </a:lnTo>
                <a:lnTo>
                  <a:pt x="6274886" y="73945"/>
                </a:lnTo>
                <a:lnTo>
                  <a:pt x="6274403" y="76182"/>
                </a:lnTo>
                <a:lnTo>
                  <a:pt x="6275249" y="78419"/>
                </a:lnTo>
                <a:lnTo>
                  <a:pt x="6275491" y="81260"/>
                </a:lnTo>
                <a:lnTo>
                  <a:pt x="6278635" y="86823"/>
                </a:lnTo>
                <a:lnTo>
                  <a:pt x="6279481" y="88818"/>
                </a:lnTo>
                <a:lnTo>
                  <a:pt x="6282565" y="90511"/>
                </a:lnTo>
                <a:lnTo>
                  <a:pt x="6280570" y="90511"/>
                </a:lnTo>
                <a:lnTo>
                  <a:pt x="6280570" y="92264"/>
                </a:lnTo>
                <a:lnTo>
                  <a:pt x="6283049" y="92748"/>
                </a:lnTo>
                <a:lnTo>
                  <a:pt x="6288732" y="92264"/>
                </a:lnTo>
                <a:lnTo>
                  <a:pt x="6289518" y="92506"/>
                </a:lnTo>
                <a:cubicBezTo>
                  <a:pt x="6290727" y="91942"/>
                  <a:pt x="6291755" y="91277"/>
                  <a:pt x="6292602" y="90511"/>
                </a:cubicBezTo>
                <a:lnTo>
                  <a:pt x="6293206" y="90511"/>
                </a:lnTo>
                <a:lnTo>
                  <a:pt x="6294597" y="88032"/>
                </a:lnTo>
                <a:lnTo>
                  <a:pt x="6299131" y="85674"/>
                </a:lnTo>
                <a:lnTo>
                  <a:pt x="6300280" y="84767"/>
                </a:lnTo>
                <a:cubicBezTo>
                  <a:pt x="6300603" y="84485"/>
                  <a:pt x="6301631" y="83981"/>
                  <a:pt x="6303364" y="83256"/>
                </a:cubicBezTo>
                <a:lnTo>
                  <a:pt x="6303364" y="82591"/>
                </a:lnTo>
                <a:lnTo>
                  <a:pt x="6305359" y="82107"/>
                </a:lnTo>
                <a:cubicBezTo>
                  <a:pt x="6305480" y="81502"/>
                  <a:pt x="6306054" y="80797"/>
                  <a:pt x="6307082" y="79991"/>
                </a:cubicBezTo>
                <a:cubicBezTo>
                  <a:pt x="6308110" y="79185"/>
                  <a:pt x="6309027" y="78781"/>
                  <a:pt x="6309833" y="78781"/>
                </a:cubicBezTo>
                <a:cubicBezTo>
                  <a:pt x="6310720" y="77089"/>
                  <a:pt x="6311667" y="75839"/>
                  <a:pt x="6312675" y="75033"/>
                </a:cubicBezTo>
                <a:lnTo>
                  <a:pt x="6312675" y="71707"/>
                </a:lnTo>
                <a:lnTo>
                  <a:pt x="6317753" y="66629"/>
                </a:lnTo>
                <a:lnTo>
                  <a:pt x="6319567" y="66024"/>
                </a:lnTo>
                <a:lnTo>
                  <a:pt x="6324162" y="62941"/>
                </a:lnTo>
                <a:lnTo>
                  <a:pt x="6325794" y="62699"/>
                </a:lnTo>
                <a:lnTo>
                  <a:pt x="6327790" y="64150"/>
                </a:lnTo>
                <a:lnTo>
                  <a:pt x="6328636" y="62941"/>
                </a:lnTo>
                <a:lnTo>
                  <a:pt x="6331115" y="64150"/>
                </a:lnTo>
                <a:lnTo>
                  <a:pt x="6329482" y="68624"/>
                </a:lnTo>
                <a:lnTo>
                  <a:pt x="6328394" y="68866"/>
                </a:lnTo>
                <a:lnTo>
                  <a:pt x="6328636" y="82107"/>
                </a:lnTo>
                <a:lnTo>
                  <a:pt x="6329241" y="82953"/>
                </a:lnTo>
                <a:lnTo>
                  <a:pt x="6329241" y="86097"/>
                </a:lnTo>
                <a:lnTo>
                  <a:pt x="6328394" y="87669"/>
                </a:lnTo>
                <a:lnTo>
                  <a:pt x="6328636" y="90511"/>
                </a:lnTo>
                <a:lnTo>
                  <a:pt x="6328032" y="91418"/>
                </a:lnTo>
                <a:lnTo>
                  <a:pt x="6328032" y="94139"/>
                </a:lnTo>
                <a:lnTo>
                  <a:pt x="6325069" y="102301"/>
                </a:lnTo>
                <a:lnTo>
                  <a:pt x="6323678" y="107622"/>
                </a:lnTo>
                <a:lnTo>
                  <a:pt x="6322832" y="109012"/>
                </a:lnTo>
                <a:lnTo>
                  <a:pt x="6322832" y="110100"/>
                </a:lnTo>
                <a:lnTo>
                  <a:pt x="6321925" y="111854"/>
                </a:lnTo>
                <a:cubicBezTo>
                  <a:pt x="6320676" y="113587"/>
                  <a:pt x="6320031" y="114615"/>
                  <a:pt x="6319990" y="114937"/>
                </a:cubicBezTo>
                <a:lnTo>
                  <a:pt x="6319688" y="114333"/>
                </a:lnTo>
                <a:lnTo>
                  <a:pt x="6319446" y="115179"/>
                </a:lnTo>
                <a:lnTo>
                  <a:pt x="6317512" y="116509"/>
                </a:lnTo>
                <a:lnTo>
                  <a:pt x="6316605" y="118263"/>
                </a:lnTo>
                <a:lnTo>
                  <a:pt x="6315516" y="119411"/>
                </a:lnTo>
                <a:lnTo>
                  <a:pt x="6314368" y="121890"/>
                </a:lnTo>
                <a:lnTo>
                  <a:pt x="6312675" y="123825"/>
                </a:lnTo>
                <a:lnTo>
                  <a:pt x="6311768" y="125579"/>
                </a:lnTo>
                <a:cubicBezTo>
                  <a:pt x="6310679" y="126425"/>
                  <a:pt x="6309571" y="127533"/>
                  <a:pt x="6308442" y="128904"/>
                </a:cubicBezTo>
                <a:lnTo>
                  <a:pt x="6306205" y="129509"/>
                </a:lnTo>
                <a:lnTo>
                  <a:pt x="6306447" y="131141"/>
                </a:lnTo>
                <a:cubicBezTo>
                  <a:pt x="6305319" y="131987"/>
                  <a:pt x="6304412" y="132491"/>
                  <a:pt x="6303726" y="132653"/>
                </a:cubicBezTo>
                <a:lnTo>
                  <a:pt x="6303364" y="133378"/>
                </a:lnTo>
                <a:lnTo>
                  <a:pt x="6303364" y="134466"/>
                </a:lnTo>
                <a:lnTo>
                  <a:pt x="6301127" y="135373"/>
                </a:lnTo>
                <a:lnTo>
                  <a:pt x="6299796" y="137369"/>
                </a:lnTo>
                <a:lnTo>
                  <a:pt x="6298648" y="137610"/>
                </a:lnTo>
                <a:lnTo>
                  <a:pt x="6298285" y="138820"/>
                </a:lnTo>
                <a:lnTo>
                  <a:pt x="6291876" y="142387"/>
                </a:lnTo>
                <a:lnTo>
                  <a:pt x="6290727" y="143536"/>
                </a:lnTo>
                <a:lnTo>
                  <a:pt x="6289881" y="143294"/>
                </a:lnTo>
                <a:lnTo>
                  <a:pt x="6287644" y="145773"/>
                </a:lnTo>
                <a:lnTo>
                  <a:pt x="6286555" y="145531"/>
                </a:lnTo>
                <a:lnTo>
                  <a:pt x="6284560" y="146861"/>
                </a:lnTo>
                <a:lnTo>
                  <a:pt x="6283653" y="149461"/>
                </a:lnTo>
                <a:lnTo>
                  <a:pt x="6281839" y="149945"/>
                </a:lnTo>
                <a:lnTo>
                  <a:pt x="6279844" y="149703"/>
                </a:lnTo>
                <a:lnTo>
                  <a:pt x="6276156" y="151456"/>
                </a:lnTo>
                <a:lnTo>
                  <a:pt x="6274524" y="150610"/>
                </a:lnTo>
                <a:lnTo>
                  <a:pt x="6272770" y="152847"/>
                </a:lnTo>
                <a:lnTo>
                  <a:pt x="6271440" y="153089"/>
                </a:lnTo>
                <a:lnTo>
                  <a:pt x="6270775" y="152544"/>
                </a:lnTo>
                <a:lnTo>
                  <a:pt x="6269384" y="153270"/>
                </a:lnTo>
                <a:cubicBezTo>
                  <a:pt x="6268861" y="153552"/>
                  <a:pt x="6268337" y="153713"/>
                  <a:pt x="6267812" y="153754"/>
                </a:cubicBezTo>
                <a:lnTo>
                  <a:pt x="6265757" y="153935"/>
                </a:lnTo>
                <a:lnTo>
                  <a:pt x="6264366" y="152182"/>
                </a:lnTo>
                <a:lnTo>
                  <a:pt x="6265454" y="149703"/>
                </a:lnTo>
                <a:lnTo>
                  <a:pt x="6265998" y="149945"/>
                </a:lnTo>
                <a:lnTo>
                  <a:pt x="6266845" y="148856"/>
                </a:lnTo>
                <a:lnTo>
                  <a:pt x="6267450" y="149098"/>
                </a:lnTo>
                <a:cubicBezTo>
                  <a:pt x="6268901" y="148776"/>
                  <a:pt x="6269928" y="148413"/>
                  <a:pt x="6270533" y="148010"/>
                </a:cubicBezTo>
                <a:lnTo>
                  <a:pt x="6270775" y="148373"/>
                </a:lnTo>
                <a:lnTo>
                  <a:pt x="6271924" y="147768"/>
                </a:lnTo>
                <a:lnTo>
                  <a:pt x="6272770" y="147768"/>
                </a:lnTo>
                <a:cubicBezTo>
                  <a:pt x="6273053" y="147365"/>
                  <a:pt x="6273979" y="146841"/>
                  <a:pt x="6275551" y="146196"/>
                </a:cubicBezTo>
                <a:lnTo>
                  <a:pt x="6277849" y="145289"/>
                </a:lnTo>
                <a:lnTo>
                  <a:pt x="6278998" y="145289"/>
                </a:lnTo>
                <a:lnTo>
                  <a:pt x="6279844" y="144382"/>
                </a:lnTo>
                <a:lnTo>
                  <a:pt x="6282323" y="143536"/>
                </a:lnTo>
                <a:lnTo>
                  <a:pt x="6287886" y="140694"/>
                </a:lnTo>
                <a:lnTo>
                  <a:pt x="6289639" y="139061"/>
                </a:lnTo>
                <a:lnTo>
                  <a:pt x="6292239" y="137973"/>
                </a:lnTo>
                <a:lnTo>
                  <a:pt x="6293327" y="137066"/>
                </a:lnTo>
                <a:lnTo>
                  <a:pt x="6294476" y="136462"/>
                </a:lnTo>
                <a:lnTo>
                  <a:pt x="6298648" y="132894"/>
                </a:lnTo>
                <a:lnTo>
                  <a:pt x="6298648" y="132290"/>
                </a:lnTo>
                <a:lnTo>
                  <a:pt x="6302275" y="128662"/>
                </a:lnTo>
                <a:lnTo>
                  <a:pt x="6303726" y="127574"/>
                </a:lnTo>
                <a:lnTo>
                  <a:pt x="6304210" y="125820"/>
                </a:lnTo>
                <a:lnTo>
                  <a:pt x="6307959" y="122011"/>
                </a:lnTo>
                <a:lnTo>
                  <a:pt x="6307959" y="120500"/>
                </a:lnTo>
                <a:lnTo>
                  <a:pt x="6311768" y="114575"/>
                </a:lnTo>
                <a:lnTo>
                  <a:pt x="6311768" y="113668"/>
                </a:lnTo>
                <a:lnTo>
                  <a:pt x="6313037" y="113184"/>
                </a:lnTo>
                <a:lnTo>
                  <a:pt x="6315154" y="106533"/>
                </a:lnTo>
                <a:lnTo>
                  <a:pt x="6314912" y="102664"/>
                </a:lnTo>
                <a:lnTo>
                  <a:pt x="6316000" y="101152"/>
                </a:lnTo>
                <a:cubicBezTo>
                  <a:pt x="6315758" y="97766"/>
                  <a:pt x="6315295" y="95549"/>
                  <a:pt x="6314609" y="94501"/>
                </a:cubicBezTo>
                <a:lnTo>
                  <a:pt x="6315758" y="89906"/>
                </a:lnTo>
                <a:lnTo>
                  <a:pt x="6316242" y="89664"/>
                </a:lnTo>
                <a:lnTo>
                  <a:pt x="6315395" y="87427"/>
                </a:lnTo>
                <a:lnTo>
                  <a:pt x="6314005" y="86581"/>
                </a:lnTo>
                <a:lnTo>
                  <a:pt x="6312675" y="82349"/>
                </a:lnTo>
                <a:lnTo>
                  <a:pt x="6311526" y="82349"/>
                </a:lnTo>
                <a:cubicBezTo>
                  <a:pt x="6310478" y="83074"/>
                  <a:pt x="6309692" y="83941"/>
                  <a:pt x="6309168" y="84948"/>
                </a:cubicBezTo>
                <a:lnTo>
                  <a:pt x="6306689" y="85432"/>
                </a:lnTo>
                <a:lnTo>
                  <a:pt x="6305601" y="86823"/>
                </a:lnTo>
                <a:lnTo>
                  <a:pt x="6304512" y="87186"/>
                </a:lnTo>
                <a:lnTo>
                  <a:pt x="6303605" y="88334"/>
                </a:lnTo>
                <a:lnTo>
                  <a:pt x="6297197" y="92990"/>
                </a:lnTo>
                <a:lnTo>
                  <a:pt x="6291211" y="96134"/>
                </a:lnTo>
                <a:lnTo>
                  <a:pt x="6290364" y="96980"/>
                </a:lnTo>
                <a:lnTo>
                  <a:pt x="6285890" y="98734"/>
                </a:lnTo>
                <a:lnTo>
                  <a:pt x="6285286" y="98069"/>
                </a:lnTo>
                <a:lnTo>
                  <a:pt x="6281477" y="98734"/>
                </a:lnTo>
                <a:lnTo>
                  <a:pt x="6279481" y="97585"/>
                </a:lnTo>
                <a:lnTo>
                  <a:pt x="6278877" y="96134"/>
                </a:lnTo>
                <a:lnTo>
                  <a:pt x="6277486" y="96980"/>
                </a:lnTo>
                <a:lnTo>
                  <a:pt x="6274886" y="94743"/>
                </a:lnTo>
                <a:lnTo>
                  <a:pt x="6274644" y="92506"/>
                </a:lnTo>
                <a:lnTo>
                  <a:pt x="6273314" y="91781"/>
                </a:lnTo>
                <a:cubicBezTo>
                  <a:pt x="6272871" y="91539"/>
                  <a:pt x="6272286" y="90914"/>
                  <a:pt x="6271561" y="89906"/>
                </a:cubicBezTo>
                <a:lnTo>
                  <a:pt x="6271803" y="88334"/>
                </a:lnTo>
                <a:lnTo>
                  <a:pt x="6269928" y="86339"/>
                </a:lnTo>
                <a:lnTo>
                  <a:pt x="6270412" y="84948"/>
                </a:lnTo>
                <a:lnTo>
                  <a:pt x="6269324" y="81502"/>
                </a:lnTo>
                <a:lnTo>
                  <a:pt x="6271319" y="80353"/>
                </a:lnTo>
                <a:lnTo>
                  <a:pt x="6270654" y="78177"/>
                </a:lnTo>
                <a:lnTo>
                  <a:pt x="6269566" y="77633"/>
                </a:lnTo>
                <a:lnTo>
                  <a:pt x="6269566" y="76182"/>
                </a:lnTo>
                <a:lnTo>
                  <a:pt x="6271319" y="72856"/>
                </a:lnTo>
                <a:lnTo>
                  <a:pt x="6269928" y="71103"/>
                </a:lnTo>
                <a:lnTo>
                  <a:pt x="6270654" y="68866"/>
                </a:lnTo>
                <a:lnTo>
                  <a:pt x="6272166" y="68019"/>
                </a:lnTo>
                <a:lnTo>
                  <a:pt x="6271077" y="66387"/>
                </a:lnTo>
                <a:lnTo>
                  <a:pt x="6271077" y="65540"/>
                </a:lnTo>
                <a:lnTo>
                  <a:pt x="6272407" y="62941"/>
                </a:lnTo>
                <a:lnTo>
                  <a:pt x="6272166" y="60703"/>
                </a:lnTo>
                <a:lnTo>
                  <a:pt x="6273798" y="56834"/>
                </a:lnTo>
                <a:lnTo>
                  <a:pt x="6274403" y="55987"/>
                </a:lnTo>
                <a:lnTo>
                  <a:pt x="6274161" y="54476"/>
                </a:lnTo>
                <a:lnTo>
                  <a:pt x="6277486" y="46072"/>
                </a:lnTo>
                <a:lnTo>
                  <a:pt x="6278333" y="46072"/>
                </a:lnTo>
                <a:lnTo>
                  <a:pt x="6279240" y="42988"/>
                </a:lnTo>
                <a:lnTo>
                  <a:pt x="6280691" y="41537"/>
                </a:lnTo>
                <a:cubicBezTo>
                  <a:pt x="6281215" y="41013"/>
                  <a:pt x="6281557" y="40469"/>
                  <a:pt x="6281718" y="39905"/>
                </a:cubicBezTo>
                <a:lnTo>
                  <a:pt x="6281053" y="38514"/>
                </a:lnTo>
                <a:cubicBezTo>
                  <a:pt x="6281658" y="37990"/>
                  <a:pt x="6282243" y="37244"/>
                  <a:pt x="6282807" y="36277"/>
                </a:cubicBezTo>
                <a:lnTo>
                  <a:pt x="6283411" y="36035"/>
                </a:lnTo>
                <a:lnTo>
                  <a:pt x="6283653" y="36277"/>
                </a:lnTo>
                <a:lnTo>
                  <a:pt x="6283956" y="34826"/>
                </a:lnTo>
                <a:cubicBezTo>
                  <a:pt x="6285931" y="33133"/>
                  <a:pt x="6287039" y="31480"/>
                  <a:pt x="6287281" y="29868"/>
                </a:cubicBezTo>
                <a:lnTo>
                  <a:pt x="6290123" y="27268"/>
                </a:lnTo>
                <a:lnTo>
                  <a:pt x="6293811" y="24427"/>
                </a:lnTo>
                <a:lnTo>
                  <a:pt x="6294355" y="23278"/>
                </a:lnTo>
                <a:cubicBezTo>
                  <a:pt x="6295121" y="23157"/>
                  <a:pt x="6296350" y="22331"/>
                  <a:pt x="6298043" y="20799"/>
                </a:cubicBezTo>
                <a:lnTo>
                  <a:pt x="6298285" y="21041"/>
                </a:lnTo>
                <a:cubicBezTo>
                  <a:pt x="6300582" y="19025"/>
                  <a:pt x="6301993" y="17917"/>
                  <a:pt x="6302517" y="17715"/>
                </a:cubicBezTo>
                <a:lnTo>
                  <a:pt x="6306084" y="16385"/>
                </a:lnTo>
                <a:lnTo>
                  <a:pt x="6306689" y="15720"/>
                </a:lnTo>
                <a:lnTo>
                  <a:pt x="6308080" y="15478"/>
                </a:lnTo>
                <a:lnTo>
                  <a:pt x="6309833" y="14390"/>
                </a:lnTo>
                <a:close/>
                <a:moveTo>
                  <a:pt x="2407062" y="14148"/>
                </a:moveTo>
                <a:lnTo>
                  <a:pt x="2408513" y="14390"/>
                </a:lnTo>
                <a:lnTo>
                  <a:pt x="2409904" y="14874"/>
                </a:lnTo>
                <a:lnTo>
                  <a:pt x="2412987" y="14632"/>
                </a:lnTo>
                <a:lnTo>
                  <a:pt x="2414741" y="15236"/>
                </a:lnTo>
                <a:lnTo>
                  <a:pt x="2414983" y="15962"/>
                </a:lnTo>
                <a:lnTo>
                  <a:pt x="2415224" y="15720"/>
                </a:lnTo>
                <a:lnTo>
                  <a:pt x="2415829" y="17111"/>
                </a:lnTo>
                <a:lnTo>
                  <a:pt x="2416675" y="17111"/>
                </a:lnTo>
                <a:lnTo>
                  <a:pt x="2418550" y="20194"/>
                </a:lnTo>
                <a:lnTo>
                  <a:pt x="2417824" y="21706"/>
                </a:lnTo>
                <a:lnTo>
                  <a:pt x="2418066" y="24427"/>
                </a:lnTo>
                <a:lnTo>
                  <a:pt x="2418066" y="27268"/>
                </a:lnTo>
                <a:lnTo>
                  <a:pt x="2416675" y="28719"/>
                </a:lnTo>
                <a:lnTo>
                  <a:pt x="2417461" y="30352"/>
                </a:lnTo>
                <a:lnTo>
                  <a:pt x="2419154" y="29868"/>
                </a:lnTo>
                <a:lnTo>
                  <a:pt x="2420545" y="30110"/>
                </a:lnTo>
                <a:lnTo>
                  <a:pt x="2420545" y="31440"/>
                </a:lnTo>
                <a:lnTo>
                  <a:pt x="2419819" y="33194"/>
                </a:lnTo>
                <a:lnTo>
                  <a:pt x="2422238" y="38514"/>
                </a:lnTo>
                <a:lnTo>
                  <a:pt x="2421452" y="39300"/>
                </a:lnTo>
                <a:cubicBezTo>
                  <a:pt x="2421250" y="39542"/>
                  <a:pt x="2420283" y="40026"/>
                  <a:pt x="2418550" y="40751"/>
                </a:cubicBezTo>
                <a:lnTo>
                  <a:pt x="2418066" y="42746"/>
                </a:lnTo>
                <a:lnTo>
                  <a:pt x="2418308" y="44983"/>
                </a:lnTo>
                <a:lnTo>
                  <a:pt x="2417220" y="46918"/>
                </a:lnTo>
                <a:cubicBezTo>
                  <a:pt x="2415446" y="47684"/>
                  <a:pt x="2414035" y="48430"/>
                  <a:pt x="2412987" y="49155"/>
                </a:cubicBezTo>
                <a:lnTo>
                  <a:pt x="2412504" y="50304"/>
                </a:lnTo>
                <a:lnTo>
                  <a:pt x="2410146" y="49518"/>
                </a:lnTo>
                <a:cubicBezTo>
                  <a:pt x="2408936" y="50647"/>
                  <a:pt x="2408191" y="51695"/>
                  <a:pt x="2407909" y="52662"/>
                </a:cubicBezTo>
                <a:lnTo>
                  <a:pt x="2405067" y="52904"/>
                </a:lnTo>
                <a:lnTo>
                  <a:pt x="2403918" y="50909"/>
                </a:lnTo>
                <a:lnTo>
                  <a:pt x="2404341" y="49155"/>
                </a:lnTo>
                <a:lnTo>
                  <a:pt x="2403193" y="46676"/>
                </a:lnTo>
                <a:lnTo>
                  <a:pt x="2404825" y="42746"/>
                </a:lnTo>
                <a:lnTo>
                  <a:pt x="2404583" y="40993"/>
                </a:lnTo>
                <a:lnTo>
                  <a:pt x="2405067" y="37910"/>
                </a:lnTo>
                <a:lnTo>
                  <a:pt x="2405067" y="34826"/>
                </a:lnTo>
                <a:lnTo>
                  <a:pt x="2405671" y="29868"/>
                </a:lnTo>
                <a:lnTo>
                  <a:pt x="2404583" y="26120"/>
                </a:lnTo>
                <a:lnTo>
                  <a:pt x="2403918" y="25031"/>
                </a:lnTo>
                <a:lnTo>
                  <a:pt x="2403434" y="25031"/>
                </a:lnTo>
                <a:lnTo>
                  <a:pt x="2401741" y="24185"/>
                </a:lnTo>
                <a:lnTo>
                  <a:pt x="2398597" y="24185"/>
                </a:lnTo>
                <a:cubicBezTo>
                  <a:pt x="2395978" y="25354"/>
                  <a:pt x="2394587" y="26099"/>
                  <a:pt x="2394426" y="26422"/>
                </a:cubicBezTo>
                <a:lnTo>
                  <a:pt x="2393882" y="26422"/>
                </a:lnTo>
                <a:lnTo>
                  <a:pt x="2384631" y="35672"/>
                </a:lnTo>
                <a:lnTo>
                  <a:pt x="2383482" y="38272"/>
                </a:lnTo>
                <a:lnTo>
                  <a:pt x="2382636" y="38756"/>
                </a:lnTo>
                <a:lnTo>
                  <a:pt x="2382394" y="40268"/>
                </a:lnTo>
                <a:lnTo>
                  <a:pt x="2379552" y="43351"/>
                </a:lnTo>
                <a:lnTo>
                  <a:pt x="2378706" y="47583"/>
                </a:lnTo>
                <a:lnTo>
                  <a:pt x="2377436" y="48974"/>
                </a:lnTo>
                <a:cubicBezTo>
                  <a:pt x="2376952" y="49538"/>
                  <a:pt x="2376630" y="50082"/>
                  <a:pt x="2376469" y="50606"/>
                </a:cubicBezTo>
                <a:lnTo>
                  <a:pt x="2375804" y="52904"/>
                </a:lnTo>
                <a:lnTo>
                  <a:pt x="2374473" y="52904"/>
                </a:lnTo>
                <a:lnTo>
                  <a:pt x="2374473" y="55383"/>
                </a:lnTo>
                <a:lnTo>
                  <a:pt x="2373627" y="55987"/>
                </a:lnTo>
                <a:lnTo>
                  <a:pt x="2372720" y="61550"/>
                </a:lnTo>
                <a:lnTo>
                  <a:pt x="2371148" y="62941"/>
                </a:lnTo>
                <a:lnTo>
                  <a:pt x="2370906" y="64633"/>
                </a:lnTo>
                <a:lnTo>
                  <a:pt x="2371390" y="66024"/>
                </a:lnTo>
                <a:lnTo>
                  <a:pt x="2370483" y="68382"/>
                </a:lnTo>
                <a:lnTo>
                  <a:pt x="2370906" y="72856"/>
                </a:lnTo>
                <a:lnTo>
                  <a:pt x="2369636" y="73945"/>
                </a:lnTo>
                <a:lnTo>
                  <a:pt x="2369153" y="76182"/>
                </a:lnTo>
                <a:lnTo>
                  <a:pt x="2369999" y="78419"/>
                </a:lnTo>
                <a:lnTo>
                  <a:pt x="2370241" y="81260"/>
                </a:lnTo>
                <a:lnTo>
                  <a:pt x="2373385" y="86823"/>
                </a:lnTo>
                <a:lnTo>
                  <a:pt x="2374232" y="88818"/>
                </a:lnTo>
                <a:lnTo>
                  <a:pt x="2377315" y="90511"/>
                </a:lnTo>
                <a:lnTo>
                  <a:pt x="2375320" y="90511"/>
                </a:lnTo>
                <a:lnTo>
                  <a:pt x="2375320" y="92264"/>
                </a:lnTo>
                <a:lnTo>
                  <a:pt x="2377799" y="92748"/>
                </a:lnTo>
                <a:lnTo>
                  <a:pt x="2383482" y="92264"/>
                </a:lnTo>
                <a:lnTo>
                  <a:pt x="2384268" y="92506"/>
                </a:lnTo>
                <a:cubicBezTo>
                  <a:pt x="2385477" y="91942"/>
                  <a:pt x="2386505" y="91277"/>
                  <a:pt x="2387352" y="90511"/>
                </a:cubicBezTo>
                <a:lnTo>
                  <a:pt x="2387956" y="90511"/>
                </a:lnTo>
                <a:lnTo>
                  <a:pt x="2389347" y="88032"/>
                </a:lnTo>
                <a:lnTo>
                  <a:pt x="2393882" y="85674"/>
                </a:lnTo>
                <a:lnTo>
                  <a:pt x="2395030" y="84767"/>
                </a:lnTo>
                <a:cubicBezTo>
                  <a:pt x="2395353" y="84485"/>
                  <a:pt x="2396380" y="83981"/>
                  <a:pt x="2398114" y="83256"/>
                </a:cubicBezTo>
                <a:lnTo>
                  <a:pt x="2398114" y="82591"/>
                </a:lnTo>
                <a:lnTo>
                  <a:pt x="2400109" y="82107"/>
                </a:lnTo>
                <a:cubicBezTo>
                  <a:pt x="2400230" y="81502"/>
                  <a:pt x="2400804" y="80797"/>
                  <a:pt x="2401832" y="79991"/>
                </a:cubicBezTo>
                <a:cubicBezTo>
                  <a:pt x="2402860" y="79185"/>
                  <a:pt x="2403777" y="78781"/>
                  <a:pt x="2404583" y="78781"/>
                </a:cubicBezTo>
                <a:cubicBezTo>
                  <a:pt x="2405470" y="77089"/>
                  <a:pt x="2406417" y="75839"/>
                  <a:pt x="2407425" y="75033"/>
                </a:cubicBezTo>
                <a:lnTo>
                  <a:pt x="2407425" y="71707"/>
                </a:lnTo>
                <a:lnTo>
                  <a:pt x="2412504" y="66629"/>
                </a:lnTo>
                <a:lnTo>
                  <a:pt x="2414317" y="66024"/>
                </a:lnTo>
                <a:lnTo>
                  <a:pt x="2418913" y="62941"/>
                </a:lnTo>
                <a:lnTo>
                  <a:pt x="2420545" y="62699"/>
                </a:lnTo>
                <a:lnTo>
                  <a:pt x="2422540" y="64150"/>
                </a:lnTo>
                <a:lnTo>
                  <a:pt x="2423387" y="62941"/>
                </a:lnTo>
                <a:lnTo>
                  <a:pt x="2425866" y="64150"/>
                </a:lnTo>
                <a:lnTo>
                  <a:pt x="2424233" y="68624"/>
                </a:lnTo>
                <a:lnTo>
                  <a:pt x="2423145" y="68866"/>
                </a:lnTo>
                <a:lnTo>
                  <a:pt x="2423387" y="82107"/>
                </a:lnTo>
                <a:lnTo>
                  <a:pt x="2423991" y="82953"/>
                </a:lnTo>
                <a:lnTo>
                  <a:pt x="2423991" y="86097"/>
                </a:lnTo>
                <a:lnTo>
                  <a:pt x="2423145" y="87669"/>
                </a:lnTo>
                <a:lnTo>
                  <a:pt x="2423387" y="90511"/>
                </a:lnTo>
                <a:lnTo>
                  <a:pt x="2422782" y="91418"/>
                </a:lnTo>
                <a:lnTo>
                  <a:pt x="2422782" y="94139"/>
                </a:lnTo>
                <a:lnTo>
                  <a:pt x="2419819" y="102301"/>
                </a:lnTo>
                <a:lnTo>
                  <a:pt x="2418429" y="107622"/>
                </a:lnTo>
                <a:lnTo>
                  <a:pt x="2417582" y="109012"/>
                </a:lnTo>
                <a:lnTo>
                  <a:pt x="2417582" y="110100"/>
                </a:lnTo>
                <a:lnTo>
                  <a:pt x="2416675" y="111854"/>
                </a:lnTo>
                <a:cubicBezTo>
                  <a:pt x="2415426" y="113587"/>
                  <a:pt x="2414781" y="114615"/>
                  <a:pt x="2414741" y="114937"/>
                </a:cubicBezTo>
                <a:lnTo>
                  <a:pt x="2414438" y="114333"/>
                </a:lnTo>
                <a:lnTo>
                  <a:pt x="2414197" y="115179"/>
                </a:lnTo>
                <a:lnTo>
                  <a:pt x="2412262" y="116509"/>
                </a:lnTo>
                <a:lnTo>
                  <a:pt x="2411355" y="118263"/>
                </a:lnTo>
                <a:lnTo>
                  <a:pt x="2410267" y="119411"/>
                </a:lnTo>
                <a:lnTo>
                  <a:pt x="2409118" y="121890"/>
                </a:lnTo>
                <a:lnTo>
                  <a:pt x="2407425" y="123825"/>
                </a:lnTo>
                <a:lnTo>
                  <a:pt x="2406518" y="125579"/>
                </a:lnTo>
                <a:cubicBezTo>
                  <a:pt x="2405430" y="126425"/>
                  <a:pt x="2404321" y="127533"/>
                  <a:pt x="2403193" y="128904"/>
                </a:cubicBezTo>
                <a:lnTo>
                  <a:pt x="2400955" y="129509"/>
                </a:lnTo>
                <a:lnTo>
                  <a:pt x="2401197" y="131141"/>
                </a:lnTo>
                <a:cubicBezTo>
                  <a:pt x="2400069" y="131987"/>
                  <a:pt x="2399162" y="132491"/>
                  <a:pt x="2398477" y="132653"/>
                </a:cubicBezTo>
                <a:lnTo>
                  <a:pt x="2398114" y="133378"/>
                </a:lnTo>
                <a:lnTo>
                  <a:pt x="2398114" y="134466"/>
                </a:lnTo>
                <a:lnTo>
                  <a:pt x="2395877" y="135373"/>
                </a:lnTo>
                <a:lnTo>
                  <a:pt x="2394547" y="137369"/>
                </a:lnTo>
                <a:lnTo>
                  <a:pt x="2393398" y="137610"/>
                </a:lnTo>
                <a:lnTo>
                  <a:pt x="2393035" y="138820"/>
                </a:lnTo>
                <a:lnTo>
                  <a:pt x="2386626" y="142387"/>
                </a:lnTo>
                <a:lnTo>
                  <a:pt x="2385477" y="143536"/>
                </a:lnTo>
                <a:lnTo>
                  <a:pt x="2384631" y="143294"/>
                </a:lnTo>
                <a:lnTo>
                  <a:pt x="2382394" y="145773"/>
                </a:lnTo>
                <a:lnTo>
                  <a:pt x="2381306" y="145531"/>
                </a:lnTo>
                <a:lnTo>
                  <a:pt x="2379310" y="146861"/>
                </a:lnTo>
                <a:lnTo>
                  <a:pt x="2378403" y="149461"/>
                </a:lnTo>
                <a:lnTo>
                  <a:pt x="2376590" y="149945"/>
                </a:lnTo>
                <a:lnTo>
                  <a:pt x="2374594" y="149703"/>
                </a:lnTo>
                <a:lnTo>
                  <a:pt x="2370906" y="151456"/>
                </a:lnTo>
                <a:lnTo>
                  <a:pt x="2369274" y="150610"/>
                </a:lnTo>
                <a:lnTo>
                  <a:pt x="2367520" y="152847"/>
                </a:lnTo>
                <a:lnTo>
                  <a:pt x="2366190" y="153089"/>
                </a:lnTo>
                <a:lnTo>
                  <a:pt x="2365525" y="152544"/>
                </a:lnTo>
                <a:lnTo>
                  <a:pt x="2364134" y="153270"/>
                </a:lnTo>
                <a:cubicBezTo>
                  <a:pt x="2363610" y="153552"/>
                  <a:pt x="2363087" y="153713"/>
                  <a:pt x="2362562" y="153754"/>
                </a:cubicBezTo>
                <a:lnTo>
                  <a:pt x="2360507" y="153935"/>
                </a:lnTo>
                <a:lnTo>
                  <a:pt x="2359116" y="152182"/>
                </a:lnTo>
                <a:lnTo>
                  <a:pt x="2360204" y="149703"/>
                </a:lnTo>
                <a:lnTo>
                  <a:pt x="2360749" y="149945"/>
                </a:lnTo>
                <a:lnTo>
                  <a:pt x="2361595" y="148856"/>
                </a:lnTo>
                <a:lnTo>
                  <a:pt x="2362200" y="149098"/>
                </a:lnTo>
                <a:cubicBezTo>
                  <a:pt x="2363651" y="148776"/>
                  <a:pt x="2364679" y="148413"/>
                  <a:pt x="2365283" y="148010"/>
                </a:cubicBezTo>
                <a:lnTo>
                  <a:pt x="2365525" y="148373"/>
                </a:lnTo>
                <a:lnTo>
                  <a:pt x="2366674" y="147768"/>
                </a:lnTo>
                <a:lnTo>
                  <a:pt x="2367520" y="147768"/>
                </a:lnTo>
                <a:cubicBezTo>
                  <a:pt x="2367803" y="147365"/>
                  <a:pt x="2368730" y="146841"/>
                  <a:pt x="2370302" y="146196"/>
                </a:cubicBezTo>
                <a:lnTo>
                  <a:pt x="2372599" y="145289"/>
                </a:lnTo>
                <a:lnTo>
                  <a:pt x="2373748" y="145289"/>
                </a:lnTo>
                <a:lnTo>
                  <a:pt x="2374594" y="144382"/>
                </a:lnTo>
                <a:lnTo>
                  <a:pt x="2377073" y="143536"/>
                </a:lnTo>
                <a:lnTo>
                  <a:pt x="2382636" y="140694"/>
                </a:lnTo>
                <a:lnTo>
                  <a:pt x="2384389" y="139061"/>
                </a:lnTo>
                <a:lnTo>
                  <a:pt x="2386989" y="137973"/>
                </a:lnTo>
                <a:lnTo>
                  <a:pt x="2388077" y="137066"/>
                </a:lnTo>
                <a:lnTo>
                  <a:pt x="2389226" y="136462"/>
                </a:lnTo>
                <a:lnTo>
                  <a:pt x="2393398" y="132894"/>
                </a:lnTo>
                <a:lnTo>
                  <a:pt x="2393398" y="132290"/>
                </a:lnTo>
                <a:lnTo>
                  <a:pt x="2397025" y="128662"/>
                </a:lnTo>
                <a:lnTo>
                  <a:pt x="2398477" y="127574"/>
                </a:lnTo>
                <a:lnTo>
                  <a:pt x="2398960" y="125820"/>
                </a:lnTo>
                <a:lnTo>
                  <a:pt x="2402709" y="122011"/>
                </a:lnTo>
                <a:lnTo>
                  <a:pt x="2402709" y="120500"/>
                </a:lnTo>
                <a:lnTo>
                  <a:pt x="2406518" y="114575"/>
                </a:lnTo>
                <a:lnTo>
                  <a:pt x="2406518" y="113668"/>
                </a:lnTo>
                <a:lnTo>
                  <a:pt x="2407788" y="113184"/>
                </a:lnTo>
                <a:lnTo>
                  <a:pt x="2409904" y="106533"/>
                </a:lnTo>
                <a:lnTo>
                  <a:pt x="2409662" y="102664"/>
                </a:lnTo>
                <a:lnTo>
                  <a:pt x="2410750" y="101152"/>
                </a:lnTo>
                <a:cubicBezTo>
                  <a:pt x="2410508" y="97766"/>
                  <a:pt x="2410045" y="95549"/>
                  <a:pt x="2409360" y="94501"/>
                </a:cubicBezTo>
                <a:lnTo>
                  <a:pt x="2410508" y="89906"/>
                </a:lnTo>
                <a:lnTo>
                  <a:pt x="2410992" y="89664"/>
                </a:lnTo>
                <a:lnTo>
                  <a:pt x="2410146" y="87427"/>
                </a:lnTo>
                <a:lnTo>
                  <a:pt x="2408755" y="86581"/>
                </a:lnTo>
                <a:lnTo>
                  <a:pt x="2407425" y="82349"/>
                </a:lnTo>
                <a:lnTo>
                  <a:pt x="2406276" y="82349"/>
                </a:lnTo>
                <a:cubicBezTo>
                  <a:pt x="2405228" y="83074"/>
                  <a:pt x="2404442" y="83941"/>
                  <a:pt x="2403918" y="84948"/>
                </a:cubicBezTo>
                <a:lnTo>
                  <a:pt x="2401439" y="85432"/>
                </a:lnTo>
                <a:lnTo>
                  <a:pt x="2400351" y="86823"/>
                </a:lnTo>
                <a:lnTo>
                  <a:pt x="2399263" y="87186"/>
                </a:lnTo>
                <a:lnTo>
                  <a:pt x="2398356" y="88334"/>
                </a:lnTo>
                <a:lnTo>
                  <a:pt x="2391947" y="92990"/>
                </a:lnTo>
                <a:lnTo>
                  <a:pt x="2385961" y="96134"/>
                </a:lnTo>
                <a:lnTo>
                  <a:pt x="2385115" y="96980"/>
                </a:lnTo>
                <a:lnTo>
                  <a:pt x="2380640" y="98734"/>
                </a:lnTo>
                <a:lnTo>
                  <a:pt x="2380036" y="98069"/>
                </a:lnTo>
                <a:lnTo>
                  <a:pt x="2376227" y="98734"/>
                </a:lnTo>
                <a:lnTo>
                  <a:pt x="2374232" y="97585"/>
                </a:lnTo>
                <a:lnTo>
                  <a:pt x="2373627" y="96134"/>
                </a:lnTo>
                <a:lnTo>
                  <a:pt x="2372236" y="96980"/>
                </a:lnTo>
                <a:lnTo>
                  <a:pt x="2369636" y="94743"/>
                </a:lnTo>
                <a:lnTo>
                  <a:pt x="2369395" y="92506"/>
                </a:lnTo>
                <a:lnTo>
                  <a:pt x="2368064" y="91781"/>
                </a:lnTo>
                <a:cubicBezTo>
                  <a:pt x="2367621" y="91539"/>
                  <a:pt x="2367037" y="90914"/>
                  <a:pt x="2366311" y="89906"/>
                </a:cubicBezTo>
                <a:lnTo>
                  <a:pt x="2366553" y="88334"/>
                </a:lnTo>
                <a:lnTo>
                  <a:pt x="2364679" y="86339"/>
                </a:lnTo>
                <a:lnTo>
                  <a:pt x="2365162" y="84948"/>
                </a:lnTo>
                <a:lnTo>
                  <a:pt x="2364074" y="81502"/>
                </a:lnTo>
                <a:lnTo>
                  <a:pt x="2366069" y="80353"/>
                </a:lnTo>
                <a:lnTo>
                  <a:pt x="2365404" y="78177"/>
                </a:lnTo>
                <a:lnTo>
                  <a:pt x="2364316" y="77633"/>
                </a:lnTo>
                <a:lnTo>
                  <a:pt x="2364316" y="76182"/>
                </a:lnTo>
                <a:lnTo>
                  <a:pt x="2366069" y="72856"/>
                </a:lnTo>
                <a:lnTo>
                  <a:pt x="2364679" y="71103"/>
                </a:lnTo>
                <a:lnTo>
                  <a:pt x="2365404" y="68866"/>
                </a:lnTo>
                <a:lnTo>
                  <a:pt x="2366916" y="68019"/>
                </a:lnTo>
                <a:lnTo>
                  <a:pt x="2365827" y="66387"/>
                </a:lnTo>
                <a:lnTo>
                  <a:pt x="2365827" y="65540"/>
                </a:lnTo>
                <a:lnTo>
                  <a:pt x="2367158" y="62941"/>
                </a:lnTo>
                <a:lnTo>
                  <a:pt x="2366916" y="60703"/>
                </a:lnTo>
                <a:lnTo>
                  <a:pt x="2368548" y="56834"/>
                </a:lnTo>
                <a:lnTo>
                  <a:pt x="2369153" y="55987"/>
                </a:lnTo>
                <a:lnTo>
                  <a:pt x="2368911" y="54476"/>
                </a:lnTo>
                <a:lnTo>
                  <a:pt x="2372236" y="46072"/>
                </a:lnTo>
                <a:lnTo>
                  <a:pt x="2373083" y="46072"/>
                </a:lnTo>
                <a:lnTo>
                  <a:pt x="2373990" y="42988"/>
                </a:lnTo>
                <a:lnTo>
                  <a:pt x="2375441" y="41537"/>
                </a:lnTo>
                <a:cubicBezTo>
                  <a:pt x="2375965" y="41013"/>
                  <a:pt x="2376307" y="40469"/>
                  <a:pt x="2376469" y="39905"/>
                </a:cubicBezTo>
                <a:lnTo>
                  <a:pt x="2375804" y="38514"/>
                </a:lnTo>
                <a:cubicBezTo>
                  <a:pt x="2376408" y="37990"/>
                  <a:pt x="2376993" y="37244"/>
                  <a:pt x="2377557" y="36277"/>
                </a:cubicBezTo>
                <a:lnTo>
                  <a:pt x="2378162" y="36035"/>
                </a:lnTo>
                <a:lnTo>
                  <a:pt x="2378403" y="36277"/>
                </a:lnTo>
                <a:lnTo>
                  <a:pt x="2378706" y="34826"/>
                </a:lnTo>
                <a:cubicBezTo>
                  <a:pt x="2380681" y="33133"/>
                  <a:pt x="2381789" y="31480"/>
                  <a:pt x="2382031" y="29868"/>
                </a:cubicBezTo>
                <a:lnTo>
                  <a:pt x="2384873" y="27268"/>
                </a:lnTo>
                <a:lnTo>
                  <a:pt x="2388561" y="24427"/>
                </a:lnTo>
                <a:lnTo>
                  <a:pt x="2389105" y="23278"/>
                </a:lnTo>
                <a:cubicBezTo>
                  <a:pt x="2389871" y="23157"/>
                  <a:pt x="2391100" y="22331"/>
                  <a:pt x="2392793" y="20799"/>
                </a:cubicBezTo>
                <a:lnTo>
                  <a:pt x="2393035" y="21041"/>
                </a:lnTo>
                <a:cubicBezTo>
                  <a:pt x="2395333" y="19025"/>
                  <a:pt x="2396743" y="17917"/>
                  <a:pt x="2397267" y="17715"/>
                </a:cubicBezTo>
                <a:lnTo>
                  <a:pt x="2400835" y="16385"/>
                </a:lnTo>
                <a:lnTo>
                  <a:pt x="2401439" y="15720"/>
                </a:lnTo>
                <a:lnTo>
                  <a:pt x="2402830" y="15478"/>
                </a:lnTo>
                <a:lnTo>
                  <a:pt x="2404583" y="14390"/>
                </a:lnTo>
                <a:close/>
                <a:moveTo>
                  <a:pt x="1069721" y="12758"/>
                </a:moveTo>
                <a:lnTo>
                  <a:pt x="1071293" y="15478"/>
                </a:lnTo>
                <a:lnTo>
                  <a:pt x="1069963" y="16990"/>
                </a:lnTo>
                <a:lnTo>
                  <a:pt x="1069721" y="18320"/>
                </a:lnTo>
                <a:lnTo>
                  <a:pt x="1067362" y="21464"/>
                </a:lnTo>
                <a:lnTo>
                  <a:pt x="1067726" y="22794"/>
                </a:lnTo>
                <a:cubicBezTo>
                  <a:pt x="1065992" y="27833"/>
                  <a:pt x="1065126" y="30775"/>
                  <a:pt x="1065126" y="31622"/>
                </a:cubicBezTo>
                <a:lnTo>
                  <a:pt x="1065368" y="32468"/>
                </a:lnTo>
                <a:lnTo>
                  <a:pt x="1064642" y="34342"/>
                </a:lnTo>
                <a:lnTo>
                  <a:pt x="1064037" y="34342"/>
                </a:lnTo>
                <a:lnTo>
                  <a:pt x="1064279" y="34947"/>
                </a:lnTo>
                <a:lnTo>
                  <a:pt x="1064037" y="36277"/>
                </a:lnTo>
                <a:lnTo>
                  <a:pt x="1064279" y="36640"/>
                </a:lnTo>
                <a:cubicBezTo>
                  <a:pt x="1064037" y="36882"/>
                  <a:pt x="1063493" y="38091"/>
                  <a:pt x="1062647" y="40268"/>
                </a:cubicBezTo>
                <a:lnTo>
                  <a:pt x="1063735" y="41356"/>
                </a:lnTo>
                <a:lnTo>
                  <a:pt x="1062042" y="45951"/>
                </a:lnTo>
                <a:lnTo>
                  <a:pt x="1062888" y="46193"/>
                </a:lnTo>
                <a:lnTo>
                  <a:pt x="1065368" y="45588"/>
                </a:lnTo>
                <a:lnTo>
                  <a:pt x="1065368" y="45104"/>
                </a:lnTo>
                <a:lnTo>
                  <a:pt x="1066879" y="44500"/>
                </a:lnTo>
                <a:lnTo>
                  <a:pt x="1067726" y="43109"/>
                </a:lnTo>
                <a:lnTo>
                  <a:pt x="1070809" y="42867"/>
                </a:lnTo>
                <a:lnTo>
                  <a:pt x="1070809" y="41598"/>
                </a:lnTo>
                <a:lnTo>
                  <a:pt x="1073046" y="40872"/>
                </a:lnTo>
                <a:lnTo>
                  <a:pt x="1076614" y="38272"/>
                </a:lnTo>
                <a:lnTo>
                  <a:pt x="1078367" y="37426"/>
                </a:lnTo>
                <a:lnTo>
                  <a:pt x="1080059" y="35552"/>
                </a:lnTo>
                <a:cubicBezTo>
                  <a:pt x="1080261" y="35310"/>
                  <a:pt x="1080806" y="35028"/>
                  <a:pt x="1081692" y="34705"/>
                </a:cubicBezTo>
                <a:lnTo>
                  <a:pt x="1082357" y="33617"/>
                </a:lnTo>
                <a:cubicBezTo>
                  <a:pt x="1082518" y="33335"/>
                  <a:pt x="1083345" y="32528"/>
                  <a:pt x="1084836" y="31198"/>
                </a:cubicBezTo>
                <a:lnTo>
                  <a:pt x="1091245" y="27631"/>
                </a:lnTo>
                <a:cubicBezTo>
                  <a:pt x="1091688" y="26986"/>
                  <a:pt x="1092192" y="26039"/>
                  <a:pt x="1092756" y="24789"/>
                </a:cubicBezTo>
                <a:lnTo>
                  <a:pt x="1097170" y="22069"/>
                </a:lnTo>
                <a:lnTo>
                  <a:pt x="1098561" y="20315"/>
                </a:lnTo>
                <a:lnTo>
                  <a:pt x="1103640" y="16627"/>
                </a:lnTo>
                <a:lnTo>
                  <a:pt x="1104486" y="16385"/>
                </a:lnTo>
                <a:cubicBezTo>
                  <a:pt x="1105575" y="15498"/>
                  <a:pt x="1106320" y="14954"/>
                  <a:pt x="1106723" y="14753"/>
                </a:cubicBezTo>
                <a:lnTo>
                  <a:pt x="1107872" y="15236"/>
                </a:lnTo>
                <a:lnTo>
                  <a:pt x="1110955" y="12999"/>
                </a:lnTo>
                <a:lnTo>
                  <a:pt x="1112044" y="12999"/>
                </a:lnTo>
                <a:lnTo>
                  <a:pt x="1113556" y="14390"/>
                </a:lnTo>
                <a:lnTo>
                  <a:pt x="1113193" y="16143"/>
                </a:lnTo>
                <a:lnTo>
                  <a:pt x="1115127" y="17232"/>
                </a:lnTo>
                <a:lnTo>
                  <a:pt x="1113193" y="17232"/>
                </a:lnTo>
                <a:lnTo>
                  <a:pt x="1108718" y="20557"/>
                </a:lnTo>
                <a:cubicBezTo>
                  <a:pt x="1107227" y="21363"/>
                  <a:pt x="1105373" y="22391"/>
                  <a:pt x="1103156" y="23641"/>
                </a:cubicBezTo>
                <a:lnTo>
                  <a:pt x="1102793" y="24548"/>
                </a:lnTo>
                <a:lnTo>
                  <a:pt x="1100314" y="24548"/>
                </a:lnTo>
                <a:lnTo>
                  <a:pt x="1098923" y="26785"/>
                </a:lnTo>
                <a:lnTo>
                  <a:pt x="1096566" y="28236"/>
                </a:lnTo>
                <a:lnTo>
                  <a:pt x="1096082" y="28719"/>
                </a:lnTo>
                <a:cubicBezTo>
                  <a:pt x="1094752" y="29324"/>
                  <a:pt x="1093805" y="29848"/>
                  <a:pt x="1093240" y="30291"/>
                </a:cubicBezTo>
                <a:cubicBezTo>
                  <a:pt x="1092676" y="30735"/>
                  <a:pt x="1092011" y="31460"/>
                  <a:pt x="1091245" y="32468"/>
                </a:cubicBezTo>
                <a:lnTo>
                  <a:pt x="1090157" y="32468"/>
                </a:lnTo>
                <a:cubicBezTo>
                  <a:pt x="1089552" y="33476"/>
                  <a:pt x="1089008" y="34100"/>
                  <a:pt x="1088524" y="34342"/>
                </a:cubicBezTo>
                <a:lnTo>
                  <a:pt x="1087678" y="36277"/>
                </a:lnTo>
                <a:lnTo>
                  <a:pt x="1085441" y="37184"/>
                </a:lnTo>
                <a:lnTo>
                  <a:pt x="1083566" y="38454"/>
                </a:lnTo>
                <a:cubicBezTo>
                  <a:pt x="1082922" y="38897"/>
                  <a:pt x="1082216" y="39220"/>
                  <a:pt x="1081450" y="39421"/>
                </a:cubicBezTo>
                <a:lnTo>
                  <a:pt x="1080362" y="41598"/>
                </a:lnTo>
                <a:lnTo>
                  <a:pt x="1077520" y="43109"/>
                </a:lnTo>
                <a:lnTo>
                  <a:pt x="1076614" y="45104"/>
                </a:lnTo>
                <a:lnTo>
                  <a:pt x="1077278" y="45951"/>
                </a:lnTo>
                <a:lnTo>
                  <a:pt x="1074195" y="49276"/>
                </a:lnTo>
                <a:lnTo>
                  <a:pt x="1075283" y="50909"/>
                </a:lnTo>
                <a:lnTo>
                  <a:pt x="1074678" y="53267"/>
                </a:lnTo>
                <a:lnTo>
                  <a:pt x="1075041" y="55141"/>
                </a:lnTo>
                <a:cubicBezTo>
                  <a:pt x="1075606" y="56955"/>
                  <a:pt x="1075968" y="58769"/>
                  <a:pt x="1076130" y="60583"/>
                </a:cubicBezTo>
                <a:lnTo>
                  <a:pt x="1075525" y="60824"/>
                </a:lnTo>
                <a:lnTo>
                  <a:pt x="1075525" y="61671"/>
                </a:lnTo>
                <a:lnTo>
                  <a:pt x="1076372" y="61066"/>
                </a:lnTo>
                <a:lnTo>
                  <a:pt x="1078125" y="64392"/>
                </a:lnTo>
                <a:lnTo>
                  <a:pt x="1079213" y="66991"/>
                </a:lnTo>
                <a:lnTo>
                  <a:pt x="1080604" y="67898"/>
                </a:lnTo>
                <a:lnTo>
                  <a:pt x="1080846" y="68382"/>
                </a:lnTo>
                <a:lnTo>
                  <a:pt x="1082841" y="69712"/>
                </a:lnTo>
                <a:lnTo>
                  <a:pt x="1084171" y="71647"/>
                </a:lnTo>
                <a:cubicBezTo>
                  <a:pt x="1084614" y="72252"/>
                  <a:pt x="1085401" y="73138"/>
                  <a:pt x="1086529" y="74307"/>
                </a:cubicBezTo>
                <a:lnTo>
                  <a:pt x="1088766" y="75456"/>
                </a:lnTo>
                <a:cubicBezTo>
                  <a:pt x="1088928" y="75617"/>
                  <a:pt x="1089754" y="75899"/>
                  <a:pt x="1091245" y="76303"/>
                </a:cubicBezTo>
                <a:lnTo>
                  <a:pt x="1091608" y="76786"/>
                </a:lnTo>
                <a:lnTo>
                  <a:pt x="1094087" y="77633"/>
                </a:lnTo>
                <a:cubicBezTo>
                  <a:pt x="1095256" y="78560"/>
                  <a:pt x="1095921" y="79023"/>
                  <a:pt x="1096082" y="79023"/>
                </a:cubicBezTo>
                <a:lnTo>
                  <a:pt x="1104244" y="79386"/>
                </a:lnTo>
                <a:lnTo>
                  <a:pt x="1105877" y="79628"/>
                </a:lnTo>
                <a:lnTo>
                  <a:pt x="1108477" y="79628"/>
                </a:lnTo>
                <a:lnTo>
                  <a:pt x="1107872" y="79386"/>
                </a:lnTo>
                <a:lnTo>
                  <a:pt x="1110049" y="79386"/>
                </a:lnTo>
                <a:lnTo>
                  <a:pt x="1109807" y="78781"/>
                </a:lnTo>
                <a:lnTo>
                  <a:pt x="1112406" y="78540"/>
                </a:lnTo>
                <a:lnTo>
                  <a:pt x="1112649" y="77633"/>
                </a:lnTo>
                <a:lnTo>
                  <a:pt x="1115550" y="77633"/>
                </a:lnTo>
                <a:lnTo>
                  <a:pt x="1114643" y="76786"/>
                </a:lnTo>
                <a:lnTo>
                  <a:pt x="1114643" y="74791"/>
                </a:lnTo>
                <a:lnTo>
                  <a:pt x="1114885" y="72554"/>
                </a:lnTo>
                <a:lnTo>
                  <a:pt x="1115127" y="72856"/>
                </a:lnTo>
                <a:lnTo>
                  <a:pt x="1118029" y="69470"/>
                </a:lnTo>
                <a:lnTo>
                  <a:pt x="1118876" y="69712"/>
                </a:lnTo>
                <a:cubicBezTo>
                  <a:pt x="1119883" y="69712"/>
                  <a:pt x="1120630" y="69470"/>
                  <a:pt x="1121113" y="68987"/>
                </a:cubicBezTo>
                <a:lnTo>
                  <a:pt x="1120448" y="68382"/>
                </a:lnTo>
                <a:lnTo>
                  <a:pt x="1121113" y="66991"/>
                </a:lnTo>
                <a:lnTo>
                  <a:pt x="1123048" y="66750"/>
                </a:lnTo>
                <a:lnTo>
                  <a:pt x="1123955" y="65299"/>
                </a:lnTo>
                <a:lnTo>
                  <a:pt x="1124680" y="65299"/>
                </a:lnTo>
                <a:lnTo>
                  <a:pt x="1125527" y="67233"/>
                </a:lnTo>
                <a:lnTo>
                  <a:pt x="1125043" y="68987"/>
                </a:lnTo>
                <a:lnTo>
                  <a:pt x="1125285" y="69712"/>
                </a:lnTo>
                <a:lnTo>
                  <a:pt x="1124680" y="70982"/>
                </a:lnTo>
                <a:lnTo>
                  <a:pt x="1125285" y="71707"/>
                </a:lnTo>
                <a:lnTo>
                  <a:pt x="1124439" y="72070"/>
                </a:lnTo>
                <a:cubicBezTo>
                  <a:pt x="1123794" y="73038"/>
                  <a:pt x="1123431" y="73864"/>
                  <a:pt x="1123350" y="74549"/>
                </a:cubicBezTo>
                <a:lnTo>
                  <a:pt x="1122443" y="75456"/>
                </a:lnTo>
                <a:lnTo>
                  <a:pt x="1123048" y="75698"/>
                </a:lnTo>
                <a:lnTo>
                  <a:pt x="1122443" y="76303"/>
                </a:lnTo>
                <a:lnTo>
                  <a:pt x="1120871" y="79870"/>
                </a:lnTo>
                <a:lnTo>
                  <a:pt x="1120448" y="80112"/>
                </a:lnTo>
                <a:lnTo>
                  <a:pt x="1120448" y="81381"/>
                </a:lnTo>
                <a:lnTo>
                  <a:pt x="1119359" y="82470"/>
                </a:lnTo>
                <a:lnTo>
                  <a:pt x="1118452" y="83014"/>
                </a:lnTo>
                <a:cubicBezTo>
                  <a:pt x="1118171" y="83175"/>
                  <a:pt x="1117727" y="83659"/>
                  <a:pt x="1117122" y="84465"/>
                </a:cubicBezTo>
                <a:lnTo>
                  <a:pt x="1115127" y="84707"/>
                </a:lnTo>
                <a:lnTo>
                  <a:pt x="1115127" y="85190"/>
                </a:lnTo>
                <a:lnTo>
                  <a:pt x="1113797" y="85553"/>
                </a:lnTo>
                <a:lnTo>
                  <a:pt x="1112649" y="86944"/>
                </a:lnTo>
                <a:lnTo>
                  <a:pt x="1106119" y="88334"/>
                </a:lnTo>
                <a:lnTo>
                  <a:pt x="1102914" y="88455"/>
                </a:lnTo>
                <a:lnTo>
                  <a:pt x="1100798" y="87911"/>
                </a:lnTo>
                <a:lnTo>
                  <a:pt x="1098319" y="88455"/>
                </a:lnTo>
                <a:lnTo>
                  <a:pt x="1095478" y="87306"/>
                </a:lnTo>
                <a:lnTo>
                  <a:pt x="1091245" y="88153"/>
                </a:lnTo>
                <a:lnTo>
                  <a:pt x="1085924" y="86218"/>
                </a:lnTo>
                <a:lnTo>
                  <a:pt x="1085561" y="85311"/>
                </a:lnTo>
                <a:lnTo>
                  <a:pt x="1082236" y="85976"/>
                </a:lnTo>
                <a:lnTo>
                  <a:pt x="1079757" y="84767"/>
                </a:lnTo>
                <a:cubicBezTo>
                  <a:pt x="1079516" y="84646"/>
                  <a:pt x="1078850" y="84001"/>
                  <a:pt x="1077762" y="82832"/>
                </a:cubicBezTo>
                <a:lnTo>
                  <a:pt x="1075162" y="82228"/>
                </a:lnTo>
                <a:lnTo>
                  <a:pt x="1074618" y="80958"/>
                </a:lnTo>
                <a:cubicBezTo>
                  <a:pt x="1074497" y="80555"/>
                  <a:pt x="1073772" y="79709"/>
                  <a:pt x="1072442" y="78419"/>
                </a:cubicBezTo>
                <a:lnTo>
                  <a:pt x="1070930" y="78056"/>
                </a:lnTo>
                <a:lnTo>
                  <a:pt x="1069358" y="75819"/>
                </a:lnTo>
                <a:lnTo>
                  <a:pt x="1069358" y="74186"/>
                </a:lnTo>
                <a:lnTo>
                  <a:pt x="1067605" y="73340"/>
                </a:lnTo>
                <a:lnTo>
                  <a:pt x="1067362" y="71828"/>
                </a:lnTo>
                <a:lnTo>
                  <a:pt x="1066517" y="71345"/>
                </a:lnTo>
                <a:lnTo>
                  <a:pt x="1066758" y="70740"/>
                </a:lnTo>
                <a:lnTo>
                  <a:pt x="1065126" y="69108"/>
                </a:lnTo>
                <a:lnTo>
                  <a:pt x="1064763" y="67112"/>
                </a:lnTo>
                <a:lnTo>
                  <a:pt x="1063130" y="62941"/>
                </a:lnTo>
                <a:lnTo>
                  <a:pt x="1062888" y="61913"/>
                </a:lnTo>
                <a:cubicBezTo>
                  <a:pt x="1062808" y="61590"/>
                  <a:pt x="1062405" y="60986"/>
                  <a:pt x="1061680" y="60099"/>
                </a:cubicBezTo>
                <a:lnTo>
                  <a:pt x="1059321" y="59313"/>
                </a:lnTo>
                <a:lnTo>
                  <a:pt x="1058052" y="60824"/>
                </a:lnTo>
                <a:lnTo>
                  <a:pt x="1057749" y="62759"/>
                </a:lnTo>
                <a:cubicBezTo>
                  <a:pt x="1057629" y="63525"/>
                  <a:pt x="1057387" y="64190"/>
                  <a:pt x="1057024" y="64754"/>
                </a:cubicBezTo>
                <a:lnTo>
                  <a:pt x="1055573" y="66991"/>
                </a:lnTo>
                <a:lnTo>
                  <a:pt x="1055573" y="69712"/>
                </a:lnTo>
                <a:lnTo>
                  <a:pt x="1054727" y="70982"/>
                </a:lnTo>
                <a:lnTo>
                  <a:pt x="1055331" y="72312"/>
                </a:lnTo>
                <a:lnTo>
                  <a:pt x="1054243" y="72856"/>
                </a:lnTo>
                <a:lnTo>
                  <a:pt x="1054727" y="74065"/>
                </a:lnTo>
                <a:lnTo>
                  <a:pt x="1054243" y="77028"/>
                </a:lnTo>
                <a:lnTo>
                  <a:pt x="1054727" y="77633"/>
                </a:lnTo>
                <a:lnTo>
                  <a:pt x="1054243" y="78540"/>
                </a:lnTo>
                <a:lnTo>
                  <a:pt x="1054727" y="80112"/>
                </a:lnTo>
                <a:lnTo>
                  <a:pt x="1054243" y="81623"/>
                </a:lnTo>
                <a:lnTo>
                  <a:pt x="1053880" y="86339"/>
                </a:lnTo>
                <a:lnTo>
                  <a:pt x="1054122" y="87669"/>
                </a:lnTo>
                <a:cubicBezTo>
                  <a:pt x="1054203" y="88113"/>
                  <a:pt x="1054605" y="88979"/>
                  <a:pt x="1055331" y="90269"/>
                </a:cubicBezTo>
                <a:lnTo>
                  <a:pt x="1054485" y="95590"/>
                </a:lnTo>
                <a:lnTo>
                  <a:pt x="1053880" y="96255"/>
                </a:lnTo>
                <a:lnTo>
                  <a:pt x="1053880" y="96738"/>
                </a:lnTo>
                <a:lnTo>
                  <a:pt x="1052247" y="97585"/>
                </a:lnTo>
                <a:lnTo>
                  <a:pt x="1050494" y="99580"/>
                </a:lnTo>
                <a:cubicBezTo>
                  <a:pt x="1048761" y="100467"/>
                  <a:pt x="1047653" y="101132"/>
                  <a:pt x="1047169" y="101575"/>
                </a:cubicBezTo>
                <a:lnTo>
                  <a:pt x="1045173" y="100427"/>
                </a:lnTo>
                <a:lnTo>
                  <a:pt x="1046322" y="98190"/>
                </a:lnTo>
                <a:lnTo>
                  <a:pt x="1045415" y="97101"/>
                </a:lnTo>
                <a:lnTo>
                  <a:pt x="1045839" y="95348"/>
                </a:lnTo>
                <a:lnTo>
                  <a:pt x="1044085" y="94018"/>
                </a:lnTo>
                <a:lnTo>
                  <a:pt x="1044932" y="92264"/>
                </a:lnTo>
                <a:lnTo>
                  <a:pt x="1044932" y="90934"/>
                </a:lnTo>
                <a:cubicBezTo>
                  <a:pt x="1045093" y="89443"/>
                  <a:pt x="1045234" y="88395"/>
                  <a:pt x="1045355" y="87790"/>
                </a:cubicBezTo>
                <a:lnTo>
                  <a:pt x="1045657" y="86037"/>
                </a:lnTo>
                <a:cubicBezTo>
                  <a:pt x="1045778" y="85472"/>
                  <a:pt x="1046201" y="84545"/>
                  <a:pt x="1046927" y="83256"/>
                </a:cubicBezTo>
                <a:lnTo>
                  <a:pt x="1046322" y="81623"/>
                </a:lnTo>
                <a:lnTo>
                  <a:pt x="1046927" y="79023"/>
                </a:lnTo>
                <a:lnTo>
                  <a:pt x="1047653" y="73219"/>
                </a:lnTo>
                <a:lnTo>
                  <a:pt x="1048559" y="70377"/>
                </a:lnTo>
                <a:lnTo>
                  <a:pt x="1048559" y="69712"/>
                </a:lnTo>
                <a:lnTo>
                  <a:pt x="1049164" y="66991"/>
                </a:lnTo>
                <a:lnTo>
                  <a:pt x="1049406" y="63908"/>
                </a:lnTo>
                <a:lnTo>
                  <a:pt x="1050011" y="62820"/>
                </a:lnTo>
                <a:cubicBezTo>
                  <a:pt x="1050212" y="61046"/>
                  <a:pt x="1050454" y="59998"/>
                  <a:pt x="1050736" y="59676"/>
                </a:cubicBezTo>
                <a:lnTo>
                  <a:pt x="1050494" y="58829"/>
                </a:lnTo>
                <a:lnTo>
                  <a:pt x="1052247" y="51271"/>
                </a:lnTo>
                <a:lnTo>
                  <a:pt x="1052489" y="48188"/>
                </a:lnTo>
                <a:lnTo>
                  <a:pt x="1053094" y="47583"/>
                </a:lnTo>
                <a:lnTo>
                  <a:pt x="1053094" y="45588"/>
                </a:lnTo>
                <a:lnTo>
                  <a:pt x="1053638" y="43593"/>
                </a:lnTo>
                <a:lnTo>
                  <a:pt x="1053094" y="41356"/>
                </a:lnTo>
                <a:lnTo>
                  <a:pt x="1051643" y="40509"/>
                </a:lnTo>
                <a:lnTo>
                  <a:pt x="1051643" y="38877"/>
                </a:lnTo>
                <a:lnTo>
                  <a:pt x="1053638" y="36942"/>
                </a:lnTo>
                <a:lnTo>
                  <a:pt x="1053880" y="34342"/>
                </a:lnTo>
                <a:lnTo>
                  <a:pt x="1053336" y="31863"/>
                </a:lnTo>
                <a:lnTo>
                  <a:pt x="1054243" y="29868"/>
                </a:lnTo>
                <a:lnTo>
                  <a:pt x="1054243" y="28478"/>
                </a:lnTo>
                <a:lnTo>
                  <a:pt x="1053336" y="27389"/>
                </a:lnTo>
                <a:lnTo>
                  <a:pt x="1049647" y="25636"/>
                </a:lnTo>
                <a:cubicBezTo>
                  <a:pt x="1048156" y="26281"/>
                  <a:pt x="1046473" y="26875"/>
                  <a:pt x="1044599" y="27419"/>
                </a:cubicBezTo>
                <a:cubicBezTo>
                  <a:pt x="1042725" y="27964"/>
                  <a:pt x="1041727" y="28236"/>
                  <a:pt x="1041606" y="28236"/>
                </a:cubicBezTo>
                <a:lnTo>
                  <a:pt x="1039611" y="27873"/>
                </a:lnTo>
                <a:lnTo>
                  <a:pt x="1037253" y="29022"/>
                </a:lnTo>
                <a:lnTo>
                  <a:pt x="1031449" y="30110"/>
                </a:lnTo>
                <a:lnTo>
                  <a:pt x="1031630" y="31440"/>
                </a:lnTo>
                <a:cubicBezTo>
                  <a:pt x="1031670" y="31884"/>
                  <a:pt x="1032053" y="32670"/>
                  <a:pt x="1032779" y="33798"/>
                </a:cubicBezTo>
                <a:lnTo>
                  <a:pt x="1034532" y="33798"/>
                </a:lnTo>
                <a:lnTo>
                  <a:pt x="1035923" y="36277"/>
                </a:lnTo>
                <a:lnTo>
                  <a:pt x="1033444" y="38030"/>
                </a:lnTo>
                <a:lnTo>
                  <a:pt x="1033444" y="38635"/>
                </a:lnTo>
                <a:lnTo>
                  <a:pt x="1031691" y="40268"/>
                </a:lnTo>
                <a:lnTo>
                  <a:pt x="1029998" y="40449"/>
                </a:lnTo>
                <a:cubicBezTo>
                  <a:pt x="1029474" y="40489"/>
                  <a:pt x="1028184" y="41013"/>
                  <a:pt x="1026128" y="42021"/>
                </a:cubicBezTo>
                <a:lnTo>
                  <a:pt x="1025523" y="41356"/>
                </a:lnTo>
                <a:lnTo>
                  <a:pt x="1023891" y="41598"/>
                </a:lnTo>
                <a:lnTo>
                  <a:pt x="1022682" y="44197"/>
                </a:lnTo>
                <a:lnTo>
                  <a:pt x="1021533" y="42867"/>
                </a:lnTo>
                <a:lnTo>
                  <a:pt x="1021896" y="41114"/>
                </a:lnTo>
                <a:lnTo>
                  <a:pt x="1020203" y="40268"/>
                </a:lnTo>
                <a:lnTo>
                  <a:pt x="1020203" y="38877"/>
                </a:lnTo>
                <a:lnTo>
                  <a:pt x="1018812" y="38272"/>
                </a:lnTo>
                <a:lnTo>
                  <a:pt x="1017965" y="36942"/>
                </a:lnTo>
                <a:cubicBezTo>
                  <a:pt x="1018289" y="34766"/>
                  <a:pt x="1018651" y="32992"/>
                  <a:pt x="1019054" y="31622"/>
                </a:cubicBezTo>
                <a:lnTo>
                  <a:pt x="1020203" y="31863"/>
                </a:lnTo>
                <a:lnTo>
                  <a:pt x="1021896" y="29384"/>
                </a:lnTo>
                <a:lnTo>
                  <a:pt x="1022379" y="29384"/>
                </a:lnTo>
                <a:lnTo>
                  <a:pt x="1022682" y="28478"/>
                </a:lnTo>
                <a:lnTo>
                  <a:pt x="1023528" y="28478"/>
                </a:lnTo>
                <a:lnTo>
                  <a:pt x="1024315" y="27450"/>
                </a:lnTo>
                <a:cubicBezTo>
                  <a:pt x="1024516" y="27168"/>
                  <a:pt x="1025402" y="26644"/>
                  <a:pt x="1026974" y="25878"/>
                </a:cubicBezTo>
                <a:lnTo>
                  <a:pt x="1026974" y="25152"/>
                </a:lnTo>
                <a:lnTo>
                  <a:pt x="1028607" y="24789"/>
                </a:lnTo>
                <a:lnTo>
                  <a:pt x="1029937" y="23399"/>
                </a:lnTo>
                <a:lnTo>
                  <a:pt x="1031449" y="23157"/>
                </a:lnTo>
                <a:lnTo>
                  <a:pt x="1031691" y="22310"/>
                </a:lnTo>
                <a:lnTo>
                  <a:pt x="1033685" y="22069"/>
                </a:lnTo>
                <a:lnTo>
                  <a:pt x="1035016" y="20799"/>
                </a:lnTo>
                <a:lnTo>
                  <a:pt x="1036769" y="20799"/>
                </a:lnTo>
                <a:lnTo>
                  <a:pt x="1038765" y="20315"/>
                </a:lnTo>
                <a:lnTo>
                  <a:pt x="1039853" y="19227"/>
                </a:lnTo>
                <a:lnTo>
                  <a:pt x="1041606" y="19469"/>
                </a:lnTo>
                <a:lnTo>
                  <a:pt x="1046927" y="18562"/>
                </a:lnTo>
                <a:lnTo>
                  <a:pt x="1049647" y="17474"/>
                </a:lnTo>
                <a:lnTo>
                  <a:pt x="1052489" y="16990"/>
                </a:lnTo>
                <a:lnTo>
                  <a:pt x="1054243" y="16385"/>
                </a:lnTo>
                <a:lnTo>
                  <a:pt x="1056721" y="16385"/>
                </a:lnTo>
                <a:lnTo>
                  <a:pt x="1060652" y="15841"/>
                </a:lnTo>
                <a:lnTo>
                  <a:pt x="1063130" y="14753"/>
                </a:lnTo>
                <a:lnTo>
                  <a:pt x="1063735" y="13906"/>
                </a:lnTo>
                <a:lnTo>
                  <a:pt x="1065731" y="13544"/>
                </a:lnTo>
                <a:lnTo>
                  <a:pt x="1065368" y="12999"/>
                </a:lnTo>
                <a:close/>
                <a:moveTo>
                  <a:pt x="6981685" y="11548"/>
                </a:moveTo>
                <a:cubicBezTo>
                  <a:pt x="6983458" y="12193"/>
                  <a:pt x="6984728" y="12556"/>
                  <a:pt x="6985494" y="12637"/>
                </a:cubicBezTo>
                <a:lnTo>
                  <a:pt x="6986642" y="15962"/>
                </a:lnTo>
                <a:lnTo>
                  <a:pt x="6985252" y="18562"/>
                </a:lnTo>
                <a:lnTo>
                  <a:pt x="6981020" y="28357"/>
                </a:lnTo>
                <a:lnTo>
                  <a:pt x="6981020" y="29505"/>
                </a:lnTo>
                <a:lnTo>
                  <a:pt x="6979327" y="30110"/>
                </a:lnTo>
                <a:lnTo>
                  <a:pt x="6979085" y="30956"/>
                </a:lnTo>
                <a:lnTo>
                  <a:pt x="6978178" y="30956"/>
                </a:lnTo>
                <a:cubicBezTo>
                  <a:pt x="6978622" y="31561"/>
                  <a:pt x="6978924" y="32690"/>
                  <a:pt x="6979085" y="34342"/>
                </a:cubicBezTo>
                <a:lnTo>
                  <a:pt x="6978178" y="34584"/>
                </a:lnTo>
                <a:lnTo>
                  <a:pt x="6977936" y="38272"/>
                </a:lnTo>
                <a:lnTo>
                  <a:pt x="6976606" y="39905"/>
                </a:lnTo>
                <a:lnTo>
                  <a:pt x="6976243" y="42263"/>
                </a:lnTo>
                <a:lnTo>
                  <a:pt x="6975457" y="42505"/>
                </a:lnTo>
                <a:lnTo>
                  <a:pt x="6975699" y="44500"/>
                </a:lnTo>
                <a:lnTo>
                  <a:pt x="6975094" y="45830"/>
                </a:lnTo>
                <a:lnTo>
                  <a:pt x="6975094" y="48067"/>
                </a:lnTo>
                <a:lnTo>
                  <a:pt x="6974611" y="48672"/>
                </a:lnTo>
                <a:lnTo>
                  <a:pt x="6974611" y="50667"/>
                </a:lnTo>
                <a:lnTo>
                  <a:pt x="6973764" y="52662"/>
                </a:lnTo>
                <a:lnTo>
                  <a:pt x="6980536" y="53750"/>
                </a:lnTo>
                <a:lnTo>
                  <a:pt x="6981020" y="54234"/>
                </a:lnTo>
                <a:lnTo>
                  <a:pt x="6984043" y="53871"/>
                </a:lnTo>
                <a:cubicBezTo>
                  <a:pt x="6984688" y="53791"/>
                  <a:pt x="6985212" y="53629"/>
                  <a:pt x="6985615" y="53388"/>
                </a:cubicBezTo>
                <a:lnTo>
                  <a:pt x="6987247" y="52299"/>
                </a:lnTo>
                <a:lnTo>
                  <a:pt x="6989726" y="52662"/>
                </a:lnTo>
                <a:lnTo>
                  <a:pt x="6992568" y="51151"/>
                </a:lnTo>
                <a:cubicBezTo>
                  <a:pt x="6994704" y="50586"/>
                  <a:pt x="6996357" y="50002"/>
                  <a:pt x="6997526" y="49397"/>
                </a:cubicBezTo>
                <a:lnTo>
                  <a:pt x="7000246" y="49941"/>
                </a:lnTo>
                <a:lnTo>
                  <a:pt x="7000246" y="54355"/>
                </a:lnTo>
                <a:lnTo>
                  <a:pt x="6998251" y="57378"/>
                </a:lnTo>
                <a:lnTo>
                  <a:pt x="6998251" y="58466"/>
                </a:lnTo>
                <a:lnTo>
                  <a:pt x="6996498" y="58225"/>
                </a:lnTo>
                <a:lnTo>
                  <a:pt x="6995168" y="58708"/>
                </a:lnTo>
                <a:lnTo>
                  <a:pt x="6993414" y="58466"/>
                </a:lnTo>
                <a:lnTo>
                  <a:pt x="6991722" y="59313"/>
                </a:lnTo>
                <a:lnTo>
                  <a:pt x="6990936" y="58708"/>
                </a:lnTo>
                <a:lnTo>
                  <a:pt x="6989726" y="60220"/>
                </a:lnTo>
                <a:lnTo>
                  <a:pt x="6985494" y="61066"/>
                </a:lnTo>
                <a:lnTo>
                  <a:pt x="6983015" y="62396"/>
                </a:lnTo>
                <a:lnTo>
                  <a:pt x="6980173" y="62396"/>
                </a:lnTo>
                <a:lnTo>
                  <a:pt x="6976848" y="63303"/>
                </a:lnTo>
                <a:lnTo>
                  <a:pt x="6976606" y="62699"/>
                </a:lnTo>
                <a:lnTo>
                  <a:pt x="6974611" y="63303"/>
                </a:lnTo>
                <a:lnTo>
                  <a:pt x="6973220" y="65540"/>
                </a:lnTo>
                <a:lnTo>
                  <a:pt x="6973220" y="74186"/>
                </a:lnTo>
                <a:lnTo>
                  <a:pt x="6972616" y="75033"/>
                </a:lnTo>
                <a:lnTo>
                  <a:pt x="6973522" y="77028"/>
                </a:lnTo>
                <a:lnTo>
                  <a:pt x="6973220" y="79507"/>
                </a:lnTo>
                <a:lnTo>
                  <a:pt x="6973764" y="81502"/>
                </a:lnTo>
                <a:lnTo>
                  <a:pt x="6973764" y="83497"/>
                </a:lnTo>
                <a:lnTo>
                  <a:pt x="6975094" y="84344"/>
                </a:lnTo>
                <a:lnTo>
                  <a:pt x="6977936" y="84344"/>
                </a:lnTo>
                <a:lnTo>
                  <a:pt x="6980173" y="84948"/>
                </a:lnTo>
                <a:lnTo>
                  <a:pt x="6980536" y="87186"/>
                </a:lnTo>
                <a:lnTo>
                  <a:pt x="6978541" y="88818"/>
                </a:lnTo>
                <a:lnTo>
                  <a:pt x="6978178" y="90511"/>
                </a:lnTo>
                <a:lnTo>
                  <a:pt x="6975941" y="93655"/>
                </a:lnTo>
                <a:lnTo>
                  <a:pt x="6975457" y="95590"/>
                </a:lnTo>
                <a:lnTo>
                  <a:pt x="6973764" y="96980"/>
                </a:lnTo>
                <a:lnTo>
                  <a:pt x="6973220" y="98734"/>
                </a:lnTo>
                <a:lnTo>
                  <a:pt x="6968686" y="101454"/>
                </a:lnTo>
                <a:cubicBezTo>
                  <a:pt x="6968122" y="102382"/>
                  <a:pt x="6967638" y="103016"/>
                  <a:pt x="6967234" y="103359"/>
                </a:cubicBezTo>
                <a:cubicBezTo>
                  <a:pt x="6966832" y="103702"/>
                  <a:pt x="6966388" y="104054"/>
                  <a:pt x="6965904" y="104417"/>
                </a:cubicBezTo>
                <a:lnTo>
                  <a:pt x="6965300" y="104901"/>
                </a:lnTo>
                <a:lnTo>
                  <a:pt x="6961370" y="106231"/>
                </a:lnTo>
                <a:lnTo>
                  <a:pt x="6961612" y="104054"/>
                </a:lnTo>
                <a:lnTo>
                  <a:pt x="6963062" y="103147"/>
                </a:lnTo>
                <a:lnTo>
                  <a:pt x="6963607" y="101454"/>
                </a:lnTo>
                <a:lnTo>
                  <a:pt x="6964212" y="100910"/>
                </a:lnTo>
                <a:lnTo>
                  <a:pt x="6964695" y="99580"/>
                </a:lnTo>
                <a:lnTo>
                  <a:pt x="6963062" y="98069"/>
                </a:lnTo>
                <a:lnTo>
                  <a:pt x="6964454" y="91660"/>
                </a:lnTo>
                <a:lnTo>
                  <a:pt x="6964212" y="90753"/>
                </a:lnTo>
                <a:lnTo>
                  <a:pt x="6964695" y="88818"/>
                </a:lnTo>
                <a:lnTo>
                  <a:pt x="6964212" y="87669"/>
                </a:lnTo>
                <a:lnTo>
                  <a:pt x="6965542" y="83739"/>
                </a:lnTo>
                <a:lnTo>
                  <a:pt x="6964695" y="79870"/>
                </a:lnTo>
                <a:lnTo>
                  <a:pt x="6965058" y="78781"/>
                </a:lnTo>
                <a:lnTo>
                  <a:pt x="6965300" y="70377"/>
                </a:lnTo>
                <a:lnTo>
                  <a:pt x="6965542" y="68019"/>
                </a:lnTo>
                <a:lnTo>
                  <a:pt x="6965300" y="67475"/>
                </a:lnTo>
                <a:lnTo>
                  <a:pt x="6965300" y="66387"/>
                </a:lnTo>
                <a:lnTo>
                  <a:pt x="6963970" y="64150"/>
                </a:lnTo>
                <a:lnTo>
                  <a:pt x="6963970" y="62699"/>
                </a:lnTo>
                <a:lnTo>
                  <a:pt x="6961370" y="62396"/>
                </a:lnTo>
                <a:lnTo>
                  <a:pt x="6961370" y="64150"/>
                </a:lnTo>
                <a:lnTo>
                  <a:pt x="6957742" y="63545"/>
                </a:lnTo>
                <a:lnTo>
                  <a:pt x="6956654" y="63545"/>
                </a:lnTo>
                <a:lnTo>
                  <a:pt x="6953208" y="64875"/>
                </a:lnTo>
                <a:lnTo>
                  <a:pt x="6953208" y="65782"/>
                </a:lnTo>
                <a:lnTo>
                  <a:pt x="6949822" y="66387"/>
                </a:lnTo>
                <a:lnTo>
                  <a:pt x="6948128" y="65782"/>
                </a:lnTo>
                <a:lnTo>
                  <a:pt x="6947887" y="66387"/>
                </a:lnTo>
                <a:lnTo>
                  <a:pt x="6946738" y="66024"/>
                </a:lnTo>
                <a:lnTo>
                  <a:pt x="6942808" y="66750"/>
                </a:lnTo>
                <a:lnTo>
                  <a:pt x="6936580" y="69108"/>
                </a:lnTo>
                <a:lnTo>
                  <a:pt x="6935855" y="70377"/>
                </a:lnTo>
                <a:lnTo>
                  <a:pt x="6935855" y="79507"/>
                </a:lnTo>
                <a:lnTo>
                  <a:pt x="6935008" y="81260"/>
                </a:lnTo>
                <a:lnTo>
                  <a:pt x="6939422" y="82953"/>
                </a:lnTo>
                <a:lnTo>
                  <a:pt x="6939422" y="85432"/>
                </a:lnTo>
                <a:lnTo>
                  <a:pt x="6939664" y="86581"/>
                </a:lnTo>
                <a:lnTo>
                  <a:pt x="6938576" y="87427"/>
                </a:lnTo>
                <a:lnTo>
                  <a:pt x="6938092" y="89906"/>
                </a:lnTo>
                <a:lnTo>
                  <a:pt x="6938334" y="92506"/>
                </a:lnTo>
                <a:lnTo>
                  <a:pt x="6938938" y="92990"/>
                </a:lnTo>
                <a:cubicBezTo>
                  <a:pt x="6938536" y="94078"/>
                  <a:pt x="6938052" y="94864"/>
                  <a:pt x="6937488" y="95348"/>
                </a:cubicBezTo>
                <a:lnTo>
                  <a:pt x="6935855" y="95348"/>
                </a:lnTo>
                <a:lnTo>
                  <a:pt x="6935855" y="96134"/>
                </a:lnTo>
                <a:lnTo>
                  <a:pt x="6935069" y="96738"/>
                </a:lnTo>
                <a:cubicBezTo>
                  <a:pt x="6934827" y="96900"/>
                  <a:pt x="6934304" y="97726"/>
                  <a:pt x="6933497" y="99217"/>
                </a:cubicBezTo>
                <a:lnTo>
                  <a:pt x="6933014" y="99217"/>
                </a:lnTo>
                <a:lnTo>
                  <a:pt x="6931622" y="100668"/>
                </a:lnTo>
                <a:lnTo>
                  <a:pt x="6928539" y="100064"/>
                </a:lnTo>
                <a:lnTo>
                  <a:pt x="6926786" y="100064"/>
                </a:lnTo>
                <a:lnTo>
                  <a:pt x="6925456" y="98976"/>
                </a:lnTo>
                <a:lnTo>
                  <a:pt x="6925758" y="97766"/>
                </a:lnTo>
                <a:cubicBezTo>
                  <a:pt x="6925879" y="97404"/>
                  <a:pt x="6926322" y="96859"/>
                  <a:pt x="6927088" y="96134"/>
                </a:cubicBezTo>
                <a:lnTo>
                  <a:pt x="6927330" y="93353"/>
                </a:lnTo>
                <a:lnTo>
                  <a:pt x="6926786" y="91418"/>
                </a:lnTo>
                <a:lnTo>
                  <a:pt x="6927330" y="87669"/>
                </a:lnTo>
                <a:lnTo>
                  <a:pt x="6927088" y="85432"/>
                </a:lnTo>
                <a:lnTo>
                  <a:pt x="6927934" y="82349"/>
                </a:lnTo>
                <a:lnTo>
                  <a:pt x="6927692" y="79507"/>
                </a:lnTo>
                <a:lnTo>
                  <a:pt x="6927934" y="79265"/>
                </a:lnTo>
                <a:lnTo>
                  <a:pt x="6927934" y="77633"/>
                </a:lnTo>
                <a:lnTo>
                  <a:pt x="6928781" y="75698"/>
                </a:lnTo>
                <a:lnTo>
                  <a:pt x="6928781" y="74549"/>
                </a:lnTo>
                <a:lnTo>
                  <a:pt x="6927934" y="73098"/>
                </a:lnTo>
                <a:lnTo>
                  <a:pt x="6928781" y="69954"/>
                </a:lnTo>
                <a:lnTo>
                  <a:pt x="6927330" y="68624"/>
                </a:lnTo>
                <a:lnTo>
                  <a:pt x="6925456" y="68382"/>
                </a:lnTo>
                <a:lnTo>
                  <a:pt x="6924609" y="69470"/>
                </a:lnTo>
                <a:lnTo>
                  <a:pt x="6923702" y="68866"/>
                </a:lnTo>
                <a:cubicBezTo>
                  <a:pt x="6923218" y="69309"/>
                  <a:pt x="6922392" y="69591"/>
                  <a:pt x="6921224" y="69712"/>
                </a:cubicBezTo>
                <a:lnTo>
                  <a:pt x="6920014" y="70861"/>
                </a:lnTo>
                <a:lnTo>
                  <a:pt x="6912698" y="72191"/>
                </a:lnTo>
                <a:lnTo>
                  <a:pt x="6911972" y="72191"/>
                </a:lnTo>
                <a:lnTo>
                  <a:pt x="6911066" y="73340"/>
                </a:lnTo>
                <a:lnTo>
                  <a:pt x="6908829" y="72191"/>
                </a:lnTo>
                <a:lnTo>
                  <a:pt x="6906894" y="73098"/>
                </a:lnTo>
                <a:lnTo>
                  <a:pt x="6906229" y="71949"/>
                </a:lnTo>
                <a:lnTo>
                  <a:pt x="6906894" y="70377"/>
                </a:lnTo>
                <a:lnTo>
                  <a:pt x="6906229" y="69712"/>
                </a:lnTo>
                <a:lnTo>
                  <a:pt x="6907136" y="65782"/>
                </a:lnTo>
                <a:lnTo>
                  <a:pt x="6909131" y="64875"/>
                </a:lnTo>
                <a:lnTo>
                  <a:pt x="6909615" y="64150"/>
                </a:lnTo>
                <a:lnTo>
                  <a:pt x="6913544" y="63303"/>
                </a:lnTo>
                <a:lnTo>
                  <a:pt x="6915540" y="63787"/>
                </a:lnTo>
                <a:lnTo>
                  <a:pt x="6916144" y="64392"/>
                </a:lnTo>
                <a:lnTo>
                  <a:pt x="6918624" y="63303"/>
                </a:lnTo>
                <a:lnTo>
                  <a:pt x="6920860" y="63545"/>
                </a:lnTo>
                <a:lnTo>
                  <a:pt x="6922614" y="63303"/>
                </a:lnTo>
                <a:lnTo>
                  <a:pt x="6924307" y="63787"/>
                </a:lnTo>
                <a:lnTo>
                  <a:pt x="6924851" y="62941"/>
                </a:lnTo>
                <a:lnTo>
                  <a:pt x="6925698" y="62699"/>
                </a:lnTo>
                <a:lnTo>
                  <a:pt x="6926181" y="62941"/>
                </a:lnTo>
                <a:lnTo>
                  <a:pt x="6927330" y="62396"/>
                </a:lnTo>
                <a:cubicBezTo>
                  <a:pt x="6927532" y="62759"/>
                  <a:pt x="6928478" y="63061"/>
                  <a:pt x="6930172" y="63303"/>
                </a:cubicBezTo>
                <a:lnTo>
                  <a:pt x="6931018" y="61792"/>
                </a:lnTo>
                <a:lnTo>
                  <a:pt x="6930414" y="57620"/>
                </a:lnTo>
                <a:cubicBezTo>
                  <a:pt x="6931502" y="56209"/>
                  <a:pt x="6932167" y="55000"/>
                  <a:pt x="6932408" y="53992"/>
                </a:cubicBezTo>
                <a:lnTo>
                  <a:pt x="6931622" y="53750"/>
                </a:lnTo>
                <a:lnTo>
                  <a:pt x="6932772" y="51997"/>
                </a:lnTo>
                <a:lnTo>
                  <a:pt x="6931622" y="48309"/>
                </a:lnTo>
                <a:lnTo>
                  <a:pt x="6932408" y="44077"/>
                </a:lnTo>
                <a:lnTo>
                  <a:pt x="6931864" y="39663"/>
                </a:lnTo>
                <a:lnTo>
                  <a:pt x="6932772" y="38514"/>
                </a:lnTo>
                <a:lnTo>
                  <a:pt x="6932408" y="37668"/>
                </a:lnTo>
                <a:lnTo>
                  <a:pt x="6933255" y="35672"/>
                </a:lnTo>
                <a:lnTo>
                  <a:pt x="6932772" y="31863"/>
                </a:lnTo>
                <a:lnTo>
                  <a:pt x="6930595" y="31984"/>
                </a:lnTo>
                <a:cubicBezTo>
                  <a:pt x="6929990" y="32065"/>
                  <a:pt x="6929356" y="32287"/>
                  <a:pt x="6928690" y="32649"/>
                </a:cubicBezTo>
                <a:cubicBezTo>
                  <a:pt x="6928026" y="33012"/>
                  <a:pt x="6927390" y="33576"/>
                  <a:pt x="6926786" y="34342"/>
                </a:cubicBezTo>
                <a:lnTo>
                  <a:pt x="6925698" y="34040"/>
                </a:lnTo>
                <a:lnTo>
                  <a:pt x="6924609" y="35068"/>
                </a:lnTo>
                <a:cubicBezTo>
                  <a:pt x="6924166" y="35471"/>
                  <a:pt x="6923722" y="35753"/>
                  <a:pt x="6923279" y="35914"/>
                </a:cubicBezTo>
                <a:lnTo>
                  <a:pt x="6921465" y="36519"/>
                </a:lnTo>
                <a:lnTo>
                  <a:pt x="6922010" y="38998"/>
                </a:lnTo>
                <a:lnTo>
                  <a:pt x="6920860" y="41900"/>
                </a:lnTo>
                <a:lnTo>
                  <a:pt x="6920618" y="40147"/>
                </a:lnTo>
                <a:cubicBezTo>
                  <a:pt x="6919530" y="41033"/>
                  <a:pt x="6918502" y="41981"/>
                  <a:pt x="6917535" y="42988"/>
                </a:cubicBezTo>
                <a:lnTo>
                  <a:pt x="6916628" y="42384"/>
                </a:lnTo>
                <a:lnTo>
                  <a:pt x="6914452" y="43109"/>
                </a:lnTo>
                <a:lnTo>
                  <a:pt x="6914210" y="43835"/>
                </a:lnTo>
                <a:lnTo>
                  <a:pt x="6912214" y="44983"/>
                </a:lnTo>
                <a:lnTo>
                  <a:pt x="6912214" y="45830"/>
                </a:lnTo>
                <a:lnTo>
                  <a:pt x="6908587" y="44742"/>
                </a:lnTo>
                <a:lnTo>
                  <a:pt x="6907136" y="43109"/>
                </a:lnTo>
                <a:lnTo>
                  <a:pt x="6907136" y="40751"/>
                </a:lnTo>
                <a:lnTo>
                  <a:pt x="6908224" y="37668"/>
                </a:lnTo>
                <a:lnTo>
                  <a:pt x="6911066" y="34584"/>
                </a:lnTo>
                <a:lnTo>
                  <a:pt x="6913303" y="33677"/>
                </a:lnTo>
                <a:lnTo>
                  <a:pt x="6914814" y="32589"/>
                </a:lnTo>
                <a:cubicBezTo>
                  <a:pt x="6915298" y="32266"/>
                  <a:pt x="6916286" y="31803"/>
                  <a:pt x="6917777" y="31198"/>
                </a:cubicBezTo>
                <a:lnTo>
                  <a:pt x="6918382" y="30352"/>
                </a:lnTo>
                <a:lnTo>
                  <a:pt x="6920860" y="29868"/>
                </a:lnTo>
                <a:lnTo>
                  <a:pt x="6921465" y="29022"/>
                </a:lnTo>
                <a:lnTo>
                  <a:pt x="6922856" y="29022"/>
                </a:lnTo>
                <a:lnTo>
                  <a:pt x="6925456" y="27026"/>
                </a:lnTo>
                <a:lnTo>
                  <a:pt x="6927330" y="27026"/>
                </a:lnTo>
                <a:lnTo>
                  <a:pt x="6927934" y="26120"/>
                </a:lnTo>
                <a:lnTo>
                  <a:pt x="6930414" y="26120"/>
                </a:lnTo>
                <a:lnTo>
                  <a:pt x="6932590" y="24971"/>
                </a:lnTo>
                <a:cubicBezTo>
                  <a:pt x="6932872" y="24850"/>
                  <a:pt x="6933376" y="24286"/>
                  <a:pt x="6934102" y="23278"/>
                </a:cubicBezTo>
                <a:lnTo>
                  <a:pt x="6935432" y="23157"/>
                </a:lnTo>
                <a:cubicBezTo>
                  <a:pt x="6935876" y="23076"/>
                  <a:pt x="6936561" y="22754"/>
                  <a:pt x="6937488" y="22190"/>
                </a:cubicBezTo>
                <a:lnTo>
                  <a:pt x="6937730" y="21041"/>
                </a:lnTo>
                <a:lnTo>
                  <a:pt x="6939422" y="20799"/>
                </a:lnTo>
                <a:lnTo>
                  <a:pt x="6940329" y="19711"/>
                </a:lnTo>
                <a:lnTo>
                  <a:pt x="6941176" y="19711"/>
                </a:lnTo>
                <a:lnTo>
                  <a:pt x="6942808" y="17715"/>
                </a:lnTo>
                <a:lnTo>
                  <a:pt x="6945892" y="16627"/>
                </a:lnTo>
                <a:lnTo>
                  <a:pt x="6948734" y="16869"/>
                </a:lnTo>
                <a:cubicBezTo>
                  <a:pt x="6949620" y="18078"/>
                  <a:pt x="6950568" y="19106"/>
                  <a:pt x="6951575" y="19952"/>
                </a:cubicBezTo>
                <a:lnTo>
                  <a:pt x="6951575" y="22794"/>
                </a:lnTo>
                <a:lnTo>
                  <a:pt x="6950970" y="23943"/>
                </a:lnTo>
                <a:lnTo>
                  <a:pt x="6947887" y="24427"/>
                </a:lnTo>
                <a:lnTo>
                  <a:pt x="6947342" y="27026"/>
                </a:lnTo>
                <a:lnTo>
                  <a:pt x="6945770" y="32105"/>
                </a:lnTo>
                <a:lnTo>
                  <a:pt x="6944501" y="37426"/>
                </a:lnTo>
                <a:lnTo>
                  <a:pt x="6944501" y="39119"/>
                </a:lnTo>
                <a:lnTo>
                  <a:pt x="6943412" y="40268"/>
                </a:lnTo>
                <a:lnTo>
                  <a:pt x="6943654" y="42263"/>
                </a:lnTo>
                <a:lnTo>
                  <a:pt x="6942808" y="43351"/>
                </a:lnTo>
                <a:lnTo>
                  <a:pt x="6940813" y="52662"/>
                </a:lnTo>
                <a:lnTo>
                  <a:pt x="6939664" y="54234"/>
                </a:lnTo>
                <a:lnTo>
                  <a:pt x="6939422" y="57378"/>
                </a:lnTo>
                <a:lnTo>
                  <a:pt x="6940088" y="58466"/>
                </a:lnTo>
                <a:lnTo>
                  <a:pt x="6942264" y="58225"/>
                </a:lnTo>
                <a:lnTo>
                  <a:pt x="6944984" y="59071"/>
                </a:lnTo>
                <a:lnTo>
                  <a:pt x="6947887" y="58466"/>
                </a:lnTo>
                <a:lnTo>
                  <a:pt x="6954296" y="57983"/>
                </a:lnTo>
                <a:lnTo>
                  <a:pt x="6955808" y="57983"/>
                </a:lnTo>
                <a:lnTo>
                  <a:pt x="6956291" y="58466"/>
                </a:lnTo>
                <a:lnTo>
                  <a:pt x="6960221" y="57620"/>
                </a:lnTo>
                <a:lnTo>
                  <a:pt x="6960886" y="57076"/>
                </a:lnTo>
                <a:lnTo>
                  <a:pt x="6963062" y="57076"/>
                </a:lnTo>
                <a:lnTo>
                  <a:pt x="6965542" y="57620"/>
                </a:lnTo>
                <a:lnTo>
                  <a:pt x="6967295" y="56592"/>
                </a:lnTo>
                <a:lnTo>
                  <a:pt x="6966812" y="53388"/>
                </a:lnTo>
                <a:lnTo>
                  <a:pt x="6968262" y="51392"/>
                </a:lnTo>
                <a:lnTo>
                  <a:pt x="6967537" y="49518"/>
                </a:lnTo>
                <a:lnTo>
                  <a:pt x="6968444" y="46676"/>
                </a:lnTo>
                <a:lnTo>
                  <a:pt x="6968262" y="43956"/>
                </a:lnTo>
                <a:lnTo>
                  <a:pt x="6968806" y="42021"/>
                </a:lnTo>
                <a:lnTo>
                  <a:pt x="6968262" y="40268"/>
                </a:lnTo>
                <a:lnTo>
                  <a:pt x="6968806" y="38756"/>
                </a:lnTo>
                <a:cubicBezTo>
                  <a:pt x="6968968" y="38272"/>
                  <a:pt x="6969411" y="37627"/>
                  <a:pt x="6970136" y="36821"/>
                </a:cubicBezTo>
                <a:lnTo>
                  <a:pt x="6968928" y="35189"/>
                </a:lnTo>
                <a:lnTo>
                  <a:pt x="6970378" y="31863"/>
                </a:lnTo>
                <a:lnTo>
                  <a:pt x="6970378" y="29868"/>
                </a:lnTo>
                <a:lnTo>
                  <a:pt x="6969774" y="27026"/>
                </a:lnTo>
                <a:lnTo>
                  <a:pt x="6970378" y="26120"/>
                </a:lnTo>
                <a:lnTo>
                  <a:pt x="6969774" y="25273"/>
                </a:lnTo>
                <a:lnTo>
                  <a:pt x="6971528" y="22190"/>
                </a:lnTo>
                <a:lnTo>
                  <a:pt x="6972011" y="21948"/>
                </a:lnTo>
                <a:lnTo>
                  <a:pt x="6972374" y="18864"/>
                </a:lnTo>
                <a:lnTo>
                  <a:pt x="6973220" y="18320"/>
                </a:lnTo>
                <a:lnTo>
                  <a:pt x="6973764" y="17111"/>
                </a:lnTo>
                <a:lnTo>
                  <a:pt x="6975457" y="16385"/>
                </a:lnTo>
                <a:lnTo>
                  <a:pt x="6978843" y="13544"/>
                </a:lnTo>
                <a:lnTo>
                  <a:pt x="6980778" y="13544"/>
                </a:lnTo>
                <a:close/>
                <a:moveTo>
                  <a:pt x="3400285" y="11548"/>
                </a:moveTo>
                <a:cubicBezTo>
                  <a:pt x="3402059" y="12193"/>
                  <a:pt x="3403328" y="12556"/>
                  <a:pt x="3404094" y="12637"/>
                </a:cubicBezTo>
                <a:lnTo>
                  <a:pt x="3405243" y="15962"/>
                </a:lnTo>
                <a:lnTo>
                  <a:pt x="3403852" y="18562"/>
                </a:lnTo>
                <a:lnTo>
                  <a:pt x="3399620" y="28357"/>
                </a:lnTo>
                <a:lnTo>
                  <a:pt x="3399620" y="29505"/>
                </a:lnTo>
                <a:lnTo>
                  <a:pt x="3397927" y="30110"/>
                </a:lnTo>
                <a:lnTo>
                  <a:pt x="3397685" y="30956"/>
                </a:lnTo>
                <a:lnTo>
                  <a:pt x="3396778" y="30956"/>
                </a:lnTo>
                <a:cubicBezTo>
                  <a:pt x="3397222" y="31561"/>
                  <a:pt x="3397524" y="32690"/>
                  <a:pt x="3397685" y="34342"/>
                </a:cubicBezTo>
                <a:lnTo>
                  <a:pt x="3396778" y="34584"/>
                </a:lnTo>
                <a:lnTo>
                  <a:pt x="3396537" y="38272"/>
                </a:lnTo>
                <a:lnTo>
                  <a:pt x="3395206" y="39905"/>
                </a:lnTo>
                <a:lnTo>
                  <a:pt x="3394844" y="42263"/>
                </a:lnTo>
                <a:lnTo>
                  <a:pt x="3394058" y="42505"/>
                </a:lnTo>
                <a:lnTo>
                  <a:pt x="3394300" y="44500"/>
                </a:lnTo>
                <a:lnTo>
                  <a:pt x="3393695" y="45830"/>
                </a:lnTo>
                <a:lnTo>
                  <a:pt x="3393695" y="48067"/>
                </a:lnTo>
                <a:lnTo>
                  <a:pt x="3393211" y="48672"/>
                </a:lnTo>
                <a:lnTo>
                  <a:pt x="3393211" y="50667"/>
                </a:lnTo>
                <a:lnTo>
                  <a:pt x="3392365" y="52662"/>
                </a:lnTo>
                <a:lnTo>
                  <a:pt x="3399136" y="53750"/>
                </a:lnTo>
                <a:lnTo>
                  <a:pt x="3399620" y="54234"/>
                </a:lnTo>
                <a:lnTo>
                  <a:pt x="3402643" y="53871"/>
                </a:lnTo>
                <a:cubicBezTo>
                  <a:pt x="3403288" y="53791"/>
                  <a:pt x="3403812" y="53629"/>
                  <a:pt x="3404215" y="53388"/>
                </a:cubicBezTo>
                <a:lnTo>
                  <a:pt x="3405848" y="52299"/>
                </a:lnTo>
                <a:lnTo>
                  <a:pt x="3408327" y="52662"/>
                </a:lnTo>
                <a:lnTo>
                  <a:pt x="3411168" y="51151"/>
                </a:lnTo>
                <a:cubicBezTo>
                  <a:pt x="3413304" y="50586"/>
                  <a:pt x="3414957" y="50002"/>
                  <a:pt x="3416126" y="49397"/>
                </a:cubicBezTo>
                <a:lnTo>
                  <a:pt x="3418847" y="49941"/>
                </a:lnTo>
                <a:lnTo>
                  <a:pt x="3418847" y="54355"/>
                </a:lnTo>
                <a:lnTo>
                  <a:pt x="3416852" y="57378"/>
                </a:lnTo>
                <a:lnTo>
                  <a:pt x="3416852" y="58466"/>
                </a:lnTo>
                <a:lnTo>
                  <a:pt x="3415098" y="58225"/>
                </a:lnTo>
                <a:lnTo>
                  <a:pt x="3413768" y="58708"/>
                </a:lnTo>
                <a:lnTo>
                  <a:pt x="3412015" y="58466"/>
                </a:lnTo>
                <a:lnTo>
                  <a:pt x="3410322" y="59313"/>
                </a:lnTo>
                <a:lnTo>
                  <a:pt x="3409536" y="58708"/>
                </a:lnTo>
                <a:lnTo>
                  <a:pt x="3408327" y="60220"/>
                </a:lnTo>
                <a:lnTo>
                  <a:pt x="3404094" y="61066"/>
                </a:lnTo>
                <a:lnTo>
                  <a:pt x="3401615" y="62396"/>
                </a:lnTo>
                <a:lnTo>
                  <a:pt x="3398774" y="62396"/>
                </a:lnTo>
                <a:lnTo>
                  <a:pt x="3395448" y="63303"/>
                </a:lnTo>
                <a:lnTo>
                  <a:pt x="3395206" y="62699"/>
                </a:lnTo>
                <a:lnTo>
                  <a:pt x="3393211" y="63303"/>
                </a:lnTo>
                <a:lnTo>
                  <a:pt x="3391821" y="65540"/>
                </a:lnTo>
                <a:lnTo>
                  <a:pt x="3391821" y="74186"/>
                </a:lnTo>
                <a:lnTo>
                  <a:pt x="3391216" y="75033"/>
                </a:lnTo>
                <a:lnTo>
                  <a:pt x="3392123" y="77028"/>
                </a:lnTo>
                <a:lnTo>
                  <a:pt x="3391821" y="79507"/>
                </a:lnTo>
                <a:lnTo>
                  <a:pt x="3392365" y="81502"/>
                </a:lnTo>
                <a:lnTo>
                  <a:pt x="3392365" y="83497"/>
                </a:lnTo>
                <a:lnTo>
                  <a:pt x="3393695" y="84344"/>
                </a:lnTo>
                <a:lnTo>
                  <a:pt x="3396537" y="84344"/>
                </a:lnTo>
                <a:lnTo>
                  <a:pt x="3398774" y="84948"/>
                </a:lnTo>
                <a:lnTo>
                  <a:pt x="3399136" y="87186"/>
                </a:lnTo>
                <a:lnTo>
                  <a:pt x="3397141" y="88818"/>
                </a:lnTo>
                <a:lnTo>
                  <a:pt x="3396778" y="90511"/>
                </a:lnTo>
                <a:lnTo>
                  <a:pt x="3394541" y="93655"/>
                </a:lnTo>
                <a:lnTo>
                  <a:pt x="3394058" y="95590"/>
                </a:lnTo>
                <a:lnTo>
                  <a:pt x="3392365" y="96980"/>
                </a:lnTo>
                <a:lnTo>
                  <a:pt x="3391821" y="98734"/>
                </a:lnTo>
                <a:lnTo>
                  <a:pt x="3387286" y="101454"/>
                </a:lnTo>
                <a:cubicBezTo>
                  <a:pt x="3386721" y="102382"/>
                  <a:pt x="3386238" y="103016"/>
                  <a:pt x="3385835" y="103359"/>
                </a:cubicBezTo>
                <a:cubicBezTo>
                  <a:pt x="3385432" y="103702"/>
                  <a:pt x="3384988" y="104054"/>
                  <a:pt x="3384505" y="104417"/>
                </a:cubicBezTo>
                <a:lnTo>
                  <a:pt x="3383900" y="104901"/>
                </a:lnTo>
                <a:lnTo>
                  <a:pt x="3379970" y="106231"/>
                </a:lnTo>
                <a:lnTo>
                  <a:pt x="3380212" y="104054"/>
                </a:lnTo>
                <a:lnTo>
                  <a:pt x="3381663" y="103147"/>
                </a:lnTo>
                <a:lnTo>
                  <a:pt x="3382207" y="101454"/>
                </a:lnTo>
                <a:lnTo>
                  <a:pt x="3382812" y="100910"/>
                </a:lnTo>
                <a:lnTo>
                  <a:pt x="3383296" y="99580"/>
                </a:lnTo>
                <a:lnTo>
                  <a:pt x="3381663" y="98069"/>
                </a:lnTo>
                <a:lnTo>
                  <a:pt x="3383054" y="91660"/>
                </a:lnTo>
                <a:lnTo>
                  <a:pt x="3382812" y="90753"/>
                </a:lnTo>
                <a:lnTo>
                  <a:pt x="3383296" y="88818"/>
                </a:lnTo>
                <a:lnTo>
                  <a:pt x="3382812" y="87669"/>
                </a:lnTo>
                <a:lnTo>
                  <a:pt x="3384142" y="83739"/>
                </a:lnTo>
                <a:lnTo>
                  <a:pt x="3383296" y="79870"/>
                </a:lnTo>
                <a:lnTo>
                  <a:pt x="3383658" y="78781"/>
                </a:lnTo>
                <a:lnTo>
                  <a:pt x="3383900" y="70377"/>
                </a:lnTo>
                <a:lnTo>
                  <a:pt x="3384142" y="68019"/>
                </a:lnTo>
                <a:lnTo>
                  <a:pt x="3383900" y="67475"/>
                </a:lnTo>
                <a:lnTo>
                  <a:pt x="3383900" y="66387"/>
                </a:lnTo>
                <a:lnTo>
                  <a:pt x="3382570" y="64150"/>
                </a:lnTo>
                <a:lnTo>
                  <a:pt x="3382570" y="62699"/>
                </a:lnTo>
                <a:lnTo>
                  <a:pt x="3379970" y="62396"/>
                </a:lnTo>
                <a:lnTo>
                  <a:pt x="3379970" y="64150"/>
                </a:lnTo>
                <a:lnTo>
                  <a:pt x="3376342" y="63545"/>
                </a:lnTo>
                <a:lnTo>
                  <a:pt x="3375254" y="63545"/>
                </a:lnTo>
                <a:lnTo>
                  <a:pt x="3371808" y="64875"/>
                </a:lnTo>
                <a:lnTo>
                  <a:pt x="3371808" y="65782"/>
                </a:lnTo>
                <a:lnTo>
                  <a:pt x="3368422" y="66387"/>
                </a:lnTo>
                <a:lnTo>
                  <a:pt x="3366729" y="65782"/>
                </a:lnTo>
                <a:lnTo>
                  <a:pt x="3366487" y="66387"/>
                </a:lnTo>
                <a:lnTo>
                  <a:pt x="3365338" y="66024"/>
                </a:lnTo>
                <a:lnTo>
                  <a:pt x="3361408" y="66750"/>
                </a:lnTo>
                <a:lnTo>
                  <a:pt x="3355181" y="69108"/>
                </a:lnTo>
                <a:lnTo>
                  <a:pt x="3354455" y="70377"/>
                </a:lnTo>
                <a:lnTo>
                  <a:pt x="3354455" y="79507"/>
                </a:lnTo>
                <a:lnTo>
                  <a:pt x="3353609" y="81260"/>
                </a:lnTo>
                <a:lnTo>
                  <a:pt x="3358023" y="82953"/>
                </a:lnTo>
                <a:lnTo>
                  <a:pt x="3358023" y="85432"/>
                </a:lnTo>
                <a:lnTo>
                  <a:pt x="3358264" y="86581"/>
                </a:lnTo>
                <a:lnTo>
                  <a:pt x="3357176" y="87427"/>
                </a:lnTo>
                <a:lnTo>
                  <a:pt x="3356693" y="89906"/>
                </a:lnTo>
                <a:lnTo>
                  <a:pt x="3356934" y="92506"/>
                </a:lnTo>
                <a:lnTo>
                  <a:pt x="3357539" y="92990"/>
                </a:lnTo>
                <a:cubicBezTo>
                  <a:pt x="3357136" y="94078"/>
                  <a:pt x="3356652" y="94864"/>
                  <a:pt x="3356088" y="95348"/>
                </a:cubicBezTo>
                <a:lnTo>
                  <a:pt x="3354455" y="95348"/>
                </a:lnTo>
                <a:lnTo>
                  <a:pt x="3354455" y="96134"/>
                </a:lnTo>
                <a:lnTo>
                  <a:pt x="3353669" y="96738"/>
                </a:lnTo>
                <a:cubicBezTo>
                  <a:pt x="3353428" y="96900"/>
                  <a:pt x="3352903" y="97726"/>
                  <a:pt x="3352097" y="99217"/>
                </a:cubicBezTo>
                <a:lnTo>
                  <a:pt x="3351614" y="99217"/>
                </a:lnTo>
                <a:lnTo>
                  <a:pt x="3350223" y="100668"/>
                </a:lnTo>
                <a:lnTo>
                  <a:pt x="3347140" y="100064"/>
                </a:lnTo>
                <a:lnTo>
                  <a:pt x="3345386" y="100064"/>
                </a:lnTo>
                <a:lnTo>
                  <a:pt x="3344056" y="98976"/>
                </a:lnTo>
                <a:lnTo>
                  <a:pt x="3344358" y="97766"/>
                </a:lnTo>
                <a:cubicBezTo>
                  <a:pt x="3344479" y="97404"/>
                  <a:pt x="3344923" y="96859"/>
                  <a:pt x="3345689" y="96134"/>
                </a:cubicBezTo>
                <a:lnTo>
                  <a:pt x="3345930" y="93353"/>
                </a:lnTo>
                <a:lnTo>
                  <a:pt x="3345386" y="91418"/>
                </a:lnTo>
                <a:lnTo>
                  <a:pt x="3345930" y="87669"/>
                </a:lnTo>
                <a:lnTo>
                  <a:pt x="3345689" y="85432"/>
                </a:lnTo>
                <a:lnTo>
                  <a:pt x="3346535" y="82349"/>
                </a:lnTo>
                <a:lnTo>
                  <a:pt x="3346293" y="79507"/>
                </a:lnTo>
                <a:lnTo>
                  <a:pt x="3346535" y="79265"/>
                </a:lnTo>
                <a:lnTo>
                  <a:pt x="3346535" y="77633"/>
                </a:lnTo>
                <a:lnTo>
                  <a:pt x="3347381" y="75698"/>
                </a:lnTo>
                <a:lnTo>
                  <a:pt x="3347381" y="74549"/>
                </a:lnTo>
                <a:lnTo>
                  <a:pt x="3346535" y="73098"/>
                </a:lnTo>
                <a:lnTo>
                  <a:pt x="3347381" y="69954"/>
                </a:lnTo>
                <a:lnTo>
                  <a:pt x="3345930" y="68624"/>
                </a:lnTo>
                <a:lnTo>
                  <a:pt x="3344056" y="68382"/>
                </a:lnTo>
                <a:lnTo>
                  <a:pt x="3343210" y="69470"/>
                </a:lnTo>
                <a:lnTo>
                  <a:pt x="3342303" y="68866"/>
                </a:lnTo>
                <a:cubicBezTo>
                  <a:pt x="3341819" y="69309"/>
                  <a:pt x="3340993" y="69591"/>
                  <a:pt x="3339824" y="69712"/>
                </a:cubicBezTo>
                <a:lnTo>
                  <a:pt x="3338615" y="70861"/>
                </a:lnTo>
                <a:lnTo>
                  <a:pt x="3331299" y="72191"/>
                </a:lnTo>
                <a:lnTo>
                  <a:pt x="3330573" y="72191"/>
                </a:lnTo>
                <a:lnTo>
                  <a:pt x="3329666" y="73340"/>
                </a:lnTo>
                <a:lnTo>
                  <a:pt x="3327429" y="72191"/>
                </a:lnTo>
                <a:lnTo>
                  <a:pt x="3325494" y="73098"/>
                </a:lnTo>
                <a:lnTo>
                  <a:pt x="3324829" y="71949"/>
                </a:lnTo>
                <a:lnTo>
                  <a:pt x="3325494" y="70377"/>
                </a:lnTo>
                <a:lnTo>
                  <a:pt x="3324829" y="69712"/>
                </a:lnTo>
                <a:lnTo>
                  <a:pt x="3325736" y="65782"/>
                </a:lnTo>
                <a:lnTo>
                  <a:pt x="3327731" y="64875"/>
                </a:lnTo>
                <a:lnTo>
                  <a:pt x="3328215" y="64150"/>
                </a:lnTo>
                <a:lnTo>
                  <a:pt x="3332145" y="63303"/>
                </a:lnTo>
                <a:lnTo>
                  <a:pt x="3334140" y="63787"/>
                </a:lnTo>
                <a:lnTo>
                  <a:pt x="3334745" y="64392"/>
                </a:lnTo>
                <a:lnTo>
                  <a:pt x="3337224" y="63303"/>
                </a:lnTo>
                <a:lnTo>
                  <a:pt x="3339461" y="63545"/>
                </a:lnTo>
                <a:lnTo>
                  <a:pt x="3341214" y="63303"/>
                </a:lnTo>
                <a:lnTo>
                  <a:pt x="3342907" y="63787"/>
                </a:lnTo>
                <a:lnTo>
                  <a:pt x="3343451" y="62941"/>
                </a:lnTo>
                <a:lnTo>
                  <a:pt x="3344298" y="62699"/>
                </a:lnTo>
                <a:lnTo>
                  <a:pt x="3344782" y="62941"/>
                </a:lnTo>
                <a:lnTo>
                  <a:pt x="3345930" y="62396"/>
                </a:lnTo>
                <a:cubicBezTo>
                  <a:pt x="3346132" y="62759"/>
                  <a:pt x="3347079" y="63061"/>
                  <a:pt x="3348772" y="63303"/>
                </a:cubicBezTo>
                <a:lnTo>
                  <a:pt x="3349619" y="61792"/>
                </a:lnTo>
                <a:lnTo>
                  <a:pt x="3349014" y="57620"/>
                </a:lnTo>
                <a:cubicBezTo>
                  <a:pt x="3350102" y="56209"/>
                  <a:pt x="3350767" y="55000"/>
                  <a:pt x="3351009" y="53992"/>
                </a:cubicBezTo>
                <a:lnTo>
                  <a:pt x="3350223" y="53750"/>
                </a:lnTo>
                <a:lnTo>
                  <a:pt x="3351372" y="51997"/>
                </a:lnTo>
                <a:lnTo>
                  <a:pt x="3350223" y="48309"/>
                </a:lnTo>
                <a:lnTo>
                  <a:pt x="3351009" y="44077"/>
                </a:lnTo>
                <a:lnTo>
                  <a:pt x="3350465" y="39663"/>
                </a:lnTo>
                <a:lnTo>
                  <a:pt x="3351372" y="38514"/>
                </a:lnTo>
                <a:lnTo>
                  <a:pt x="3351009" y="37668"/>
                </a:lnTo>
                <a:lnTo>
                  <a:pt x="3351856" y="35672"/>
                </a:lnTo>
                <a:lnTo>
                  <a:pt x="3351372" y="31863"/>
                </a:lnTo>
                <a:lnTo>
                  <a:pt x="3349195" y="31984"/>
                </a:lnTo>
                <a:cubicBezTo>
                  <a:pt x="3348591" y="32065"/>
                  <a:pt x="3347956" y="32287"/>
                  <a:pt x="3347291" y="32649"/>
                </a:cubicBezTo>
                <a:cubicBezTo>
                  <a:pt x="3346626" y="33012"/>
                  <a:pt x="3345991" y="33576"/>
                  <a:pt x="3345386" y="34342"/>
                </a:cubicBezTo>
                <a:lnTo>
                  <a:pt x="3344298" y="34040"/>
                </a:lnTo>
                <a:lnTo>
                  <a:pt x="3343210" y="35068"/>
                </a:lnTo>
                <a:cubicBezTo>
                  <a:pt x="3342766" y="35471"/>
                  <a:pt x="3342323" y="35753"/>
                  <a:pt x="3341879" y="35914"/>
                </a:cubicBezTo>
                <a:lnTo>
                  <a:pt x="3340066" y="36519"/>
                </a:lnTo>
                <a:lnTo>
                  <a:pt x="3340610" y="38998"/>
                </a:lnTo>
                <a:lnTo>
                  <a:pt x="3339461" y="41900"/>
                </a:lnTo>
                <a:lnTo>
                  <a:pt x="3339219" y="40147"/>
                </a:lnTo>
                <a:cubicBezTo>
                  <a:pt x="3338131" y="41033"/>
                  <a:pt x="3337103" y="41981"/>
                  <a:pt x="3336136" y="42988"/>
                </a:cubicBezTo>
                <a:lnTo>
                  <a:pt x="3335229" y="42384"/>
                </a:lnTo>
                <a:lnTo>
                  <a:pt x="3333052" y="43109"/>
                </a:lnTo>
                <a:lnTo>
                  <a:pt x="3332810" y="43835"/>
                </a:lnTo>
                <a:lnTo>
                  <a:pt x="3330815" y="44983"/>
                </a:lnTo>
                <a:lnTo>
                  <a:pt x="3330815" y="45830"/>
                </a:lnTo>
                <a:lnTo>
                  <a:pt x="3327187" y="44742"/>
                </a:lnTo>
                <a:lnTo>
                  <a:pt x="3325736" y="43109"/>
                </a:lnTo>
                <a:lnTo>
                  <a:pt x="3325736" y="40751"/>
                </a:lnTo>
                <a:lnTo>
                  <a:pt x="3326825" y="37668"/>
                </a:lnTo>
                <a:lnTo>
                  <a:pt x="3329666" y="34584"/>
                </a:lnTo>
                <a:lnTo>
                  <a:pt x="3331903" y="33677"/>
                </a:lnTo>
                <a:lnTo>
                  <a:pt x="3333415" y="32589"/>
                </a:lnTo>
                <a:cubicBezTo>
                  <a:pt x="3333899" y="32266"/>
                  <a:pt x="3334886" y="31803"/>
                  <a:pt x="3336377" y="31198"/>
                </a:cubicBezTo>
                <a:lnTo>
                  <a:pt x="3336982" y="30352"/>
                </a:lnTo>
                <a:lnTo>
                  <a:pt x="3339461" y="29868"/>
                </a:lnTo>
                <a:lnTo>
                  <a:pt x="3340066" y="29022"/>
                </a:lnTo>
                <a:lnTo>
                  <a:pt x="3341456" y="29022"/>
                </a:lnTo>
                <a:lnTo>
                  <a:pt x="3344056" y="27026"/>
                </a:lnTo>
                <a:lnTo>
                  <a:pt x="3345930" y="27026"/>
                </a:lnTo>
                <a:lnTo>
                  <a:pt x="3346535" y="26120"/>
                </a:lnTo>
                <a:lnTo>
                  <a:pt x="3349014" y="26120"/>
                </a:lnTo>
                <a:lnTo>
                  <a:pt x="3351191" y="24971"/>
                </a:lnTo>
                <a:cubicBezTo>
                  <a:pt x="3351472" y="24850"/>
                  <a:pt x="3351977" y="24286"/>
                  <a:pt x="3352702" y="23278"/>
                </a:cubicBezTo>
                <a:lnTo>
                  <a:pt x="3354032" y="23157"/>
                </a:lnTo>
                <a:cubicBezTo>
                  <a:pt x="3354475" y="23076"/>
                  <a:pt x="3355161" y="22754"/>
                  <a:pt x="3356088" y="22190"/>
                </a:cubicBezTo>
                <a:lnTo>
                  <a:pt x="3356330" y="21041"/>
                </a:lnTo>
                <a:lnTo>
                  <a:pt x="3358023" y="20799"/>
                </a:lnTo>
                <a:lnTo>
                  <a:pt x="3358930" y="19711"/>
                </a:lnTo>
                <a:lnTo>
                  <a:pt x="3359776" y="19711"/>
                </a:lnTo>
                <a:lnTo>
                  <a:pt x="3361408" y="17715"/>
                </a:lnTo>
                <a:lnTo>
                  <a:pt x="3364492" y="16627"/>
                </a:lnTo>
                <a:lnTo>
                  <a:pt x="3367334" y="16869"/>
                </a:lnTo>
                <a:cubicBezTo>
                  <a:pt x="3368221" y="18078"/>
                  <a:pt x="3369168" y="19106"/>
                  <a:pt x="3370175" y="19952"/>
                </a:cubicBezTo>
                <a:lnTo>
                  <a:pt x="3370175" y="22794"/>
                </a:lnTo>
                <a:lnTo>
                  <a:pt x="3369571" y="23943"/>
                </a:lnTo>
                <a:lnTo>
                  <a:pt x="3366487" y="24427"/>
                </a:lnTo>
                <a:lnTo>
                  <a:pt x="3365943" y="27026"/>
                </a:lnTo>
                <a:lnTo>
                  <a:pt x="3364371" y="32105"/>
                </a:lnTo>
                <a:lnTo>
                  <a:pt x="3363101" y="37426"/>
                </a:lnTo>
                <a:lnTo>
                  <a:pt x="3363101" y="39119"/>
                </a:lnTo>
                <a:lnTo>
                  <a:pt x="3362013" y="40268"/>
                </a:lnTo>
                <a:lnTo>
                  <a:pt x="3362255" y="42263"/>
                </a:lnTo>
                <a:lnTo>
                  <a:pt x="3361408" y="43351"/>
                </a:lnTo>
                <a:lnTo>
                  <a:pt x="3359413" y="52662"/>
                </a:lnTo>
                <a:lnTo>
                  <a:pt x="3358264" y="54234"/>
                </a:lnTo>
                <a:lnTo>
                  <a:pt x="3358023" y="57378"/>
                </a:lnTo>
                <a:lnTo>
                  <a:pt x="3358688" y="58466"/>
                </a:lnTo>
                <a:lnTo>
                  <a:pt x="3360864" y="58225"/>
                </a:lnTo>
                <a:lnTo>
                  <a:pt x="3363585" y="59071"/>
                </a:lnTo>
                <a:lnTo>
                  <a:pt x="3366487" y="58466"/>
                </a:lnTo>
                <a:lnTo>
                  <a:pt x="3372896" y="57983"/>
                </a:lnTo>
                <a:lnTo>
                  <a:pt x="3374408" y="57983"/>
                </a:lnTo>
                <a:lnTo>
                  <a:pt x="3374891" y="58466"/>
                </a:lnTo>
                <a:lnTo>
                  <a:pt x="3378821" y="57620"/>
                </a:lnTo>
                <a:lnTo>
                  <a:pt x="3379486" y="57076"/>
                </a:lnTo>
                <a:lnTo>
                  <a:pt x="3381663" y="57076"/>
                </a:lnTo>
                <a:lnTo>
                  <a:pt x="3384142" y="57620"/>
                </a:lnTo>
                <a:lnTo>
                  <a:pt x="3385895" y="56592"/>
                </a:lnTo>
                <a:lnTo>
                  <a:pt x="3385412" y="53388"/>
                </a:lnTo>
                <a:lnTo>
                  <a:pt x="3386863" y="51392"/>
                </a:lnTo>
                <a:lnTo>
                  <a:pt x="3386137" y="49518"/>
                </a:lnTo>
                <a:lnTo>
                  <a:pt x="3387044" y="46676"/>
                </a:lnTo>
                <a:lnTo>
                  <a:pt x="3386863" y="43956"/>
                </a:lnTo>
                <a:lnTo>
                  <a:pt x="3387407" y="42021"/>
                </a:lnTo>
                <a:lnTo>
                  <a:pt x="3386863" y="40268"/>
                </a:lnTo>
                <a:lnTo>
                  <a:pt x="3387407" y="38756"/>
                </a:lnTo>
                <a:cubicBezTo>
                  <a:pt x="3387568" y="38272"/>
                  <a:pt x="3388012" y="37627"/>
                  <a:pt x="3388737" y="36821"/>
                </a:cubicBezTo>
                <a:lnTo>
                  <a:pt x="3387528" y="35189"/>
                </a:lnTo>
                <a:lnTo>
                  <a:pt x="3388979" y="31863"/>
                </a:lnTo>
                <a:lnTo>
                  <a:pt x="3388979" y="29868"/>
                </a:lnTo>
                <a:lnTo>
                  <a:pt x="3388374" y="27026"/>
                </a:lnTo>
                <a:lnTo>
                  <a:pt x="3388979" y="26120"/>
                </a:lnTo>
                <a:lnTo>
                  <a:pt x="3388374" y="25273"/>
                </a:lnTo>
                <a:lnTo>
                  <a:pt x="3390128" y="22190"/>
                </a:lnTo>
                <a:lnTo>
                  <a:pt x="3390611" y="21948"/>
                </a:lnTo>
                <a:lnTo>
                  <a:pt x="3390974" y="18864"/>
                </a:lnTo>
                <a:lnTo>
                  <a:pt x="3391821" y="18320"/>
                </a:lnTo>
                <a:lnTo>
                  <a:pt x="3392365" y="17111"/>
                </a:lnTo>
                <a:lnTo>
                  <a:pt x="3394058" y="16385"/>
                </a:lnTo>
                <a:lnTo>
                  <a:pt x="3397444" y="13544"/>
                </a:lnTo>
                <a:lnTo>
                  <a:pt x="3399378" y="13544"/>
                </a:lnTo>
                <a:close/>
                <a:moveTo>
                  <a:pt x="5667333" y="10641"/>
                </a:moveTo>
                <a:lnTo>
                  <a:pt x="5668421" y="11065"/>
                </a:lnTo>
                <a:lnTo>
                  <a:pt x="5668663" y="13544"/>
                </a:lnTo>
                <a:lnTo>
                  <a:pt x="5671263" y="14390"/>
                </a:lnTo>
                <a:lnTo>
                  <a:pt x="5671263" y="15236"/>
                </a:lnTo>
                <a:lnTo>
                  <a:pt x="5669509" y="16385"/>
                </a:lnTo>
                <a:lnTo>
                  <a:pt x="5669026" y="17957"/>
                </a:lnTo>
                <a:cubicBezTo>
                  <a:pt x="5666204" y="18965"/>
                  <a:pt x="5663645" y="20295"/>
                  <a:pt x="5661347" y="21948"/>
                </a:cubicBezTo>
                <a:cubicBezTo>
                  <a:pt x="5660138" y="23399"/>
                  <a:pt x="5659110" y="24346"/>
                  <a:pt x="5658263" y="24789"/>
                </a:cubicBezTo>
                <a:lnTo>
                  <a:pt x="5650948" y="28357"/>
                </a:lnTo>
                <a:lnTo>
                  <a:pt x="5651855" y="29505"/>
                </a:lnTo>
                <a:lnTo>
                  <a:pt x="5650101" y="33194"/>
                </a:lnTo>
                <a:cubicBezTo>
                  <a:pt x="5649980" y="34282"/>
                  <a:pt x="5649617" y="35592"/>
                  <a:pt x="5649013" y="37124"/>
                </a:cubicBezTo>
                <a:lnTo>
                  <a:pt x="5648227" y="39119"/>
                </a:lnTo>
                <a:lnTo>
                  <a:pt x="5645869" y="50062"/>
                </a:lnTo>
                <a:lnTo>
                  <a:pt x="5644297" y="60462"/>
                </a:lnTo>
                <a:lnTo>
                  <a:pt x="5643390" y="60220"/>
                </a:lnTo>
                <a:lnTo>
                  <a:pt x="5643390" y="68382"/>
                </a:lnTo>
                <a:lnTo>
                  <a:pt x="5642785" y="68382"/>
                </a:lnTo>
                <a:lnTo>
                  <a:pt x="5643390" y="69712"/>
                </a:lnTo>
                <a:lnTo>
                  <a:pt x="5643148" y="71103"/>
                </a:lnTo>
                <a:lnTo>
                  <a:pt x="5643934" y="80656"/>
                </a:lnTo>
                <a:lnTo>
                  <a:pt x="5643632" y="81502"/>
                </a:lnTo>
                <a:lnTo>
                  <a:pt x="5644781" y="82591"/>
                </a:lnTo>
                <a:lnTo>
                  <a:pt x="5650706" y="82107"/>
                </a:lnTo>
                <a:lnTo>
                  <a:pt x="5652157" y="82651"/>
                </a:lnTo>
                <a:cubicBezTo>
                  <a:pt x="5653205" y="83054"/>
                  <a:pt x="5653931" y="83417"/>
                  <a:pt x="5654333" y="83739"/>
                </a:cubicBezTo>
                <a:cubicBezTo>
                  <a:pt x="5652238" y="86762"/>
                  <a:pt x="5650746" y="88294"/>
                  <a:pt x="5649859" y="88334"/>
                </a:cubicBezTo>
                <a:lnTo>
                  <a:pt x="5649376" y="89423"/>
                </a:lnTo>
                <a:lnTo>
                  <a:pt x="5647622" y="89181"/>
                </a:lnTo>
                <a:lnTo>
                  <a:pt x="5645869" y="91660"/>
                </a:lnTo>
                <a:lnTo>
                  <a:pt x="5644539" y="91902"/>
                </a:lnTo>
                <a:lnTo>
                  <a:pt x="5643753" y="92929"/>
                </a:lnTo>
                <a:cubicBezTo>
                  <a:pt x="5643511" y="93212"/>
                  <a:pt x="5642664" y="93816"/>
                  <a:pt x="5641213" y="94743"/>
                </a:cubicBezTo>
                <a:lnTo>
                  <a:pt x="5639702" y="94501"/>
                </a:lnTo>
                <a:lnTo>
                  <a:pt x="5636618" y="95590"/>
                </a:lnTo>
                <a:lnTo>
                  <a:pt x="5631660" y="96134"/>
                </a:lnTo>
                <a:lnTo>
                  <a:pt x="5622349" y="97827"/>
                </a:lnTo>
                <a:lnTo>
                  <a:pt x="5620112" y="98734"/>
                </a:lnTo>
                <a:lnTo>
                  <a:pt x="5618419" y="97585"/>
                </a:lnTo>
                <a:lnTo>
                  <a:pt x="5617029" y="98069"/>
                </a:lnTo>
                <a:lnTo>
                  <a:pt x="5616666" y="94743"/>
                </a:lnTo>
                <a:lnTo>
                  <a:pt x="5620354" y="91418"/>
                </a:lnTo>
                <a:lnTo>
                  <a:pt x="5620959" y="90632"/>
                </a:lnTo>
                <a:cubicBezTo>
                  <a:pt x="5621161" y="90390"/>
                  <a:pt x="5621785" y="89987"/>
                  <a:pt x="5622833" y="89423"/>
                </a:cubicBezTo>
                <a:lnTo>
                  <a:pt x="5623256" y="88032"/>
                </a:lnTo>
                <a:lnTo>
                  <a:pt x="5623498" y="88576"/>
                </a:lnTo>
                <a:lnTo>
                  <a:pt x="5626219" y="86823"/>
                </a:lnTo>
                <a:lnTo>
                  <a:pt x="5629907" y="86097"/>
                </a:lnTo>
                <a:lnTo>
                  <a:pt x="5631298" y="86339"/>
                </a:lnTo>
                <a:lnTo>
                  <a:pt x="5633172" y="85553"/>
                </a:lnTo>
                <a:cubicBezTo>
                  <a:pt x="5633817" y="85311"/>
                  <a:pt x="5634704" y="84707"/>
                  <a:pt x="5635832" y="83739"/>
                </a:cubicBezTo>
                <a:lnTo>
                  <a:pt x="5635832" y="82107"/>
                </a:lnTo>
                <a:lnTo>
                  <a:pt x="5634986" y="81019"/>
                </a:lnTo>
                <a:lnTo>
                  <a:pt x="5635470" y="75940"/>
                </a:lnTo>
                <a:lnTo>
                  <a:pt x="5634986" y="75033"/>
                </a:lnTo>
                <a:lnTo>
                  <a:pt x="5635832" y="72856"/>
                </a:lnTo>
                <a:lnTo>
                  <a:pt x="5635470" y="69470"/>
                </a:lnTo>
                <a:lnTo>
                  <a:pt x="5634744" y="68866"/>
                </a:lnTo>
                <a:lnTo>
                  <a:pt x="5635832" y="67233"/>
                </a:lnTo>
                <a:lnTo>
                  <a:pt x="5635470" y="65540"/>
                </a:lnTo>
                <a:lnTo>
                  <a:pt x="5636135" y="63545"/>
                </a:lnTo>
                <a:lnTo>
                  <a:pt x="5635470" y="62396"/>
                </a:lnTo>
                <a:cubicBezTo>
                  <a:pt x="5636195" y="60824"/>
                  <a:pt x="5636981" y="59595"/>
                  <a:pt x="5637828" y="58708"/>
                </a:cubicBezTo>
                <a:lnTo>
                  <a:pt x="5636618" y="57076"/>
                </a:lnTo>
                <a:lnTo>
                  <a:pt x="5637828" y="53992"/>
                </a:lnTo>
                <a:cubicBezTo>
                  <a:pt x="5637707" y="53468"/>
                  <a:pt x="5637143" y="52803"/>
                  <a:pt x="5636135" y="51997"/>
                </a:cubicBezTo>
                <a:lnTo>
                  <a:pt x="5637828" y="49518"/>
                </a:lnTo>
                <a:lnTo>
                  <a:pt x="5635470" y="48309"/>
                </a:lnTo>
                <a:lnTo>
                  <a:pt x="5636618" y="46435"/>
                </a:lnTo>
                <a:lnTo>
                  <a:pt x="5636135" y="44077"/>
                </a:lnTo>
                <a:lnTo>
                  <a:pt x="5636618" y="40993"/>
                </a:lnTo>
                <a:lnTo>
                  <a:pt x="5636618" y="39421"/>
                </a:lnTo>
                <a:lnTo>
                  <a:pt x="5638069" y="37668"/>
                </a:lnTo>
                <a:cubicBezTo>
                  <a:pt x="5638392" y="35612"/>
                  <a:pt x="5638775" y="34121"/>
                  <a:pt x="5639218" y="33194"/>
                </a:cubicBezTo>
                <a:lnTo>
                  <a:pt x="5640065" y="32589"/>
                </a:lnTo>
                <a:lnTo>
                  <a:pt x="5638976" y="29505"/>
                </a:lnTo>
                <a:lnTo>
                  <a:pt x="5639702" y="27510"/>
                </a:lnTo>
                <a:lnTo>
                  <a:pt x="5637828" y="26785"/>
                </a:lnTo>
                <a:lnTo>
                  <a:pt x="5634139" y="27873"/>
                </a:lnTo>
                <a:lnTo>
                  <a:pt x="5632386" y="29505"/>
                </a:lnTo>
                <a:cubicBezTo>
                  <a:pt x="5631822" y="29788"/>
                  <a:pt x="5631278" y="30150"/>
                  <a:pt x="5630754" y="30594"/>
                </a:cubicBezTo>
                <a:lnTo>
                  <a:pt x="5629665" y="30594"/>
                </a:lnTo>
                <a:lnTo>
                  <a:pt x="5628637" y="28901"/>
                </a:lnTo>
                <a:cubicBezTo>
                  <a:pt x="5628315" y="28377"/>
                  <a:pt x="5627912" y="27168"/>
                  <a:pt x="5627428" y="25273"/>
                </a:cubicBezTo>
                <a:lnTo>
                  <a:pt x="5628577" y="23157"/>
                </a:lnTo>
                <a:cubicBezTo>
                  <a:pt x="5629101" y="22310"/>
                  <a:pt x="5630209" y="21827"/>
                  <a:pt x="5631902" y="21706"/>
                </a:cubicBezTo>
                <a:lnTo>
                  <a:pt x="5631902" y="20799"/>
                </a:lnTo>
                <a:lnTo>
                  <a:pt x="5632749" y="20557"/>
                </a:lnTo>
                <a:lnTo>
                  <a:pt x="5633535" y="19469"/>
                </a:lnTo>
                <a:lnTo>
                  <a:pt x="5634744" y="19469"/>
                </a:lnTo>
                <a:cubicBezTo>
                  <a:pt x="5635994" y="18743"/>
                  <a:pt x="5637183" y="17877"/>
                  <a:pt x="5638311" y="16869"/>
                </a:cubicBezTo>
                <a:lnTo>
                  <a:pt x="5640306" y="16627"/>
                </a:lnTo>
                <a:cubicBezTo>
                  <a:pt x="5642120" y="15458"/>
                  <a:pt x="5643148" y="14874"/>
                  <a:pt x="5643390" y="14874"/>
                </a:cubicBezTo>
                <a:lnTo>
                  <a:pt x="5645143" y="14874"/>
                </a:lnTo>
                <a:lnTo>
                  <a:pt x="5645143" y="15236"/>
                </a:lnTo>
                <a:cubicBezTo>
                  <a:pt x="5646111" y="15317"/>
                  <a:pt x="5647401" y="15781"/>
                  <a:pt x="5649013" y="16627"/>
                </a:cubicBezTo>
                <a:lnTo>
                  <a:pt x="5651189" y="15236"/>
                </a:lnTo>
                <a:lnTo>
                  <a:pt x="5659412" y="15478"/>
                </a:lnTo>
                <a:lnTo>
                  <a:pt x="5660863" y="15720"/>
                </a:lnTo>
                <a:lnTo>
                  <a:pt x="5665579" y="11790"/>
                </a:lnTo>
                <a:close/>
                <a:moveTo>
                  <a:pt x="5057733" y="10641"/>
                </a:moveTo>
                <a:lnTo>
                  <a:pt x="5058822" y="11065"/>
                </a:lnTo>
                <a:lnTo>
                  <a:pt x="5059063" y="13544"/>
                </a:lnTo>
                <a:lnTo>
                  <a:pt x="5061663" y="14390"/>
                </a:lnTo>
                <a:lnTo>
                  <a:pt x="5061663" y="15236"/>
                </a:lnTo>
                <a:lnTo>
                  <a:pt x="5059909" y="16385"/>
                </a:lnTo>
                <a:lnTo>
                  <a:pt x="5059426" y="17957"/>
                </a:lnTo>
                <a:cubicBezTo>
                  <a:pt x="5056604" y="18965"/>
                  <a:pt x="5054045" y="20295"/>
                  <a:pt x="5051747" y="21948"/>
                </a:cubicBezTo>
                <a:cubicBezTo>
                  <a:pt x="5050538" y="23399"/>
                  <a:pt x="5049510" y="24346"/>
                  <a:pt x="5048663" y="24789"/>
                </a:cubicBezTo>
                <a:lnTo>
                  <a:pt x="5041348" y="28357"/>
                </a:lnTo>
                <a:lnTo>
                  <a:pt x="5042255" y="29505"/>
                </a:lnTo>
                <a:lnTo>
                  <a:pt x="5040502" y="33194"/>
                </a:lnTo>
                <a:cubicBezTo>
                  <a:pt x="5040380" y="34282"/>
                  <a:pt x="5040017" y="35592"/>
                  <a:pt x="5039413" y="37124"/>
                </a:cubicBezTo>
                <a:lnTo>
                  <a:pt x="5038627" y="39119"/>
                </a:lnTo>
                <a:lnTo>
                  <a:pt x="5036269" y="50062"/>
                </a:lnTo>
                <a:lnTo>
                  <a:pt x="5034697" y="60462"/>
                </a:lnTo>
                <a:lnTo>
                  <a:pt x="5033791" y="60220"/>
                </a:lnTo>
                <a:lnTo>
                  <a:pt x="5033791" y="68382"/>
                </a:lnTo>
                <a:lnTo>
                  <a:pt x="5033185" y="68382"/>
                </a:lnTo>
                <a:lnTo>
                  <a:pt x="5033791" y="69712"/>
                </a:lnTo>
                <a:lnTo>
                  <a:pt x="5033548" y="71103"/>
                </a:lnTo>
                <a:lnTo>
                  <a:pt x="5034334" y="80656"/>
                </a:lnTo>
                <a:lnTo>
                  <a:pt x="5034032" y="81502"/>
                </a:lnTo>
                <a:lnTo>
                  <a:pt x="5035181" y="82591"/>
                </a:lnTo>
                <a:lnTo>
                  <a:pt x="5041106" y="82107"/>
                </a:lnTo>
                <a:lnTo>
                  <a:pt x="5042557" y="82651"/>
                </a:lnTo>
                <a:cubicBezTo>
                  <a:pt x="5043605" y="83054"/>
                  <a:pt x="5044331" y="83417"/>
                  <a:pt x="5044733" y="83739"/>
                </a:cubicBezTo>
                <a:cubicBezTo>
                  <a:pt x="5042638" y="86762"/>
                  <a:pt x="5041146" y="88294"/>
                  <a:pt x="5040259" y="88334"/>
                </a:cubicBezTo>
                <a:lnTo>
                  <a:pt x="5039776" y="89423"/>
                </a:lnTo>
                <a:lnTo>
                  <a:pt x="5038022" y="89181"/>
                </a:lnTo>
                <a:lnTo>
                  <a:pt x="5036269" y="91660"/>
                </a:lnTo>
                <a:lnTo>
                  <a:pt x="5034939" y="91902"/>
                </a:lnTo>
                <a:lnTo>
                  <a:pt x="5034153" y="92929"/>
                </a:lnTo>
                <a:cubicBezTo>
                  <a:pt x="5033911" y="93212"/>
                  <a:pt x="5033064" y="93816"/>
                  <a:pt x="5031613" y="94743"/>
                </a:cubicBezTo>
                <a:lnTo>
                  <a:pt x="5030102" y="94501"/>
                </a:lnTo>
                <a:lnTo>
                  <a:pt x="5027018" y="95590"/>
                </a:lnTo>
                <a:lnTo>
                  <a:pt x="5022060" y="96134"/>
                </a:lnTo>
                <a:lnTo>
                  <a:pt x="5012750" y="97827"/>
                </a:lnTo>
                <a:lnTo>
                  <a:pt x="5010512" y="98734"/>
                </a:lnTo>
                <a:lnTo>
                  <a:pt x="5008820" y="97585"/>
                </a:lnTo>
                <a:lnTo>
                  <a:pt x="5007429" y="98069"/>
                </a:lnTo>
                <a:lnTo>
                  <a:pt x="5007067" y="94743"/>
                </a:lnTo>
                <a:lnTo>
                  <a:pt x="5010755" y="91418"/>
                </a:lnTo>
                <a:lnTo>
                  <a:pt x="5011359" y="90632"/>
                </a:lnTo>
                <a:cubicBezTo>
                  <a:pt x="5011561" y="90390"/>
                  <a:pt x="5012185" y="89987"/>
                  <a:pt x="5013233" y="89423"/>
                </a:cubicBezTo>
                <a:lnTo>
                  <a:pt x="5013656" y="88032"/>
                </a:lnTo>
                <a:lnTo>
                  <a:pt x="5013898" y="88576"/>
                </a:lnTo>
                <a:lnTo>
                  <a:pt x="5016619" y="86823"/>
                </a:lnTo>
                <a:lnTo>
                  <a:pt x="5020307" y="86097"/>
                </a:lnTo>
                <a:lnTo>
                  <a:pt x="5021698" y="86339"/>
                </a:lnTo>
                <a:lnTo>
                  <a:pt x="5023573" y="85553"/>
                </a:lnTo>
                <a:cubicBezTo>
                  <a:pt x="5024217" y="85311"/>
                  <a:pt x="5025104" y="84707"/>
                  <a:pt x="5026232" y="83739"/>
                </a:cubicBezTo>
                <a:lnTo>
                  <a:pt x="5026232" y="82107"/>
                </a:lnTo>
                <a:lnTo>
                  <a:pt x="5025386" y="81019"/>
                </a:lnTo>
                <a:lnTo>
                  <a:pt x="5025870" y="75940"/>
                </a:lnTo>
                <a:lnTo>
                  <a:pt x="5025386" y="75033"/>
                </a:lnTo>
                <a:lnTo>
                  <a:pt x="5026232" y="72856"/>
                </a:lnTo>
                <a:lnTo>
                  <a:pt x="5025870" y="69470"/>
                </a:lnTo>
                <a:lnTo>
                  <a:pt x="5025145" y="68866"/>
                </a:lnTo>
                <a:lnTo>
                  <a:pt x="5026232" y="67233"/>
                </a:lnTo>
                <a:lnTo>
                  <a:pt x="5025870" y="65540"/>
                </a:lnTo>
                <a:lnTo>
                  <a:pt x="5026535" y="63545"/>
                </a:lnTo>
                <a:lnTo>
                  <a:pt x="5025870" y="62396"/>
                </a:lnTo>
                <a:cubicBezTo>
                  <a:pt x="5026595" y="60824"/>
                  <a:pt x="5027381" y="59595"/>
                  <a:pt x="5028228" y="58708"/>
                </a:cubicBezTo>
                <a:lnTo>
                  <a:pt x="5027018" y="57076"/>
                </a:lnTo>
                <a:lnTo>
                  <a:pt x="5028228" y="53992"/>
                </a:lnTo>
                <a:cubicBezTo>
                  <a:pt x="5028107" y="53468"/>
                  <a:pt x="5027543" y="52803"/>
                  <a:pt x="5026535" y="51997"/>
                </a:cubicBezTo>
                <a:lnTo>
                  <a:pt x="5028228" y="49518"/>
                </a:lnTo>
                <a:lnTo>
                  <a:pt x="5025870" y="48309"/>
                </a:lnTo>
                <a:lnTo>
                  <a:pt x="5027018" y="46435"/>
                </a:lnTo>
                <a:lnTo>
                  <a:pt x="5026535" y="44077"/>
                </a:lnTo>
                <a:lnTo>
                  <a:pt x="5027018" y="40993"/>
                </a:lnTo>
                <a:lnTo>
                  <a:pt x="5027018" y="39421"/>
                </a:lnTo>
                <a:lnTo>
                  <a:pt x="5028470" y="37668"/>
                </a:lnTo>
                <a:cubicBezTo>
                  <a:pt x="5028792" y="35612"/>
                  <a:pt x="5029175" y="34121"/>
                  <a:pt x="5029618" y="33194"/>
                </a:cubicBezTo>
                <a:lnTo>
                  <a:pt x="5030465" y="32589"/>
                </a:lnTo>
                <a:lnTo>
                  <a:pt x="5029376" y="29505"/>
                </a:lnTo>
                <a:lnTo>
                  <a:pt x="5030102" y="27510"/>
                </a:lnTo>
                <a:lnTo>
                  <a:pt x="5028228" y="26785"/>
                </a:lnTo>
                <a:lnTo>
                  <a:pt x="5024540" y="27873"/>
                </a:lnTo>
                <a:lnTo>
                  <a:pt x="5022787" y="29505"/>
                </a:lnTo>
                <a:cubicBezTo>
                  <a:pt x="5022222" y="29788"/>
                  <a:pt x="5021678" y="30150"/>
                  <a:pt x="5021154" y="30594"/>
                </a:cubicBezTo>
                <a:lnTo>
                  <a:pt x="5020065" y="30594"/>
                </a:lnTo>
                <a:lnTo>
                  <a:pt x="5019038" y="28901"/>
                </a:lnTo>
                <a:cubicBezTo>
                  <a:pt x="5018715" y="28377"/>
                  <a:pt x="5018312" y="27168"/>
                  <a:pt x="5017828" y="25273"/>
                </a:cubicBezTo>
                <a:lnTo>
                  <a:pt x="5018977" y="23157"/>
                </a:lnTo>
                <a:cubicBezTo>
                  <a:pt x="5019501" y="22310"/>
                  <a:pt x="5020610" y="21827"/>
                  <a:pt x="5022302" y="21706"/>
                </a:cubicBezTo>
                <a:lnTo>
                  <a:pt x="5022302" y="20799"/>
                </a:lnTo>
                <a:lnTo>
                  <a:pt x="5023149" y="20557"/>
                </a:lnTo>
                <a:lnTo>
                  <a:pt x="5023935" y="19469"/>
                </a:lnTo>
                <a:lnTo>
                  <a:pt x="5025145" y="19469"/>
                </a:lnTo>
                <a:cubicBezTo>
                  <a:pt x="5026394" y="18743"/>
                  <a:pt x="5027583" y="17877"/>
                  <a:pt x="5028712" y="16869"/>
                </a:cubicBezTo>
                <a:lnTo>
                  <a:pt x="5030706" y="16627"/>
                </a:lnTo>
                <a:cubicBezTo>
                  <a:pt x="5032520" y="15458"/>
                  <a:pt x="5033548" y="14874"/>
                  <a:pt x="5033791" y="14874"/>
                </a:cubicBezTo>
                <a:lnTo>
                  <a:pt x="5035543" y="14874"/>
                </a:lnTo>
                <a:lnTo>
                  <a:pt x="5035543" y="15236"/>
                </a:lnTo>
                <a:cubicBezTo>
                  <a:pt x="5036511" y="15317"/>
                  <a:pt x="5037801" y="15781"/>
                  <a:pt x="5039413" y="16627"/>
                </a:cubicBezTo>
                <a:lnTo>
                  <a:pt x="5041589" y="15236"/>
                </a:lnTo>
                <a:lnTo>
                  <a:pt x="5049812" y="15478"/>
                </a:lnTo>
                <a:lnTo>
                  <a:pt x="5051263" y="15720"/>
                </a:lnTo>
                <a:lnTo>
                  <a:pt x="5055979" y="11790"/>
                </a:lnTo>
                <a:close/>
                <a:moveTo>
                  <a:pt x="1762083" y="10641"/>
                </a:moveTo>
                <a:lnTo>
                  <a:pt x="1763171" y="11065"/>
                </a:lnTo>
                <a:lnTo>
                  <a:pt x="1763414" y="13544"/>
                </a:lnTo>
                <a:lnTo>
                  <a:pt x="1766013" y="14390"/>
                </a:lnTo>
                <a:lnTo>
                  <a:pt x="1766013" y="15236"/>
                </a:lnTo>
                <a:lnTo>
                  <a:pt x="1764260" y="16385"/>
                </a:lnTo>
                <a:lnTo>
                  <a:pt x="1763776" y="17957"/>
                </a:lnTo>
                <a:cubicBezTo>
                  <a:pt x="1760955" y="18965"/>
                  <a:pt x="1758395" y="20295"/>
                  <a:pt x="1756097" y="21948"/>
                </a:cubicBezTo>
                <a:cubicBezTo>
                  <a:pt x="1754889" y="23399"/>
                  <a:pt x="1753860" y="24346"/>
                  <a:pt x="1753014" y="24789"/>
                </a:cubicBezTo>
                <a:lnTo>
                  <a:pt x="1745698" y="28357"/>
                </a:lnTo>
                <a:lnTo>
                  <a:pt x="1746605" y="29505"/>
                </a:lnTo>
                <a:lnTo>
                  <a:pt x="1744852" y="33194"/>
                </a:lnTo>
                <a:cubicBezTo>
                  <a:pt x="1744731" y="34282"/>
                  <a:pt x="1744368" y="35592"/>
                  <a:pt x="1743764" y="37124"/>
                </a:cubicBezTo>
                <a:lnTo>
                  <a:pt x="1742977" y="39119"/>
                </a:lnTo>
                <a:lnTo>
                  <a:pt x="1740619" y="50062"/>
                </a:lnTo>
                <a:lnTo>
                  <a:pt x="1739047" y="60462"/>
                </a:lnTo>
                <a:lnTo>
                  <a:pt x="1738140" y="60220"/>
                </a:lnTo>
                <a:lnTo>
                  <a:pt x="1738140" y="68382"/>
                </a:lnTo>
                <a:lnTo>
                  <a:pt x="1737536" y="68382"/>
                </a:lnTo>
                <a:lnTo>
                  <a:pt x="1738140" y="69712"/>
                </a:lnTo>
                <a:lnTo>
                  <a:pt x="1737899" y="71103"/>
                </a:lnTo>
                <a:lnTo>
                  <a:pt x="1738684" y="80656"/>
                </a:lnTo>
                <a:lnTo>
                  <a:pt x="1738382" y="81502"/>
                </a:lnTo>
                <a:lnTo>
                  <a:pt x="1739531" y="82591"/>
                </a:lnTo>
                <a:lnTo>
                  <a:pt x="1745456" y="82107"/>
                </a:lnTo>
                <a:lnTo>
                  <a:pt x="1746908" y="82651"/>
                </a:lnTo>
                <a:cubicBezTo>
                  <a:pt x="1747955" y="83054"/>
                  <a:pt x="1748681" y="83417"/>
                  <a:pt x="1749084" y="83739"/>
                </a:cubicBezTo>
                <a:cubicBezTo>
                  <a:pt x="1746988" y="86762"/>
                  <a:pt x="1745496" y="88294"/>
                  <a:pt x="1744610" y="88334"/>
                </a:cubicBezTo>
                <a:lnTo>
                  <a:pt x="1744126" y="89423"/>
                </a:lnTo>
                <a:lnTo>
                  <a:pt x="1742373" y="89181"/>
                </a:lnTo>
                <a:lnTo>
                  <a:pt x="1740619" y="91660"/>
                </a:lnTo>
                <a:lnTo>
                  <a:pt x="1739289" y="91902"/>
                </a:lnTo>
                <a:lnTo>
                  <a:pt x="1738503" y="92929"/>
                </a:lnTo>
                <a:cubicBezTo>
                  <a:pt x="1738261" y="93212"/>
                  <a:pt x="1737415" y="93816"/>
                  <a:pt x="1735964" y="94743"/>
                </a:cubicBezTo>
                <a:lnTo>
                  <a:pt x="1734453" y="94501"/>
                </a:lnTo>
                <a:lnTo>
                  <a:pt x="1731369" y="95590"/>
                </a:lnTo>
                <a:lnTo>
                  <a:pt x="1726411" y="96134"/>
                </a:lnTo>
                <a:lnTo>
                  <a:pt x="1717100" y="97827"/>
                </a:lnTo>
                <a:lnTo>
                  <a:pt x="1714863" y="98734"/>
                </a:lnTo>
                <a:lnTo>
                  <a:pt x="1713170" y="97585"/>
                </a:lnTo>
                <a:lnTo>
                  <a:pt x="1711779" y="98069"/>
                </a:lnTo>
                <a:lnTo>
                  <a:pt x="1711417" y="94743"/>
                </a:lnTo>
                <a:lnTo>
                  <a:pt x="1715105" y="91418"/>
                </a:lnTo>
                <a:lnTo>
                  <a:pt x="1715709" y="90632"/>
                </a:lnTo>
                <a:cubicBezTo>
                  <a:pt x="1715911" y="90390"/>
                  <a:pt x="1716535" y="89987"/>
                  <a:pt x="1717584" y="89423"/>
                </a:cubicBezTo>
                <a:lnTo>
                  <a:pt x="1718007" y="88032"/>
                </a:lnTo>
                <a:lnTo>
                  <a:pt x="1718249" y="88576"/>
                </a:lnTo>
                <a:lnTo>
                  <a:pt x="1720969" y="86823"/>
                </a:lnTo>
                <a:lnTo>
                  <a:pt x="1724657" y="86097"/>
                </a:lnTo>
                <a:lnTo>
                  <a:pt x="1726048" y="86339"/>
                </a:lnTo>
                <a:lnTo>
                  <a:pt x="1727922" y="85553"/>
                </a:lnTo>
                <a:cubicBezTo>
                  <a:pt x="1728567" y="85311"/>
                  <a:pt x="1729454" y="84707"/>
                  <a:pt x="1730583" y="83739"/>
                </a:cubicBezTo>
                <a:lnTo>
                  <a:pt x="1730583" y="82107"/>
                </a:lnTo>
                <a:lnTo>
                  <a:pt x="1729737" y="81019"/>
                </a:lnTo>
                <a:lnTo>
                  <a:pt x="1730220" y="75940"/>
                </a:lnTo>
                <a:lnTo>
                  <a:pt x="1729737" y="75033"/>
                </a:lnTo>
                <a:lnTo>
                  <a:pt x="1730583" y="72856"/>
                </a:lnTo>
                <a:lnTo>
                  <a:pt x="1730220" y="69470"/>
                </a:lnTo>
                <a:lnTo>
                  <a:pt x="1729494" y="68866"/>
                </a:lnTo>
                <a:lnTo>
                  <a:pt x="1730583" y="67233"/>
                </a:lnTo>
                <a:lnTo>
                  <a:pt x="1730220" y="65540"/>
                </a:lnTo>
                <a:lnTo>
                  <a:pt x="1730885" y="63545"/>
                </a:lnTo>
                <a:lnTo>
                  <a:pt x="1730220" y="62396"/>
                </a:lnTo>
                <a:cubicBezTo>
                  <a:pt x="1730945" y="60824"/>
                  <a:pt x="1731731" y="59595"/>
                  <a:pt x="1732578" y="58708"/>
                </a:cubicBezTo>
                <a:lnTo>
                  <a:pt x="1731369" y="57076"/>
                </a:lnTo>
                <a:lnTo>
                  <a:pt x="1732578" y="53992"/>
                </a:lnTo>
                <a:cubicBezTo>
                  <a:pt x="1732457" y="53468"/>
                  <a:pt x="1731893" y="52803"/>
                  <a:pt x="1730885" y="51997"/>
                </a:cubicBezTo>
                <a:lnTo>
                  <a:pt x="1732578" y="49518"/>
                </a:lnTo>
                <a:lnTo>
                  <a:pt x="1730220" y="48309"/>
                </a:lnTo>
                <a:lnTo>
                  <a:pt x="1731369" y="46435"/>
                </a:lnTo>
                <a:lnTo>
                  <a:pt x="1730885" y="44077"/>
                </a:lnTo>
                <a:lnTo>
                  <a:pt x="1731369" y="40993"/>
                </a:lnTo>
                <a:lnTo>
                  <a:pt x="1731369" y="39421"/>
                </a:lnTo>
                <a:lnTo>
                  <a:pt x="1732820" y="37668"/>
                </a:lnTo>
                <a:cubicBezTo>
                  <a:pt x="1733142" y="35612"/>
                  <a:pt x="1733525" y="34121"/>
                  <a:pt x="1733968" y="33194"/>
                </a:cubicBezTo>
                <a:lnTo>
                  <a:pt x="1734815" y="32589"/>
                </a:lnTo>
                <a:lnTo>
                  <a:pt x="1733727" y="29505"/>
                </a:lnTo>
                <a:lnTo>
                  <a:pt x="1734453" y="27510"/>
                </a:lnTo>
                <a:lnTo>
                  <a:pt x="1732578" y="26785"/>
                </a:lnTo>
                <a:lnTo>
                  <a:pt x="1728890" y="27873"/>
                </a:lnTo>
                <a:lnTo>
                  <a:pt x="1727136" y="29505"/>
                </a:lnTo>
                <a:cubicBezTo>
                  <a:pt x="1726572" y="29788"/>
                  <a:pt x="1726028" y="30150"/>
                  <a:pt x="1725504" y="30594"/>
                </a:cubicBezTo>
                <a:lnTo>
                  <a:pt x="1724416" y="30594"/>
                </a:lnTo>
                <a:lnTo>
                  <a:pt x="1723388" y="28901"/>
                </a:lnTo>
                <a:cubicBezTo>
                  <a:pt x="1723066" y="28377"/>
                  <a:pt x="1722663" y="27168"/>
                  <a:pt x="1722179" y="25273"/>
                </a:cubicBezTo>
                <a:lnTo>
                  <a:pt x="1723327" y="23157"/>
                </a:lnTo>
                <a:cubicBezTo>
                  <a:pt x="1723851" y="22310"/>
                  <a:pt x="1724960" y="21827"/>
                  <a:pt x="1726653" y="21706"/>
                </a:cubicBezTo>
                <a:lnTo>
                  <a:pt x="1726653" y="20799"/>
                </a:lnTo>
                <a:lnTo>
                  <a:pt x="1727499" y="20557"/>
                </a:lnTo>
                <a:lnTo>
                  <a:pt x="1728286" y="19469"/>
                </a:lnTo>
                <a:lnTo>
                  <a:pt x="1729494" y="19469"/>
                </a:lnTo>
                <a:cubicBezTo>
                  <a:pt x="1730744" y="18743"/>
                  <a:pt x="1731933" y="17877"/>
                  <a:pt x="1733061" y="16869"/>
                </a:cubicBezTo>
                <a:lnTo>
                  <a:pt x="1735057" y="16627"/>
                </a:lnTo>
                <a:cubicBezTo>
                  <a:pt x="1736871" y="15458"/>
                  <a:pt x="1737899" y="14874"/>
                  <a:pt x="1738140" y="14874"/>
                </a:cubicBezTo>
                <a:lnTo>
                  <a:pt x="1739894" y="14874"/>
                </a:lnTo>
                <a:lnTo>
                  <a:pt x="1739894" y="15236"/>
                </a:lnTo>
                <a:cubicBezTo>
                  <a:pt x="1740861" y="15317"/>
                  <a:pt x="1742151" y="15781"/>
                  <a:pt x="1743764" y="16627"/>
                </a:cubicBezTo>
                <a:lnTo>
                  <a:pt x="1745940" y="15236"/>
                </a:lnTo>
                <a:lnTo>
                  <a:pt x="1754162" y="15478"/>
                </a:lnTo>
                <a:lnTo>
                  <a:pt x="1755614" y="15720"/>
                </a:lnTo>
                <a:lnTo>
                  <a:pt x="1760330" y="11790"/>
                </a:lnTo>
                <a:close/>
                <a:moveTo>
                  <a:pt x="1426108" y="10158"/>
                </a:moveTo>
                <a:cubicBezTo>
                  <a:pt x="1428285" y="9835"/>
                  <a:pt x="1432114" y="10581"/>
                  <a:pt x="1437596" y="12395"/>
                </a:cubicBezTo>
                <a:lnTo>
                  <a:pt x="1438685" y="13302"/>
                </a:lnTo>
                <a:cubicBezTo>
                  <a:pt x="1439047" y="13624"/>
                  <a:pt x="1439632" y="13906"/>
                  <a:pt x="1440438" y="14148"/>
                </a:cubicBezTo>
                <a:lnTo>
                  <a:pt x="1440075" y="14874"/>
                </a:lnTo>
                <a:lnTo>
                  <a:pt x="1444912" y="18562"/>
                </a:lnTo>
                <a:lnTo>
                  <a:pt x="1446544" y="21041"/>
                </a:lnTo>
                <a:lnTo>
                  <a:pt x="1443521" y="24789"/>
                </a:lnTo>
                <a:lnTo>
                  <a:pt x="1438080" y="28357"/>
                </a:lnTo>
                <a:lnTo>
                  <a:pt x="1437354" y="30594"/>
                </a:lnTo>
                <a:lnTo>
                  <a:pt x="1436991" y="30110"/>
                </a:lnTo>
                <a:lnTo>
                  <a:pt x="1434996" y="29868"/>
                </a:lnTo>
                <a:lnTo>
                  <a:pt x="1433908" y="30110"/>
                </a:lnTo>
                <a:lnTo>
                  <a:pt x="1432880" y="28719"/>
                </a:lnTo>
                <a:cubicBezTo>
                  <a:pt x="1432477" y="28155"/>
                  <a:pt x="1432013" y="27712"/>
                  <a:pt x="1431489" y="27389"/>
                </a:cubicBezTo>
                <a:lnTo>
                  <a:pt x="1429433" y="26120"/>
                </a:lnTo>
                <a:lnTo>
                  <a:pt x="1428285" y="23641"/>
                </a:lnTo>
                <a:lnTo>
                  <a:pt x="1427680" y="23641"/>
                </a:lnTo>
                <a:lnTo>
                  <a:pt x="1427197" y="22794"/>
                </a:lnTo>
                <a:lnTo>
                  <a:pt x="1425806" y="22431"/>
                </a:lnTo>
                <a:cubicBezTo>
                  <a:pt x="1425242" y="22270"/>
                  <a:pt x="1424818" y="22048"/>
                  <a:pt x="1424536" y="21766"/>
                </a:cubicBezTo>
                <a:lnTo>
                  <a:pt x="1423267" y="20557"/>
                </a:lnTo>
                <a:lnTo>
                  <a:pt x="1421514" y="21464"/>
                </a:lnTo>
                <a:lnTo>
                  <a:pt x="1420788" y="23036"/>
                </a:lnTo>
                <a:lnTo>
                  <a:pt x="1417885" y="26785"/>
                </a:lnTo>
                <a:lnTo>
                  <a:pt x="1417885" y="29505"/>
                </a:lnTo>
                <a:lnTo>
                  <a:pt x="1415951" y="32589"/>
                </a:lnTo>
                <a:lnTo>
                  <a:pt x="1413956" y="42988"/>
                </a:lnTo>
                <a:lnTo>
                  <a:pt x="1414076" y="44500"/>
                </a:lnTo>
                <a:lnTo>
                  <a:pt x="1411356" y="58708"/>
                </a:lnTo>
                <a:cubicBezTo>
                  <a:pt x="1410953" y="60724"/>
                  <a:pt x="1410670" y="62417"/>
                  <a:pt x="1410509" y="63787"/>
                </a:cubicBezTo>
                <a:lnTo>
                  <a:pt x="1409965" y="64150"/>
                </a:lnTo>
                <a:lnTo>
                  <a:pt x="1410207" y="64875"/>
                </a:lnTo>
                <a:lnTo>
                  <a:pt x="1409240" y="66024"/>
                </a:lnTo>
                <a:lnTo>
                  <a:pt x="1409481" y="67777"/>
                </a:lnTo>
                <a:lnTo>
                  <a:pt x="1409240" y="69229"/>
                </a:lnTo>
                <a:lnTo>
                  <a:pt x="1408635" y="69954"/>
                </a:lnTo>
                <a:cubicBezTo>
                  <a:pt x="1408474" y="70115"/>
                  <a:pt x="1408232" y="70982"/>
                  <a:pt x="1407909" y="72554"/>
                </a:cubicBezTo>
                <a:lnTo>
                  <a:pt x="1407244" y="75698"/>
                </a:lnTo>
                <a:lnTo>
                  <a:pt x="1406156" y="77935"/>
                </a:lnTo>
                <a:cubicBezTo>
                  <a:pt x="1405834" y="78661"/>
                  <a:pt x="1405451" y="79971"/>
                  <a:pt x="1405008" y="81865"/>
                </a:cubicBezTo>
                <a:lnTo>
                  <a:pt x="1402710" y="84102"/>
                </a:lnTo>
                <a:lnTo>
                  <a:pt x="1403194" y="85674"/>
                </a:lnTo>
                <a:lnTo>
                  <a:pt x="1401440" y="86339"/>
                </a:lnTo>
                <a:lnTo>
                  <a:pt x="1401924" y="88334"/>
                </a:lnTo>
                <a:lnTo>
                  <a:pt x="1408393" y="88818"/>
                </a:lnTo>
                <a:lnTo>
                  <a:pt x="1410388" y="88818"/>
                </a:lnTo>
                <a:lnTo>
                  <a:pt x="1412323" y="90269"/>
                </a:lnTo>
                <a:lnTo>
                  <a:pt x="1421271" y="90753"/>
                </a:lnTo>
                <a:lnTo>
                  <a:pt x="1420365" y="90511"/>
                </a:lnTo>
                <a:lnTo>
                  <a:pt x="1422118" y="90269"/>
                </a:lnTo>
                <a:lnTo>
                  <a:pt x="1426350" y="90511"/>
                </a:lnTo>
                <a:lnTo>
                  <a:pt x="1428285" y="90269"/>
                </a:lnTo>
                <a:lnTo>
                  <a:pt x="1429675" y="91055"/>
                </a:lnTo>
                <a:lnTo>
                  <a:pt x="1433364" y="91660"/>
                </a:lnTo>
                <a:lnTo>
                  <a:pt x="1434754" y="90753"/>
                </a:lnTo>
                <a:lnTo>
                  <a:pt x="1437354" y="91055"/>
                </a:lnTo>
                <a:lnTo>
                  <a:pt x="1438987" y="91055"/>
                </a:lnTo>
                <a:lnTo>
                  <a:pt x="1440075" y="90511"/>
                </a:lnTo>
                <a:lnTo>
                  <a:pt x="1443158" y="91055"/>
                </a:lnTo>
                <a:lnTo>
                  <a:pt x="1442675" y="89423"/>
                </a:lnTo>
                <a:cubicBezTo>
                  <a:pt x="1443763" y="87730"/>
                  <a:pt x="1444590" y="86702"/>
                  <a:pt x="1445154" y="86339"/>
                </a:cubicBezTo>
                <a:lnTo>
                  <a:pt x="1451079" y="82349"/>
                </a:lnTo>
                <a:lnTo>
                  <a:pt x="1451986" y="82107"/>
                </a:lnTo>
                <a:lnTo>
                  <a:pt x="1456641" y="79870"/>
                </a:lnTo>
                <a:lnTo>
                  <a:pt x="1458394" y="80112"/>
                </a:lnTo>
                <a:cubicBezTo>
                  <a:pt x="1459846" y="81522"/>
                  <a:pt x="1461418" y="82651"/>
                  <a:pt x="1463110" y="83497"/>
                </a:cubicBezTo>
                <a:lnTo>
                  <a:pt x="1462264" y="85432"/>
                </a:lnTo>
                <a:cubicBezTo>
                  <a:pt x="1461901" y="86198"/>
                  <a:pt x="1461519" y="86803"/>
                  <a:pt x="1461116" y="87246"/>
                </a:cubicBezTo>
                <a:lnTo>
                  <a:pt x="1459241" y="89181"/>
                </a:lnTo>
                <a:lnTo>
                  <a:pt x="1456641" y="89906"/>
                </a:lnTo>
                <a:cubicBezTo>
                  <a:pt x="1456198" y="90471"/>
                  <a:pt x="1455392" y="91720"/>
                  <a:pt x="1454223" y="93655"/>
                </a:cubicBezTo>
                <a:lnTo>
                  <a:pt x="1451986" y="94139"/>
                </a:lnTo>
                <a:lnTo>
                  <a:pt x="1451320" y="94985"/>
                </a:lnTo>
                <a:lnTo>
                  <a:pt x="1450475" y="94985"/>
                </a:lnTo>
                <a:lnTo>
                  <a:pt x="1447996" y="96738"/>
                </a:lnTo>
                <a:lnTo>
                  <a:pt x="1446000" y="96497"/>
                </a:lnTo>
                <a:lnTo>
                  <a:pt x="1444912" y="97222"/>
                </a:lnTo>
                <a:lnTo>
                  <a:pt x="1442070" y="96738"/>
                </a:lnTo>
                <a:lnTo>
                  <a:pt x="1438987" y="98734"/>
                </a:lnTo>
                <a:lnTo>
                  <a:pt x="1434996" y="98431"/>
                </a:lnTo>
                <a:lnTo>
                  <a:pt x="1434513" y="99217"/>
                </a:lnTo>
                <a:lnTo>
                  <a:pt x="1433364" y="98431"/>
                </a:lnTo>
                <a:lnTo>
                  <a:pt x="1431187" y="98976"/>
                </a:lnTo>
                <a:lnTo>
                  <a:pt x="1430764" y="100064"/>
                </a:lnTo>
                <a:lnTo>
                  <a:pt x="1427680" y="98976"/>
                </a:lnTo>
                <a:lnTo>
                  <a:pt x="1426955" y="98976"/>
                </a:lnTo>
                <a:lnTo>
                  <a:pt x="1424960" y="100064"/>
                </a:lnTo>
                <a:lnTo>
                  <a:pt x="1421876" y="100064"/>
                </a:lnTo>
                <a:lnTo>
                  <a:pt x="1419034" y="100306"/>
                </a:lnTo>
                <a:lnTo>
                  <a:pt x="1415951" y="100306"/>
                </a:lnTo>
                <a:lnTo>
                  <a:pt x="1411114" y="100910"/>
                </a:lnTo>
                <a:lnTo>
                  <a:pt x="1409965" y="100064"/>
                </a:lnTo>
                <a:lnTo>
                  <a:pt x="1408393" y="100910"/>
                </a:lnTo>
                <a:lnTo>
                  <a:pt x="1405552" y="100306"/>
                </a:lnTo>
                <a:lnTo>
                  <a:pt x="1395394" y="100064"/>
                </a:lnTo>
                <a:lnTo>
                  <a:pt x="1392310" y="99580"/>
                </a:lnTo>
                <a:lnTo>
                  <a:pt x="1392008" y="98734"/>
                </a:lnTo>
                <a:lnTo>
                  <a:pt x="1390920" y="99822"/>
                </a:lnTo>
                <a:lnTo>
                  <a:pt x="1390073" y="99580"/>
                </a:lnTo>
                <a:lnTo>
                  <a:pt x="1388924" y="101152"/>
                </a:lnTo>
                <a:lnTo>
                  <a:pt x="1386929" y="101152"/>
                </a:lnTo>
                <a:lnTo>
                  <a:pt x="1386687" y="97827"/>
                </a:lnTo>
                <a:lnTo>
                  <a:pt x="1385841" y="97585"/>
                </a:lnTo>
                <a:lnTo>
                  <a:pt x="1384753" y="98069"/>
                </a:lnTo>
                <a:lnTo>
                  <a:pt x="1382274" y="96980"/>
                </a:lnTo>
                <a:lnTo>
                  <a:pt x="1378767" y="97585"/>
                </a:lnTo>
                <a:lnTo>
                  <a:pt x="1376288" y="96738"/>
                </a:lnTo>
                <a:lnTo>
                  <a:pt x="1376047" y="95832"/>
                </a:lnTo>
                <a:lnTo>
                  <a:pt x="1374354" y="95832"/>
                </a:lnTo>
                <a:lnTo>
                  <a:pt x="1372600" y="94743"/>
                </a:lnTo>
                <a:lnTo>
                  <a:pt x="1371875" y="90753"/>
                </a:lnTo>
                <a:lnTo>
                  <a:pt x="1374354" y="90511"/>
                </a:lnTo>
                <a:lnTo>
                  <a:pt x="1375683" y="87186"/>
                </a:lnTo>
                <a:lnTo>
                  <a:pt x="1377074" y="86762"/>
                </a:lnTo>
                <a:cubicBezTo>
                  <a:pt x="1377478" y="86641"/>
                  <a:pt x="1378626" y="85916"/>
                  <a:pt x="1380520" y="84586"/>
                </a:cubicBezTo>
                <a:lnTo>
                  <a:pt x="1380520" y="84102"/>
                </a:lnTo>
                <a:lnTo>
                  <a:pt x="1384208" y="83739"/>
                </a:lnTo>
                <a:lnTo>
                  <a:pt x="1386083" y="85190"/>
                </a:lnTo>
                <a:cubicBezTo>
                  <a:pt x="1387493" y="85352"/>
                  <a:pt x="1388743" y="85513"/>
                  <a:pt x="1389831" y="85674"/>
                </a:cubicBezTo>
                <a:lnTo>
                  <a:pt x="1390920" y="86339"/>
                </a:lnTo>
                <a:lnTo>
                  <a:pt x="1391525" y="86339"/>
                </a:lnTo>
                <a:lnTo>
                  <a:pt x="1392008" y="86581"/>
                </a:lnTo>
                <a:lnTo>
                  <a:pt x="1394003" y="86581"/>
                </a:lnTo>
                <a:lnTo>
                  <a:pt x="1395152" y="86823"/>
                </a:lnTo>
                <a:lnTo>
                  <a:pt x="1396845" y="84948"/>
                </a:lnTo>
                <a:cubicBezTo>
                  <a:pt x="1396966" y="83941"/>
                  <a:pt x="1397268" y="82409"/>
                  <a:pt x="1397752" y="80353"/>
                </a:cubicBezTo>
                <a:lnTo>
                  <a:pt x="1398235" y="79870"/>
                </a:lnTo>
                <a:lnTo>
                  <a:pt x="1399324" y="75275"/>
                </a:lnTo>
                <a:lnTo>
                  <a:pt x="1399566" y="69954"/>
                </a:lnTo>
                <a:lnTo>
                  <a:pt x="1400473" y="69712"/>
                </a:lnTo>
                <a:lnTo>
                  <a:pt x="1402710" y="60462"/>
                </a:lnTo>
                <a:lnTo>
                  <a:pt x="1402407" y="54476"/>
                </a:lnTo>
                <a:lnTo>
                  <a:pt x="1404161" y="51997"/>
                </a:lnTo>
                <a:lnTo>
                  <a:pt x="1403073" y="50667"/>
                </a:lnTo>
                <a:lnTo>
                  <a:pt x="1404161" y="50304"/>
                </a:lnTo>
                <a:lnTo>
                  <a:pt x="1405008" y="48067"/>
                </a:lnTo>
                <a:lnTo>
                  <a:pt x="1404403" y="47583"/>
                </a:lnTo>
                <a:lnTo>
                  <a:pt x="1405552" y="40993"/>
                </a:lnTo>
                <a:cubicBezTo>
                  <a:pt x="1405350" y="40429"/>
                  <a:pt x="1405048" y="39985"/>
                  <a:pt x="1404644" y="39663"/>
                </a:cubicBezTo>
                <a:lnTo>
                  <a:pt x="1404644" y="38272"/>
                </a:lnTo>
                <a:lnTo>
                  <a:pt x="1405309" y="37910"/>
                </a:lnTo>
                <a:lnTo>
                  <a:pt x="1405552" y="32105"/>
                </a:lnTo>
                <a:lnTo>
                  <a:pt x="1406640" y="30110"/>
                </a:lnTo>
                <a:lnTo>
                  <a:pt x="1406398" y="27268"/>
                </a:lnTo>
                <a:lnTo>
                  <a:pt x="1407244" y="26785"/>
                </a:lnTo>
                <a:lnTo>
                  <a:pt x="1408393" y="22190"/>
                </a:lnTo>
                <a:lnTo>
                  <a:pt x="1409240" y="21948"/>
                </a:lnTo>
                <a:lnTo>
                  <a:pt x="1409965" y="19711"/>
                </a:lnTo>
                <a:lnTo>
                  <a:pt x="1413956" y="16627"/>
                </a:lnTo>
                <a:lnTo>
                  <a:pt x="1417039" y="14632"/>
                </a:lnTo>
                <a:lnTo>
                  <a:pt x="1417644" y="14632"/>
                </a:lnTo>
                <a:lnTo>
                  <a:pt x="1418188" y="13785"/>
                </a:lnTo>
                <a:lnTo>
                  <a:pt x="1420365" y="13544"/>
                </a:lnTo>
                <a:lnTo>
                  <a:pt x="1422360" y="11548"/>
                </a:lnTo>
                <a:lnTo>
                  <a:pt x="1423508" y="11306"/>
                </a:lnTo>
                <a:lnTo>
                  <a:pt x="1422964" y="10641"/>
                </a:lnTo>
                <a:close/>
                <a:moveTo>
                  <a:pt x="728393" y="10158"/>
                </a:moveTo>
                <a:lnTo>
                  <a:pt x="729542" y="10641"/>
                </a:lnTo>
                <a:lnTo>
                  <a:pt x="730872" y="10158"/>
                </a:lnTo>
                <a:lnTo>
                  <a:pt x="731295" y="10158"/>
                </a:lnTo>
                <a:lnTo>
                  <a:pt x="732867" y="10641"/>
                </a:lnTo>
                <a:lnTo>
                  <a:pt x="733230" y="12153"/>
                </a:lnTo>
                <a:lnTo>
                  <a:pt x="734016" y="11790"/>
                </a:lnTo>
                <a:lnTo>
                  <a:pt x="734379" y="12153"/>
                </a:lnTo>
                <a:lnTo>
                  <a:pt x="734379" y="12878"/>
                </a:lnTo>
                <a:lnTo>
                  <a:pt x="735225" y="15236"/>
                </a:lnTo>
                <a:lnTo>
                  <a:pt x="735708" y="24185"/>
                </a:lnTo>
                <a:lnTo>
                  <a:pt x="735467" y="24185"/>
                </a:lnTo>
                <a:lnTo>
                  <a:pt x="735708" y="24427"/>
                </a:lnTo>
                <a:lnTo>
                  <a:pt x="734379" y="30594"/>
                </a:lnTo>
                <a:lnTo>
                  <a:pt x="734016" y="29868"/>
                </a:lnTo>
                <a:lnTo>
                  <a:pt x="733471" y="32952"/>
                </a:lnTo>
                <a:lnTo>
                  <a:pt x="733714" y="34221"/>
                </a:lnTo>
                <a:lnTo>
                  <a:pt x="732625" y="35672"/>
                </a:lnTo>
                <a:lnTo>
                  <a:pt x="732383" y="35672"/>
                </a:lnTo>
                <a:lnTo>
                  <a:pt x="732262" y="36640"/>
                </a:lnTo>
                <a:lnTo>
                  <a:pt x="732746" y="38393"/>
                </a:lnTo>
                <a:lnTo>
                  <a:pt x="732141" y="40509"/>
                </a:lnTo>
                <a:lnTo>
                  <a:pt x="732141" y="40993"/>
                </a:lnTo>
                <a:lnTo>
                  <a:pt x="730630" y="40993"/>
                </a:lnTo>
                <a:lnTo>
                  <a:pt x="729542" y="43835"/>
                </a:lnTo>
                <a:lnTo>
                  <a:pt x="729542" y="44077"/>
                </a:lnTo>
                <a:lnTo>
                  <a:pt x="729300" y="44077"/>
                </a:lnTo>
                <a:lnTo>
                  <a:pt x="726216" y="47825"/>
                </a:lnTo>
                <a:lnTo>
                  <a:pt x="725067" y="48309"/>
                </a:lnTo>
                <a:lnTo>
                  <a:pt x="724463" y="49820"/>
                </a:lnTo>
                <a:lnTo>
                  <a:pt x="723314" y="49155"/>
                </a:lnTo>
                <a:lnTo>
                  <a:pt x="723616" y="51151"/>
                </a:lnTo>
                <a:lnTo>
                  <a:pt x="723072" y="51997"/>
                </a:lnTo>
                <a:lnTo>
                  <a:pt x="721984" y="51997"/>
                </a:lnTo>
                <a:lnTo>
                  <a:pt x="721742" y="51392"/>
                </a:lnTo>
                <a:lnTo>
                  <a:pt x="719142" y="50304"/>
                </a:lnTo>
                <a:lnTo>
                  <a:pt x="717993" y="47825"/>
                </a:lnTo>
                <a:lnTo>
                  <a:pt x="718235" y="45830"/>
                </a:lnTo>
                <a:lnTo>
                  <a:pt x="718658" y="45588"/>
                </a:lnTo>
                <a:lnTo>
                  <a:pt x="722588" y="34947"/>
                </a:lnTo>
                <a:lnTo>
                  <a:pt x="725309" y="31742"/>
                </a:lnTo>
                <a:lnTo>
                  <a:pt x="725914" y="28115"/>
                </a:lnTo>
                <a:lnTo>
                  <a:pt x="725067" y="21706"/>
                </a:lnTo>
                <a:lnTo>
                  <a:pt x="721863" y="20799"/>
                </a:lnTo>
                <a:lnTo>
                  <a:pt x="719384" y="21041"/>
                </a:lnTo>
                <a:lnTo>
                  <a:pt x="717751" y="21948"/>
                </a:lnTo>
                <a:lnTo>
                  <a:pt x="717510" y="21948"/>
                </a:lnTo>
                <a:lnTo>
                  <a:pt x="716300" y="23641"/>
                </a:lnTo>
                <a:lnTo>
                  <a:pt x="711827" y="26422"/>
                </a:lnTo>
                <a:lnTo>
                  <a:pt x="710073" y="26120"/>
                </a:lnTo>
                <a:lnTo>
                  <a:pt x="708742" y="27873"/>
                </a:lnTo>
                <a:lnTo>
                  <a:pt x="708985" y="28115"/>
                </a:lnTo>
                <a:lnTo>
                  <a:pt x="708985" y="28357"/>
                </a:lnTo>
                <a:lnTo>
                  <a:pt x="707594" y="28719"/>
                </a:lnTo>
                <a:lnTo>
                  <a:pt x="707352" y="29868"/>
                </a:lnTo>
                <a:cubicBezTo>
                  <a:pt x="706264" y="30715"/>
                  <a:pt x="704954" y="31823"/>
                  <a:pt x="703422" y="33194"/>
                </a:cubicBezTo>
                <a:cubicBezTo>
                  <a:pt x="703261" y="33516"/>
                  <a:pt x="702516" y="34463"/>
                  <a:pt x="701185" y="36035"/>
                </a:cubicBezTo>
                <a:lnTo>
                  <a:pt x="701185" y="36277"/>
                </a:lnTo>
                <a:lnTo>
                  <a:pt x="699795" y="37184"/>
                </a:lnTo>
                <a:lnTo>
                  <a:pt x="699795" y="37668"/>
                </a:lnTo>
                <a:lnTo>
                  <a:pt x="698344" y="38272"/>
                </a:lnTo>
                <a:lnTo>
                  <a:pt x="698344" y="39119"/>
                </a:lnTo>
                <a:lnTo>
                  <a:pt x="698101" y="39119"/>
                </a:lnTo>
                <a:lnTo>
                  <a:pt x="695260" y="43351"/>
                </a:lnTo>
                <a:lnTo>
                  <a:pt x="695623" y="43835"/>
                </a:lnTo>
                <a:lnTo>
                  <a:pt x="692116" y="50667"/>
                </a:lnTo>
                <a:lnTo>
                  <a:pt x="690786" y="51151"/>
                </a:lnTo>
                <a:lnTo>
                  <a:pt x="690786" y="51755"/>
                </a:lnTo>
                <a:lnTo>
                  <a:pt x="691511" y="51755"/>
                </a:lnTo>
                <a:lnTo>
                  <a:pt x="691148" y="54597"/>
                </a:lnTo>
                <a:lnTo>
                  <a:pt x="690302" y="56229"/>
                </a:lnTo>
                <a:lnTo>
                  <a:pt x="689153" y="61308"/>
                </a:lnTo>
                <a:lnTo>
                  <a:pt x="687944" y="62396"/>
                </a:lnTo>
                <a:cubicBezTo>
                  <a:pt x="687460" y="66871"/>
                  <a:pt x="687158" y="69309"/>
                  <a:pt x="687037" y="69712"/>
                </a:cubicBezTo>
                <a:lnTo>
                  <a:pt x="688669" y="70861"/>
                </a:lnTo>
                <a:lnTo>
                  <a:pt x="688307" y="75033"/>
                </a:lnTo>
                <a:lnTo>
                  <a:pt x="689153" y="79023"/>
                </a:lnTo>
                <a:cubicBezTo>
                  <a:pt x="690323" y="80797"/>
                  <a:pt x="690987" y="82449"/>
                  <a:pt x="691148" y="83981"/>
                </a:cubicBezTo>
                <a:lnTo>
                  <a:pt x="692902" y="83074"/>
                </a:lnTo>
                <a:lnTo>
                  <a:pt x="694716" y="85190"/>
                </a:lnTo>
                <a:lnTo>
                  <a:pt x="697859" y="87911"/>
                </a:lnTo>
                <a:cubicBezTo>
                  <a:pt x="699956" y="88395"/>
                  <a:pt x="701729" y="88697"/>
                  <a:pt x="703180" y="88818"/>
                </a:cubicBezTo>
                <a:lnTo>
                  <a:pt x="705901" y="87306"/>
                </a:lnTo>
                <a:lnTo>
                  <a:pt x="706747" y="88455"/>
                </a:lnTo>
                <a:lnTo>
                  <a:pt x="712068" y="87065"/>
                </a:lnTo>
                <a:lnTo>
                  <a:pt x="713580" y="87790"/>
                </a:lnTo>
                <a:lnTo>
                  <a:pt x="713821" y="87306"/>
                </a:lnTo>
                <a:lnTo>
                  <a:pt x="721742" y="84948"/>
                </a:lnTo>
                <a:lnTo>
                  <a:pt x="722830" y="84948"/>
                </a:lnTo>
                <a:lnTo>
                  <a:pt x="727062" y="82107"/>
                </a:lnTo>
                <a:lnTo>
                  <a:pt x="730872" y="81019"/>
                </a:lnTo>
                <a:lnTo>
                  <a:pt x="733714" y="79870"/>
                </a:lnTo>
                <a:lnTo>
                  <a:pt x="737462" y="77270"/>
                </a:lnTo>
                <a:lnTo>
                  <a:pt x="738308" y="77270"/>
                </a:lnTo>
                <a:lnTo>
                  <a:pt x="739699" y="76182"/>
                </a:lnTo>
                <a:lnTo>
                  <a:pt x="745262" y="70619"/>
                </a:lnTo>
                <a:lnTo>
                  <a:pt x="747015" y="69470"/>
                </a:lnTo>
                <a:lnTo>
                  <a:pt x="746108" y="66387"/>
                </a:lnTo>
                <a:lnTo>
                  <a:pt x="742541" y="64633"/>
                </a:lnTo>
                <a:lnTo>
                  <a:pt x="742782" y="63303"/>
                </a:lnTo>
                <a:lnTo>
                  <a:pt x="755661" y="57620"/>
                </a:lnTo>
                <a:lnTo>
                  <a:pt x="756024" y="57076"/>
                </a:lnTo>
                <a:cubicBezTo>
                  <a:pt x="757435" y="56673"/>
                  <a:pt x="758261" y="56310"/>
                  <a:pt x="758503" y="55987"/>
                </a:cubicBezTo>
                <a:lnTo>
                  <a:pt x="759349" y="55987"/>
                </a:lnTo>
                <a:lnTo>
                  <a:pt x="760256" y="58225"/>
                </a:lnTo>
                <a:lnTo>
                  <a:pt x="760982" y="58225"/>
                </a:lnTo>
                <a:lnTo>
                  <a:pt x="760256" y="61550"/>
                </a:lnTo>
                <a:lnTo>
                  <a:pt x="759349" y="61550"/>
                </a:lnTo>
                <a:lnTo>
                  <a:pt x="758261" y="63787"/>
                </a:lnTo>
                <a:lnTo>
                  <a:pt x="758261" y="63303"/>
                </a:lnTo>
                <a:lnTo>
                  <a:pt x="757656" y="63787"/>
                </a:lnTo>
                <a:lnTo>
                  <a:pt x="756991" y="65903"/>
                </a:lnTo>
                <a:lnTo>
                  <a:pt x="754270" y="68624"/>
                </a:lnTo>
                <a:lnTo>
                  <a:pt x="754028" y="68019"/>
                </a:lnTo>
                <a:cubicBezTo>
                  <a:pt x="752738" y="69914"/>
                  <a:pt x="751953" y="70942"/>
                  <a:pt x="751670" y="71103"/>
                </a:cubicBezTo>
                <a:lnTo>
                  <a:pt x="751670" y="71949"/>
                </a:lnTo>
                <a:lnTo>
                  <a:pt x="748950" y="73703"/>
                </a:lnTo>
                <a:cubicBezTo>
                  <a:pt x="748668" y="74065"/>
                  <a:pt x="748386" y="74348"/>
                  <a:pt x="748103" y="74549"/>
                </a:cubicBezTo>
                <a:lnTo>
                  <a:pt x="746773" y="74549"/>
                </a:lnTo>
                <a:lnTo>
                  <a:pt x="746350" y="75275"/>
                </a:lnTo>
                <a:cubicBezTo>
                  <a:pt x="745543" y="75597"/>
                  <a:pt x="744899" y="76383"/>
                  <a:pt x="744415" y="77633"/>
                </a:cubicBezTo>
                <a:lnTo>
                  <a:pt x="740545" y="79507"/>
                </a:lnTo>
                <a:lnTo>
                  <a:pt x="740183" y="79870"/>
                </a:lnTo>
                <a:lnTo>
                  <a:pt x="739941" y="79507"/>
                </a:lnTo>
                <a:cubicBezTo>
                  <a:pt x="739175" y="79870"/>
                  <a:pt x="738510" y="80454"/>
                  <a:pt x="737946" y="81260"/>
                </a:cubicBezTo>
                <a:lnTo>
                  <a:pt x="737462" y="81260"/>
                </a:lnTo>
                <a:lnTo>
                  <a:pt x="736616" y="82349"/>
                </a:lnTo>
                <a:lnTo>
                  <a:pt x="735950" y="82107"/>
                </a:lnTo>
                <a:lnTo>
                  <a:pt x="735708" y="83256"/>
                </a:lnTo>
                <a:lnTo>
                  <a:pt x="733471" y="83497"/>
                </a:lnTo>
                <a:lnTo>
                  <a:pt x="732323" y="84646"/>
                </a:lnTo>
                <a:cubicBezTo>
                  <a:pt x="731960" y="85009"/>
                  <a:pt x="730952" y="85573"/>
                  <a:pt x="729300" y="86339"/>
                </a:cubicBezTo>
                <a:lnTo>
                  <a:pt x="729300" y="86581"/>
                </a:lnTo>
                <a:lnTo>
                  <a:pt x="728393" y="86339"/>
                </a:lnTo>
                <a:cubicBezTo>
                  <a:pt x="727869" y="86420"/>
                  <a:pt x="727224" y="86782"/>
                  <a:pt x="726458" y="87427"/>
                </a:cubicBezTo>
                <a:lnTo>
                  <a:pt x="726216" y="88818"/>
                </a:lnTo>
                <a:lnTo>
                  <a:pt x="725067" y="88576"/>
                </a:lnTo>
                <a:lnTo>
                  <a:pt x="723979" y="89181"/>
                </a:lnTo>
                <a:lnTo>
                  <a:pt x="723979" y="89423"/>
                </a:lnTo>
                <a:lnTo>
                  <a:pt x="721742" y="89423"/>
                </a:lnTo>
                <a:cubicBezTo>
                  <a:pt x="720654" y="90551"/>
                  <a:pt x="719556" y="91337"/>
                  <a:pt x="718447" y="91781"/>
                </a:cubicBezTo>
                <a:cubicBezTo>
                  <a:pt x="717338" y="92224"/>
                  <a:pt x="715212" y="92748"/>
                  <a:pt x="712068" y="93353"/>
                </a:cubicBezTo>
                <a:lnTo>
                  <a:pt x="712068" y="94139"/>
                </a:lnTo>
                <a:lnTo>
                  <a:pt x="709347" y="93897"/>
                </a:lnTo>
                <a:lnTo>
                  <a:pt x="709347" y="94985"/>
                </a:lnTo>
                <a:lnTo>
                  <a:pt x="707836" y="94743"/>
                </a:lnTo>
                <a:lnTo>
                  <a:pt x="707352" y="94985"/>
                </a:lnTo>
                <a:lnTo>
                  <a:pt x="707352" y="95348"/>
                </a:lnTo>
                <a:lnTo>
                  <a:pt x="705659" y="95348"/>
                </a:lnTo>
                <a:lnTo>
                  <a:pt x="705357" y="96497"/>
                </a:lnTo>
                <a:lnTo>
                  <a:pt x="702032" y="96859"/>
                </a:lnTo>
                <a:lnTo>
                  <a:pt x="690181" y="94743"/>
                </a:lnTo>
                <a:lnTo>
                  <a:pt x="689395" y="93353"/>
                </a:lnTo>
                <a:lnTo>
                  <a:pt x="684317" y="91660"/>
                </a:lnTo>
                <a:lnTo>
                  <a:pt x="681475" y="88576"/>
                </a:lnTo>
                <a:lnTo>
                  <a:pt x="680628" y="85190"/>
                </a:lnTo>
                <a:lnTo>
                  <a:pt x="679237" y="84102"/>
                </a:lnTo>
                <a:lnTo>
                  <a:pt x="677545" y="80112"/>
                </a:lnTo>
                <a:lnTo>
                  <a:pt x="677545" y="77028"/>
                </a:lnTo>
                <a:lnTo>
                  <a:pt x="678391" y="75819"/>
                </a:lnTo>
                <a:lnTo>
                  <a:pt x="678028" y="74428"/>
                </a:lnTo>
                <a:lnTo>
                  <a:pt x="678391" y="72856"/>
                </a:lnTo>
                <a:lnTo>
                  <a:pt x="680144" y="69470"/>
                </a:lnTo>
                <a:lnTo>
                  <a:pt x="679237" y="66871"/>
                </a:lnTo>
                <a:lnTo>
                  <a:pt x="680144" y="66387"/>
                </a:lnTo>
                <a:lnTo>
                  <a:pt x="681233" y="63303"/>
                </a:lnTo>
                <a:lnTo>
                  <a:pt x="680870" y="59978"/>
                </a:lnTo>
                <a:lnTo>
                  <a:pt x="682865" y="59071"/>
                </a:lnTo>
                <a:lnTo>
                  <a:pt x="682865" y="56834"/>
                </a:lnTo>
                <a:lnTo>
                  <a:pt x="683953" y="56834"/>
                </a:lnTo>
                <a:lnTo>
                  <a:pt x="684558" y="54234"/>
                </a:lnTo>
                <a:lnTo>
                  <a:pt x="684860" y="54234"/>
                </a:lnTo>
                <a:lnTo>
                  <a:pt x="685465" y="53388"/>
                </a:lnTo>
                <a:lnTo>
                  <a:pt x="684860" y="52904"/>
                </a:lnTo>
                <a:lnTo>
                  <a:pt x="685465" y="52904"/>
                </a:lnTo>
                <a:lnTo>
                  <a:pt x="685707" y="52118"/>
                </a:lnTo>
                <a:lnTo>
                  <a:pt x="685707" y="49397"/>
                </a:lnTo>
                <a:lnTo>
                  <a:pt x="689395" y="46676"/>
                </a:lnTo>
                <a:lnTo>
                  <a:pt x="689032" y="46072"/>
                </a:lnTo>
                <a:lnTo>
                  <a:pt x="691632" y="42505"/>
                </a:lnTo>
                <a:lnTo>
                  <a:pt x="691874" y="42505"/>
                </a:lnTo>
                <a:lnTo>
                  <a:pt x="692781" y="40751"/>
                </a:lnTo>
                <a:lnTo>
                  <a:pt x="694353" y="40268"/>
                </a:lnTo>
                <a:lnTo>
                  <a:pt x="694353" y="39119"/>
                </a:lnTo>
                <a:lnTo>
                  <a:pt x="694958" y="39119"/>
                </a:lnTo>
                <a:lnTo>
                  <a:pt x="695260" y="37668"/>
                </a:lnTo>
                <a:lnTo>
                  <a:pt x="698101" y="34342"/>
                </a:lnTo>
                <a:lnTo>
                  <a:pt x="698585" y="34040"/>
                </a:lnTo>
                <a:lnTo>
                  <a:pt x="698948" y="33435"/>
                </a:lnTo>
                <a:cubicBezTo>
                  <a:pt x="699835" y="32549"/>
                  <a:pt x="700298" y="32025"/>
                  <a:pt x="700339" y="31863"/>
                </a:cubicBezTo>
                <a:lnTo>
                  <a:pt x="700943" y="31440"/>
                </a:lnTo>
                <a:lnTo>
                  <a:pt x="702032" y="29505"/>
                </a:lnTo>
                <a:lnTo>
                  <a:pt x="706264" y="25636"/>
                </a:lnTo>
                <a:lnTo>
                  <a:pt x="708259" y="23217"/>
                </a:lnTo>
                <a:cubicBezTo>
                  <a:pt x="708581" y="22774"/>
                  <a:pt x="708985" y="22411"/>
                  <a:pt x="709469" y="22129"/>
                </a:cubicBezTo>
                <a:lnTo>
                  <a:pt x="711343" y="21041"/>
                </a:lnTo>
                <a:lnTo>
                  <a:pt x="711585" y="20194"/>
                </a:lnTo>
                <a:lnTo>
                  <a:pt x="714668" y="19106"/>
                </a:lnTo>
                <a:lnTo>
                  <a:pt x="714426" y="18562"/>
                </a:lnTo>
                <a:cubicBezTo>
                  <a:pt x="715353" y="17756"/>
                  <a:pt x="716179" y="17272"/>
                  <a:pt x="716905" y="17111"/>
                </a:cubicBezTo>
                <a:lnTo>
                  <a:pt x="716905" y="16869"/>
                </a:lnTo>
                <a:lnTo>
                  <a:pt x="717751" y="15478"/>
                </a:lnTo>
                <a:lnTo>
                  <a:pt x="719988" y="14632"/>
                </a:lnTo>
                <a:cubicBezTo>
                  <a:pt x="721964" y="12899"/>
                  <a:pt x="723455" y="11871"/>
                  <a:pt x="724463" y="11548"/>
                </a:cubicBezTo>
                <a:close/>
                <a:moveTo>
                  <a:pt x="8022966" y="9432"/>
                </a:moveTo>
                <a:lnTo>
                  <a:pt x="8025082" y="9432"/>
                </a:lnTo>
                <a:lnTo>
                  <a:pt x="8026593" y="10400"/>
                </a:lnTo>
                <a:lnTo>
                  <a:pt x="8026835" y="12274"/>
                </a:lnTo>
                <a:lnTo>
                  <a:pt x="8024598" y="15478"/>
                </a:lnTo>
                <a:lnTo>
                  <a:pt x="8023691" y="15478"/>
                </a:lnTo>
                <a:lnTo>
                  <a:pt x="8024114" y="15841"/>
                </a:lnTo>
                <a:lnTo>
                  <a:pt x="8020244" y="20799"/>
                </a:lnTo>
                <a:lnTo>
                  <a:pt x="8019882" y="21464"/>
                </a:lnTo>
                <a:lnTo>
                  <a:pt x="8017161" y="22794"/>
                </a:lnTo>
                <a:lnTo>
                  <a:pt x="8015650" y="22190"/>
                </a:lnTo>
                <a:cubicBezTo>
                  <a:pt x="8014682" y="23278"/>
                  <a:pt x="8013654" y="24024"/>
                  <a:pt x="8012566" y="24427"/>
                </a:cubicBezTo>
                <a:lnTo>
                  <a:pt x="8011478" y="24185"/>
                </a:lnTo>
                <a:lnTo>
                  <a:pt x="8010329" y="25878"/>
                </a:lnTo>
                <a:lnTo>
                  <a:pt x="8008999" y="26422"/>
                </a:lnTo>
                <a:lnTo>
                  <a:pt x="8006882" y="25031"/>
                </a:lnTo>
                <a:lnTo>
                  <a:pt x="8006278" y="23278"/>
                </a:lnTo>
                <a:lnTo>
                  <a:pt x="8002166" y="24185"/>
                </a:lnTo>
                <a:lnTo>
                  <a:pt x="7999446" y="23036"/>
                </a:lnTo>
                <a:lnTo>
                  <a:pt x="7994730" y="23943"/>
                </a:lnTo>
                <a:lnTo>
                  <a:pt x="7990135" y="23943"/>
                </a:lnTo>
                <a:cubicBezTo>
                  <a:pt x="7989853" y="26523"/>
                  <a:pt x="7989450" y="28377"/>
                  <a:pt x="7988926" y="29505"/>
                </a:cubicBezTo>
                <a:lnTo>
                  <a:pt x="7989288" y="30110"/>
                </a:lnTo>
                <a:lnTo>
                  <a:pt x="7988563" y="34342"/>
                </a:lnTo>
                <a:lnTo>
                  <a:pt x="7987656" y="37426"/>
                </a:lnTo>
                <a:lnTo>
                  <a:pt x="7987656" y="39784"/>
                </a:lnTo>
                <a:lnTo>
                  <a:pt x="7987052" y="40388"/>
                </a:lnTo>
                <a:lnTo>
                  <a:pt x="7987414" y="41477"/>
                </a:lnTo>
                <a:lnTo>
                  <a:pt x="7997209" y="42263"/>
                </a:lnTo>
                <a:lnTo>
                  <a:pt x="8002166" y="41235"/>
                </a:lnTo>
                <a:lnTo>
                  <a:pt x="8006399" y="42384"/>
                </a:lnTo>
                <a:lnTo>
                  <a:pt x="8008757" y="39663"/>
                </a:lnTo>
                <a:lnTo>
                  <a:pt x="8012445" y="39663"/>
                </a:lnTo>
                <a:lnTo>
                  <a:pt x="8012929" y="40751"/>
                </a:lnTo>
                <a:lnTo>
                  <a:pt x="8014924" y="41598"/>
                </a:lnTo>
                <a:lnTo>
                  <a:pt x="8014924" y="43351"/>
                </a:lnTo>
                <a:lnTo>
                  <a:pt x="8013896" y="44318"/>
                </a:lnTo>
                <a:cubicBezTo>
                  <a:pt x="8013574" y="44601"/>
                  <a:pt x="8013010" y="45649"/>
                  <a:pt x="8012204" y="47462"/>
                </a:cubicBezTo>
                <a:lnTo>
                  <a:pt x="8008999" y="49699"/>
                </a:lnTo>
                <a:lnTo>
                  <a:pt x="8006882" y="50667"/>
                </a:lnTo>
                <a:cubicBezTo>
                  <a:pt x="8006117" y="50989"/>
                  <a:pt x="8005089" y="51151"/>
                  <a:pt x="8003799" y="51151"/>
                </a:cubicBezTo>
                <a:lnTo>
                  <a:pt x="7996967" y="50304"/>
                </a:lnTo>
                <a:lnTo>
                  <a:pt x="7993520" y="50909"/>
                </a:lnTo>
                <a:lnTo>
                  <a:pt x="7990921" y="51755"/>
                </a:lnTo>
                <a:lnTo>
                  <a:pt x="7988200" y="51392"/>
                </a:lnTo>
                <a:lnTo>
                  <a:pt x="7986688" y="51755"/>
                </a:lnTo>
                <a:lnTo>
                  <a:pt x="7985056" y="51755"/>
                </a:lnTo>
                <a:lnTo>
                  <a:pt x="7984572" y="51997"/>
                </a:lnTo>
                <a:lnTo>
                  <a:pt x="7983484" y="54899"/>
                </a:lnTo>
                <a:lnTo>
                  <a:pt x="7982758" y="57378"/>
                </a:lnTo>
                <a:lnTo>
                  <a:pt x="7981247" y="59978"/>
                </a:lnTo>
                <a:lnTo>
                  <a:pt x="7979614" y="69108"/>
                </a:lnTo>
                <a:lnTo>
                  <a:pt x="7978526" y="78781"/>
                </a:lnTo>
                <a:lnTo>
                  <a:pt x="7977438" y="81260"/>
                </a:lnTo>
                <a:lnTo>
                  <a:pt x="7977256" y="88032"/>
                </a:lnTo>
                <a:lnTo>
                  <a:pt x="7978406" y="88818"/>
                </a:lnTo>
                <a:lnTo>
                  <a:pt x="7982758" y="89423"/>
                </a:lnTo>
                <a:lnTo>
                  <a:pt x="7984572" y="90511"/>
                </a:lnTo>
                <a:lnTo>
                  <a:pt x="7987052" y="90511"/>
                </a:lnTo>
                <a:lnTo>
                  <a:pt x="7988321" y="91297"/>
                </a:lnTo>
                <a:lnTo>
                  <a:pt x="7990135" y="90753"/>
                </a:lnTo>
                <a:lnTo>
                  <a:pt x="7992009" y="91418"/>
                </a:lnTo>
                <a:lnTo>
                  <a:pt x="7997572" y="90632"/>
                </a:lnTo>
                <a:lnTo>
                  <a:pt x="8000292" y="90753"/>
                </a:lnTo>
                <a:lnTo>
                  <a:pt x="8000836" y="90269"/>
                </a:lnTo>
                <a:lnTo>
                  <a:pt x="8003678" y="90269"/>
                </a:lnTo>
                <a:lnTo>
                  <a:pt x="8006157" y="89423"/>
                </a:lnTo>
                <a:lnTo>
                  <a:pt x="8008515" y="89664"/>
                </a:lnTo>
                <a:lnTo>
                  <a:pt x="8009120" y="89181"/>
                </a:lnTo>
                <a:lnTo>
                  <a:pt x="8014198" y="87669"/>
                </a:lnTo>
                <a:lnTo>
                  <a:pt x="8013292" y="85674"/>
                </a:lnTo>
                <a:lnTo>
                  <a:pt x="8013956" y="84344"/>
                </a:lnTo>
                <a:cubicBezTo>
                  <a:pt x="8014803" y="81724"/>
                  <a:pt x="8015630" y="79668"/>
                  <a:pt x="8016436" y="78177"/>
                </a:cubicBezTo>
                <a:lnTo>
                  <a:pt x="8019519" y="78419"/>
                </a:lnTo>
                <a:lnTo>
                  <a:pt x="8021756" y="77028"/>
                </a:lnTo>
                <a:lnTo>
                  <a:pt x="8025202" y="77028"/>
                </a:lnTo>
                <a:cubicBezTo>
                  <a:pt x="8026130" y="78318"/>
                  <a:pt x="8027621" y="79729"/>
                  <a:pt x="8029676" y="81260"/>
                </a:cubicBezTo>
                <a:lnTo>
                  <a:pt x="8030160" y="84586"/>
                </a:lnTo>
                <a:lnTo>
                  <a:pt x="8030160" y="85674"/>
                </a:lnTo>
                <a:lnTo>
                  <a:pt x="8029072" y="87186"/>
                </a:lnTo>
                <a:lnTo>
                  <a:pt x="8029072" y="88334"/>
                </a:lnTo>
                <a:lnTo>
                  <a:pt x="8027682" y="89181"/>
                </a:lnTo>
                <a:lnTo>
                  <a:pt x="8027682" y="90511"/>
                </a:lnTo>
                <a:cubicBezTo>
                  <a:pt x="8026553" y="91881"/>
                  <a:pt x="8024699" y="92829"/>
                  <a:pt x="8022119" y="93353"/>
                </a:cubicBezTo>
                <a:lnTo>
                  <a:pt x="8021575" y="94380"/>
                </a:lnTo>
                <a:cubicBezTo>
                  <a:pt x="8021374" y="94784"/>
                  <a:pt x="8021051" y="95126"/>
                  <a:pt x="8020608" y="95408"/>
                </a:cubicBezTo>
                <a:lnTo>
                  <a:pt x="8019036" y="96497"/>
                </a:lnTo>
                <a:lnTo>
                  <a:pt x="8012445" y="96738"/>
                </a:lnTo>
                <a:lnTo>
                  <a:pt x="8009482" y="98734"/>
                </a:lnTo>
                <a:lnTo>
                  <a:pt x="8005008" y="98734"/>
                </a:lnTo>
                <a:lnTo>
                  <a:pt x="8003920" y="98069"/>
                </a:lnTo>
                <a:lnTo>
                  <a:pt x="8003013" y="98734"/>
                </a:lnTo>
                <a:lnTo>
                  <a:pt x="8001925" y="97585"/>
                </a:lnTo>
                <a:lnTo>
                  <a:pt x="7996604" y="99217"/>
                </a:lnTo>
                <a:lnTo>
                  <a:pt x="7993884" y="99217"/>
                </a:lnTo>
                <a:lnTo>
                  <a:pt x="7993037" y="100064"/>
                </a:lnTo>
                <a:lnTo>
                  <a:pt x="7989651" y="99459"/>
                </a:lnTo>
                <a:lnTo>
                  <a:pt x="7985480" y="100668"/>
                </a:lnTo>
                <a:lnTo>
                  <a:pt x="7983484" y="100306"/>
                </a:lnTo>
                <a:lnTo>
                  <a:pt x="7981972" y="101152"/>
                </a:lnTo>
                <a:lnTo>
                  <a:pt x="7978526" y="100668"/>
                </a:lnTo>
                <a:lnTo>
                  <a:pt x="7973931" y="101152"/>
                </a:lnTo>
                <a:lnTo>
                  <a:pt x="7972178" y="100668"/>
                </a:lnTo>
                <a:lnTo>
                  <a:pt x="7971090" y="103147"/>
                </a:lnTo>
                <a:lnTo>
                  <a:pt x="7970001" y="104538"/>
                </a:lnTo>
                <a:lnTo>
                  <a:pt x="7969699" y="105384"/>
                </a:lnTo>
                <a:cubicBezTo>
                  <a:pt x="7969618" y="105626"/>
                  <a:pt x="7969094" y="106291"/>
                  <a:pt x="7968127" y="107380"/>
                </a:cubicBezTo>
                <a:lnTo>
                  <a:pt x="7968127" y="107984"/>
                </a:lnTo>
                <a:cubicBezTo>
                  <a:pt x="7967240" y="108911"/>
                  <a:pt x="7966575" y="109818"/>
                  <a:pt x="7966132" y="110705"/>
                </a:cubicBezTo>
                <a:lnTo>
                  <a:pt x="7963048" y="111854"/>
                </a:lnTo>
                <a:lnTo>
                  <a:pt x="7959178" y="114454"/>
                </a:lnTo>
                <a:lnTo>
                  <a:pt x="7958090" y="111612"/>
                </a:lnTo>
                <a:lnTo>
                  <a:pt x="7958816" y="109617"/>
                </a:lnTo>
                <a:lnTo>
                  <a:pt x="7958695" y="107380"/>
                </a:lnTo>
                <a:lnTo>
                  <a:pt x="7960811" y="104296"/>
                </a:lnTo>
                <a:lnTo>
                  <a:pt x="7962927" y="103389"/>
                </a:lnTo>
                <a:lnTo>
                  <a:pt x="7964136" y="100064"/>
                </a:lnTo>
                <a:lnTo>
                  <a:pt x="7961053" y="99217"/>
                </a:lnTo>
                <a:lnTo>
                  <a:pt x="7960328" y="99822"/>
                </a:lnTo>
                <a:lnTo>
                  <a:pt x="7958816" y="98734"/>
                </a:lnTo>
                <a:lnTo>
                  <a:pt x="7953374" y="98734"/>
                </a:lnTo>
                <a:lnTo>
                  <a:pt x="7952528" y="99822"/>
                </a:lnTo>
                <a:lnTo>
                  <a:pt x="7948779" y="99580"/>
                </a:lnTo>
                <a:lnTo>
                  <a:pt x="7946482" y="95832"/>
                </a:lnTo>
                <a:lnTo>
                  <a:pt x="7946482" y="92990"/>
                </a:lnTo>
                <a:lnTo>
                  <a:pt x="7946300" y="92990"/>
                </a:lnTo>
                <a:lnTo>
                  <a:pt x="7946058" y="91055"/>
                </a:lnTo>
                <a:lnTo>
                  <a:pt x="7947449" y="90511"/>
                </a:lnTo>
                <a:lnTo>
                  <a:pt x="7947933" y="89423"/>
                </a:lnTo>
                <a:lnTo>
                  <a:pt x="7950532" y="87306"/>
                </a:lnTo>
                <a:lnTo>
                  <a:pt x="7953374" y="87306"/>
                </a:lnTo>
                <a:lnTo>
                  <a:pt x="7955974" y="86339"/>
                </a:lnTo>
                <a:cubicBezTo>
                  <a:pt x="7957385" y="86339"/>
                  <a:pt x="7959199" y="86742"/>
                  <a:pt x="7961416" y="87548"/>
                </a:cubicBezTo>
                <a:lnTo>
                  <a:pt x="7964136" y="86581"/>
                </a:lnTo>
                <a:cubicBezTo>
                  <a:pt x="7965508" y="86581"/>
                  <a:pt x="7967080" y="86944"/>
                  <a:pt x="7968852" y="87669"/>
                </a:cubicBezTo>
                <a:lnTo>
                  <a:pt x="7969578" y="86097"/>
                </a:lnTo>
                <a:lnTo>
                  <a:pt x="7969215" y="84586"/>
                </a:lnTo>
                <a:lnTo>
                  <a:pt x="7971452" y="72614"/>
                </a:lnTo>
                <a:cubicBezTo>
                  <a:pt x="7971533" y="71849"/>
                  <a:pt x="7971956" y="70317"/>
                  <a:pt x="7972722" y="68019"/>
                </a:cubicBezTo>
                <a:lnTo>
                  <a:pt x="7972359" y="66387"/>
                </a:lnTo>
                <a:lnTo>
                  <a:pt x="7973448" y="64150"/>
                </a:lnTo>
                <a:lnTo>
                  <a:pt x="7975322" y="52662"/>
                </a:lnTo>
                <a:lnTo>
                  <a:pt x="7973206" y="49155"/>
                </a:lnTo>
                <a:cubicBezTo>
                  <a:pt x="7973730" y="48148"/>
                  <a:pt x="7974758" y="46959"/>
                  <a:pt x="7976289" y="45588"/>
                </a:cubicBezTo>
                <a:lnTo>
                  <a:pt x="7975806" y="42746"/>
                </a:lnTo>
                <a:lnTo>
                  <a:pt x="7976531" y="42505"/>
                </a:lnTo>
                <a:lnTo>
                  <a:pt x="7977800" y="39663"/>
                </a:lnTo>
                <a:lnTo>
                  <a:pt x="7977438" y="38272"/>
                </a:lnTo>
                <a:lnTo>
                  <a:pt x="7978406" y="36277"/>
                </a:lnTo>
                <a:lnTo>
                  <a:pt x="7977014" y="34342"/>
                </a:lnTo>
                <a:lnTo>
                  <a:pt x="7977800" y="32105"/>
                </a:lnTo>
                <a:lnTo>
                  <a:pt x="7977256" y="30594"/>
                </a:lnTo>
                <a:lnTo>
                  <a:pt x="7977256" y="28357"/>
                </a:lnTo>
                <a:lnTo>
                  <a:pt x="7978164" y="27026"/>
                </a:lnTo>
                <a:lnTo>
                  <a:pt x="7977014" y="25878"/>
                </a:lnTo>
                <a:lnTo>
                  <a:pt x="7977014" y="22794"/>
                </a:lnTo>
                <a:lnTo>
                  <a:pt x="7972722" y="21948"/>
                </a:lnTo>
                <a:lnTo>
                  <a:pt x="7971573" y="21948"/>
                </a:lnTo>
                <a:lnTo>
                  <a:pt x="7963894" y="23762"/>
                </a:lnTo>
                <a:lnTo>
                  <a:pt x="7959602" y="23036"/>
                </a:lnTo>
                <a:lnTo>
                  <a:pt x="7958453" y="24789"/>
                </a:lnTo>
                <a:lnTo>
                  <a:pt x="7956095" y="25031"/>
                </a:lnTo>
                <a:lnTo>
                  <a:pt x="7954100" y="21464"/>
                </a:lnTo>
                <a:lnTo>
                  <a:pt x="7954886" y="19952"/>
                </a:lnTo>
                <a:lnTo>
                  <a:pt x="7955732" y="19711"/>
                </a:lnTo>
                <a:lnTo>
                  <a:pt x="7956458" y="18320"/>
                </a:lnTo>
                <a:lnTo>
                  <a:pt x="7959602" y="15720"/>
                </a:lnTo>
                <a:lnTo>
                  <a:pt x="7961778" y="15720"/>
                </a:lnTo>
                <a:lnTo>
                  <a:pt x="7962927" y="13544"/>
                </a:lnTo>
                <a:lnTo>
                  <a:pt x="7963774" y="13785"/>
                </a:lnTo>
                <a:cubicBezTo>
                  <a:pt x="7964338" y="13181"/>
                  <a:pt x="7965003" y="12637"/>
                  <a:pt x="7965769" y="12153"/>
                </a:cubicBezTo>
                <a:lnTo>
                  <a:pt x="7966857" y="12153"/>
                </a:lnTo>
                <a:lnTo>
                  <a:pt x="7968490" y="12637"/>
                </a:lnTo>
                <a:lnTo>
                  <a:pt x="7972178" y="12878"/>
                </a:lnTo>
                <a:lnTo>
                  <a:pt x="7976168" y="12395"/>
                </a:lnTo>
                <a:lnTo>
                  <a:pt x="7977438" y="13241"/>
                </a:lnTo>
                <a:lnTo>
                  <a:pt x="7977438" y="12878"/>
                </a:lnTo>
                <a:lnTo>
                  <a:pt x="7978164" y="12395"/>
                </a:lnTo>
                <a:lnTo>
                  <a:pt x="7980400" y="13241"/>
                </a:lnTo>
                <a:lnTo>
                  <a:pt x="7980522" y="12637"/>
                </a:lnTo>
                <a:lnTo>
                  <a:pt x="7984572" y="11790"/>
                </a:lnTo>
                <a:lnTo>
                  <a:pt x="7983968" y="11548"/>
                </a:lnTo>
                <a:cubicBezTo>
                  <a:pt x="7985822" y="10500"/>
                  <a:pt x="7987232" y="9916"/>
                  <a:pt x="7988200" y="9795"/>
                </a:cubicBezTo>
                <a:lnTo>
                  <a:pt x="7987656" y="11548"/>
                </a:lnTo>
                <a:lnTo>
                  <a:pt x="7988563" y="12032"/>
                </a:lnTo>
                <a:lnTo>
                  <a:pt x="7992372" y="11065"/>
                </a:lnTo>
                <a:lnTo>
                  <a:pt x="7993279" y="12153"/>
                </a:lnTo>
                <a:lnTo>
                  <a:pt x="7997934" y="12878"/>
                </a:lnTo>
                <a:lnTo>
                  <a:pt x="7999083" y="13785"/>
                </a:lnTo>
                <a:lnTo>
                  <a:pt x="8000050" y="13544"/>
                </a:lnTo>
                <a:lnTo>
                  <a:pt x="8000534" y="14874"/>
                </a:lnTo>
                <a:lnTo>
                  <a:pt x="8005130" y="13544"/>
                </a:lnTo>
                <a:lnTo>
                  <a:pt x="8005130" y="14390"/>
                </a:lnTo>
                <a:lnTo>
                  <a:pt x="8007246" y="14632"/>
                </a:lnTo>
                <a:lnTo>
                  <a:pt x="8009846" y="13785"/>
                </a:lnTo>
                <a:lnTo>
                  <a:pt x="8016012" y="14995"/>
                </a:lnTo>
                <a:lnTo>
                  <a:pt x="8021514" y="10037"/>
                </a:lnTo>
                <a:close/>
                <a:moveTo>
                  <a:pt x="4746366" y="9432"/>
                </a:moveTo>
                <a:lnTo>
                  <a:pt x="4748482" y="9432"/>
                </a:lnTo>
                <a:lnTo>
                  <a:pt x="4749994" y="10400"/>
                </a:lnTo>
                <a:lnTo>
                  <a:pt x="4750235" y="12274"/>
                </a:lnTo>
                <a:lnTo>
                  <a:pt x="4747998" y="15478"/>
                </a:lnTo>
                <a:lnTo>
                  <a:pt x="4747091" y="15478"/>
                </a:lnTo>
                <a:lnTo>
                  <a:pt x="4747515" y="15841"/>
                </a:lnTo>
                <a:lnTo>
                  <a:pt x="4743645" y="20799"/>
                </a:lnTo>
                <a:lnTo>
                  <a:pt x="4743282" y="21464"/>
                </a:lnTo>
                <a:lnTo>
                  <a:pt x="4740562" y="22794"/>
                </a:lnTo>
                <a:lnTo>
                  <a:pt x="4739050" y="22190"/>
                </a:lnTo>
                <a:cubicBezTo>
                  <a:pt x="4738083" y="23278"/>
                  <a:pt x="4737055" y="24024"/>
                  <a:pt x="4735967" y="24427"/>
                </a:cubicBezTo>
                <a:lnTo>
                  <a:pt x="4734878" y="24185"/>
                </a:lnTo>
                <a:lnTo>
                  <a:pt x="4733730" y="25878"/>
                </a:lnTo>
                <a:lnTo>
                  <a:pt x="4732399" y="26422"/>
                </a:lnTo>
                <a:lnTo>
                  <a:pt x="4730283" y="25031"/>
                </a:lnTo>
                <a:lnTo>
                  <a:pt x="4729679" y="23278"/>
                </a:lnTo>
                <a:lnTo>
                  <a:pt x="4725567" y="24185"/>
                </a:lnTo>
                <a:lnTo>
                  <a:pt x="4722846" y="23036"/>
                </a:lnTo>
                <a:lnTo>
                  <a:pt x="4718130" y="23943"/>
                </a:lnTo>
                <a:lnTo>
                  <a:pt x="4713535" y="23943"/>
                </a:lnTo>
                <a:cubicBezTo>
                  <a:pt x="4713253" y="26523"/>
                  <a:pt x="4712850" y="28377"/>
                  <a:pt x="4712326" y="29505"/>
                </a:cubicBezTo>
                <a:lnTo>
                  <a:pt x="4712689" y="30110"/>
                </a:lnTo>
                <a:lnTo>
                  <a:pt x="4711963" y="34342"/>
                </a:lnTo>
                <a:lnTo>
                  <a:pt x="4711056" y="37426"/>
                </a:lnTo>
                <a:lnTo>
                  <a:pt x="4711056" y="39784"/>
                </a:lnTo>
                <a:lnTo>
                  <a:pt x="4710452" y="40388"/>
                </a:lnTo>
                <a:lnTo>
                  <a:pt x="4710815" y="41477"/>
                </a:lnTo>
                <a:lnTo>
                  <a:pt x="4720609" y="42263"/>
                </a:lnTo>
                <a:lnTo>
                  <a:pt x="4725567" y="41235"/>
                </a:lnTo>
                <a:lnTo>
                  <a:pt x="4729800" y="42384"/>
                </a:lnTo>
                <a:lnTo>
                  <a:pt x="4732158" y="39663"/>
                </a:lnTo>
                <a:lnTo>
                  <a:pt x="4735846" y="39663"/>
                </a:lnTo>
                <a:lnTo>
                  <a:pt x="4736329" y="40751"/>
                </a:lnTo>
                <a:lnTo>
                  <a:pt x="4738325" y="41598"/>
                </a:lnTo>
                <a:lnTo>
                  <a:pt x="4738325" y="43351"/>
                </a:lnTo>
                <a:lnTo>
                  <a:pt x="4737297" y="44318"/>
                </a:lnTo>
                <a:cubicBezTo>
                  <a:pt x="4736974" y="44601"/>
                  <a:pt x="4736410" y="45649"/>
                  <a:pt x="4735604" y="47462"/>
                </a:cubicBezTo>
                <a:lnTo>
                  <a:pt x="4732399" y="49699"/>
                </a:lnTo>
                <a:lnTo>
                  <a:pt x="4730283" y="50667"/>
                </a:lnTo>
                <a:cubicBezTo>
                  <a:pt x="4729517" y="50989"/>
                  <a:pt x="4728489" y="51151"/>
                  <a:pt x="4727200" y="51151"/>
                </a:cubicBezTo>
                <a:lnTo>
                  <a:pt x="4720368" y="50304"/>
                </a:lnTo>
                <a:lnTo>
                  <a:pt x="4716921" y="50909"/>
                </a:lnTo>
                <a:lnTo>
                  <a:pt x="4714321" y="51755"/>
                </a:lnTo>
                <a:lnTo>
                  <a:pt x="4711601" y="51392"/>
                </a:lnTo>
                <a:lnTo>
                  <a:pt x="4710089" y="51755"/>
                </a:lnTo>
                <a:lnTo>
                  <a:pt x="4708457" y="51755"/>
                </a:lnTo>
                <a:lnTo>
                  <a:pt x="4707973" y="51997"/>
                </a:lnTo>
                <a:lnTo>
                  <a:pt x="4706885" y="54899"/>
                </a:lnTo>
                <a:lnTo>
                  <a:pt x="4706159" y="57378"/>
                </a:lnTo>
                <a:lnTo>
                  <a:pt x="4704648" y="59978"/>
                </a:lnTo>
                <a:lnTo>
                  <a:pt x="4703015" y="69108"/>
                </a:lnTo>
                <a:lnTo>
                  <a:pt x="4701927" y="78781"/>
                </a:lnTo>
                <a:lnTo>
                  <a:pt x="4700838" y="81260"/>
                </a:lnTo>
                <a:lnTo>
                  <a:pt x="4700657" y="88032"/>
                </a:lnTo>
                <a:lnTo>
                  <a:pt x="4701806" y="88818"/>
                </a:lnTo>
                <a:lnTo>
                  <a:pt x="4706159" y="89423"/>
                </a:lnTo>
                <a:lnTo>
                  <a:pt x="4707973" y="90511"/>
                </a:lnTo>
                <a:lnTo>
                  <a:pt x="4710452" y="90511"/>
                </a:lnTo>
                <a:lnTo>
                  <a:pt x="4711722" y="91297"/>
                </a:lnTo>
                <a:lnTo>
                  <a:pt x="4713535" y="90753"/>
                </a:lnTo>
                <a:lnTo>
                  <a:pt x="4715410" y="91418"/>
                </a:lnTo>
                <a:lnTo>
                  <a:pt x="4720972" y="90632"/>
                </a:lnTo>
                <a:lnTo>
                  <a:pt x="4723693" y="90753"/>
                </a:lnTo>
                <a:lnTo>
                  <a:pt x="4724237" y="90269"/>
                </a:lnTo>
                <a:lnTo>
                  <a:pt x="4727079" y="90269"/>
                </a:lnTo>
                <a:lnTo>
                  <a:pt x="4729558" y="89423"/>
                </a:lnTo>
                <a:lnTo>
                  <a:pt x="4731916" y="89664"/>
                </a:lnTo>
                <a:lnTo>
                  <a:pt x="4732520" y="89181"/>
                </a:lnTo>
                <a:lnTo>
                  <a:pt x="4737599" y="87669"/>
                </a:lnTo>
                <a:lnTo>
                  <a:pt x="4736692" y="85674"/>
                </a:lnTo>
                <a:lnTo>
                  <a:pt x="4737357" y="84344"/>
                </a:lnTo>
                <a:cubicBezTo>
                  <a:pt x="4738204" y="81724"/>
                  <a:pt x="4739030" y="79668"/>
                  <a:pt x="4739836" y="78177"/>
                </a:cubicBezTo>
                <a:lnTo>
                  <a:pt x="4742920" y="78419"/>
                </a:lnTo>
                <a:lnTo>
                  <a:pt x="4745157" y="77028"/>
                </a:lnTo>
                <a:lnTo>
                  <a:pt x="4748603" y="77028"/>
                </a:lnTo>
                <a:cubicBezTo>
                  <a:pt x="4749530" y="78318"/>
                  <a:pt x="4751021" y="79729"/>
                  <a:pt x="4753077" y="81260"/>
                </a:cubicBezTo>
                <a:lnTo>
                  <a:pt x="4753561" y="84586"/>
                </a:lnTo>
                <a:lnTo>
                  <a:pt x="4753561" y="85674"/>
                </a:lnTo>
                <a:lnTo>
                  <a:pt x="4752473" y="87186"/>
                </a:lnTo>
                <a:lnTo>
                  <a:pt x="4752473" y="88334"/>
                </a:lnTo>
                <a:lnTo>
                  <a:pt x="4751082" y="89181"/>
                </a:lnTo>
                <a:lnTo>
                  <a:pt x="4751082" y="90511"/>
                </a:lnTo>
                <a:cubicBezTo>
                  <a:pt x="4749953" y="91881"/>
                  <a:pt x="4748099" y="92829"/>
                  <a:pt x="4745519" y="93353"/>
                </a:cubicBezTo>
                <a:lnTo>
                  <a:pt x="4744975" y="94380"/>
                </a:lnTo>
                <a:cubicBezTo>
                  <a:pt x="4744774" y="94784"/>
                  <a:pt x="4744451" y="95126"/>
                  <a:pt x="4744008" y="95408"/>
                </a:cubicBezTo>
                <a:lnTo>
                  <a:pt x="4742436" y="96497"/>
                </a:lnTo>
                <a:lnTo>
                  <a:pt x="4735846" y="96738"/>
                </a:lnTo>
                <a:lnTo>
                  <a:pt x="4732883" y="98734"/>
                </a:lnTo>
                <a:lnTo>
                  <a:pt x="4728409" y="98734"/>
                </a:lnTo>
                <a:lnTo>
                  <a:pt x="4727321" y="98069"/>
                </a:lnTo>
                <a:lnTo>
                  <a:pt x="4726414" y="98734"/>
                </a:lnTo>
                <a:lnTo>
                  <a:pt x="4725325" y="97585"/>
                </a:lnTo>
                <a:lnTo>
                  <a:pt x="4720005" y="99217"/>
                </a:lnTo>
                <a:lnTo>
                  <a:pt x="4717284" y="99217"/>
                </a:lnTo>
                <a:lnTo>
                  <a:pt x="4716438" y="100064"/>
                </a:lnTo>
                <a:lnTo>
                  <a:pt x="4713052" y="99459"/>
                </a:lnTo>
                <a:lnTo>
                  <a:pt x="4708880" y="100668"/>
                </a:lnTo>
                <a:lnTo>
                  <a:pt x="4706885" y="100306"/>
                </a:lnTo>
                <a:lnTo>
                  <a:pt x="4705373" y="101152"/>
                </a:lnTo>
                <a:lnTo>
                  <a:pt x="4701927" y="100668"/>
                </a:lnTo>
                <a:lnTo>
                  <a:pt x="4697332" y="101152"/>
                </a:lnTo>
                <a:lnTo>
                  <a:pt x="4695578" y="100668"/>
                </a:lnTo>
                <a:lnTo>
                  <a:pt x="4694490" y="103147"/>
                </a:lnTo>
                <a:lnTo>
                  <a:pt x="4693402" y="104538"/>
                </a:lnTo>
                <a:lnTo>
                  <a:pt x="4693099" y="105384"/>
                </a:lnTo>
                <a:cubicBezTo>
                  <a:pt x="4693019" y="105626"/>
                  <a:pt x="4692495" y="106291"/>
                  <a:pt x="4691527" y="107380"/>
                </a:cubicBezTo>
                <a:lnTo>
                  <a:pt x="4691527" y="107984"/>
                </a:lnTo>
                <a:cubicBezTo>
                  <a:pt x="4690641" y="108911"/>
                  <a:pt x="4689975" y="109818"/>
                  <a:pt x="4689532" y="110705"/>
                </a:cubicBezTo>
                <a:lnTo>
                  <a:pt x="4686449" y="111854"/>
                </a:lnTo>
                <a:lnTo>
                  <a:pt x="4682579" y="114454"/>
                </a:lnTo>
                <a:lnTo>
                  <a:pt x="4681491" y="111612"/>
                </a:lnTo>
                <a:lnTo>
                  <a:pt x="4682216" y="109617"/>
                </a:lnTo>
                <a:lnTo>
                  <a:pt x="4682095" y="107380"/>
                </a:lnTo>
                <a:lnTo>
                  <a:pt x="4684212" y="104296"/>
                </a:lnTo>
                <a:lnTo>
                  <a:pt x="4686328" y="103389"/>
                </a:lnTo>
                <a:lnTo>
                  <a:pt x="4687537" y="100064"/>
                </a:lnTo>
                <a:lnTo>
                  <a:pt x="4684453" y="99217"/>
                </a:lnTo>
                <a:lnTo>
                  <a:pt x="4683728" y="99822"/>
                </a:lnTo>
                <a:lnTo>
                  <a:pt x="4682216" y="98734"/>
                </a:lnTo>
                <a:lnTo>
                  <a:pt x="4676775" y="98734"/>
                </a:lnTo>
                <a:lnTo>
                  <a:pt x="4675928" y="99822"/>
                </a:lnTo>
                <a:lnTo>
                  <a:pt x="4672180" y="99580"/>
                </a:lnTo>
                <a:lnTo>
                  <a:pt x="4669882" y="95832"/>
                </a:lnTo>
                <a:lnTo>
                  <a:pt x="4669882" y="92990"/>
                </a:lnTo>
                <a:lnTo>
                  <a:pt x="4669701" y="92990"/>
                </a:lnTo>
                <a:lnTo>
                  <a:pt x="4669459" y="91055"/>
                </a:lnTo>
                <a:lnTo>
                  <a:pt x="4670850" y="90511"/>
                </a:lnTo>
                <a:lnTo>
                  <a:pt x="4671333" y="89423"/>
                </a:lnTo>
                <a:lnTo>
                  <a:pt x="4673933" y="87306"/>
                </a:lnTo>
                <a:lnTo>
                  <a:pt x="4676775" y="87306"/>
                </a:lnTo>
                <a:lnTo>
                  <a:pt x="4679375" y="86339"/>
                </a:lnTo>
                <a:cubicBezTo>
                  <a:pt x="4680785" y="86339"/>
                  <a:pt x="4682599" y="86742"/>
                  <a:pt x="4684816" y="87548"/>
                </a:cubicBezTo>
                <a:lnTo>
                  <a:pt x="4687537" y="86581"/>
                </a:lnTo>
                <a:cubicBezTo>
                  <a:pt x="4688907" y="86581"/>
                  <a:pt x="4690479" y="86944"/>
                  <a:pt x="4692253" y="87669"/>
                </a:cubicBezTo>
                <a:lnTo>
                  <a:pt x="4692979" y="86097"/>
                </a:lnTo>
                <a:lnTo>
                  <a:pt x="4692616" y="84586"/>
                </a:lnTo>
                <a:lnTo>
                  <a:pt x="4694853" y="72614"/>
                </a:lnTo>
                <a:cubicBezTo>
                  <a:pt x="4694933" y="71849"/>
                  <a:pt x="4695357" y="70317"/>
                  <a:pt x="4696122" y="68019"/>
                </a:cubicBezTo>
                <a:lnTo>
                  <a:pt x="4695760" y="66387"/>
                </a:lnTo>
                <a:lnTo>
                  <a:pt x="4696848" y="64150"/>
                </a:lnTo>
                <a:lnTo>
                  <a:pt x="4698722" y="52662"/>
                </a:lnTo>
                <a:lnTo>
                  <a:pt x="4696606" y="49155"/>
                </a:lnTo>
                <a:cubicBezTo>
                  <a:pt x="4697130" y="48148"/>
                  <a:pt x="4698158" y="46959"/>
                  <a:pt x="4699690" y="45588"/>
                </a:cubicBezTo>
                <a:lnTo>
                  <a:pt x="4699206" y="42746"/>
                </a:lnTo>
                <a:lnTo>
                  <a:pt x="4699932" y="42505"/>
                </a:lnTo>
                <a:lnTo>
                  <a:pt x="4701201" y="39663"/>
                </a:lnTo>
                <a:lnTo>
                  <a:pt x="4700838" y="38272"/>
                </a:lnTo>
                <a:lnTo>
                  <a:pt x="4701806" y="36277"/>
                </a:lnTo>
                <a:lnTo>
                  <a:pt x="4700415" y="34342"/>
                </a:lnTo>
                <a:lnTo>
                  <a:pt x="4701201" y="32105"/>
                </a:lnTo>
                <a:lnTo>
                  <a:pt x="4700657" y="30594"/>
                </a:lnTo>
                <a:lnTo>
                  <a:pt x="4700657" y="28357"/>
                </a:lnTo>
                <a:lnTo>
                  <a:pt x="4701564" y="27026"/>
                </a:lnTo>
                <a:lnTo>
                  <a:pt x="4700415" y="25878"/>
                </a:lnTo>
                <a:lnTo>
                  <a:pt x="4700415" y="22794"/>
                </a:lnTo>
                <a:lnTo>
                  <a:pt x="4696122" y="21948"/>
                </a:lnTo>
                <a:lnTo>
                  <a:pt x="4694974" y="21948"/>
                </a:lnTo>
                <a:lnTo>
                  <a:pt x="4687295" y="23762"/>
                </a:lnTo>
                <a:lnTo>
                  <a:pt x="4683002" y="23036"/>
                </a:lnTo>
                <a:lnTo>
                  <a:pt x="4681854" y="24789"/>
                </a:lnTo>
                <a:lnTo>
                  <a:pt x="4679496" y="25031"/>
                </a:lnTo>
                <a:lnTo>
                  <a:pt x="4677500" y="21464"/>
                </a:lnTo>
                <a:lnTo>
                  <a:pt x="4678286" y="19952"/>
                </a:lnTo>
                <a:lnTo>
                  <a:pt x="4679133" y="19711"/>
                </a:lnTo>
                <a:lnTo>
                  <a:pt x="4679858" y="18320"/>
                </a:lnTo>
                <a:lnTo>
                  <a:pt x="4683002" y="15720"/>
                </a:lnTo>
                <a:lnTo>
                  <a:pt x="4685179" y="15720"/>
                </a:lnTo>
                <a:lnTo>
                  <a:pt x="4686328" y="13544"/>
                </a:lnTo>
                <a:lnTo>
                  <a:pt x="4687174" y="13785"/>
                </a:lnTo>
                <a:cubicBezTo>
                  <a:pt x="4687738" y="13181"/>
                  <a:pt x="4688403" y="12637"/>
                  <a:pt x="4689169" y="12153"/>
                </a:cubicBezTo>
                <a:lnTo>
                  <a:pt x="4690258" y="12153"/>
                </a:lnTo>
                <a:lnTo>
                  <a:pt x="4691890" y="12637"/>
                </a:lnTo>
                <a:lnTo>
                  <a:pt x="4695578" y="12878"/>
                </a:lnTo>
                <a:lnTo>
                  <a:pt x="4699569" y="12395"/>
                </a:lnTo>
                <a:lnTo>
                  <a:pt x="4700838" y="13241"/>
                </a:lnTo>
                <a:lnTo>
                  <a:pt x="4700838" y="12878"/>
                </a:lnTo>
                <a:lnTo>
                  <a:pt x="4701564" y="12395"/>
                </a:lnTo>
                <a:lnTo>
                  <a:pt x="4703801" y="13241"/>
                </a:lnTo>
                <a:lnTo>
                  <a:pt x="4703922" y="12637"/>
                </a:lnTo>
                <a:lnTo>
                  <a:pt x="4707973" y="11790"/>
                </a:lnTo>
                <a:lnTo>
                  <a:pt x="4707368" y="11548"/>
                </a:lnTo>
                <a:cubicBezTo>
                  <a:pt x="4709223" y="10500"/>
                  <a:pt x="4710633" y="9916"/>
                  <a:pt x="4711601" y="9795"/>
                </a:cubicBezTo>
                <a:lnTo>
                  <a:pt x="4711056" y="11548"/>
                </a:lnTo>
                <a:lnTo>
                  <a:pt x="4711963" y="12032"/>
                </a:lnTo>
                <a:lnTo>
                  <a:pt x="4715772" y="11065"/>
                </a:lnTo>
                <a:lnTo>
                  <a:pt x="4716679" y="12153"/>
                </a:lnTo>
                <a:lnTo>
                  <a:pt x="4721335" y="12878"/>
                </a:lnTo>
                <a:lnTo>
                  <a:pt x="4722484" y="13785"/>
                </a:lnTo>
                <a:lnTo>
                  <a:pt x="4723451" y="13544"/>
                </a:lnTo>
                <a:lnTo>
                  <a:pt x="4723935" y="14874"/>
                </a:lnTo>
                <a:lnTo>
                  <a:pt x="4728530" y="13544"/>
                </a:lnTo>
                <a:lnTo>
                  <a:pt x="4728530" y="14390"/>
                </a:lnTo>
                <a:lnTo>
                  <a:pt x="4730646" y="14632"/>
                </a:lnTo>
                <a:lnTo>
                  <a:pt x="4733246" y="13785"/>
                </a:lnTo>
                <a:lnTo>
                  <a:pt x="4739413" y="14995"/>
                </a:lnTo>
                <a:lnTo>
                  <a:pt x="4744915" y="10037"/>
                </a:lnTo>
                <a:close/>
                <a:moveTo>
                  <a:pt x="3755766" y="9432"/>
                </a:moveTo>
                <a:lnTo>
                  <a:pt x="3757882" y="9432"/>
                </a:lnTo>
                <a:lnTo>
                  <a:pt x="3759394" y="10400"/>
                </a:lnTo>
                <a:lnTo>
                  <a:pt x="3759635" y="12274"/>
                </a:lnTo>
                <a:lnTo>
                  <a:pt x="3757398" y="15478"/>
                </a:lnTo>
                <a:lnTo>
                  <a:pt x="3756491" y="15478"/>
                </a:lnTo>
                <a:lnTo>
                  <a:pt x="3756915" y="15841"/>
                </a:lnTo>
                <a:lnTo>
                  <a:pt x="3753045" y="20799"/>
                </a:lnTo>
                <a:lnTo>
                  <a:pt x="3752682" y="21464"/>
                </a:lnTo>
                <a:lnTo>
                  <a:pt x="3749962" y="22794"/>
                </a:lnTo>
                <a:lnTo>
                  <a:pt x="3748450" y="22190"/>
                </a:lnTo>
                <a:cubicBezTo>
                  <a:pt x="3747483" y="23278"/>
                  <a:pt x="3746455" y="24024"/>
                  <a:pt x="3745366" y="24427"/>
                </a:cubicBezTo>
                <a:lnTo>
                  <a:pt x="3744278" y="24185"/>
                </a:lnTo>
                <a:lnTo>
                  <a:pt x="3743129" y="25878"/>
                </a:lnTo>
                <a:lnTo>
                  <a:pt x="3741799" y="26422"/>
                </a:lnTo>
                <a:lnTo>
                  <a:pt x="3739683" y="25031"/>
                </a:lnTo>
                <a:lnTo>
                  <a:pt x="3739078" y="23278"/>
                </a:lnTo>
                <a:lnTo>
                  <a:pt x="3734967" y="24185"/>
                </a:lnTo>
                <a:lnTo>
                  <a:pt x="3732246" y="23036"/>
                </a:lnTo>
                <a:lnTo>
                  <a:pt x="3727530" y="23943"/>
                </a:lnTo>
                <a:lnTo>
                  <a:pt x="3722935" y="23943"/>
                </a:lnTo>
                <a:cubicBezTo>
                  <a:pt x="3722653" y="26523"/>
                  <a:pt x="3722250" y="28377"/>
                  <a:pt x="3721726" y="29505"/>
                </a:cubicBezTo>
                <a:lnTo>
                  <a:pt x="3722089" y="30110"/>
                </a:lnTo>
                <a:lnTo>
                  <a:pt x="3721363" y="34342"/>
                </a:lnTo>
                <a:lnTo>
                  <a:pt x="3720456" y="37426"/>
                </a:lnTo>
                <a:lnTo>
                  <a:pt x="3720456" y="39784"/>
                </a:lnTo>
                <a:lnTo>
                  <a:pt x="3719852" y="40388"/>
                </a:lnTo>
                <a:lnTo>
                  <a:pt x="3720214" y="41477"/>
                </a:lnTo>
                <a:lnTo>
                  <a:pt x="3730009" y="42263"/>
                </a:lnTo>
                <a:lnTo>
                  <a:pt x="3734967" y="41235"/>
                </a:lnTo>
                <a:lnTo>
                  <a:pt x="3739199" y="42384"/>
                </a:lnTo>
                <a:lnTo>
                  <a:pt x="3741557" y="39663"/>
                </a:lnTo>
                <a:lnTo>
                  <a:pt x="3745246" y="39663"/>
                </a:lnTo>
                <a:lnTo>
                  <a:pt x="3745729" y="40751"/>
                </a:lnTo>
                <a:lnTo>
                  <a:pt x="3747724" y="41598"/>
                </a:lnTo>
                <a:lnTo>
                  <a:pt x="3747724" y="43351"/>
                </a:lnTo>
                <a:lnTo>
                  <a:pt x="3746697" y="44318"/>
                </a:lnTo>
                <a:cubicBezTo>
                  <a:pt x="3746374" y="44601"/>
                  <a:pt x="3745810" y="45649"/>
                  <a:pt x="3745004" y="47462"/>
                </a:cubicBezTo>
                <a:lnTo>
                  <a:pt x="3741799" y="49699"/>
                </a:lnTo>
                <a:lnTo>
                  <a:pt x="3739683" y="50667"/>
                </a:lnTo>
                <a:cubicBezTo>
                  <a:pt x="3738917" y="50989"/>
                  <a:pt x="3737889" y="51151"/>
                  <a:pt x="3736600" y="51151"/>
                </a:cubicBezTo>
                <a:lnTo>
                  <a:pt x="3729767" y="50304"/>
                </a:lnTo>
                <a:lnTo>
                  <a:pt x="3726321" y="50909"/>
                </a:lnTo>
                <a:lnTo>
                  <a:pt x="3723721" y="51755"/>
                </a:lnTo>
                <a:lnTo>
                  <a:pt x="3721000" y="51392"/>
                </a:lnTo>
                <a:lnTo>
                  <a:pt x="3719489" y="51755"/>
                </a:lnTo>
                <a:lnTo>
                  <a:pt x="3717857" y="51755"/>
                </a:lnTo>
                <a:lnTo>
                  <a:pt x="3717373" y="51997"/>
                </a:lnTo>
                <a:lnTo>
                  <a:pt x="3716285" y="54899"/>
                </a:lnTo>
                <a:lnTo>
                  <a:pt x="3715559" y="57378"/>
                </a:lnTo>
                <a:lnTo>
                  <a:pt x="3714047" y="59978"/>
                </a:lnTo>
                <a:lnTo>
                  <a:pt x="3712415" y="69108"/>
                </a:lnTo>
                <a:lnTo>
                  <a:pt x="3711327" y="78781"/>
                </a:lnTo>
                <a:lnTo>
                  <a:pt x="3710238" y="81260"/>
                </a:lnTo>
                <a:lnTo>
                  <a:pt x="3710057" y="88032"/>
                </a:lnTo>
                <a:lnTo>
                  <a:pt x="3711206" y="88818"/>
                </a:lnTo>
                <a:lnTo>
                  <a:pt x="3715559" y="89423"/>
                </a:lnTo>
                <a:lnTo>
                  <a:pt x="3717373" y="90511"/>
                </a:lnTo>
                <a:lnTo>
                  <a:pt x="3719852" y="90511"/>
                </a:lnTo>
                <a:lnTo>
                  <a:pt x="3721121" y="91297"/>
                </a:lnTo>
                <a:lnTo>
                  <a:pt x="3722935" y="90753"/>
                </a:lnTo>
                <a:lnTo>
                  <a:pt x="3724810" y="91418"/>
                </a:lnTo>
                <a:lnTo>
                  <a:pt x="3730372" y="90632"/>
                </a:lnTo>
                <a:lnTo>
                  <a:pt x="3733093" y="90753"/>
                </a:lnTo>
                <a:lnTo>
                  <a:pt x="3733637" y="90269"/>
                </a:lnTo>
                <a:lnTo>
                  <a:pt x="3736479" y="90269"/>
                </a:lnTo>
                <a:lnTo>
                  <a:pt x="3738958" y="89423"/>
                </a:lnTo>
                <a:lnTo>
                  <a:pt x="3741316" y="89664"/>
                </a:lnTo>
                <a:lnTo>
                  <a:pt x="3741920" y="89181"/>
                </a:lnTo>
                <a:lnTo>
                  <a:pt x="3746999" y="87669"/>
                </a:lnTo>
                <a:lnTo>
                  <a:pt x="3746092" y="85674"/>
                </a:lnTo>
                <a:lnTo>
                  <a:pt x="3746757" y="84344"/>
                </a:lnTo>
                <a:cubicBezTo>
                  <a:pt x="3747604" y="81724"/>
                  <a:pt x="3748430" y="79668"/>
                  <a:pt x="3749236" y="78177"/>
                </a:cubicBezTo>
                <a:lnTo>
                  <a:pt x="3752320" y="78419"/>
                </a:lnTo>
                <a:lnTo>
                  <a:pt x="3754557" y="77028"/>
                </a:lnTo>
                <a:lnTo>
                  <a:pt x="3758003" y="77028"/>
                </a:lnTo>
                <a:cubicBezTo>
                  <a:pt x="3758930" y="78318"/>
                  <a:pt x="3760421" y="79729"/>
                  <a:pt x="3762477" y="81260"/>
                </a:cubicBezTo>
                <a:lnTo>
                  <a:pt x="3762961" y="84586"/>
                </a:lnTo>
                <a:lnTo>
                  <a:pt x="3762961" y="85674"/>
                </a:lnTo>
                <a:lnTo>
                  <a:pt x="3761872" y="87186"/>
                </a:lnTo>
                <a:lnTo>
                  <a:pt x="3761872" y="88334"/>
                </a:lnTo>
                <a:lnTo>
                  <a:pt x="3760482" y="89181"/>
                </a:lnTo>
                <a:lnTo>
                  <a:pt x="3760482" y="90511"/>
                </a:lnTo>
                <a:cubicBezTo>
                  <a:pt x="3759353" y="91881"/>
                  <a:pt x="3757499" y="92829"/>
                  <a:pt x="3754919" y="93353"/>
                </a:cubicBezTo>
                <a:lnTo>
                  <a:pt x="3754375" y="94380"/>
                </a:lnTo>
                <a:cubicBezTo>
                  <a:pt x="3754173" y="94784"/>
                  <a:pt x="3753851" y="95126"/>
                  <a:pt x="3753408" y="95408"/>
                </a:cubicBezTo>
                <a:lnTo>
                  <a:pt x="3751836" y="96497"/>
                </a:lnTo>
                <a:lnTo>
                  <a:pt x="3745246" y="96738"/>
                </a:lnTo>
                <a:lnTo>
                  <a:pt x="3742283" y="98734"/>
                </a:lnTo>
                <a:lnTo>
                  <a:pt x="3737809" y="98734"/>
                </a:lnTo>
                <a:lnTo>
                  <a:pt x="3736720" y="98069"/>
                </a:lnTo>
                <a:lnTo>
                  <a:pt x="3735814" y="98734"/>
                </a:lnTo>
                <a:lnTo>
                  <a:pt x="3734725" y="97585"/>
                </a:lnTo>
                <a:lnTo>
                  <a:pt x="3729405" y="99217"/>
                </a:lnTo>
                <a:lnTo>
                  <a:pt x="3726684" y="99217"/>
                </a:lnTo>
                <a:lnTo>
                  <a:pt x="3725837" y="100064"/>
                </a:lnTo>
                <a:lnTo>
                  <a:pt x="3722452" y="99459"/>
                </a:lnTo>
                <a:lnTo>
                  <a:pt x="3718280" y="100668"/>
                </a:lnTo>
                <a:lnTo>
                  <a:pt x="3716285" y="100306"/>
                </a:lnTo>
                <a:lnTo>
                  <a:pt x="3714773" y="101152"/>
                </a:lnTo>
                <a:lnTo>
                  <a:pt x="3711327" y="100668"/>
                </a:lnTo>
                <a:lnTo>
                  <a:pt x="3706732" y="101152"/>
                </a:lnTo>
                <a:lnTo>
                  <a:pt x="3704978" y="100668"/>
                </a:lnTo>
                <a:lnTo>
                  <a:pt x="3703890" y="103147"/>
                </a:lnTo>
                <a:lnTo>
                  <a:pt x="3702802" y="104538"/>
                </a:lnTo>
                <a:lnTo>
                  <a:pt x="3702499" y="105384"/>
                </a:lnTo>
                <a:cubicBezTo>
                  <a:pt x="3702418" y="105626"/>
                  <a:pt x="3701895" y="106291"/>
                  <a:pt x="3700927" y="107380"/>
                </a:cubicBezTo>
                <a:lnTo>
                  <a:pt x="3700927" y="107984"/>
                </a:lnTo>
                <a:cubicBezTo>
                  <a:pt x="3700040" y="108911"/>
                  <a:pt x="3699375" y="109818"/>
                  <a:pt x="3698932" y="110705"/>
                </a:cubicBezTo>
                <a:lnTo>
                  <a:pt x="3695849" y="111854"/>
                </a:lnTo>
                <a:lnTo>
                  <a:pt x="3691979" y="114454"/>
                </a:lnTo>
                <a:lnTo>
                  <a:pt x="3690891" y="111612"/>
                </a:lnTo>
                <a:lnTo>
                  <a:pt x="3691616" y="109617"/>
                </a:lnTo>
                <a:lnTo>
                  <a:pt x="3691495" y="107380"/>
                </a:lnTo>
                <a:lnTo>
                  <a:pt x="3693611" y="104296"/>
                </a:lnTo>
                <a:lnTo>
                  <a:pt x="3695728" y="103389"/>
                </a:lnTo>
                <a:lnTo>
                  <a:pt x="3696937" y="100064"/>
                </a:lnTo>
                <a:lnTo>
                  <a:pt x="3693853" y="99217"/>
                </a:lnTo>
                <a:lnTo>
                  <a:pt x="3693128" y="99822"/>
                </a:lnTo>
                <a:lnTo>
                  <a:pt x="3691616" y="98734"/>
                </a:lnTo>
                <a:lnTo>
                  <a:pt x="3686175" y="98734"/>
                </a:lnTo>
                <a:lnTo>
                  <a:pt x="3685328" y="99822"/>
                </a:lnTo>
                <a:lnTo>
                  <a:pt x="3681580" y="99580"/>
                </a:lnTo>
                <a:lnTo>
                  <a:pt x="3679282" y="95832"/>
                </a:lnTo>
                <a:lnTo>
                  <a:pt x="3679282" y="92990"/>
                </a:lnTo>
                <a:lnTo>
                  <a:pt x="3679101" y="92990"/>
                </a:lnTo>
                <a:lnTo>
                  <a:pt x="3678859" y="91055"/>
                </a:lnTo>
                <a:lnTo>
                  <a:pt x="3680249" y="90511"/>
                </a:lnTo>
                <a:lnTo>
                  <a:pt x="3680733" y="89423"/>
                </a:lnTo>
                <a:lnTo>
                  <a:pt x="3683333" y="87306"/>
                </a:lnTo>
                <a:lnTo>
                  <a:pt x="3686175" y="87306"/>
                </a:lnTo>
                <a:lnTo>
                  <a:pt x="3688775" y="86339"/>
                </a:lnTo>
                <a:cubicBezTo>
                  <a:pt x="3690185" y="86339"/>
                  <a:pt x="3691999" y="86742"/>
                  <a:pt x="3694216" y="87548"/>
                </a:cubicBezTo>
                <a:lnTo>
                  <a:pt x="3696937" y="86581"/>
                </a:lnTo>
                <a:cubicBezTo>
                  <a:pt x="3698307" y="86581"/>
                  <a:pt x="3699879" y="86944"/>
                  <a:pt x="3701653" y="87669"/>
                </a:cubicBezTo>
                <a:lnTo>
                  <a:pt x="3702378" y="86097"/>
                </a:lnTo>
                <a:lnTo>
                  <a:pt x="3702016" y="84586"/>
                </a:lnTo>
                <a:lnTo>
                  <a:pt x="3704253" y="72614"/>
                </a:lnTo>
                <a:cubicBezTo>
                  <a:pt x="3704333" y="71849"/>
                  <a:pt x="3704756" y="70317"/>
                  <a:pt x="3705522" y="68019"/>
                </a:cubicBezTo>
                <a:lnTo>
                  <a:pt x="3705160" y="66387"/>
                </a:lnTo>
                <a:lnTo>
                  <a:pt x="3706248" y="64150"/>
                </a:lnTo>
                <a:lnTo>
                  <a:pt x="3708122" y="52662"/>
                </a:lnTo>
                <a:lnTo>
                  <a:pt x="3706006" y="49155"/>
                </a:lnTo>
                <a:cubicBezTo>
                  <a:pt x="3706530" y="48148"/>
                  <a:pt x="3707558" y="46959"/>
                  <a:pt x="3709090" y="45588"/>
                </a:cubicBezTo>
                <a:lnTo>
                  <a:pt x="3708606" y="42746"/>
                </a:lnTo>
                <a:lnTo>
                  <a:pt x="3709331" y="42505"/>
                </a:lnTo>
                <a:lnTo>
                  <a:pt x="3710601" y="39663"/>
                </a:lnTo>
                <a:lnTo>
                  <a:pt x="3710238" y="38272"/>
                </a:lnTo>
                <a:lnTo>
                  <a:pt x="3711206" y="36277"/>
                </a:lnTo>
                <a:lnTo>
                  <a:pt x="3709815" y="34342"/>
                </a:lnTo>
                <a:lnTo>
                  <a:pt x="3710601" y="32105"/>
                </a:lnTo>
                <a:lnTo>
                  <a:pt x="3710057" y="30594"/>
                </a:lnTo>
                <a:lnTo>
                  <a:pt x="3710057" y="28357"/>
                </a:lnTo>
                <a:lnTo>
                  <a:pt x="3710964" y="27026"/>
                </a:lnTo>
                <a:lnTo>
                  <a:pt x="3709815" y="25878"/>
                </a:lnTo>
                <a:lnTo>
                  <a:pt x="3709815" y="22794"/>
                </a:lnTo>
                <a:lnTo>
                  <a:pt x="3705522" y="21948"/>
                </a:lnTo>
                <a:lnTo>
                  <a:pt x="3704374" y="21948"/>
                </a:lnTo>
                <a:lnTo>
                  <a:pt x="3696695" y="23762"/>
                </a:lnTo>
                <a:lnTo>
                  <a:pt x="3692402" y="23036"/>
                </a:lnTo>
                <a:lnTo>
                  <a:pt x="3691253" y="24789"/>
                </a:lnTo>
                <a:lnTo>
                  <a:pt x="3688895" y="25031"/>
                </a:lnTo>
                <a:lnTo>
                  <a:pt x="3686900" y="21464"/>
                </a:lnTo>
                <a:lnTo>
                  <a:pt x="3687686" y="19952"/>
                </a:lnTo>
                <a:lnTo>
                  <a:pt x="3688533" y="19711"/>
                </a:lnTo>
                <a:lnTo>
                  <a:pt x="3689258" y="18320"/>
                </a:lnTo>
                <a:lnTo>
                  <a:pt x="3692402" y="15720"/>
                </a:lnTo>
                <a:lnTo>
                  <a:pt x="3694579" y="15720"/>
                </a:lnTo>
                <a:lnTo>
                  <a:pt x="3695728" y="13544"/>
                </a:lnTo>
                <a:lnTo>
                  <a:pt x="3696574" y="13785"/>
                </a:lnTo>
                <a:cubicBezTo>
                  <a:pt x="3697138" y="13181"/>
                  <a:pt x="3697803" y="12637"/>
                  <a:pt x="3698569" y="12153"/>
                </a:cubicBezTo>
                <a:lnTo>
                  <a:pt x="3699658" y="12153"/>
                </a:lnTo>
                <a:lnTo>
                  <a:pt x="3701290" y="12637"/>
                </a:lnTo>
                <a:lnTo>
                  <a:pt x="3704978" y="12878"/>
                </a:lnTo>
                <a:lnTo>
                  <a:pt x="3708969" y="12395"/>
                </a:lnTo>
                <a:lnTo>
                  <a:pt x="3710238" y="13241"/>
                </a:lnTo>
                <a:lnTo>
                  <a:pt x="3710238" y="12878"/>
                </a:lnTo>
                <a:lnTo>
                  <a:pt x="3710964" y="12395"/>
                </a:lnTo>
                <a:lnTo>
                  <a:pt x="3713201" y="13241"/>
                </a:lnTo>
                <a:lnTo>
                  <a:pt x="3713322" y="12637"/>
                </a:lnTo>
                <a:lnTo>
                  <a:pt x="3717373" y="11790"/>
                </a:lnTo>
                <a:lnTo>
                  <a:pt x="3716768" y="11548"/>
                </a:lnTo>
                <a:cubicBezTo>
                  <a:pt x="3718622" y="10500"/>
                  <a:pt x="3720033" y="9916"/>
                  <a:pt x="3721000" y="9795"/>
                </a:cubicBezTo>
                <a:lnTo>
                  <a:pt x="3720456" y="11548"/>
                </a:lnTo>
                <a:lnTo>
                  <a:pt x="3721363" y="12032"/>
                </a:lnTo>
                <a:lnTo>
                  <a:pt x="3725172" y="11065"/>
                </a:lnTo>
                <a:lnTo>
                  <a:pt x="3726079" y="12153"/>
                </a:lnTo>
                <a:lnTo>
                  <a:pt x="3730735" y="12878"/>
                </a:lnTo>
                <a:lnTo>
                  <a:pt x="3731884" y="13785"/>
                </a:lnTo>
                <a:lnTo>
                  <a:pt x="3732851" y="13544"/>
                </a:lnTo>
                <a:lnTo>
                  <a:pt x="3733335" y="14874"/>
                </a:lnTo>
                <a:lnTo>
                  <a:pt x="3737930" y="13544"/>
                </a:lnTo>
                <a:lnTo>
                  <a:pt x="3737930" y="14390"/>
                </a:lnTo>
                <a:lnTo>
                  <a:pt x="3740046" y="14632"/>
                </a:lnTo>
                <a:lnTo>
                  <a:pt x="3742646" y="13785"/>
                </a:lnTo>
                <a:lnTo>
                  <a:pt x="3748813" y="14995"/>
                </a:lnTo>
                <a:lnTo>
                  <a:pt x="3754315" y="10037"/>
                </a:lnTo>
                <a:close/>
                <a:moveTo>
                  <a:pt x="3085081" y="8042"/>
                </a:moveTo>
                <a:lnTo>
                  <a:pt x="3084839" y="11790"/>
                </a:lnTo>
                <a:lnTo>
                  <a:pt x="3082481" y="14874"/>
                </a:lnTo>
                <a:lnTo>
                  <a:pt x="3078491" y="16869"/>
                </a:lnTo>
                <a:lnTo>
                  <a:pt x="3077765" y="18441"/>
                </a:lnTo>
                <a:lnTo>
                  <a:pt x="3073835" y="20194"/>
                </a:lnTo>
                <a:lnTo>
                  <a:pt x="3073170" y="21343"/>
                </a:lnTo>
                <a:lnTo>
                  <a:pt x="3069966" y="22552"/>
                </a:lnTo>
                <a:lnTo>
                  <a:pt x="3065613" y="23036"/>
                </a:lnTo>
                <a:lnTo>
                  <a:pt x="3063678" y="23520"/>
                </a:lnTo>
                <a:lnTo>
                  <a:pt x="3062287" y="22431"/>
                </a:lnTo>
                <a:lnTo>
                  <a:pt x="3060594" y="23036"/>
                </a:lnTo>
                <a:lnTo>
                  <a:pt x="3061199" y="21041"/>
                </a:lnTo>
                <a:lnTo>
                  <a:pt x="3058357" y="20678"/>
                </a:lnTo>
                <a:lnTo>
                  <a:pt x="3057450" y="21041"/>
                </a:lnTo>
                <a:lnTo>
                  <a:pt x="3055878" y="20436"/>
                </a:lnTo>
                <a:lnTo>
                  <a:pt x="3054125" y="21041"/>
                </a:lnTo>
                <a:lnTo>
                  <a:pt x="3053037" y="20436"/>
                </a:lnTo>
                <a:lnTo>
                  <a:pt x="3051283" y="21041"/>
                </a:lnTo>
                <a:cubicBezTo>
                  <a:pt x="3050920" y="22129"/>
                  <a:pt x="3050336" y="23419"/>
                  <a:pt x="3049530" y="24910"/>
                </a:cubicBezTo>
                <a:lnTo>
                  <a:pt x="3048442" y="26906"/>
                </a:lnTo>
                <a:lnTo>
                  <a:pt x="3047958" y="30594"/>
                </a:lnTo>
                <a:lnTo>
                  <a:pt x="3044209" y="38756"/>
                </a:lnTo>
                <a:lnTo>
                  <a:pt x="3043967" y="39663"/>
                </a:lnTo>
                <a:lnTo>
                  <a:pt x="3042698" y="41416"/>
                </a:lnTo>
                <a:cubicBezTo>
                  <a:pt x="3042214" y="42061"/>
                  <a:pt x="3041972" y="43029"/>
                  <a:pt x="3041972" y="44318"/>
                </a:cubicBezTo>
                <a:lnTo>
                  <a:pt x="3041972" y="47221"/>
                </a:lnTo>
                <a:lnTo>
                  <a:pt x="3041126" y="49397"/>
                </a:lnTo>
                <a:lnTo>
                  <a:pt x="3039735" y="51634"/>
                </a:lnTo>
                <a:lnTo>
                  <a:pt x="3038647" y="55867"/>
                </a:lnTo>
                <a:lnTo>
                  <a:pt x="3039493" y="57620"/>
                </a:lnTo>
                <a:lnTo>
                  <a:pt x="3038647" y="61550"/>
                </a:lnTo>
                <a:lnTo>
                  <a:pt x="3038042" y="62699"/>
                </a:lnTo>
                <a:lnTo>
                  <a:pt x="3038405" y="64029"/>
                </a:lnTo>
                <a:lnTo>
                  <a:pt x="3037558" y="64875"/>
                </a:lnTo>
                <a:lnTo>
                  <a:pt x="3038042" y="65419"/>
                </a:lnTo>
                <a:lnTo>
                  <a:pt x="3037558" y="68261"/>
                </a:lnTo>
                <a:lnTo>
                  <a:pt x="3037800" y="69108"/>
                </a:lnTo>
                <a:lnTo>
                  <a:pt x="3036893" y="71707"/>
                </a:lnTo>
                <a:lnTo>
                  <a:pt x="3036772" y="74307"/>
                </a:lnTo>
                <a:lnTo>
                  <a:pt x="3035442" y="78177"/>
                </a:lnTo>
                <a:lnTo>
                  <a:pt x="3034656" y="82832"/>
                </a:lnTo>
                <a:lnTo>
                  <a:pt x="3030968" y="90753"/>
                </a:lnTo>
                <a:lnTo>
                  <a:pt x="3030968" y="91660"/>
                </a:lnTo>
                <a:lnTo>
                  <a:pt x="3031815" y="92990"/>
                </a:lnTo>
                <a:lnTo>
                  <a:pt x="3030122" y="94501"/>
                </a:lnTo>
                <a:cubicBezTo>
                  <a:pt x="3029960" y="94663"/>
                  <a:pt x="3029215" y="94904"/>
                  <a:pt x="3027885" y="95227"/>
                </a:cubicBezTo>
                <a:lnTo>
                  <a:pt x="3027885" y="95469"/>
                </a:lnTo>
                <a:lnTo>
                  <a:pt x="3024559" y="98069"/>
                </a:lnTo>
                <a:lnTo>
                  <a:pt x="3022806" y="97827"/>
                </a:lnTo>
                <a:lnTo>
                  <a:pt x="3022322" y="96376"/>
                </a:lnTo>
                <a:lnTo>
                  <a:pt x="3019722" y="96738"/>
                </a:lnTo>
                <a:lnTo>
                  <a:pt x="3017727" y="95469"/>
                </a:lnTo>
                <a:lnTo>
                  <a:pt x="3019178" y="91902"/>
                </a:lnTo>
                <a:lnTo>
                  <a:pt x="3019964" y="91660"/>
                </a:lnTo>
                <a:lnTo>
                  <a:pt x="3022806" y="87065"/>
                </a:lnTo>
                <a:cubicBezTo>
                  <a:pt x="3023128" y="85614"/>
                  <a:pt x="3023793" y="84586"/>
                  <a:pt x="3024801" y="83981"/>
                </a:cubicBezTo>
                <a:lnTo>
                  <a:pt x="3025043" y="80898"/>
                </a:lnTo>
                <a:lnTo>
                  <a:pt x="3025769" y="76907"/>
                </a:lnTo>
                <a:lnTo>
                  <a:pt x="3027280" y="73340"/>
                </a:lnTo>
                <a:lnTo>
                  <a:pt x="3028852" y="68866"/>
                </a:lnTo>
                <a:lnTo>
                  <a:pt x="3027885" y="65419"/>
                </a:lnTo>
                <a:lnTo>
                  <a:pt x="3028489" y="62275"/>
                </a:lnTo>
                <a:lnTo>
                  <a:pt x="3029638" y="58708"/>
                </a:lnTo>
                <a:cubicBezTo>
                  <a:pt x="3029880" y="56491"/>
                  <a:pt x="3030212" y="54909"/>
                  <a:pt x="3030636" y="53962"/>
                </a:cubicBezTo>
                <a:cubicBezTo>
                  <a:pt x="3031059" y="53015"/>
                  <a:pt x="3031492" y="52319"/>
                  <a:pt x="3031936" y="51876"/>
                </a:cubicBezTo>
                <a:lnTo>
                  <a:pt x="3030726" y="50546"/>
                </a:lnTo>
                <a:lnTo>
                  <a:pt x="3031573" y="49155"/>
                </a:lnTo>
                <a:lnTo>
                  <a:pt x="3031089" y="48067"/>
                </a:lnTo>
                <a:cubicBezTo>
                  <a:pt x="3031653" y="46374"/>
                  <a:pt x="3032318" y="45125"/>
                  <a:pt x="3033084" y="44318"/>
                </a:cubicBezTo>
                <a:lnTo>
                  <a:pt x="3033084" y="42988"/>
                </a:lnTo>
                <a:lnTo>
                  <a:pt x="3034414" y="42384"/>
                </a:lnTo>
                <a:lnTo>
                  <a:pt x="3034173" y="40388"/>
                </a:lnTo>
                <a:lnTo>
                  <a:pt x="3033568" y="40993"/>
                </a:lnTo>
                <a:lnTo>
                  <a:pt x="3034414" y="38998"/>
                </a:lnTo>
                <a:lnTo>
                  <a:pt x="3033810" y="37910"/>
                </a:lnTo>
                <a:lnTo>
                  <a:pt x="3035080" y="33919"/>
                </a:lnTo>
                <a:lnTo>
                  <a:pt x="3033810" y="32831"/>
                </a:lnTo>
                <a:lnTo>
                  <a:pt x="3033810" y="32347"/>
                </a:lnTo>
                <a:lnTo>
                  <a:pt x="3035080" y="31440"/>
                </a:lnTo>
                <a:lnTo>
                  <a:pt x="3035080" y="29989"/>
                </a:lnTo>
                <a:lnTo>
                  <a:pt x="3034173" y="29264"/>
                </a:lnTo>
                <a:lnTo>
                  <a:pt x="3035080" y="27752"/>
                </a:lnTo>
                <a:lnTo>
                  <a:pt x="3036893" y="21948"/>
                </a:lnTo>
                <a:lnTo>
                  <a:pt x="3035080" y="22190"/>
                </a:lnTo>
                <a:lnTo>
                  <a:pt x="3026010" y="24185"/>
                </a:lnTo>
                <a:lnTo>
                  <a:pt x="3022927" y="23762"/>
                </a:lnTo>
                <a:lnTo>
                  <a:pt x="3021839" y="24910"/>
                </a:lnTo>
                <a:lnTo>
                  <a:pt x="3019178" y="25515"/>
                </a:lnTo>
                <a:lnTo>
                  <a:pt x="3019601" y="27752"/>
                </a:lnTo>
                <a:lnTo>
                  <a:pt x="3015853" y="30352"/>
                </a:lnTo>
                <a:lnTo>
                  <a:pt x="3013858" y="32347"/>
                </a:lnTo>
                <a:lnTo>
                  <a:pt x="3013011" y="31984"/>
                </a:lnTo>
                <a:lnTo>
                  <a:pt x="3011923" y="32952"/>
                </a:lnTo>
                <a:cubicBezTo>
                  <a:pt x="3011560" y="33274"/>
                  <a:pt x="3011177" y="33980"/>
                  <a:pt x="3010774" y="35068"/>
                </a:cubicBezTo>
                <a:lnTo>
                  <a:pt x="3007691" y="35914"/>
                </a:lnTo>
                <a:lnTo>
                  <a:pt x="3007207" y="37063"/>
                </a:lnTo>
                <a:lnTo>
                  <a:pt x="3006360" y="36821"/>
                </a:lnTo>
                <a:lnTo>
                  <a:pt x="3005212" y="34826"/>
                </a:lnTo>
                <a:lnTo>
                  <a:pt x="3001886" y="31984"/>
                </a:lnTo>
                <a:lnTo>
                  <a:pt x="3000375" y="27752"/>
                </a:lnTo>
                <a:lnTo>
                  <a:pt x="3000737" y="26664"/>
                </a:lnTo>
                <a:lnTo>
                  <a:pt x="3002370" y="26664"/>
                </a:lnTo>
                <a:cubicBezTo>
                  <a:pt x="3002894" y="25858"/>
                  <a:pt x="3004224" y="24648"/>
                  <a:pt x="3006360" y="23036"/>
                </a:cubicBezTo>
                <a:lnTo>
                  <a:pt x="3007207" y="20678"/>
                </a:lnTo>
                <a:lnTo>
                  <a:pt x="3010290" y="19952"/>
                </a:lnTo>
                <a:lnTo>
                  <a:pt x="3010290" y="19106"/>
                </a:lnTo>
                <a:lnTo>
                  <a:pt x="3012286" y="18864"/>
                </a:lnTo>
                <a:lnTo>
                  <a:pt x="3012769" y="17594"/>
                </a:lnTo>
                <a:lnTo>
                  <a:pt x="3017002" y="17353"/>
                </a:lnTo>
                <a:lnTo>
                  <a:pt x="3018695" y="17111"/>
                </a:lnTo>
                <a:lnTo>
                  <a:pt x="3020085" y="17594"/>
                </a:lnTo>
                <a:lnTo>
                  <a:pt x="3020690" y="16506"/>
                </a:lnTo>
                <a:lnTo>
                  <a:pt x="3023773" y="16869"/>
                </a:lnTo>
                <a:lnTo>
                  <a:pt x="3024922" y="16506"/>
                </a:lnTo>
                <a:lnTo>
                  <a:pt x="3026857" y="16506"/>
                </a:lnTo>
                <a:lnTo>
                  <a:pt x="3026494" y="16264"/>
                </a:lnTo>
                <a:lnTo>
                  <a:pt x="3028247" y="15357"/>
                </a:lnTo>
                <a:lnTo>
                  <a:pt x="3030243" y="15720"/>
                </a:lnTo>
                <a:lnTo>
                  <a:pt x="3033084" y="15720"/>
                </a:lnTo>
                <a:lnTo>
                  <a:pt x="3034173" y="14511"/>
                </a:lnTo>
                <a:lnTo>
                  <a:pt x="3035321" y="14874"/>
                </a:lnTo>
                <a:lnTo>
                  <a:pt x="3039251" y="14511"/>
                </a:lnTo>
                <a:lnTo>
                  <a:pt x="3039493" y="13785"/>
                </a:lnTo>
                <a:lnTo>
                  <a:pt x="3040642" y="13785"/>
                </a:lnTo>
                <a:lnTo>
                  <a:pt x="3041730" y="14511"/>
                </a:lnTo>
                <a:lnTo>
                  <a:pt x="3043121" y="14511"/>
                </a:lnTo>
                <a:lnTo>
                  <a:pt x="3043484" y="14874"/>
                </a:lnTo>
                <a:lnTo>
                  <a:pt x="3046567" y="14269"/>
                </a:lnTo>
                <a:lnTo>
                  <a:pt x="3050134" y="13120"/>
                </a:lnTo>
                <a:lnTo>
                  <a:pt x="3051041" y="14027"/>
                </a:lnTo>
                <a:lnTo>
                  <a:pt x="3053883" y="13785"/>
                </a:lnTo>
                <a:lnTo>
                  <a:pt x="3056120" y="14269"/>
                </a:lnTo>
                <a:lnTo>
                  <a:pt x="3059687" y="15357"/>
                </a:lnTo>
                <a:lnTo>
                  <a:pt x="3059446" y="14874"/>
                </a:lnTo>
                <a:lnTo>
                  <a:pt x="3061683" y="12878"/>
                </a:lnTo>
                <a:lnTo>
                  <a:pt x="3065915" y="13362"/>
                </a:lnTo>
                <a:cubicBezTo>
                  <a:pt x="3068494" y="12637"/>
                  <a:pt x="3070389" y="12274"/>
                  <a:pt x="3071598" y="12274"/>
                </a:cubicBezTo>
                <a:lnTo>
                  <a:pt x="3074077" y="12637"/>
                </a:lnTo>
                <a:lnTo>
                  <a:pt x="3078370" y="10944"/>
                </a:lnTo>
                <a:lnTo>
                  <a:pt x="3082602" y="8465"/>
                </a:lnTo>
                <a:close/>
                <a:moveTo>
                  <a:pt x="84706" y="8042"/>
                </a:moveTo>
                <a:lnTo>
                  <a:pt x="84465" y="11790"/>
                </a:lnTo>
                <a:lnTo>
                  <a:pt x="82107" y="14874"/>
                </a:lnTo>
                <a:lnTo>
                  <a:pt x="78116" y="16869"/>
                </a:lnTo>
                <a:lnTo>
                  <a:pt x="77391" y="18441"/>
                </a:lnTo>
                <a:lnTo>
                  <a:pt x="73460" y="20194"/>
                </a:lnTo>
                <a:lnTo>
                  <a:pt x="72795" y="21343"/>
                </a:lnTo>
                <a:lnTo>
                  <a:pt x="69591" y="22552"/>
                </a:lnTo>
                <a:lnTo>
                  <a:pt x="65238" y="23036"/>
                </a:lnTo>
                <a:lnTo>
                  <a:pt x="63303" y="23520"/>
                </a:lnTo>
                <a:lnTo>
                  <a:pt x="61912" y="22431"/>
                </a:lnTo>
                <a:lnTo>
                  <a:pt x="60220" y="23036"/>
                </a:lnTo>
                <a:lnTo>
                  <a:pt x="60824" y="21041"/>
                </a:lnTo>
                <a:lnTo>
                  <a:pt x="57982" y="20678"/>
                </a:lnTo>
                <a:lnTo>
                  <a:pt x="57075" y="21041"/>
                </a:lnTo>
                <a:lnTo>
                  <a:pt x="55504" y="20436"/>
                </a:lnTo>
                <a:lnTo>
                  <a:pt x="53750" y="21041"/>
                </a:lnTo>
                <a:lnTo>
                  <a:pt x="52662" y="20436"/>
                </a:lnTo>
                <a:lnTo>
                  <a:pt x="50908" y="21041"/>
                </a:lnTo>
                <a:cubicBezTo>
                  <a:pt x="50546" y="22129"/>
                  <a:pt x="49962" y="23419"/>
                  <a:pt x="49155" y="24910"/>
                </a:cubicBezTo>
                <a:lnTo>
                  <a:pt x="48067" y="26906"/>
                </a:lnTo>
                <a:lnTo>
                  <a:pt x="47583" y="30594"/>
                </a:lnTo>
                <a:lnTo>
                  <a:pt x="43834" y="38756"/>
                </a:lnTo>
                <a:lnTo>
                  <a:pt x="43592" y="39663"/>
                </a:lnTo>
                <a:lnTo>
                  <a:pt x="42323" y="41416"/>
                </a:lnTo>
                <a:cubicBezTo>
                  <a:pt x="41839" y="42061"/>
                  <a:pt x="41598" y="43029"/>
                  <a:pt x="41598" y="44318"/>
                </a:cubicBezTo>
                <a:lnTo>
                  <a:pt x="41598" y="47221"/>
                </a:lnTo>
                <a:lnTo>
                  <a:pt x="40751" y="49397"/>
                </a:lnTo>
                <a:lnTo>
                  <a:pt x="39360" y="51634"/>
                </a:lnTo>
                <a:lnTo>
                  <a:pt x="38272" y="55867"/>
                </a:lnTo>
                <a:lnTo>
                  <a:pt x="39118" y="57620"/>
                </a:lnTo>
                <a:lnTo>
                  <a:pt x="38272" y="61550"/>
                </a:lnTo>
                <a:lnTo>
                  <a:pt x="37667" y="62699"/>
                </a:lnTo>
                <a:lnTo>
                  <a:pt x="38030" y="64029"/>
                </a:lnTo>
                <a:lnTo>
                  <a:pt x="37184" y="64875"/>
                </a:lnTo>
                <a:lnTo>
                  <a:pt x="37667" y="65419"/>
                </a:lnTo>
                <a:lnTo>
                  <a:pt x="37184" y="68261"/>
                </a:lnTo>
                <a:lnTo>
                  <a:pt x="37426" y="69108"/>
                </a:lnTo>
                <a:lnTo>
                  <a:pt x="36518" y="71707"/>
                </a:lnTo>
                <a:lnTo>
                  <a:pt x="36397" y="74307"/>
                </a:lnTo>
                <a:lnTo>
                  <a:pt x="35068" y="78177"/>
                </a:lnTo>
                <a:lnTo>
                  <a:pt x="34282" y="82832"/>
                </a:lnTo>
                <a:lnTo>
                  <a:pt x="30593" y="90753"/>
                </a:lnTo>
                <a:lnTo>
                  <a:pt x="30593" y="91660"/>
                </a:lnTo>
                <a:lnTo>
                  <a:pt x="31440" y="92990"/>
                </a:lnTo>
                <a:lnTo>
                  <a:pt x="29747" y="94501"/>
                </a:lnTo>
                <a:cubicBezTo>
                  <a:pt x="29586" y="94663"/>
                  <a:pt x="28840" y="94904"/>
                  <a:pt x="27510" y="95227"/>
                </a:cubicBezTo>
                <a:lnTo>
                  <a:pt x="27510" y="95469"/>
                </a:lnTo>
                <a:lnTo>
                  <a:pt x="24185" y="98069"/>
                </a:lnTo>
                <a:lnTo>
                  <a:pt x="22431" y="97827"/>
                </a:lnTo>
                <a:lnTo>
                  <a:pt x="21948" y="96376"/>
                </a:lnTo>
                <a:lnTo>
                  <a:pt x="19348" y="96738"/>
                </a:lnTo>
                <a:lnTo>
                  <a:pt x="17352" y="95469"/>
                </a:lnTo>
                <a:lnTo>
                  <a:pt x="18803" y="91902"/>
                </a:lnTo>
                <a:lnTo>
                  <a:pt x="19589" y="91660"/>
                </a:lnTo>
                <a:lnTo>
                  <a:pt x="22431" y="87065"/>
                </a:lnTo>
                <a:cubicBezTo>
                  <a:pt x="22754" y="85614"/>
                  <a:pt x="23419" y="84586"/>
                  <a:pt x="24426" y="83981"/>
                </a:cubicBezTo>
                <a:lnTo>
                  <a:pt x="24668" y="80898"/>
                </a:lnTo>
                <a:lnTo>
                  <a:pt x="25394" y="76907"/>
                </a:lnTo>
                <a:lnTo>
                  <a:pt x="26905" y="73340"/>
                </a:lnTo>
                <a:lnTo>
                  <a:pt x="28477" y="68866"/>
                </a:lnTo>
                <a:lnTo>
                  <a:pt x="27510" y="65419"/>
                </a:lnTo>
                <a:lnTo>
                  <a:pt x="28114" y="62275"/>
                </a:lnTo>
                <a:lnTo>
                  <a:pt x="29263" y="58708"/>
                </a:lnTo>
                <a:cubicBezTo>
                  <a:pt x="29505" y="56491"/>
                  <a:pt x="29837" y="54909"/>
                  <a:pt x="30261" y="53962"/>
                </a:cubicBezTo>
                <a:cubicBezTo>
                  <a:pt x="30684" y="53015"/>
                  <a:pt x="31117" y="52319"/>
                  <a:pt x="31561" y="51876"/>
                </a:cubicBezTo>
                <a:lnTo>
                  <a:pt x="30352" y="50546"/>
                </a:lnTo>
                <a:lnTo>
                  <a:pt x="31198" y="49155"/>
                </a:lnTo>
                <a:lnTo>
                  <a:pt x="30715" y="48067"/>
                </a:lnTo>
                <a:cubicBezTo>
                  <a:pt x="31279" y="46374"/>
                  <a:pt x="31944" y="45125"/>
                  <a:pt x="32710" y="44318"/>
                </a:cubicBezTo>
                <a:lnTo>
                  <a:pt x="32710" y="42988"/>
                </a:lnTo>
                <a:lnTo>
                  <a:pt x="34039" y="42384"/>
                </a:lnTo>
                <a:lnTo>
                  <a:pt x="33798" y="40388"/>
                </a:lnTo>
                <a:lnTo>
                  <a:pt x="33193" y="40993"/>
                </a:lnTo>
                <a:lnTo>
                  <a:pt x="34039" y="38998"/>
                </a:lnTo>
                <a:lnTo>
                  <a:pt x="33435" y="37910"/>
                </a:lnTo>
                <a:lnTo>
                  <a:pt x="34705" y="33919"/>
                </a:lnTo>
                <a:lnTo>
                  <a:pt x="33435" y="32831"/>
                </a:lnTo>
                <a:lnTo>
                  <a:pt x="33435" y="32347"/>
                </a:lnTo>
                <a:lnTo>
                  <a:pt x="34705" y="31440"/>
                </a:lnTo>
                <a:lnTo>
                  <a:pt x="34705" y="29989"/>
                </a:lnTo>
                <a:lnTo>
                  <a:pt x="33798" y="29264"/>
                </a:lnTo>
                <a:lnTo>
                  <a:pt x="34705" y="27752"/>
                </a:lnTo>
                <a:lnTo>
                  <a:pt x="36518" y="21948"/>
                </a:lnTo>
                <a:lnTo>
                  <a:pt x="34705" y="22190"/>
                </a:lnTo>
                <a:lnTo>
                  <a:pt x="25636" y="24185"/>
                </a:lnTo>
                <a:lnTo>
                  <a:pt x="22552" y="23762"/>
                </a:lnTo>
                <a:lnTo>
                  <a:pt x="21464" y="24910"/>
                </a:lnTo>
                <a:lnTo>
                  <a:pt x="18803" y="25515"/>
                </a:lnTo>
                <a:lnTo>
                  <a:pt x="19227" y="27752"/>
                </a:lnTo>
                <a:lnTo>
                  <a:pt x="15478" y="30352"/>
                </a:lnTo>
                <a:lnTo>
                  <a:pt x="13483" y="32347"/>
                </a:lnTo>
                <a:lnTo>
                  <a:pt x="12637" y="31984"/>
                </a:lnTo>
                <a:lnTo>
                  <a:pt x="11548" y="32952"/>
                </a:lnTo>
                <a:cubicBezTo>
                  <a:pt x="11185" y="33274"/>
                  <a:pt x="10802" y="33980"/>
                  <a:pt x="10399" y="35068"/>
                </a:cubicBezTo>
                <a:lnTo>
                  <a:pt x="7316" y="35914"/>
                </a:lnTo>
                <a:lnTo>
                  <a:pt x="6832" y="37063"/>
                </a:lnTo>
                <a:lnTo>
                  <a:pt x="5986" y="36821"/>
                </a:lnTo>
                <a:lnTo>
                  <a:pt x="4837" y="34826"/>
                </a:lnTo>
                <a:lnTo>
                  <a:pt x="1512" y="31984"/>
                </a:lnTo>
                <a:lnTo>
                  <a:pt x="0" y="27752"/>
                </a:lnTo>
                <a:lnTo>
                  <a:pt x="363" y="26664"/>
                </a:lnTo>
                <a:lnTo>
                  <a:pt x="1995" y="26664"/>
                </a:lnTo>
                <a:cubicBezTo>
                  <a:pt x="2519" y="25858"/>
                  <a:pt x="3850" y="24648"/>
                  <a:pt x="5986" y="23036"/>
                </a:cubicBezTo>
                <a:lnTo>
                  <a:pt x="6832" y="20678"/>
                </a:lnTo>
                <a:lnTo>
                  <a:pt x="9916" y="19952"/>
                </a:lnTo>
                <a:lnTo>
                  <a:pt x="9916" y="19106"/>
                </a:lnTo>
                <a:lnTo>
                  <a:pt x="11911" y="18864"/>
                </a:lnTo>
                <a:lnTo>
                  <a:pt x="12394" y="17594"/>
                </a:lnTo>
                <a:lnTo>
                  <a:pt x="16627" y="17353"/>
                </a:lnTo>
                <a:lnTo>
                  <a:pt x="18320" y="17111"/>
                </a:lnTo>
                <a:lnTo>
                  <a:pt x="19711" y="17594"/>
                </a:lnTo>
                <a:lnTo>
                  <a:pt x="20315" y="16506"/>
                </a:lnTo>
                <a:lnTo>
                  <a:pt x="23399" y="16869"/>
                </a:lnTo>
                <a:lnTo>
                  <a:pt x="24547" y="16506"/>
                </a:lnTo>
                <a:lnTo>
                  <a:pt x="26482" y="16506"/>
                </a:lnTo>
                <a:lnTo>
                  <a:pt x="26119" y="16264"/>
                </a:lnTo>
                <a:lnTo>
                  <a:pt x="27873" y="15357"/>
                </a:lnTo>
                <a:lnTo>
                  <a:pt x="29868" y="15720"/>
                </a:lnTo>
                <a:lnTo>
                  <a:pt x="32710" y="15720"/>
                </a:lnTo>
                <a:lnTo>
                  <a:pt x="33798" y="14511"/>
                </a:lnTo>
                <a:lnTo>
                  <a:pt x="34947" y="14874"/>
                </a:lnTo>
                <a:lnTo>
                  <a:pt x="38876" y="14511"/>
                </a:lnTo>
                <a:lnTo>
                  <a:pt x="39118" y="13785"/>
                </a:lnTo>
                <a:lnTo>
                  <a:pt x="40267" y="13785"/>
                </a:lnTo>
                <a:lnTo>
                  <a:pt x="41356" y="14511"/>
                </a:lnTo>
                <a:lnTo>
                  <a:pt x="42746" y="14511"/>
                </a:lnTo>
                <a:lnTo>
                  <a:pt x="43109" y="14874"/>
                </a:lnTo>
                <a:lnTo>
                  <a:pt x="46192" y="14269"/>
                </a:lnTo>
                <a:lnTo>
                  <a:pt x="49760" y="13120"/>
                </a:lnTo>
                <a:lnTo>
                  <a:pt x="50667" y="14027"/>
                </a:lnTo>
                <a:lnTo>
                  <a:pt x="53509" y="13785"/>
                </a:lnTo>
                <a:lnTo>
                  <a:pt x="55746" y="14269"/>
                </a:lnTo>
                <a:lnTo>
                  <a:pt x="59313" y="15357"/>
                </a:lnTo>
                <a:lnTo>
                  <a:pt x="59071" y="14874"/>
                </a:lnTo>
                <a:lnTo>
                  <a:pt x="61308" y="12878"/>
                </a:lnTo>
                <a:lnTo>
                  <a:pt x="65540" y="13362"/>
                </a:lnTo>
                <a:cubicBezTo>
                  <a:pt x="68120" y="12637"/>
                  <a:pt x="70015" y="12274"/>
                  <a:pt x="71224" y="12274"/>
                </a:cubicBezTo>
                <a:lnTo>
                  <a:pt x="73702" y="12637"/>
                </a:lnTo>
                <a:lnTo>
                  <a:pt x="77995" y="10944"/>
                </a:lnTo>
                <a:lnTo>
                  <a:pt x="82227" y="8465"/>
                </a:lnTo>
                <a:close/>
                <a:moveTo>
                  <a:pt x="7695818" y="4474"/>
                </a:moveTo>
                <a:lnTo>
                  <a:pt x="7697148" y="5079"/>
                </a:lnTo>
                <a:lnTo>
                  <a:pt x="7698297" y="4474"/>
                </a:lnTo>
                <a:lnTo>
                  <a:pt x="7699385" y="5986"/>
                </a:lnTo>
                <a:lnTo>
                  <a:pt x="7699385" y="11306"/>
                </a:lnTo>
                <a:lnTo>
                  <a:pt x="7698660" y="13544"/>
                </a:lnTo>
                <a:cubicBezTo>
                  <a:pt x="7697572" y="14027"/>
                  <a:pt x="7696241" y="14753"/>
                  <a:pt x="7694669" y="15720"/>
                </a:cubicBezTo>
                <a:lnTo>
                  <a:pt x="7693218" y="15720"/>
                </a:lnTo>
                <a:lnTo>
                  <a:pt x="7692432" y="17474"/>
                </a:lnTo>
                <a:lnTo>
                  <a:pt x="7679191" y="32952"/>
                </a:lnTo>
                <a:lnTo>
                  <a:pt x="7678586" y="33194"/>
                </a:lnTo>
                <a:lnTo>
                  <a:pt x="7676712" y="36035"/>
                </a:lnTo>
                <a:lnTo>
                  <a:pt x="7668792" y="44077"/>
                </a:lnTo>
                <a:lnTo>
                  <a:pt x="7667704" y="44742"/>
                </a:lnTo>
                <a:lnTo>
                  <a:pt x="7663955" y="49820"/>
                </a:lnTo>
                <a:lnTo>
                  <a:pt x="7660388" y="51997"/>
                </a:lnTo>
                <a:lnTo>
                  <a:pt x="7656639" y="57076"/>
                </a:lnTo>
                <a:lnTo>
                  <a:pt x="7654704" y="58466"/>
                </a:lnTo>
                <a:lnTo>
                  <a:pt x="7653132" y="60341"/>
                </a:lnTo>
                <a:cubicBezTo>
                  <a:pt x="7652931" y="60583"/>
                  <a:pt x="7652326" y="60905"/>
                  <a:pt x="7651318" y="61308"/>
                </a:cubicBezTo>
                <a:cubicBezTo>
                  <a:pt x="7651076" y="62679"/>
                  <a:pt x="7650552" y="63868"/>
                  <a:pt x="7649746" y="64875"/>
                </a:cubicBezTo>
                <a:lnTo>
                  <a:pt x="7649746" y="66871"/>
                </a:lnTo>
                <a:lnTo>
                  <a:pt x="7648235" y="68019"/>
                </a:lnTo>
                <a:lnTo>
                  <a:pt x="7648235" y="69712"/>
                </a:lnTo>
                <a:lnTo>
                  <a:pt x="7647388" y="71466"/>
                </a:lnTo>
                <a:lnTo>
                  <a:pt x="7643760" y="73098"/>
                </a:lnTo>
                <a:lnTo>
                  <a:pt x="7642430" y="74610"/>
                </a:lnTo>
                <a:cubicBezTo>
                  <a:pt x="7642028" y="75053"/>
                  <a:pt x="7641000" y="75859"/>
                  <a:pt x="7639347" y="77028"/>
                </a:cubicBezTo>
                <a:lnTo>
                  <a:pt x="7639589" y="78177"/>
                </a:lnTo>
                <a:lnTo>
                  <a:pt x="7641282" y="79265"/>
                </a:lnTo>
                <a:lnTo>
                  <a:pt x="7641584" y="80353"/>
                </a:lnTo>
                <a:lnTo>
                  <a:pt x="7642914" y="80353"/>
                </a:lnTo>
                <a:lnTo>
                  <a:pt x="7644305" y="81260"/>
                </a:lnTo>
                <a:cubicBezTo>
                  <a:pt x="7645474" y="82631"/>
                  <a:pt x="7646118" y="83296"/>
                  <a:pt x="7646240" y="83256"/>
                </a:cubicBezTo>
                <a:lnTo>
                  <a:pt x="7646663" y="85432"/>
                </a:lnTo>
                <a:lnTo>
                  <a:pt x="7647993" y="84948"/>
                </a:lnTo>
                <a:lnTo>
                  <a:pt x="7651984" y="85190"/>
                </a:lnTo>
                <a:lnTo>
                  <a:pt x="7651984" y="87186"/>
                </a:lnTo>
                <a:lnTo>
                  <a:pt x="7654704" y="87669"/>
                </a:lnTo>
                <a:lnTo>
                  <a:pt x="7655309" y="88818"/>
                </a:lnTo>
                <a:lnTo>
                  <a:pt x="7657546" y="89181"/>
                </a:lnTo>
                <a:lnTo>
                  <a:pt x="7658150" y="88576"/>
                </a:lnTo>
                <a:lnTo>
                  <a:pt x="7664560" y="89181"/>
                </a:lnTo>
                <a:lnTo>
                  <a:pt x="7665950" y="89906"/>
                </a:lnTo>
                <a:lnTo>
                  <a:pt x="7667704" y="88818"/>
                </a:lnTo>
                <a:lnTo>
                  <a:pt x="7669034" y="89423"/>
                </a:lnTo>
                <a:lnTo>
                  <a:pt x="7673870" y="88576"/>
                </a:lnTo>
                <a:lnTo>
                  <a:pt x="7675744" y="87851"/>
                </a:lnTo>
                <a:cubicBezTo>
                  <a:pt x="7676390" y="87568"/>
                  <a:pt x="7676874" y="87226"/>
                  <a:pt x="7677196" y="86823"/>
                </a:cubicBezTo>
                <a:lnTo>
                  <a:pt x="7678586" y="86823"/>
                </a:lnTo>
                <a:lnTo>
                  <a:pt x="7680582" y="85251"/>
                </a:lnTo>
                <a:cubicBezTo>
                  <a:pt x="7680824" y="85049"/>
                  <a:pt x="7681469" y="84828"/>
                  <a:pt x="7682516" y="84586"/>
                </a:cubicBezTo>
                <a:lnTo>
                  <a:pt x="7683665" y="80656"/>
                </a:lnTo>
                <a:lnTo>
                  <a:pt x="7685116" y="78781"/>
                </a:lnTo>
                <a:lnTo>
                  <a:pt x="7685902" y="78781"/>
                </a:lnTo>
                <a:lnTo>
                  <a:pt x="7686748" y="77875"/>
                </a:lnTo>
                <a:lnTo>
                  <a:pt x="7688260" y="77512"/>
                </a:lnTo>
                <a:cubicBezTo>
                  <a:pt x="7688744" y="77351"/>
                  <a:pt x="7689268" y="76988"/>
                  <a:pt x="7689832" y="76423"/>
                </a:cubicBezTo>
                <a:lnTo>
                  <a:pt x="7691344" y="76061"/>
                </a:lnTo>
                <a:cubicBezTo>
                  <a:pt x="7691828" y="75980"/>
                  <a:pt x="7692574" y="75557"/>
                  <a:pt x="7693581" y="74791"/>
                </a:cubicBezTo>
                <a:lnTo>
                  <a:pt x="7694064" y="75033"/>
                </a:lnTo>
                <a:lnTo>
                  <a:pt x="7696060" y="73945"/>
                </a:lnTo>
                <a:lnTo>
                  <a:pt x="7698297" y="77633"/>
                </a:lnTo>
                <a:lnTo>
                  <a:pt x="7697752" y="78419"/>
                </a:lnTo>
                <a:lnTo>
                  <a:pt x="7697752" y="80656"/>
                </a:lnTo>
                <a:cubicBezTo>
                  <a:pt x="7696262" y="81543"/>
                  <a:pt x="7695394" y="82187"/>
                  <a:pt x="7695153" y="82591"/>
                </a:cubicBezTo>
                <a:lnTo>
                  <a:pt x="7692432" y="83497"/>
                </a:lnTo>
                <a:lnTo>
                  <a:pt x="7691344" y="85190"/>
                </a:lnTo>
                <a:lnTo>
                  <a:pt x="7689348" y="86097"/>
                </a:lnTo>
                <a:lnTo>
                  <a:pt x="7688260" y="87669"/>
                </a:lnTo>
                <a:lnTo>
                  <a:pt x="7673628" y="94985"/>
                </a:lnTo>
                <a:lnTo>
                  <a:pt x="7671875" y="96134"/>
                </a:lnTo>
                <a:lnTo>
                  <a:pt x="7667704" y="97222"/>
                </a:lnTo>
                <a:lnTo>
                  <a:pt x="7666554" y="97222"/>
                </a:lnTo>
                <a:lnTo>
                  <a:pt x="7663955" y="98069"/>
                </a:lnTo>
                <a:lnTo>
                  <a:pt x="7661234" y="97222"/>
                </a:lnTo>
                <a:lnTo>
                  <a:pt x="7660388" y="97827"/>
                </a:lnTo>
                <a:lnTo>
                  <a:pt x="7655914" y="98431"/>
                </a:lnTo>
                <a:lnTo>
                  <a:pt x="7654160" y="97585"/>
                </a:lnTo>
                <a:lnTo>
                  <a:pt x="7651984" y="97827"/>
                </a:lnTo>
                <a:lnTo>
                  <a:pt x="7649988" y="96980"/>
                </a:lnTo>
                <a:lnTo>
                  <a:pt x="7645998" y="96738"/>
                </a:lnTo>
                <a:lnTo>
                  <a:pt x="7645152" y="96134"/>
                </a:lnTo>
                <a:lnTo>
                  <a:pt x="7641826" y="95832"/>
                </a:lnTo>
                <a:lnTo>
                  <a:pt x="7640072" y="94501"/>
                </a:lnTo>
                <a:lnTo>
                  <a:pt x="7636989" y="94139"/>
                </a:lnTo>
                <a:lnTo>
                  <a:pt x="7626590" y="88818"/>
                </a:lnTo>
                <a:lnTo>
                  <a:pt x="7625804" y="87427"/>
                </a:lnTo>
                <a:lnTo>
                  <a:pt x="7624957" y="87669"/>
                </a:lnTo>
                <a:lnTo>
                  <a:pt x="7624352" y="86097"/>
                </a:lnTo>
                <a:lnTo>
                  <a:pt x="7623204" y="86097"/>
                </a:lnTo>
                <a:lnTo>
                  <a:pt x="7620725" y="84344"/>
                </a:lnTo>
                <a:lnTo>
                  <a:pt x="7620483" y="82953"/>
                </a:lnTo>
                <a:lnTo>
                  <a:pt x="7617036" y="82349"/>
                </a:lnTo>
                <a:lnTo>
                  <a:pt x="7616130" y="80837"/>
                </a:lnTo>
                <a:cubicBezTo>
                  <a:pt x="7615848" y="80353"/>
                  <a:pt x="7615485" y="79164"/>
                  <a:pt x="7615042" y="77270"/>
                </a:cubicBezTo>
                <a:lnTo>
                  <a:pt x="7615706" y="75940"/>
                </a:lnTo>
                <a:lnTo>
                  <a:pt x="7619636" y="72856"/>
                </a:lnTo>
                <a:lnTo>
                  <a:pt x="7622358" y="72856"/>
                </a:lnTo>
                <a:lnTo>
                  <a:pt x="7623204" y="71949"/>
                </a:lnTo>
                <a:cubicBezTo>
                  <a:pt x="7623486" y="71627"/>
                  <a:pt x="7623788" y="71365"/>
                  <a:pt x="7624110" y="71163"/>
                </a:cubicBezTo>
                <a:lnTo>
                  <a:pt x="7625320" y="70438"/>
                </a:lnTo>
                <a:cubicBezTo>
                  <a:pt x="7625844" y="70115"/>
                  <a:pt x="7626408" y="69934"/>
                  <a:pt x="7627013" y="69894"/>
                </a:cubicBezTo>
                <a:lnTo>
                  <a:pt x="7629673" y="69712"/>
                </a:lnTo>
                <a:lnTo>
                  <a:pt x="7631426" y="72191"/>
                </a:lnTo>
                <a:lnTo>
                  <a:pt x="7635356" y="70377"/>
                </a:lnTo>
                <a:lnTo>
                  <a:pt x="7636506" y="68019"/>
                </a:lnTo>
                <a:lnTo>
                  <a:pt x="7636989" y="66629"/>
                </a:lnTo>
                <a:lnTo>
                  <a:pt x="7639589" y="62396"/>
                </a:lnTo>
                <a:lnTo>
                  <a:pt x="7640436" y="62155"/>
                </a:lnTo>
                <a:lnTo>
                  <a:pt x="7644063" y="59555"/>
                </a:lnTo>
                <a:lnTo>
                  <a:pt x="7646663" y="57076"/>
                </a:lnTo>
                <a:lnTo>
                  <a:pt x="7648598" y="56834"/>
                </a:lnTo>
                <a:cubicBezTo>
                  <a:pt x="7648759" y="56310"/>
                  <a:pt x="7649021" y="55665"/>
                  <a:pt x="7649384" y="54899"/>
                </a:cubicBezTo>
                <a:lnTo>
                  <a:pt x="7652225" y="53992"/>
                </a:lnTo>
                <a:lnTo>
                  <a:pt x="7652225" y="52299"/>
                </a:lnTo>
                <a:lnTo>
                  <a:pt x="7654160" y="51755"/>
                </a:lnTo>
                <a:lnTo>
                  <a:pt x="7655550" y="51997"/>
                </a:lnTo>
                <a:lnTo>
                  <a:pt x="7656639" y="51755"/>
                </a:lnTo>
                <a:lnTo>
                  <a:pt x="7655550" y="49518"/>
                </a:lnTo>
                <a:lnTo>
                  <a:pt x="7657062" y="49820"/>
                </a:lnTo>
                <a:lnTo>
                  <a:pt x="7657788" y="46676"/>
                </a:lnTo>
                <a:lnTo>
                  <a:pt x="7659541" y="44983"/>
                </a:lnTo>
                <a:lnTo>
                  <a:pt x="7660871" y="43351"/>
                </a:lnTo>
                <a:lnTo>
                  <a:pt x="7662866" y="41900"/>
                </a:lnTo>
                <a:lnTo>
                  <a:pt x="7663955" y="39663"/>
                </a:lnTo>
                <a:lnTo>
                  <a:pt x="7667038" y="37426"/>
                </a:lnTo>
                <a:lnTo>
                  <a:pt x="7669940" y="32952"/>
                </a:lnTo>
                <a:lnTo>
                  <a:pt x="7671875" y="30956"/>
                </a:lnTo>
                <a:lnTo>
                  <a:pt x="7673266" y="29868"/>
                </a:lnTo>
                <a:lnTo>
                  <a:pt x="7676108" y="26785"/>
                </a:lnTo>
                <a:lnTo>
                  <a:pt x="7675866" y="23943"/>
                </a:lnTo>
                <a:cubicBezTo>
                  <a:pt x="7676390" y="23379"/>
                  <a:pt x="7677055" y="22129"/>
                  <a:pt x="7677861" y="20194"/>
                </a:cubicBezTo>
                <a:cubicBezTo>
                  <a:pt x="7676732" y="19428"/>
                  <a:pt x="7676068" y="18683"/>
                  <a:pt x="7675866" y="17957"/>
                </a:cubicBezTo>
                <a:lnTo>
                  <a:pt x="7673628" y="19106"/>
                </a:lnTo>
                <a:cubicBezTo>
                  <a:pt x="7672702" y="18098"/>
                  <a:pt x="7672198" y="17433"/>
                  <a:pt x="7672117" y="17111"/>
                </a:cubicBezTo>
                <a:lnTo>
                  <a:pt x="7666554" y="16869"/>
                </a:lnTo>
                <a:lnTo>
                  <a:pt x="7664318" y="15720"/>
                </a:lnTo>
                <a:cubicBezTo>
                  <a:pt x="7663632" y="15841"/>
                  <a:pt x="7662766" y="16224"/>
                  <a:pt x="7661718" y="16869"/>
                </a:cubicBezTo>
                <a:lnTo>
                  <a:pt x="7660146" y="15962"/>
                </a:lnTo>
                <a:lnTo>
                  <a:pt x="7656397" y="16385"/>
                </a:lnTo>
                <a:lnTo>
                  <a:pt x="7653314" y="17474"/>
                </a:lnTo>
                <a:lnTo>
                  <a:pt x="7651984" y="20557"/>
                </a:lnTo>
                <a:lnTo>
                  <a:pt x="7652467" y="23278"/>
                </a:lnTo>
                <a:lnTo>
                  <a:pt x="7651318" y="25636"/>
                </a:lnTo>
                <a:lnTo>
                  <a:pt x="7651318" y="28357"/>
                </a:lnTo>
                <a:lnTo>
                  <a:pt x="7649988" y="31440"/>
                </a:lnTo>
                <a:lnTo>
                  <a:pt x="7647388" y="32589"/>
                </a:lnTo>
                <a:lnTo>
                  <a:pt x="7646904" y="34040"/>
                </a:lnTo>
                <a:lnTo>
                  <a:pt x="7645152" y="34040"/>
                </a:lnTo>
                <a:lnTo>
                  <a:pt x="7641584" y="36519"/>
                </a:lnTo>
                <a:lnTo>
                  <a:pt x="7640072" y="35431"/>
                </a:lnTo>
                <a:lnTo>
                  <a:pt x="7638984" y="35431"/>
                </a:lnTo>
                <a:lnTo>
                  <a:pt x="7637352" y="32952"/>
                </a:lnTo>
                <a:lnTo>
                  <a:pt x="7638984" y="30594"/>
                </a:lnTo>
                <a:lnTo>
                  <a:pt x="7638682" y="29264"/>
                </a:lnTo>
                <a:lnTo>
                  <a:pt x="7638440" y="25031"/>
                </a:lnTo>
                <a:lnTo>
                  <a:pt x="7639347" y="24789"/>
                </a:lnTo>
                <a:lnTo>
                  <a:pt x="7639830" y="21948"/>
                </a:lnTo>
                <a:lnTo>
                  <a:pt x="7638984" y="21706"/>
                </a:lnTo>
                <a:lnTo>
                  <a:pt x="7639589" y="19469"/>
                </a:lnTo>
                <a:lnTo>
                  <a:pt x="7638682" y="17474"/>
                </a:lnTo>
                <a:lnTo>
                  <a:pt x="7639830" y="15720"/>
                </a:lnTo>
                <a:lnTo>
                  <a:pt x="7639830" y="14632"/>
                </a:lnTo>
                <a:lnTo>
                  <a:pt x="7640858" y="13302"/>
                </a:lnTo>
                <a:cubicBezTo>
                  <a:pt x="7641141" y="12858"/>
                  <a:pt x="7641906" y="12274"/>
                  <a:pt x="7643156" y="11548"/>
                </a:cubicBezTo>
                <a:lnTo>
                  <a:pt x="7643760" y="11790"/>
                </a:lnTo>
                <a:lnTo>
                  <a:pt x="7643760" y="11065"/>
                </a:lnTo>
                <a:lnTo>
                  <a:pt x="7644910" y="11306"/>
                </a:lnTo>
                <a:lnTo>
                  <a:pt x="7645998" y="10158"/>
                </a:lnTo>
                <a:lnTo>
                  <a:pt x="7647993" y="9795"/>
                </a:lnTo>
                <a:lnTo>
                  <a:pt x="7650230" y="8283"/>
                </a:lnTo>
                <a:lnTo>
                  <a:pt x="7653918" y="7921"/>
                </a:lnTo>
                <a:lnTo>
                  <a:pt x="7655067" y="8707"/>
                </a:lnTo>
                <a:lnTo>
                  <a:pt x="7656155" y="7921"/>
                </a:lnTo>
                <a:lnTo>
                  <a:pt x="7660630" y="7074"/>
                </a:lnTo>
                <a:lnTo>
                  <a:pt x="7660871" y="8162"/>
                </a:lnTo>
                <a:lnTo>
                  <a:pt x="7661476" y="7921"/>
                </a:lnTo>
                <a:lnTo>
                  <a:pt x="7670182" y="7558"/>
                </a:lnTo>
                <a:lnTo>
                  <a:pt x="7671028" y="7921"/>
                </a:lnTo>
                <a:lnTo>
                  <a:pt x="7673870" y="7921"/>
                </a:lnTo>
                <a:cubicBezTo>
                  <a:pt x="7675120" y="7437"/>
                  <a:pt x="7676068" y="7155"/>
                  <a:pt x="7676712" y="7074"/>
                </a:cubicBezTo>
                <a:lnTo>
                  <a:pt x="7678102" y="7558"/>
                </a:lnTo>
                <a:lnTo>
                  <a:pt x="7682516" y="7316"/>
                </a:lnTo>
                <a:lnTo>
                  <a:pt x="7686507" y="6711"/>
                </a:lnTo>
                <a:lnTo>
                  <a:pt x="7687112" y="6711"/>
                </a:lnTo>
                <a:lnTo>
                  <a:pt x="7687595" y="8162"/>
                </a:lnTo>
                <a:lnTo>
                  <a:pt x="7688502" y="8707"/>
                </a:lnTo>
                <a:lnTo>
                  <a:pt x="7688260" y="8162"/>
                </a:lnTo>
                <a:lnTo>
                  <a:pt x="7693822" y="5986"/>
                </a:lnTo>
                <a:close/>
                <a:moveTo>
                  <a:pt x="7324771" y="3386"/>
                </a:moveTo>
                <a:lnTo>
                  <a:pt x="7327612" y="3749"/>
                </a:lnTo>
                <a:lnTo>
                  <a:pt x="7329003" y="5986"/>
                </a:lnTo>
                <a:lnTo>
                  <a:pt x="7328762" y="8707"/>
                </a:lnTo>
                <a:cubicBezTo>
                  <a:pt x="7328882" y="9231"/>
                  <a:pt x="7328993" y="9684"/>
                  <a:pt x="7329094" y="10067"/>
                </a:cubicBezTo>
                <a:cubicBezTo>
                  <a:pt x="7329195" y="10450"/>
                  <a:pt x="7329366" y="11689"/>
                  <a:pt x="7329608" y="13785"/>
                </a:cubicBezTo>
                <a:lnTo>
                  <a:pt x="7330092" y="15236"/>
                </a:lnTo>
                <a:lnTo>
                  <a:pt x="7330092" y="17474"/>
                </a:lnTo>
                <a:lnTo>
                  <a:pt x="7331482" y="18864"/>
                </a:lnTo>
                <a:lnTo>
                  <a:pt x="7331482" y="19711"/>
                </a:lnTo>
                <a:lnTo>
                  <a:pt x="7333478" y="35431"/>
                </a:lnTo>
                <a:lnTo>
                  <a:pt x="7334082" y="35431"/>
                </a:lnTo>
                <a:lnTo>
                  <a:pt x="7334928" y="36519"/>
                </a:lnTo>
                <a:lnTo>
                  <a:pt x="7332994" y="36519"/>
                </a:lnTo>
                <a:cubicBezTo>
                  <a:pt x="7333760" y="38736"/>
                  <a:pt x="7334404" y="41013"/>
                  <a:pt x="7334928" y="43351"/>
                </a:cubicBezTo>
                <a:lnTo>
                  <a:pt x="7336924" y="44077"/>
                </a:lnTo>
                <a:lnTo>
                  <a:pt x="7338798" y="42505"/>
                </a:lnTo>
                <a:lnTo>
                  <a:pt x="7340793" y="43351"/>
                </a:lnTo>
                <a:lnTo>
                  <a:pt x="7341640" y="43351"/>
                </a:lnTo>
                <a:lnTo>
                  <a:pt x="7341882" y="43593"/>
                </a:lnTo>
                <a:lnTo>
                  <a:pt x="7342244" y="43351"/>
                </a:lnTo>
                <a:cubicBezTo>
                  <a:pt x="7342406" y="43512"/>
                  <a:pt x="7343232" y="43673"/>
                  <a:pt x="7344723" y="43835"/>
                </a:cubicBezTo>
                <a:lnTo>
                  <a:pt x="7347806" y="41598"/>
                </a:lnTo>
                <a:lnTo>
                  <a:pt x="7352644" y="41900"/>
                </a:lnTo>
                <a:lnTo>
                  <a:pt x="7352886" y="40993"/>
                </a:lnTo>
                <a:lnTo>
                  <a:pt x="7355969" y="41900"/>
                </a:lnTo>
                <a:lnTo>
                  <a:pt x="7361350" y="40509"/>
                </a:lnTo>
                <a:lnTo>
                  <a:pt x="7362438" y="39421"/>
                </a:lnTo>
                <a:cubicBezTo>
                  <a:pt x="7362842" y="38978"/>
                  <a:pt x="7363366" y="38655"/>
                  <a:pt x="7364010" y="38454"/>
                </a:cubicBezTo>
                <a:lnTo>
                  <a:pt x="7366428" y="37668"/>
                </a:lnTo>
                <a:lnTo>
                  <a:pt x="7367517" y="39421"/>
                </a:lnTo>
                <a:lnTo>
                  <a:pt x="7369512" y="39421"/>
                </a:lnTo>
                <a:lnTo>
                  <a:pt x="7370358" y="41900"/>
                </a:lnTo>
                <a:cubicBezTo>
                  <a:pt x="7369593" y="43472"/>
                  <a:pt x="7368847" y="44621"/>
                  <a:pt x="7368122" y="45346"/>
                </a:cubicBezTo>
                <a:lnTo>
                  <a:pt x="7367517" y="44983"/>
                </a:lnTo>
                <a:lnTo>
                  <a:pt x="7362680" y="50062"/>
                </a:lnTo>
                <a:lnTo>
                  <a:pt x="7360201" y="51755"/>
                </a:lnTo>
                <a:lnTo>
                  <a:pt x="7354276" y="51755"/>
                </a:lnTo>
                <a:lnTo>
                  <a:pt x="7350950" y="52662"/>
                </a:lnTo>
                <a:lnTo>
                  <a:pt x="7348048" y="51997"/>
                </a:lnTo>
                <a:lnTo>
                  <a:pt x="7342244" y="54476"/>
                </a:lnTo>
                <a:lnTo>
                  <a:pt x="7341882" y="54234"/>
                </a:lnTo>
                <a:lnTo>
                  <a:pt x="7338314" y="55746"/>
                </a:lnTo>
                <a:lnTo>
                  <a:pt x="7339160" y="68866"/>
                </a:lnTo>
                <a:lnTo>
                  <a:pt x="7339402" y="68866"/>
                </a:lnTo>
                <a:lnTo>
                  <a:pt x="7339402" y="69470"/>
                </a:lnTo>
                <a:lnTo>
                  <a:pt x="7338556" y="70377"/>
                </a:lnTo>
                <a:lnTo>
                  <a:pt x="7339402" y="71103"/>
                </a:lnTo>
                <a:lnTo>
                  <a:pt x="7339644" y="73945"/>
                </a:lnTo>
                <a:lnTo>
                  <a:pt x="7340249" y="74549"/>
                </a:lnTo>
                <a:lnTo>
                  <a:pt x="7339644" y="75698"/>
                </a:lnTo>
                <a:lnTo>
                  <a:pt x="7340793" y="77270"/>
                </a:lnTo>
                <a:lnTo>
                  <a:pt x="7341398" y="82107"/>
                </a:lnTo>
                <a:lnTo>
                  <a:pt x="7342244" y="83256"/>
                </a:lnTo>
                <a:lnTo>
                  <a:pt x="7343090" y="82953"/>
                </a:lnTo>
                <a:lnTo>
                  <a:pt x="7343393" y="83739"/>
                </a:lnTo>
                <a:lnTo>
                  <a:pt x="7343272" y="84586"/>
                </a:lnTo>
                <a:lnTo>
                  <a:pt x="7342486" y="84586"/>
                </a:lnTo>
                <a:lnTo>
                  <a:pt x="7342728" y="91660"/>
                </a:lnTo>
                <a:cubicBezTo>
                  <a:pt x="7342002" y="92869"/>
                  <a:pt x="7341257" y="93897"/>
                  <a:pt x="7340491" y="94743"/>
                </a:cubicBezTo>
                <a:lnTo>
                  <a:pt x="7338314" y="94985"/>
                </a:lnTo>
                <a:lnTo>
                  <a:pt x="7337649" y="96738"/>
                </a:lnTo>
                <a:lnTo>
                  <a:pt x="7336077" y="96497"/>
                </a:lnTo>
                <a:lnTo>
                  <a:pt x="7336319" y="98069"/>
                </a:lnTo>
                <a:lnTo>
                  <a:pt x="7335352" y="99278"/>
                </a:lnTo>
                <a:cubicBezTo>
                  <a:pt x="7335070" y="99641"/>
                  <a:pt x="7333982" y="100406"/>
                  <a:pt x="7332086" y="101575"/>
                </a:cubicBezTo>
                <a:lnTo>
                  <a:pt x="7329970" y="99822"/>
                </a:lnTo>
                <a:cubicBezTo>
                  <a:pt x="7329728" y="99661"/>
                  <a:pt x="7329446" y="99217"/>
                  <a:pt x="7329124" y="98492"/>
                </a:cubicBezTo>
                <a:lnTo>
                  <a:pt x="7328398" y="96738"/>
                </a:lnTo>
                <a:lnTo>
                  <a:pt x="7328398" y="93353"/>
                </a:lnTo>
                <a:lnTo>
                  <a:pt x="7327250" y="88032"/>
                </a:lnTo>
                <a:lnTo>
                  <a:pt x="7326766" y="87186"/>
                </a:lnTo>
                <a:lnTo>
                  <a:pt x="7327250" y="83739"/>
                </a:lnTo>
                <a:lnTo>
                  <a:pt x="7326766" y="80777"/>
                </a:lnTo>
                <a:lnTo>
                  <a:pt x="7327915" y="78419"/>
                </a:lnTo>
                <a:lnTo>
                  <a:pt x="7326524" y="73461"/>
                </a:lnTo>
                <a:cubicBezTo>
                  <a:pt x="7326887" y="72695"/>
                  <a:pt x="7327129" y="71667"/>
                  <a:pt x="7327250" y="70377"/>
                </a:cubicBezTo>
                <a:lnTo>
                  <a:pt x="7326766" y="69470"/>
                </a:lnTo>
                <a:lnTo>
                  <a:pt x="7327250" y="66871"/>
                </a:lnTo>
                <a:cubicBezTo>
                  <a:pt x="7327250" y="66145"/>
                  <a:pt x="7327008" y="64654"/>
                  <a:pt x="7326524" y="62396"/>
                </a:cubicBezTo>
                <a:lnTo>
                  <a:pt x="7327612" y="59978"/>
                </a:lnTo>
                <a:lnTo>
                  <a:pt x="7327250" y="55987"/>
                </a:lnTo>
                <a:lnTo>
                  <a:pt x="7325436" y="54899"/>
                </a:lnTo>
                <a:lnTo>
                  <a:pt x="7324166" y="55383"/>
                </a:lnTo>
                <a:lnTo>
                  <a:pt x="7324166" y="54899"/>
                </a:lnTo>
                <a:lnTo>
                  <a:pt x="7321446" y="55141"/>
                </a:lnTo>
                <a:lnTo>
                  <a:pt x="7321688" y="56834"/>
                </a:lnTo>
                <a:lnTo>
                  <a:pt x="7320357" y="56471"/>
                </a:lnTo>
                <a:lnTo>
                  <a:pt x="7318846" y="56834"/>
                </a:lnTo>
                <a:lnTo>
                  <a:pt x="7318483" y="57076"/>
                </a:lnTo>
                <a:cubicBezTo>
                  <a:pt x="7316629" y="58003"/>
                  <a:pt x="7314815" y="58466"/>
                  <a:pt x="7313042" y="58466"/>
                </a:cubicBezTo>
                <a:lnTo>
                  <a:pt x="7311288" y="58225"/>
                </a:lnTo>
                <a:lnTo>
                  <a:pt x="7307720" y="59313"/>
                </a:lnTo>
                <a:lnTo>
                  <a:pt x="7303972" y="59978"/>
                </a:lnTo>
                <a:lnTo>
                  <a:pt x="7303730" y="61550"/>
                </a:lnTo>
                <a:lnTo>
                  <a:pt x="7301130" y="60462"/>
                </a:lnTo>
                <a:lnTo>
                  <a:pt x="7301130" y="61550"/>
                </a:lnTo>
                <a:lnTo>
                  <a:pt x="7300646" y="61550"/>
                </a:lnTo>
                <a:lnTo>
                  <a:pt x="7298894" y="63303"/>
                </a:lnTo>
                <a:lnTo>
                  <a:pt x="7296414" y="63303"/>
                </a:lnTo>
                <a:lnTo>
                  <a:pt x="7297322" y="65782"/>
                </a:lnTo>
                <a:lnTo>
                  <a:pt x="7294964" y="65299"/>
                </a:lnTo>
                <a:lnTo>
                  <a:pt x="7291336" y="67475"/>
                </a:lnTo>
                <a:lnTo>
                  <a:pt x="7290489" y="68382"/>
                </a:lnTo>
                <a:lnTo>
                  <a:pt x="7288494" y="67777"/>
                </a:lnTo>
                <a:lnTo>
                  <a:pt x="7286257" y="69470"/>
                </a:lnTo>
                <a:lnTo>
                  <a:pt x="7284080" y="69470"/>
                </a:lnTo>
                <a:lnTo>
                  <a:pt x="7284080" y="71103"/>
                </a:lnTo>
                <a:lnTo>
                  <a:pt x="7281843" y="71466"/>
                </a:lnTo>
                <a:lnTo>
                  <a:pt x="7280936" y="73461"/>
                </a:lnTo>
                <a:lnTo>
                  <a:pt x="7279848" y="74549"/>
                </a:lnTo>
                <a:lnTo>
                  <a:pt x="7278336" y="78419"/>
                </a:lnTo>
                <a:lnTo>
                  <a:pt x="7278760" y="78781"/>
                </a:lnTo>
                <a:cubicBezTo>
                  <a:pt x="7278638" y="79144"/>
                  <a:pt x="7277974" y="79890"/>
                  <a:pt x="7276764" y="81019"/>
                </a:cubicBezTo>
                <a:lnTo>
                  <a:pt x="7276522" y="84344"/>
                </a:lnTo>
                <a:lnTo>
                  <a:pt x="7274769" y="85674"/>
                </a:lnTo>
                <a:lnTo>
                  <a:pt x="7275011" y="86339"/>
                </a:lnTo>
                <a:lnTo>
                  <a:pt x="7274164" y="86339"/>
                </a:lnTo>
                <a:lnTo>
                  <a:pt x="7274164" y="87669"/>
                </a:lnTo>
                <a:lnTo>
                  <a:pt x="7272170" y="89181"/>
                </a:lnTo>
                <a:lnTo>
                  <a:pt x="7272170" y="89664"/>
                </a:lnTo>
                <a:cubicBezTo>
                  <a:pt x="7271888" y="89947"/>
                  <a:pt x="7271424" y="90692"/>
                  <a:pt x="7270779" y="91902"/>
                </a:cubicBezTo>
                <a:lnTo>
                  <a:pt x="7270295" y="91902"/>
                </a:lnTo>
                <a:lnTo>
                  <a:pt x="7268844" y="96134"/>
                </a:lnTo>
                <a:lnTo>
                  <a:pt x="7268300" y="95348"/>
                </a:lnTo>
                <a:lnTo>
                  <a:pt x="7268300" y="95832"/>
                </a:lnTo>
                <a:lnTo>
                  <a:pt x="7266849" y="96980"/>
                </a:lnTo>
                <a:lnTo>
                  <a:pt x="7266486" y="98129"/>
                </a:lnTo>
                <a:cubicBezTo>
                  <a:pt x="7266406" y="98532"/>
                  <a:pt x="7265982" y="99096"/>
                  <a:pt x="7265216" y="99822"/>
                </a:cubicBezTo>
                <a:lnTo>
                  <a:pt x="7262979" y="98976"/>
                </a:lnTo>
                <a:cubicBezTo>
                  <a:pt x="7262738" y="98290"/>
                  <a:pt x="7262536" y="97907"/>
                  <a:pt x="7262374" y="97827"/>
                </a:cubicBezTo>
                <a:lnTo>
                  <a:pt x="7262616" y="96980"/>
                </a:lnTo>
                <a:lnTo>
                  <a:pt x="7262616" y="96497"/>
                </a:lnTo>
                <a:lnTo>
                  <a:pt x="7262979" y="95348"/>
                </a:lnTo>
                <a:cubicBezTo>
                  <a:pt x="7262536" y="94582"/>
                  <a:pt x="7262254" y="93050"/>
                  <a:pt x="7262133" y="90753"/>
                </a:cubicBezTo>
                <a:lnTo>
                  <a:pt x="7262979" y="91176"/>
                </a:lnTo>
                <a:lnTo>
                  <a:pt x="7262374" y="90511"/>
                </a:lnTo>
                <a:lnTo>
                  <a:pt x="7262374" y="89664"/>
                </a:lnTo>
                <a:lnTo>
                  <a:pt x="7262616" y="89423"/>
                </a:lnTo>
                <a:lnTo>
                  <a:pt x="7262133" y="87911"/>
                </a:lnTo>
                <a:lnTo>
                  <a:pt x="7262616" y="86823"/>
                </a:lnTo>
                <a:lnTo>
                  <a:pt x="7262012" y="85432"/>
                </a:lnTo>
                <a:lnTo>
                  <a:pt x="7262374" y="84948"/>
                </a:lnTo>
                <a:cubicBezTo>
                  <a:pt x="7262294" y="84062"/>
                  <a:pt x="7262214" y="82832"/>
                  <a:pt x="7262133" y="81260"/>
                </a:cubicBezTo>
                <a:lnTo>
                  <a:pt x="7263282" y="80353"/>
                </a:lnTo>
                <a:lnTo>
                  <a:pt x="7266607" y="82953"/>
                </a:lnTo>
                <a:lnTo>
                  <a:pt x="7268602" y="82953"/>
                </a:lnTo>
                <a:lnTo>
                  <a:pt x="7275616" y="74186"/>
                </a:lnTo>
                <a:lnTo>
                  <a:pt x="7274528" y="73461"/>
                </a:lnTo>
                <a:lnTo>
                  <a:pt x="7274769" y="72191"/>
                </a:lnTo>
                <a:lnTo>
                  <a:pt x="7272532" y="73098"/>
                </a:lnTo>
                <a:lnTo>
                  <a:pt x="7272170" y="73703"/>
                </a:lnTo>
                <a:lnTo>
                  <a:pt x="7271686" y="73461"/>
                </a:lnTo>
                <a:lnTo>
                  <a:pt x="7270295" y="74186"/>
                </a:lnTo>
                <a:cubicBezTo>
                  <a:pt x="7269892" y="74428"/>
                  <a:pt x="7269026" y="74630"/>
                  <a:pt x="7267695" y="74791"/>
                </a:cubicBezTo>
                <a:lnTo>
                  <a:pt x="7265700" y="72191"/>
                </a:lnTo>
                <a:cubicBezTo>
                  <a:pt x="7266668" y="69732"/>
                  <a:pt x="7267534" y="68342"/>
                  <a:pt x="7268300" y="68019"/>
                </a:cubicBezTo>
                <a:cubicBezTo>
                  <a:pt x="7268300" y="67576"/>
                  <a:pt x="7268965" y="66669"/>
                  <a:pt x="7270295" y="65299"/>
                </a:cubicBezTo>
                <a:lnTo>
                  <a:pt x="7271686" y="64875"/>
                </a:lnTo>
                <a:lnTo>
                  <a:pt x="7271444" y="64633"/>
                </a:lnTo>
                <a:lnTo>
                  <a:pt x="7273681" y="61550"/>
                </a:lnTo>
                <a:lnTo>
                  <a:pt x="7273922" y="61550"/>
                </a:lnTo>
                <a:lnTo>
                  <a:pt x="7279244" y="60462"/>
                </a:lnTo>
                <a:lnTo>
                  <a:pt x="7279848" y="61550"/>
                </a:lnTo>
                <a:lnTo>
                  <a:pt x="7280936" y="61308"/>
                </a:lnTo>
                <a:lnTo>
                  <a:pt x="7281178" y="61550"/>
                </a:lnTo>
                <a:lnTo>
                  <a:pt x="7281843" y="61550"/>
                </a:lnTo>
                <a:lnTo>
                  <a:pt x="7282327" y="60462"/>
                </a:lnTo>
                <a:lnTo>
                  <a:pt x="7284080" y="60703"/>
                </a:lnTo>
                <a:lnTo>
                  <a:pt x="7284080" y="60220"/>
                </a:lnTo>
                <a:lnTo>
                  <a:pt x="7285410" y="59071"/>
                </a:lnTo>
                <a:lnTo>
                  <a:pt x="7284564" y="57620"/>
                </a:lnTo>
                <a:lnTo>
                  <a:pt x="7285652" y="55987"/>
                </a:lnTo>
                <a:lnTo>
                  <a:pt x="7288494" y="54899"/>
                </a:lnTo>
                <a:lnTo>
                  <a:pt x="7288252" y="54234"/>
                </a:lnTo>
                <a:lnTo>
                  <a:pt x="7288615" y="53327"/>
                </a:lnTo>
                <a:cubicBezTo>
                  <a:pt x="7288696" y="53045"/>
                  <a:pt x="7289320" y="52400"/>
                  <a:pt x="7290489" y="51392"/>
                </a:cubicBezTo>
                <a:cubicBezTo>
                  <a:pt x="7291256" y="48329"/>
                  <a:pt x="7292082" y="46555"/>
                  <a:pt x="7292968" y="46072"/>
                </a:cubicBezTo>
                <a:lnTo>
                  <a:pt x="7292484" y="46072"/>
                </a:lnTo>
                <a:lnTo>
                  <a:pt x="7295326" y="42505"/>
                </a:lnTo>
                <a:lnTo>
                  <a:pt x="7295568" y="42746"/>
                </a:lnTo>
                <a:lnTo>
                  <a:pt x="7299800" y="36035"/>
                </a:lnTo>
                <a:lnTo>
                  <a:pt x="7299558" y="36035"/>
                </a:lnTo>
                <a:lnTo>
                  <a:pt x="7301130" y="33677"/>
                </a:lnTo>
                <a:lnTo>
                  <a:pt x="7301493" y="33677"/>
                </a:lnTo>
                <a:lnTo>
                  <a:pt x="7304879" y="27510"/>
                </a:lnTo>
                <a:lnTo>
                  <a:pt x="7305362" y="27510"/>
                </a:lnTo>
                <a:lnTo>
                  <a:pt x="7308204" y="22794"/>
                </a:lnTo>
                <a:lnTo>
                  <a:pt x="7309051" y="22552"/>
                </a:lnTo>
                <a:lnTo>
                  <a:pt x="7310442" y="19952"/>
                </a:lnTo>
                <a:cubicBezTo>
                  <a:pt x="7310603" y="19791"/>
                  <a:pt x="7310966" y="18884"/>
                  <a:pt x="7311530" y="17232"/>
                </a:cubicBezTo>
                <a:lnTo>
                  <a:pt x="7313525" y="15720"/>
                </a:lnTo>
                <a:lnTo>
                  <a:pt x="7313525" y="15478"/>
                </a:lnTo>
                <a:lnTo>
                  <a:pt x="7314614" y="12637"/>
                </a:lnTo>
                <a:lnTo>
                  <a:pt x="7315278" y="12395"/>
                </a:lnTo>
                <a:lnTo>
                  <a:pt x="7315520" y="10158"/>
                </a:lnTo>
                <a:lnTo>
                  <a:pt x="7316366" y="10158"/>
                </a:lnTo>
                <a:lnTo>
                  <a:pt x="7316608" y="9311"/>
                </a:lnTo>
                <a:lnTo>
                  <a:pt x="7316850" y="9311"/>
                </a:lnTo>
                <a:lnTo>
                  <a:pt x="7317516" y="7921"/>
                </a:lnTo>
                <a:lnTo>
                  <a:pt x="7322292" y="5079"/>
                </a:lnTo>
                <a:close/>
                <a:moveTo>
                  <a:pt x="381046" y="3386"/>
                </a:moveTo>
                <a:lnTo>
                  <a:pt x="383888" y="3749"/>
                </a:lnTo>
                <a:lnTo>
                  <a:pt x="385279" y="5986"/>
                </a:lnTo>
                <a:lnTo>
                  <a:pt x="385037" y="8707"/>
                </a:lnTo>
                <a:cubicBezTo>
                  <a:pt x="385158" y="9231"/>
                  <a:pt x="385269" y="9684"/>
                  <a:pt x="385369" y="10067"/>
                </a:cubicBezTo>
                <a:cubicBezTo>
                  <a:pt x="385470" y="10450"/>
                  <a:pt x="385641" y="11689"/>
                  <a:pt x="385883" y="13785"/>
                </a:cubicBezTo>
                <a:lnTo>
                  <a:pt x="386367" y="15236"/>
                </a:lnTo>
                <a:lnTo>
                  <a:pt x="386367" y="17474"/>
                </a:lnTo>
                <a:lnTo>
                  <a:pt x="387758" y="18864"/>
                </a:lnTo>
                <a:lnTo>
                  <a:pt x="387758" y="19711"/>
                </a:lnTo>
                <a:lnTo>
                  <a:pt x="389753" y="35431"/>
                </a:lnTo>
                <a:lnTo>
                  <a:pt x="390358" y="35431"/>
                </a:lnTo>
                <a:lnTo>
                  <a:pt x="391204" y="36519"/>
                </a:lnTo>
                <a:lnTo>
                  <a:pt x="389269" y="36519"/>
                </a:lnTo>
                <a:cubicBezTo>
                  <a:pt x="390035" y="38736"/>
                  <a:pt x="390680" y="41013"/>
                  <a:pt x="391204" y="43351"/>
                </a:cubicBezTo>
                <a:lnTo>
                  <a:pt x="393199" y="44077"/>
                </a:lnTo>
                <a:lnTo>
                  <a:pt x="395074" y="42505"/>
                </a:lnTo>
                <a:lnTo>
                  <a:pt x="397068" y="43351"/>
                </a:lnTo>
                <a:lnTo>
                  <a:pt x="397915" y="43351"/>
                </a:lnTo>
                <a:lnTo>
                  <a:pt x="398157" y="43593"/>
                </a:lnTo>
                <a:lnTo>
                  <a:pt x="398520" y="43351"/>
                </a:lnTo>
                <a:cubicBezTo>
                  <a:pt x="398681" y="43512"/>
                  <a:pt x="399507" y="43673"/>
                  <a:pt x="400999" y="43835"/>
                </a:cubicBezTo>
                <a:lnTo>
                  <a:pt x="404082" y="41598"/>
                </a:lnTo>
                <a:lnTo>
                  <a:pt x="408919" y="41900"/>
                </a:lnTo>
                <a:lnTo>
                  <a:pt x="409161" y="40993"/>
                </a:lnTo>
                <a:lnTo>
                  <a:pt x="412245" y="41900"/>
                </a:lnTo>
                <a:lnTo>
                  <a:pt x="417626" y="40509"/>
                </a:lnTo>
                <a:lnTo>
                  <a:pt x="418714" y="39421"/>
                </a:lnTo>
                <a:cubicBezTo>
                  <a:pt x="419117" y="38978"/>
                  <a:pt x="419641" y="38655"/>
                  <a:pt x="420286" y="38454"/>
                </a:cubicBezTo>
                <a:lnTo>
                  <a:pt x="422704" y="37668"/>
                </a:lnTo>
                <a:lnTo>
                  <a:pt x="423793" y="39421"/>
                </a:lnTo>
                <a:lnTo>
                  <a:pt x="425788" y="39421"/>
                </a:lnTo>
                <a:lnTo>
                  <a:pt x="426634" y="41900"/>
                </a:lnTo>
                <a:cubicBezTo>
                  <a:pt x="425869" y="43472"/>
                  <a:pt x="425123" y="44621"/>
                  <a:pt x="424397" y="45346"/>
                </a:cubicBezTo>
                <a:lnTo>
                  <a:pt x="423793" y="44983"/>
                </a:lnTo>
                <a:lnTo>
                  <a:pt x="418956" y="50062"/>
                </a:lnTo>
                <a:lnTo>
                  <a:pt x="416477" y="51755"/>
                </a:lnTo>
                <a:lnTo>
                  <a:pt x="410552" y="51755"/>
                </a:lnTo>
                <a:lnTo>
                  <a:pt x="407226" y="52662"/>
                </a:lnTo>
                <a:lnTo>
                  <a:pt x="404324" y="51997"/>
                </a:lnTo>
                <a:lnTo>
                  <a:pt x="398520" y="54476"/>
                </a:lnTo>
                <a:lnTo>
                  <a:pt x="398157" y="54234"/>
                </a:lnTo>
                <a:lnTo>
                  <a:pt x="394590" y="55746"/>
                </a:lnTo>
                <a:lnTo>
                  <a:pt x="395437" y="68866"/>
                </a:lnTo>
                <a:lnTo>
                  <a:pt x="395678" y="68866"/>
                </a:lnTo>
                <a:lnTo>
                  <a:pt x="395678" y="69470"/>
                </a:lnTo>
                <a:lnTo>
                  <a:pt x="394832" y="70377"/>
                </a:lnTo>
                <a:lnTo>
                  <a:pt x="395678" y="71103"/>
                </a:lnTo>
                <a:lnTo>
                  <a:pt x="395920" y="73945"/>
                </a:lnTo>
                <a:lnTo>
                  <a:pt x="396525" y="74549"/>
                </a:lnTo>
                <a:lnTo>
                  <a:pt x="395920" y="75698"/>
                </a:lnTo>
                <a:lnTo>
                  <a:pt x="397068" y="77270"/>
                </a:lnTo>
                <a:lnTo>
                  <a:pt x="397673" y="82107"/>
                </a:lnTo>
                <a:lnTo>
                  <a:pt x="398520" y="83256"/>
                </a:lnTo>
                <a:lnTo>
                  <a:pt x="399366" y="82953"/>
                </a:lnTo>
                <a:lnTo>
                  <a:pt x="399669" y="83739"/>
                </a:lnTo>
                <a:lnTo>
                  <a:pt x="399548" y="84586"/>
                </a:lnTo>
                <a:lnTo>
                  <a:pt x="398762" y="84586"/>
                </a:lnTo>
                <a:lnTo>
                  <a:pt x="399003" y="91660"/>
                </a:lnTo>
                <a:cubicBezTo>
                  <a:pt x="398278" y="92869"/>
                  <a:pt x="397532" y="93897"/>
                  <a:pt x="396766" y="94743"/>
                </a:cubicBezTo>
                <a:lnTo>
                  <a:pt x="394590" y="94985"/>
                </a:lnTo>
                <a:lnTo>
                  <a:pt x="393925" y="96738"/>
                </a:lnTo>
                <a:lnTo>
                  <a:pt x="392352" y="96497"/>
                </a:lnTo>
                <a:lnTo>
                  <a:pt x="392595" y="98069"/>
                </a:lnTo>
                <a:lnTo>
                  <a:pt x="391627" y="99278"/>
                </a:lnTo>
                <a:cubicBezTo>
                  <a:pt x="391345" y="99641"/>
                  <a:pt x="390257" y="100406"/>
                  <a:pt x="388362" y="101575"/>
                </a:cubicBezTo>
                <a:lnTo>
                  <a:pt x="386246" y="99822"/>
                </a:lnTo>
                <a:cubicBezTo>
                  <a:pt x="386004" y="99661"/>
                  <a:pt x="385722" y="99217"/>
                  <a:pt x="385400" y="98492"/>
                </a:cubicBezTo>
                <a:lnTo>
                  <a:pt x="384674" y="96738"/>
                </a:lnTo>
                <a:lnTo>
                  <a:pt x="384674" y="93353"/>
                </a:lnTo>
                <a:lnTo>
                  <a:pt x="383525" y="88032"/>
                </a:lnTo>
                <a:lnTo>
                  <a:pt x="383042" y="87186"/>
                </a:lnTo>
                <a:lnTo>
                  <a:pt x="383525" y="83739"/>
                </a:lnTo>
                <a:lnTo>
                  <a:pt x="383042" y="80777"/>
                </a:lnTo>
                <a:lnTo>
                  <a:pt x="384190" y="78419"/>
                </a:lnTo>
                <a:lnTo>
                  <a:pt x="382800" y="73461"/>
                </a:lnTo>
                <a:cubicBezTo>
                  <a:pt x="383162" y="72695"/>
                  <a:pt x="383404" y="71667"/>
                  <a:pt x="383525" y="70377"/>
                </a:cubicBezTo>
                <a:lnTo>
                  <a:pt x="383042" y="69470"/>
                </a:lnTo>
                <a:lnTo>
                  <a:pt x="383525" y="66871"/>
                </a:lnTo>
                <a:cubicBezTo>
                  <a:pt x="383525" y="66145"/>
                  <a:pt x="383283" y="64654"/>
                  <a:pt x="382800" y="62396"/>
                </a:cubicBezTo>
                <a:lnTo>
                  <a:pt x="383888" y="59978"/>
                </a:lnTo>
                <a:lnTo>
                  <a:pt x="383525" y="55987"/>
                </a:lnTo>
                <a:lnTo>
                  <a:pt x="381711" y="54899"/>
                </a:lnTo>
                <a:lnTo>
                  <a:pt x="380442" y="55383"/>
                </a:lnTo>
                <a:lnTo>
                  <a:pt x="380442" y="54899"/>
                </a:lnTo>
                <a:lnTo>
                  <a:pt x="377721" y="55141"/>
                </a:lnTo>
                <a:lnTo>
                  <a:pt x="377963" y="56834"/>
                </a:lnTo>
                <a:lnTo>
                  <a:pt x="376633" y="56471"/>
                </a:lnTo>
                <a:lnTo>
                  <a:pt x="375121" y="56834"/>
                </a:lnTo>
                <a:lnTo>
                  <a:pt x="374758" y="57076"/>
                </a:lnTo>
                <a:cubicBezTo>
                  <a:pt x="372904" y="58003"/>
                  <a:pt x="371090" y="58466"/>
                  <a:pt x="369317" y="58466"/>
                </a:cubicBezTo>
                <a:lnTo>
                  <a:pt x="367564" y="58225"/>
                </a:lnTo>
                <a:lnTo>
                  <a:pt x="363996" y="59313"/>
                </a:lnTo>
                <a:lnTo>
                  <a:pt x="360248" y="59978"/>
                </a:lnTo>
                <a:lnTo>
                  <a:pt x="360006" y="61550"/>
                </a:lnTo>
                <a:lnTo>
                  <a:pt x="357406" y="60462"/>
                </a:lnTo>
                <a:lnTo>
                  <a:pt x="357406" y="61550"/>
                </a:lnTo>
                <a:lnTo>
                  <a:pt x="356922" y="61550"/>
                </a:lnTo>
                <a:lnTo>
                  <a:pt x="355169" y="63303"/>
                </a:lnTo>
                <a:lnTo>
                  <a:pt x="352690" y="63303"/>
                </a:lnTo>
                <a:lnTo>
                  <a:pt x="353597" y="65782"/>
                </a:lnTo>
                <a:lnTo>
                  <a:pt x="351239" y="65299"/>
                </a:lnTo>
                <a:lnTo>
                  <a:pt x="347612" y="67475"/>
                </a:lnTo>
                <a:lnTo>
                  <a:pt x="346765" y="68382"/>
                </a:lnTo>
                <a:lnTo>
                  <a:pt x="344769" y="67777"/>
                </a:lnTo>
                <a:lnTo>
                  <a:pt x="342532" y="69470"/>
                </a:lnTo>
                <a:lnTo>
                  <a:pt x="340356" y="69470"/>
                </a:lnTo>
                <a:lnTo>
                  <a:pt x="340356" y="71103"/>
                </a:lnTo>
                <a:lnTo>
                  <a:pt x="338119" y="71466"/>
                </a:lnTo>
                <a:lnTo>
                  <a:pt x="337212" y="73461"/>
                </a:lnTo>
                <a:lnTo>
                  <a:pt x="336124" y="74549"/>
                </a:lnTo>
                <a:lnTo>
                  <a:pt x="334612" y="78419"/>
                </a:lnTo>
                <a:lnTo>
                  <a:pt x="335035" y="78781"/>
                </a:lnTo>
                <a:cubicBezTo>
                  <a:pt x="334915" y="79144"/>
                  <a:pt x="334249" y="79890"/>
                  <a:pt x="333040" y="81019"/>
                </a:cubicBezTo>
                <a:lnTo>
                  <a:pt x="332798" y="84344"/>
                </a:lnTo>
                <a:lnTo>
                  <a:pt x="331045" y="85674"/>
                </a:lnTo>
                <a:lnTo>
                  <a:pt x="331287" y="86339"/>
                </a:lnTo>
                <a:lnTo>
                  <a:pt x="330440" y="86339"/>
                </a:lnTo>
                <a:lnTo>
                  <a:pt x="330440" y="87669"/>
                </a:lnTo>
                <a:lnTo>
                  <a:pt x="328445" y="89181"/>
                </a:lnTo>
                <a:lnTo>
                  <a:pt x="328445" y="89664"/>
                </a:lnTo>
                <a:cubicBezTo>
                  <a:pt x="328163" y="89947"/>
                  <a:pt x="327699" y="90692"/>
                  <a:pt x="327054" y="91902"/>
                </a:cubicBezTo>
                <a:lnTo>
                  <a:pt x="326571" y="91902"/>
                </a:lnTo>
                <a:lnTo>
                  <a:pt x="325120" y="96134"/>
                </a:lnTo>
                <a:lnTo>
                  <a:pt x="324576" y="95348"/>
                </a:lnTo>
                <a:lnTo>
                  <a:pt x="324576" y="95832"/>
                </a:lnTo>
                <a:lnTo>
                  <a:pt x="323124" y="96980"/>
                </a:lnTo>
                <a:lnTo>
                  <a:pt x="322762" y="98129"/>
                </a:lnTo>
                <a:cubicBezTo>
                  <a:pt x="322681" y="98532"/>
                  <a:pt x="322258" y="99096"/>
                  <a:pt x="321492" y="99822"/>
                </a:cubicBezTo>
                <a:lnTo>
                  <a:pt x="319255" y="98976"/>
                </a:lnTo>
                <a:cubicBezTo>
                  <a:pt x="319013" y="98290"/>
                  <a:pt x="318811" y="97907"/>
                  <a:pt x="318651" y="97827"/>
                </a:cubicBezTo>
                <a:lnTo>
                  <a:pt x="318892" y="96980"/>
                </a:lnTo>
                <a:lnTo>
                  <a:pt x="318892" y="96497"/>
                </a:lnTo>
                <a:lnTo>
                  <a:pt x="319255" y="95348"/>
                </a:lnTo>
                <a:cubicBezTo>
                  <a:pt x="318811" y="94582"/>
                  <a:pt x="318530" y="93050"/>
                  <a:pt x="318409" y="90753"/>
                </a:cubicBezTo>
                <a:lnTo>
                  <a:pt x="319255" y="91176"/>
                </a:lnTo>
                <a:lnTo>
                  <a:pt x="318651" y="90511"/>
                </a:lnTo>
                <a:lnTo>
                  <a:pt x="318651" y="89664"/>
                </a:lnTo>
                <a:lnTo>
                  <a:pt x="318892" y="89423"/>
                </a:lnTo>
                <a:lnTo>
                  <a:pt x="318409" y="87911"/>
                </a:lnTo>
                <a:lnTo>
                  <a:pt x="318892" y="86823"/>
                </a:lnTo>
                <a:lnTo>
                  <a:pt x="318287" y="85432"/>
                </a:lnTo>
                <a:lnTo>
                  <a:pt x="318651" y="84948"/>
                </a:lnTo>
                <a:cubicBezTo>
                  <a:pt x="318569" y="84062"/>
                  <a:pt x="318489" y="82832"/>
                  <a:pt x="318409" y="81260"/>
                </a:cubicBezTo>
                <a:lnTo>
                  <a:pt x="319557" y="80353"/>
                </a:lnTo>
                <a:lnTo>
                  <a:pt x="322882" y="82953"/>
                </a:lnTo>
                <a:lnTo>
                  <a:pt x="324878" y="82953"/>
                </a:lnTo>
                <a:lnTo>
                  <a:pt x="331891" y="74186"/>
                </a:lnTo>
                <a:lnTo>
                  <a:pt x="330803" y="73461"/>
                </a:lnTo>
                <a:lnTo>
                  <a:pt x="331045" y="72191"/>
                </a:lnTo>
                <a:lnTo>
                  <a:pt x="328808" y="73098"/>
                </a:lnTo>
                <a:lnTo>
                  <a:pt x="328445" y="73703"/>
                </a:lnTo>
                <a:lnTo>
                  <a:pt x="327961" y="73461"/>
                </a:lnTo>
                <a:lnTo>
                  <a:pt x="326571" y="74186"/>
                </a:lnTo>
                <a:cubicBezTo>
                  <a:pt x="326167" y="74428"/>
                  <a:pt x="325301" y="74630"/>
                  <a:pt x="323971" y="74791"/>
                </a:cubicBezTo>
                <a:lnTo>
                  <a:pt x="321975" y="72191"/>
                </a:lnTo>
                <a:cubicBezTo>
                  <a:pt x="322943" y="69732"/>
                  <a:pt x="323809" y="68342"/>
                  <a:pt x="324576" y="68019"/>
                </a:cubicBezTo>
                <a:cubicBezTo>
                  <a:pt x="324576" y="67576"/>
                  <a:pt x="325240" y="66669"/>
                  <a:pt x="326571" y="65299"/>
                </a:cubicBezTo>
                <a:lnTo>
                  <a:pt x="327961" y="64875"/>
                </a:lnTo>
                <a:lnTo>
                  <a:pt x="327719" y="64633"/>
                </a:lnTo>
                <a:lnTo>
                  <a:pt x="329956" y="61550"/>
                </a:lnTo>
                <a:lnTo>
                  <a:pt x="330198" y="61550"/>
                </a:lnTo>
                <a:lnTo>
                  <a:pt x="335519" y="60462"/>
                </a:lnTo>
                <a:lnTo>
                  <a:pt x="336124" y="61550"/>
                </a:lnTo>
                <a:lnTo>
                  <a:pt x="337212" y="61308"/>
                </a:lnTo>
                <a:lnTo>
                  <a:pt x="337454" y="61550"/>
                </a:lnTo>
                <a:lnTo>
                  <a:pt x="338119" y="61550"/>
                </a:lnTo>
                <a:lnTo>
                  <a:pt x="338603" y="60462"/>
                </a:lnTo>
                <a:lnTo>
                  <a:pt x="340356" y="60703"/>
                </a:lnTo>
                <a:lnTo>
                  <a:pt x="340356" y="60220"/>
                </a:lnTo>
                <a:lnTo>
                  <a:pt x="341686" y="59071"/>
                </a:lnTo>
                <a:lnTo>
                  <a:pt x="340840" y="57620"/>
                </a:lnTo>
                <a:lnTo>
                  <a:pt x="341928" y="55987"/>
                </a:lnTo>
                <a:lnTo>
                  <a:pt x="344769" y="54899"/>
                </a:lnTo>
                <a:lnTo>
                  <a:pt x="344528" y="54234"/>
                </a:lnTo>
                <a:lnTo>
                  <a:pt x="344890" y="53327"/>
                </a:lnTo>
                <a:cubicBezTo>
                  <a:pt x="344971" y="53045"/>
                  <a:pt x="345596" y="52400"/>
                  <a:pt x="346765" y="51392"/>
                </a:cubicBezTo>
                <a:cubicBezTo>
                  <a:pt x="347530" y="48329"/>
                  <a:pt x="348357" y="46555"/>
                  <a:pt x="349244" y="46072"/>
                </a:cubicBezTo>
                <a:lnTo>
                  <a:pt x="348760" y="46072"/>
                </a:lnTo>
                <a:lnTo>
                  <a:pt x="351602" y="42505"/>
                </a:lnTo>
                <a:lnTo>
                  <a:pt x="351843" y="42746"/>
                </a:lnTo>
                <a:lnTo>
                  <a:pt x="356076" y="36035"/>
                </a:lnTo>
                <a:lnTo>
                  <a:pt x="355834" y="36035"/>
                </a:lnTo>
                <a:lnTo>
                  <a:pt x="357406" y="33677"/>
                </a:lnTo>
                <a:lnTo>
                  <a:pt x="357769" y="33677"/>
                </a:lnTo>
                <a:lnTo>
                  <a:pt x="361155" y="27510"/>
                </a:lnTo>
                <a:lnTo>
                  <a:pt x="361638" y="27510"/>
                </a:lnTo>
                <a:lnTo>
                  <a:pt x="364480" y="22794"/>
                </a:lnTo>
                <a:lnTo>
                  <a:pt x="365327" y="22552"/>
                </a:lnTo>
                <a:lnTo>
                  <a:pt x="366717" y="19952"/>
                </a:lnTo>
                <a:cubicBezTo>
                  <a:pt x="366878" y="19791"/>
                  <a:pt x="367241" y="18884"/>
                  <a:pt x="367805" y="17232"/>
                </a:cubicBezTo>
                <a:lnTo>
                  <a:pt x="369801" y="15720"/>
                </a:lnTo>
                <a:lnTo>
                  <a:pt x="369801" y="15478"/>
                </a:lnTo>
                <a:lnTo>
                  <a:pt x="370889" y="12637"/>
                </a:lnTo>
                <a:lnTo>
                  <a:pt x="371554" y="12395"/>
                </a:lnTo>
                <a:lnTo>
                  <a:pt x="371796" y="10158"/>
                </a:lnTo>
                <a:lnTo>
                  <a:pt x="372642" y="10158"/>
                </a:lnTo>
                <a:lnTo>
                  <a:pt x="372884" y="9311"/>
                </a:lnTo>
                <a:lnTo>
                  <a:pt x="373126" y="9311"/>
                </a:lnTo>
                <a:lnTo>
                  <a:pt x="373791" y="7921"/>
                </a:lnTo>
                <a:lnTo>
                  <a:pt x="378568" y="5079"/>
                </a:lnTo>
                <a:close/>
                <a:moveTo>
                  <a:pt x="6018325" y="3084"/>
                </a:moveTo>
                <a:lnTo>
                  <a:pt x="6018809" y="3386"/>
                </a:lnTo>
                <a:lnTo>
                  <a:pt x="6020260" y="3386"/>
                </a:lnTo>
                <a:lnTo>
                  <a:pt x="6025822" y="7316"/>
                </a:lnTo>
                <a:lnTo>
                  <a:pt x="6029813" y="11548"/>
                </a:lnTo>
                <a:lnTo>
                  <a:pt x="6023102" y="16385"/>
                </a:lnTo>
                <a:lnTo>
                  <a:pt x="6022255" y="17474"/>
                </a:lnTo>
                <a:lnTo>
                  <a:pt x="6017660" y="18562"/>
                </a:lnTo>
                <a:lnTo>
                  <a:pt x="6015423" y="18320"/>
                </a:lnTo>
                <a:lnTo>
                  <a:pt x="6013488" y="16869"/>
                </a:lnTo>
                <a:lnTo>
                  <a:pt x="6012340" y="16869"/>
                </a:lnTo>
                <a:lnTo>
                  <a:pt x="6007261" y="27268"/>
                </a:lnTo>
                <a:lnTo>
                  <a:pt x="6005024" y="29868"/>
                </a:lnTo>
                <a:lnTo>
                  <a:pt x="6004782" y="32589"/>
                </a:lnTo>
                <a:lnTo>
                  <a:pt x="6002847" y="36277"/>
                </a:lnTo>
                <a:lnTo>
                  <a:pt x="6001940" y="39119"/>
                </a:lnTo>
                <a:lnTo>
                  <a:pt x="6000852" y="40751"/>
                </a:lnTo>
                <a:lnTo>
                  <a:pt x="6000368" y="44742"/>
                </a:lnTo>
                <a:lnTo>
                  <a:pt x="5999582" y="46858"/>
                </a:lnTo>
                <a:cubicBezTo>
                  <a:pt x="5999502" y="47100"/>
                  <a:pt x="5998978" y="47704"/>
                  <a:pt x="5998010" y="48672"/>
                </a:cubicBezTo>
                <a:lnTo>
                  <a:pt x="5998010" y="50062"/>
                </a:lnTo>
                <a:lnTo>
                  <a:pt x="5997224" y="52662"/>
                </a:lnTo>
                <a:lnTo>
                  <a:pt x="5997768" y="54234"/>
                </a:lnTo>
                <a:cubicBezTo>
                  <a:pt x="5997164" y="56129"/>
                  <a:pt x="5996620" y="57459"/>
                  <a:pt x="5996136" y="58225"/>
                </a:cubicBezTo>
                <a:lnTo>
                  <a:pt x="5996378" y="60462"/>
                </a:lnTo>
                <a:lnTo>
                  <a:pt x="5995531" y="63303"/>
                </a:lnTo>
                <a:lnTo>
                  <a:pt x="5996136" y="63787"/>
                </a:lnTo>
                <a:lnTo>
                  <a:pt x="5996136" y="65299"/>
                </a:lnTo>
                <a:lnTo>
                  <a:pt x="5997224" y="66387"/>
                </a:lnTo>
                <a:lnTo>
                  <a:pt x="5996620" y="68382"/>
                </a:lnTo>
                <a:lnTo>
                  <a:pt x="5997224" y="72856"/>
                </a:lnTo>
                <a:lnTo>
                  <a:pt x="5996861" y="72856"/>
                </a:lnTo>
                <a:lnTo>
                  <a:pt x="5996620" y="76182"/>
                </a:lnTo>
                <a:cubicBezTo>
                  <a:pt x="5996620" y="76827"/>
                  <a:pt x="5997486" y="78137"/>
                  <a:pt x="5999219" y="80112"/>
                </a:cubicBezTo>
                <a:lnTo>
                  <a:pt x="5998615" y="81019"/>
                </a:lnTo>
                <a:lnTo>
                  <a:pt x="5999703" y="82349"/>
                </a:lnTo>
                <a:lnTo>
                  <a:pt x="6000368" y="88032"/>
                </a:lnTo>
                <a:lnTo>
                  <a:pt x="5998857" y="89423"/>
                </a:lnTo>
                <a:lnTo>
                  <a:pt x="5998857" y="91055"/>
                </a:lnTo>
                <a:lnTo>
                  <a:pt x="5998010" y="92990"/>
                </a:lnTo>
                <a:lnTo>
                  <a:pt x="5997224" y="92990"/>
                </a:lnTo>
                <a:lnTo>
                  <a:pt x="5994624" y="96738"/>
                </a:lnTo>
                <a:lnTo>
                  <a:pt x="5992448" y="96497"/>
                </a:lnTo>
                <a:lnTo>
                  <a:pt x="5990453" y="98855"/>
                </a:lnTo>
                <a:lnTo>
                  <a:pt x="5986825" y="101454"/>
                </a:lnTo>
                <a:lnTo>
                  <a:pt x="5984225" y="96738"/>
                </a:lnTo>
                <a:lnTo>
                  <a:pt x="5984225" y="91902"/>
                </a:lnTo>
                <a:lnTo>
                  <a:pt x="5983379" y="87669"/>
                </a:lnTo>
                <a:lnTo>
                  <a:pt x="5983741" y="85674"/>
                </a:lnTo>
                <a:lnTo>
                  <a:pt x="5980295" y="80656"/>
                </a:lnTo>
                <a:lnTo>
                  <a:pt x="5981141" y="79265"/>
                </a:lnTo>
                <a:lnTo>
                  <a:pt x="5980295" y="77633"/>
                </a:lnTo>
                <a:lnTo>
                  <a:pt x="5980900" y="77028"/>
                </a:lnTo>
                <a:lnTo>
                  <a:pt x="5978663" y="76182"/>
                </a:lnTo>
                <a:lnTo>
                  <a:pt x="5977816" y="76786"/>
                </a:lnTo>
                <a:cubicBezTo>
                  <a:pt x="5977615" y="76061"/>
                  <a:pt x="5976869" y="74993"/>
                  <a:pt x="5975579" y="73582"/>
                </a:cubicBezTo>
                <a:lnTo>
                  <a:pt x="5974733" y="73582"/>
                </a:lnTo>
                <a:lnTo>
                  <a:pt x="5973342" y="68866"/>
                </a:lnTo>
                <a:lnTo>
                  <a:pt x="5970742" y="66508"/>
                </a:lnTo>
                <a:lnTo>
                  <a:pt x="5969412" y="63787"/>
                </a:lnTo>
                <a:cubicBezTo>
                  <a:pt x="5968727" y="62618"/>
                  <a:pt x="5968344" y="61671"/>
                  <a:pt x="5968263" y="60945"/>
                </a:cubicBezTo>
                <a:lnTo>
                  <a:pt x="5964938" y="57862"/>
                </a:lnTo>
                <a:lnTo>
                  <a:pt x="5964091" y="56108"/>
                </a:lnTo>
                <a:lnTo>
                  <a:pt x="5964333" y="54718"/>
                </a:lnTo>
                <a:lnTo>
                  <a:pt x="5963426" y="53388"/>
                </a:lnTo>
                <a:lnTo>
                  <a:pt x="5962580" y="53025"/>
                </a:lnTo>
                <a:lnTo>
                  <a:pt x="5961854" y="51151"/>
                </a:lnTo>
                <a:lnTo>
                  <a:pt x="5961189" y="51151"/>
                </a:lnTo>
                <a:lnTo>
                  <a:pt x="5960343" y="48793"/>
                </a:lnTo>
                <a:lnTo>
                  <a:pt x="5958589" y="46495"/>
                </a:lnTo>
                <a:cubicBezTo>
                  <a:pt x="5958347" y="46213"/>
                  <a:pt x="5958106" y="45487"/>
                  <a:pt x="5957864" y="44318"/>
                </a:cubicBezTo>
                <a:lnTo>
                  <a:pt x="5956413" y="44621"/>
                </a:lnTo>
                <a:lnTo>
                  <a:pt x="5954780" y="48067"/>
                </a:lnTo>
                <a:lnTo>
                  <a:pt x="5954780" y="49155"/>
                </a:lnTo>
                <a:cubicBezTo>
                  <a:pt x="5954498" y="50808"/>
                  <a:pt x="5954035" y="52581"/>
                  <a:pt x="5953390" y="54476"/>
                </a:cubicBezTo>
                <a:lnTo>
                  <a:pt x="5952180" y="55141"/>
                </a:lnTo>
                <a:lnTo>
                  <a:pt x="5952785" y="57076"/>
                </a:lnTo>
                <a:lnTo>
                  <a:pt x="5954176" y="57983"/>
                </a:lnTo>
                <a:lnTo>
                  <a:pt x="5953631" y="60703"/>
                </a:lnTo>
                <a:lnTo>
                  <a:pt x="5953631" y="63787"/>
                </a:lnTo>
                <a:lnTo>
                  <a:pt x="5950790" y="67233"/>
                </a:lnTo>
                <a:lnTo>
                  <a:pt x="5951032" y="69712"/>
                </a:lnTo>
                <a:lnTo>
                  <a:pt x="5950306" y="71466"/>
                </a:lnTo>
                <a:lnTo>
                  <a:pt x="5951032" y="73340"/>
                </a:lnTo>
                <a:lnTo>
                  <a:pt x="5950548" y="73945"/>
                </a:lnTo>
                <a:lnTo>
                  <a:pt x="5950790" y="75698"/>
                </a:lnTo>
                <a:lnTo>
                  <a:pt x="5949702" y="78177"/>
                </a:lnTo>
                <a:lnTo>
                  <a:pt x="5949702" y="79870"/>
                </a:lnTo>
                <a:lnTo>
                  <a:pt x="5948613" y="81260"/>
                </a:lnTo>
                <a:lnTo>
                  <a:pt x="5947706" y="84948"/>
                </a:lnTo>
                <a:lnTo>
                  <a:pt x="5947706" y="86097"/>
                </a:lnTo>
                <a:lnTo>
                  <a:pt x="5947223" y="86581"/>
                </a:lnTo>
                <a:lnTo>
                  <a:pt x="5944381" y="95348"/>
                </a:lnTo>
                <a:lnTo>
                  <a:pt x="5943534" y="96980"/>
                </a:lnTo>
                <a:lnTo>
                  <a:pt x="5941297" y="98069"/>
                </a:lnTo>
                <a:lnTo>
                  <a:pt x="5941539" y="98734"/>
                </a:lnTo>
                <a:lnTo>
                  <a:pt x="5937065" y="100668"/>
                </a:lnTo>
                <a:lnTo>
                  <a:pt x="5934828" y="100064"/>
                </a:lnTo>
                <a:lnTo>
                  <a:pt x="5934223" y="97827"/>
                </a:lnTo>
                <a:lnTo>
                  <a:pt x="5935735" y="96134"/>
                </a:lnTo>
                <a:lnTo>
                  <a:pt x="5935070" y="95348"/>
                </a:lnTo>
                <a:lnTo>
                  <a:pt x="5933377" y="95348"/>
                </a:lnTo>
                <a:lnTo>
                  <a:pt x="5933377" y="94743"/>
                </a:lnTo>
                <a:lnTo>
                  <a:pt x="5935312" y="92990"/>
                </a:lnTo>
                <a:lnTo>
                  <a:pt x="5934828" y="90753"/>
                </a:lnTo>
                <a:lnTo>
                  <a:pt x="5936823" y="90269"/>
                </a:lnTo>
                <a:lnTo>
                  <a:pt x="5939544" y="86581"/>
                </a:lnTo>
                <a:lnTo>
                  <a:pt x="5940390" y="83256"/>
                </a:lnTo>
                <a:lnTo>
                  <a:pt x="5940390" y="81865"/>
                </a:lnTo>
                <a:lnTo>
                  <a:pt x="5941781" y="80353"/>
                </a:lnTo>
                <a:lnTo>
                  <a:pt x="5941781" y="77875"/>
                </a:lnTo>
                <a:lnTo>
                  <a:pt x="5945469" y="62699"/>
                </a:lnTo>
                <a:lnTo>
                  <a:pt x="5945227" y="61792"/>
                </a:lnTo>
                <a:lnTo>
                  <a:pt x="5945227" y="59313"/>
                </a:lnTo>
                <a:lnTo>
                  <a:pt x="5946860" y="56834"/>
                </a:lnTo>
                <a:lnTo>
                  <a:pt x="5946376" y="55141"/>
                </a:lnTo>
                <a:lnTo>
                  <a:pt x="5947706" y="52904"/>
                </a:lnTo>
                <a:lnTo>
                  <a:pt x="5947948" y="51392"/>
                </a:lnTo>
                <a:lnTo>
                  <a:pt x="5948613" y="49155"/>
                </a:lnTo>
                <a:lnTo>
                  <a:pt x="5948311" y="48067"/>
                </a:lnTo>
                <a:lnTo>
                  <a:pt x="5949218" y="44742"/>
                </a:lnTo>
                <a:lnTo>
                  <a:pt x="5946860" y="38756"/>
                </a:lnTo>
                <a:cubicBezTo>
                  <a:pt x="5947223" y="38192"/>
                  <a:pt x="5947807" y="37668"/>
                  <a:pt x="5948613" y="37184"/>
                </a:cubicBezTo>
                <a:lnTo>
                  <a:pt x="5947706" y="34040"/>
                </a:lnTo>
                <a:lnTo>
                  <a:pt x="5948311" y="32105"/>
                </a:lnTo>
                <a:lnTo>
                  <a:pt x="5949460" y="31863"/>
                </a:lnTo>
                <a:lnTo>
                  <a:pt x="5949702" y="30110"/>
                </a:lnTo>
                <a:lnTo>
                  <a:pt x="5944623" y="30110"/>
                </a:lnTo>
                <a:lnTo>
                  <a:pt x="5939544" y="31863"/>
                </a:lnTo>
                <a:lnTo>
                  <a:pt x="5938456" y="31198"/>
                </a:lnTo>
                <a:lnTo>
                  <a:pt x="5935735" y="36821"/>
                </a:lnTo>
                <a:lnTo>
                  <a:pt x="5928661" y="43351"/>
                </a:lnTo>
                <a:lnTo>
                  <a:pt x="5924912" y="44983"/>
                </a:lnTo>
                <a:lnTo>
                  <a:pt x="5923340" y="41900"/>
                </a:lnTo>
                <a:lnTo>
                  <a:pt x="5923340" y="39663"/>
                </a:lnTo>
                <a:lnTo>
                  <a:pt x="5924670" y="39119"/>
                </a:lnTo>
                <a:lnTo>
                  <a:pt x="5924429" y="37910"/>
                </a:lnTo>
                <a:lnTo>
                  <a:pt x="5923582" y="37668"/>
                </a:lnTo>
                <a:lnTo>
                  <a:pt x="5923582" y="36277"/>
                </a:lnTo>
                <a:lnTo>
                  <a:pt x="5924912" y="35189"/>
                </a:lnTo>
                <a:lnTo>
                  <a:pt x="5924912" y="34040"/>
                </a:lnTo>
                <a:lnTo>
                  <a:pt x="5927149" y="34826"/>
                </a:lnTo>
                <a:lnTo>
                  <a:pt x="5927754" y="34040"/>
                </a:lnTo>
                <a:lnTo>
                  <a:pt x="5926908" y="33194"/>
                </a:lnTo>
                <a:cubicBezTo>
                  <a:pt x="5927069" y="32790"/>
                  <a:pt x="5927935" y="31682"/>
                  <a:pt x="5929507" y="29868"/>
                </a:cubicBezTo>
                <a:lnTo>
                  <a:pt x="5932591" y="29022"/>
                </a:lnTo>
                <a:lnTo>
                  <a:pt x="5932833" y="27026"/>
                </a:lnTo>
                <a:lnTo>
                  <a:pt x="5934223" y="27268"/>
                </a:lnTo>
                <a:lnTo>
                  <a:pt x="5935372" y="25999"/>
                </a:lnTo>
                <a:cubicBezTo>
                  <a:pt x="5935614" y="25757"/>
                  <a:pt x="5936037" y="25515"/>
                  <a:pt x="5936642" y="25273"/>
                </a:cubicBezTo>
                <a:lnTo>
                  <a:pt x="5939060" y="24427"/>
                </a:lnTo>
                <a:lnTo>
                  <a:pt x="5939302" y="23943"/>
                </a:lnTo>
                <a:lnTo>
                  <a:pt x="5940995" y="23762"/>
                </a:lnTo>
                <a:cubicBezTo>
                  <a:pt x="5941680" y="23681"/>
                  <a:pt x="5942285" y="23439"/>
                  <a:pt x="5942809" y="23036"/>
                </a:cubicBezTo>
                <a:cubicBezTo>
                  <a:pt x="5943333" y="22633"/>
                  <a:pt x="5944583" y="22270"/>
                  <a:pt x="5946558" y="21948"/>
                </a:cubicBezTo>
                <a:lnTo>
                  <a:pt x="5949460" y="21464"/>
                </a:lnTo>
                <a:lnTo>
                  <a:pt x="5956231" y="17594"/>
                </a:lnTo>
                <a:lnTo>
                  <a:pt x="5957864" y="15841"/>
                </a:lnTo>
                <a:lnTo>
                  <a:pt x="5961310" y="14511"/>
                </a:lnTo>
                <a:lnTo>
                  <a:pt x="5964333" y="14148"/>
                </a:lnTo>
                <a:lnTo>
                  <a:pt x="5965905" y="17353"/>
                </a:lnTo>
                <a:cubicBezTo>
                  <a:pt x="5964737" y="19408"/>
                  <a:pt x="5964253" y="20900"/>
                  <a:pt x="5964454" y="21827"/>
                </a:cubicBezTo>
                <a:lnTo>
                  <a:pt x="5966268" y="31622"/>
                </a:lnTo>
                <a:lnTo>
                  <a:pt x="5967175" y="33919"/>
                </a:lnTo>
                <a:lnTo>
                  <a:pt x="5967175" y="35552"/>
                </a:lnTo>
                <a:lnTo>
                  <a:pt x="5968747" y="35552"/>
                </a:lnTo>
                <a:lnTo>
                  <a:pt x="5968989" y="38030"/>
                </a:lnTo>
                <a:lnTo>
                  <a:pt x="5971589" y="40268"/>
                </a:lnTo>
                <a:lnTo>
                  <a:pt x="5971347" y="41900"/>
                </a:lnTo>
                <a:lnTo>
                  <a:pt x="5971891" y="42505"/>
                </a:lnTo>
                <a:lnTo>
                  <a:pt x="5976667" y="50667"/>
                </a:lnTo>
                <a:lnTo>
                  <a:pt x="5981746" y="60703"/>
                </a:lnTo>
                <a:lnTo>
                  <a:pt x="5983137" y="62155"/>
                </a:lnTo>
                <a:lnTo>
                  <a:pt x="5983137" y="62941"/>
                </a:lnTo>
                <a:lnTo>
                  <a:pt x="5984225" y="64150"/>
                </a:lnTo>
                <a:lnTo>
                  <a:pt x="5985978" y="64392"/>
                </a:lnTo>
                <a:lnTo>
                  <a:pt x="5986220" y="62941"/>
                </a:lnTo>
                <a:lnTo>
                  <a:pt x="5987067" y="62699"/>
                </a:lnTo>
                <a:lnTo>
                  <a:pt x="5987067" y="61792"/>
                </a:lnTo>
                <a:lnTo>
                  <a:pt x="5989304" y="54476"/>
                </a:lnTo>
                <a:lnTo>
                  <a:pt x="5989485" y="52723"/>
                </a:lnTo>
                <a:cubicBezTo>
                  <a:pt x="5989526" y="52239"/>
                  <a:pt x="5989929" y="50969"/>
                  <a:pt x="5990694" y="48913"/>
                </a:cubicBezTo>
                <a:lnTo>
                  <a:pt x="5993052" y="47221"/>
                </a:lnTo>
                <a:lnTo>
                  <a:pt x="5993052" y="45830"/>
                </a:lnTo>
                <a:lnTo>
                  <a:pt x="5994382" y="43593"/>
                </a:lnTo>
                <a:lnTo>
                  <a:pt x="5994382" y="41900"/>
                </a:lnTo>
                <a:cubicBezTo>
                  <a:pt x="5995270" y="40771"/>
                  <a:pt x="5995935" y="39280"/>
                  <a:pt x="5996378" y="37426"/>
                </a:cubicBezTo>
                <a:cubicBezTo>
                  <a:pt x="5996660" y="37305"/>
                  <a:pt x="5997003" y="36982"/>
                  <a:pt x="5997406" y="36458"/>
                </a:cubicBezTo>
                <a:lnTo>
                  <a:pt x="5998010" y="35672"/>
                </a:lnTo>
                <a:lnTo>
                  <a:pt x="6001456" y="26422"/>
                </a:lnTo>
                <a:cubicBezTo>
                  <a:pt x="6001860" y="25535"/>
                  <a:pt x="6002263" y="24951"/>
                  <a:pt x="6002666" y="24668"/>
                </a:cubicBezTo>
                <a:lnTo>
                  <a:pt x="6003452" y="21464"/>
                </a:lnTo>
                <a:lnTo>
                  <a:pt x="6004540" y="20557"/>
                </a:lnTo>
                <a:lnTo>
                  <a:pt x="6005931" y="17957"/>
                </a:lnTo>
                <a:lnTo>
                  <a:pt x="6006777" y="15478"/>
                </a:lnTo>
                <a:lnTo>
                  <a:pt x="6007865" y="14148"/>
                </a:lnTo>
                <a:cubicBezTo>
                  <a:pt x="6008228" y="13745"/>
                  <a:pt x="6008611" y="12959"/>
                  <a:pt x="6009014" y="11790"/>
                </a:cubicBezTo>
                <a:lnTo>
                  <a:pt x="6010102" y="11548"/>
                </a:lnTo>
                <a:lnTo>
                  <a:pt x="6013246" y="5684"/>
                </a:lnTo>
                <a:lnTo>
                  <a:pt x="6014577" y="4474"/>
                </a:lnTo>
                <a:lnTo>
                  <a:pt x="6015181" y="4474"/>
                </a:lnTo>
                <a:cubicBezTo>
                  <a:pt x="6015665" y="3749"/>
                  <a:pt x="6016048" y="3386"/>
                  <a:pt x="6016330" y="3386"/>
                </a:cubicBezTo>
                <a:close/>
                <a:moveTo>
                  <a:pt x="2113076" y="3084"/>
                </a:moveTo>
                <a:lnTo>
                  <a:pt x="2113559" y="3386"/>
                </a:lnTo>
                <a:lnTo>
                  <a:pt x="2115011" y="3386"/>
                </a:lnTo>
                <a:lnTo>
                  <a:pt x="2120573" y="7316"/>
                </a:lnTo>
                <a:lnTo>
                  <a:pt x="2124563" y="11548"/>
                </a:lnTo>
                <a:lnTo>
                  <a:pt x="2117852" y="16385"/>
                </a:lnTo>
                <a:lnTo>
                  <a:pt x="2117005" y="17474"/>
                </a:lnTo>
                <a:lnTo>
                  <a:pt x="2112410" y="18562"/>
                </a:lnTo>
                <a:lnTo>
                  <a:pt x="2110173" y="18320"/>
                </a:lnTo>
                <a:lnTo>
                  <a:pt x="2108238" y="16869"/>
                </a:lnTo>
                <a:lnTo>
                  <a:pt x="2107090" y="16869"/>
                </a:lnTo>
                <a:lnTo>
                  <a:pt x="2102011" y="27268"/>
                </a:lnTo>
                <a:lnTo>
                  <a:pt x="2099774" y="29868"/>
                </a:lnTo>
                <a:lnTo>
                  <a:pt x="2099532" y="32589"/>
                </a:lnTo>
                <a:lnTo>
                  <a:pt x="2097597" y="36277"/>
                </a:lnTo>
                <a:lnTo>
                  <a:pt x="2096690" y="39119"/>
                </a:lnTo>
                <a:lnTo>
                  <a:pt x="2095602" y="40751"/>
                </a:lnTo>
                <a:lnTo>
                  <a:pt x="2095118" y="44742"/>
                </a:lnTo>
                <a:lnTo>
                  <a:pt x="2094332" y="46858"/>
                </a:lnTo>
                <a:cubicBezTo>
                  <a:pt x="2094252" y="47100"/>
                  <a:pt x="2093728" y="47704"/>
                  <a:pt x="2092760" y="48672"/>
                </a:cubicBezTo>
                <a:lnTo>
                  <a:pt x="2092760" y="50062"/>
                </a:lnTo>
                <a:lnTo>
                  <a:pt x="2091974" y="52662"/>
                </a:lnTo>
                <a:lnTo>
                  <a:pt x="2092519" y="54234"/>
                </a:lnTo>
                <a:cubicBezTo>
                  <a:pt x="2091914" y="56129"/>
                  <a:pt x="2091370" y="57459"/>
                  <a:pt x="2090886" y="58225"/>
                </a:cubicBezTo>
                <a:lnTo>
                  <a:pt x="2091128" y="60462"/>
                </a:lnTo>
                <a:lnTo>
                  <a:pt x="2090282" y="63303"/>
                </a:lnTo>
                <a:lnTo>
                  <a:pt x="2090886" y="63787"/>
                </a:lnTo>
                <a:lnTo>
                  <a:pt x="2090886" y="65299"/>
                </a:lnTo>
                <a:lnTo>
                  <a:pt x="2091974" y="66387"/>
                </a:lnTo>
                <a:lnTo>
                  <a:pt x="2091370" y="68382"/>
                </a:lnTo>
                <a:lnTo>
                  <a:pt x="2091974" y="72856"/>
                </a:lnTo>
                <a:lnTo>
                  <a:pt x="2091612" y="72856"/>
                </a:lnTo>
                <a:lnTo>
                  <a:pt x="2091370" y="76182"/>
                </a:lnTo>
                <a:cubicBezTo>
                  <a:pt x="2091370" y="76827"/>
                  <a:pt x="2092237" y="78137"/>
                  <a:pt x="2093969" y="80112"/>
                </a:cubicBezTo>
                <a:lnTo>
                  <a:pt x="2093365" y="81019"/>
                </a:lnTo>
                <a:lnTo>
                  <a:pt x="2094454" y="82349"/>
                </a:lnTo>
                <a:lnTo>
                  <a:pt x="2095118" y="88032"/>
                </a:lnTo>
                <a:lnTo>
                  <a:pt x="2093607" y="89423"/>
                </a:lnTo>
                <a:lnTo>
                  <a:pt x="2093607" y="91055"/>
                </a:lnTo>
                <a:lnTo>
                  <a:pt x="2092760" y="92990"/>
                </a:lnTo>
                <a:lnTo>
                  <a:pt x="2091974" y="92990"/>
                </a:lnTo>
                <a:lnTo>
                  <a:pt x="2089375" y="96738"/>
                </a:lnTo>
                <a:lnTo>
                  <a:pt x="2087198" y="96497"/>
                </a:lnTo>
                <a:lnTo>
                  <a:pt x="2085203" y="98855"/>
                </a:lnTo>
                <a:lnTo>
                  <a:pt x="2081575" y="101454"/>
                </a:lnTo>
                <a:lnTo>
                  <a:pt x="2078975" y="96738"/>
                </a:lnTo>
                <a:lnTo>
                  <a:pt x="2078975" y="91902"/>
                </a:lnTo>
                <a:lnTo>
                  <a:pt x="2078129" y="87669"/>
                </a:lnTo>
                <a:lnTo>
                  <a:pt x="2078492" y="85674"/>
                </a:lnTo>
                <a:lnTo>
                  <a:pt x="2075045" y="80656"/>
                </a:lnTo>
                <a:lnTo>
                  <a:pt x="2075892" y="79265"/>
                </a:lnTo>
                <a:lnTo>
                  <a:pt x="2075045" y="77633"/>
                </a:lnTo>
                <a:lnTo>
                  <a:pt x="2075650" y="77028"/>
                </a:lnTo>
                <a:lnTo>
                  <a:pt x="2073413" y="76182"/>
                </a:lnTo>
                <a:lnTo>
                  <a:pt x="2072567" y="76786"/>
                </a:lnTo>
                <a:cubicBezTo>
                  <a:pt x="2072365" y="76061"/>
                  <a:pt x="2071620" y="74993"/>
                  <a:pt x="2070329" y="73582"/>
                </a:cubicBezTo>
                <a:lnTo>
                  <a:pt x="2069483" y="73582"/>
                </a:lnTo>
                <a:lnTo>
                  <a:pt x="2068092" y="68866"/>
                </a:lnTo>
                <a:lnTo>
                  <a:pt x="2065493" y="66508"/>
                </a:lnTo>
                <a:lnTo>
                  <a:pt x="2064162" y="63787"/>
                </a:lnTo>
                <a:cubicBezTo>
                  <a:pt x="2063477" y="62618"/>
                  <a:pt x="2063094" y="61671"/>
                  <a:pt x="2063013" y="60945"/>
                </a:cubicBezTo>
                <a:lnTo>
                  <a:pt x="2059688" y="57862"/>
                </a:lnTo>
                <a:lnTo>
                  <a:pt x="2058842" y="56108"/>
                </a:lnTo>
                <a:lnTo>
                  <a:pt x="2059083" y="54718"/>
                </a:lnTo>
                <a:lnTo>
                  <a:pt x="2058176" y="53388"/>
                </a:lnTo>
                <a:lnTo>
                  <a:pt x="2057330" y="53025"/>
                </a:lnTo>
                <a:lnTo>
                  <a:pt x="2056605" y="51151"/>
                </a:lnTo>
                <a:lnTo>
                  <a:pt x="2055939" y="51151"/>
                </a:lnTo>
                <a:lnTo>
                  <a:pt x="2055093" y="48793"/>
                </a:lnTo>
                <a:lnTo>
                  <a:pt x="2053340" y="46495"/>
                </a:lnTo>
                <a:cubicBezTo>
                  <a:pt x="2053098" y="46213"/>
                  <a:pt x="2052856" y="45487"/>
                  <a:pt x="2052614" y="44318"/>
                </a:cubicBezTo>
                <a:lnTo>
                  <a:pt x="2051163" y="44621"/>
                </a:lnTo>
                <a:lnTo>
                  <a:pt x="2049531" y="48067"/>
                </a:lnTo>
                <a:lnTo>
                  <a:pt x="2049531" y="49155"/>
                </a:lnTo>
                <a:cubicBezTo>
                  <a:pt x="2049248" y="50808"/>
                  <a:pt x="2048785" y="52581"/>
                  <a:pt x="2048140" y="54476"/>
                </a:cubicBezTo>
                <a:lnTo>
                  <a:pt x="2046931" y="55141"/>
                </a:lnTo>
                <a:lnTo>
                  <a:pt x="2047535" y="57076"/>
                </a:lnTo>
                <a:lnTo>
                  <a:pt x="2048926" y="57983"/>
                </a:lnTo>
                <a:lnTo>
                  <a:pt x="2048382" y="60703"/>
                </a:lnTo>
                <a:lnTo>
                  <a:pt x="2048382" y="63787"/>
                </a:lnTo>
                <a:lnTo>
                  <a:pt x="2045540" y="67233"/>
                </a:lnTo>
                <a:lnTo>
                  <a:pt x="2045782" y="69712"/>
                </a:lnTo>
                <a:lnTo>
                  <a:pt x="2045056" y="71466"/>
                </a:lnTo>
                <a:lnTo>
                  <a:pt x="2045782" y="73340"/>
                </a:lnTo>
                <a:lnTo>
                  <a:pt x="2045298" y="73945"/>
                </a:lnTo>
                <a:lnTo>
                  <a:pt x="2045540" y="75698"/>
                </a:lnTo>
                <a:lnTo>
                  <a:pt x="2044452" y="78177"/>
                </a:lnTo>
                <a:lnTo>
                  <a:pt x="2044452" y="79870"/>
                </a:lnTo>
                <a:lnTo>
                  <a:pt x="2043363" y="81260"/>
                </a:lnTo>
                <a:lnTo>
                  <a:pt x="2042457" y="84948"/>
                </a:lnTo>
                <a:lnTo>
                  <a:pt x="2042457" y="86097"/>
                </a:lnTo>
                <a:lnTo>
                  <a:pt x="2041973" y="86581"/>
                </a:lnTo>
                <a:lnTo>
                  <a:pt x="2039131" y="95348"/>
                </a:lnTo>
                <a:lnTo>
                  <a:pt x="2038285" y="96980"/>
                </a:lnTo>
                <a:lnTo>
                  <a:pt x="2036048" y="98069"/>
                </a:lnTo>
                <a:lnTo>
                  <a:pt x="2036289" y="98734"/>
                </a:lnTo>
                <a:lnTo>
                  <a:pt x="2031816" y="100668"/>
                </a:lnTo>
                <a:lnTo>
                  <a:pt x="2029578" y="100064"/>
                </a:lnTo>
                <a:lnTo>
                  <a:pt x="2028974" y="97827"/>
                </a:lnTo>
                <a:lnTo>
                  <a:pt x="2030485" y="96134"/>
                </a:lnTo>
                <a:lnTo>
                  <a:pt x="2029820" y="95348"/>
                </a:lnTo>
                <a:lnTo>
                  <a:pt x="2028127" y="95348"/>
                </a:lnTo>
                <a:lnTo>
                  <a:pt x="2028127" y="94743"/>
                </a:lnTo>
                <a:lnTo>
                  <a:pt x="2030062" y="92990"/>
                </a:lnTo>
                <a:lnTo>
                  <a:pt x="2029578" y="90753"/>
                </a:lnTo>
                <a:lnTo>
                  <a:pt x="2031573" y="90269"/>
                </a:lnTo>
                <a:lnTo>
                  <a:pt x="2034294" y="86581"/>
                </a:lnTo>
                <a:lnTo>
                  <a:pt x="2035140" y="83256"/>
                </a:lnTo>
                <a:lnTo>
                  <a:pt x="2035140" y="81865"/>
                </a:lnTo>
                <a:lnTo>
                  <a:pt x="2036532" y="80353"/>
                </a:lnTo>
                <a:lnTo>
                  <a:pt x="2036532" y="77875"/>
                </a:lnTo>
                <a:lnTo>
                  <a:pt x="2040219" y="62699"/>
                </a:lnTo>
                <a:lnTo>
                  <a:pt x="2039977" y="61792"/>
                </a:lnTo>
                <a:lnTo>
                  <a:pt x="2039977" y="59313"/>
                </a:lnTo>
                <a:lnTo>
                  <a:pt x="2041610" y="56834"/>
                </a:lnTo>
                <a:lnTo>
                  <a:pt x="2041126" y="55141"/>
                </a:lnTo>
                <a:lnTo>
                  <a:pt x="2042457" y="52904"/>
                </a:lnTo>
                <a:lnTo>
                  <a:pt x="2042699" y="51392"/>
                </a:lnTo>
                <a:lnTo>
                  <a:pt x="2043363" y="49155"/>
                </a:lnTo>
                <a:lnTo>
                  <a:pt x="2043061" y="48067"/>
                </a:lnTo>
                <a:lnTo>
                  <a:pt x="2043968" y="44742"/>
                </a:lnTo>
                <a:lnTo>
                  <a:pt x="2041610" y="38756"/>
                </a:lnTo>
                <a:cubicBezTo>
                  <a:pt x="2041973" y="38192"/>
                  <a:pt x="2042558" y="37668"/>
                  <a:pt x="2043363" y="37184"/>
                </a:cubicBezTo>
                <a:lnTo>
                  <a:pt x="2042457" y="34040"/>
                </a:lnTo>
                <a:lnTo>
                  <a:pt x="2043061" y="32105"/>
                </a:lnTo>
                <a:lnTo>
                  <a:pt x="2044210" y="31863"/>
                </a:lnTo>
                <a:lnTo>
                  <a:pt x="2044452" y="30110"/>
                </a:lnTo>
                <a:lnTo>
                  <a:pt x="2039373" y="30110"/>
                </a:lnTo>
                <a:lnTo>
                  <a:pt x="2034294" y="31863"/>
                </a:lnTo>
                <a:lnTo>
                  <a:pt x="2033206" y="31198"/>
                </a:lnTo>
                <a:lnTo>
                  <a:pt x="2030485" y="36821"/>
                </a:lnTo>
                <a:lnTo>
                  <a:pt x="2023411" y="43351"/>
                </a:lnTo>
                <a:lnTo>
                  <a:pt x="2019663" y="44983"/>
                </a:lnTo>
                <a:lnTo>
                  <a:pt x="2018090" y="41900"/>
                </a:lnTo>
                <a:lnTo>
                  <a:pt x="2018090" y="39663"/>
                </a:lnTo>
                <a:lnTo>
                  <a:pt x="2019421" y="39119"/>
                </a:lnTo>
                <a:lnTo>
                  <a:pt x="2019179" y="37910"/>
                </a:lnTo>
                <a:lnTo>
                  <a:pt x="2018332" y="37668"/>
                </a:lnTo>
                <a:lnTo>
                  <a:pt x="2018332" y="36277"/>
                </a:lnTo>
                <a:lnTo>
                  <a:pt x="2019663" y="35189"/>
                </a:lnTo>
                <a:lnTo>
                  <a:pt x="2019663" y="34040"/>
                </a:lnTo>
                <a:lnTo>
                  <a:pt x="2021900" y="34826"/>
                </a:lnTo>
                <a:lnTo>
                  <a:pt x="2022504" y="34040"/>
                </a:lnTo>
                <a:lnTo>
                  <a:pt x="2021658" y="33194"/>
                </a:lnTo>
                <a:cubicBezTo>
                  <a:pt x="2021819" y="32790"/>
                  <a:pt x="2022686" y="31682"/>
                  <a:pt x="2024258" y="29868"/>
                </a:cubicBezTo>
                <a:lnTo>
                  <a:pt x="2027341" y="29022"/>
                </a:lnTo>
                <a:lnTo>
                  <a:pt x="2027583" y="27026"/>
                </a:lnTo>
                <a:lnTo>
                  <a:pt x="2028974" y="27268"/>
                </a:lnTo>
                <a:lnTo>
                  <a:pt x="2030122" y="25999"/>
                </a:lnTo>
                <a:cubicBezTo>
                  <a:pt x="2030364" y="25757"/>
                  <a:pt x="2030788" y="25515"/>
                  <a:pt x="2031392" y="25273"/>
                </a:cubicBezTo>
                <a:lnTo>
                  <a:pt x="2033811" y="24427"/>
                </a:lnTo>
                <a:lnTo>
                  <a:pt x="2034052" y="23943"/>
                </a:lnTo>
                <a:lnTo>
                  <a:pt x="2035745" y="23762"/>
                </a:lnTo>
                <a:cubicBezTo>
                  <a:pt x="2036431" y="23681"/>
                  <a:pt x="2037035" y="23439"/>
                  <a:pt x="2037559" y="23036"/>
                </a:cubicBezTo>
                <a:cubicBezTo>
                  <a:pt x="2038083" y="22633"/>
                  <a:pt x="2039333" y="22270"/>
                  <a:pt x="2041308" y="21948"/>
                </a:cubicBezTo>
                <a:lnTo>
                  <a:pt x="2044210" y="21464"/>
                </a:lnTo>
                <a:lnTo>
                  <a:pt x="2050982" y="17594"/>
                </a:lnTo>
                <a:lnTo>
                  <a:pt x="2052614" y="15841"/>
                </a:lnTo>
                <a:lnTo>
                  <a:pt x="2056061" y="14511"/>
                </a:lnTo>
                <a:lnTo>
                  <a:pt x="2059083" y="14148"/>
                </a:lnTo>
                <a:lnTo>
                  <a:pt x="2060655" y="17353"/>
                </a:lnTo>
                <a:cubicBezTo>
                  <a:pt x="2059487" y="19408"/>
                  <a:pt x="2059003" y="20900"/>
                  <a:pt x="2059204" y="21827"/>
                </a:cubicBezTo>
                <a:lnTo>
                  <a:pt x="2061018" y="31622"/>
                </a:lnTo>
                <a:lnTo>
                  <a:pt x="2061925" y="33919"/>
                </a:lnTo>
                <a:lnTo>
                  <a:pt x="2061925" y="35552"/>
                </a:lnTo>
                <a:lnTo>
                  <a:pt x="2063497" y="35552"/>
                </a:lnTo>
                <a:lnTo>
                  <a:pt x="2063739" y="38030"/>
                </a:lnTo>
                <a:lnTo>
                  <a:pt x="2066339" y="40268"/>
                </a:lnTo>
                <a:lnTo>
                  <a:pt x="2066097" y="41900"/>
                </a:lnTo>
                <a:lnTo>
                  <a:pt x="2066641" y="42505"/>
                </a:lnTo>
                <a:lnTo>
                  <a:pt x="2071418" y="50667"/>
                </a:lnTo>
                <a:lnTo>
                  <a:pt x="2076496" y="60703"/>
                </a:lnTo>
                <a:lnTo>
                  <a:pt x="2077887" y="62155"/>
                </a:lnTo>
                <a:lnTo>
                  <a:pt x="2077887" y="62941"/>
                </a:lnTo>
                <a:lnTo>
                  <a:pt x="2078975" y="64150"/>
                </a:lnTo>
                <a:lnTo>
                  <a:pt x="2080729" y="64392"/>
                </a:lnTo>
                <a:lnTo>
                  <a:pt x="2080970" y="62941"/>
                </a:lnTo>
                <a:lnTo>
                  <a:pt x="2081817" y="62699"/>
                </a:lnTo>
                <a:lnTo>
                  <a:pt x="2081817" y="61792"/>
                </a:lnTo>
                <a:lnTo>
                  <a:pt x="2084054" y="54476"/>
                </a:lnTo>
                <a:lnTo>
                  <a:pt x="2084235" y="52723"/>
                </a:lnTo>
                <a:cubicBezTo>
                  <a:pt x="2084276" y="52239"/>
                  <a:pt x="2084679" y="50969"/>
                  <a:pt x="2085445" y="48913"/>
                </a:cubicBezTo>
                <a:lnTo>
                  <a:pt x="2087803" y="47221"/>
                </a:lnTo>
                <a:lnTo>
                  <a:pt x="2087803" y="45830"/>
                </a:lnTo>
                <a:lnTo>
                  <a:pt x="2089133" y="43593"/>
                </a:lnTo>
                <a:lnTo>
                  <a:pt x="2089133" y="41900"/>
                </a:lnTo>
                <a:cubicBezTo>
                  <a:pt x="2090019" y="40771"/>
                  <a:pt x="2090685" y="39280"/>
                  <a:pt x="2091128" y="37426"/>
                </a:cubicBezTo>
                <a:cubicBezTo>
                  <a:pt x="2091410" y="37305"/>
                  <a:pt x="2091753" y="36982"/>
                  <a:pt x="2092156" y="36458"/>
                </a:cubicBezTo>
                <a:lnTo>
                  <a:pt x="2092760" y="35672"/>
                </a:lnTo>
                <a:lnTo>
                  <a:pt x="2096207" y="26422"/>
                </a:lnTo>
                <a:cubicBezTo>
                  <a:pt x="2096610" y="25535"/>
                  <a:pt x="2097013" y="24951"/>
                  <a:pt x="2097416" y="24668"/>
                </a:cubicBezTo>
                <a:lnTo>
                  <a:pt x="2098202" y="21464"/>
                </a:lnTo>
                <a:lnTo>
                  <a:pt x="2099290" y="20557"/>
                </a:lnTo>
                <a:lnTo>
                  <a:pt x="2100681" y="17957"/>
                </a:lnTo>
                <a:lnTo>
                  <a:pt x="2101528" y="15478"/>
                </a:lnTo>
                <a:lnTo>
                  <a:pt x="2102615" y="14148"/>
                </a:lnTo>
                <a:cubicBezTo>
                  <a:pt x="2102978" y="13745"/>
                  <a:pt x="2103362" y="12959"/>
                  <a:pt x="2103764" y="11790"/>
                </a:cubicBezTo>
                <a:lnTo>
                  <a:pt x="2104852" y="11548"/>
                </a:lnTo>
                <a:lnTo>
                  <a:pt x="2107997" y="5684"/>
                </a:lnTo>
                <a:lnTo>
                  <a:pt x="2109327" y="4474"/>
                </a:lnTo>
                <a:lnTo>
                  <a:pt x="2109931" y="4474"/>
                </a:lnTo>
                <a:cubicBezTo>
                  <a:pt x="2110416" y="3749"/>
                  <a:pt x="2110799" y="3386"/>
                  <a:pt x="2111080" y="3386"/>
                </a:cubicBezTo>
                <a:close/>
                <a:moveTo>
                  <a:pt x="4344879" y="0"/>
                </a:moveTo>
                <a:lnTo>
                  <a:pt x="4346330" y="182"/>
                </a:lnTo>
                <a:cubicBezTo>
                  <a:pt x="4346773" y="222"/>
                  <a:pt x="4347499" y="544"/>
                  <a:pt x="4348507" y="1149"/>
                </a:cubicBezTo>
                <a:lnTo>
                  <a:pt x="4350744" y="665"/>
                </a:lnTo>
                <a:lnTo>
                  <a:pt x="4351832" y="1995"/>
                </a:lnTo>
                <a:lnTo>
                  <a:pt x="4353222" y="1995"/>
                </a:lnTo>
                <a:lnTo>
                  <a:pt x="4353222" y="2600"/>
                </a:lnTo>
                <a:lnTo>
                  <a:pt x="4354311" y="1995"/>
                </a:lnTo>
                <a:lnTo>
                  <a:pt x="4354915" y="1995"/>
                </a:lnTo>
                <a:lnTo>
                  <a:pt x="4355157" y="3084"/>
                </a:lnTo>
                <a:lnTo>
                  <a:pt x="4356306" y="2842"/>
                </a:lnTo>
                <a:lnTo>
                  <a:pt x="4356548" y="3749"/>
                </a:lnTo>
                <a:lnTo>
                  <a:pt x="4361385" y="3991"/>
                </a:lnTo>
                <a:lnTo>
                  <a:pt x="4361385" y="4474"/>
                </a:lnTo>
                <a:lnTo>
                  <a:pt x="4360538" y="5321"/>
                </a:lnTo>
                <a:lnTo>
                  <a:pt x="4361385" y="5986"/>
                </a:lnTo>
                <a:lnTo>
                  <a:pt x="4361627" y="4837"/>
                </a:lnTo>
                <a:lnTo>
                  <a:pt x="4363622" y="4837"/>
                </a:lnTo>
                <a:lnTo>
                  <a:pt x="4366947" y="3991"/>
                </a:lnTo>
                <a:lnTo>
                  <a:pt x="4370394" y="5079"/>
                </a:lnTo>
                <a:lnTo>
                  <a:pt x="4369547" y="5321"/>
                </a:lnTo>
                <a:lnTo>
                  <a:pt x="4374868" y="6470"/>
                </a:lnTo>
                <a:lnTo>
                  <a:pt x="4374263" y="7921"/>
                </a:lnTo>
                <a:lnTo>
                  <a:pt x="4381942" y="10400"/>
                </a:lnTo>
                <a:lnTo>
                  <a:pt x="4382184" y="11306"/>
                </a:lnTo>
                <a:cubicBezTo>
                  <a:pt x="4383473" y="11387"/>
                  <a:pt x="4384884" y="11750"/>
                  <a:pt x="4386416" y="12395"/>
                </a:cubicBezTo>
                <a:lnTo>
                  <a:pt x="4387504" y="12153"/>
                </a:lnTo>
                <a:lnTo>
                  <a:pt x="4388109" y="13241"/>
                </a:lnTo>
                <a:cubicBezTo>
                  <a:pt x="4389963" y="13362"/>
                  <a:pt x="4391736" y="13745"/>
                  <a:pt x="4393429" y="14390"/>
                </a:cubicBezTo>
                <a:lnTo>
                  <a:pt x="4394820" y="13785"/>
                </a:lnTo>
                <a:lnTo>
                  <a:pt x="4397057" y="14390"/>
                </a:lnTo>
                <a:lnTo>
                  <a:pt x="4398145" y="16143"/>
                </a:lnTo>
                <a:lnTo>
                  <a:pt x="4399294" y="16143"/>
                </a:lnTo>
                <a:lnTo>
                  <a:pt x="4399657" y="17715"/>
                </a:lnTo>
                <a:lnTo>
                  <a:pt x="4400987" y="18864"/>
                </a:lnTo>
                <a:lnTo>
                  <a:pt x="4401229" y="20557"/>
                </a:lnTo>
                <a:lnTo>
                  <a:pt x="4400382" y="20557"/>
                </a:lnTo>
                <a:lnTo>
                  <a:pt x="4398992" y="23399"/>
                </a:lnTo>
                <a:lnTo>
                  <a:pt x="4395425" y="26543"/>
                </a:lnTo>
                <a:lnTo>
                  <a:pt x="4393429" y="29022"/>
                </a:lnTo>
                <a:lnTo>
                  <a:pt x="4392583" y="29022"/>
                </a:lnTo>
                <a:cubicBezTo>
                  <a:pt x="4392301" y="29425"/>
                  <a:pt x="4391555" y="30372"/>
                  <a:pt x="4390346" y="31863"/>
                </a:cubicBezTo>
                <a:lnTo>
                  <a:pt x="4389076" y="32166"/>
                </a:lnTo>
                <a:cubicBezTo>
                  <a:pt x="4388592" y="32287"/>
                  <a:pt x="4388169" y="32508"/>
                  <a:pt x="4387806" y="32831"/>
                </a:cubicBezTo>
                <a:lnTo>
                  <a:pt x="4386416" y="34040"/>
                </a:lnTo>
                <a:lnTo>
                  <a:pt x="4386114" y="34947"/>
                </a:lnTo>
                <a:lnTo>
                  <a:pt x="4385267" y="34947"/>
                </a:lnTo>
                <a:cubicBezTo>
                  <a:pt x="4383615" y="37124"/>
                  <a:pt x="4382204" y="38313"/>
                  <a:pt x="4381035" y="38514"/>
                </a:cubicBezTo>
                <a:lnTo>
                  <a:pt x="4380793" y="39240"/>
                </a:lnTo>
                <a:lnTo>
                  <a:pt x="4379946" y="38998"/>
                </a:lnTo>
                <a:lnTo>
                  <a:pt x="4379100" y="40751"/>
                </a:lnTo>
                <a:lnTo>
                  <a:pt x="4386537" y="43472"/>
                </a:lnTo>
                <a:lnTo>
                  <a:pt x="4392462" y="44621"/>
                </a:lnTo>
                <a:lnTo>
                  <a:pt x="4399657" y="46918"/>
                </a:lnTo>
                <a:lnTo>
                  <a:pt x="4401229" y="48067"/>
                </a:lnTo>
                <a:lnTo>
                  <a:pt x="4402619" y="48309"/>
                </a:lnTo>
                <a:cubicBezTo>
                  <a:pt x="4403023" y="48389"/>
                  <a:pt x="4403970" y="48974"/>
                  <a:pt x="4405461" y="50062"/>
                </a:cubicBezTo>
                <a:lnTo>
                  <a:pt x="4405461" y="50425"/>
                </a:lnTo>
                <a:lnTo>
                  <a:pt x="4408303" y="50062"/>
                </a:lnTo>
                <a:lnTo>
                  <a:pt x="4410540" y="50909"/>
                </a:lnTo>
                <a:lnTo>
                  <a:pt x="4411628" y="50667"/>
                </a:lnTo>
                <a:cubicBezTo>
                  <a:pt x="4411870" y="51352"/>
                  <a:pt x="4412737" y="52763"/>
                  <a:pt x="4414228" y="54899"/>
                </a:cubicBezTo>
                <a:lnTo>
                  <a:pt x="4416223" y="55141"/>
                </a:lnTo>
                <a:lnTo>
                  <a:pt x="4416707" y="55746"/>
                </a:lnTo>
                <a:lnTo>
                  <a:pt x="4419307" y="55746"/>
                </a:lnTo>
                <a:lnTo>
                  <a:pt x="4420456" y="57741"/>
                </a:lnTo>
                <a:lnTo>
                  <a:pt x="4419307" y="58829"/>
                </a:lnTo>
                <a:lnTo>
                  <a:pt x="4420456" y="59978"/>
                </a:lnTo>
                <a:lnTo>
                  <a:pt x="4421544" y="59978"/>
                </a:lnTo>
                <a:lnTo>
                  <a:pt x="4422693" y="60703"/>
                </a:lnTo>
                <a:cubicBezTo>
                  <a:pt x="4422169" y="62437"/>
                  <a:pt x="4421604" y="63626"/>
                  <a:pt x="4421000" y="64271"/>
                </a:cubicBezTo>
                <a:cubicBezTo>
                  <a:pt x="4420395" y="64916"/>
                  <a:pt x="4419710" y="65540"/>
                  <a:pt x="4418944" y="66145"/>
                </a:cubicBezTo>
                <a:lnTo>
                  <a:pt x="4418702" y="66871"/>
                </a:lnTo>
                <a:cubicBezTo>
                  <a:pt x="4416647" y="68039"/>
                  <a:pt x="4415478" y="68725"/>
                  <a:pt x="4415195" y="68926"/>
                </a:cubicBezTo>
                <a:lnTo>
                  <a:pt x="4414228" y="69833"/>
                </a:lnTo>
                <a:cubicBezTo>
                  <a:pt x="4413825" y="70196"/>
                  <a:pt x="4413180" y="71204"/>
                  <a:pt x="4412293" y="72856"/>
                </a:cubicBezTo>
                <a:lnTo>
                  <a:pt x="4410782" y="72554"/>
                </a:lnTo>
                <a:lnTo>
                  <a:pt x="4410540" y="73703"/>
                </a:lnTo>
                <a:lnTo>
                  <a:pt x="4409391" y="73945"/>
                </a:lnTo>
                <a:lnTo>
                  <a:pt x="4408907" y="75033"/>
                </a:lnTo>
                <a:lnTo>
                  <a:pt x="4406973" y="75456"/>
                </a:lnTo>
                <a:lnTo>
                  <a:pt x="4402982" y="77875"/>
                </a:lnTo>
                <a:lnTo>
                  <a:pt x="4401592" y="77875"/>
                </a:lnTo>
                <a:lnTo>
                  <a:pt x="4400745" y="78177"/>
                </a:lnTo>
                <a:lnTo>
                  <a:pt x="4400382" y="79023"/>
                </a:lnTo>
                <a:lnTo>
                  <a:pt x="4399657" y="79023"/>
                </a:lnTo>
                <a:lnTo>
                  <a:pt x="4399294" y="79870"/>
                </a:lnTo>
                <a:lnTo>
                  <a:pt x="4397420" y="81019"/>
                </a:lnTo>
                <a:lnTo>
                  <a:pt x="4396513" y="81865"/>
                </a:lnTo>
                <a:lnTo>
                  <a:pt x="4394820" y="82349"/>
                </a:lnTo>
                <a:lnTo>
                  <a:pt x="4393490" y="83376"/>
                </a:lnTo>
                <a:cubicBezTo>
                  <a:pt x="4393047" y="83699"/>
                  <a:pt x="4392381" y="83941"/>
                  <a:pt x="4391495" y="84102"/>
                </a:cubicBezTo>
                <a:lnTo>
                  <a:pt x="4389983" y="85855"/>
                </a:lnTo>
                <a:lnTo>
                  <a:pt x="4387262" y="86339"/>
                </a:lnTo>
                <a:lnTo>
                  <a:pt x="4381337" y="89181"/>
                </a:lnTo>
                <a:lnTo>
                  <a:pt x="4370394" y="92748"/>
                </a:lnTo>
                <a:lnTo>
                  <a:pt x="4368036" y="93897"/>
                </a:lnTo>
                <a:lnTo>
                  <a:pt x="4366705" y="93655"/>
                </a:lnTo>
                <a:lnTo>
                  <a:pt x="4364710" y="94743"/>
                </a:lnTo>
                <a:lnTo>
                  <a:pt x="4361687" y="95469"/>
                </a:lnTo>
                <a:cubicBezTo>
                  <a:pt x="4361324" y="95549"/>
                  <a:pt x="4360558" y="95973"/>
                  <a:pt x="4359390" y="96738"/>
                </a:cubicBezTo>
                <a:lnTo>
                  <a:pt x="4357152" y="96738"/>
                </a:lnTo>
                <a:lnTo>
                  <a:pt x="4353464" y="99580"/>
                </a:lnTo>
                <a:lnTo>
                  <a:pt x="4351469" y="99822"/>
                </a:lnTo>
                <a:cubicBezTo>
                  <a:pt x="4350502" y="100548"/>
                  <a:pt x="4349756" y="101374"/>
                  <a:pt x="4349232" y="102301"/>
                </a:cubicBezTo>
                <a:lnTo>
                  <a:pt x="4347237" y="102906"/>
                </a:lnTo>
                <a:lnTo>
                  <a:pt x="4345907" y="102664"/>
                </a:lnTo>
                <a:lnTo>
                  <a:pt x="4342823" y="104296"/>
                </a:lnTo>
                <a:lnTo>
                  <a:pt x="4339679" y="104054"/>
                </a:lnTo>
                <a:lnTo>
                  <a:pt x="4338349" y="102664"/>
                </a:lnTo>
                <a:lnTo>
                  <a:pt x="4339195" y="99822"/>
                </a:lnTo>
                <a:lnTo>
                  <a:pt x="4341433" y="97827"/>
                </a:lnTo>
                <a:lnTo>
                  <a:pt x="4340828" y="94985"/>
                </a:lnTo>
                <a:lnTo>
                  <a:pt x="4342279" y="92748"/>
                </a:lnTo>
                <a:lnTo>
                  <a:pt x="4342460" y="91599"/>
                </a:lnTo>
                <a:cubicBezTo>
                  <a:pt x="4342541" y="91317"/>
                  <a:pt x="4343025" y="90229"/>
                  <a:pt x="4343911" y="88334"/>
                </a:cubicBezTo>
                <a:lnTo>
                  <a:pt x="4343065" y="86339"/>
                </a:lnTo>
                <a:lnTo>
                  <a:pt x="4343911" y="85432"/>
                </a:lnTo>
                <a:lnTo>
                  <a:pt x="4343428" y="83497"/>
                </a:lnTo>
                <a:lnTo>
                  <a:pt x="4344758" y="81502"/>
                </a:lnTo>
                <a:lnTo>
                  <a:pt x="4345423" y="81260"/>
                </a:lnTo>
                <a:lnTo>
                  <a:pt x="4345423" y="79628"/>
                </a:lnTo>
                <a:cubicBezTo>
                  <a:pt x="4346390" y="79064"/>
                  <a:pt x="4347136" y="78479"/>
                  <a:pt x="4347660" y="77875"/>
                </a:cubicBezTo>
                <a:lnTo>
                  <a:pt x="4347237" y="76544"/>
                </a:lnTo>
                <a:lnTo>
                  <a:pt x="4348507" y="76182"/>
                </a:lnTo>
                <a:lnTo>
                  <a:pt x="4348144" y="74549"/>
                </a:lnTo>
                <a:lnTo>
                  <a:pt x="4349232" y="73703"/>
                </a:lnTo>
                <a:lnTo>
                  <a:pt x="4349232" y="71949"/>
                </a:lnTo>
                <a:lnTo>
                  <a:pt x="4350079" y="69712"/>
                </a:lnTo>
                <a:lnTo>
                  <a:pt x="4350381" y="66629"/>
                </a:lnTo>
                <a:lnTo>
                  <a:pt x="4352074" y="57741"/>
                </a:lnTo>
                <a:lnTo>
                  <a:pt x="4351469" y="56834"/>
                </a:lnTo>
                <a:lnTo>
                  <a:pt x="4352074" y="55141"/>
                </a:lnTo>
                <a:lnTo>
                  <a:pt x="4350985" y="53750"/>
                </a:lnTo>
                <a:lnTo>
                  <a:pt x="4353222" y="51997"/>
                </a:lnTo>
                <a:lnTo>
                  <a:pt x="4351469" y="51513"/>
                </a:lnTo>
                <a:lnTo>
                  <a:pt x="4350985" y="47825"/>
                </a:lnTo>
                <a:lnTo>
                  <a:pt x="4351832" y="46918"/>
                </a:lnTo>
                <a:lnTo>
                  <a:pt x="4350744" y="44983"/>
                </a:lnTo>
                <a:cubicBezTo>
                  <a:pt x="4351227" y="44419"/>
                  <a:pt x="4351671" y="43210"/>
                  <a:pt x="4352074" y="41356"/>
                </a:cubicBezTo>
                <a:lnTo>
                  <a:pt x="4354069" y="40026"/>
                </a:lnTo>
                <a:lnTo>
                  <a:pt x="4354553" y="38272"/>
                </a:lnTo>
                <a:lnTo>
                  <a:pt x="4354311" y="37426"/>
                </a:lnTo>
                <a:lnTo>
                  <a:pt x="4356064" y="35189"/>
                </a:lnTo>
                <a:lnTo>
                  <a:pt x="4354069" y="32347"/>
                </a:lnTo>
                <a:lnTo>
                  <a:pt x="4355822" y="30110"/>
                </a:lnTo>
                <a:lnTo>
                  <a:pt x="4354311" y="28115"/>
                </a:lnTo>
                <a:lnTo>
                  <a:pt x="4354311" y="27026"/>
                </a:lnTo>
                <a:lnTo>
                  <a:pt x="4355460" y="25273"/>
                </a:lnTo>
                <a:lnTo>
                  <a:pt x="4355460" y="23399"/>
                </a:lnTo>
                <a:lnTo>
                  <a:pt x="4356548" y="22552"/>
                </a:lnTo>
                <a:lnTo>
                  <a:pt x="4356911" y="19227"/>
                </a:lnTo>
                <a:lnTo>
                  <a:pt x="4356064" y="18562"/>
                </a:lnTo>
                <a:lnTo>
                  <a:pt x="4356064" y="15720"/>
                </a:lnTo>
                <a:lnTo>
                  <a:pt x="4356306" y="14632"/>
                </a:lnTo>
                <a:lnTo>
                  <a:pt x="4355157" y="12637"/>
                </a:lnTo>
                <a:lnTo>
                  <a:pt x="4350079" y="12153"/>
                </a:lnTo>
                <a:lnTo>
                  <a:pt x="4342581" y="12637"/>
                </a:lnTo>
                <a:lnTo>
                  <a:pt x="4342037" y="10400"/>
                </a:lnTo>
                <a:lnTo>
                  <a:pt x="4340344" y="11065"/>
                </a:lnTo>
                <a:lnTo>
                  <a:pt x="4339437" y="12153"/>
                </a:lnTo>
                <a:lnTo>
                  <a:pt x="4338107" y="11306"/>
                </a:lnTo>
                <a:lnTo>
                  <a:pt x="4336958" y="8828"/>
                </a:lnTo>
                <a:lnTo>
                  <a:pt x="4337200" y="7921"/>
                </a:lnTo>
                <a:lnTo>
                  <a:pt x="4338349" y="8162"/>
                </a:lnTo>
                <a:lnTo>
                  <a:pt x="4341433" y="3386"/>
                </a:lnTo>
                <a:close/>
              </a:path>
            </a:pathLst>
          </a:custGeom>
          <a:solidFill>
            <a:srgbClr val="20648B">
              <a:alpha val="50000"/>
            </a:srgbClr>
          </a:solidFill>
          <a:ln>
            <a:noFill/>
          </a:ln>
          <a:effectLst>
            <a:outerShdw blurRad="76200" dist="38100" dir="5400000" algn="t" rotWithShape="0">
              <a:prstClr val="white">
                <a:lumMod val="50000"/>
                <a:alpha val="34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>
              <a:defRPr/>
            </a:pPr>
            <a:endParaRPr lang="zh-CN" altLang="en-US" sz="1000" dirty="0">
              <a:solidFill>
                <a:srgbClr val="20648B">
                  <a:alpha val="50000"/>
                </a:srgbClr>
              </a:solidFill>
              <a:effectLst>
                <a:outerShdw blurRad="76200" dist="38100" dir="5400000" algn="t" rotWithShape="0">
                  <a:prstClr val="white">
                    <a:lumMod val="50000"/>
                    <a:alpha val="34000"/>
                  </a:prstClr>
                </a:outerShdw>
              </a:effectLst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780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A_图片 15">
            <a:extLst>
              <a:ext uri="{FF2B5EF4-FFF2-40B4-BE49-F238E27FC236}">
                <a16:creationId xmlns="" xmlns:a16="http://schemas.microsoft.com/office/drawing/2014/main" id="{33FB273C-8AB1-4907-92FD-5CB746B15C2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0" y="0"/>
            <a:ext cx="12192001" cy="6425185"/>
          </a:xfrm>
          <a:custGeom>
            <a:avLst/>
            <a:gdLst/>
            <a:ahLst/>
            <a:cxnLst/>
            <a:rect l="0" t="0" r="0" b="0"/>
            <a:pathLst>
              <a:path w="12192001" h="6425185">
                <a:moveTo>
                  <a:pt x="0" y="0"/>
                </a:moveTo>
                <a:lnTo>
                  <a:pt x="12192000" y="0"/>
                </a:lnTo>
                <a:lnTo>
                  <a:pt x="12192000" y="6425184"/>
                </a:lnTo>
                <a:lnTo>
                  <a:pt x="0" y="6425184"/>
                </a:lnTo>
                <a:close/>
              </a:path>
            </a:pathLst>
          </a:custGeom>
          <a:blipFill dpi="0" rotWithShape="1">
            <a:blip r:embed="rId19">
              <a:alphaModFix amt="21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BF9E8EA1-FD46-4D5A-93AD-3F1DFD80C3E3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495334" cy="7207958"/>
          </a:xfrm>
          <a:prstGeom prst="rect">
            <a:avLst/>
          </a:prstGeom>
        </p:spPr>
      </p:pic>
      <p:sp>
        <p:nvSpPr>
          <p:cNvPr id="88" name="文本框 87">
            <a:extLst>
              <a:ext uri="{FF2B5EF4-FFF2-40B4-BE49-F238E27FC236}">
                <a16:creationId xmlns="" xmlns:a16="http://schemas.microsoft.com/office/drawing/2014/main" id="{98C587EA-95F7-4177-87DC-43633308E55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384768" y="4137172"/>
            <a:ext cx="1423758" cy="1350801"/>
          </a:xfrm>
          <a:custGeom>
            <a:avLst/>
            <a:gdLst>
              <a:gd name="connsiteX0" fmla="*/ 1029364 w 1423758"/>
              <a:gd name="connsiteY0" fmla="*/ 0 h 1350801"/>
              <a:gd name="connsiteX1" fmla="*/ 1305440 w 1423758"/>
              <a:gd name="connsiteY1" fmla="*/ 197197 h 1350801"/>
              <a:gd name="connsiteX2" fmla="*/ 1246281 w 1423758"/>
              <a:gd name="connsiteY2" fmla="*/ 256356 h 1350801"/>
              <a:gd name="connsiteX3" fmla="*/ 1216701 w 1423758"/>
              <a:gd name="connsiteY3" fmla="*/ 295796 h 1350801"/>
              <a:gd name="connsiteX4" fmla="*/ 1216701 w 1423758"/>
              <a:gd name="connsiteY4" fmla="*/ 729630 h 1350801"/>
              <a:gd name="connsiteX5" fmla="*/ 1088523 w 1423758"/>
              <a:gd name="connsiteY5" fmla="*/ 838088 h 1350801"/>
              <a:gd name="connsiteX6" fmla="*/ 1127963 w 1423758"/>
              <a:gd name="connsiteY6" fmla="*/ 867668 h 1350801"/>
              <a:gd name="connsiteX7" fmla="*/ 1256141 w 1423758"/>
              <a:gd name="connsiteY7" fmla="*/ 985986 h 1350801"/>
              <a:gd name="connsiteX8" fmla="*/ 1295580 w 1423758"/>
              <a:gd name="connsiteY8" fmla="*/ 1035285 h 1350801"/>
              <a:gd name="connsiteX9" fmla="*/ 1236421 w 1423758"/>
              <a:gd name="connsiteY9" fmla="*/ 1055005 h 1350801"/>
              <a:gd name="connsiteX10" fmla="*/ 812447 w 1423758"/>
              <a:gd name="connsiteY10" fmla="*/ 1055005 h 1350801"/>
              <a:gd name="connsiteX11" fmla="*/ 812447 w 1423758"/>
              <a:gd name="connsiteY11" fmla="*/ 1301501 h 1350801"/>
              <a:gd name="connsiteX12" fmla="*/ 1029364 w 1423758"/>
              <a:gd name="connsiteY12" fmla="*/ 1301501 h 1350801"/>
              <a:gd name="connsiteX13" fmla="*/ 1088523 w 1423758"/>
              <a:gd name="connsiteY13" fmla="*/ 1232482 h 1350801"/>
              <a:gd name="connsiteX14" fmla="*/ 1167402 w 1423758"/>
              <a:gd name="connsiteY14" fmla="*/ 1153604 h 1350801"/>
              <a:gd name="connsiteX15" fmla="*/ 1364599 w 1423758"/>
              <a:gd name="connsiteY15" fmla="*/ 1262062 h 1350801"/>
              <a:gd name="connsiteX16" fmla="*/ 1423758 w 1423758"/>
              <a:gd name="connsiteY16" fmla="*/ 1331081 h 1350801"/>
              <a:gd name="connsiteX17" fmla="*/ 1374459 w 1423758"/>
              <a:gd name="connsiteY17" fmla="*/ 1350801 h 1350801"/>
              <a:gd name="connsiteX18" fmla="*/ 33518 w 1423758"/>
              <a:gd name="connsiteY18" fmla="*/ 1350801 h 1350801"/>
              <a:gd name="connsiteX19" fmla="*/ 13798 w 1423758"/>
              <a:gd name="connsiteY19" fmla="*/ 1331081 h 1350801"/>
              <a:gd name="connsiteX20" fmla="*/ 0 w 1423758"/>
              <a:gd name="connsiteY20" fmla="*/ 1342150 h 1350801"/>
              <a:gd name="connsiteX21" fmla="*/ 25046 w 1423758"/>
              <a:gd name="connsiteY21" fmla="*/ 1301501 h 1350801"/>
              <a:gd name="connsiteX22" fmla="*/ 565950 w 1423758"/>
              <a:gd name="connsiteY22" fmla="*/ 1301501 h 1350801"/>
              <a:gd name="connsiteX23" fmla="*/ 565950 w 1423758"/>
              <a:gd name="connsiteY23" fmla="*/ 1055005 h 1350801"/>
              <a:gd name="connsiteX24" fmla="*/ 201136 w 1423758"/>
              <a:gd name="connsiteY24" fmla="*/ 1055005 h 1350801"/>
              <a:gd name="connsiteX25" fmla="*/ 151836 w 1423758"/>
              <a:gd name="connsiteY25" fmla="*/ 1035285 h 1350801"/>
              <a:gd name="connsiteX26" fmla="*/ 171556 w 1423758"/>
              <a:gd name="connsiteY26" fmla="*/ 1015565 h 1350801"/>
              <a:gd name="connsiteX27" fmla="*/ 565950 w 1423758"/>
              <a:gd name="connsiteY27" fmla="*/ 1015565 h 1350801"/>
              <a:gd name="connsiteX28" fmla="*/ 565950 w 1423758"/>
              <a:gd name="connsiteY28" fmla="*/ 749349 h 1350801"/>
              <a:gd name="connsiteX29" fmla="*/ 418053 w 1423758"/>
              <a:gd name="connsiteY29" fmla="*/ 749349 h 1350801"/>
              <a:gd name="connsiteX30" fmla="*/ 418053 w 1423758"/>
              <a:gd name="connsiteY30" fmla="*/ 778929 h 1350801"/>
              <a:gd name="connsiteX31" fmla="*/ 289874 w 1423758"/>
              <a:gd name="connsiteY31" fmla="*/ 838088 h 1350801"/>
              <a:gd name="connsiteX32" fmla="*/ 201136 w 1423758"/>
              <a:gd name="connsiteY32" fmla="*/ 769069 h 1350801"/>
              <a:gd name="connsiteX33" fmla="*/ 201136 w 1423758"/>
              <a:gd name="connsiteY33" fmla="*/ 423974 h 1350801"/>
              <a:gd name="connsiteX34" fmla="*/ 201136 w 1423758"/>
              <a:gd name="connsiteY34" fmla="*/ 414114 h 1350801"/>
              <a:gd name="connsiteX35" fmla="*/ 199471 w 1423758"/>
              <a:gd name="connsiteY35" fmla="*/ 414856 h 1350801"/>
              <a:gd name="connsiteX36" fmla="*/ 199471 w 1423758"/>
              <a:gd name="connsiteY36" fmla="*/ 354198 h 1350801"/>
              <a:gd name="connsiteX37" fmla="*/ 201136 w 1423758"/>
              <a:gd name="connsiteY37" fmla="*/ 354955 h 1350801"/>
              <a:gd name="connsiteX38" fmla="*/ 201136 w 1423758"/>
              <a:gd name="connsiteY38" fmla="*/ 39439 h 1350801"/>
              <a:gd name="connsiteX39" fmla="*/ 193799 w 1423758"/>
              <a:gd name="connsiteY39" fmla="*/ 38541 h 1350801"/>
              <a:gd name="connsiteX40" fmla="*/ 290322 w 1423758"/>
              <a:gd name="connsiteY40" fmla="*/ 35668 h 1350801"/>
              <a:gd name="connsiteX41" fmla="*/ 280014 w 1423758"/>
              <a:gd name="connsiteY41" fmla="*/ 39439 h 1350801"/>
              <a:gd name="connsiteX42" fmla="*/ 496931 w 1423758"/>
              <a:gd name="connsiteY42" fmla="*/ 98598 h 1350801"/>
              <a:gd name="connsiteX43" fmla="*/ 930765 w 1423758"/>
              <a:gd name="connsiteY43" fmla="*/ 98598 h 1350801"/>
              <a:gd name="connsiteX44" fmla="*/ 970205 w 1423758"/>
              <a:gd name="connsiteY44" fmla="*/ 59159 h 1350801"/>
              <a:gd name="connsiteX45" fmla="*/ 1029364 w 1423758"/>
              <a:gd name="connsiteY45" fmla="*/ 0 h 1350801"/>
              <a:gd name="connsiteX46" fmla="*/ 868525 w 1423758"/>
              <a:gd name="connsiteY46" fmla="*/ 144662 h 1350801"/>
              <a:gd name="connsiteX47" fmla="*/ 812447 w 1423758"/>
              <a:gd name="connsiteY47" fmla="*/ 216917 h 1350801"/>
              <a:gd name="connsiteX48" fmla="*/ 812447 w 1423758"/>
              <a:gd name="connsiteY48" fmla="*/ 394394 h 1350801"/>
              <a:gd name="connsiteX49" fmla="*/ 970205 w 1423758"/>
              <a:gd name="connsiteY49" fmla="*/ 394394 h 1350801"/>
              <a:gd name="connsiteX50" fmla="*/ 970205 w 1423758"/>
              <a:gd name="connsiteY50" fmla="*/ 147898 h 1350801"/>
              <a:gd name="connsiteX51" fmla="*/ 891326 w 1423758"/>
              <a:gd name="connsiteY51" fmla="*/ 147898 h 1350801"/>
              <a:gd name="connsiteX52" fmla="*/ 868525 w 1423758"/>
              <a:gd name="connsiteY52" fmla="*/ 144662 h 1350801"/>
              <a:gd name="connsiteX53" fmla="*/ 489228 w 1423758"/>
              <a:gd name="connsiteY53" fmla="*/ 146665 h 1350801"/>
              <a:gd name="connsiteX54" fmla="*/ 418053 w 1423758"/>
              <a:gd name="connsiteY54" fmla="*/ 207057 h 1350801"/>
              <a:gd name="connsiteX55" fmla="*/ 418053 w 1423758"/>
              <a:gd name="connsiteY55" fmla="*/ 394394 h 1350801"/>
              <a:gd name="connsiteX56" fmla="*/ 565950 w 1423758"/>
              <a:gd name="connsiteY56" fmla="*/ 394394 h 1350801"/>
              <a:gd name="connsiteX57" fmla="*/ 565950 w 1423758"/>
              <a:gd name="connsiteY57" fmla="*/ 147898 h 1350801"/>
              <a:gd name="connsiteX58" fmla="*/ 516651 w 1423758"/>
              <a:gd name="connsiteY58" fmla="*/ 147898 h 1350801"/>
              <a:gd name="connsiteX59" fmla="*/ 489228 w 1423758"/>
              <a:gd name="connsiteY59" fmla="*/ 146665 h 1350801"/>
              <a:gd name="connsiteX60" fmla="*/ 418053 w 1423758"/>
              <a:gd name="connsiteY60" fmla="*/ 443693 h 1350801"/>
              <a:gd name="connsiteX61" fmla="*/ 418053 w 1423758"/>
              <a:gd name="connsiteY61" fmla="*/ 709910 h 1350801"/>
              <a:gd name="connsiteX62" fmla="*/ 565950 w 1423758"/>
              <a:gd name="connsiteY62" fmla="*/ 709910 h 1350801"/>
              <a:gd name="connsiteX63" fmla="*/ 565950 w 1423758"/>
              <a:gd name="connsiteY63" fmla="*/ 443693 h 1350801"/>
              <a:gd name="connsiteX64" fmla="*/ 418053 w 1423758"/>
              <a:gd name="connsiteY64" fmla="*/ 443693 h 1350801"/>
              <a:gd name="connsiteX65" fmla="*/ 812447 w 1423758"/>
              <a:gd name="connsiteY65" fmla="*/ 443693 h 1350801"/>
              <a:gd name="connsiteX66" fmla="*/ 812447 w 1423758"/>
              <a:gd name="connsiteY66" fmla="*/ 709910 h 1350801"/>
              <a:gd name="connsiteX67" fmla="*/ 970205 w 1423758"/>
              <a:gd name="connsiteY67" fmla="*/ 709910 h 1350801"/>
              <a:gd name="connsiteX68" fmla="*/ 970205 w 1423758"/>
              <a:gd name="connsiteY68" fmla="*/ 443693 h 1350801"/>
              <a:gd name="connsiteX69" fmla="*/ 812447 w 1423758"/>
              <a:gd name="connsiteY69" fmla="*/ 443693 h 1350801"/>
              <a:gd name="connsiteX70" fmla="*/ 812447 w 1423758"/>
              <a:gd name="connsiteY70" fmla="*/ 749349 h 1350801"/>
              <a:gd name="connsiteX71" fmla="*/ 812447 w 1423758"/>
              <a:gd name="connsiteY71" fmla="*/ 1015565 h 1350801"/>
              <a:gd name="connsiteX72" fmla="*/ 950485 w 1423758"/>
              <a:gd name="connsiteY72" fmla="*/ 1015565 h 1350801"/>
              <a:gd name="connsiteX73" fmla="*/ 1049084 w 1423758"/>
              <a:gd name="connsiteY73" fmla="*/ 838088 h 1350801"/>
              <a:gd name="connsiteX74" fmla="*/ 970205 w 1423758"/>
              <a:gd name="connsiteY74" fmla="*/ 798649 h 1350801"/>
              <a:gd name="connsiteX75" fmla="*/ 970205 w 1423758"/>
              <a:gd name="connsiteY75" fmla="*/ 749349 h 1350801"/>
              <a:gd name="connsiteX76" fmla="*/ 812447 w 1423758"/>
              <a:gd name="connsiteY76" fmla="*/ 749349 h 1350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423758" h="1350801">
                <a:moveTo>
                  <a:pt x="1029364" y="0"/>
                </a:moveTo>
                <a:cubicBezTo>
                  <a:pt x="1173975" y="46012"/>
                  <a:pt x="1266000" y="111745"/>
                  <a:pt x="1305440" y="197197"/>
                </a:cubicBezTo>
                <a:cubicBezTo>
                  <a:pt x="1298867" y="210343"/>
                  <a:pt x="1279147" y="230063"/>
                  <a:pt x="1246281" y="256356"/>
                </a:cubicBezTo>
                <a:cubicBezTo>
                  <a:pt x="1226561" y="276076"/>
                  <a:pt x="1216701" y="289222"/>
                  <a:pt x="1216701" y="295796"/>
                </a:cubicBezTo>
                <a:lnTo>
                  <a:pt x="1216701" y="729630"/>
                </a:lnTo>
                <a:cubicBezTo>
                  <a:pt x="1223274" y="775642"/>
                  <a:pt x="1180548" y="811795"/>
                  <a:pt x="1088523" y="838088"/>
                </a:cubicBezTo>
                <a:cubicBezTo>
                  <a:pt x="1095096" y="844661"/>
                  <a:pt x="1108243" y="854521"/>
                  <a:pt x="1127963" y="867668"/>
                </a:cubicBezTo>
                <a:cubicBezTo>
                  <a:pt x="1206842" y="933400"/>
                  <a:pt x="1249568" y="972839"/>
                  <a:pt x="1256141" y="985986"/>
                </a:cubicBezTo>
                <a:cubicBezTo>
                  <a:pt x="1289007" y="1012279"/>
                  <a:pt x="1302154" y="1028712"/>
                  <a:pt x="1295580" y="1035285"/>
                </a:cubicBezTo>
                <a:cubicBezTo>
                  <a:pt x="1295580" y="1048432"/>
                  <a:pt x="1275860" y="1055005"/>
                  <a:pt x="1236421" y="1055005"/>
                </a:cubicBezTo>
                <a:lnTo>
                  <a:pt x="812447" y="1055005"/>
                </a:lnTo>
                <a:lnTo>
                  <a:pt x="812447" y="1301501"/>
                </a:lnTo>
                <a:lnTo>
                  <a:pt x="1029364" y="1301501"/>
                </a:lnTo>
                <a:cubicBezTo>
                  <a:pt x="1035937" y="1301501"/>
                  <a:pt x="1055657" y="1278495"/>
                  <a:pt x="1088523" y="1232482"/>
                </a:cubicBezTo>
                <a:cubicBezTo>
                  <a:pt x="1127963" y="1179896"/>
                  <a:pt x="1154256" y="1153604"/>
                  <a:pt x="1167402" y="1153604"/>
                </a:cubicBezTo>
                <a:cubicBezTo>
                  <a:pt x="1206842" y="1153604"/>
                  <a:pt x="1272574" y="1189756"/>
                  <a:pt x="1364599" y="1262062"/>
                </a:cubicBezTo>
                <a:cubicBezTo>
                  <a:pt x="1404038" y="1294928"/>
                  <a:pt x="1423758" y="1317935"/>
                  <a:pt x="1423758" y="1331081"/>
                </a:cubicBezTo>
                <a:cubicBezTo>
                  <a:pt x="1423758" y="1344228"/>
                  <a:pt x="1407325" y="1350801"/>
                  <a:pt x="1374459" y="1350801"/>
                </a:cubicBezTo>
                <a:lnTo>
                  <a:pt x="33518" y="1350801"/>
                </a:lnTo>
                <a:cubicBezTo>
                  <a:pt x="20371" y="1350801"/>
                  <a:pt x="13798" y="1344228"/>
                  <a:pt x="13798" y="1331081"/>
                </a:cubicBezTo>
                <a:lnTo>
                  <a:pt x="0" y="1342150"/>
                </a:lnTo>
                <a:lnTo>
                  <a:pt x="25046" y="1301501"/>
                </a:lnTo>
                <a:lnTo>
                  <a:pt x="565950" y="1301501"/>
                </a:lnTo>
                <a:lnTo>
                  <a:pt x="565950" y="1055005"/>
                </a:lnTo>
                <a:lnTo>
                  <a:pt x="201136" y="1055005"/>
                </a:lnTo>
                <a:cubicBezTo>
                  <a:pt x="181416" y="1055005"/>
                  <a:pt x="164983" y="1048432"/>
                  <a:pt x="151836" y="1035285"/>
                </a:cubicBezTo>
                <a:cubicBezTo>
                  <a:pt x="145263" y="1022139"/>
                  <a:pt x="151836" y="1015565"/>
                  <a:pt x="171556" y="1015565"/>
                </a:cubicBezTo>
                <a:lnTo>
                  <a:pt x="565950" y="1015565"/>
                </a:lnTo>
                <a:lnTo>
                  <a:pt x="565950" y="749349"/>
                </a:lnTo>
                <a:lnTo>
                  <a:pt x="418053" y="749349"/>
                </a:lnTo>
                <a:lnTo>
                  <a:pt x="418053" y="778929"/>
                </a:lnTo>
                <a:cubicBezTo>
                  <a:pt x="424626" y="805222"/>
                  <a:pt x="381900" y="824942"/>
                  <a:pt x="289874" y="838088"/>
                </a:cubicBezTo>
                <a:cubicBezTo>
                  <a:pt x="224142" y="864381"/>
                  <a:pt x="194562" y="841375"/>
                  <a:pt x="201136" y="769069"/>
                </a:cubicBezTo>
                <a:lnTo>
                  <a:pt x="201136" y="423974"/>
                </a:lnTo>
                <a:cubicBezTo>
                  <a:pt x="201136" y="417400"/>
                  <a:pt x="201136" y="414114"/>
                  <a:pt x="201136" y="414114"/>
                </a:cubicBezTo>
                <a:lnTo>
                  <a:pt x="199471" y="414856"/>
                </a:lnTo>
                <a:lnTo>
                  <a:pt x="199471" y="354198"/>
                </a:lnTo>
                <a:lnTo>
                  <a:pt x="201136" y="354955"/>
                </a:lnTo>
                <a:lnTo>
                  <a:pt x="201136" y="39439"/>
                </a:lnTo>
                <a:lnTo>
                  <a:pt x="193799" y="38541"/>
                </a:lnTo>
                <a:lnTo>
                  <a:pt x="290322" y="35668"/>
                </a:lnTo>
                <a:lnTo>
                  <a:pt x="280014" y="39439"/>
                </a:lnTo>
                <a:lnTo>
                  <a:pt x="496931" y="98598"/>
                </a:lnTo>
                <a:lnTo>
                  <a:pt x="930765" y="98598"/>
                </a:lnTo>
                <a:cubicBezTo>
                  <a:pt x="937339" y="98598"/>
                  <a:pt x="950485" y="85452"/>
                  <a:pt x="970205" y="59159"/>
                </a:cubicBezTo>
                <a:cubicBezTo>
                  <a:pt x="996498" y="26293"/>
                  <a:pt x="1016218" y="6573"/>
                  <a:pt x="1029364" y="0"/>
                </a:cubicBezTo>
                <a:close/>
                <a:moveTo>
                  <a:pt x="868525" y="144662"/>
                </a:moveTo>
                <a:cubicBezTo>
                  <a:pt x="819636" y="141068"/>
                  <a:pt x="800944" y="165152"/>
                  <a:pt x="812447" y="216917"/>
                </a:cubicBezTo>
                <a:lnTo>
                  <a:pt x="812447" y="394394"/>
                </a:lnTo>
                <a:lnTo>
                  <a:pt x="970205" y="394394"/>
                </a:lnTo>
                <a:lnTo>
                  <a:pt x="970205" y="147898"/>
                </a:lnTo>
                <a:lnTo>
                  <a:pt x="891326" y="147898"/>
                </a:lnTo>
                <a:cubicBezTo>
                  <a:pt x="883109" y="146254"/>
                  <a:pt x="875509" y="145176"/>
                  <a:pt x="868525" y="144662"/>
                </a:cubicBezTo>
                <a:close/>
                <a:moveTo>
                  <a:pt x="489228" y="146665"/>
                </a:moveTo>
                <a:cubicBezTo>
                  <a:pt x="430275" y="146665"/>
                  <a:pt x="406549" y="166796"/>
                  <a:pt x="418053" y="207057"/>
                </a:cubicBezTo>
                <a:lnTo>
                  <a:pt x="418053" y="394394"/>
                </a:lnTo>
                <a:lnTo>
                  <a:pt x="565950" y="394394"/>
                </a:lnTo>
                <a:lnTo>
                  <a:pt x="565950" y="147898"/>
                </a:lnTo>
                <a:lnTo>
                  <a:pt x="516651" y="147898"/>
                </a:lnTo>
                <a:cubicBezTo>
                  <a:pt x="506791" y="147076"/>
                  <a:pt x="497650" y="146665"/>
                  <a:pt x="489228" y="146665"/>
                </a:cubicBezTo>
                <a:close/>
                <a:moveTo>
                  <a:pt x="418053" y="443693"/>
                </a:moveTo>
                <a:lnTo>
                  <a:pt x="418053" y="709910"/>
                </a:lnTo>
                <a:lnTo>
                  <a:pt x="565950" y="709910"/>
                </a:lnTo>
                <a:lnTo>
                  <a:pt x="565950" y="443693"/>
                </a:lnTo>
                <a:lnTo>
                  <a:pt x="418053" y="443693"/>
                </a:lnTo>
                <a:close/>
                <a:moveTo>
                  <a:pt x="812447" y="443693"/>
                </a:moveTo>
                <a:lnTo>
                  <a:pt x="812447" y="709910"/>
                </a:lnTo>
                <a:lnTo>
                  <a:pt x="970205" y="709910"/>
                </a:lnTo>
                <a:lnTo>
                  <a:pt x="970205" y="443693"/>
                </a:lnTo>
                <a:lnTo>
                  <a:pt x="812447" y="443693"/>
                </a:lnTo>
                <a:close/>
                <a:moveTo>
                  <a:pt x="812447" y="749349"/>
                </a:moveTo>
                <a:lnTo>
                  <a:pt x="812447" y="1015565"/>
                </a:lnTo>
                <a:lnTo>
                  <a:pt x="950485" y="1015565"/>
                </a:lnTo>
                <a:cubicBezTo>
                  <a:pt x="957058" y="1015565"/>
                  <a:pt x="989925" y="956406"/>
                  <a:pt x="1049084" y="838088"/>
                </a:cubicBezTo>
                <a:cubicBezTo>
                  <a:pt x="996498" y="838088"/>
                  <a:pt x="970205" y="824942"/>
                  <a:pt x="970205" y="798649"/>
                </a:cubicBezTo>
                <a:lnTo>
                  <a:pt x="970205" y="749349"/>
                </a:lnTo>
                <a:lnTo>
                  <a:pt x="812447" y="749349"/>
                </a:lnTo>
                <a:close/>
              </a:path>
            </a:pathLst>
          </a:custGeom>
          <a:blipFill dpi="0" rotWithShape="1">
            <a:blip r:embed="rId2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sz="19900">
              <a:solidFill>
                <a:prstClr val="black"/>
              </a:solidFill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="" xmlns:a16="http://schemas.microsoft.com/office/drawing/2014/main" id="{BD1B3895-67F9-4A62-A7D6-DD34E413212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559282" y="3220204"/>
            <a:ext cx="2268964" cy="955509"/>
          </a:xfrm>
          <a:custGeom>
            <a:avLst/>
            <a:gdLst>
              <a:gd name="connsiteX0" fmla="*/ 1775971 w 2268964"/>
              <a:gd name="connsiteY0" fmla="*/ 0 h 955509"/>
              <a:gd name="connsiteX1" fmla="*/ 1963308 w 2268964"/>
              <a:gd name="connsiteY1" fmla="*/ 118319 h 955509"/>
              <a:gd name="connsiteX2" fmla="*/ 2012608 w 2268964"/>
              <a:gd name="connsiteY2" fmla="*/ 177478 h 955509"/>
              <a:gd name="connsiteX3" fmla="*/ 1953449 w 2268964"/>
              <a:gd name="connsiteY3" fmla="*/ 197198 h 955509"/>
              <a:gd name="connsiteX4" fmla="*/ 1292838 w 2268964"/>
              <a:gd name="connsiteY4" fmla="*/ 197198 h 955509"/>
              <a:gd name="connsiteX5" fmla="*/ 1204099 w 2268964"/>
              <a:gd name="connsiteY5" fmla="*/ 276076 h 955509"/>
              <a:gd name="connsiteX6" fmla="*/ 1204099 w 2268964"/>
              <a:gd name="connsiteY6" fmla="*/ 384535 h 955509"/>
              <a:gd name="connsiteX7" fmla="*/ 1835130 w 2268964"/>
              <a:gd name="connsiteY7" fmla="*/ 384535 h 955509"/>
              <a:gd name="connsiteX8" fmla="*/ 1864710 w 2268964"/>
              <a:gd name="connsiteY8" fmla="*/ 345096 h 955509"/>
              <a:gd name="connsiteX9" fmla="*/ 1923869 w 2268964"/>
              <a:gd name="connsiteY9" fmla="*/ 266217 h 955509"/>
              <a:gd name="connsiteX10" fmla="*/ 2268964 w 2268964"/>
              <a:gd name="connsiteY10" fmla="*/ 532433 h 955509"/>
              <a:gd name="connsiteX11" fmla="*/ 2190085 w 2268964"/>
              <a:gd name="connsiteY11" fmla="*/ 552153 h 955509"/>
              <a:gd name="connsiteX12" fmla="*/ 2061907 w 2268964"/>
              <a:gd name="connsiteY12" fmla="*/ 562013 h 955509"/>
              <a:gd name="connsiteX13" fmla="*/ 1884430 w 2268964"/>
              <a:gd name="connsiteY13" fmla="*/ 680331 h 955509"/>
              <a:gd name="connsiteX14" fmla="*/ 1854850 w 2268964"/>
              <a:gd name="connsiteY14" fmla="*/ 700051 h 955509"/>
              <a:gd name="connsiteX15" fmla="*/ 1854850 w 2268964"/>
              <a:gd name="connsiteY15" fmla="*/ 611312 h 955509"/>
              <a:gd name="connsiteX16" fmla="*/ 1874570 w 2268964"/>
              <a:gd name="connsiteY16" fmla="*/ 433834 h 955509"/>
              <a:gd name="connsiteX17" fmla="*/ 1204099 w 2268964"/>
              <a:gd name="connsiteY17" fmla="*/ 433834 h 955509"/>
              <a:gd name="connsiteX18" fmla="*/ 1204099 w 2268964"/>
              <a:gd name="connsiteY18" fmla="*/ 838089 h 955509"/>
              <a:gd name="connsiteX19" fmla="*/ 1156032 w 2268964"/>
              <a:gd name="connsiteY19" fmla="*/ 937920 h 955509"/>
              <a:gd name="connsiteX20" fmla="*/ 1115808 w 2268964"/>
              <a:gd name="connsiteY20" fmla="*/ 952636 h 955509"/>
              <a:gd name="connsiteX21" fmla="*/ 1019285 w 2268964"/>
              <a:gd name="connsiteY21" fmla="*/ 955509 h 955509"/>
              <a:gd name="connsiteX22" fmla="*/ 996426 w 2268964"/>
              <a:gd name="connsiteY22" fmla="*/ 952710 h 955509"/>
              <a:gd name="connsiteX23" fmla="*/ 957602 w 2268964"/>
              <a:gd name="connsiteY23" fmla="*/ 897248 h 955509"/>
              <a:gd name="connsiteX24" fmla="*/ 957602 w 2268964"/>
              <a:gd name="connsiteY24" fmla="*/ 433834 h 955509"/>
              <a:gd name="connsiteX25" fmla="*/ 326571 w 2268964"/>
              <a:gd name="connsiteY25" fmla="*/ 433834 h 955509"/>
              <a:gd name="connsiteX26" fmla="*/ 119514 w 2268964"/>
              <a:gd name="connsiteY26" fmla="*/ 759210 h 955509"/>
              <a:gd name="connsiteX27" fmla="*/ 50495 w 2268964"/>
              <a:gd name="connsiteY27" fmla="*/ 502853 h 955509"/>
              <a:gd name="connsiteX28" fmla="*/ 178673 w 2268964"/>
              <a:gd name="connsiteY28" fmla="*/ 276076 h 955509"/>
              <a:gd name="connsiteX29" fmla="*/ 178673 w 2268964"/>
              <a:gd name="connsiteY29" fmla="*/ 256357 h 955509"/>
              <a:gd name="connsiteX30" fmla="*/ 316711 w 2268964"/>
              <a:gd name="connsiteY30" fmla="*/ 384535 h 955509"/>
              <a:gd name="connsiteX31" fmla="*/ 957602 w 2268964"/>
              <a:gd name="connsiteY31" fmla="*/ 384535 h 955509"/>
              <a:gd name="connsiteX32" fmla="*/ 957602 w 2268964"/>
              <a:gd name="connsiteY32" fmla="*/ 197198 h 955509"/>
              <a:gd name="connsiteX33" fmla="*/ 346291 w 2268964"/>
              <a:gd name="connsiteY33" fmla="*/ 197198 h 955509"/>
              <a:gd name="connsiteX34" fmla="*/ 306852 w 2268964"/>
              <a:gd name="connsiteY34" fmla="*/ 177478 h 955509"/>
              <a:gd name="connsiteX35" fmla="*/ 316711 w 2268964"/>
              <a:gd name="connsiteY35" fmla="*/ 157758 h 955509"/>
              <a:gd name="connsiteX36" fmla="*/ 1657653 w 2268964"/>
              <a:gd name="connsiteY36" fmla="*/ 157758 h 955509"/>
              <a:gd name="connsiteX37" fmla="*/ 1697092 w 2268964"/>
              <a:gd name="connsiteY37" fmla="*/ 98599 h 955509"/>
              <a:gd name="connsiteX38" fmla="*/ 1775971 w 2268964"/>
              <a:gd name="connsiteY38" fmla="*/ 0 h 955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268964" h="955509">
                <a:moveTo>
                  <a:pt x="1775971" y="0"/>
                </a:moveTo>
                <a:cubicBezTo>
                  <a:pt x="1835130" y="26293"/>
                  <a:pt x="1897576" y="65733"/>
                  <a:pt x="1963308" y="118319"/>
                </a:cubicBezTo>
                <a:cubicBezTo>
                  <a:pt x="1996175" y="144612"/>
                  <a:pt x="2012608" y="164331"/>
                  <a:pt x="2012608" y="177478"/>
                </a:cubicBezTo>
                <a:cubicBezTo>
                  <a:pt x="2012608" y="190624"/>
                  <a:pt x="1992888" y="197198"/>
                  <a:pt x="1953449" y="197198"/>
                </a:cubicBezTo>
                <a:lnTo>
                  <a:pt x="1292838" y="197198"/>
                </a:lnTo>
                <a:cubicBezTo>
                  <a:pt x="1233679" y="190624"/>
                  <a:pt x="1204099" y="216917"/>
                  <a:pt x="1204099" y="276076"/>
                </a:cubicBezTo>
                <a:lnTo>
                  <a:pt x="1204099" y="384535"/>
                </a:lnTo>
                <a:lnTo>
                  <a:pt x="1835130" y="384535"/>
                </a:lnTo>
                <a:cubicBezTo>
                  <a:pt x="1841704" y="384535"/>
                  <a:pt x="1851563" y="371389"/>
                  <a:pt x="1864710" y="345096"/>
                </a:cubicBezTo>
                <a:cubicBezTo>
                  <a:pt x="1891003" y="299083"/>
                  <a:pt x="1910723" y="272790"/>
                  <a:pt x="1923869" y="266217"/>
                </a:cubicBezTo>
                <a:cubicBezTo>
                  <a:pt x="2140786" y="338522"/>
                  <a:pt x="2255818" y="427261"/>
                  <a:pt x="2268964" y="532433"/>
                </a:cubicBezTo>
                <a:cubicBezTo>
                  <a:pt x="2255818" y="552153"/>
                  <a:pt x="2229524" y="558726"/>
                  <a:pt x="2190085" y="552153"/>
                </a:cubicBezTo>
                <a:cubicBezTo>
                  <a:pt x="2137499" y="552153"/>
                  <a:pt x="2094773" y="555439"/>
                  <a:pt x="2061907" y="562013"/>
                </a:cubicBezTo>
                <a:cubicBezTo>
                  <a:pt x="1989601" y="581732"/>
                  <a:pt x="1930442" y="621172"/>
                  <a:pt x="1884430" y="680331"/>
                </a:cubicBezTo>
                <a:cubicBezTo>
                  <a:pt x="1871283" y="693477"/>
                  <a:pt x="1861423" y="700051"/>
                  <a:pt x="1854850" y="700051"/>
                </a:cubicBezTo>
                <a:cubicBezTo>
                  <a:pt x="1848277" y="700051"/>
                  <a:pt x="1848277" y="670471"/>
                  <a:pt x="1854850" y="611312"/>
                </a:cubicBezTo>
                <a:cubicBezTo>
                  <a:pt x="1867996" y="532433"/>
                  <a:pt x="1874570" y="473274"/>
                  <a:pt x="1874570" y="433834"/>
                </a:cubicBezTo>
                <a:lnTo>
                  <a:pt x="1204099" y="433834"/>
                </a:lnTo>
                <a:lnTo>
                  <a:pt x="1204099" y="838089"/>
                </a:lnTo>
                <a:cubicBezTo>
                  <a:pt x="1213959" y="882458"/>
                  <a:pt x="1197936" y="915735"/>
                  <a:pt x="1156032" y="937920"/>
                </a:cubicBezTo>
                <a:lnTo>
                  <a:pt x="1115808" y="952636"/>
                </a:lnTo>
                <a:lnTo>
                  <a:pt x="1019285" y="955509"/>
                </a:lnTo>
                <a:lnTo>
                  <a:pt x="996426" y="952710"/>
                </a:lnTo>
                <a:cubicBezTo>
                  <a:pt x="970544" y="945315"/>
                  <a:pt x="957602" y="926827"/>
                  <a:pt x="957602" y="897248"/>
                </a:cubicBezTo>
                <a:lnTo>
                  <a:pt x="957602" y="433834"/>
                </a:lnTo>
                <a:lnTo>
                  <a:pt x="326571" y="433834"/>
                </a:lnTo>
                <a:cubicBezTo>
                  <a:pt x="352864" y="644178"/>
                  <a:pt x="283845" y="752637"/>
                  <a:pt x="119514" y="759210"/>
                </a:cubicBezTo>
                <a:cubicBezTo>
                  <a:pt x="-11951" y="719770"/>
                  <a:pt x="-34957" y="634318"/>
                  <a:pt x="50495" y="502853"/>
                </a:cubicBezTo>
                <a:cubicBezTo>
                  <a:pt x="155667" y="423974"/>
                  <a:pt x="198393" y="348382"/>
                  <a:pt x="178673" y="276076"/>
                </a:cubicBezTo>
                <a:cubicBezTo>
                  <a:pt x="178673" y="262930"/>
                  <a:pt x="178673" y="256357"/>
                  <a:pt x="178673" y="256357"/>
                </a:cubicBezTo>
                <a:cubicBezTo>
                  <a:pt x="198393" y="249783"/>
                  <a:pt x="244406" y="292510"/>
                  <a:pt x="316711" y="384535"/>
                </a:cubicBezTo>
                <a:lnTo>
                  <a:pt x="957602" y="384535"/>
                </a:lnTo>
                <a:lnTo>
                  <a:pt x="957602" y="197198"/>
                </a:lnTo>
                <a:lnTo>
                  <a:pt x="346291" y="197198"/>
                </a:lnTo>
                <a:cubicBezTo>
                  <a:pt x="326571" y="197198"/>
                  <a:pt x="313425" y="190624"/>
                  <a:pt x="306852" y="177478"/>
                </a:cubicBezTo>
                <a:cubicBezTo>
                  <a:pt x="293705" y="164331"/>
                  <a:pt x="296992" y="157758"/>
                  <a:pt x="316711" y="157758"/>
                </a:cubicBezTo>
                <a:lnTo>
                  <a:pt x="1657653" y="157758"/>
                </a:lnTo>
                <a:cubicBezTo>
                  <a:pt x="1664226" y="157758"/>
                  <a:pt x="1677372" y="138038"/>
                  <a:pt x="1697092" y="98599"/>
                </a:cubicBezTo>
                <a:cubicBezTo>
                  <a:pt x="1736532" y="32866"/>
                  <a:pt x="1762825" y="0"/>
                  <a:pt x="1775971" y="0"/>
                </a:cubicBezTo>
                <a:close/>
              </a:path>
            </a:pathLst>
          </a:custGeom>
          <a:blipFill dpi="0" rotWithShape="1">
            <a:blip r:embed="rId2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sz="19900">
              <a:solidFill>
                <a:prstClr val="black"/>
              </a:solidFill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="" xmlns:a16="http://schemas.microsoft.com/office/drawing/2014/main" id="{A38EA4AB-61CC-4E00-B637-C7C537C51CA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521039" y="4117452"/>
            <a:ext cx="1063201" cy="1479965"/>
          </a:xfrm>
          <a:custGeom>
            <a:avLst/>
            <a:gdLst>
              <a:gd name="connsiteX0" fmla="*/ 749350 w 1063201"/>
              <a:gd name="connsiteY0" fmla="*/ 0 h 1479965"/>
              <a:gd name="connsiteX1" fmla="*/ 956407 w 1063201"/>
              <a:gd name="connsiteY1" fmla="*/ 147898 h 1479965"/>
              <a:gd name="connsiteX2" fmla="*/ 857808 w 1063201"/>
              <a:gd name="connsiteY2" fmla="*/ 177477 h 1479965"/>
              <a:gd name="connsiteX3" fmla="*/ 621172 w 1063201"/>
              <a:gd name="connsiteY3" fmla="*/ 236637 h 1479965"/>
              <a:gd name="connsiteX4" fmla="*/ 719770 w 1063201"/>
              <a:gd name="connsiteY4" fmla="*/ 345095 h 1479965"/>
              <a:gd name="connsiteX5" fmla="*/ 759210 w 1063201"/>
              <a:gd name="connsiteY5" fmla="*/ 315516 h 1479965"/>
              <a:gd name="connsiteX6" fmla="*/ 818369 w 1063201"/>
              <a:gd name="connsiteY6" fmla="*/ 285936 h 1479965"/>
              <a:gd name="connsiteX7" fmla="*/ 995846 w 1063201"/>
              <a:gd name="connsiteY7" fmla="*/ 345095 h 1479965"/>
              <a:gd name="connsiteX8" fmla="*/ 1037751 w 1063201"/>
              <a:gd name="connsiteY8" fmla="*/ 362350 h 1479965"/>
              <a:gd name="connsiteX9" fmla="*/ 1063201 w 1063201"/>
              <a:gd name="connsiteY9" fmla="*/ 373918 h 1479965"/>
              <a:gd name="connsiteX10" fmla="*/ 1063201 w 1063201"/>
              <a:gd name="connsiteY10" fmla="*/ 434576 h 1479965"/>
              <a:gd name="connsiteX11" fmla="*/ 1013718 w 1063201"/>
              <a:gd name="connsiteY11" fmla="*/ 456635 h 1479965"/>
              <a:gd name="connsiteX12" fmla="*/ 778930 w 1063201"/>
              <a:gd name="connsiteY12" fmla="*/ 562012 h 1479965"/>
              <a:gd name="connsiteX13" fmla="*/ 650751 w 1063201"/>
              <a:gd name="connsiteY13" fmla="*/ 621171 h 1479965"/>
              <a:gd name="connsiteX14" fmla="*/ 897248 w 1063201"/>
              <a:gd name="connsiteY14" fmla="*/ 916967 h 1479965"/>
              <a:gd name="connsiteX15" fmla="*/ 887388 w 1063201"/>
              <a:gd name="connsiteY15" fmla="*/ 1321221 h 1479965"/>
              <a:gd name="connsiteX16" fmla="*/ 888776 w 1063201"/>
              <a:gd name="connsiteY16" fmla="*/ 1321221 h 1479965"/>
              <a:gd name="connsiteX17" fmla="*/ 863730 w 1063201"/>
              <a:gd name="connsiteY17" fmla="*/ 1361870 h 1479965"/>
              <a:gd name="connsiteX18" fmla="*/ 821450 w 1063201"/>
              <a:gd name="connsiteY18" fmla="*/ 1395787 h 1479965"/>
              <a:gd name="connsiteX19" fmla="*/ 631032 w 1063201"/>
              <a:gd name="connsiteY19" fmla="*/ 1478979 h 1479965"/>
              <a:gd name="connsiteX20" fmla="*/ 512713 w 1063201"/>
              <a:gd name="connsiteY20" fmla="*/ 1400100 h 1479965"/>
              <a:gd name="connsiteX21" fmla="*/ 502853 w 1063201"/>
              <a:gd name="connsiteY21" fmla="*/ 1360661 h 1479965"/>
              <a:gd name="connsiteX22" fmla="*/ 404255 w 1063201"/>
              <a:gd name="connsiteY22" fmla="*/ 1301502 h 1479965"/>
              <a:gd name="connsiteX23" fmla="*/ 374675 w 1063201"/>
              <a:gd name="connsiteY23" fmla="*/ 1281782 h 1479965"/>
              <a:gd name="connsiteX24" fmla="*/ 443694 w 1063201"/>
              <a:gd name="connsiteY24" fmla="*/ 1271922 h 1479965"/>
              <a:gd name="connsiteX25" fmla="*/ 709910 w 1063201"/>
              <a:gd name="connsiteY25" fmla="*/ 1015566 h 1479965"/>
              <a:gd name="connsiteX26" fmla="*/ 9860 w 1063201"/>
              <a:gd name="connsiteY26" fmla="*/ 1321221 h 1479965"/>
              <a:gd name="connsiteX27" fmla="*/ 78879 w 1063201"/>
              <a:gd name="connsiteY27" fmla="*/ 1271922 h 1479965"/>
              <a:gd name="connsiteX28" fmla="*/ 640891 w 1063201"/>
              <a:gd name="connsiteY28" fmla="*/ 838088 h 1479965"/>
              <a:gd name="connsiteX29" fmla="*/ 0 w 1063201"/>
              <a:gd name="connsiteY29" fmla="*/ 1074725 h 1479965"/>
              <a:gd name="connsiteX30" fmla="*/ 69019 w 1063201"/>
              <a:gd name="connsiteY30" fmla="*/ 1035285 h 1479965"/>
              <a:gd name="connsiteX31" fmla="*/ 522573 w 1063201"/>
              <a:gd name="connsiteY31" fmla="*/ 670471 h 1479965"/>
              <a:gd name="connsiteX32" fmla="*/ 19720 w 1063201"/>
              <a:gd name="connsiteY32" fmla="*/ 788789 h 1479965"/>
              <a:gd name="connsiteX33" fmla="*/ 78879 w 1063201"/>
              <a:gd name="connsiteY33" fmla="*/ 749350 h 1479965"/>
              <a:gd name="connsiteX34" fmla="*/ 315516 w 1063201"/>
              <a:gd name="connsiteY34" fmla="*/ 621171 h 1479965"/>
              <a:gd name="connsiteX35" fmla="*/ 285936 w 1063201"/>
              <a:gd name="connsiteY35" fmla="*/ 502853 h 1479965"/>
              <a:gd name="connsiteX36" fmla="*/ 236637 w 1063201"/>
              <a:gd name="connsiteY36" fmla="*/ 335235 h 1479965"/>
              <a:gd name="connsiteX37" fmla="*/ 177478 w 1063201"/>
              <a:gd name="connsiteY37" fmla="*/ 345095 h 1479965"/>
              <a:gd name="connsiteX38" fmla="*/ 39440 w 1063201"/>
              <a:gd name="connsiteY38" fmla="*/ 345095 h 1479965"/>
              <a:gd name="connsiteX39" fmla="*/ 108459 w 1063201"/>
              <a:gd name="connsiteY39" fmla="*/ 315516 h 1479965"/>
              <a:gd name="connsiteX40" fmla="*/ 571872 w 1063201"/>
              <a:gd name="connsiteY40" fmla="*/ 108458 h 1479965"/>
              <a:gd name="connsiteX41" fmla="*/ 680331 w 1063201"/>
              <a:gd name="connsiteY41" fmla="*/ 29579 h 1479965"/>
              <a:gd name="connsiteX42" fmla="*/ 749350 w 1063201"/>
              <a:gd name="connsiteY42" fmla="*/ 0 h 1479965"/>
              <a:gd name="connsiteX43" fmla="*/ 502853 w 1063201"/>
              <a:gd name="connsiteY43" fmla="*/ 276076 h 1479965"/>
              <a:gd name="connsiteX44" fmla="*/ 305656 w 1063201"/>
              <a:gd name="connsiteY44" fmla="*/ 315516 h 1479965"/>
              <a:gd name="connsiteX45" fmla="*/ 473274 w 1063201"/>
              <a:gd name="connsiteY45" fmla="*/ 532433 h 1479965"/>
              <a:gd name="connsiteX46" fmla="*/ 552153 w 1063201"/>
              <a:gd name="connsiteY46" fmla="*/ 483133 h 1479965"/>
              <a:gd name="connsiteX47" fmla="*/ 542293 w 1063201"/>
              <a:gd name="connsiteY47" fmla="*/ 414114 h 1479965"/>
              <a:gd name="connsiteX48" fmla="*/ 502853 w 1063201"/>
              <a:gd name="connsiteY48" fmla="*/ 276076 h 1479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063201" h="1479965">
                <a:moveTo>
                  <a:pt x="749350" y="0"/>
                </a:moveTo>
                <a:cubicBezTo>
                  <a:pt x="880815" y="39439"/>
                  <a:pt x="949834" y="88739"/>
                  <a:pt x="956407" y="147898"/>
                </a:cubicBezTo>
                <a:cubicBezTo>
                  <a:pt x="949834" y="161044"/>
                  <a:pt x="916968" y="170904"/>
                  <a:pt x="857808" y="177477"/>
                </a:cubicBezTo>
                <a:cubicBezTo>
                  <a:pt x="765783" y="190624"/>
                  <a:pt x="686904" y="210344"/>
                  <a:pt x="621172" y="236637"/>
                </a:cubicBezTo>
                <a:cubicBezTo>
                  <a:pt x="654038" y="256356"/>
                  <a:pt x="686904" y="292509"/>
                  <a:pt x="719770" y="345095"/>
                </a:cubicBezTo>
                <a:cubicBezTo>
                  <a:pt x="726344" y="345095"/>
                  <a:pt x="739490" y="335235"/>
                  <a:pt x="759210" y="315516"/>
                </a:cubicBezTo>
                <a:cubicBezTo>
                  <a:pt x="785503" y="295796"/>
                  <a:pt x="805222" y="285936"/>
                  <a:pt x="818369" y="285936"/>
                </a:cubicBezTo>
                <a:cubicBezTo>
                  <a:pt x="831515" y="285936"/>
                  <a:pt x="890675" y="305656"/>
                  <a:pt x="995846" y="345095"/>
                </a:cubicBezTo>
                <a:cubicBezTo>
                  <a:pt x="1012280" y="351669"/>
                  <a:pt x="1026248" y="357420"/>
                  <a:pt x="1037751" y="362350"/>
                </a:cubicBezTo>
                <a:lnTo>
                  <a:pt x="1063201" y="373918"/>
                </a:lnTo>
                <a:lnTo>
                  <a:pt x="1063201" y="434576"/>
                </a:lnTo>
                <a:lnTo>
                  <a:pt x="1013718" y="456635"/>
                </a:lnTo>
                <a:cubicBezTo>
                  <a:pt x="955791" y="482517"/>
                  <a:pt x="877528" y="517643"/>
                  <a:pt x="778930" y="562012"/>
                </a:cubicBezTo>
                <a:cubicBezTo>
                  <a:pt x="726344" y="588305"/>
                  <a:pt x="683618" y="608025"/>
                  <a:pt x="650751" y="621171"/>
                </a:cubicBezTo>
                <a:cubicBezTo>
                  <a:pt x="775643" y="680330"/>
                  <a:pt x="857808" y="778929"/>
                  <a:pt x="897248" y="916967"/>
                </a:cubicBezTo>
                <a:cubicBezTo>
                  <a:pt x="949834" y="1068152"/>
                  <a:pt x="946547" y="1202903"/>
                  <a:pt x="887388" y="1321221"/>
                </a:cubicBezTo>
                <a:lnTo>
                  <a:pt x="888776" y="1321221"/>
                </a:lnTo>
                <a:lnTo>
                  <a:pt x="863730" y="1361870"/>
                </a:lnTo>
                <a:lnTo>
                  <a:pt x="821450" y="1395787"/>
                </a:lnTo>
                <a:cubicBezTo>
                  <a:pt x="763523" y="1436459"/>
                  <a:pt x="700051" y="1464189"/>
                  <a:pt x="631032" y="1478979"/>
                </a:cubicBezTo>
                <a:cubicBezTo>
                  <a:pt x="558726" y="1485553"/>
                  <a:pt x="519286" y="1459259"/>
                  <a:pt x="512713" y="1400100"/>
                </a:cubicBezTo>
                <a:cubicBezTo>
                  <a:pt x="506140" y="1380381"/>
                  <a:pt x="502853" y="1367234"/>
                  <a:pt x="502853" y="1360661"/>
                </a:cubicBezTo>
                <a:cubicBezTo>
                  <a:pt x="489707" y="1334368"/>
                  <a:pt x="456841" y="1314648"/>
                  <a:pt x="404255" y="1301502"/>
                </a:cubicBezTo>
                <a:cubicBezTo>
                  <a:pt x="377962" y="1294928"/>
                  <a:pt x="368102" y="1288355"/>
                  <a:pt x="374675" y="1281782"/>
                </a:cubicBezTo>
                <a:cubicBezTo>
                  <a:pt x="381248" y="1275209"/>
                  <a:pt x="404255" y="1271922"/>
                  <a:pt x="443694" y="1271922"/>
                </a:cubicBezTo>
                <a:cubicBezTo>
                  <a:pt x="634318" y="1258776"/>
                  <a:pt x="723057" y="1173324"/>
                  <a:pt x="709910" y="1015566"/>
                </a:cubicBezTo>
                <a:cubicBezTo>
                  <a:pt x="427261" y="1186470"/>
                  <a:pt x="193911" y="1288355"/>
                  <a:pt x="9860" y="1321221"/>
                </a:cubicBezTo>
                <a:cubicBezTo>
                  <a:pt x="9860" y="1314648"/>
                  <a:pt x="32867" y="1298215"/>
                  <a:pt x="78879" y="1271922"/>
                </a:cubicBezTo>
                <a:cubicBezTo>
                  <a:pt x="341809" y="1133884"/>
                  <a:pt x="529146" y="989273"/>
                  <a:pt x="640891" y="838088"/>
                </a:cubicBezTo>
                <a:cubicBezTo>
                  <a:pt x="292510" y="1002419"/>
                  <a:pt x="78879" y="1081298"/>
                  <a:pt x="0" y="1074725"/>
                </a:cubicBezTo>
                <a:cubicBezTo>
                  <a:pt x="0" y="1068152"/>
                  <a:pt x="23007" y="1055005"/>
                  <a:pt x="69019" y="1035285"/>
                </a:cubicBezTo>
                <a:cubicBezTo>
                  <a:pt x="305656" y="903821"/>
                  <a:pt x="456841" y="782216"/>
                  <a:pt x="522573" y="670471"/>
                </a:cubicBezTo>
                <a:cubicBezTo>
                  <a:pt x="213631" y="762496"/>
                  <a:pt x="46013" y="801935"/>
                  <a:pt x="19720" y="788789"/>
                </a:cubicBezTo>
                <a:cubicBezTo>
                  <a:pt x="19720" y="782216"/>
                  <a:pt x="39440" y="769069"/>
                  <a:pt x="78879" y="749350"/>
                </a:cubicBezTo>
                <a:cubicBezTo>
                  <a:pt x="164331" y="709910"/>
                  <a:pt x="243210" y="667184"/>
                  <a:pt x="315516" y="621171"/>
                </a:cubicBezTo>
                <a:cubicBezTo>
                  <a:pt x="289223" y="601452"/>
                  <a:pt x="279363" y="562012"/>
                  <a:pt x="285936" y="502853"/>
                </a:cubicBezTo>
                <a:cubicBezTo>
                  <a:pt x="285936" y="430547"/>
                  <a:pt x="269503" y="374675"/>
                  <a:pt x="236637" y="335235"/>
                </a:cubicBezTo>
                <a:cubicBezTo>
                  <a:pt x="223491" y="335235"/>
                  <a:pt x="203771" y="338522"/>
                  <a:pt x="177478" y="345095"/>
                </a:cubicBezTo>
                <a:cubicBezTo>
                  <a:pt x="78879" y="358242"/>
                  <a:pt x="32867" y="358242"/>
                  <a:pt x="39440" y="345095"/>
                </a:cubicBezTo>
                <a:cubicBezTo>
                  <a:pt x="39440" y="345095"/>
                  <a:pt x="62446" y="335235"/>
                  <a:pt x="108459" y="315516"/>
                </a:cubicBezTo>
                <a:cubicBezTo>
                  <a:pt x="312229" y="243210"/>
                  <a:pt x="466701" y="174191"/>
                  <a:pt x="571872" y="108458"/>
                </a:cubicBezTo>
                <a:cubicBezTo>
                  <a:pt x="611312" y="88739"/>
                  <a:pt x="647465" y="62446"/>
                  <a:pt x="680331" y="29579"/>
                </a:cubicBezTo>
                <a:cubicBezTo>
                  <a:pt x="706624" y="9860"/>
                  <a:pt x="729630" y="0"/>
                  <a:pt x="749350" y="0"/>
                </a:cubicBezTo>
                <a:close/>
                <a:moveTo>
                  <a:pt x="502853" y="276076"/>
                </a:moveTo>
                <a:cubicBezTo>
                  <a:pt x="417401" y="295796"/>
                  <a:pt x="351669" y="308942"/>
                  <a:pt x="305656" y="315516"/>
                </a:cubicBezTo>
                <a:cubicBezTo>
                  <a:pt x="430548" y="381248"/>
                  <a:pt x="486420" y="453554"/>
                  <a:pt x="473274" y="532433"/>
                </a:cubicBezTo>
                <a:lnTo>
                  <a:pt x="552153" y="483133"/>
                </a:lnTo>
                <a:cubicBezTo>
                  <a:pt x="545580" y="469987"/>
                  <a:pt x="542293" y="446980"/>
                  <a:pt x="542293" y="414114"/>
                </a:cubicBezTo>
                <a:cubicBezTo>
                  <a:pt x="542293" y="361528"/>
                  <a:pt x="529146" y="315516"/>
                  <a:pt x="502853" y="276076"/>
                </a:cubicBezTo>
                <a:close/>
              </a:path>
            </a:pathLst>
          </a:custGeom>
          <a:blipFill dpi="0" rotWithShape="1">
            <a:blip r:embed="rId2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sz="19900">
              <a:solidFill>
                <a:prstClr val="black"/>
              </a:solidFill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  <p:sp>
        <p:nvSpPr>
          <p:cNvPr id="35" name="PA_文本框 34">
            <a:extLst>
              <a:ext uri="{FF2B5EF4-FFF2-40B4-BE49-F238E27FC236}">
                <a16:creationId xmlns="" xmlns:a16="http://schemas.microsoft.com/office/drawing/2014/main" id="{2AD4CD50-78CC-46F7-B2D6-4AAAA72A2C6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964732" y="3801935"/>
            <a:ext cx="423974" cy="49300"/>
          </a:xfrm>
          <a:custGeom>
            <a:avLst/>
            <a:gdLst/>
            <a:ahLst/>
            <a:cxnLst/>
            <a:rect l="l" t="t" r="r" b="b"/>
            <a:pathLst>
              <a:path w="423974" h="49300">
                <a:moveTo>
                  <a:pt x="19720" y="0"/>
                </a:moveTo>
                <a:lnTo>
                  <a:pt x="404255" y="0"/>
                </a:lnTo>
                <a:cubicBezTo>
                  <a:pt x="417401" y="0"/>
                  <a:pt x="423974" y="6574"/>
                  <a:pt x="423974" y="19720"/>
                </a:cubicBezTo>
                <a:cubicBezTo>
                  <a:pt x="423974" y="39440"/>
                  <a:pt x="417401" y="49300"/>
                  <a:pt x="404255" y="49300"/>
                </a:cubicBezTo>
                <a:lnTo>
                  <a:pt x="19720" y="49300"/>
                </a:lnTo>
                <a:cubicBezTo>
                  <a:pt x="6573" y="49300"/>
                  <a:pt x="0" y="39440"/>
                  <a:pt x="0" y="19720"/>
                </a:cubicBezTo>
                <a:cubicBezTo>
                  <a:pt x="0" y="6574"/>
                  <a:pt x="6573" y="0"/>
                  <a:pt x="19720" y="0"/>
                </a:cubicBezTo>
                <a:close/>
              </a:path>
            </a:pathLst>
          </a:custGeom>
          <a:blipFill dpi="0" rotWithShape="1">
            <a:blip r:embed="rId2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sz="19900">
              <a:solidFill>
                <a:prstClr val="black"/>
              </a:solidFill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  <p:sp>
        <p:nvSpPr>
          <p:cNvPr id="34" name="PA_文本框 33">
            <a:extLst>
              <a:ext uri="{FF2B5EF4-FFF2-40B4-BE49-F238E27FC236}">
                <a16:creationId xmlns="" xmlns:a16="http://schemas.microsoft.com/office/drawing/2014/main" id="{E74D4F71-FE78-4B5B-B110-EE85CC22C5DB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7852121" y="3801935"/>
            <a:ext cx="463413" cy="49300"/>
          </a:xfrm>
          <a:custGeom>
            <a:avLst/>
            <a:gdLst/>
            <a:ahLst/>
            <a:cxnLst/>
            <a:rect l="l" t="t" r="r" b="b"/>
            <a:pathLst>
              <a:path w="463413" h="49300">
                <a:moveTo>
                  <a:pt x="19720" y="0"/>
                </a:moveTo>
                <a:lnTo>
                  <a:pt x="443694" y="0"/>
                </a:lnTo>
                <a:cubicBezTo>
                  <a:pt x="456840" y="0"/>
                  <a:pt x="463413" y="6574"/>
                  <a:pt x="463413" y="19720"/>
                </a:cubicBezTo>
                <a:cubicBezTo>
                  <a:pt x="463413" y="39440"/>
                  <a:pt x="456840" y="49300"/>
                  <a:pt x="443694" y="49300"/>
                </a:cubicBezTo>
                <a:lnTo>
                  <a:pt x="19720" y="49300"/>
                </a:lnTo>
                <a:cubicBezTo>
                  <a:pt x="6573" y="49300"/>
                  <a:pt x="0" y="39440"/>
                  <a:pt x="0" y="19720"/>
                </a:cubicBezTo>
                <a:cubicBezTo>
                  <a:pt x="0" y="6574"/>
                  <a:pt x="6573" y="0"/>
                  <a:pt x="19720" y="0"/>
                </a:cubicBezTo>
                <a:close/>
              </a:path>
            </a:pathLst>
          </a:custGeom>
          <a:blipFill dpi="0" rotWithShape="1">
            <a:blip r:embed="rId2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sz="19900">
              <a:solidFill>
                <a:prstClr val="black"/>
              </a:solidFill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  <p:sp>
        <p:nvSpPr>
          <p:cNvPr id="33" name="PA_文本框 32">
            <a:extLst>
              <a:ext uri="{FF2B5EF4-FFF2-40B4-BE49-F238E27FC236}">
                <a16:creationId xmlns="" xmlns:a16="http://schemas.microsoft.com/office/drawing/2014/main" id="{3686A159-CC48-4D64-982B-0DE8B5EB8C8F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6954872" y="3999134"/>
            <a:ext cx="433834" cy="39439"/>
          </a:xfrm>
          <a:custGeom>
            <a:avLst/>
            <a:gdLst/>
            <a:ahLst/>
            <a:cxnLst/>
            <a:rect l="l" t="t" r="r" b="b"/>
            <a:pathLst>
              <a:path w="433834" h="39439">
                <a:moveTo>
                  <a:pt x="29580" y="0"/>
                </a:moveTo>
                <a:lnTo>
                  <a:pt x="414115" y="0"/>
                </a:lnTo>
                <a:cubicBezTo>
                  <a:pt x="427261" y="0"/>
                  <a:pt x="433834" y="6573"/>
                  <a:pt x="433834" y="19719"/>
                </a:cubicBezTo>
                <a:cubicBezTo>
                  <a:pt x="433834" y="32866"/>
                  <a:pt x="427261" y="39439"/>
                  <a:pt x="414115" y="39439"/>
                </a:cubicBezTo>
                <a:lnTo>
                  <a:pt x="19720" y="39439"/>
                </a:lnTo>
                <a:cubicBezTo>
                  <a:pt x="6574" y="39439"/>
                  <a:pt x="0" y="32866"/>
                  <a:pt x="0" y="19719"/>
                </a:cubicBezTo>
                <a:cubicBezTo>
                  <a:pt x="6574" y="6573"/>
                  <a:pt x="16433" y="0"/>
                  <a:pt x="29580" y="0"/>
                </a:cubicBezTo>
                <a:close/>
              </a:path>
            </a:pathLst>
          </a:custGeom>
          <a:blipFill dpi="0" rotWithShape="1">
            <a:blip r:embed="rId2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sz="19900">
              <a:solidFill>
                <a:prstClr val="black"/>
              </a:solidFill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  <p:sp>
        <p:nvSpPr>
          <p:cNvPr id="32" name="PA_文本框 31">
            <a:extLst>
              <a:ext uri="{FF2B5EF4-FFF2-40B4-BE49-F238E27FC236}">
                <a16:creationId xmlns="" xmlns:a16="http://schemas.microsoft.com/office/drawing/2014/main" id="{99F2ACD9-B231-44D7-A5D6-191B7D1556D6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7868553" y="3999134"/>
            <a:ext cx="456841" cy="39439"/>
          </a:xfrm>
          <a:custGeom>
            <a:avLst/>
            <a:gdLst/>
            <a:ahLst/>
            <a:cxnLst/>
            <a:rect l="l" t="t" r="r" b="b"/>
            <a:pathLst>
              <a:path w="456841" h="39439">
                <a:moveTo>
                  <a:pt x="13147" y="0"/>
                </a:moveTo>
                <a:lnTo>
                  <a:pt x="437122" y="0"/>
                </a:lnTo>
                <a:cubicBezTo>
                  <a:pt x="450268" y="0"/>
                  <a:pt x="456841" y="6573"/>
                  <a:pt x="456841" y="19719"/>
                </a:cubicBezTo>
                <a:cubicBezTo>
                  <a:pt x="456841" y="32866"/>
                  <a:pt x="450268" y="39439"/>
                  <a:pt x="437122" y="39439"/>
                </a:cubicBezTo>
                <a:lnTo>
                  <a:pt x="23007" y="39439"/>
                </a:lnTo>
                <a:cubicBezTo>
                  <a:pt x="9861" y="39439"/>
                  <a:pt x="3288" y="32866"/>
                  <a:pt x="3288" y="19719"/>
                </a:cubicBezTo>
                <a:cubicBezTo>
                  <a:pt x="-3286" y="6573"/>
                  <a:pt x="1" y="0"/>
                  <a:pt x="13147" y="0"/>
                </a:cubicBezTo>
                <a:close/>
              </a:path>
            </a:pathLst>
          </a:custGeom>
          <a:blipFill dpi="0" rotWithShape="1">
            <a:blip r:embed="rId2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sz="19900">
              <a:solidFill>
                <a:prstClr val="black"/>
              </a:solidFill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  <p:sp>
        <p:nvSpPr>
          <p:cNvPr id="46" name="PA_文本框 45">
            <a:extLst>
              <a:ext uri="{FF2B5EF4-FFF2-40B4-BE49-F238E27FC236}">
                <a16:creationId xmlns="" xmlns:a16="http://schemas.microsoft.com/office/drawing/2014/main" id="{E99DD9A1-737A-4254-906D-8B1AD6B31340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495535" y="3308944"/>
            <a:ext cx="2249209" cy="898143"/>
          </a:xfrm>
          <a:custGeom>
            <a:avLst/>
            <a:gdLst/>
            <a:ahLst/>
            <a:cxnLst/>
            <a:rect l="l" t="t" r="r" b="b"/>
            <a:pathLst>
              <a:path w="2249209" h="898143">
                <a:moveTo>
                  <a:pt x="1716776" y="0"/>
                </a:moveTo>
                <a:cubicBezTo>
                  <a:pt x="1769362" y="6573"/>
                  <a:pt x="1848241" y="59159"/>
                  <a:pt x="1953413" y="157758"/>
                </a:cubicBezTo>
                <a:cubicBezTo>
                  <a:pt x="1973133" y="177477"/>
                  <a:pt x="1976419" y="190624"/>
                  <a:pt x="1963273" y="197197"/>
                </a:cubicBezTo>
                <a:cubicBezTo>
                  <a:pt x="1956700" y="203770"/>
                  <a:pt x="1930407" y="207057"/>
                  <a:pt x="1884394" y="207057"/>
                </a:cubicBezTo>
                <a:lnTo>
                  <a:pt x="1253363" y="207057"/>
                </a:lnTo>
                <a:cubicBezTo>
                  <a:pt x="1200777" y="200484"/>
                  <a:pt x="1177770" y="226777"/>
                  <a:pt x="1184344" y="285936"/>
                </a:cubicBezTo>
                <a:lnTo>
                  <a:pt x="1184344" y="404254"/>
                </a:lnTo>
                <a:lnTo>
                  <a:pt x="1756216" y="404254"/>
                </a:lnTo>
                <a:cubicBezTo>
                  <a:pt x="1769362" y="404254"/>
                  <a:pt x="1789082" y="387821"/>
                  <a:pt x="1815375" y="354955"/>
                </a:cubicBezTo>
                <a:cubicBezTo>
                  <a:pt x="1848241" y="302369"/>
                  <a:pt x="1877821" y="276076"/>
                  <a:pt x="1904114" y="276076"/>
                </a:cubicBezTo>
                <a:cubicBezTo>
                  <a:pt x="2134177" y="354955"/>
                  <a:pt x="2249209" y="446980"/>
                  <a:pt x="2249209" y="552152"/>
                </a:cubicBezTo>
                <a:cubicBezTo>
                  <a:pt x="2242635" y="565299"/>
                  <a:pt x="2216343" y="575158"/>
                  <a:pt x="2170330" y="581732"/>
                </a:cubicBezTo>
                <a:cubicBezTo>
                  <a:pt x="2032292" y="588305"/>
                  <a:pt x="1920547" y="644177"/>
                  <a:pt x="1835095" y="749349"/>
                </a:cubicBezTo>
                <a:cubicBezTo>
                  <a:pt x="1795655" y="795362"/>
                  <a:pt x="1792369" y="739490"/>
                  <a:pt x="1825235" y="581732"/>
                </a:cubicBezTo>
                <a:cubicBezTo>
                  <a:pt x="1838381" y="509426"/>
                  <a:pt x="1844955" y="463413"/>
                  <a:pt x="1844955" y="443694"/>
                </a:cubicBezTo>
                <a:lnTo>
                  <a:pt x="1184344" y="443694"/>
                </a:lnTo>
                <a:lnTo>
                  <a:pt x="1184344" y="769069"/>
                </a:lnTo>
                <a:cubicBezTo>
                  <a:pt x="1204064" y="854521"/>
                  <a:pt x="1144904" y="897247"/>
                  <a:pt x="1006866" y="897247"/>
                </a:cubicBezTo>
                <a:cubicBezTo>
                  <a:pt x="934560" y="903820"/>
                  <a:pt x="904981" y="874241"/>
                  <a:pt x="918127" y="808509"/>
                </a:cubicBezTo>
                <a:lnTo>
                  <a:pt x="918127" y="453553"/>
                </a:lnTo>
                <a:lnTo>
                  <a:pt x="326536" y="453553"/>
                </a:lnTo>
                <a:cubicBezTo>
                  <a:pt x="326536" y="460127"/>
                  <a:pt x="326536" y="469987"/>
                  <a:pt x="326536" y="483133"/>
                </a:cubicBezTo>
                <a:cubicBezTo>
                  <a:pt x="346255" y="575158"/>
                  <a:pt x="329822" y="644177"/>
                  <a:pt x="277236" y="690190"/>
                </a:cubicBezTo>
                <a:cubicBezTo>
                  <a:pt x="211504" y="755923"/>
                  <a:pt x="142485" y="769069"/>
                  <a:pt x="70179" y="729630"/>
                </a:cubicBezTo>
                <a:cubicBezTo>
                  <a:pt x="-2126" y="683617"/>
                  <a:pt x="-18560" y="624458"/>
                  <a:pt x="20880" y="552152"/>
                </a:cubicBezTo>
                <a:cubicBezTo>
                  <a:pt x="27453" y="539006"/>
                  <a:pt x="47173" y="522573"/>
                  <a:pt x="80039" y="502853"/>
                </a:cubicBezTo>
                <a:cubicBezTo>
                  <a:pt x="165491" y="456840"/>
                  <a:pt x="208217" y="391108"/>
                  <a:pt x="208217" y="305656"/>
                </a:cubicBezTo>
                <a:cubicBezTo>
                  <a:pt x="208217" y="246496"/>
                  <a:pt x="244370" y="279363"/>
                  <a:pt x="316676" y="404254"/>
                </a:cubicBezTo>
                <a:lnTo>
                  <a:pt x="918127" y="404254"/>
                </a:lnTo>
                <a:lnTo>
                  <a:pt x="918127" y="207057"/>
                </a:lnTo>
                <a:lnTo>
                  <a:pt x="247657" y="207057"/>
                </a:lnTo>
                <a:cubicBezTo>
                  <a:pt x="188498" y="200484"/>
                  <a:pt x="172064" y="187337"/>
                  <a:pt x="198357" y="167617"/>
                </a:cubicBezTo>
                <a:lnTo>
                  <a:pt x="1559019" y="167617"/>
                </a:lnTo>
                <a:cubicBezTo>
                  <a:pt x="1572165" y="167617"/>
                  <a:pt x="1595171" y="141324"/>
                  <a:pt x="1628038" y="88738"/>
                </a:cubicBezTo>
                <a:cubicBezTo>
                  <a:pt x="1667477" y="36153"/>
                  <a:pt x="1697057" y="6573"/>
                  <a:pt x="1716776" y="0"/>
                </a:cubicBezTo>
                <a:close/>
              </a:path>
            </a:pathLst>
          </a:custGeom>
          <a:blipFill dpi="0" rotWithShape="1">
            <a:blip r:embed="rId2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sz="19900">
              <a:solidFill>
                <a:prstClr val="black"/>
              </a:solidFill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  <p:sp>
        <p:nvSpPr>
          <p:cNvPr id="45" name="PA_文本框 44">
            <a:extLst>
              <a:ext uri="{FF2B5EF4-FFF2-40B4-BE49-F238E27FC236}">
                <a16:creationId xmlns="" xmlns:a16="http://schemas.microsoft.com/office/drawing/2014/main" id="{840AE636-5507-48B6-B6F0-78655915AA03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3869398" y="3900536"/>
            <a:ext cx="455525" cy="49299"/>
          </a:xfrm>
          <a:custGeom>
            <a:avLst/>
            <a:gdLst/>
            <a:ahLst/>
            <a:cxnLst/>
            <a:rect l="l" t="t" r="r" b="b"/>
            <a:pathLst>
              <a:path w="455525" h="49299">
                <a:moveTo>
                  <a:pt x="31552" y="0"/>
                </a:moveTo>
                <a:lnTo>
                  <a:pt x="435806" y="0"/>
                </a:lnTo>
                <a:cubicBezTo>
                  <a:pt x="462099" y="13146"/>
                  <a:pt x="462099" y="29579"/>
                  <a:pt x="435806" y="49299"/>
                </a:cubicBezTo>
                <a:lnTo>
                  <a:pt x="51271" y="49299"/>
                </a:lnTo>
                <a:cubicBezTo>
                  <a:pt x="24978" y="49299"/>
                  <a:pt x="8545" y="42726"/>
                  <a:pt x="1972" y="29579"/>
                </a:cubicBezTo>
                <a:cubicBezTo>
                  <a:pt x="-4601" y="9859"/>
                  <a:pt x="5259" y="0"/>
                  <a:pt x="31552" y="0"/>
                </a:cubicBezTo>
                <a:close/>
              </a:path>
            </a:pathLst>
          </a:custGeom>
          <a:blipFill dpi="0" rotWithShape="1">
            <a:blip r:embed="rId2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sz="19900">
              <a:solidFill>
                <a:prstClr val="black"/>
              </a:solidFill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  <p:sp>
        <p:nvSpPr>
          <p:cNvPr id="44" name="PA_文本框 43">
            <a:extLst>
              <a:ext uri="{FF2B5EF4-FFF2-40B4-BE49-F238E27FC236}">
                <a16:creationId xmlns="" xmlns:a16="http://schemas.microsoft.com/office/drawing/2014/main" id="{B7AA356F-E05D-4D03-975E-72A0AA6BC37B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4795732" y="3900536"/>
            <a:ext cx="416579" cy="49299"/>
          </a:xfrm>
          <a:custGeom>
            <a:avLst/>
            <a:gdLst/>
            <a:ahLst/>
            <a:cxnLst/>
            <a:rect l="l" t="t" r="r" b="b"/>
            <a:pathLst>
              <a:path w="416579" h="49299">
                <a:moveTo>
                  <a:pt x="22185" y="0"/>
                </a:moveTo>
                <a:lnTo>
                  <a:pt x="396860" y="0"/>
                </a:lnTo>
                <a:cubicBezTo>
                  <a:pt x="410006" y="0"/>
                  <a:pt x="416579" y="6573"/>
                  <a:pt x="416579" y="19719"/>
                </a:cubicBezTo>
                <a:cubicBezTo>
                  <a:pt x="416579" y="39439"/>
                  <a:pt x="410006" y="49299"/>
                  <a:pt x="396860" y="49299"/>
                </a:cubicBezTo>
                <a:lnTo>
                  <a:pt x="51764" y="49299"/>
                </a:lnTo>
                <a:cubicBezTo>
                  <a:pt x="25471" y="49299"/>
                  <a:pt x="9038" y="39439"/>
                  <a:pt x="2465" y="19719"/>
                </a:cubicBezTo>
                <a:cubicBezTo>
                  <a:pt x="-4108" y="6573"/>
                  <a:pt x="2465" y="0"/>
                  <a:pt x="22185" y="0"/>
                </a:cubicBezTo>
                <a:close/>
              </a:path>
            </a:pathLst>
          </a:custGeom>
          <a:blipFill dpi="0" rotWithShape="1">
            <a:blip r:embed="rId3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sz="19900">
              <a:solidFill>
                <a:prstClr val="black"/>
              </a:solidFill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  <p:sp>
        <p:nvSpPr>
          <p:cNvPr id="43" name="PA_文本框 42">
            <a:extLst>
              <a:ext uri="{FF2B5EF4-FFF2-40B4-BE49-F238E27FC236}">
                <a16:creationId xmlns="" xmlns:a16="http://schemas.microsoft.com/office/drawing/2014/main" id="{FABC85E6-7855-46DC-A65B-EAD052656361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3908343" y="4097733"/>
            <a:ext cx="406720" cy="39439"/>
          </a:xfrm>
          <a:custGeom>
            <a:avLst/>
            <a:gdLst/>
            <a:ahLst/>
            <a:cxnLst/>
            <a:rect l="l" t="t" r="r" b="b"/>
            <a:pathLst>
              <a:path w="406720" h="39439">
                <a:moveTo>
                  <a:pt x="22185" y="0"/>
                </a:moveTo>
                <a:lnTo>
                  <a:pt x="377140" y="0"/>
                </a:lnTo>
                <a:cubicBezTo>
                  <a:pt x="390287" y="0"/>
                  <a:pt x="400147" y="6573"/>
                  <a:pt x="406720" y="19720"/>
                </a:cubicBezTo>
                <a:cubicBezTo>
                  <a:pt x="406720" y="32866"/>
                  <a:pt x="396860" y="39439"/>
                  <a:pt x="377140" y="39439"/>
                </a:cubicBezTo>
                <a:lnTo>
                  <a:pt x="51765" y="39439"/>
                </a:lnTo>
                <a:cubicBezTo>
                  <a:pt x="25472" y="39439"/>
                  <a:pt x="9039" y="32866"/>
                  <a:pt x="2465" y="19720"/>
                </a:cubicBezTo>
                <a:cubicBezTo>
                  <a:pt x="-4108" y="6573"/>
                  <a:pt x="2465" y="0"/>
                  <a:pt x="22185" y="0"/>
                </a:cubicBezTo>
                <a:close/>
              </a:path>
            </a:pathLst>
          </a:custGeom>
          <a:blipFill dpi="0" rotWithShape="1">
            <a:blip r:embed="rId3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sz="19900">
              <a:solidFill>
                <a:prstClr val="black"/>
              </a:solidFill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  <p:sp>
        <p:nvSpPr>
          <p:cNvPr id="42" name="PA_文本框 41">
            <a:extLst>
              <a:ext uri="{FF2B5EF4-FFF2-40B4-BE49-F238E27FC236}">
                <a16:creationId xmlns="" xmlns:a16="http://schemas.microsoft.com/office/drawing/2014/main" id="{D04382B4-991C-4764-9D21-4D6AC18BE901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4795731" y="4097733"/>
            <a:ext cx="406720" cy="39439"/>
          </a:xfrm>
          <a:custGeom>
            <a:avLst/>
            <a:gdLst/>
            <a:ahLst/>
            <a:cxnLst/>
            <a:rect l="l" t="t" r="r" b="b"/>
            <a:pathLst>
              <a:path w="406720" h="39439">
                <a:moveTo>
                  <a:pt x="22185" y="0"/>
                </a:moveTo>
                <a:lnTo>
                  <a:pt x="377140" y="0"/>
                </a:lnTo>
                <a:cubicBezTo>
                  <a:pt x="396860" y="0"/>
                  <a:pt x="406720" y="6573"/>
                  <a:pt x="406720" y="19720"/>
                </a:cubicBezTo>
                <a:cubicBezTo>
                  <a:pt x="406720" y="32866"/>
                  <a:pt x="400146" y="39439"/>
                  <a:pt x="387000" y="39439"/>
                </a:cubicBezTo>
                <a:lnTo>
                  <a:pt x="41905" y="39439"/>
                </a:lnTo>
                <a:cubicBezTo>
                  <a:pt x="22185" y="39439"/>
                  <a:pt x="9038" y="32866"/>
                  <a:pt x="2465" y="19720"/>
                </a:cubicBezTo>
                <a:cubicBezTo>
                  <a:pt x="-4108" y="6573"/>
                  <a:pt x="2465" y="0"/>
                  <a:pt x="22185" y="0"/>
                </a:cubicBezTo>
                <a:close/>
              </a:path>
            </a:pathLst>
          </a:custGeom>
          <a:blipFill dpi="0" rotWithShape="1">
            <a:blip r:embed="rId3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sz="19900">
              <a:solidFill>
                <a:prstClr val="black"/>
              </a:solidFill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="" xmlns:a16="http://schemas.microsoft.com/office/drawing/2014/main" id="{5D7EF7E8-8235-483B-8248-E961DD4644BE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3526024" y="4867242"/>
            <a:ext cx="1049786" cy="793867"/>
          </a:xfrm>
          <a:custGeom>
            <a:avLst/>
            <a:gdLst>
              <a:gd name="connsiteX0" fmla="*/ 826370 w 1049786"/>
              <a:gd name="connsiteY0" fmla="*/ 0 h 793867"/>
              <a:gd name="connsiteX1" fmla="*/ 850178 w 1049786"/>
              <a:gd name="connsiteY1" fmla="*/ 0 h 793867"/>
              <a:gd name="connsiteX2" fmla="*/ 842729 w 1049786"/>
              <a:gd name="connsiteY2" fmla="*/ 2483 h 793867"/>
              <a:gd name="connsiteX3" fmla="*/ 1049786 w 1049786"/>
              <a:gd name="connsiteY3" fmla="*/ 61643 h 793867"/>
              <a:gd name="connsiteX4" fmla="*/ 1030067 w 1049786"/>
              <a:gd name="connsiteY4" fmla="*/ 110942 h 793867"/>
              <a:gd name="connsiteX5" fmla="*/ 1008200 w 1049786"/>
              <a:gd name="connsiteY5" fmla="*/ 154675 h 793867"/>
              <a:gd name="connsiteX6" fmla="*/ 1000487 w 1049786"/>
              <a:gd name="connsiteY6" fmla="*/ 170101 h 793867"/>
              <a:gd name="connsiteX7" fmla="*/ 1003751 w 1049786"/>
              <a:gd name="connsiteY7" fmla="*/ 170101 h 793867"/>
              <a:gd name="connsiteX8" fmla="*/ 1004752 w 1049786"/>
              <a:gd name="connsiteY8" fmla="*/ 170101 h 793867"/>
              <a:gd name="connsiteX9" fmla="*/ 958439 w 1049786"/>
              <a:gd name="connsiteY9" fmla="*/ 305013 h 793867"/>
              <a:gd name="connsiteX10" fmla="*/ 958572 w 1049786"/>
              <a:gd name="connsiteY10" fmla="*/ 306217 h 793867"/>
              <a:gd name="connsiteX11" fmla="*/ 946258 w 1049786"/>
              <a:gd name="connsiteY11" fmla="*/ 339567 h 793867"/>
              <a:gd name="connsiteX12" fmla="*/ 694831 w 1049786"/>
              <a:gd name="connsiteY12" fmla="*/ 603935 h 793867"/>
              <a:gd name="connsiteX13" fmla="*/ 280717 w 1049786"/>
              <a:gd name="connsiteY13" fmla="*/ 751833 h 793867"/>
              <a:gd name="connsiteX14" fmla="*/ 83520 w 1049786"/>
              <a:gd name="connsiteY14" fmla="*/ 741973 h 793867"/>
              <a:gd name="connsiteX15" fmla="*/ 675112 w 1049786"/>
              <a:gd name="connsiteY15" fmla="*/ 219400 h 793867"/>
              <a:gd name="connsiteX16" fmla="*/ 221558 w 1049786"/>
              <a:gd name="connsiteY16" fmla="*/ 219400 h 793867"/>
              <a:gd name="connsiteX17" fmla="*/ 182119 w 1049786"/>
              <a:gd name="connsiteY17" fmla="*/ 189821 h 793867"/>
              <a:gd name="connsiteX18" fmla="*/ 211698 w 1049786"/>
              <a:gd name="connsiteY18" fmla="*/ 170101 h 793867"/>
              <a:gd name="connsiteX19" fmla="*/ 684972 w 1049786"/>
              <a:gd name="connsiteY19" fmla="*/ 170101 h 793867"/>
              <a:gd name="connsiteX20" fmla="*/ 692366 w 1049786"/>
              <a:gd name="connsiteY20" fmla="*/ 86292 h 793867"/>
              <a:gd name="connsiteX21" fmla="*/ 694729 w 1049786"/>
              <a:gd name="connsiteY21" fmla="*/ 34319 h 793867"/>
              <a:gd name="connsiteX22" fmla="*/ 728031 w 1049786"/>
              <a:gd name="connsiteY22" fmla="*/ 27470 h 793867"/>
              <a:gd name="connsiteX23" fmla="*/ 826370 w 1049786"/>
              <a:gd name="connsiteY23" fmla="*/ 0 h 793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049786" h="793867">
                <a:moveTo>
                  <a:pt x="826370" y="0"/>
                </a:moveTo>
                <a:lnTo>
                  <a:pt x="850178" y="0"/>
                </a:lnTo>
                <a:lnTo>
                  <a:pt x="842729" y="2483"/>
                </a:lnTo>
                <a:cubicBezTo>
                  <a:pt x="974194" y="9057"/>
                  <a:pt x="1043213" y="28776"/>
                  <a:pt x="1049786" y="61643"/>
                </a:cubicBezTo>
                <a:cubicBezTo>
                  <a:pt x="1049786" y="74789"/>
                  <a:pt x="1043213" y="91222"/>
                  <a:pt x="1030067" y="110942"/>
                </a:cubicBezTo>
                <a:lnTo>
                  <a:pt x="1008200" y="154675"/>
                </a:lnTo>
                <a:lnTo>
                  <a:pt x="1000487" y="170101"/>
                </a:lnTo>
                <a:lnTo>
                  <a:pt x="1003751" y="170101"/>
                </a:lnTo>
                <a:lnTo>
                  <a:pt x="1004752" y="170101"/>
                </a:lnTo>
                <a:lnTo>
                  <a:pt x="958439" y="305013"/>
                </a:lnTo>
                <a:lnTo>
                  <a:pt x="958572" y="306217"/>
                </a:lnTo>
                <a:lnTo>
                  <a:pt x="946258" y="339567"/>
                </a:lnTo>
                <a:cubicBezTo>
                  <a:pt x="892029" y="451724"/>
                  <a:pt x="808220" y="539846"/>
                  <a:pt x="694831" y="603935"/>
                </a:cubicBezTo>
                <a:cubicBezTo>
                  <a:pt x="596233" y="663094"/>
                  <a:pt x="458195" y="712393"/>
                  <a:pt x="280717" y="751833"/>
                </a:cubicBezTo>
                <a:cubicBezTo>
                  <a:pt x="-8506" y="810992"/>
                  <a:pt x="-74238" y="807706"/>
                  <a:pt x="83520" y="741973"/>
                </a:cubicBezTo>
                <a:cubicBezTo>
                  <a:pt x="458195" y="636801"/>
                  <a:pt x="655392" y="462610"/>
                  <a:pt x="675112" y="219400"/>
                </a:cubicBezTo>
                <a:lnTo>
                  <a:pt x="221558" y="219400"/>
                </a:lnTo>
                <a:cubicBezTo>
                  <a:pt x="195265" y="219400"/>
                  <a:pt x="182119" y="209541"/>
                  <a:pt x="182119" y="189821"/>
                </a:cubicBezTo>
                <a:cubicBezTo>
                  <a:pt x="182119" y="176674"/>
                  <a:pt x="191978" y="170101"/>
                  <a:pt x="211698" y="170101"/>
                </a:cubicBezTo>
                <a:lnTo>
                  <a:pt x="684972" y="170101"/>
                </a:lnTo>
                <a:cubicBezTo>
                  <a:pt x="688259" y="137235"/>
                  <a:pt x="690723" y="109299"/>
                  <a:pt x="692366" y="86292"/>
                </a:cubicBezTo>
                <a:lnTo>
                  <a:pt x="694729" y="34319"/>
                </a:lnTo>
                <a:lnTo>
                  <a:pt x="728031" y="27470"/>
                </a:lnTo>
                <a:lnTo>
                  <a:pt x="826370" y="0"/>
                </a:lnTo>
                <a:close/>
              </a:path>
            </a:pathLst>
          </a:custGeom>
          <a:blipFill dpi="0" rotWithShape="1">
            <a:blip r:embed="rId3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sz="19900">
              <a:solidFill>
                <a:prstClr val="black"/>
              </a:solidFill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BC2B7903-4D4D-4059-A218-07BACC57E58A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3363783" y="4215270"/>
            <a:ext cx="2325856" cy="830769"/>
          </a:xfrm>
          <a:custGeom>
            <a:avLst/>
            <a:gdLst>
              <a:gd name="connsiteX0" fmla="*/ 864748 w 2325856"/>
              <a:gd name="connsiteY0" fmla="*/ 398 h 830769"/>
              <a:gd name="connsiteX1" fmla="*/ 1014494 w 2325856"/>
              <a:gd name="connsiteY1" fmla="*/ 33213 h 830769"/>
              <a:gd name="connsiteX2" fmla="*/ 1044074 w 2325856"/>
              <a:gd name="connsiteY2" fmla="*/ 131812 h 830769"/>
              <a:gd name="connsiteX3" fmla="*/ 1024354 w 2325856"/>
              <a:gd name="connsiteY3" fmla="*/ 141672 h 830769"/>
              <a:gd name="connsiteX4" fmla="*/ 1458188 w 2325856"/>
              <a:gd name="connsiteY4" fmla="*/ 141672 h 830769"/>
              <a:gd name="connsiteX5" fmla="*/ 1497628 w 2325856"/>
              <a:gd name="connsiteY5" fmla="*/ 112092 h 830769"/>
              <a:gd name="connsiteX6" fmla="*/ 1586366 w 2325856"/>
              <a:gd name="connsiteY6" fmla="*/ 43073 h 830769"/>
              <a:gd name="connsiteX7" fmla="*/ 1921602 w 2325856"/>
              <a:gd name="connsiteY7" fmla="*/ 269850 h 830769"/>
              <a:gd name="connsiteX8" fmla="*/ 1852583 w 2325856"/>
              <a:gd name="connsiteY8" fmla="*/ 299430 h 830769"/>
              <a:gd name="connsiteX9" fmla="*/ 1763844 w 2325856"/>
              <a:gd name="connsiteY9" fmla="*/ 329009 h 830769"/>
              <a:gd name="connsiteX10" fmla="*/ 1606086 w 2325856"/>
              <a:gd name="connsiteY10" fmla="*/ 427608 h 830769"/>
              <a:gd name="connsiteX11" fmla="*/ 1517347 w 2325856"/>
              <a:gd name="connsiteY11" fmla="*/ 476907 h 830769"/>
              <a:gd name="connsiteX12" fmla="*/ 2306136 w 2325856"/>
              <a:gd name="connsiteY12" fmla="*/ 565646 h 830769"/>
              <a:gd name="connsiteX13" fmla="*/ 2246977 w 2325856"/>
              <a:gd name="connsiteY13" fmla="*/ 614945 h 830769"/>
              <a:gd name="connsiteX14" fmla="*/ 2148379 w 2325856"/>
              <a:gd name="connsiteY14" fmla="*/ 743123 h 830769"/>
              <a:gd name="connsiteX15" fmla="*/ 2052245 w 2325856"/>
              <a:gd name="connsiteY15" fmla="*/ 830013 h 830769"/>
              <a:gd name="connsiteX16" fmla="*/ 2035112 w 2325856"/>
              <a:gd name="connsiteY16" fmla="*/ 830769 h 830769"/>
              <a:gd name="connsiteX17" fmla="*/ 1945629 w 2325856"/>
              <a:gd name="connsiteY17" fmla="*/ 812115 h 830769"/>
              <a:gd name="connsiteX18" fmla="*/ 1651282 w 2325856"/>
              <a:gd name="connsiteY18" fmla="*/ 738077 h 830769"/>
              <a:gd name="connsiteX19" fmla="*/ 1605615 w 2325856"/>
              <a:gd name="connsiteY19" fmla="*/ 723247 h 830769"/>
              <a:gd name="connsiteX20" fmla="*/ 1545658 w 2325856"/>
              <a:gd name="connsiteY20" fmla="*/ 703261 h 830769"/>
              <a:gd name="connsiteX21" fmla="*/ 1502914 w 2325856"/>
              <a:gd name="connsiteY21" fmla="*/ 687703 h 830769"/>
              <a:gd name="connsiteX22" fmla="*/ 1453258 w 2325856"/>
              <a:gd name="connsiteY22" fmla="*/ 669175 h 830769"/>
              <a:gd name="connsiteX23" fmla="*/ 1251131 w 2325856"/>
              <a:gd name="connsiteY23" fmla="*/ 585366 h 830769"/>
              <a:gd name="connsiteX24" fmla="*/ 1249702 w 2325856"/>
              <a:gd name="connsiteY24" fmla="*/ 585843 h 830769"/>
              <a:gd name="connsiteX25" fmla="*/ 1232122 w 2325856"/>
              <a:gd name="connsiteY25" fmla="*/ 578414 h 830769"/>
              <a:gd name="connsiteX26" fmla="*/ 899796 w 2325856"/>
              <a:gd name="connsiteY26" fmla="*/ 689231 h 830769"/>
              <a:gd name="connsiteX27" fmla="*/ 866494 w 2325856"/>
              <a:gd name="connsiteY27" fmla="*/ 696080 h 830769"/>
              <a:gd name="connsiteX28" fmla="*/ 866596 w 2325856"/>
              <a:gd name="connsiteY28" fmla="*/ 693824 h 830769"/>
              <a:gd name="connsiteX29" fmla="*/ 494387 w 2325856"/>
              <a:gd name="connsiteY29" fmla="*/ 757913 h 830769"/>
              <a:gd name="connsiteX30" fmla="*/ 402997 w 2325856"/>
              <a:gd name="connsiteY30" fmla="*/ 770292 h 830769"/>
              <a:gd name="connsiteX31" fmla="*/ 353241 w 2325856"/>
              <a:gd name="connsiteY31" fmla="*/ 775927 h 830769"/>
              <a:gd name="connsiteX32" fmla="*/ 22923 w 2325856"/>
              <a:gd name="connsiteY32" fmla="*/ 791297 h 830769"/>
              <a:gd name="connsiteX33" fmla="*/ 22623 w 2325856"/>
              <a:gd name="connsiteY33" fmla="*/ 795758 h 830769"/>
              <a:gd name="connsiteX34" fmla="*/ 13718 w 2325856"/>
              <a:gd name="connsiteY34" fmla="*/ 794888 h 830769"/>
              <a:gd name="connsiteX35" fmla="*/ 48228 w 2325856"/>
              <a:gd name="connsiteY35" fmla="*/ 762843 h 830769"/>
              <a:gd name="connsiteX36" fmla="*/ 1044074 w 2325856"/>
              <a:gd name="connsiteY36" fmla="*/ 467047 h 830769"/>
              <a:gd name="connsiteX37" fmla="*/ 856737 w 2325856"/>
              <a:gd name="connsiteY37" fmla="*/ 259990 h 830769"/>
              <a:gd name="connsiteX38" fmla="*/ 413043 w 2325856"/>
              <a:gd name="connsiteY38" fmla="*/ 467047 h 830769"/>
              <a:gd name="connsiteX39" fmla="*/ 314444 w 2325856"/>
              <a:gd name="connsiteY39" fmla="*/ 447327 h 830769"/>
              <a:gd name="connsiteX40" fmla="*/ 738418 w 2325856"/>
              <a:gd name="connsiteY40" fmla="*/ 62793 h 830769"/>
              <a:gd name="connsiteX41" fmla="*/ 864748 w 2325856"/>
              <a:gd name="connsiteY41" fmla="*/ 398 h 830769"/>
              <a:gd name="connsiteX42" fmla="*/ 984915 w 2325856"/>
              <a:gd name="connsiteY42" fmla="*/ 181111 h 830769"/>
              <a:gd name="connsiteX43" fmla="*/ 925756 w 2325856"/>
              <a:gd name="connsiteY43" fmla="*/ 220551 h 830769"/>
              <a:gd name="connsiteX44" fmla="*/ 1201832 w 2325856"/>
              <a:gd name="connsiteY44" fmla="*/ 378308 h 830769"/>
              <a:gd name="connsiteX45" fmla="*/ 1438468 w 2325856"/>
              <a:gd name="connsiteY45" fmla="*/ 181111 h 830769"/>
              <a:gd name="connsiteX46" fmla="*/ 984915 w 2325856"/>
              <a:gd name="connsiteY46" fmla="*/ 181111 h 830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325856" h="830769">
                <a:moveTo>
                  <a:pt x="864748" y="398"/>
                </a:moveTo>
                <a:cubicBezTo>
                  <a:pt x="905420" y="2555"/>
                  <a:pt x="955335" y="13493"/>
                  <a:pt x="1014494" y="33213"/>
                </a:cubicBezTo>
                <a:cubicBezTo>
                  <a:pt x="1119666" y="59506"/>
                  <a:pt x="1129526" y="92372"/>
                  <a:pt x="1044074" y="131812"/>
                </a:cubicBezTo>
                <a:cubicBezTo>
                  <a:pt x="1037501" y="138385"/>
                  <a:pt x="1030927" y="141672"/>
                  <a:pt x="1024354" y="141672"/>
                </a:cubicBezTo>
                <a:lnTo>
                  <a:pt x="1458188" y="141672"/>
                </a:lnTo>
                <a:cubicBezTo>
                  <a:pt x="1464761" y="141672"/>
                  <a:pt x="1477908" y="131812"/>
                  <a:pt x="1497628" y="112092"/>
                </a:cubicBezTo>
                <a:cubicBezTo>
                  <a:pt x="1537067" y="66080"/>
                  <a:pt x="1566647" y="43073"/>
                  <a:pt x="1586366" y="43073"/>
                </a:cubicBezTo>
                <a:cubicBezTo>
                  <a:pt x="1763844" y="108805"/>
                  <a:pt x="1875589" y="184398"/>
                  <a:pt x="1921602" y="269850"/>
                </a:cubicBezTo>
                <a:cubicBezTo>
                  <a:pt x="1915028" y="289570"/>
                  <a:pt x="1892022" y="299430"/>
                  <a:pt x="1852583" y="299430"/>
                </a:cubicBezTo>
                <a:cubicBezTo>
                  <a:pt x="1813143" y="306003"/>
                  <a:pt x="1783564" y="315863"/>
                  <a:pt x="1763844" y="329009"/>
                </a:cubicBezTo>
                <a:cubicBezTo>
                  <a:pt x="1724404" y="355302"/>
                  <a:pt x="1671819" y="388168"/>
                  <a:pt x="1606086" y="427608"/>
                </a:cubicBezTo>
                <a:cubicBezTo>
                  <a:pt x="1560073" y="447327"/>
                  <a:pt x="1530494" y="463760"/>
                  <a:pt x="1517347" y="476907"/>
                </a:cubicBezTo>
                <a:cubicBezTo>
                  <a:pt x="1688252" y="516347"/>
                  <a:pt x="1951181" y="545926"/>
                  <a:pt x="2306136" y="565646"/>
                </a:cubicBezTo>
                <a:cubicBezTo>
                  <a:pt x="2345576" y="565646"/>
                  <a:pt x="2325856" y="582079"/>
                  <a:pt x="2246977" y="614945"/>
                </a:cubicBezTo>
                <a:cubicBezTo>
                  <a:pt x="2207538" y="641238"/>
                  <a:pt x="2174672" y="683964"/>
                  <a:pt x="2148379" y="743123"/>
                </a:cubicBezTo>
                <a:cubicBezTo>
                  <a:pt x="2123729" y="792423"/>
                  <a:pt x="2091685" y="821386"/>
                  <a:pt x="2052245" y="830013"/>
                </a:cubicBezTo>
                <a:lnTo>
                  <a:pt x="2035112" y="830769"/>
                </a:lnTo>
                <a:lnTo>
                  <a:pt x="1945629" y="812115"/>
                </a:lnTo>
                <a:cubicBezTo>
                  <a:pt x="1833868" y="788105"/>
                  <a:pt x="1742826" y="765937"/>
                  <a:pt x="1651282" y="738077"/>
                </a:cubicBezTo>
                <a:lnTo>
                  <a:pt x="1605615" y="723247"/>
                </a:lnTo>
                <a:lnTo>
                  <a:pt x="1545658" y="703261"/>
                </a:lnTo>
                <a:lnTo>
                  <a:pt x="1502914" y="687703"/>
                </a:lnTo>
                <a:lnTo>
                  <a:pt x="1453258" y="669175"/>
                </a:lnTo>
                <a:cubicBezTo>
                  <a:pt x="1394099" y="646168"/>
                  <a:pt x="1326724" y="618232"/>
                  <a:pt x="1251131" y="585366"/>
                </a:cubicBezTo>
                <a:lnTo>
                  <a:pt x="1249702" y="585843"/>
                </a:lnTo>
                <a:lnTo>
                  <a:pt x="1232122" y="578414"/>
                </a:lnTo>
                <a:cubicBezTo>
                  <a:pt x="1138301" y="623539"/>
                  <a:pt x="1022453" y="660031"/>
                  <a:pt x="899796" y="689231"/>
                </a:cubicBezTo>
                <a:lnTo>
                  <a:pt x="866494" y="696080"/>
                </a:lnTo>
                <a:lnTo>
                  <a:pt x="866596" y="693824"/>
                </a:lnTo>
                <a:cubicBezTo>
                  <a:pt x="728558" y="720117"/>
                  <a:pt x="604488" y="741480"/>
                  <a:pt x="494387" y="757913"/>
                </a:cubicBezTo>
                <a:lnTo>
                  <a:pt x="402997" y="770292"/>
                </a:lnTo>
                <a:lnTo>
                  <a:pt x="353241" y="775927"/>
                </a:lnTo>
                <a:cubicBezTo>
                  <a:pt x="189975" y="791431"/>
                  <a:pt x="62750" y="795047"/>
                  <a:pt x="22923" y="791297"/>
                </a:cubicBezTo>
                <a:lnTo>
                  <a:pt x="22623" y="795758"/>
                </a:lnTo>
                <a:lnTo>
                  <a:pt x="13718" y="794888"/>
                </a:lnTo>
                <a:cubicBezTo>
                  <a:pt x="-12575" y="789958"/>
                  <a:pt x="-1072" y="779276"/>
                  <a:pt x="48228" y="762843"/>
                </a:cubicBezTo>
                <a:cubicBezTo>
                  <a:pt x="357170" y="710257"/>
                  <a:pt x="689119" y="611659"/>
                  <a:pt x="1044074" y="467047"/>
                </a:cubicBezTo>
                <a:cubicBezTo>
                  <a:pt x="1011208" y="434181"/>
                  <a:pt x="948762" y="365162"/>
                  <a:pt x="856737" y="259990"/>
                </a:cubicBezTo>
                <a:cubicBezTo>
                  <a:pt x="692406" y="352015"/>
                  <a:pt x="544508" y="421034"/>
                  <a:pt x="413043" y="467047"/>
                </a:cubicBezTo>
                <a:cubicBezTo>
                  <a:pt x="261858" y="513060"/>
                  <a:pt x="228992" y="506487"/>
                  <a:pt x="314444" y="447327"/>
                </a:cubicBezTo>
                <a:cubicBezTo>
                  <a:pt x="439336" y="375022"/>
                  <a:pt x="580660" y="246843"/>
                  <a:pt x="738418" y="62793"/>
                </a:cubicBezTo>
                <a:cubicBezTo>
                  <a:pt x="754851" y="17602"/>
                  <a:pt x="796961" y="-3196"/>
                  <a:pt x="864748" y="398"/>
                </a:cubicBezTo>
                <a:close/>
                <a:moveTo>
                  <a:pt x="984915" y="181111"/>
                </a:moveTo>
                <a:lnTo>
                  <a:pt x="925756" y="220551"/>
                </a:lnTo>
                <a:cubicBezTo>
                  <a:pt x="965195" y="273137"/>
                  <a:pt x="1057220" y="325722"/>
                  <a:pt x="1201832" y="378308"/>
                </a:cubicBezTo>
                <a:cubicBezTo>
                  <a:pt x="1300430" y="325722"/>
                  <a:pt x="1379309" y="259990"/>
                  <a:pt x="1438468" y="181111"/>
                </a:cubicBezTo>
                <a:lnTo>
                  <a:pt x="984915" y="181111"/>
                </a:lnTo>
                <a:close/>
              </a:path>
            </a:pathLst>
          </a:custGeom>
          <a:blipFill dpi="0" rotWithShape="1">
            <a:blip r:embed="rId3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sz="19900">
              <a:solidFill>
                <a:prstClr val="black"/>
              </a:solidFill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A4A929AB-A485-473D-B76F-17B386562BF6}"/>
              </a:ext>
            </a:extLst>
          </p:cNvPr>
          <p:cNvSpPr txBox="1"/>
          <p:nvPr/>
        </p:nvSpPr>
        <p:spPr>
          <a:xfrm>
            <a:off x="3970661" y="1846773"/>
            <a:ext cx="4195762" cy="662024"/>
          </a:xfrm>
          <a:custGeom>
            <a:avLst/>
            <a:gdLst/>
            <a:ahLst/>
            <a:cxnLst/>
            <a:rect l="l" t="t" r="r" b="b"/>
            <a:pathLst>
              <a:path w="4195762" h="662024">
                <a:moveTo>
                  <a:pt x="3995961" y="425946"/>
                </a:moveTo>
                <a:cubicBezTo>
                  <a:pt x="3996407" y="425053"/>
                  <a:pt x="3997523" y="425053"/>
                  <a:pt x="3999309" y="425946"/>
                </a:cubicBezTo>
                <a:cubicBezTo>
                  <a:pt x="4061817" y="458093"/>
                  <a:pt x="4102001" y="485775"/>
                  <a:pt x="4119860" y="508993"/>
                </a:cubicBezTo>
                <a:cubicBezTo>
                  <a:pt x="4123432" y="528638"/>
                  <a:pt x="4114502" y="547390"/>
                  <a:pt x="4093071" y="565250"/>
                </a:cubicBezTo>
                <a:cubicBezTo>
                  <a:pt x="4080569" y="572393"/>
                  <a:pt x="4071640" y="569714"/>
                  <a:pt x="4066282" y="557213"/>
                </a:cubicBezTo>
                <a:cubicBezTo>
                  <a:pt x="4048422" y="500063"/>
                  <a:pt x="4025205" y="458093"/>
                  <a:pt x="3996630" y="431304"/>
                </a:cubicBezTo>
                <a:cubicBezTo>
                  <a:pt x="3995737" y="428625"/>
                  <a:pt x="3995514" y="426839"/>
                  <a:pt x="3995961" y="425946"/>
                </a:cubicBezTo>
                <a:close/>
                <a:moveTo>
                  <a:pt x="3831208" y="411882"/>
                </a:moveTo>
                <a:cubicBezTo>
                  <a:pt x="3832547" y="411436"/>
                  <a:pt x="3834110" y="411659"/>
                  <a:pt x="3835896" y="412552"/>
                </a:cubicBezTo>
                <a:lnTo>
                  <a:pt x="3876080" y="444699"/>
                </a:lnTo>
                <a:cubicBezTo>
                  <a:pt x="3881437" y="446485"/>
                  <a:pt x="3881437" y="450057"/>
                  <a:pt x="3876080" y="455414"/>
                </a:cubicBezTo>
                <a:cubicBezTo>
                  <a:pt x="3829645" y="516136"/>
                  <a:pt x="3780532" y="566143"/>
                  <a:pt x="3728740" y="605433"/>
                </a:cubicBezTo>
                <a:cubicBezTo>
                  <a:pt x="3726954" y="607219"/>
                  <a:pt x="3725168" y="606326"/>
                  <a:pt x="3723382" y="602754"/>
                </a:cubicBezTo>
                <a:cubicBezTo>
                  <a:pt x="3721596" y="600968"/>
                  <a:pt x="3721596" y="599182"/>
                  <a:pt x="3723382" y="597396"/>
                </a:cubicBezTo>
                <a:cubicBezTo>
                  <a:pt x="3766244" y="556320"/>
                  <a:pt x="3801070" y="496491"/>
                  <a:pt x="3827859" y="417910"/>
                </a:cubicBezTo>
                <a:cubicBezTo>
                  <a:pt x="3827859" y="417910"/>
                  <a:pt x="3827859" y="417017"/>
                  <a:pt x="3827859" y="415231"/>
                </a:cubicBezTo>
                <a:cubicBezTo>
                  <a:pt x="3828752" y="413445"/>
                  <a:pt x="3829868" y="412329"/>
                  <a:pt x="3831208" y="411882"/>
                </a:cubicBezTo>
                <a:close/>
                <a:moveTo>
                  <a:pt x="2605683" y="388442"/>
                </a:moveTo>
                <a:lnTo>
                  <a:pt x="2447627" y="393800"/>
                </a:lnTo>
                <a:lnTo>
                  <a:pt x="2447627" y="559892"/>
                </a:lnTo>
                <a:lnTo>
                  <a:pt x="2608362" y="559892"/>
                </a:lnTo>
                <a:close/>
                <a:moveTo>
                  <a:pt x="504527" y="383084"/>
                </a:moveTo>
                <a:cubicBezTo>
                  <a:pt x="561677" y="400943"/>
                  <a:pt x="606326" y="424160"/>
                  <a:pt x="638473" y="452735"/>
                </a:cubicBezTo>
                <a:cubicBezTo>
                  <a:pt x="645616" y="468809"/>
                  <a:pt x="642044" y="489347"/>
                  <a:pt x="627757" y="514350"/>
                </a:cubicBezTo>
                <a:cubicBezTo>
                  <a:pt x="611684" y="526852"/>
                  <a:pt x="598289" y="524173"/>
                  <a:pt x="587573" y="506314"/>
                </a:cubicBezTo>
                <a:cubicBezTo>
                  <a:pt x="566142" y="459879"/>
                  <a:pt x="537567" y="420589"/>
                  <a:pt x="501848" y="388442"/>
                </a:cubicBezTo>
                <a:cubicBezTo>
                  <a:pt x="498276" y="386656"/>
                  <a:pt x="499169" y="384870"/>
                  <a:pt x="504527" y="383084"/>
                </a:cubicBezTo>
                <a:close/>
                <a:moveTo>
                  <a:pt x="2629793" y="332185"/>
                </a:moveTo>
                <a:lnTo>
                  <a:pt x="2694087" y="369689"/>
                </a:lnTo>
                <a:cubicBezTo>
                  <a:pt x="2697658" y="371475"/>
                  <a:pt x="2697658" y="374154"/>
                  <a:pt x="2694087" y="377726"/>
                </a:cubicBezTo>
                <a:lnTo>
                  <a:pt x="2678013" y="401836"/>
                </a:lnTo>
                <a:lnTo>
                  <a:pt x="2680692" y="557213"/>
                </a:lnTo>
                <a:lnTo>
                  <a:pt x="2686050" y="575965"/>
                </a:lnTo>
                <a:cubicBezTo>
                  <a:pt x="2687836" y="577751"/>
                  <a:pt x="2687836" y="578644"/>
                  <a:pt x="2686050" y="578644"/>
                </a:cubicBezTo>
                <a:cubicBezTo>
                  <a:pt x="2686050" y="580430"/>
                  <a:pt x="2683371" y="581323"/>
                  <a:pt x="2678013" y="581323"/>
                </a:cubicBezTo>
                <a:cubicBezTo>
                  <a:pt x="2611933" y="577751"/>
                  <a:pt x="2535138" y="575965"/>
                  <a:pt x="2447627" y="575965"/>
                </a:cubicBezTo>
                <a:lnTo>
                  <a:pt x="2447627" y="594718"/>
                </a:lnTo>
                <a:cubicBezTo>
                  <a:pt x="2444055" y="614363"/>
                  <a:pt x="2432447" y="633115"/>
                  <a:pt x="2412801" y="650975"/>
                </a:cubicBezTo>
                <a:cubicBezTo>
                  <a:pt x="2407444" y="654546"/>
                  <a:pt x="2402979" y="655439"/>
                  <a:pt x="2399407" y="653653"/>
                </a:cubicBezTo>
                <a:cubicBezTo>
                  <a:pt x="2395835" y="651868"/>
                  <a:pt x="2394049" y="647403"/>
                  <a:pt x="2394049" y="640259"/>
                </a:cubicBezTo>
                <a:lnTo>
                  <a:pt x="2394049" y="431304"/>
                </a:lnTo>
                <a:lnTo>
                  <a:pt x="2391370" y="356295"/>
                </a:lnTo>
                <a:cubicBezTo>
                  <a:pt x="2391370" y="352723"/>
                  <a:pt x="2392263" y="350044"/>
                  <a:pt x="2394049" y="348258"/>
                </a:cubicBezTo>
                <a:cubicBezTo>
                  <a:pt x="2395835" y="348258"/>
                  <a:pt x="2397621" y="349151"/>
                  <a:pt x="2399407" y="350937"/>
                </a:cubicBezTo>
                <a:lnTo>
                  <a:pt x="2447627" y="377726"/>
                </a:lnTo>
                <a:lnTo>
                  <a:pt x="2603004" y="372368"/>
                </a:lnTo>
                <a:close/>
                <a:moveTo>
                  <a:pt x="1710630" y="313432"/>
                </a:moveTo>
                <a:lnTo>
                  <a:pt x="1710630" y="388442"/>
                </a:lnTo>
                <a:lnTo>
                  <a:pt x="1761530" y="388442"/>
                </a:lnTo>
                <a:lnTo>
                  <a:pt x="1764208" y="313432"/>
                </a:lnTo>
                <a:close/>
                <a:moveTo>
                  <a:pt x="1879401" y="310753"/>
                </a:moveTo>
                <a:lnTo>
                  <a:pt x="1817787" y="313432"/>
                </a:lnTo>
                <a:lnTo>
                  <a:pt x="1817787" y="385763"/>
                </a:lnTo>
                <a:lnTo>
                  <a:pt x="1879401" y="385763"/>
                </a:lnTo>
                <a:close/>
                <a:moveTo>
                  <a:pt x="1710630" y="238423"/>
                </a:moveTo>
                <a:lnTo>
                  <a:pt x="1710630" y="300038"/>
                </a:lnTo>
                <a:lnTo>
                  <a:pt x="1764208" y="300038"/>
                </a:lnTo>
                <a:lnTo>
                  <a:pt x="1764208" y="246460"/>
                </a:lnTo>
                <a:lnTo>
                  <a:pt x="1764208" y="238423"/>
                </a:lnTo>
                <a:close/>
                <a:moveTo>
                  <a:pt x="1882081" y="235744"/>
                </a:moveTo>
                <a:lnTo>
                  <a:pt x="1817787" y="238423"/>
                </a:lnTo>
                <a:lnTo>
                  <a:pt x="1817787" y="300038"/>
                </a:lnTo>
                <a:lnTo>
                  <a:pt x="1879401" y="297359"/>
                </a:lnTo>
                <a:close/>
                <a:moveTo>
                  <a:pt x="2328416" y="227038"/>
                </a:moveTo>
                <a:cubicBezTo>
                  <a:pt x="2329309" y="226591"/>
                  <a:pt x="2330648" y="226814"/>
                  <a:pt x="2332434" y="227707"/>
                </a:cubicBezTo>
                <a:cubicBezTo>
                  <a:pt x="2334220" y="227707"/>
                  <a:pt x="2335113" y="229493"/>
                  <a:pt x="2335113" y="233065"/>
                </a:cubicBezTo>
                <a:lnTo>
                  <a:pt x="2273498" y="517029"/>
                </a:lnTo>
                <a:cubicBezTo>
                  <a:pt x="2269926" y="534889"/>
                  <a:pt x="2268140" y="550069"/>
                  <a:pt x="2268140" y="562571"/>
                </a:cubicBezTo>
                <a:cubicBezTo>
                  <a:pt x="2268140" y="564357"/>
                  <a:pt x="2269033" y="567928"/>
                  <a:pt x="2270819" y="573286"/>
                </a:cubicBezTo>
                <a:cubicBezTo>
                  <a:pt x="2270819" y="580430"/>
                  <a:pt x="2272605" y="586681"/>
                  <a:pt x="2276177" y="592039"/>
                </a:cubicBezTo>
                <a:cubicBezTo>
                  <a:pt x="2281535" y="602754"/>
                  <a:pt x="2280642" y="612577"/>
                  <a:pt x="2273498" y="621507"/>
                </a:cubicBezTo>
                <a:cubicBezTo>
                  <a:pt x="2260997" y="634008"/>
                  <a:pt x="2245816" y="641152"/>
                  <a:pt x="2227957" y="642938"/>
                </a:cubicBezTo>
                <a:cubicBezTo>
                  <a:pt x="2217241" y="644724"/>
                  <a:pt x="2211883" y="638473"/>
                  <a:pt x="2211883" y="624185"/>
                </a:cubicBezTo>
                <a:cubicBezTo>
                  <a:pt x="2213669" y="613470"/>
                  <a:pt x="2214562" y="599182"/>
                  <a:pt x="2214562" y="581323"/>
                </a:cubicBezTo>
                <a:cubicBezTo>
                  <a:pt x="2218134" y="568821"/>
                  <a:pt x="2210097" y="558999"/>
                  <a:pt x="2190452" y="551855"/>
                </a:cubicBezTo>
                <a:cubicBezTo>
                  <a:pt x="2186880" y="546497"/>
                  <a:pt x="2187773" y="543818"/>
                  <a:pt x="2193131" y="543818"/>
                </a:cubicBezTo>
                <a:cubicBezTo>
                  <a:pt x="2209205" y="547390"/>
                  <a:pt x="2219920" y="542032"/>
                  <a:pt x="2225278" y="527745"/>
                </a:cubicBezTo>
                <a:lnTo>
                  <a:pt x="2327076" y="230386"/>
                </a:lnTo>
                <a:cubicBezTo>
                  <a:pt x="2327076" y="228600"/>
                  <a:pt x="2327523" y="227484"/>
                  <a:pt x="2328416" y="227038"/>
                </a:cubicBezTo>
                <a:close/>
                <a:moveTo>
                  <a:pt x="2169691" y="215652"/>
                </a:moveTo>
                <a:cubicBezTo>
                  <a:pt x="2171030" y="215652"/>
                  <a:pt x="2172593" y="216099"/>
                  <a:pt x="2174379" y="216992"/>
                </a:cubicBezTo>
                <a:cubicBezTo>
                  <a:pt x="2229743" y="240209"/>
                  <a:pt x="2257425" y="264319"/>
                  <a:pt x="2257425" y="289322"/>
                </a:cubicBezTo>
                <a:cubicBezTo>
                  <a:pt x="2253853" y="307182"/>
                  <a:pt x="2242244" y="319683"/>
                  <a:pt x="2222599" y="326827"/>
                </a:cubicBezTo>
                <a:cubicBezTo>
                  <a:pt x="2204740" y="328613"/>
                  <a:pt x="2194917" y="322362"/>
                  <a:pt x="2193131" y="308075"/>
                </a:cubicBezTo>
                <a:cubicBezTo>
                  <a:pt x="2191345" y="274142"/>
                  <a:pt x="2182415" y="245567"/>
                  <a:pt x="2166342" y="222349"/>
                </a:cubicBezTo>
                <a:cubicBezTo>
                  <a:pt x="2164556" y="220564"/>
                  <a:pt x="2164556" y="218778"/>
                  <a:pt x="2166342" y="216992"/>
                </a:cubicBezTo>
                <a:cubicBezTo>
                  <a:pt x="2167235" y="216099"/>
                  <a:pt x="2168351" y="215652"/>
                  <a:pt x="2169691" y="215652"/>
                </a:cubicBezTo>
                <a:close/>
                <a:moveTo>
                  <a:pt x="598289" y="214313"/>
                </a:moveTo>
                <a:lnTo>
                  <a:pt x="641151" y="257175"/>
                </a:lnTo>
                <a:cubicBezTo>
                  <a:pt x="644723" y="258961"/>
                  <a:pt x="644723" y="261640"/>
                  <a:pt x="641151" y="265212"/>
                </a:cubicBezTo>
                <a:lnTo>
                  <a:pt x="424160" y="267891"/>
                </a:lnTo>
                <a:lnTo>
                  <a:pt x="475059" y="281285"/>
                </a:lnTo>
                <a:cubicBezTo>
                  <a:pt x="480417" y="283071"/>
                  <a:pt x="481310" y="285750"/>
                  <a:pt x="477738" y="289322"/>
                </a:cubicBezTo>
                <a:lnTo>
                  <a:pt x="467023" y="310753"/>
                </a:lnTo>
                <a:lnTo>
                  <a:pt x="461665" y="551855"/>
                </a:lnTo>
                <a:cubicBezTo>
                  <a:pt x="459879" y="592932"/>
                  <a:pt x="434876" y="625078"/>
                  <a:pt x="386655" y="648296"/>
                </a:cubicBezTo>
                <a:cubicBezTo>
                  <a:pt x="381298" y="650082"/>
                  <a:pt x="378619" y="648296"/>
                  <a:pt x="378619" y="642938"/>
                </a:cubicBezTo>
                <a:cubicBezTo>
                  <a:pt x="378619" y="617935"/>
                  <a:pt x="370582" y="602754"/>
                  <a:pt x="354509" y="597396"/>
                </a:cubicBezTo>
                <a:cubicBezTo>
                  <a:pt x="349151" y="592039"/>
                  <a:pt x="350044" y="588467"/>
                  <a:pt x="357187" y="586681"/>
                </a:cubicBezTo>
                <a:cubicBezTo>
                  <a:pt x="391120" y="588467"/>
                  <a:pt x="407194" y="581323"/>
                  <a:pt x="405408" y="565250"/>
                </a:cubicBezTo>
                <a:lnTo>
                  <a:pt x="408087" y="267891"/>
                </a:lnTo>
                <a:lnTo>
                  <a:pt x="362545" y="267891"/>
                </a:lnTo>
                <a:cubicBezTo>
                  <a:pt x="357187" y="267891"/>
                  <a:pt x="349151" y="268784"/>
                  <a:pt x="338435" y="270570"/>
                </a:cubicBezTo>
                <a:cubicBezTo>
                  <a:pt x="315218" y="270570"/>
                  <a:pt x="299144" y="272356"/>
                  <a:pt x="290215" y="275928"/>
                </a:cubicBezTo>
                <a:lnTo>
                  <a:pt x="271462" y="254496"/>
                </a:lnTo>
                <a:lnTo>
                  <a:pt x="558105" y="251817"/>
                </a:lnTo>
                <a:close/>
                <a:moveTo>
                  <a:pt x="4007346" y="208955"/>
                </a:moveTo>
                <a:lnTo>
                  <a:pt x="4044851" y="241102"/>
                </a:lnTo>
                <a:cubicBezTo>
                  <a:pt x="4048422" y="242888"/>
                  <a:pt x="4047530" y="245567"/>
                  <a:pt x="4042172" y="249139"/>
                </a:cubicBezTo>
                <a:lnTo>
                  <a:pt x="3926979" y="251817"/>
                </a:lnTo>
                <a:lnTo>
                  <a:pt x="3959126" y="259854"/>
                </a:lnTo>
                <a:cubicBezTo>
                  <a:pt x="3966269" y="261640"/>
                  <a:pt x="3968948" y="266105"/>
                  <a:pt x="3967162" y="273249"/>
                </a:cubicBezTo>
                <a:lnTo>
                  <a:pt x="3964483" y="361653"/>
                </a:lnTo>
                <a:lnTo>
                  <a:pt x="4052887" y="358974"/>
                </a:lnTo>
                <a:lnTo>
                  <a:pt x="4082355" y="326827"/>
                </a:lnTo>
                <a:lnTo>
                  <a:pt x="4125218" y="364332"/>
                </a:lnTo>
                <a:cubicBezTo>
                  <a:pt x="4128790" y="367903"/>
                  <a:pt x="4127897" y="369689"/>
                  <a:pt x="4122539" y="369689"/>
                </a:cubicBezTo>
                <a:lnTo>
                  <a:pt x="3964483" y="377726"/>
                </a:lnTo>
                <a:lnTo>
                  <a:pt x="3964483" y="476846"/>
                </a:lnTo>
                <a:lnTo>
                  <a:pt x="3964483" y="551855"/>
                </a:lnTo>
                <a:cubicBezTo>
                  <a:pt x="3966269" y="591146"/>
                  <a:pt x="3943945" y="623293"/>
                  <a:pt x="3897511" y="648296"/>
                </a:cubicBezTo>
                <a:cubicBezTo>
                  <a:pt x="3892153" y="650082"/>
                  <a:pt x="3889474" y="649189"/>
                  <a:pt x="3889474" y="645617"/>
                </a:cubicBezTo>
                <a:cubicBezTo>
                  <a:pt x="3893046" y="624185"/>
                  <a:pt x="3885902" y="608112"/>
                  <a:pt x="3868043" y="597396"/>
                </a:cubicBezTo>
                <a:cubicBezTo>
                  <a:pt x="3864471" y="595610"/>
                  <a:pt x="3862685" y="593825"/>
                  <a:pt x="3862685" y="592039"/>
                </a:cubicBezTo>
                <a:cubicBezTo>
                  <a:pt x="3862685" y="590253"/>
                  <a:pt x="3864471" y="588467"/>
                  <a:pt x="3868043" y="586681"/>
                </a:cubicBezTo>
                <a:cubicBezTo>
                  <a:pt x="3896618" y="590253"/>
                  <a:pt x="3910012" y="586681"/>
                  <a:pt x="3908226" y="575965"/>
                </a:cubicBezTo>
                <a:lnTo>
                  <a:pt x="3905547" y="380405"/>
                </a:lnTo>
                <a:lnTo>
                  <a:pt x="3865364" y="380405"/>
                </a:lnTo>
                <a:cubicBezTo>
                  <a:pt x="3860006" y="380405"/>
                  <a:pt x="3851969" y="381298"/>
                  <a:pt x="3841254" y="383084"/>
                </a:cubicBezTo>
                <a:cubicBezTo>
                  <a:pt x="3816251" y="383084"/>
                  <a:pt x="3800177" y="384870"/>
                  <a:pt x="3793033" y="388442"/>
                </a:cubicBezTo>
                <a:lnTo>
                  <a:pt x="3771602" y="367010"/>
                </a:lnTo>
                <a:lnTo>
                  <a:pt x="3905547" y="364332"/>
                </a:lnTo>
                <a:lnTo>
                  <a:pt x="3902869" y="251817"/>
                </a:lnTo>
                <a:cubicBezTo>
                  <a:pt x="3897511" y="251817"/>
                  <a:pt x="3889474" y="252710"/>
                  <a:pt x="3878758" y="254496"/>
                </a:cubicBezTo>
                <a:cubicBezTo>
                  <a:pt x="3857327" y="254496"/>
                  <a:pt x="3843040" y="256282"/>
                  <a:pt x="3835896" y="259854"/>
                </a:cubicBezTo>
                <a:lnTo>
                  <a:pt x="3817144" y="241102"/>
                </a:lnTo>
                <a:lnTo>
                  <a:pt x="3980557" y="235744"/>
                </a:lnTo>
                <a:close/>
                <a:moveTo>
                  <a:pt x="1673126" y="152698"/>
                </a:moveTo>
                <a:lnTo>
                  <a:pt x="1718667" y="168771"/>
                </a:lnTo>
                <a:lnTo>
                  <a:pt x="1710630" y="184845"/>
                </a:lnTo>
                <a:lnTo>
                  <a:pt x="1710630" y="225028"/>
                </a:lnTo>
                <a:lnTo>
                  <a:pt x="1764208" y="222349"/>
                </a:lnTo>
                <a:lnTo>
                  <a:pt x="1761530" y="152698"/>
                </a:lnTo>
                <a:close/>
                <a:moveTo>
                  <a:pt x="2254746" y="42863"/>
                </a:moveTo>
                <a:cubicBezTo>
                  <a:pt x="2255639" y="41970"/>
                  <a:pt x="2257425" y="41970"/>
                  <a:pt x="2260104" y="42863"/>
                </a:cubicBezTo>
                <a:cubicBezTo>
                  <a:pt x="2315468" y="64294"/>
                  <a:pt x="2345829" y="88404"/>
                  <a:pt x="2351187" y="115193"/>
                </a:cubicBezTo>
                <a:cubicBezTo>
                  <a:pt x="2349401" y="136624"/>
                  <a:pt x="2336899" y="151805"/>
                  <a:pt x="2313682" y="160735"/>
                </a:cubicBezTo>
                <a:cubicBezTo>
                  <a:pt x="2295822" y="162521"/>
                  <a:pt x="2286000" y="156270"/>
                  <a:pt x="2284214" y="141982"/>
                </a:cubicBezTo>
                <a:cubicBezTo>
                  <a:pt x="2278856" y="100906"/>
                  <a:pt x="2269033" y="69652"/>
                  <a:pt x="2254746" y="48221"/>
                </a:cubicBezTo>
                <a:cubicBezTo>
                  <a:pt x="2253853" y="45542"/>
                  <a:pt x="2253853" y="43756"/>
                  <a:pt x="2254746" y="42863"/>
                </a:cubicBezTo>
                <a:close/>
                <a:moveTo>
                  <a:pt x="542032" y="32147"/>
                </a:moveTo>
                <a:lnTo>
                  <a:pt x="582216" y="66973"/>
                </a:lnTo>
                <a:cubicBezTo>
                  <a:pt x="585787" y="68759"/>
                  <a:pt x="585787" y="71438"/>
                  <a:pt x="582216" y="75010"/>
                </a:cubicBezTo>
                <a:lnTo>
                  <a:pt x="397371" y="77689"/>
                </a:lnTo>
                <a:cubicBezTo>
                  <a:pt x="392013" y="77689"/>
                  <a:pt x="383976" y="78581"/>
                  <a:pt x="373261" y="80367"/>
                </a:cubicBezTo>
                <a:cubicBezTo>
                  <a:pt x="350044" y="80367"/>
                  <a:pt x="333970" y="82153"/>
                  <a:pt x="325041" y="85725"/>
                </a:cubicBezTo>
                <a:lnTo>
                  <a:pt x="306288" y="66973"/>
                </a:lnTo>
                <a:lnTo>
                  <a:pt x="509885" y="64294"/>
                </a:lnTo>
                <a:close/>
                <a:moveTo>
                  <a:pt x="3594794" y="24110"/>
                </a:moveTo>
                <a:lnTo>
                  <a:pt x="3640336" y="56257"/>
                </a:lnTo>
                <a:lnTo>
                  <a:pt x="3696593" y="53578"/>
                </a:lnTo>
                <a:lnTo>
                  <a:pt x="3723382" y="26789"/>
                </a:lnTo>
                <a:lnTo>
                  <a:pt x="3766244" y="61615"/>
                </a:lnTo>
                <a:cubicBezTo>
                  <a:pt x="3769816" y="63401"/>
                  <a:pt x="3771602" y="65187"/>
                  <a:pt x="3771602" y="66973"/>
                </a:cubicBezTo>
                <a:cubicBezTo>
                  <a:pt x="3771602" y="68759"/>
                  <a:pt x="3769816" y="70545"/>
                  <a:pt x="3766244" y="72331"/>
                </a:cubicBezTo>
                <a:lnTo>
                  <a:pt x="3750171" y="88404"/>
                </a:lnTo>
                <a:cubicBezTo>
                  <a:pt x="3746599" y="93762"/>
                  <a:pt x="3741241" y="102692"/>
                  <a:pt x="3734097" y="115193"/>
                </a:cubicBezTo>
                <a:cubicBezTo>
                  <a:pt x="3709094" y="158056"/>
                  <a:pt x="3687663" y="191989"/>
                  <a:pt x="3669804" y="216992"/>
                </a:cubicBezTo>
                <a:cubicBezTo>
                  <a:pt x="3735883" y="272356"/>
                  <a:pt x="3767137" y="324148"/>
                  <a:pt x="3763565" y="372368"/>
                </a:cubicBezTo>
                <a:cubicBezTo>
                  <a:pt x="3761780" y="413445"/>
                  <a:pt x="3736776" y="442913"/>
                  <a:pt x="3688556" y="460772"/>
                </a:cubicBezTo>
                <a:cubicBezTo>
                  <a:pt x="3686770" y="462558"/>
                  <a:pt x="3685877" y="461665"/>
                  <a:pt x="3685877" y="458093"/>
                </a:cubicBezTo>
                <a:cubicBezTo>
                  <a:pt x="3687663" y="434876"/>
                  <a:pt x="3679626" y="417910"/>
                  <a:pt x="3661767" y="407194"/>
                </a:cubicBezTo>
                <a:cubicBezTo>
                  <a:pt x="3659981" y="403622"/>
                  <a:pt x="3659981" y="400943"/>
                  <a:pt x="3661767" y="399157"/>
                </a:cubicBezTo>
                <a:cubicBezTo>
                  <a:pt x="3690342" y="402729"/>
                  <a:pt x="3704630" y="397371"/>
                  <a:pt x="3704630" y="383084"/>
                </a:cubicBezTo>
                <a:cubicBezTo>
                  <a:pt x="3711773" y="324148"/>
                  <a:pt x="3696593" y="268784"/>
                  <a:pt x="3659088" y="216992"/>
                </a:cubicBezTo>
                <a:cubicBezTo>
                  <a:pt x="3680519" y="147340"/>
                  <a:pt x="3693914" y="97334"/>
                  <a:pt x="3699272" y="66973"/>
                </a:cubicBezTo>
                <a:lnTo>
                  <a:pt x="3640336" y="72331"/>
                </a:lnTo>
                <a:lnTo>
                  <a:pt x="3634978" y="415231"/>
                </a:lnTo>
                <a:lnTo>
                  <a:pt x="3637657" y="546497"/>
                </a:lnTo>
                <a:cubicBezTo>
                  <a:pt x="3634085" y="589360"/>
                  <a:pt x="3622476" y="623293"/>
                  <a:pt x="3602831" y="648296"/>
                </a:cubicBezTo>
                <a:cubicBezTo>
                  <a:pt x="3590330" y="657225"/>
                  <a:pt x="3584079" y="657225"/>
                  <a:pt x="3584079" y="648296"/>
                </a:cubicBezTo>
                <a:lnTo>
                  <a:pt x="3589437" y="468809"/>
                </a:lnTo>
                <a:close/>
                <a:moveTo>
                  <a:pt x="2964954" y="10716"/>
                </a:moveTo>
                <a:lnTo>
                  <a:pt x="3026569" y="29468"/>
                </a:lnTo>
                <a:cubicBezTo>
                  <a:pt x="3030140" y="31254"/>
                  <a:pt x="3030140" y="33933"/>
                  <a:pt x="3026569" y="37505"/>
                </a:cubicBezTo>
                <a:cubicBezTo>
                  <a:pt x="3019425" y="46435"/>
                  <a:pt x="3015853" y="70545"/>
                  <a:pt x="3015853" y="109835"/>
                </a:cubicBezTo>
                <a:lnTo>
                  <a:pt x="3029247" y="109835"/>
                </a:lnTo>
                <a:lnTo>
                  <a:pt x="3053358" y="85725"/>
                </a:lnTo>
                <a:lnTo>
                  <a:pt x="3101578" y="120551"/>
                </a:lnTo>
                <a:cubicBezTo>
                  <a:pt x="3105150" y="124123"/>
                  <a:pt x="3104257" y="127695"/>
                  <a:pt x="3098899" y="131267"/>
                </a:cubicBezTo>
                <a:lnTo>
                  <a:pt x="3080147" y="150019"/>
                </a:lnTo>
                <a:cubicBezTo>
                  <a:pt x="3076575" y="157163"/>
                  <a:pt x="3070324" y="166985"/>
                  <a:pt x="3061394" y="179487"/>
                </a:cubicBezTo>
                <a:cubicBezTo>
                  <a:pt x="3039963" y="211634"/>
                  <a:pt x="3022104" y="235744"/>
                  <a:pt x="3007816" y="251817"/>
                </a:cubicBezTo>
                <a:lnTo>
                  <a:pt x="3007816" y="259854"/>
                </a:lnTo>
                <a:cubicBezTo>
                  <a:pt x="3052465" y="277714"/>
                  <a:pt x="3077468" y="292001"/>
                  <a:pt x="3082826" y="302717"/>
                </a:cubicBezTo>
                <a:cubicBezTo>
                  <a:pt x="3081040" y="324148"/>
                  <a:pt x="3073003" y="339328"/>
                  <a:pt x="3058715" y="348258"/>
                </a:cubicBezTo>
                <a:cubicBezTo>
                  <a:pt x="3044428" y="353616"/>
                  <a:pt x="3037284" y="351830"/>
                  <a:pt x="3037284" y="342900"/>
                </a:cubicBezTo>
                <a:cubicBezTo>
                  <a:pt x="3031926" y="312539"/>
                  <a:pt x="3022104" y="288429"/>
                  <a:pt x="3007816" y="270570"/>
                </a:cubicBezTo>
                <a:lnTo>
                  <a:pt x="3005137" y="479525"/>
                </a:lnTo>
                <a:lnTo>
                  <a:pt x="3005137" y="562571"/>
                </a:lnTo>
                <a:cubicBezTo>
                  <a:pt x="3001565" y="587574"/>
                  <a:pt x="2986385" y="614363"/>
                  <a:pt x="2959596" y="642938"/>
                </a:cubicBezTo>
                <a:cubicBezTo>
                  <a:pt x="2950666" y="651868"/>
                  <a:pt x="2945308" y="651868"/>
                  <a:pt x="2943522" y="642938"/>
                </a:cubicBezTo>
                <a:lnTo>
                  <a:pt x="2951559" y="458093"/>
                </a:lnTo>
                <a:lnTo>
                  <a:pt x="2956917" y="316111"/>
                </a:lnTo>
                <a:cubicBezTo>
                  <a:pt x="2917626" y="358974"/>
                  <a:pt x="2871192" y="401836"/>
                  <a:pt x="2817614" y="444699"/>
                </a:cubicBezTo>
                <a:cubicBezTo>
                  <a:pt x="2814042" y="444699"/>
                  <a:pt x="2813149" y="442020"/>
                  <a:pt x="2814935" y="436662"/>
                </a:cubicBezTo>
                <a:cubicBezTo>
                  <a:pt x="2897088" y="352723"/>
                  <a:pt x="2967633" y="249139"/>
                  <a:pt x="3026569" y="125909"/>
                </a:cubicBezTo>
                <a:lnTo>
                  <a:pt x="2943522" y="131267"/>
                </a:lnTo>
                <a:cubicBezTo>
                  <a:pt x="2922091" y="131267"/>
                  <a:pt x="2903339" y="133053"/>
                  <a:pt x="2887265" y="136624"/>
                </a:cubicBezTo>
                <a:lnTo>
                  <a:pt x="2863155" y="117872"/>
                </a:lnTo>
                <a:lnTo>
                  <a:pt x="2962275" y="112514"/>
                </a:lnTo>
                <a:close/>
                <a:moveTo>
                  <a:pt x="1611511" y="10716"/>
                </a:moveTo>
                <a:cubicBezTo>
                  <a:pt x="1612404" y="9823"/>
                  <a:pt x="1613297" y="9823"/>
                  <a:pt x="1614190" y="10716"/>
                </a:cubicBezTo>
                <a:cubicBezTo>
                  <a:pt x="1671340" y="32147"/>
                  <a:pt x="1700808" y="50899"/>
                  <a:pt x="1702594" y="66973"/>
                </a:cubicBezTo>
                <a:cubicBezTo>
                  <a:pt x="1700808" y="88404"/>
                  <a:pt x="1688306" y="103585"/>
                  <a:pt x="1665089" y="112514"/>
                </a:cubicBezTo>
                <a:cubicBezTo>
                  <a:pt x="1652588" y="114300"/>
                  <a:pt x="1645444" y="109835"/>
                  <a:pt x="1643658" y="99120"/>
                </a:cubicBezTo>
                <a:cubicBezTo>
                  <a:pt x="1638300" y="63401"/>
                  <a:pt x="1626691" y="35719"/>
                  <a:pt x="1608832" y="16074"/>
                </a:cubicBezTo>
                <a:cubicBezTo>
                  <a:pt x="1609725" y="13395"/>
                  <a:pt x="1610618" y="11609"/>
                  <a:pt x="1611511" y="10716"/>
                </a:cubicBezTo>
                <a:close/>
                <a:moveTo>
                  <a:pt x="3227487" y="8037"/>
                </a:moveTo>
                <a:lnTo>
                  <a:pt x="3302496" y="32147"/>
                </a:lnTo>
                <a:cubicBezTo>
                  <a:pt x="3309640" y="35719"/>
                  <a:pt x="3310533" y="40184"/>
                  <a:pt x="3305175" y="45542"/>
                </a:cubicBezTo>
                <a:cubicBezTo>
                  <a:pt x="3296245" y="52685"/>
                  <a:pt x="3291780" y="66080"/>
                  <a:pt x="3291780" y="85725"/>
                </a:cubicBezTo>
                <a:lnTo>
                  <a:pt x="3291780" y="160735"/>
                </a:lnTo>
                <a:lnTo>
                  <a:pt x="3353395" y="158056"/>
                </a:lnTo>
                <a:lnTo>
                  <a:pt x="3382863" y="123230"/>
                </a:lnTo>
                <a:lnTo>
                  <a:pt x="3428405" y="163414"/>
                </a:lnTo>
                <a:cubicBezTo>
                  <a:pt x="3431976" y="166985"/>
                  <a:pt x="3431976" y="169664"/>
                  <a:pt x="3428405" y="171450"/>
                </a:cubicBezTo>
                <a:lnTo>
                  <a:pt x="3291780" y="174129"/>
                </a:lnTo>
                <a:lnTo>
                  <a:pt x="3289101" y="329506"/>
                </a:lnTo>
                <a:lnTo>
                  <a:pt x="3393579" y="326827"/>
                </a:lnTo>
                <a:lnTo>
                  <a:pt x="3431083" y="283964"/>
                </a:lnTo>
                <a:lnTo>
                  <a:pt x="3481983" y="332185"/>
                </a:lnTo>
                <a:cubicBezTo>
                  <a:pt x="3485555" y="335757"/>
                  <a:pt x="3484662" y="337542"/>
                  <a:pt x="3479304" y="337542"/>
                </a:cubicBezTo>
                <a:lnTo>
                  <a:pt x="3246239" y="342900"/>
                </a:lnTo>
                <a:lnTo>
                  <a:pt x="3299817" y="380405"/>
                </a:lnTo>
                <a:cubicBezTo>
                  <a:pt x="3303389" y="382191"/>
                  <a:pt x="3302496" y="385763"/>
                  <a:pt x="3297138" y="391121"/>
                </a:cubicBezTo>
                <a:cubicBezTo>
                  <a:pt x="3270349" y="433983"/>
                  <a:pt x="3228380" y="492026"/>
                  <a:pt x="3171230" y="565250"/>
                </a:cubicBezTo>
                <a:lnTo>
                  <a:pt x="3353395" y="554534"/>
                </a:lnTo>
                <a:cubicBezTo>
                  <a:pt x="3349823" y="522387"/>
                  <a:pt x="3340001" y="493812"/>
                  <a:pt x="3323927" y="468809"/>
                </a:cubicBezTo>
                <a:cubicBezTo>
                  <a:pt x="3322141" y="463451"/>
                  <a:pt x="3324820" y="460772"/>
                  <a:pt x="3331964" y="460772"/>
                </a:cubicBezTo>
                <a:cubicBezTo>
                  <a:pt x="3387328" y="503635"/>
                  <a:pt x="3420368" y="542032"/>
                  <a:pt x="3431083" y="575965"/>
                </a:cubicBezTo>
                <a:cubicBezTo>
                  <a:pt x="3436441" y="600968"/>
                  <a:pt x="3420368" y="622400"/>
                  <a:pt x="3382863" y="640259"/>
                </a:cubicBezTo>
                <a:cubicBezTo>
                  <a:pt x="3365004" y="642045"/>
                  <a:pt x="3356074" y="634008"/>
                  <a:pt x="3356074" y="616149"/>
                </a:cubicBezTo>
                <a:cubicBezTo>
                  <a:pt x="3359646" y="596503"/>
                  <a:pt x="3359646" y="580430"/>
                  <a:pt x="3356074" y="567928"/>
                </a:cubicBezTo>
                <a:cubicBezTo>
                  <a:pt x="3279279" y="576858"/>
                  <a:pt x="3199805" y="596503"/>
                  <a:pt x="3117651" y="626864"/>
                </a:cubicBezTo>
                <a:cubicBezTo>
                  <a:pt x="3112294" y="630436"/>
                  <a:pt x="3107829" y="629543"/>
                  <a:pt x="3104257" y="624185"/>
                </a:cubicBezTo>
                <a:lnTo>
                  <a:pt x="3090862" y="581323"/>
                </a:lnTo>
                <a:cubicBezTo>
                  <a:pt x="3089076" y="577751"/>
                  <a:pt x="3089969" y="575965"/>
                  <a:pt x="3093541" y="575965"/>
                </a:cubicBezTo>
                <a:cubicBezTo>
                  <a:pt x="3123902" y="575965"/>
                  <a:pt x="3140869" y="571500"/>
                  <a:pt x="3144440" y="562571"/>
                </a:cubicBezTo>
                <a:cubicBezTo>
                  <a:pt x="3176587" y="519708"/>
                  <a:pt x="3204269" y="446485"/>
                  <a:pt x="3227487" y="342900"/>
                </a:cubicBezTo>
                <a:lnTo>
                  <a:pt x="3173908" y="345579"/>
                </a:lnTo>
                <a:cubicBezTo>
                  <a:pt x="3138190" y="347365"/>
                  <a:pt x="3114080" y="350937"/>
                  <a:pt x="3101578" y="356295"/>
                </a:cubicBezTo>
                <a:lnTo>
                  <a:pt x="3080147" y="332185"/>
                </a:lnTo>
                <a:lnTo>
                  <a:pt x="3230165" y="329506"/>
                </a:lnTo>
                <a:lnTo>
                  <a:pt x="3230165" y="176808"/>
                </a:lnTo>
                <a:lnTo>
                  <a:pt x="3206055" y="176808"/>
                </a:lnTo>
                <a:cubicBezTo>
                  <a:pt x="3188196" y="178594"/>
                  <a:pt x="3167658" y="180380"/>
                  <a:pt x="3144440" y="182166"/>
                </a:cubicBezTo>
                <a:cubicBezTo>
                  <a:pt x="3148012" y="182166"/>
                  <a:pt x="3144440" y="183059"/>
                  <a:pt x="3133725" y="184845"/>
                </a:cubicBezTo>
                <a:lnTo>
                  <a:pt x="3114972" y="166092"/>
                </a:lnTo>
                <a:lnTo>
                  <a:pt x="3230165" y="160735"/>
                </a:lnTo>
                <a:lnTo>
                  <a:pt x="3230165" y="88404"/>
                </a:lnTo>
                <a:cubicBezTo>
                  <a:pt x="3230165" y="52685"/>
                  <a:pt x="3229272" y="25896"/>
                  <a:pt x="3227487" y="8037"/>
                </a:cubicBezTo>
                <a:close/>
                <a:moveTo>
                  <a:pt x="2512591" y="3349"/>
                </a:moveTo>
                <a:cubicBezTo>
                  <a:pt x="2513930" y="2902"/>
                  <a:pt x="2515493" y="3572"/>
                  <a:pt x="2517279" y="5358"/>
                </a:cubicBezTo>
                <a:cubicBezTo>
                  <a:pt x="2517279" y="3572"/>
                  <a:pt x="2518172" y="3572"/>
                  <a:pt x="2519958" y="5358"/>
                </a:cubicBezTo>
                <a:lnTo>
                  <a:pt x="2573536" y="42863"/>
                </a:lnTo>
                <a:cubicBezTo>
                  <a:pt x="2578894" y="46435"/>
                  <a:pt x="2577108" y="51792"/>
                  <a:pt x="2568178" y="58936"/>
                </a:cubicBezTo>
                <a:cubicBezTo>
                  <a:pt x="2530673" y="114300"/>
                  <a:pt x="2479774" y="174129"/>
                  <a:pt x="2415480" y="238423"/>
                </a:cubicBezTo>
                <a:lnTo>
                  <a:pt x="2643187" y="235744"/>
                </a:lnTo>
                <a:cubicBezTo>
                  <a:pt x="2632472" y="200025"/>
                  <a:pt x="2620863" y="176808"/>
                  <a:pt x="2608362" y="166092"/>
                </a:cubicBezTo>
                <a:cubicBezTo>
                  <a:pt x="2606576" y="162521"/>
                  <a:pt x="2606576" y="159842"/>
                  <a:pt x="2608362" y="158056"/>
                </a:cubicBezTo>
                <a:cubicBezTo>
                  <a:pt x="2610147" y="156270"/>
                  <a:pt x="2612826" y="156270"/>
                  <a:pt x="2616398" y="158056"/>
                </a:cubicBezTo>
                <a:cubicBezTo>
                  <a:pt x="2684264" y="199132"/>
                  <a:pt x="2719983" y="226814"/>
                  <a:pt x="2723555" y="241102"/>
                </a:cubicBezTo>
                <a:cubicBezTo>
                  <a:pt x="2727126" y="246460"/>
                  <a:pt x="2727126" y="254496"/>
                  <a:pt x="2723555" y="265212"/>
                </a:cubicBezTo>
                <a:cubicBezTo>
                  <a:pt x="2723555" y="265212"/>
                  <a:pt x="2723555" y="266105"/>
                  <a:pt x="2723555" y="267891"/>
                </a:cubicBezTo>
                <a:cubicBezTo>
                  <a:pt x="2714625" y="285750"/>
                  <a:pt x="2703909" y="299145"/>
                  <a:pt x="2691408" y="308075"/>
                </a:cubicBezTo>
                <a:cubicBezTo>
                  <a:pt x="2671762" y="317004"/>
                  <a:pt x="2661047" y="314325"/>
                  <a:pt x="2659261" y="300038"/>
                </a:cubicBezTo>
                <a:cubicBezTo>
                  <a:pt x="2657475" y="280393"/>
                  <a:pt x="2653903" y="262533"/>
                  <a:pt x="2648545" y="246460"/>
                </a:cubicBezTo>
                <a:cubicBezTo>
                  <a:pt x="2516386" y="267891"/>
                  <a:pt x="2427089" y="285750"/>
                  <a:pt x="2380655" y="300038"/>
                </a:cubicBezTo>
                <a:cubicBezTo>
                  <a:pt x="2373511" y="301824"/>
                  <a:pt x="2369046" y="300038"/>
                  <a:pt x="2367260" y="294680"/>
                </a:cubicBezTo>
                <a:lnTo>
                  <a:pt x="2356544" y="249139"/>
                </a:lnTo>
                <a:cubicBezTo>
                  <a:pt x="2354758" y="243781"/>
                  <a:pt x="2355651" y="241102"/>
                  <a:pt x="2359223" y="241102"/>
                </a:cubicBezTo>
                <a:cubicBezTo>
                  <a:pt x="2375297" y="239316"/>
                  <a:pt x="2386905" y="233958"/>
                  <a:pt x="2394049" y="225028"/>
                </a:cubicBezTo>
                <a:cubicBezTo>
                  <a:pt x="2436912" y="178594"/>
                  <a:pt x="2475309" y="106264"/>
                  <a:pt x="2509242" y="8037"/>
                </a:cubicBezTo>
                <a:cubicBezTo>
                  <a:pt x="2510135" y="5358"/>
                  <a:pt x="2511251" y="3795"/>
                  <a:pt x="2512591" y="3349"/>
                </a:cubicBezTo>
                <a:close/>
                <a:moveTo>
                  <a:pt x="154930" y="2009"/>
                </a:moveTo>
                <a:cubicBezTo>
                  <a:pt x="155823" y="1563"/>
                  <a:pt x="157162" y="1786"/>
                  <a:pt x="158948" y="2679"/>
                </a:cubicBezTo>
                <a:lnTo>
                  <a:pt x="212526" y="32147"/>
                </a:lnTo>
                <a:cubicBezTo>
                  <a:pt x="216098" y="35719"/>
                  <a:pt x="216098" y="37505"/>
                  <a:pt x="212526" y="37505"/>
                </a:cubicBezTo>
                <a:lnTo>
                  <a:pt x="204490" y="58936"/>
                </a:lnTo>
                <a:lnTo>
                  <a:pt x="201811" y="174129"/>
                </a:lnTo>
                <a:lnTo>
                  <a:pt x="239316" y="171450"/>
                </a:lnTo>
                <a:lnTo>
                  <a:pt x="268784" y="141982"/>
                </a:lnTo>
                <a:lnTo>
                  <a:pt x="306288" y="176808"/>
                </a:lnTo>
                <a:cubicBezTo>
                  <a:pt x="309860" y="182166"/>
                  <a:pt x="308967" y="184845"/>
                  <a:pt x="303609" y="184845"/>
                </a:cubicBezTo>
                <a:lnTo>
                  <a:pt x="201811" y="187524"/>
                </a:lnTo>
                <a:lnTo>
                  <a:pt x="201811" y="254496"/>
                </a:lnTo>
                <a:cubicBezTo>
                  <a:pt x="248245" y="268784"/>
                  <a:pt x="275034" y="284857"/>
                  <a:pt x="282178" y="302717"/>
                </a:cubicBezTo>
                <a:cubicBezTo>
                  <a:pt x="285750" y="317004"/>
                  <a:pt x="278606" y="330399"/>
                  <a:pt x="260747" y="342900"/>
                </a:cubicBezTo>
                <a:cubicBezTo>
                  <a:pt x="250031" y="350044"/>
                  <a:pt x="242887" y="347365"/>
                  <a:pt x="239316" y="334864"/>
                </a:cubicBezTo>
                <a:cubicBezTo>
                  <a:pt x="228600" y="300931"/>
                  <a:pt x="216098" y="277714"/>
                  <a:pt x="201811" y="265212"/>
                </a:cubicBezTo>
                <a:lnTo>
                  <a:pt x="201811" y="468809"/>
                </a:lnTo>
                <a:lnTo>
                  <a:pt x="204490" y="557213"/>
                </a:lnTo>
                <a:cubicBezTo>
                  <a:pt x="256282" y="496491"/>
                  <a:pt x="294680" y="425946"/>
                  <a:pt x="319683" y="345579"/>
                </a:cubicBezTo>
                <a:cubicBezTo>
                  <a:pt x="319683" y="345579"/>
                  <a:pt x="319683" y="344686"/>
                  <a:pt x="319683" y="342900"/>
                </a:cubicBezTo>
                <a:cubicBezTo>
                  <a:pt x="321469" y="339328"/>
                  <a:pt x="324148" y="338435"/>
                  <a:pt x="327719" y="340221"/>
                </a:cubicBezTo>
                <a:lnTo>
                  <a:pt x="375940" y="372368"/>
                </a:lnTo>
                <a:cubicBezTo>
                  <a:pt x="379512" y="375940"/>
                  <a:pt x="379512" y="379512"/>
                  <a:pt x="375940" y="383084"/>
                </a:cubicBezTo>
                <a:cubicBezTo>
                  <a:pt x="340221" y="440234"/>
                  <a:pt x="283071" y="502742"/>
                  <a:pt x="204490" y="570607"/>
                </a:cubicBezTo>
                <a:lnTo>
                  <a:pt x="204490" y="581323"/>
                </a:lnTo>
                <a:cubicBezTo>
                  <a:pt x="202704" y="609898"/>
                  <a:pt x="191095" y="635794"/>
                  <a:pt x="169664" y="659011"/>
                </a:cubicBezTo>
                <a:cubicBezTo>
                  <a:pt x="158948" y="664369"/>
                  <a:pt x="152698" y="661690"/>
                  <a:pt x="150912" y="650975"/>
                </a:cubicBezTo>
                <a:lnTo>
                  <a:pt x="153591" y="463451"/>
                </a:lnTo>
                <a:lnTo>
                  <a:pt x="153591" y="332185"/>
                </a:lnTo>
                <a:cubicBezTo>
                  <a:pt x="125016" y="380405"/>
                  <a:pt x="76795" y="442913"/>
                  <a:pt x="8930" y="519708"/>
                </a:cubicBezTo>
                <a:cubicBezTo>
                  <a:pt x="7144" y="521494"/>
                  <a:pt x="5358" y="521494"/>
                  <a:pt x="3572" y="519708"/>
                </a:cubicBezTo>
                <a:cubicBezTo>
                  <a:pt x="0" y="517922"/>
                  <a:pt x="-893" y="515243"/>
                  <a:pt x="893" y="511671"/>
                </a:cubicBezTo>
                <a:cubicBezTo>
                  <a:pt x="61615" y="429518"/>
                  <a:pt x="112514" y="322362"/>
                  <a:pt x="153591" y="190203"/>
                </a:cubicBezTo>
                <a:lnTo>
                  <a:pt x="137517" y="190203"/>
                </a:lnTo>
                <a:cubicBezTo>
                  <a:pt x="110728" y="190203"/>
                  <a:pt x="85725" y="191989"/>
                  <a:pt x="62508" y="195560"/>
                </a:cubicBezTo>
                <a:lnTo>
                  <a:pt x="43755" y="174129"/>
                </a:lnTo>
                <a:lnTo>
                  <a:pt x="156269" y="174129"/>
                </a:lnTo>
                <a:lnTo>
                  <a:pt x="156269" y="96441"/>
                </a:lnTo>
                <a:cubicBezTo>
                  <a:pt x="156269" y="80367"/>
                  <a:pt x="155376" y="59829"/>
                  <a:pt x="153591" y="34826"/>
                </a:cubicBezTo>
                <a:cubicBezTo>
                  <a:pt x="153591" y="20539"/>
                  <a:pt x="153591" y="10716"/>
                  <a:pt x="153591" y="5358"/>
                </a:cubicBezTo>
                <a:cubicBezTo>
                  <a:pt x="153591" y="3572"/>
                  <a:pt x="154037" y="2456"/>
                  <a:pt x="154930" y="2009"/>
                </a:cubicBezTo>
                <a:close/>
                <a:moveTo>
                  <a:pt x="3902869" y="0"/>
                </a:moveTo>
                <a:lnTo>
                  <a:pt x="3967162" y="24110"/>
                </a:lnTo>
                <a:cubicBezTo>
                  <a:pt x="3970734" y="24110"/>
                  <a:pt x="3970734" y="26789"/>
                  <a:pt x="3967162" y="32147"/>
                </a:cubicBezTo>
                <a:lnTo>
                  <a:pt x="3959126" y="37505"/>
                </a:lnTo>
                <a:cubicBezTo>
                  <a:pt x="3975199" y="105371"/>
                  <a:pt x="4053780" y="176808"/>
                  <a:pt x="4194869" y="251817"/>
                </a:cubicBezTo>
                <a:cubicBezTo>
                  <a:pt x="4196655" y="257175"/>
                  <a:pt x="4195762" y="260747"/>
                  <a:pt x="4192191" y="262533"/>
                </a:cubicBezTo>
                <a:cubicBezTo>
                  <a:pt x="4163616" y="258961"/>
                  <a:pt x="4136827" y="270570"/>
                  <a:pt x="4111823" y="297359"/>
                </a:cubicBezTo>
                <a:cubicBezTo>
                  <a:pt x="4027884" y="225921"/>
                  <a:pt x="3975199" y="140196"/>
                  <a:pt x="3953768" y="40184"/>
                </a:cubicBezTo>
                <a:lnTo>
                  <a:pt x="3951089" y="42863"/>
                </a:lnTo>
                <a:cubicBezTo>
                  <a:pt x="3904655" y="135731"/>
                  <a:pt x="3838575" y="221456"/>
                  <a:pt x="3752850" y="300038"/>
                </a:cubicBezTo>
                <a:cubicBezTo>
                  <a:pt x="3745706" y="303610"/>
                  <a:pt x="3743920" y="301824"/>
                  <a:pt x="3747492" y="294680"/>
                </a:cubicBezTo>
                <a:cubicBezTo>
                  <a:pt x="3822501" y="207169"/>
                  <a:pt x="3874294" y="108942"/>
                  <a:pt x="3902869" y="0"/>
                </a:cubicBezTo>
                <a:close/>
                <a:moveTo>
                  <a:pt x="1844576" y="0"/>
                </a:moveTo>
                <a:lnTo>
                  <a:pt x="1908870" y="34826"/>
                </a:lnTo>
                <a:cubicBezTo>
                  <a:pt x="1914227" y="38398"/>
                  <a:pt x="1913334" y="41970"/>
                  <a:pt x="1906191" y="45542"/>
                </a:cubicBezTo>
                <a:lnTo>
                  <a:pt x="1890117" y="53578"/>
                </a:lnTo>
                <a:lnTo>
                  <a:pt x="1790998" y="136624"/>
                </a:lnTo>
                <a:lnTo>
                  <a:pt x="1949053" y="136624"/>
                </a:lnTo>
                <a:lnTo>
                  <a:pt x="1986558" y="99120"/>
                </a:lnTo>
                <a:lnTo>
                  <a:pt x="2034778" y="144661"/>
                </a:lnTo>
                <a:cubicBezTo>
                  <a:pt x="2036564" y="148233"/>
                  <a:pt x="2035671" y="150019"/>
                  <a:pt x="2032099" y="150019"/>
                </a:cubicBezTo>
                <a:lnTo>
                  <a:pt x="1777603" y="152698"/>
                </a:lnTo>
                <a:lnTo>
                  <a:pt x="1825823" y="171450"/>
                </a:lnTo>
                <a:lnTo>
                  <a:pt x="1817787" y="190203"/>
                </a:lnTo>
                <a:lnTo>
                  <a:pt x="1817787" y="222349"/>
                </a:lnTo>
                <a:lnTo>
                  <a:pt x="1879401" y="222349"/>
                </a:lnTo>
                <a:lnTo>
                  <a:pt x="1903512" y="187524"/>
                </a:lnTo>
                <a:lnTo>
                  <a:pt x="1962448" y="219671"/>
                </a:lnTo>
                <a:cubicBezTo>
                  <a:pt x="1967806" y="221456"/>
                  <a:pt x="1968698" y="225028"/>
                  <a:pt x="1965126" y="230386"/>
                </a:cubicBezTo>
                <a:lnTo>
                  <a:pt x="1951732" y="249139"/>
                </a:lnTo>
                <a:lnTo>
                  <a:pt x="1949053" y="297359"/>
                </a:lnTo>
                <a:lnTo>
                  <a:pt x="1975842" y="297359"/>
                </a:lnTo>
                <a:lnTo>
                  <a:pt x="2013347" y="257175"/>
                </a:lnTo>
                <a:lnTo>
                  <a:pt x="2061567" y="302717"/>
                </a:lnTo>
                <a:cubicBezTo>
                  <a:pt x="2063353" y="306289"/>
                  <a:pt x="2061567" y="308075"/>
                  <a:pt x="2056209" y="308075"/>
                </a:cubicBezTo>
                <a:lnTo>
                  <a:pt x="1949053" y="310753"/>
                </a:lnTo>
                <a:lnTo>
                  <a:pt x="1949053" y="385763"/>
                </a:lnTo>
                <a:lnTo>
                  <a:pt x="1957090" y="396478"/>
                </a:lnTo>
                <a:cubicBezTo>
                  <a:pt x="1958876" y="400050"/>
                  <a:pt x="1957090" y="401836"/>
                  <a:pt x="1951732" y="401836"/>
                </a:cubicBezTo>
                <a:cubicBezTo>
                  <a:pt x="1926729" y="400050"/>
                  <a:pt x="1890117" y="399157"/>
                  <a:pt x="1841897" y="399157"/>
                </a:cubicBezTo>
                <a:lnTo>
                  <a:pt x="1833860" y="401836"/>
                </a:lnTo>
                <a:cubicBezTo>
                  <a:pt x="1871365" y="478632"/>
                  <a:pt x="1947267" y="530424"/>
                  <a:pt x="2061567" y="557213"/>
                </a:cubicBezTo>
                <a:cubicBezTo>
                  <a:pt x="2066925" y="558999"/>
                  <a:pt x="2066925" y="562571"/>
                  <a:pt x="2061567" y="567928"/>
                </a:cubicBezTo>
                <a:cubicBezTo>
                  <a:pt x="2032992" y="569714"/>
                  <a:pt x="2005310" y="583109"/>
                  <a:pt x="1978521" y="608112"/>
                </a:cubicBezTo>
                <a:cubicBezTo>
                  <a:pt x="1905298" y="568821"/>
                  <a:pt x="1854398" y="500063"/>
                  <a:pt x="1825823" y="401836"/>
                </a:cubicBezTo>
                <a:lnTo>
                  <a:pt x="1817787" y="401836"/>
                </a:lnTo>
                <a:lnTo>
                  <a:pt x="1820466" y="466130"/>
                </a:lnTo>
                <a:lnTo>
                  <a:pt x="1820466" y="575965"/>
                </a:lnTo>
                <a:cubicBezTo>
                  <a:pt x="1818680" y="600968"/>
                  <a:pt x="1804392" y="625971"/>
                  <a:pt x="1777603" y="650975"/>
                </a:cubicBezTo>
                <a:cubicBezTo>
                  <a:pt x="1766888" y="659904"/>
                  <a:pt x="1760637" y="659011"/>
                  <a:pt x="1758851" y="648296"/>
                </a:cubicBezTo>
                <a:lnTo>
                  <a:pt x="1761530" y="468809"/>
                </a:lnTo>
                <a:lnTo>
                  <a:pt x="1761530" y="401836"/>
                </a:lnTo>
                <a:lnTo>
                  <a:pt x="1710630" y="401836"/>
                </a:lnTo>
                <a:lnTo>
                  <a:pt x="1710630" y="575965"/>
                </a:lnTo>
                <a:cubicBezTo>
                  <a:pt x="1708844" y="604540"/>
                  <a:pt x="1695450" y="630436"/>
                  <a:pt x="1670447" y="653653"/>
                </a:cubicBezTo>
                <a:cubicBezTo>
                  <a:pt x="1659731" y="662583"/>
                  <a:pt x="1653480" y="661690"/>
                  <a:pt x="1651694" y="650975"/>
                </a:cubicBezTo>
                <a:lnTo>
                  <a:pt x="1657052" y="471488"/>
                </a:lnTo>
                <a:lnTo>
                  <a:pt x="1657052" y="466130"/>
                </a:lnTo>
                <a:cubicBezTo>
                  <a:pt x="1590973" y="526852"/>
                  <a:pt x="1510606" y="581323"/>
                  <a:pt x="1415951" y="629543"/>
                </a:cubicBezTo>
                <a:cubicBezTo>
                  <a:pt x="1412379" y="631329"/>
                  <a:pt x="1410593" y="631329"/>
                  <a:pt x="1410593" y="629543"/>
                </a:cubicBezTo>
                <a:cubicBezTo>
                  <a:pt x="1408807" y="627757"/>
                  <a:pt x="1408807" y="625078"/>
                  <a:pt x="1410593" y="621507"/>
                </a:cubicBezTo>
                <a:cubicBezTo>
                  <a:pt x="1494532" y="567928"/>
                  <a:pt x="1571327" y="495598"/>
                  <a:pt x="1640979" y="404515"/>
                </a:cubicBezTo>
                <a:lnTo>
                  <a:pt x="1627584" y="404515"/>
                </a:lnTo>
                <a:cubicBezTo>
                  <a:pt x="1591866" y="404515"/>
                  <a:pt x="1565076" y="406301"/>
                  <a:pt x="1547217" y="409873"/>
                </a:cubicBezTo>
                <a:lnTo>
                  <a:pt x="1528465" y="391121"/>
                </a:lnTo>
                <a:lnTo>
                  <a:pt x="1657052" y="388442"/>
                </a:lnTo>
                <a:lnTo>
                  <a:pt x="1657052" y="316111"/>
                </a:lnTo>
                <a:lnTo>
                  <a:pt x="1547217" y="316111"/>
                </a:lnTo>
                <a:cubicBezTo>
                  <a:pt x="1504355" y="316111"/>
                  <a:pt x="1475780" y="318790"/>
                  <a:pt x="1461492" y="324148"/>
                </a:cubicBezTo>
                <a:lnTo>
                  <a:pt x="1440061" y="302717"/>
                </a:lnTo>
                <a:lnTo>
                  <a:pt x="1657052" y="300038"/>
                </a:lnTo>
                <a:lnTo>
                  <a:pt x="1657052" y="246460"/>
                </a:lnTo>
                <a:lnTo>
                  <a:pt x="1657052" y="241102"/>
                </a:lnTo>
                <a:lnTo>
                  <a:pt x="1622226" y="241102"/>
                </a:lnTo>
                <a:cubicBezTo>
                  <a:pt x="1584722" y="241102"/>
                  <a:pt x="1560612" y="243781"/>
                  <a:pt x="1549896" y="249139"/>
                </a:cubicBezTo>
                <a:lnTo>
                  <a:pt x="1533823" y="227707"/>
                </a:lnTo>
                <a:lnTo>
                  <a:pt x="1657052" y="225028"/>
                </a:lnTo>
                <a:lnTo>
                  <a:pt x="1654373" y="152698"/>
                </a:lnTo>
                <a:lnTo>
                  <a:pt x="1574006" y="152698"/>
                </a:lnTo>
                <a:cubicBezTo>
                  <a:pt x="1543645" y="152698"/>
                  <a:pt x="1518642" y="155377"/>
                  <a:pt x="1498997" y="160735"/>
                </a:cubicBezTo>
                <a:lnTo>
                  <a:pt x="1477566" y="139303"/>
                </a:lnTo>
                <a:lnTo>
                  <a:pt x="1777603" y="136624"/>
                </a:lnTo>
                <a:cubicBezTo>
                  <a:pt x="1809750" y="81260"/>
                  <a:pt x="1832074" y="35719"/>
                  <a:pt x="1844576" y="0"/>
                </a:cubicBezTo>
                <a:close/>
                <a:moveTo>
                  <a:pt x="1000423" y="0"/>
                </a:moveTo>
                <a:lnTo>
                  <a:pt x="1083469" y="18753"/>
                </a:lnTo>
                <a:cubicBezTo>
                  <a:pt x="1088826" y="20539"/>
                  <a:pt x="1088826" y="24110"/>
                  <a:pt x="1083469" y="29468"/>
                </a:cubicBezTo>
                <a:cubicBezTo>
                  <a:pt x="1076325" y="36612"/>
                  <a:pt x="1071860" y="44649"/>
                  <a:pt x="1070074" y="53578"/>
                </a:cubicBezTo>
                <a:lnTo>
                  <a:pt x="1070074" y="150019"/>
                </a:lnTo>
                <a:lnTo>
                  <a:pt x="1212056" y="144661"/>
                </a:lnTo>
                <a:lnTo>
                  <a:pt x="1252240" y="101799"/>
                </a:lnTo>
                <a:lnTo>
                  <a:pt x="1303139" y="152698"/>
                </a:lnTo>
                <a:cubicBezTo>
                  <a:pt x="1306711" y="158056"/>
                  <a:pt x="1305818" y="160735"/>
                  <a:pt x="1300460" y="160735"/>
                </a:cubicBezTo>
                <a:lnTo>
                  <a:pt x="1107579" y="166092"/>
                </a:lnTo>
                <a:cubicBezTo>
                  <a:pt x="1134368" y="296466"/>
                  <a:pt x="1220986" y="403622"/>
                  <a:pt x="1367433" y="487561"/>
                </a:cubicBezTo>
                <a:cubicBezTo>
                  <a:pt x="1371005" y="491133"/>
                  <a:pt x="1371898" y="493812"/>
                  <a:pt x="1370112" y="495598"/>
                </a:cubicBezTo>
                <a:cubicBezTo>
                  <a:pt x="1370112" y="497384"/>
                  <a:pt x="1368326" y="498277"/>
                  <a:pt x="1364754" y="498277"/>
                </a:cubicBezTo>
                <a:cubicBezTo>
                  <a:pt x="1339751" y="496491"/>
                  <a:pt x="1302246" y="511671"/>
                  <a:pt x="1252240" y="543818"/>
                </a:cubicBezTo>
                <a:cubicBezTo>
                  <a:pt x="1173658" y="459879"/>
                  <a:pt x="1121866" y="333971"/>
                  <a:pt x="1096863" y="166092"/>
                </a:cubicBezTo>
                <a:lnTo>
                  <a:pt x="1070074" y="166092"/>
                </a:lnTo>
                <a:lnTo>
                  <a:pt x="1070074" y="447378"/>
                </a:lnTo>
                <a:lnTo>
                  <a:pt x="1099542" y="447378"/>
                </a:lnTo>
                <a:lnTo>
                  <a:pt x="1131689" y="417910"/>
                </a:lnTo>
                <a:lnTo>
                  <a:pt x="1171873" y="452735"/>
                </a:lnTo>
                <a:cubicBezTo>
                  <a:pt x="1173658" y="454521"/>
                  <a:pt x="1172766" y="457200"/>
                  <a:pt x="1169194" y="460772"/>
                </a:cubicBezTo>
                <a:lnTo>
                  <a:pt x="1070074" y="463451"/>
                </a:lnTo>
                <a:lnTo>
                  <a:pt x="1070074" y="495598"/>
                </a:lnTo>
                <a:lnTo>
                  <a:pt x="1070074" y="575965"/>
                </a:lnTo>
                <a:cubicBezTo>
                  <a:pt x="1062930" y="615256"/>
                  <a:pt x="1043285" y="643831"/>
                  <a:pt x="1011138" y="661690"/>
                </a:cubicBezTo>
                <a:cubicBezTo>
                  <a:pt x="1003994" y="663476"/>
                  <a:pt x="999530" y="658118"/>
                  <a:pt x="997744" y="645617"/>
                </a:cubicBezTo>
                <a:lnTo>
                  <a:pt x="1000423" y="535782"/>
                </a:lnTo>
                <a:lnTo>
                  <a:pt x="1000423" y="463451"/>
                </a:lnTo>
                <a:lnTo>
                  <a:pt x="987028" y="463451"/>
                </a:lnTo>
                <a:cubicBezTo>
                  <a:pt x="981670" y="463451"/>
                  <a:pt x="973633" y="464344"/>
                  <a:pt x="962918" y="466130"/>
                </a:cubicBezTo>
                <a:cubicBezTo>
                  <a:pt x="937915" y="466130"/>
                  <a:pt x="920948" y="467916"/>
                  <a:pt x="912019" y="471488"/>
                </a:cubicBezTo>
                <a:lnTo>
                  <a:pt x="893266" y="450057"/>
                </a:lnTo>
                <a:lnTo>
                  <a:pt x="1000423" y="450057"/>
                </a:lnTo>
                <a:lnTo>
                  <a:pt x="1003101" y="278607"/>
                </a:lnTo>
                <a:cubicBezTo>
                  <a:pt x="942380" y="360760"/>
                  <a:pt x="848618" y="456307"/>
                  <a:pt x="721816" y="565250"/>
                </a:cubicBezTo>
                <a:cubicBezTo>
                  <a:pt x="718244" y="567035"/>
                  <a:pt x="715566" y="567035"/>
                  <a:pt x="713780" y="565250"/>
                </a:cubicBezTo>
                <a:cubicBezTo>
                  <a:pt x="711994" y="563464"/>
                  <a:pt x="712887" y="560785"/>
                  <a:pt x="716459" y="557213"/>
                </a:cubicBezTo>
                <a:cubicBezTo>
                  <a:pt x="825401" y="442913"/>
                  <a:pt x="913805" y="313432"/>
                  <a:pt x="981670" y="168771"/>
                </a:cubicBezTo>
                <a:lnTo>
                  <a:pt x="879872" y="171450"/>
                </a:lnTo>
                <a:cubicBezTo>
                  <a:pt x="845939" y="171450"/>
                  <a:pt x="820043" y="173236"/>
                  <a:pt x="802184" y="176808"/>
                </a:cubicBezTo>
                <a:lnTo>
                  <a:pt x="780752" y="155377"/>
                </a:lnTo>
                <a:lnTo>
                  <a:pt x="1003101" y="150019"/>
                </a:lnTo>
                <a:lnTo>
                  <a:pt x="1003101" y="112514"/>
                </a:lnTo>
                <a:close/>
              </a:path>
            </a:pathLst>
          </a:custGeom>
          <a:solidFill>
            <a:srgbClr val="56A7D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>
              <a:defRPr/>
            </a:pPr>
            <a:endParaRPr lang="zh-CN" altLang="en-US" sz="5400" dirty="0">
              <a:solidFill>
                <a:srgbClr val="56A7D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="" xmlns:a16="http://schemas.microsoft.com/office/drawing/2014/main" id="{597D462F-36DA-4286-9DAD-F536F85288F4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4513571" y="4928728"/>
            <a:ext cx="772150" cy="773607"/>
          </a:xfrm>
          <a:custGeom>
            <a:avLst/>
            <a:gdLst>
              <a:gd name="connsiteX0" fmla="*/ 446303 w 772150"/>
              <a:gd name="connsiteY0" fmla="*/ 0 h 773607"/>
              <a:gd name="connsiteX1" fmla="*/ 491970 w 772150"/>
              <a:gd name="connsiteY1" fmla="*/ 14830 h 773607"/>
              <a:gd name="connsiteX2" fmla="*/ 532299 w 772150"/>
              <a:gd name="connsiteY2" fmla="*/ 25942 h 773607"/>
              <a:gd name="connsiteX3" fmla="*/ 567043 w 772150"/>
              <a:gd name="connsiteY3" fmla="*/ 42667 h 773607"/>
              <a:gd name="connsiteX4" fmla="*/ 555233 w 772150"/>
              <a:gd name="connsiteY4" fmla="*/ 39596 h 773607"/>
              <a:gd name="connsiteX5" fmla="*/ 772150 w 772150"/>
              <a:gd name="connsiteY5" fmla="*/ 207214 h 773607"/>
              <a:gd name="connsiteX6" fmla="*/ 742570 w 772150"/>
              <a:gd name="connsiteY6" fmla="*/ 246653 h 773607"/>
              <a:gd name="connsiteX7" fmla="*/ 703131 w 772150"/>
              <a:gd name="connsiteY7" fmla="*/ 295952 h 773607"/>
              <a:gd name="connsiteX8" fmla="*/ 535513 w 772150"/>
              <a:gd name="connsiteY8" fmla="*/ 719926 h 773607"/>
              <a:gd name="connsiteX9" fmla="*/ 239717 w 772150"/>
              <a:gd name="connsiteY9" fmla="*/ 769226 h 773607"/>
              <a:gd name="connsiteX10" fmla="*/ 210137 w 772150"/>
              <a:gd name="connsiteY10" fmla="*/ 710067 h 773607"/>
              <a:gd name="connsiteX11" fmla="*/ 52380 w 772150"/>
              <a:gd name="connsiteY11" fmla="*/ 522729 h 773607"/>
              <a:gd name="connsiteX12" fmla="*/ 131259 w 772150"/>
              <a:gd name="connsiteY12" fmla="*/ 493150 h 773607"/>
              <a:gd name="connsiteX13" fmla="*/ 328456 w 772150"/>
              <a:gd name="connsiteY13" fmla="*/ 493150 h 773607"/>
              <a:gd name="connsiteX14" fmla="*/ 417195 w 772150"/>
              <a:gd name="connsiteY14" fmla="*/ 157914 h 773607"/>
              <a:gd name="connsiteX15" fmla="*/ 3080 w 772150"/>
              <a:gd name="connsiteY15" fmla="*/ 157914 h 773607"/>
              <a:gd name="connsiteX16" fmla="*/ 2777 w 772150"/>
              <a:gd name="connsiteY16" fmla="*/ 158735 h 773607"/>
              <a:gd name="connsiteX17" fmla="*/ 0 w 772150"/>
              <a:gd name="connsiteY17" fmla="*/ 158735 h 773607"/>
              <a:gd name="connsiteX18" fmla="*/ 17205 w 772150"/>
              <a:gd name="connsiteY18" fmla="*/ 108615 h 773607"/>
              <a:gd name="connsiteX19" fmla="*/ 338316 w 772150"/>
              <a:gd name="connsiteY19" fmla="*/ 108615 h 773607"/>
              <a:gd name="connsiteX20" fmla="*/ 446774 w 772150"/>
              <a:gd name="connsiteY20" fmla="*/ 157 h 773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72150" h="773607">
                <a:moveTo>
                  <a:pt x="446303" y="0"/>
                </a:moveTo>
                <a:lnTo>
                  <a:pt x="491970" y="14830"/>
                </a:lnTo>
                <a:lnTo>
                  <a:pt x="532299" y="25942"/>
                </a:lnTo>
                <a:lnTo>
                  <a:pt x="567043" y="42667"/>
                </a:lnTo>
                <a:lnTo>
                  <a:pt x="555233" y="39596"/>
                </a:lnTo>
                <a:cubicBezTo>
                  <a:pt x="693271" y="105329"/>
                  <a:pt x="765576" y="161201"/>
                  <a:pt x="772150" y="207214"/>
                </a:cubicBezTo>
                <a:cubicBezTo>
                  <a:pt x="772150" y="213787"/>
                  <a:pt x="762290" y="226933"/>
                  <a:pt x="742570" y="246653"/>
                </a:cubicBezTo>
                <a:cubicBezTo>
                  <a:pt x="716277" y="266373"/>
                  <a:pt x="703131" y="282806"/>
                  <a:pt x="703131" y="295952"/>
                </a:cubicBezTo>
                <a:cubicBezTo>
                  <a:pt x="670264" y="552309"/>
                  <a:pt x="614392" y="693634"/>
                  <a:pt x="535513" y="719926"/>
                </a:cubicBezTo>
                <a:cubicBezTo>
                  <a:pt x="423768" y="765939"/>
                  <a:pt x="325169" y="782372"/>
                  <a:pt x="239717" y="769226"/>
                </a:cubicBezTo>
                <a:cubicBezTo>
                  <a:pt x="219997" y="762653"/>
                  <a:pt x="210137" y="742933"/>
                  <a:pt x="210137" y="710067"/>
                </a:cubicBezTo>
                <a:cubicBezTo>
                  <a:pt x="196991" y="637761"/>
                  <a:pt x="144405" y="575315"/>
                  <a:pt x="52380" y="522729"/>
                </a:cubicBezTo>
                <a:cubicBezTo>
                  <a:pt x="-206" y="496436"/>
                  <a:pt x="26087" y="486576"/>
                  <a:pt x="131259" y="493150"/>
                </a:cubicBezTo>
                <a:cubicBezTo>
                  <a:pt x="236430" y="499723"/>
                  <a:pt x="302163" y="499723"/>
                  <a:pt x="328456" y="493150"/>
                </a:cubicBezTo>
                <a:cubicBezTo>
                  <a:pt x="394188" y="480003"/>
                  <a:pt x="423768" y="368258"/>
                  <a:pt x="417195" y="157914"/>
                </a:cubicBezTo>
                <a:lnTo>
                  <a:pt x="3080" y="157914"/>
                </a:lnTo>
                <a:lnTo>
                  <a:pt x="2777" y="158735"/>
                </a:lnTo>
                <a:lnTo>
                  <a:pt x="0" y="158735"/>
                </a:lnTo>
                <a:lnTo>
                  <a:pt x="17205" y="108615"/>
                </a:lnTo>
                <a:lnTo>
                  <a:pt x="338316" y="108615"/>
                </a:lnTo>
                <a:lnTo>
                  <a:pt x="446774" y="157"/>
                </a:lnTo>
                <a:close/>
              </a:path>
            </a:pathLst>
          </a:custGeom>
          <a:blipFill dpi="0" rotWithShape="1">
            <a:blip r:embed="rId3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sz="19900">
              <a:solidFill>
                <a:prstClr val="black"/>
              </a:solidFill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6748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0FBE18A0-B0EA-471F-B88C-0CA199B856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791" t="6069" r="8178" b="24505"/>
          <a:stretch/>
        </p:blipFill>
        <p:spPr>
          <a:xfrm>
            <a:off x="-14514" y="0"/>
            <a:ext cx="12206514" cy="6864066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7286EE64-E337-4945-A6A2-996122E7B386}"/>
              </a:ext>
            </a:extLst>
          </p:cNvPr>
          <p:cNvGrpSpPr/>
          <p:nvPr/>
        </p:nvGrpSpPr>
        <p:grpSpPr>
          <a:xfrm>
            <a:off x="-66674" y="-2986"/>
            <a:ext cx="7846332" cy="6860986"/>
            <a:chOff x="-16742" y="-2986"/>
            <a:chExt cx="7273884" cy="6860986"/>
          </a:xfrm>
        </p:grpSpPr>
        <p:sp>
          <p:nvSpPr>
            <p:cNvPr id="9" name="流程图: 手动输入 4">
              <a:extLst>
                <a:ext uri="{FF2B5EF4-FFF2-40B4-BE49-F238E27FC236}">
                  <a16:creationId xmlns="" xmlns:a16="http://schemas.microsoft.com/office/drawing/2014/main" id="{9C475619-5199-43AE-BCDF-4DA7A65B640E}"/>
                </a:ext>
              </a:extLst>
            </p:cNvPr>
            <p:cNvSpPr/>
            <p:nvPr/>
          </p:nvSpPr>
          <p:spPr>
            <a:xfrm rot="5400000">
              <a:off x="1414235" y="1015093"/>
              <a:ext cx="6860743" cy="4825071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" fmla="*/ 37 w 10000"/>
                <a:gd name="connsiteY0" fmla="*/ 4843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37 w 10000"/>
                <a:gd name="connsiteY4" fmla="*/ 4843 h 10000"/>
                <a:gd name="connsiteX0" fmla="*/ 37 w 10000"/>
                <a:gd name="connsiteY0" fmla="*/ 4745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37 w 10000"/>
                <a:gd name="connsiteY4" fmla="*/ 4745 h 10000"/>
                <a:gd name="connsiteX0" fmla="*/ 2 w 10021"/>
                <a:gd name="connsiteY0" fmla="*/ 4784 h 10000"/>
                <a:gd name="connsiteX1" fmla="*/ 10021 w 10021"/>
                <a:gd name="connsiteY1" fmla="*/ 0 h 10000"/>
                <a:gd name="connsiteX2" fmla="*/ 10021 w 10021"/>
                <a:gd name="connsiteY2" fmla="*/ 10000 h 10000"/>
                <a:gd name="connsiteX3" fmla="*/ 21 w 10021"/>
                <a:gd name="connsiteY3" fmla="*/ 10000 h 10000"/>
                <a:gd name="connsiteX4" fmla="*/ 2 w 10021"/>
                <a:gd name="connsiteY4" fmla="*/ 4784 h 10000"/>
                <a:gd name="connsiteX0" fmla="*/ 2 w 10021"/>
                <a:gd name="connsiteY0" fmla="*/ 4784 h 10000"/>
                <a:gd name="connsiteX1" fmla="*/ 10021 w 10021"/>
                <a:gd name="connsiteY1" fmla="*/ 0 h 10000"/>
                <a:gd name="connsiteX2" fmla="*/ 10021 w 10021"/>
                <a:gd name="connsiteY2" fmla="*/ 10000 h 10000"/>
                <a:gd name="connsiteX3" fmla="*/ 21 w 10021"/>
                <a:gd name="connsiteY3" fmla="*/ 10000 h 10000"/>
                <a:gd name="connsiteX4" fmla="*/ 2 w 10021"/>
                <a:gd name="connsiteY4" fmla="*/ 4784 h 10000"/>
                <a:gd name="connsiteX0" fmla="*/ 2 w 10021"/>
                <a:gd name="connsiteY0" fmla="*/ 4784 h 10000"/>
                <a:gd name="connsiteX1" fmla="*/ 10021 w 10021"/>
                <a:gd name="connsiteY1" fmla="*/ 0 h 10000"/>
                <a:gd name="connsiteX2" fmla="*/ 10021 w 10021"/>
                <a:gd name="connsiteY2" fmla="*/ 10000 h 10000"/>
                <a:gd name="connsiteX3" fmla="*/ 21 w 10021"/>
                <a:gd name="connsiteY3" fmla="*/ 10000 h 10000"/>
                <a:gd name="connsiteX4" fmla="*/ 2 w 10021"/>
                <a:gd name="connsiteY4" fmla="*/ 4784 h 10000"/>
                <a:gd name="connsiteX0" fmla="*/ 18 w 10000"/>
                <a:gd name="connsiteY0" fmla="*/ 5353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18 w 10000"/>
                <a:gd name="connsiteY4" fmla="*/ 5353 h 10000"/>
                <a:gd name="connsiteX0" fmla="*/ 3 w 10004"/>
                <a:gd name="connsiteY0" fmla="*/ 5333 h 10000"/>
                <a:gd name="connsiteX1" fmla="*/ 10004 w 10004"/>
                <a:gd name="connsiteY1" fmla="*/ 0 h 10000"/>
                <a:gd name="connsiteX2" fmla="*/ 10004 w 10004"/>
                <a:gd name="connsiteY2" fmla="*/ 10000 h 10000"/>
                <a:gd name="connsiteX3" fmla="*/ 4 w 10004"/>
                <a:gd name="connsiteY3" fmla="*/ 10000 h 10000"/>
                <a:gd name="connsiteX4" fmla="*/ 3 w 10004"/>
                <a:gd name="connsiteY4" fmla="*/ 5333 h 10000"/>
                <a:gd name="connsiteX0" fmla="*/ 3 w 10004"/>
                <a:gd name="connsiteY0" fmla="*/ 5342 h 10009"/>
                <a:gd name="connsiteX1" fmla="*/ 10004 w 10004"/>
                <a:gd name="connsiteY1" fmla="*/ 9 h 10009"/>
                <a:gd name="connsiteX2" fmla="*/ 10004 w 10004"/>
                <a:gd name="connsiteY2" fmla="*/ 10009 h 10009"/>
                <a:gd name="connsiteX3" fmla="*/ 4 w 10004"/>
                <a:gd name="connsiteY3" fmla="*/ 10009 h 10009"/>
                <a:gd name="connsiteX4" fmla="*/ 3 w 10004"/>
                <a:gd name="connsiteY4" fmla="*/ 5342 h 10009"/>
                <a:gd name="connsiteX0" fmla="*/ 3 w 10004"/>
                <a:gd name="connsiteY0" fmla="*/ 5342 h 10009"/>
                <a:gd name="connsiteX1" fmla="*/ 10004 w 10004"/>
                <a:gd name="connsiteY1" fmla="*/ 9 h 10009"/>
                <a:gd name="connsiteX2" fmla="*/ 10004 w 10004"/>
                <a:gd name="connsiteY2" fmla="*/ 10009 h 10009"/>
                <a:gd name="connsiteX3" fmla="*/ 4 w 10004"/>
                <a:gd name="connsiteY3" fmla="*/ 10009 h 10009"/>
                <a:gd name="connsiteX4" fmla="*/ 3 w 10004"/>
                <a:gd name="connsiteY4" fmla="*/ 5342 h 10009"/>
                <a:gd name="connsiteX0" fmla="*/ 3 w 10004"/>
                <a:gd name="connsiteY0" fmla="*/ 5342 h 10009"/>
                <a:gd name="connsiteX1" fmla="*/ 10004 w 10004"/>
                <a:gd name="connsiteY1" fmla="*/ 9 h 10009"/>
                <a:gd name="connsiteX2" fmla="*/ 10004 w 10004"/>
                <a:gd name="connsiteY2" fmla="*/ 10009 h 10009"/>
                <a:gd name="connsiteX3" fmla="*/ 4 w 10004"/>
                <a:gd name="connsiteY3" fmla="*/ 10009 h 10009"/>
                <a:gd name="connsiteX4" fmla="*/ 3 w 10004"/>
                <a:gd name="connsiteY4" fmla="*/ 5342 h 10009"/>
                <a:gd name="connsiteX0" fmla="*/ 3 w 10004"/>
                <a:gd name="connsiteY0" fmla="*/ 5344 h 10011"/>
                <a:gd name="connsiteX1" fmla="*/ 10004 w 10004"/>
                <a:gd name="connsiteY1" fmla="*/ 11 h 10011"/>
                <a:gd name="connsiteX2" fmla="*/ 10004 w 10004"/>
                <a:gd name="connsiteY2" fmla="*/ 10011 h 10011"/>
                <a:gd name="connsiteX3" fmla="*/ 4 w 10004"/>
                <a:gd name="connsiteY3" fmla="*/ 10011 h 10011"/>
                <a:gd name="connsiteX4" fmla="*/ 3 w 10004"/>
                <a:gd name="connsiteY4" fmla="*/ 5344 h 10011"/>
                <a:gd name="connsiteX0" fmla="*/ 3 w 10004"/>
                <a:gd name="connsiteY0" fmla="*/ 5343 h 10010"/>
                <a:gd name="connsiteX1" fmla="*/ 10004 w 10004"/>
                <a:gd name="connsiteY1" fmla="*/ 10 h 10010"/>
                <a:gd name="connsiteX2" fmla="*/ 10004 w 10004"/>
                <a:gd name="connsiteY2" fmla="*/ 10010 h 10010"/>
                <a:gd name="connsiteX3" fmla="*/ 4 w 10004"/>
                <a:gd name="connsiteY3" fmla="*/ 10010 h 10010"/>
                <a:gd name="connsiteX4" fmla="*/ 3 w 10004"/>
                <a:gd name="connsiteY4" fmla="*/ 5343 h 10010"/>
                <a:gd name="connsiteX0" fmla="*/ 3 w 10004"/>
                <a:gd name="connsiteY0" fmla="*/ 5343 h 10010"/>
                <a:gd name="connsiteX1" fmla="*/ 10004 w 10004"/>
                <a:gd name="connsiteY1" fmla="*/ 10 h 10010"/>
                <a:gd name="connsiteX2" fmla="*/ 10004 w 10004"/>
                <a:gd name="connsiteY2" fmla="*/ 10010 h 10010"/>
                <a:gd name="connsiteX3" fmla="*/ 4 w 10004"/>
                <a:gd name="connsiteY3" fmla="*/ 10010 h 10010"/>
                <a:gd name="connsiteX4" fmla="*/ 3 w 10004"/>
                <a:gd name="connsiteY4" fmla="*/ 5343 h 10010"/>
                <a:gd name="connsiteX0" fmla="*/ 3 w 10004"/>
                <a:gd name="connsiteY0" fmla="*/ 5337 h 10004"/>
                <a:gd name="connsiteX1" fmla="*/ 10004 w 10004"/>
                <a:gd name="connsiteY1" fmla="*/ 4 h 10004"/>
                <a:gd name="connsiteX2" fmla="*/ 10004 w 10004"/>
                <a:gd name="connsiteY2" fmla="*/ 10004 h 10004"/>
                <a:gd name="connsiteX3" fmla="*/ 4 w 10004"/>
                <a:gd name="connsiteY3" fmla="*/ 10004 h 10004"/>
                <a:gd name="connsiteX4" fmla="*/ 3 w 10004"/>
                <a:gd name="connsiteY4" fmla="*/ 5337 h 10004"/>
                <a:gd name="connsiteX0" fmla="*/ 3 w 10004"/>
                <a:gd name="connsiteY0" fmla="*/ 5338 h 10005"/>
                <a:gd name="connsiteX1" fmla="*/ 10004 w 10004"/>
                <a:gd name="connsiteY1" fmla="*/ 5 h 10005"/>
                <a:gd name="connsiteX2" fmla="*/ 10004 w 10004"/>
                <a:gd name="connsiteY2" fmla="*/ 10005 h 10005"/>
                <a:gd name="connsiteX3" fmla="*/ 4 w 10004"/>
                <a:gd name="connsiteY3" fmla="*/ 10005 h 10005"/>
                <a:gd name="connsiteX4" fmla="*/ 3 w 10004"/>
                <a:gd name="connsiteY4" fmla="*/ 5338 h 10005"/>
                <a:gd name="connsiteX0" fmla="*/ 3 w 10004"/>
                <a:gd name="connsiteY0" fmla="*/ 5338 h 10005"/>
                <a:gd name="connsiteX1" fmla="*/ 10004 w 10004"/>
                <a:gd name="connsiteY1" fmla="*/ 5 h 10005"/>
                <a:gd name="connsiteX2" fmla="*/ 10004 w 10004"/>
                <a:gd name="connsiteY2" fmla="*/ 10005 h 10005"/>
                <a:gd name="connsiteX3" fmla="*/ 4 w 10004"/>
                <a:gd name="connsiteY3" fmla="*/ 10005 h 10005"/>
                <a:gd name="connsiteX4" fmla="*/ 3 w 10004"/>
                <a:gd name="connsiteY4" fmla="*/ 5338 h 1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4" h="10005">
                  <a:moveTo>
                    <a:pt x="3" y="5338"/>
                  </a:moveTo>
                  <a:cubicBezTo>
                    <a:pt x="2714" y="1174"/>
                    <a:pt x="6830" y="-86"/>
                    <a:pt x="10004" y="5"/>
                  </a:cubicBezTo>
                  <a:lnTo>
                    <a:pt x="10004" y="10005"/>
                  </a:lnTo>
                  <a:lnTo>
                    <a:pt x="4" y="10005"/>
                  </a:lnTo>
                  <a:cubicBezTo>
                    <a:pt x="16" y="8286"/>
                    <a:pt x="-9" y="7057"/>
                    <a:pt x="3" y="533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8" name="流程图: 手动输入 4">
              <a:extLst>
                <a:ext uri="{FF2B5EF4-FFF2-40B4-BE49-F238E27FC236}">
                  <a16:creationId xmlns="" xmlns:a16="http://schemas.microsoft.com/office/drawing/2014/main" id="{E1E53B6C-B881-4D5C-81DD-F9271CE1DD63}"/>
                </a:ext>
              </a:extLst>
            </p:cNvPr>
            <p:cNvSpPr/>
            <p:nvPr/>
          </p:nvSpPr>
          <p:spPr>
            <a:xfrm rot="5400000">
              <a:off x="327270" y="-54200"/>
              <a:ext cx="6860743" cy="6963656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" fmla="*/ 37 w 10000"/>
                <a:gd name="connsiteY0" fmla="*/ 4843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37 w 10000"/>
                <a:gd name="connsiteY4" fmla="*/ 4843 h 10000"/>
                <a:gd name="connsiteX0" fmla="*/ 37 w 10000"/>
                <a:gd name="connsiteY0" fmla="*/ 4745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37 w 10000"/>
                <a:gd name="connsiteY4" fmla="*/ 4745 h 10000"/>
                <a:gd name="connsiteX0" fmla="*/ 2 w 10021"/>
                <a:gd name="connsiteY0" fmla="*/ 4784 h 10000"/>
                <a:gd name="connsiteX1" fmla="*/ 10021 w 10021"/>
                <a:gd name="connsiteY1" fmla="*/ 0 h 10000"/>
                <a:gd name="connsiteX2" fmla="*/ 10021 w 10021"/>
                <a:gd name="connsiteY2" fmla="*/ 10000 h 10000"/>
                <a:gd name="connsiteX3" fmla="*/ 21 w 10021"/>
                <a:gd name="connsiteY3" fmla="*/ 10000 h 10000"/>
                <a:gd name="connsiteX4" fmla="*/ 2 w 10021"/>
                <a:gd name="connsiteY4" fmla="*/ 4784 h 10000"/>
                <a:gd name="connsiteX0" fmla="*/ 2 w 10021"/>
                <a:gd name="connsiteY0" fmla="*/ 4784 h 10000"/>
                <a:gd name="connsiteX1" fmla="*/ 10021 w 10021"/>
                <a:gd name="connsiteY1" fmla="*/ 0 h 10000"/>
                <a:gd name="connsiteX2" fmla="*/ 10021 w 10021"/>
                <a:gd name="connsiteY2" fmla="*/ 10000 h 10000"/>
                <a:gd name="connsiteX3" fmla="*/ 21 w 10021"/>
                <a:gd name="connsiteY3" fmla="*/ 10000 h 10000"/>
                <a:gd name="connsiteX4" fmla="*/ 2 w 10021"/>
                <a:gd name="connsiteY4" fmla="*/ 4784 h 10000"/>
                <a:gd name="connsiteX0" fmla="*/ 2 w 10021"/>
                <a:gd name="connsiteY0" fmla="*/ 4784 h 10000"/>
                <a:gd name="connsiteX1" fmla="*/ 10021 w 10021"/>
                <a:gd name="connsiteY1" fmla="*/ 0 h 10000"/>
                <a:gd name="connsiteX2" fmla="*/ 10021 w 10021"/>
                <a:gd name="connsiteY2" fmla="*/ 10000 h 10000"/>
                <a:gd name="connsiteX3" fmla="*/ 21 w 10021"/>
                <a:gd name="connsiteY3" fmla="*/ 10000 h 10000"/>
                <a:gd name="connsiteX4" fmla="*/ 2 w 10021"/>
                <a:gd name="connsiteY4" fmla="*/ 4784 h 10000"/>
                <a:gd name="connsiteX0" fmla="*/ 18 w 10000"/>
                <a:gd name="connsiteY0" fmla="*/ 5353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18 w 10000"/>
                <a:gd name="connsiteY4" fmla="*/ 5353 h 10000"/>
                <a:gd name="connsiteX0" fmla="*/ 3 w 10004"/>
                <a:gd name="connsiteY0" fmla="*/ 5333 h 10000"/>
                <a:gd name="connsiteX1" fmla="*/ 10004 w 10004"/>
                <a:gd name="connsiteY1" fmla="*/ 0 h 10000"/>
                <a:gd name="connsiteX2" fmla="*/ 10004 w 10004"/>
                <a:gd name="connsiteY2" fmla="*/ 10000 h 10000"/>
                <a:gd name="connsiteX3" fmla="*/ 4 w 10004"/>
                <a:gd name="connsiteY3" fmla="*/ 10000 h 10000"/>
                <a:gd name="connsiteX4" fmla="*/ 3 w 10004"/>
                <a:gd name="connsiteY4" fmla="*/ 5333 h 10000"/>
                <a:gd name="connsiteX0" fmla="*/ 3 w 10004"/>
                <a:gd name="connsiteY0" fmla="*/ 5342 h 10009"/>
                <a:gd name="connsiteX1" fmla="*/ 10004 w 10004"/>
                <a:gd name="connsiteY1" fmla="*/ 9 h 10009"/>
                <a:gd name="connsiteX2" fmla="*/ 10004 w 10004"/>
                <a:gd name="connsiteY2" fmla="*/ 10009 h 10009"/>
                <a:gd name="connsiteX3" fmla="*/ 4 w 10004"/>
                <a:gd name="connsiteY3" fmla="*/ 10009 h 10009"/>
                <a:gd name="connsiteX4" fmla="*/ 3 w 10004"/>
                <a:gd name="connsiteY4" fmla="*/ 5342 h 10009"/>
                <a:gd name="connsiteX0" fmla="*/ 3 w 10004"/>
                <a:gd name="connsiteY0" fmla="*/ 5342 h 10009"/>
                <a:gd name="connsiteX1" fmla="*/ 10004 w 10004"/>
                <a:gd name="connsiteY1" fmla="*/ 9 h 10009"/>
                <a:gd name="connsiteX2" fmla="*/ 10004 w 10004"/>
                <a:gd name="connsiteY2" fmla="*/ 10009 h 10009"/>
                <a:gd name="connsiteX3" fmla="*/ 4 w 10004"/>
                <a:gd name="connsiteY3" fmla="*/ 10009 h 10009"/>
                <a:gd name="connsiteX4" fmla="*/ 3 w 10004"/>
                <a:gd name="connsiteY4" fmla="*/ 5342 h 10009"/>
                <a:gd name="connsiteX0" fmla="*/ 3 w 10004"/>
                <a:gd name="connsiteY0" fmla="*/ 5342 h 10009"/>
                <a:gd name="connsiteX1" fmla="*/ 10004 w 10004"/>
                <a:gd name="connsiteY1" fmla="*/ 9 h 10009"/>
                <a:gd name="connsiteX2" fmla="*/ 10004 w 10004"/>
                <a:gd name="connsiteY2" fmla="*/ 10009 h 10009"/>
                <a:gd name="connsiteX3" fmla="*/ 4 w 10004"/>
                <a:gd name="connsiteY3" fmla="*/ 10009 h 10009"/>
                <a:gd name="connsiteX4" fmla="*/ 3 w 10004"/>
                <a:gd name="connsiteY4" fmla="*/ 5342 h 10009"/>
                <a:gd name="connsiteX0" fmla="*/ 3 w 10004"/>
                <a:gd name="connsiteY0" fmla="*/ 5344 h 10011"/>
                <a:gd name="connsiteX1" fmla="*/ 10004 w 10004"/>
                <a:gd name="connsiteY1" fmla="*/ 11 h 10011"/>
                <a:gd name="connsiteX2" fmla="*/ 10004 w 10004"/>
                <a:gd name="connsiteY2" fmla="*/ 10011 h 10011"/>
                <a:gd name="connsiteX3" fmla="*/ 4 w 10004"/>
                <a:gd name="connsiteY3" fmla="*/ 10011 h 10011"/>
                <a:gd name="connsiteX4" fmla="*/ 3 w 10004"/>
                <a:gd name="connsiteY4" fmla="*/ 5344 h 10011"/>
                <a:gd name="connsiteX0" fmla="*/ 3 w 10004"/>
                <a:gd name="connsiteY0" fmla="*/ 5343 h 10010"/>
                <a:gd name="connsiteX1" fmla="*/ 10004 w 10004"/>
                <a:gd name="connsiteY1" fmla="*/ 10 h 10010"/>
                <a:gd name="connsiteX2" fmla="*/ 10004 w 10004"/>
                <a:gd name="connsiteY2" fmla="*/ 10010 h 10010"/>
                <a:gd name="connsiteX3" fmla="*/ 4 w 10004"/>
                <a:gd name="connsiteY3" fmla="*/ 10010 h 10010"/>
                <a:gd name="connsiteX4" fmla="*/ 3 w 10004"/>
                <a:gd name="connsiteY4" fmla="*/ 5343 h 10010"/>
                <a:gd name="connsiteX0" fmla="*/ 3 w 10004"/>
                <a:gd name="connsiteY0" fmla="*/ 5343 h 10010"/>
                <a:gd name="connsiteX1" fmla="*/ 10004 w 10004"/>
                <a:gd name="connsiteY1" fmla="*/ 10 h 10010"/>
                <a:gd name="connsiteX2" fmla="*/ 10004 w 10004"/>
                <a:gd name="connsiteY2" fmla="*/ 10010 h 10010"/>
                <a:gd name="connsiteX3" fmla="*/ 4 w 10004"/>
                <a:gd name="connsiteY3" fmla="*/ 10010 h 10010"/>
                <a:gd name="connsiteX4" fmla="*/ 3 w 10004"/>
                <a:gd name="connsiteY4" fmla="*/ 5343 h 10010"/>
                <a:gd name="connsiteX0" fmla="*/ 3 w 10004"/>
                <a:gd name="connsiteY0" fmla="*/ 5337 h 10004"/>
                <a:gd name="connsiteX1" fmla="*/ 10004 w 10004"/>
                <a:gd name="connsiteY1" fmla="*/ 4 h 10004"/>
                <a:gd name="connsiteX2" fmla="*/ 10004 w 10004"/>
                <a:gd name="connsiteY2" fmla="*/ 10004 h 10004"/>
                <a:gd name="connsiteX3" fmla="*/ 4 w 10004"/>
                <a:gd name="connsiteY3" fmla="*/ 10004 h 10004"/>
                <a:gd name="connsiteX4" fmla="*/ 3 w 10004"/>
                <a:gd name="connsiteY4" fmla="*/ 5337 h 10004"/>
                <a:gd name="connsiteX0" fmla="*/ 3 w 10004"/>
                <a:gd name="connsiteY0" fmla="*/ 5338 h 10005"/>
                <a:gd name="connsiteX1" fmla="*/ 10004 w 10004"/>
                <a:gd name="connsiteY1" fmla="*/ 5 h 10005"/>
                <a:gd name="connsiteX2" fmla="*/ 10004 w 10004"/>
                <a:gd name="connsiteY2" fmla="*/ 10005 h 10005"/>
                <a:gd name="connsiteX3" fmla="*/ 4 w 10004"/>
                <a:gd name="connsiteY3" fmla="*/ 10005 h 10005"/>
                <a:gd name="connsiteX4" fmla="*/ 3 w 10004"/>
                <a:gd name="connsiteY4" fmla="*/ 5338 h 10005"/>
                <a:gd name="connsiteX0" fmla="*/ 3 w 10004"/>
                <a:gd name="connsiteY0" fmla="*/ 5338 h 10005"/>
                <a:gd name="connsiteX1" fmla="*/ 10004 w 10004"/>
                <a:gd name="connsiteY1" fmla="*/ 5 h 10005"/>
                <a:gd name="connsiteX2" fmla="*/ 10004 w 10004"/>
                <a:gd name="connsiteY2" fmla="*/ 10005 h 10005"/>
                <a:gd name="connsiteX3" fmla="*/ 4 w 10004"/>
                <a:gd name="connsiteY3" fmla="*/ 10005 h 10005"/>
                <a:gd name="connsiteX4" fmla="*/ 3 w 10004"/>
                <a:gd name="connsiteY4" fmla="*/ 5338 h 1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4" h="10005">
                  <a:moveTo>
                    <a:pt x="3" y="5338"/>
                  </a:moveTo>
                  <a:cubicBezTo>
                    <a:pt x="2714" y="1174"/>
                    <a:pt x="6830" y="-86"/>
                    <a:pt x="10004" y="5"/>
                  </a:cubicBezTo>
                  <a:lnTo>
                    <a:pt x="10004" y="10005"/>
                  </a:lnTo>
                  <a:lnTo>
                    <a:pt x="4" y="10005"/>
                  </a:lnTo>
                  <a:cubicBezTo>
                    <a:pt x="16" y="8286"/>
                    <a:pt x="-9" y="7057"/>
                    <a:pt x="3" y="5338"/>
                  </a:cubicBezTo>
                  <a:close/>
                </a:path>
              </a:pathLst>
            </a:custGeom>
            <a:solidFill>
              <a:srgbClr val="FCDE00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="" xmlns:a16="http://schemas.microsoft.com/office/drawing/2014/main" id="{0496F664-C21C-425D-B803-2FA7DC6B270B}"/>
                </a:ext>
              </a:extLst>
            </p:cNvPr>
            <p:cNvSpPr/>
            <p:nvPr/>
          </p:nvSpPr>
          <p:spPr>
            <a:xfrm rot="5400000">
              <a:off x="182450" y="-185436"/>
              <a:ext cx="6860985" cy="7225886"/>
            </a:xfrm>
            <a:custGeom>
              <a:avLst/>
              <a:gdLst>
                <a:gd name="connsiteX0" fmla="*/ 91 w 6860984"/>
                <a:gd name="connsiteY0" fmla="*/ 5620884 h 6879043"/>
                <a:gd name="connsiteX1" fmla="*/ 2299 w 6860984"/>
                <a:gd name="connsiteY1" fmla="*/ 4580253 h 6879043"/>
                <a:gd name="connsiteX2" fmla="*/ 6860984 w 6860984"/>
                <a:gd name="connsiteY2" fmla="*/ 3896 h 6879043"/>
                <a:gd name="connsiteX3" fmla="*/ 6860984 w 6860984"/>
                <a:gd name="connsiteY3" fmla="*/ 6879043 h 6879043"/>
                <a:gd name="connsiteX4" fmla="*/ 3621 w 6860984"/>
                <a:gd name="connsiteY4" fmla="*/ 6879043 h 6879043"/>
                <a:gd name="connsiteX5" fmla="*/ 2641 w 6860984"/>
                <a:gd name="connsiteY5" fmla="*/ 6582677 h 6879043"/>
                <a:gd name="connsiteX6" fmla="*/ 91 w 6860984"/>
                <a:gd name="connsiteY6" fmla="*/ 5620884 h 6879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0984" h="6879043">
                  <a:moveTo>
                    <a:pt x="91" y="5620884"/>
                  </a:moveTo>
                  <a:cubicBezTo>
                    <a:pt x="-230" y="5291527"/>
                    <a:pt x="241" y="4949030"/>
                    <a:pt x="2299" y="4580253"/>
                  </a:cubicBezTo>
                  <a:cubicBezTo>
                    <a:pt x="1861502" y="1007039"/>
                    <a:pt x="4684255" y="-74194"/>
                    <a:pt x="6860984" y="3896"/>
                  </a:cubicBezTo>
                  <a:lnTo>
                    <a:pt x="6860984" y="6879043"/>
                  </a:lnTo>
                  <a:lnTo>
                    <a:pt x="3621" y="6879043"/>
                  </a:lnTo>
                  <a:lnTo>
                    <a:pt x="2641" y="6582677"/>
                  </a:lnTo>
                  <a:cubicBezTo>
                    <a:pt x="1527" y="6266459"/>
                    <a:pt x="413" y="5950242"/>
                    <a:pt x="91" y="5620884"/>
                  </a:cubicBezTo>
                  <a:close/>
                </a:path>
              </a:pathLst>
            </a:custGeom>
            <a:solidFill>
              <a:srgbClr val="F12228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pic>
          <p:nvPicPr>
            <p:cNvPr id="54" name="图片 53">
              <a:extLst>
                <a:ext uri="{FF2B5EF4-FFF2-40B4-BE49-F238E27FC236}">
                  <a16:creationId xmlns="" xmlns:a16="http://schemas.microsoft.com/office/drawing/2014/main" id="{74EAFFDC-778F-4D1A-BAE9-DFCF67FA99B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6742" y="-2985"/>
              <a:ext cx="6710462" cy="4172372"/>
            </a:xfrm>
            <a:prstGeom prst="rect">
              <a:avLst/>
            </a:prstGeom>
          </p:spPr>
        </p:pic>
      </p:grp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A3742866-ED9F-4777-85A0-7FD9B19E36F8}"/>
              </a:ext>
            </a:extLst>
          </p:cNvPr>
          <p:cNvSpPr/>
          <p:nvPr/>
        </p:nvSpPr>
        <p:spPr>
          <a:xfrm>
            <a:off x="636211" y="2348056"/>
            <a:ext cx="5827903" cy="193899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6000" b="1" dirty="0">
                <a:gradFill>
                  <a:gsLst>
                    <a:gs pos="0">
                      <a:srgbClr val="FFC000"/>
                    </a:gs>
                    <a:gs pos="33000">
                      <a:srgbClr val="FFFF99"/>
                    </a:gs>
                    <a:gs pos="66000">
                      <a:srgbClr val="F2B800"/>
                    </a:gs>
                    <a:gs pos="100000">
                      <a:srgbClr val="FFFF00"/>
                    </a:gs>
                  </a:gsLst>
                  <a:lin ang="5400000" scaled="0"/>
                </a:gradFill>
                <a:effectLst>
                  <a:outerShdw blurRad="1016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军队奖励</a:t>
            </a:r>
            <a:endParaRPr lang="en-US" altLang="zh-CN" sz="6000" b="1" dirty="0">
              <a:gradFill>
                <a:gsLst>
                  <a:gs pos="0">
                    <a:srgbClr val="FFC000"/>
                  </a:gs>
                  <a:gs pos="33000">
                    <a:srgbClr val="FFFF99"/>
                  </a:gs>
                  <a:gs pos="66000">
                    <a:srgbClr val="F2B800"/>
                  </a:gs>
                  <a:gs pos="100000">
                    <a:srgbClr val="FFFF00"/>
                  </a:gs>
                </a:gsLst>
                <a:lin ang="5400000" scaled="0"/>
              </a:gradFill>
              <a:effectLst>
                <a:outerShdw blurRad="101600" dist="381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zh-CN" altLang="en-US" sz="6000" b="1" dirty="0">
                <a:gradFill>
                  <a:gsLst>
                    <a:gs pos="0">
                      <a:srgbClr val="FFC000"/>
                    </a:gs>
                    <a:gs pos="33000">
                      <a:srgbClr val="FFFF99"/>
                    </a:gs>
                    <a:gs pos="66000">
                      <a:srgbClr val="F2B800"/>
                    </a:gs>
                    <a:gs pos="100000">
                      <a:srgbClr val="FFFF00"/>
                    </a:gs>
                  </a:gsLst>
                  <a:lin ang="5400000" scaled="0"/>
                </a:gradFill>
                <a:effectLst>
                  <a:outerShdw blurRad="1016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和表彰管理规定 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E200821D-5D84-4246-9D57-52DEB5873706}"/>
              </a:ext>
            </a:extLst>
          </p:cNvPr>
          <p:cNvSpPr/>
          <p:nvPr/>
        </p:nvSpPr>
        <p:spPr>
          <a:xfrm>
            <a:off x="636211" y="4365086"/>
            <a:ext cx="393569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某某省边防总队政治部组织处 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="" xmlns:a16="http://schemas.microsoft.com/office/drawing/2014/main" id="{40DA25A9-5C8E-4019-82F3-FFCE40073C82}"/>
              </a:ext>
            </a:extLst>
          </p:cNvPr>
          <p:cNvSpPr/>
          <p:nvPr/>
        </p:nvSpPr>
        <p:spPr>
          <a:xfrm>
            <a:off x="656531" y="5217406"/>
            <a:ext cx="244971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授课</a:t>
            </a:r>
            <a:r>
              <a:rPr lang="zh-CN" altLang="en-US" sz="22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人：</a:t>
            </a:r>
            <a:r>
              <a:rPr lang="en-US" altLang="zh-CN" sz="22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2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冯注龙</a:t>
            </a:r>
            <a:endParaRPr lang="zh-CN" altLang="en-US" sz="22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9314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28C9CE2D-2A5E-42EA-BACD-F22D3CAE60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206" r="3191"/>
          <a:stretch/>
        </p:blipFill>
        <p:spPr>
          <a:xfrm>
            <a:off x="2889456" y="1965388"/>
            <a:ext cx="2312346" cy="1880510"/>
          </a:xfrm>
          <a:prstGeom prst="rect">
            <a:avLst/>
          </a:prstGeom>
          <a:ln w="15875">
            <a:gradFill>
              <a:gsLst>
                <a:gs pos="0">
                  <a:srgbClr val="9A0008"/>
                </a:gs>
                <a:gs pos="100000">
                  <a:srgbClr val="9A0008"/>
                </a:gs>
                <a:gs pos="50000">
                  <a:srgbClr val="EEBF9E"/>
                </a:gs>
              </a:gsLst>
              <a:lin ang="5400000" scaled="1"/>
            </a:gradFill>
          </a:ln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2224FA4B-2E5B-4C48-8717-BEDAEFB4C23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705" r="35798"/>
          <a:stretch/>
        </p:blipFill>
        <p:spPr>
          <a:xfrm>
            <a:off x="12700" y="1008631"/>
            <a:ext cx="2807475" cy="3957064"/>
          </a:xfrm>
          <a:prstGeom prst="rect">
            <a:avLst/>
          </a:prstGeom>
          <a:ln w="15875">
            <a:gradFill>
              <a:gsLst>
                <a:gs pos="0">
                  <a:srgbClr val="9A0008"/>
                </a:gs>
                <a:gs pos="100000">
                  <a:srgbClr val="9A0008"/>
                </a:gs>
                <a:gs pos="50000">
                  <a:srgbClr val="EEBF9E"/>
                </a:gs>
              </a:gsLst>
              <a:lin ang="5400000" scaled="1"/>
            </a:gradFill>
          </a:ln>
        </p:spPr>
      </p:pic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F1BABAFC-667B-4B3B-BA50-F647B085A5E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459" r="32250"/>
          <a:stretch/>
        </p:blipFill>
        <p:spPr>
          <a:xfrm>
            <a:off x="9376123" y="1101806"/>
            <a:ext cx="2803177" cy="4168693"/>
          </a:xfrm>
          <a:prstGeom prst="rect">
            <a:avLst/>
          </a:prstGeom>
          <a:ln w="15875">
            <a:gradFill>
              <a:gsLst>
                <a:gs pos="0">
                  <a:srgbClr val="9A0008"/>
                </a:gs>
                <a:gs pos="100000">
                  <a:srgbClr val="9A0008"/>
                </a:gs>
                <a:gs pos="50000">
                  <a:srgbClr val="EEBF9E"/>
                </a:gs>
              </a:gsLst>
              <a:lin ang="5400000" scaled="1"/>
            </a:gradFill>
          </a:ln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9D6D8FE0-186D-457B-B240-4D9654C3D7C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12" r="15755"/>
          <a:stretch/>
        </p:blipFill>
        <p:spPr>
          <a:xfrm>
            <a:off x="7010154" y="2104337"/>
            <a:ext cx="2312347" cy="1893697"/>
          </a:xfrm>
          <a:prstGeom prst="rect">
            <a:avLst/>
          </a:prstGeom>
          <a:ln w="15875">
            <a:gradFill>
              <a:gsLst>
                <a:gs pos="0">
                  <a:srgbClr val="9A0008"/>
                </a:gs>
                <a:gs pos="100000">
                  <a:srgbClr val="9A0008"/>
                </a:gs>
                <a:gs pos="50000">
                  <a:srgbClr val="EEBF9E"/>
                </a:gs>
              </a:gsLst>
              <a:lin ang="5400000" scaled="1"/>
            </a:gradFill>
          </a:ln>
        </p:spPr>
      </p:pic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F82EC978-2411-42EA-B413-FB06EAFA1D52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9465" y="2401028"/>
            <a:ext cx="1673027" cy="1226887"/>
          </a:xfrm>
          <a:prstGeom prst="rect">
            <a:avLst/>
          </a:prstGeom>
          <a:ln w="15875">
            <a:gradFill>
              <a:gsLst>
                <a:gs pos="0">
                  <a:srgbClr val="9A0008"/>
                </a:gs>
                <a:gs pos="100000">
                  <a:srgbClr val="9A0008"/>
                </a:gs>
                <a:gs pos="50000">
                  <a:srgbClr val="EEBF9E"/>
                </a:gs>
              </a:gsLst>
              <a:lin ang="5400000" scaled="1"/>
            </a:gradFill>
          </a:ln>
        </p:spPr>
      </p:pic>
      <p:sp>
        <p:nvSpPr>
          <p:cNvPr id="42" name="任意多边形: 形状 41">
            <a:extLst>
              <a:ext uri="{FF2B5EF4-FFF2-40B4-BE49-F238E27FC236}">
                <a16:creationId xmlns="" xmlns:a16="http://schemas.microsoft.com/office/drawing/2014/main" id="{9C928D6B-D03C-4C89-AF89-C4348BB2C832}"/>
              </a:ext>
            </a:extLst>
          </p:cNvPr>
          <p:cNvSpPr/>
          <p:nvPr/>
        </p:nvSpPr>
        <p:spPr>
          <a:xfrm>
            <a:off x="0" y="3533196"/>
            <a:ext cx="12192000" cy="3324805"/>
          </a:xfrm>
          <a:custGeom>
            <a:avLst/>
            <a:gdLst>
              <a:gd name="connsiteX0" fmla="*/ 6096000 w 12192000"/>
              <a:gd name="connsiteY0" fmla="*/ 0 h 3324805"/>
              <a:gd name="connsiteX1" fmla="*/ 11948882 w 12192000"/>
              <a:gd name="connsiteY1" fmla="*/ 1197498 h 3324805"/>
              <a:gd name="connsiteX2" fmla="*/ 12192000 w 12192000"/>
              <a:gd name="connsiteY2" fmla="*/ 1323453 h 3324805"/>
              <a:gd name="connsiteX3" fmla="*/ 12192000 w 12192000"/>
              <a:gd name="connsiteY3" fmla="*/ 3324805 h 3324805"/>
              <a:gd name="connsiteX4" fmla="*/ 0 w 12192000"/>
              <a:gd name="connsiteY4" fmla="*/ 3324805 h 3324805"/>
              <a:gd name="connsiteX5" fmla="*/ 0 w 12192000"/>
              <a:gd name="connsiteY5" fmla="*/ 1323453 h 3324805"/>
              <a:gd name="connsiteX6" fmla="*/ 243118 w 12192000"/>
              <a:gd name="connsiteY6" fmla="*/ 1197498 h 3324805"/>
              <a:gd name="connsiteX7" fmla="*/ 6096000 w 12192000"/>
              <a:gd name="connsiteY7" fmla="*/ 0 h 3324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324805">
                <a:moveTo>
                  <a:pt x="6096000" y="0"/>
                </a:moveTo>
                <a:cubicBezTo>
                  <a:pt x="8381693" y="0"/>
                  <a:pt x="10450999" y="457623"/>
                  <a:pt x="11948882" y="1197498"/>
                </a:cubicBezTo>
                <a:lnTo>
                  <a:pt x="12192000" y="1323453"/>
                </a:lnTo>
                <a:lnTo>
                  <a:pt x="12192000" y="3324805"/>
                </a:lnTo>
                <a:lnTo>
                  <a:pt x="0" y="3324805"/>
                </a:lnTo>
                <a:lnTo>
                  <a:pt x="0" y="1323453"/>
                </a:lnTo>
                <a:lnTo>
                  <a:pt x="243118" y="1197498"/>
                </a:lnTo>
                <a:cubicBezTo>
                  <a:pt x="1741001" y="457623"/>
                  <a:pt x="3810308" y="0"/>
                  <a:pt x="6096000" y="0"/>
                </a:cubicBezTo>
                <a:close/>
              </a:path>
            </a:pathLst>
          </a:custGeom>
          <a:gradFill flip="none" rotWithShape="1">
            <a:gsLst>
              <a:gs pos="45000">
                <a:srgbClr val="9A0008"/>
              </a:gs>
              <a:gs pos="100000">
                <a:srgbClr val="960007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gradFill>
                <a:gsLst>
                  <a:gs pos="0">
                    <a:srgbClr val="FFFEFE"/>
                  </a:gs>
                  <a:gs pos="85000">
                    <a:srgbClr val="F9EBD3"/>
                  </a:gs>
                </a:gsLst>
                <a:lin ang="18900000" scaled="1"/>
              </a:gra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20653E26-FB0B-4650-8746-AAF58B7FB35A}"/>
              </a:ext>
            </a:extLst>
          </p:cNvPr>
          <p:cNvSpPr/>
          <p:nvPr/>
        </p:nvSpPr>
        <p:spPr>
          <a:xfrm rot="21179354">
            <a:off x="-97907" y="3918694"/>
            <a:ext cx="6067425" cy="1429749"/>
          </a:xfrm>
          <a:custGeom>
            <a:avLst/>
            <a:gdLst>
              <a:gd name="connsiteX0" fmla="*/ 6067425 w 6086475"/>
              <a:gd name="connsiteY0" fmla="*/ 999 h 1522531"/>
              <a:gd name="connsiteX1" fmla="*/ 6086475 w 6086475"/>
              <a:gd name="connsiteY1" fmla="*/ 1714 h 1522531"/>
              <a:gd name="connsiteX2" fmla="*/ 6086475 w 6086475"/>
              <a:gd name="connsiteY2" fmla="*/ 1522531 h 1522531"/>
              <a:gd name="connsiteX3" fmla="*/ 0 w 6086475"/>
              <a:gd name="connsiteY3" fmla="*/ 1429749 h 1522531"/>
              <a:gd name="connsiteX4" fmla="*/ 6067425 w 6086475"/>
              <a:gd name="connsiteY4" fmla="*/ 999 h 1522531"/>
              <a:gd name="connsiteX0" fmla="*/ 6067425 w 6086475"/>
              <a:gd name="connsiteY0" fmla="*/ 999 h 1429749"/>
              <a:gd name="connsiteX1" fmla="*/ 6086475 w 6086475"/>
              <a:gd name="connsiteY1" fmla="*/ 1714 h 1429749"/>
              <a:gd name="connsiteX2" fmla="*/ 0 w 6086475"/>
              <a:gd name="connsiteY2" fmla="*/ 1429749 h 1429749"/>
              <a:gd name="connsiteX3" fmla="*/ 6067425 w 6086475"/>
              <a:gd name="connsiteY3" fmla="*/ 999 h 1429749"/>
              <a:gd name="connsiteX0" fmla="*/ 0 w 6177915"/>
              <a:gd name="connsiteY0" fmla="*/ 1429749 h 1429749"/>
              <a:gd name="connsiteX1" fmla="*/ 6067425 w 6177915"/>
              <a:gd name="connsiteY1" fmla="*/ 999 h 1429749"/>
              <a:gd name="connsiteX2" fmla="*/ 6177915 w 6177915"/>
              <a:gd name="connsiteY2" fmla="*/ 93154 h 1429749"/>
              <a:gd name="connsiteX0" fmla="*/ 0 w 6067425"/>
              <a:gd name="connsiteY0" fmla="*/ 1429749 h 1429749"/>
              <a:gd name="connsiteX1" fmla="*/ 6067425 w 6067425"/>
              <a:gd name="connsiteY1" fmla="*/ 999 h 1429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067425" h="1429749">
                <a:moveTo>
                  <a:pt x="0" y="1429749"/>
                </a:moveTo>
                <a:cubicBezTo>
                  <a:pt x="1992312" y="699499"/>
                  <a:pt x="3984625" y="-30751"/>
                  <a:pt x="6067425" y="999"/>
                </a:cubicBezTo>
              </a:path>
            </a:pathLst>
          </a:custGeom>
          <a:noFill/>
          <a:ln w="76200">
            <a:gradFill flip="none" rotWithShape="1">
              <a:gsLst>
                <a:gs pos="50000">
                  <a:srgbClr val="B40F13"/>
                </a:gs>
                <a:gs pos="100000">
                  <a:srgbClr val="B40F13">
                    <a:alpha val="0"/>
                  </a:srgb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DA61F4A4-C02D-4E1D-919E-7C1C7A7DD73B}"/>
              </a:ext>
            </a:extLst>
          </p:cNvPr>
          <p:cNvSpPr/>
          <p:nvPr/>
        </p:nvSpPr>
        <p:spPr>
          <a:xfrm rot="420646" flipH="1">
            <a:off x="6198673" y="3918693"/>
            <a:ext cx="6067425" cy="1429749"/>
          </a:xfrm>
          <a:custGeom>
            <a:avLst/>
            <a:gdLst>
              <a:gd name="connsiteX0" fmla="*/ 6067425 w 6086475"/>
              <a:gd name="connsiteY0" fmla="*/ 999 h 1522531"/>
              <a:gd name="connsiteX1" fmla="*/ 6086475 w 6086475"/>
              <a:gd name="connsiteY1" fmla="*/ 1714 h 1522531"/>
              <a:gd name="connsiteX2" fmla="*/ 6086475 w 6086475"/>
              <a:gd name="connsiteY2" fmla="*/ 1522531 h 1522531"/>
              <a:gd name="connsiteX3" fmla="*/ 0 w 6086475"/>
              <a:gd name="connsiteY3" fmla="*/ 1429749 h 1522531"/>
              <a:gd name="connsiteX4" fmla="*/ 6067425 w 6086475"/>
              <a:gd name="connsiteY4" fmla="*/ 999 h 1522531"/>
              <a:gd name="connsiteX0" fmla="*/ 6067425 w 6086475"/>
              <a:gd name="connsiteY0" fmla="*/ 999 h 1429749"/>
              <a:gd name="connsiteX1" fmla="*/ 6086475 w 6086475"/>
              <a:gd name="connsiteY1" fmla="*/ 1714 h 1429749"/>
              <a:gd name="connsiteX2" fmla="*/ 0 w 6086475"/>
              <a:gd name="connsiteY2" fmla="*/ 1429749 h 1429749"/>
              <a:gd name="connsiteX3" fmla="*/ 6067425 w 6086475"/>
              <a:gd name="connsiteY3" fmla="*/ 999 h 1429749"/>
              <a:gd name="connsiteX0" fmla="*/ 0 w 6177915"/>
              <a:gd name="connsiteY0" fmla="*/ 1429749 h 1429749"/>
              <a:gd name="connsiteX1" fmla="*/ 6067425 w 6177915"/>
              <a:gd name="connsiteY1" fmla="*/ 999 h 1429749"/>
              <a:gd name="connsiteX2" fmla="*/ 6177915 w 6177915"/>
              <a:gd name="connsiteY2" fmla="*/ 93154 h 1429749"/>
              <a:gd name="connsiteX0" fmla="*/ 0 w 6067425"/>
              <a:gd name="connsiteY0" fmla="*/ 1429749 h 1429749"/>
              <a:gd name="connsiteX1" fmla="*/ 6067425 w 6067425"/>
              <a:gd name="connsiteY1" fmla="*/ 999 h 1429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067425" h="1429749">
                <a:moveTo>
                  <a:pt x="0" y="1429749"/>
                </a:moveTo>
                <a:cubicBezTo>
                  <a:pt x="1992312" y="699499"/>
                  <a:pt x="3984625" y="-30751"/>
                  <a:pt x="6067425" y="999"/>
                </a:cubicBezTo>
              </a:path>
            </a:pathLst>
          </a:custGeom>
          <a:noFill/>
          <a:ln w="76200">
            <a:gradFill flip="none" rotWithShape="1">
              <a:gsLst>
                <a:gs pos="50000">
                  <a:srgbClr val="B40F13"/>
                </a:gs>
                <a:gs pos="100000">
                  <a:srgbClr val="B40F13">
                    <a:alpha val="0"/>
                  </a:srgb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="" xmlns:a16="http://schemas.microsoft.com/office/drawing/2014/main" id="{9F39DFCF-8EBD-4095-B1EC-11F24D19CB80}"/>
              </a:ext>
            </a:extLst>
          </p:cNvPr>
          <p:cNvSpPr/>
          <p:nvPr/>
        </p:nvSpPr>
        <p:spPr>
          <a:xfrm rot="10800000">
            <a:off x="0" y="-18535"/>
            <a:ext cx="12192000" cy="2439102"/>
          </a:xfrm>
          <a:custGeom>
            <a:avLst/>
            <a:gdLst>
              <a:gd name="connsiteX0" fmla="*/ 12192000 w 12192000"/>
              <a:gd name="connsiteY0" fmla="*/ 2439102 h 2439102"/>
              <a:gd name="connsiteX1" fmla="*/ 0 w 12192000"/>
              <a:gd name="connsiteY1" fmla="*/ 2439102 h 2439102"/>
              <a:gd name="connsiteX2" fmla="*/ 0 w 12192000"/>
              <a:gd name="connsiteY2" fmla="*/ 1323453 h 2439102"/>
              <a:gd name="connsiteX3" fmla="*/ 243118 w 12192000"/>
              <a:gd name="connsiteY3" fmla="*/ 1197498 h 2439102"/>
              <a:gd name="connsiteX4" fmla="*/ 6096000 w 12192000"/>
              <a:gd name="connsiteY4" fmla="*/ 0 h 2439102"/>
              <a:gd name="connsiteX5" fmla="*/ 11948882 w 12192000"/>
              <a:gd name="connsiteY5" fmla="*/ 1197498 h 2439102"/>
              <a:gd name="connsiteX6" fmla="*/ 12192000 w 12192000"/>
              <a:gd name="connsiteY6" fmla="*/ 1323453 h 2439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439102">
                <a:moveTo>
                  <a:pt x="12192000" y="2439102"/>
                </a:moveTo>
                <a:lnTo>
                  <a:pt x="0" y="2439102"/>
                </a:lnTo>
                <a:lnTo>
                  <a:pt x="0" y="1323453"/>
                </a:lnTo>
                <a:lnTo>
                  <a:pt x="243118" y="1197498"/>
                </a:lnTo>
                <a:cubicBezTo>
                  <a:pt x="1741001" y="457623"/>
                  <a:pt x="3810308" y="0"/>
                  <a:pt x="6096000" y="0"/>
                </a:cubicBezTo>
                <a:cubicBezTo>
                  <a:pt x="8381693" y="0"/>
                  <a:pt x="10450999" y="457623"/>
                  <a:pt x="11948882" y="1197498"/>
                </a:cubicBezTo>
                <a:lnTo>
                  <a:pt x="12192000" y="1323453"/>
                </a:lnTo>
                <a:close/>
              </a:path>
            </a:pathLst>
          </a:custGeom>
          <a:gradFill flip="none" rotWithShape="1">
            <a:gsLst>
              <a:gs pos="90000">
                <a:srgbClr val="9A0008"/>
              </a:gs>
              <a:gs pos="0">
                <a:srgbClr val="F4750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A1F1FF37-F3A8-42E7-9908-2E00A81387EE}"/>
              </a:ext>
            </a:extLst>
          </p:cNvPr>
          <p:cNvSpPr/>
          <p:nvPr/>
        </p:nvSpPr>
        <p:spPr>
          <a:xfrm>
            <a:off x="3310224" y="0"/>
            <a:ext cx="6863338" cy="6546001"/>
          </a:xfrm>
          <a:prstGeom prst="rect">
            <a:avLst/>
          </a:prstGeom>
          <a:blipFill dpi="0" rotWithShape="1">
            <a:blip r:embed="rId8" cstate="email">
              <a:alphaModFix amt="73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36" name="弧形 35">
            <a:extLst>
              <a:ext uri="{FF2B5EF4-FFF2-40B4-BE49-F238E27FC236}">
                <a16:creationId xmlns="" xmlns:a16="http://schemas.microsoft.com/office/drawing/2014/main" id="{E8CC0B03-3399-4C3C-A0D2-7493C3A66DD3}"/>
              </a:ext>
            </a:extLst>
          </p:cNvPr>
          <p:cNvSpPr/>
          <p:nvPr/>
        </p:nvSpPr>
        <p:spPr>
          <a:xfrm rot="10800000">
            <a:off x="-6741837" y="-23242315"/>
            <a:ext cx="25675674" cy="25675674"/>
          </a:xfrm>
          <a:prstGeom prst="arc">
            <a:avLst>
              <a:gd name="adj1" fmla="val 14504446"/>
              <a:gd name="adj2" fmla="val 17900094"/>
            </a:avLst>
          </a:prstGeom>
          <a:ln w="57150">
            <a:gradFill flip="none" rotWithShape="1">
              <a:gsLst>
                <a:gs pos="0">
                  <a:srgbClr val="B40F13"/>
                </a:gs>
                <a:gs pos="50000">
                  <a:srgbClr val="B40F13">
                    <a:alpha val="0"/>
                  </a:srgbClr>
                </a:gs>
                <a:gs pos="100000">
                  <a:srgbClr val="B40F13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dirty="0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47" name="弧形 46">
            <a:extLst>
              <a:ext uri="{FF2B5EF4-FFF2-40B4-BE49-F238E27FC236}">
                <a16:creationId xmlns="" xmlns:a16="http://schemas.microsoft.com/office/drawing/2014/main" id="{11F84A56-4E27-4506-9639-05C7C1FE4A64}"/>
              </a:ext>
            </a:extLst>
          </p:cNvPr>
          <p:cNvSpPr/>
          <p:nvPr/>
        </p:nvSpPr>
        <p:spPr>
          <a:xfrm rot="10800000" flipV="1">
            <a:off x="-6741837" y="3520585"/>
            <a:ext cx="25675674" cy="25675674"/>
          </a:xfrm>
          <a:prstGeom prst="arc">
            <a:avLst>
              <a:gd name="adj1" fmla="val 14512345"/>
              <a:gd name="adj2" fmla="val 17900094"/>
            </a:avLst>
          </a:prstGeom>
          <a:ln w="76200">
            <a:gradFill flip="none" rotWithShape="1">
              <a:gsLst>
                <a:gs pos="0">
                  <a:srgbClr val="B40F13"/>
                </a:gs>
                <a:gs pos="50000">
                  <a:srgbClr val="B40F13">
                    <a:alpha val="0"/>
                  </a:srgbClr>
                </a:gs>
                <a:gs pos="100000">
                  <a:srgbClr val="B40F13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dirty="0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7B2E9D02-61C5-4D7C-B555-434FCAEB6CB5}"/>
              </a:ext>
            </a:extLst>
          </p:cNvPr>
          <p:cNvSpPr/>
          <p:nvPr/>
        </p:nvSpPr>
        <p:spPr>
          <a:xfrm>
            <a:off x="4456955" y="5046838"/>
            <a:ext cx="44550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3600" b="1" spc="100" dirty="0">
                <a:gradFill>
                  <a:gsLst>
                    <a:gs pos="0">
                      <a:srgbClr val="FFFEFE"/>
                    </a:gs>
                    <a:gs pos="80000">
                      <a:srgbClr val="F9EBD3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奖励和表彰管理规定</a:t>
            </a:r>
          </a:p>
        </p:txBody>
      </p:sp>
      <p:sp>
        <p:nvSpPr>
          <p:cNvPr id="81" name="任意多边形: 形状 80">
            <a:extLst>
              <a:ext uri="{FF2B5EF4-FFF2-40B4-BE49-F238E27FC236}">
                <a16:creationId xmlns="" xmlns:a16="http://schemas.microsoft.com/office/drawing/2014/main" id="{D934493B-CA4B-429B-99C4-2CF84C40EAB0}"/>
              </a:ext>
            </a:extLst>
          </p:cNvPr>
          <p:cNvSpPr/>
          <p:nvPr/>
        </p:nvSpPr>
        <p:spPr>
          <a:xfrm>
            <a:off x="3151335" y="4419679"/>
            <a:ext cx="1053041" cy="1551838"/>
          </a:xfrm>
          <a:custGeom>
            <a:avLst/>
            <a:gdLst/>
            <a:ahLst/>
            <a:cxnLst/>
            <a:rect l="l" t="t" r="r" b="b"/>
            <a:pathLst>
              <a:path w="1053041" h="1551838">
                <a:moveTo>
                  <a:pt x="558480" y="801006"/>
                </a:moveTo>
                <a:lnTo>
                  <a:pt x="521675" y="823790"/>
                </a:lnTo>
                <a:cubicBezTo>
                  <a:pt x="486623" y="850663"/>
                  <a:pt x="446898" y="874031"/>
                  <a:pt x="402498" y="893894"/>
                </a:cubicBezTo>
                <a:cubicBezTo>
                  <a:pt x="384972" y="909083"/>
                  <a:pt x="363357" y="916678"/>
                  <a:pt x="337652" y="916678"/>
                </a:cubicBezTo>
                <a:cubicBezTo>
                  <a:pt x="275727" y="915509"/>
                  <a:pt x="223733" y="936541"/>
                  <a:pt x="181671" y="979771"/>
                </a:cubicBezTo>
                <a:cubicBezTo>
                  <a:pt x="171155" y="985613"/>
                  <a:pt x="160347" y="994668"/>
                  <a:pt x="149248" y="1006937"/>
                </a:cubicBezTo>
                <a:cubicBezTo>
                  <a:pt x="138148" y="1019205"/>
                  <a:pt x="139608" y="1027676"/>
                  <a:pt x="153629" y="1032349"/>
                </a:cubicBezTo>
                <a:cubicBezTo>
                  <a:pt x="182839" y="1048707"/>
                  <a:pt x="210881" y="1046954"/>
                  <a:pt x="237754" y="1027092"/>
                </a:cubicBezTo>
                <a:cubicBezTo>
                  <a:pt x="337068" y="980356"/>
                  <a:pt x="441056" y="945304"/>
                  <a:pt x="549717" y="921936"/>
                </a:cubicBezTo>
                <a:cubicBezTo>
                  <a:pt x="561401" y="920767"/>
                  <a:pt x="565782" y="913173"/>
                  <a:pt x="562861" y="899152"/>
                </a:cubicBezTo>
                <a:cubicBezTo>
                  <a:pt x="559940" y="885131"/>
                  <a:pt x="561401" y="873447"/>
                  <a:pt x="567243" y="864100"/>
                </a:cubicBezTo>
                <a:cubicBezTo>
                  <a:pt x="570748" y="830216"/>
                  <a:pt x="567827" y="809185"/>
                  <a:pt x="558480" y="801006"/>
                </a:cubicBezTo>
                <a:close/>
                <a:moveTo>
                  <a:pt x="558480" y="468012"/>
                </a:moveTo>
                <a:cubicBezTo>
                  <a:pt x="525765" y="470349"/>
                  <a:pt x="501520" y="485538"/>
                  <a:pt x="485747" y="513580"/>
                </a:cubicBezTo>
                <a:cubicBezTo>
                  <a:pt x="469973" y="541621"/>
                  <a:pt x="452740" y="567910"/>
                  <a:pt x="434045" y="592447"/>
                </a:cubicBezTo>
                <a:cubicBezTo>
                  <a:pt x="416519" y="620488"/>
                  <a:pt x="401914" y="647362"/>
                  <a:pt x="390230" y="673066"/>
                </a:cubicBezTo>
                <a:cubicBezTo>
                  <a:pt x="452155" y="650867"/>
                  <a:pt x="512912" y="628083"/>
                  <a:pt x="572501" y="604715"/>
                </a:cubicBezTo>
                <a:cubicBezTo>
                  <a:pt x="571332" y="580179"/>
                  <a:pt x="571332" y="562653"/>
                  <a:pt x="572501" y="552137"/>
                </a:cubicBezTo>
                <a:cubicBezTo>
                  <a:pt x="577174" y="535779"/>
                  <a:pt x="577174" y="520590"/>
                  <a:pt x="572501" y="506569"/>
                </a:cubicBezTo>
                <a:cubicBezTo>
                  <a:pt x="573669" y="482033"/>
                  <a:pt x="568995" y="469181"/>
                  <a:pt x="558480" y="468012"/>
                </a:cubicBezTo>
                <a:close/>
                <a:moveTo>
                  <a:pt x="777993" y="105224"/>
                </a:moveTo>
                <a:cubicBezTo>
                  <a:pt x="767185" y="105224"/>
                  <a:pt x="756524" y="106977"/>
                  <a:pt x="746008" y="110482"/>
                </a:cubicBezTo>
                <a:cubicBezTo>
                  <a:pt x="681746" y="119829"/>
                  <a:pt x="622158" y="136771"/>
                  <a:pt x="567243" y="161307"/>
                </a:cubicBezTo>
                <a:cubicBezTo>
                  <a:pt x="568411" y="182338"/>
                  <a:pt x="579511" y="199864"/>
                  <a:pt x="600542" y="213885"/>
                </a:cubicBezTo>
                <a:cubicBezTo>
                  <a:pt x="618068" y="229074"/>
                  <a:pt x="630921" y="247769"/>
                  <a:pt x="639099" y="269968"/>
                </a:cubicBezTo>
                <a:cubicBezTo>
                  <a:pt x="702193" y="220896"/>
                  <a:pt x="759445" y="167733"/>
                  <a:pt x="810854" y="110482"/>
                </a:cubicBezTo>
                <a:cubicBezTo>
                  <a:pt x="799754" y="106977"/>
                  <a:pt x="788801" y="105224"/>
                  <a:pt x="777993" y="105224"/>
                </a:cubicBezTo>
                <a:close/>
                <a:moveTo>
                  <a:pt x="887969" y="68"/>
                </a:moveTo>
                <a:lnTo>
                  <a:pt x="914258" y="68"/>
                </a:lnTo>
                <a:cubicBezTo>
                  <a:pt x="941131" y="-1100"/>
                  <a:pt x="962746" y="12920"/>
                  <a:pt x="979104" y="42130"/>
                </a:cubicBezTo>
                <a:cubicBezTo>
                  <a:pt x="1031682" y="58488"/>
                  <a:pt x="1056218" y="91203"/>
                  <a:pt x="1052713" y="140276"/>
                </a:cubicBezTo>
                <a:cubicBezTo>
                  <a:pt x="1041029" y="168318"/>
                  <a:pt x="1023503" y="179417"/>
                  <a:pt x="1000135" y="173575"/>
                </a:cubicBezTo>
                <a:cubicBezTo>
                  <a:pt x="959241" y="181754"/>
                  <a:pt x="920100" y="192854"/>
                  <a:pt x="882711" y="206875"/>
                </a:cubicBezTo>
                <a:cubicBezTo>
                  <a:pt x="821954" y="226738"/>
                  <a:pt x="764118" y="251858"/>
                  <a:pt x="709203" y="282237"/>
                </a:cubicBezTo>
                <a:cubicBezTo>
                  <a:pt x="698688" y="283405"/>
                  <a:pt x="687004" y="287494"/>
                  <a:pt x="674151" y="294505"/>
                </a:cubicBezTo>
                <a:cubicBezTo>
                  <a:pt x="661299" y="301515"/>
                  <a:pt x="660715" y="306773"/>
                  <a:pt x="672399" y="310278"/>
                </a:cubicBezTo>
                <a:cubicBezTo>
                  <a:pt x="706282" y="307941"/>
                  <a:pt x="730819" y="318457"/>
                  <a:pt x="746008" y="341825"/>
                </a:cubicBezTo>
                <a:cubicBezTo>
                  <a:pt x="747176" y="353509"/>
                  <a:pt x="744548" y="369867"/>
                  <a:pt x="738121" y="390898"/>
                </a:cubicBezTo>
                <a:cubicBezTo>
                  <a:pt x="731695" y="411929"/>
                  <a:pt x="718259" y="423905"/>
                  <a:pt x="697811" y="426826"/>
                </a:cubicBezTo>
                <a:cubicBezTo>
                  <a:pt x="677364" y="429747"/>
                  <a:pt x="657794" y="435297"/>
                  <a:pt x="639099" y="443476"/>
                </a:cubicBezTo>
                <a:lnTo>
                  <a:pt x="660131" y="560900"/>
                </a:lnTo>
                <a:cubicBezTo>
                  <a:pt x="671815" y="580763"/>
                  <a:pt x="686420" y="579010"/>
                  <a:pt x="703946" y="555642"/>
                </a:cubicBezTo>
                <a:cubicBezTo>
                  <a:pt x="723808" y="538116"/>
                  <a:pt x="741334" y="533443"/>
                  <a:pt x="756524" y="541621"/>
                </a:cubicBezTo>
                <a:cubicBezTo>
                  <a:pt x="796249" y="559147"/>
                  <a:pt x="835391" y="572584"/>
                  <a:pt x="873948" y="581931"/>
                </a:cubicBezTo>
                <a:cubicBezTo>
                  <a:pt x="887969" y="597120"/>
                  <a:pt x="885632" y="608804"/>
                  <a:pt x="866937" y="616983"/>
                </a:cubicBezTo>
                <a:cubicBezTo>
                  <a:pt x="869274" y="643856"/>
                  <a:pt x="854669" y="657877"/>
                  <a:pt x="823122" y="659046"/>
                </a:cubicBezTo>
                <a:cubicBezTo>
                  <a:pt x="792744" y="668393"/>
                  <a:pt x="762366" y="678908"/>
                  <a:pt x="731987" y="690592"/>
                </a:cubicBezTo>
                <a:cubicBezTo>
                  <a:pt x="682914" y="712792"/>
                  <a:pt x="664804" y="751933"/>
                  <a:pt x="677657" y="808017"/>
                </a:cubicBezTo>
                <a:cubicBezTo>
                  <a:pt x="672983" y="844237"/>
                  <a:pt x="675320" y="872863"/>
                  <a:pt x="684667" y="893894"/>
                </a:cubicBezTo>
                <a:cubicBezTo>
                  <a:pt x="717382" y="892726"/>
                  <a:pt x="743671" y="886299"/>
                  <a:pt x="763534" y="874615"/>
                </a:cubicBezTo>
                <a:cubicBezTo>
                  <a:pt x="792744" y="872279"/>
                  <a:pt x="821370" y="863516"/>
                  <a:pt x="849411" y="848326"/>
                </a:cubicBezTo>
                <a:cubicBezTo>
                  <a:pt x="854085" y="857674"/>
                  <a:pt x="865185" y="858842"/>
                  <a:pt x="882711" y="851832"/>
                </a:cubicBezTo>
                <a:cubicBezTo>
                  <a:pt x="875700" y="837811"/>
                  <a:pt x="880374" y="840732"/>
                  <a:pt x="896732" y="860595"/>
                </a:cubicBezTo>
                <a:cubicBezTo>
                  <a:pt x="913089" y="875784"/>
                  <a:pt x="934120" y="883086"/>
                  <a:pt x="959825" y="882502"/>
                </a:cubicBezTo>
                <a:cubicBezTo>
                  <a:pt x="985530" y="881918"/>
                  <a:pt x="1004809" y="892141"/>
                  <a:pt x="1017661" y="913173"/>
                </a:cubicBezTo>
                <a:cubicBezTo>
                  <a:pt x="1027008" y="917846"/>
                  <a:pt x="1026424" y="923980"/>
                  <a:pt x="1015908" y="931575"/>
                </a:cubicBezTo>
                <a:cubicBezTo>
                  <a:pt x="1005393" y="939170"/>
                  <a:pt x="1000135" y="948809"/>
                  <a:pt x="1000135" y="960493"/>
                </a:cubicBezTo>
                <a:cubicBezTo>
                  <a:pt x="988451" y="966335"/>
                  <a:pt x="977351" y="975098"/>
                  <a:pt x="966836" y="986782"/>
                </a:cubicBezTo>
                <a:cubicBezTo>
                  <a:pt x="968004" y="998466"/>
                  <a:pt x="965083" y="1002555"/>
                  <a:pt x="958073" y="999050"/>
                </a:cubicBezTo>
                <a:cubicBezTo>
                  <a:pt x="951062" y="995545"/>
                  <a:pt x="944636" y="996713"/>
                  <a:pt x="938794" y="1002555"/>
                </a:cubicBezTo>
                <a:cubicBezTo>
                  <a:pt x="886216" y="994376"/>
                  <a:pt x="833638" y="990871"/>
                  <a:pt x="781060" y="992040"/>
                </a:cubicBezTo>
                <a:cubicBezTo>
                  <a:pt x="749513" y="990871"/>
                  <a:pt x="717382" y="994376"/>
                  <a:pt x="684667" y="1002555"/>
                </a:cubicBezTo>
                <a:cubicBezTo>
                  <a:pt x="679993" y="1058638"/>
                  <a:pt x="675904" y="1114137"/>
                  <a:pt x="672399" y="1169052"/>
                </a:cubicBezTo>
                <a:cubicBezTo>
                  <a:pt x="670062" y="1220462"/>
                  <a:pt x="669478" y="1271871"/>
                  <a:pt x="670646" y="1323281"/>
                </a:cubicBezTo>
                <a:cubicBezTo>
                  <a:pt x="672983" y="1353659"/>
                  <a:pt x="673567" y="1383454"/>
                  <a:pt x="672399" y="1412664"/>
                </a:cubicBezTo>
                <a:cubicBezTo>
                  <a:pt x="661883" y="1459400"/>
                  <a:pt x="640852" y="1499125"/>
                  <a:pt x="609305" y="1531840"/>
                </a:cubicBezTo>
                <a:cubicBezTo>
                  <a:pt x="596453" y="1509641"/>
                  <a:pt x="584769" y="1511978"/>
                  <a:pt x="574253" y="1538851"/>
                </a:cubicBezTo>
                <a:cubicBezTo>
                  <a:pt x="567243" y="1558714"/>
                  <a:pt x="563153" y="1555793"/>
                  <a:pt x="561985" y="1530088"/>
                </a:cubicBezTo>
                <a:cubicBezTo>
                  <a:pt x="552638" y="1509057"/>
                  <a:pt x="547380" y="1485689"/>
                  <a:pt x="546212" y="1459984"/>
                </a:cubicBezTo>
                <a:cubicBezTo>
                  <a:pt x="536864" y="1443626"/>
                  <a:pt x="535696" y="1428437"/>
                  <a:pt x="542706" y="1414416"/>
                </a:cubicBezTo>
                <a:cubicBezTo>
                  <a:pt x="549717" y="1400395"/>
                  <a:pt x="549133" y="1385790"/>
                  <a:pt x="540954" y="1370601"/>
                </a:cubicBezTo>
                <a:cubicBezTo>
                  <a:pt x="536280" y="1271287"/>
                  <a:pt x="540369" y="1171973"/>
                  <a:pt x="553222" y="1072659"/>
                </a:cubicBezTo>
                <a:cubicBezTo>
                  <a:pt x="555559" y="1052796"/>
                  <a:pt x="555559" y="1033518"/>
                  <a:pt x="553222" y="1014823"/>
                </a:cubicBezTo>
                <a:cubicBezTo>
                  <a:pt x="458582" y="1024171"/>
                  <a:pt x="371536" y="1052796"/>
                  <a:pt x="292085" y="1100701"/>
                </a:cubicBezTo>
                <a:cubicBezTo>
                  <a:pt x="271053" y="1117058"/>
                  <a:pt x="251191" y="1124653"/>
                  <a:pt x="232496" y="1123485"/>
                </a:cubicBezTo>
                <a:cubicBezTo>
                  <a:pt x="214970" y="1124653"/>
                  <a:pt x="195107" y="1122900"/>
                  <a:pt x="172908" y="1118227"/>
                </a:cubicBezTo>
                <a:cubicBezTo>
                  <a:pt x="144866" y="1114722"/>
                  <a:pt x="125588" y="1097196"/>
                  <a:pt x="115072" y="1065649"/>
                </a:cubicBezTo>
                <a:cubicBezTo>
                  <a:pt x="117409" y="1038776"/>
                  <a:pt x="126172" y="1017744"/>
                  <a:pt x="141361" y="1002555"/>
                </a:cubicBezTo>
                <a:cubicBezTo>
                  <a:pt x="198613" y="953482"/>
                  <a:pt x="258785" y="914925"/>
                  <a:pt x="321879" y="886884"/>
                </a:cubicBezTo>
                <a:cubicBezTo>
                  <a:pt x="390814" y="848326"/>
                  <a:pt x="453908" y="803927"/>
                  <a:pt x="511160" y="753686"/>
                </a:cubicBezTo>
                <a:cubicBezTo>
                  <a:pt x="504149" y="743170"/>
                  <a:pt x="495386" y="742002"/>
                  <a:pt x="484871" y="750181"/>
                </a:cubicBezTo>
                <a:cubicBezTo>
                  <a:pt x="474355" y="758360"/>
                  <a:pt x="464424" y="762449"/>
                  <a:pt x="455076" y="762449"/>
                </a:cubicBezTo>
                <a:cubicBezTo>
                  <a:pt x="414182" y="781143"/>
                  <a:pt x="370952" y="793996"/>
                  <a:pt x="325384" y="801006"/>
                </a:cubicBezTo>
                <a:cubicBezTo>
                  <a:pt x="305521" y="812690"/>
                  <a:pt x="291792" y="809477"/>
                  <a:pt x="284198" y="791367"/>
                </a:cubicBezTo>
                <a:cubicBezTo>
                  <a:pt x="276603" y="773257"/>
                  <a:pt x="270469" y="756023"/>
                  <a:pt x="265796" y="739665"/>
                </a:cubicBezTo>
                <a:cubicBezTo>
                  <a:pt x="273974" y="717466"/>
                  <a:pt x="275727" y="693513"/>
                  <a:pt x="271053" y="667809"/>
                </a:cubicBezTo>
                <a:cubicBezTo>
                  <a:pt x="308442" y="622241"/>
                  <a:pt x="338821" y="572584"/>
                  <a:pt x="362189" y="518838"/>
                </a:cubicBezTo>
                <a:cubicBezTo>
                  <a:pt x="371536" y="497806"/>
                  <a:pt x="361020" y="489628"/>
                  <a:pt x="330642" y="494301"/>
                </a:cubicBezTo>
                <a:cubicBezTo>
                  <a:pt x="314284" y="480280"/>
                  <a:pt x="294421" y="471517"/>
                  <a:pt x="271053" y="468012"/>
                </a:cubicBezTo>
                <a:cubicBezTo>
                  <a:pt x="259369" y="468012"/>
                  <a:pt x="252067" y="462462"/>
                  <a:pt x="249146" y="451363"/>
                </a:cubicBezTo>
                <a:cubicBezTo>
                  <a:pt x="246225" y="440263"/>
                  <a:pt x="251191" y="437634"/>
                  <a:pt x="264043" y="443476"/>
                </a:cubicBezTo>
                <a:cubicBezTo>
                  <a:pt x="309611" y="430623"/>
                  <a:pt x="355178" y="414266"/>
                  <a:pt x="400746" y="394403"/>
                </a:cubicBezTo>
                <a:cubicBezTo>
                  <a:pt x="443977" y="387393"/>
                  <a:pt x="473187" y="362272"/>
                  <a:pt x="488376" y="319041"/>
                </a:cubicBezTo>
                <a:cubicBezTo>
                  <a:pt x="501228" y="298010"/>
                  <a:pt x="511744" y="275810"/>
                  <a:pt x="519923" y="252442"/>
                </a:cubicBezTo>
                <a:cubicBezTo>
                  <a:pt x="536280" y="227906"/>
                  <a:pt x="529270" y="209796"/>
                  <a:pt x="498891" y="198112"/>
                </a:cubicBezTo>
                <a:cubicBezTo>
                  <a:pt x="441640" y="223817"/>
                  <a:pt x="383804" y="251858"/>
                  <a:pt x="325384" y="282237"/>
                </a:cubicBezTo>
                <a:cubicBezTo>
                  <a:pt x="275143" y="304436"/>
                  <a:pt x="234833" y="333062"/>
                  <a:pt x="204455" y="368114"/>
                </a:cubicBezTo>
                <a:cubicBezTo>
                  <a:pt x="176413" y="368114"/>
                  <a:pt x="153045" y="378046"/>
                  <a:pt x="134351" y="397908"/>
                </a:cubicBezTo>
                <a:cubicBezTo>
                  <a:pt x="115656" y="402582"/>
                  <a:pt x="98714" y="409008"/>
                  <a:pt x="83525" y="417187"/>
                </a:cubicBezTo>
                <a:cubicBezTo>
                  <a:pt x="63662" y="417187"/>
                  <a:pt x="49057" y="421860"/>
                  <a:pt x="39710" y="431208"/>
                </a:cubicBezTo>
                <a:cubicBezTo>
                  <a:pt x="24521" y="438218"/>
                  <a:pt x="17511" y="434421"/>
                  <a:pt x="18679" y="419816"/>
                </a:cubicBezTo>
                <a:cubicBezTo>
                  <a:pt x="19847" y="405211"/>
                  <a:pt x="16926" y="393819"/>
                  <a:pt x="9916" y="385640"/>
                </a:cubicBezTo>
                <a:cubicBezTo>
                  <a:pt x="11084" y="372788"/>
                  <a:pt x="8748" y="359351"/>
                  <a:pt x="2906" y="345330"/>
                </a:cubicBezTo>
                <a:cubicBezTo>
                  <a:pt x="7579" y="332478"/>
                  <a:pt x="7287" y="318457"/>
                  <a:pt x="2029" y="303268"/>
                </a:cubicBezTo>
                <a:cubicBezTo>
                  <a:pt x="-3229" y="288079"/>
                  <a:pt x="1737" y="277563"/>
                  <a:pt x="16926" y="271721"/>
                </a:cubicBezTo>
                <a:cubicBezTo>
                  <a:pt x="40294" y="237837"/>
                  <a:pt x="66583" y="205122"/>
                  <a:pt x="95793" y="173575"/>
                </a:cubicBezTo>
                <a:cubicBezTo>
                  <a:pt x="110983" y="160723"/>
                  <a:pt x="127924" y="147871"/>
                  <a:pt x="146619" y="135018"/>
                </a:cubicBezTo>
                <a:cubicBezTo>
                  <a:pt x="186344" y="90619"/>
                  <a:pt x="230744" y="66667"/>
                  <a:pt x="279816" y="63162"/>
                </a:cubicBezTo>
                <a:lnTo>
                  <a:pt x="257033" y="149039"/>
                </a:lnTo>
                <a:cubicBezTo>
                  <a:pt x="239507" y="193438"/>
                  <a:pt x="211465" y="233748"/>
                  <a:pt x="172908" y="269968"/>
                </a:cubicBezTo>
                <a:cubicBezTo>
                  <a:pt x="191602" y="269968"/>
                  <a:pt x="209712" y="262374"/>
                  <a:pt x="227238" y="247185"/>
                </a:cubicBezTo>
                <a:cubicBezTo>
                  <a:pt x="376794" y="175912"/>
                  <a:pt x="531022" y="116324"/>
                  <a:pt x="689925" y="68419"/>
                </a:cubicBezTo>
                <a:cubicBezTo>
                  <a:pt x="722640" y="57904"/>
                  <a:pt x="757400" y="50017"/>
                  <a:pt x="794204" y="44759"/>
                </a:cubicBezTo>
                <a:cubicBezTo>
                  <a:pt x="831009" y="39501"/>
                  <a:pt x="862264" y="24604"/>
                  <a:pt x="887969" y="68"/>
                </a:cubicBezTo>
                <a:close/>
              </a:path>
            </a:pathLst>
          </a:custGeom>
          <a:gradFill flip="none" rotWithShape="1">
            <a:gsLst>
              <a:gs pos="0">
                <a:srgbClr val="FFFEFE"/>
              </a:gs>
              <a:gs pos="85000">
                <a:srgbClr val="F9EBD3"/>
              </a:gs>
            </a:gsLst>
            <a:lin ang="189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endParaRPr lang="zh-CN" altLang="en-US" sz="13800" dirty="0">
              <a:gradFill flip="none" rotWithShape="1">
                <a:gsLst>
                  <a:gs pos="0">
                    <a:srgbClr val="FFFEFE"/>
                  </a:gs>
                  <a:gs pos="85000">
                    <a:srgbClr val="F9EBD3"/>
                  </a:gs>
                </a:gsLst>
                <a:lin ang="18900000" scaled="1"/>
                <a:tileRect/>
              </a:gradFill>
              <a:latin typeface="方正字迹-吕建德行楷简体" panose="02010600010101010101" pitchFamily="2" charset="-122"/>
              <a:ea typeface="方正字迹-吕建德行楷简体" panose="02010600010101010101" pitchFamily="2" charset="-122"/>
            </a:endParaRPr>
          </a:p>
        </p:txBody>
      </p:sp>
      <p:sp>
        <p:nvSpPr>
          <p:cNvPr id="82" name="任意多边形: 形状 81">
            <a:extLst>
              <a:ext uri="{FF2B5EF4-FFF2-40B4-BE49-F238E27FC236}">
                <a16:creationId xmlns="" xmlns:a16="http://schemas.microsoft.com/office/drawing/2014/main" id="{B3AB75EE-AA26-4A3E-B351-F01849D9FDAF}"/>
              </a:ext>
            </a:extLst>
          </p:cNvPr>
          <p:cNvSpPr/>
          <p:nvPr/>
        </p:nvSpPr>
        <p:spPr>
          <a:xfrm>
            <a:off x="4318402" y="4228586"/>
            <a:ext cx="1007760" cy="912114"/>
          </a:xfrm>
          <a:custGeom>
            <a:avLst/>
            <a:gdLst/>
            <a:ahLst/>
            <a:cxnLst/>
            <a:rect l="l" t="t" r="r" b="b"/>
            <a:pathLst>
              <a:path w="1007760" h="912114">
                <a:moveTo>
                  <a:pt x="217261" y="0"/>
                </a:moveTo>
                <a:cubicBezTo>
                  <a:pt x="231618" y="7601"/>
                  <a:pt x="246398" y="13513"/>
                  <a:pt x="261600" y="17735"/>
                </a:cubicBezTo>
                <a:cubicBezTo>
                  <a:pt x="272579" y="14357"/>
                  <a:pt x="277435" y="17102"/>
                  <a:pt x="276168" y="25970"/>
                </a:cubicBezTo>
                <a:cubicBezTo>
                  <a:pt x="274901" y="34838"/>
                  <a:pt x="277224" y="42227"/>
                  <a:pt x="283136" y="48139"/>
                </a:cubicBezTo>
                <a:cubicBezTo>
                  <a:pt x="287358" y="77698"/>
                  <a:pt x="283136" y="104724"/>
                  <a:pt x="270467" y="129216"/>
                </a:cubicBezTo>
                <a:cubicBezTo>
                  <a:pt x="251043" y="162998"/>
                  <a:pt x="238797" y="199736"/>
                  <a:pt x="233730" y="239430"/>
                </a:cubicBezTo>
                <a:cubicBezTo>
                  <a:pt x="240486" y="269834"/>
                  <a:pt x="237952" y="298126"/>
                  <a:pt x="226129" y="324307"/>
                </a:cubicBezTo>
                <a:cubicBezTo>
                  <a:pt x="241330" y="343732"/>
                  <a:pt x="260333" y="352600"/>
                  <a:pt x="283136" y="350911"/>
                </a:cubicBezTo>
                <a:cubicBezTo>
                  <a:pt x="298338" y="355978"/>
                  <a:pt x="308894" y="351333"/>
                  <a:pt x="314806" y="336975"/>
                </a:cubicBezTo>
                <a:cubicBezTo>
                  <a:pt x="320718" y="322618"/>
                  <a:pt x="327897" y="312061"/>
                  <a:pt x="336342" y="305305"/>
                </a:cubicBezTo>
                <a:cubicBezTo>
                  <a:pt x="349855" y="279124"/>
                  <a:pt x="365902" y="253365"/>
                  <a:pt x="384482" y="228028"/>
                </a:cubicBezTo>
                <a:cubicBezTo>
                  <a:pt x="407284" y="186646"/>
                  <a:pt x="438955" y="157931"/>
                  <a:pt x="479494" y="141884"/>
                </a:cubicBezTo>
                <a:cubicBezTo>
                  <a:pt x="489628" y="135128"/>
                  <a:pt x="498074" y="127949"/>
                  <a:pt x="504830" y="120348"/>
                </a:cubicBezTo>
                <a:cubicBezTo>
                  <a:pt x="511586" y="99234"/>
                  <a:pt x="526366" y="94167"/>
                  <a:pt x="549169" y="105146"/>
                </a:cubicBezTo>
                <a:cubicBezTo>
                  <a:pt x="557614" y="117815"/>
                  <a:pt x="570705" y="127105"/>
                  <a:pt x="588440" y="133017"/>
                </a:cubicBezTo>
                <a:cubicBezTo>
                  <a:pt x="614622" y="150752"/>
                  <a:pt x="620956" y="173133"/>
                  <a:pt x="607443" y="200158"/>
                </a:cubicBezTo>
                <a:cubicBezTo>
                  <a:pt x="590552" y="219583"/>
                  <a:pt x="575772" y="243230"/>
                  <a:pt x="563104" y="271101"/>
                </a:cubicBezTo>
                <a:lnTo>
                  <a:pt x="470626" y="443389"/>
                </a:lnTo>
                <a:cubicBezTo>
                  <a:pt x="496807" y="445922"/>
                  <a:pt x="522988" y="448034"/>
                  <a:pt x="549169" y="449723"/>
                </a:cubicBezTo>
                <a:cubicBezTo>
                  <a:pt x="665717" y="478438"/>
                  <a:pt x="777197" y="513064"/>
                  <a:pt x="883611" y="553603"/>
                </a:cubicBezTo>
                <a:cubicBezTo>
                  <a:pt x="893745" y="564582"/>
                  <a:pt x="902191" y="572183"/>
                  <a:pt x="908947" y="576405"/>
                </a:cubicBezTo>
                <a:cubicBezTo>
                  <a:pt x="913170" y="571338"/>
                  <a:pt x="915704" y="571760"/>
                  <a:pt x="916548" y="577672"/>
                </a:cubicBezTo>
                <a:cubicBezTo>
                  <a:pt x="917393" y="583584"/>
                  <a:pt x="919082" y="584429"/>
                  <a:pt x="921615" y="580206"/>
                </a:cubicBezTo>
                <a:cubicBezTo>
                  <a:pt x="955397" y="594563"/>
                  <a:pt x="984112" y="613988"/>
                  <a:pt x="1007760" y="638480"/>
                </a:cubicBezTo>
                <a:cubicBezTo>
                  <a:pt x="1001003" y="634257"/>
                  <a:pt x="997625" y="635102"/>
                  <a:pt x="997625" y="641013"/>
                </a:cubicBezTo>
                <a:cubicBezTo>
                  <a:pt x="997625" y="646925"/>
                  <a:pt x="994247" y="651148"/>
                  <a:pt x="987490" y="653682"/>
                </a:cubicBezTo>
                <a:cubicBezTo>
                  <a:pt x="990869" y="658749"/>
                  <a:pt x="990869" y="665928"/>
                  <a:pt x="987490" y="675218"/>
                </a:cubicBezTo>
                <a:cubicBezTo>
                  <a:pt x="992558" y="687041"/>
                  <a:pt x="989602" y="696331"/>
                  <a:pt x="978623" y="703088"/>
                </a:cubicBezTo>
                <a:cubicBezTo>
                  <a:pt x="957509" y="709000"/>
                  <a:pt x="937240" y="709000"/>
                  <a:pt x="917815" y="703088"/>
                </a:cubicBezTo>
                <a:cubicBezTo>
                  <a:pt x="909369" y="699710"/>
                  <a:pt x="901346" y="697598"/>
                  <a:pt x="893745" y="696754"/>
                </a:cubicBezTo>
                <a:cubicBezTo>
                  <a:pt x="881922" y="688308"/>
                  <a:pt x="868831" y="683241"/>
                  <a:pt x="854474" y="681552"/>
                </a:cubicBezTo>
                <a:cubicBezTo>
                  <a:pt x="825759" y="668884"/>
                  <a:pt x="799156" y="654526"/>
                  <a:pt x="774664" y="638480"/>
                </a:cubicBezTo>
                <a:cubicBezTo>
                  <a:pt x="750172" y="627501"/>
                  <a:pt x="726524" y="613566"/>
                  <a:pt x="703722" y="596675"/>
                </a:cubicBezTo>
                <a:cubicBezTo>
                  <a:pt x="659805" y="573872"/>
                  <a:pt x="615044" y="551491"/>
                  <a:pt x="569438" y="529533"/>
                </a:cubicBezTo>
                <a:cubicBezTo>
                  <a:pt x="533967" y="505885"/>
                  <a:pt x="495962" y="487728"/>
                  <a:pt x="455424" y="475059"/>
                </a:cubicBezTo>
                <a:cubicBezTo>
                  <a:pt x="432621" y="513909"/>
                  <a:pt x="401795" y="543046"/>
                  <a:pt x="362946" y="562470"/>
                </a:cubicBezTo>
                <a:cubicBezTo>
                  <a:pt x="355345" y="567538"/>
                  <a:pt x="350700" y="566482"/>
                  <a:pt x="349011" y="559303"/>
                </a:cubicBezTo>
                <a:cubicBezTo>
                  <a:pt x="347321" y="552125"/>
                  <a:pt x="344788" y="548535"/>
                  <a:pt x="341410" y="548535"/>
                </a:cubicBezTo>
                <a:cubicBezTo>
                  <a:pt x="337187" y="532489"/>
                  <a:pt x="333386" y="515175"/>
                  <a:pt x="330008" y="496595"/>
                </a:cubicBezTo>
                <a:cubicBezTo>
                  <a:pt x="338454" y="487305"/>
                  <a:pt x="346477" y="477593"/>
                  <a:pt x="354078" y="467458"/>
                </a:cubicBezTo>
                <a:cubicBezTo>
                  <a:pt x="377725" y="433676"/>
                  <a:pt x="398839" y="396939"/>
                  <a:pt x="417419" y="357245"/>
                </a:cubicBezTo>
                <a:cubicBezTo>
                  <a:pt x="454579" y="302349"/>
                  <a:pt x="486672" y="245764"/>
                  <a:pt x="513698" y="187490"/>
                </a:cubicBezTo>
                <a:cubicBezTo>
                  <a:pt x="515387" y="173977"/>
                  <a:pt x="510320" y="173133"/>
                  <a:pt x="498496" y="184956"/>
                </a:cubicBezTo>
                <a:cubicBezTo>
                  <a:pt x="489206" y="194246"/>
                  <a:pt x="478649" y="194880"/>
                  <a:pt x="466825" y="186857"/>
                </a:cubicBezTo>
                <a:cubicBezTo>
                  <a:pt x="455002" y="178834"/>
                  <a:pt x="441911" y="176089"/>
                  <a:pt x="427554" y="178622"/>
                </a:cubicBezTo>
                <a:cubicBezTo>
                  <a:pt x="407284" y="205648"/>
                  <a:pt x="389127" y="235207"/>
                  <a:pt x="373080" y="267300"/>
                </a:cubicBezTo>
                <a:cubicBezTo>
                  <a:pt x="357878" y="297704"/>
                  <a:pt x="342254" y="329374"/>
                  <a:pt x="326208" y="362312"/>
                </a:cubicBezTo>
                <a:cubicBezTo>
                  <a:pt x="321985" y="373291"/>
                  <a:pt x="327686" y="381103"/>
                  <a:pt x="343310" y="385748"/>
                </a:cubicBezTo>
                <a:cubicBezTo>
                  <a:pt x="358934" y="390393"/>
                  <a:pt x="364212" y="399472"/>
                  <a:pt x="359145" y="412985"/>
                </a:cubicBezTo>
                <a:cubicBezTo>
                  <a:pt x="358301" y="424809"/>
                  <a:pt x="358301" y="436210"/>
                  <a:pt x="359145" y="447189"/>
                </a:cubicBezTo>
                <a:cubicBezTo>
                  <a:pt x="329586" y="475904"/>
                  <a:pt x="300027" y="505885"/>
                  <a:pt x="270467" y="537134"/>
                </a:cubicBezTo>
                <a:cubicBezTo>
                  <a:pt x="248509" y="565004"/>
                  <a:pt x="221061" y="579361"/>
                  <a:pt x="188124" y="580206"/>
                </a:cubicBezTo>
                <a:cubicBezTo>
                  <a:pt x="166166" y="623278"/>
                  <a:pt x="147163" y="667194"/>
                  <a:pt x="131117" y="711956"/>
                </a:cubicBezTo>
                <a:cubicBezTo>
                  <a:pt x="124360" y="732225"/>
                  <a:pt x="116337" y="752072"/>
                  <a:pt x="107047" y="771496"/>
                </a:cubicBezTo>
                <a:cubicBezTo>
                  <a:pt x="99446" y="795988"/>
                  <a:pt x="93112" y="819636"/>
                  <a:pt x="88045" y="842439"/>
                </a:cubicBezTo>
                <a:cubicBezTo>
                  <a:pt x="78755" y="852573"/>
                  <a:pt x="74743" y="864397"/>
                  <a:pt x="76010" y="877910"/>
                </a:cubicBezTo>
                <a:cubicBezTo>
                  <a:pt x="77277" y="891422"/>
                  <a:pt x="73265" y="902824"/>
                  <a:pt x="63975" y="912114"/>
                </a:cubicBezTo>
                <a:cubicBezTo>
                  <a:pt x="46239" y="908736"/>
                  <a:pt x="35260" y="898812"/>
                  <a:pt x="31038" y="882344"/>
                </a:cubicBezTo>
                <a:cubicBezTo>
                  <a:pt x="26815" y="865875"/>
                  <a:pt x="19214" y="852573"/>
                  <a:pt x="8235" y="842439"/>
                </a:cubicBezTo>
                <a:cubicBezTo>
                  <a:pt x="-211" y="835682"/>
                  <a:pt x="1056" y="823858"/>
                  <a:pt x="12035" y="806967"/>
                </a:cubicBezTo>
                <a:cubicBezTo>
                  <a:pt x="-4011" y="789232"/>
                  <a:pt x="-4011" y="770230"/>
                  <a:pt x="12035" y="749960"/>
                </a:cubicBezTo>
                <a:cubicBezTo>
                  <a:pt x="20481" y="743204"/>
                  <a:pt x="24703" y="733492"/>
                  <a:pt x="24703" y="720823"/>
                </a:cubicBezTo>
                <a:lnTo>
                  <a:pt x="17102" y="649881"/>
                </a:lnTo>
                <a:cubicBezTo>
                  <a:pt x="16258" y="615255"/>
                  <a:pt x="16258" y="586118"/>
                  <a:pt x="17102" y="562470"/>
                </a:cubicBezTo>
                <a:cubicBezTo>
                  <a:pt x="19636" y="517709"/>
                  <a:pt x="22592" y="473793"/>
                  <a:pt x="25970" y="430720"/>
                </a:cubicBezTo>
                <a:cubicBezTo>
                  <a:pt x="41172" y="380892"/>
                  <a:pt x="34416" y="337398"/>
                  <a:pt x="5701" y="300238"/>
                </a:cubicBezTo>
                <a:cubicBezTo>
                  <a:pt x="20903" y="301927"/>
                  <a:pt x="23014" y="297282"/>
                  <a:pt x="12035" y="286302"/>
                </a:cubicBezTo>
                <a:cubicBezTo>
                  <a:pt x="20481" y="287992"/>
                  <a:pt x="36105" y="286725"/>
                  <a:pt x="58908" y="282502"/>
                </a:cubicBezTo>
                <a:cubicBezTo>
                  <a:pt x="69887" y="289258"/>
                  <a:pt x="77910" y="298126"/>
                  <a:pt x="82977" y="309105"/>
                </a:cubicBezTo>
                <a:cubicBezTo>
                  <a:pt x="95646" y="318395"/>
                  <a:pt x="102824" y="330219"/>
                  <a:pt x="104513" y="344576"/>
                </a:cubicBezTo>
                <a:cubicBezTo>
                  <a:pt x="106202" y="358934"/>
                  <a:pt x="111270" y="371602"/>
                  <a:pt x="119715" y="382581"/>
                </a:cubicBezTo>
                <a:cubicBezTo>
                  <a:pt x="119715" y="427342"/>
                  <a:pt x="117182" y="471681"/>
                  <a:pt x="112114" y="515598"/>
                </a:cubicBezTo>
                <a:cubicBezTo>
                  <a:pt x="109581" y="565426"/>
                  <a:pt x="109158" y="614410"/>
                  <a:pt x="110848" y="662549"/>
                </a:cubicBezTo>
                <a:cubicBezTo>
                  <a:pt x="126894" y="636368"/>
                  <a:pt x="141251" y="609765"/>
                  <a:pt x="153920" y="582739"/>
                </a:cubicBezTo>
                <a:cubicBezTo>
                  <a:pt x="165743" y="565848"/>
                  <a:pt x="171655" y="548113"/>
                  <a:pt x="171655" y="529533"/>
                </a:cubicBezTo>
                <a:cubicBezTo>
                  <a:pt x="171655" y="514331"/>
                  <a:pt x="166166" y="499974"/>
                  <a:pt x="155186" y="486461"/>
                </a:cubicBezTo>
                <a:cubicBezTo>
                  <a:pt x="161098" y="475482"/>
                  <a:pt x="157720" y="467458"/>
                  <a:pt x="145052" y="462391"/>
                </a:cubicBezTo>
                <a:cubicBezTo>
                  <a:pt x="154342" y="467458"/>
                  <a:pt x="167010" y="474637"/>
                  <a:pt x="183057" y="483927"/>
                </a:cubicBezTo>
                <a:cubicBezTo>
                  <a:pt x="202481" y="492373"/>
                  <a:pt x="216838" y="485194"/>
                  <a:pt x="226129" y="462391"/>
                </a:cubicBezTo>
                <a:cubicBezTo>
                  <a:pt x="239641" y="450567"/>
                  <a:pt x="247242" y="437899"/>
                  <a:pt x="248931" y="424386"/>
                </a:cubicBezTo>
                <a:cubicBezTo>
                  <a:pt x="226129" y="416785"/>
                  <a:pt x="208815" y="401584"/>
                  <a:pt x="196992" y="378781"/>
                </a:cubicBezTo>
                <a:cubicBezTo>
                  <a:pt x="194458" y="364423"/>
                  <a:pt x="188757" y="350699"/>
                  <a:pt x="179889" y="337609"/>
                </a:cubicBezTo>
                <a:cubicBezTo>
                  <a:pt x="171022" y="324518"/>
                  <a:pt x="171655" y="312061"/>
                  <a:pt x="181790" y="300238"/>
                </a:cubicBezTo>
                <a:cubicBezTo>
                  <a:pt x="175878" y="264766"/>
                  <a:pt x="175878" y="229718"/>
                  <a:pt x="181790" y="195091"/>
                </a:cubicBezTo>
                <a:cubicBezTo>
                  <a:pt x="186012" y="181578"/>
                  <a:pt x="180523" y="173977"/>
                  <a:pt x="165321" y="172288"/>
                </a:cubicBezTo>
                <a:cubicBezTo>
                  <a:pt x="157720" y="170599"/>
                  <a:pt x="149697" y="168488"/>
                  <a:pt x="141251" y="165954"/>
                </a:cubicBezTo>
                <a:cubicBezTo>
                  <a:pt x="125205" y="161731"/>
                  <a:pt x="115070" y="157508"/>
                  <a:pt x="110848" y="153286"/>
                </a:cubicBezTo>
                <a:cubicBezTo>
                  <a:pt x="95646" y="145685"/>
                  <a:pt x="81288" y="139351"/>
                  <a:pt x="67775" y="134283"/>
                </a:cubicBezTo>
                <a:cubicBezTo>
                  <a:pt x="69465" y="124993"/>
                  <a:pt x="64820" y="119081"/>
                  <a:pt x="53840" y="116548"/>
                </a:cubicBezTo>
                <a:cubicBezTo>
                  <a:pt x="89311" y="70098"/>
                  <a:pt x="131961" y="37160"/>
                  <a:pt x="181790" y="17735"/>
                </a:cubicBezTo>
                <a:cubicBezTo>
                  <a:pt x="196147" y="21114"/>
                  <a:pt x="207971" y="15202"/>
                  <a:pt x="217261" y="0"/>
                </a:cubicBezTo>
                <a:close/>
              </a:path>
            </a:pathLst>
          </a:custGeom>
          <a:gradFill>
            <a:gsLst>
              <a:gs pos="0">
                <a:srgbClr val="FFFEFE"/>
              </a:gs>
              <a:gs pos="85000">
                <a:srgbClr val="F9EBD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endParaRPr lang="zh-CN" altLang="en-US" sz="10000" dirty="0">
              <a:gradFill>
                <a:gsLst>
                  <a:gs pos="0">
                    <a:srgbClr val="FFFEFE"/>
                  </a:gs>
                  <a:gs pos="85000">
                    <a:srgbClr val="F9EBD3"/>
                  </a:gs>
                </a:gsLst>
                <a:lin ang="5400000" scaled="1"/>
              </a:gradFill>
              <a:latin typeface="方正字迹-吕建德行楷简体" panose="02010600010101010101" pitchFamily="2" charset="-122"/>
              <a:ea typeface="方正字迹-吕建德行楷简体" panose="02010600010101010101" pitchFamily="2" charset="-122"/>
            </a:endParaRPr>
          </a:p>
        </p:txBody>
      </p:sp>
      <p:sp>
        <p:nvSpPr>
          <p:cNvPr id="45" name="任意多边形 44">
            <a:extLst>
              <a:ext uri="{FF2B5EF4-FFF2-40B4-BE49-F238E27FC236}">
                <a16:creationId xmlns="" xmlns:a16="http://schemas.microsoft.com/office/drawing/2014/main" id="{C83B4E5E-D4F2-4613-8EC5-EA74E75E56D9}"/>
              </a:ext>
            </a:extLst>
          </p:cNvPr>
          <p:cNvSpPr/>
          <p:nvPr/>
        </p:nvSpPr>
        <p:spPr>
          <a:xfrm>
            <a:off x="4596648" y="5768315"/>
            <a:ext cx="4134743" cy="250367"/>
          </a:xfrm>
          <a:custGeom>
            <a:avLst/>
            <a:gdLst/>
            <a:ahLst/>
            <a:cxnLst/>
            <a:rect l="l" t="t" r="r" b="b"/>
            <a:pathLst>
              <a:path w="4134743" h="250367">
                <a:moveTo>
                  <a:pt x="3291491" y="171503"/>
                </a:moveTo>
                <a:cubicBezTo>
                  <a:pt x="3296064" y="170111"/>
                  <a:pt x="3297393" y="172167"/>
                  <a:pt x="3295478" y="177671"/>
                </a:cubicBezTo>
                <a:lnTo>
                  <a:pt x="3254729" y="201515"/>
                </a:lnTo>
                <a:cubicBezTo>
                  <a:pt x="3250115" y="204801"/>
                  <a:pt x="3244474" y="208767"/>
                  <a:pt x="3237808" y="213413"/>
                </a:cubicBezTo>
                <a:cubicBezTo>
                  <a:pt x="3232053" y="216615"/>
                  <a:pt x="3228233" y="218839"/>
                  <a:pt x="3226350" y="220084"/>
                </a:cubicBezTo>
                <a:cubicBezTo>
                  <a:pt x="3223200" y="221842"/>
                  <a:pt x="3221625" y="222721"/>
                  <a:pt x="3221625" y="222721"/>
                </a:cubicBezTo>
                <a:cubicBezTo>
                  <a:pt x="3221625" y="222721"/>
                  <a:pt x="3220673" y="221539"/>
                  <a:pt x="3218768" y="219174"/>
                </a:cubicBezTo>
                <a:lnTo>
                  <a:pt x="3208612" y="191893"/>
                </a:lnTo>
                <a:cubicBezTo>
                  <a:pt x="3212380" y="190846"/>
                  <a:pt x="3217952" y="189648"/>
                  <a:pt x="3225329" y="188298"/>
                </a:cubicBezTo>
                <a:cubicBezTo>
                  <a:pt x="3231524" y="186927"/>
                  <a:pt x="3236207" y="185923"/>
                  <a:pt x="3239378" y="185284"/>
                </a:cubicBezTo>
                <a:close/>
                <a:moveTo>
                  <a:pt x="3584524" y="166480"/>
                </a:moveTo>
                <a:cubicBezTo>
                  <a:pt x="3588846" y="166480"/>
                  <a:pt x="3590044" y="168897"/>
                  <a:pt x="3588119" y="173732"/>
                </a:cubicBezTo>
                <a:lnTo>
                  <a:pt x="3544184" y="199678"/>
                </a:lnTo>
                <a:cubicBezTo>
                  <a:pt x="3532997" y="206250"/>
                  <a:pt x="3523025" y="212037"/>
                  <a:pt x="3514266" y="217039"/>
                </a:cubicBezTo>
                <a:cubicBezTo>
                  <a:pt x="3509526" y="219508"/>
                  <a:pt x="3507155" y="218975"/>
                  <a:pt x="3507155" y="215438"/>
                </a:cubicBezTo>
                <a:lnTo>
                  <a:pt x="3497313" y="188722"/>
                </a:lnTo>
                <a:cubicBezTo>
                  <a:pt x="3506731" y="187069"/>
                  <a:pt x="3516976" y="184939"/>
                  <a:pt x="3528048" y="182333"/>
                </a:cubicBezTo>
                <a:close/>
                <a:moveTo>
                  <a:pt x="1982075" y="162540"/>
                </a:moveTo>
                <a:cubicBezTo>
                  <a:pt x="2010507" y="168086"/>
                  <a:pt x="2026538" y="175934"/>
                  <a:pt x="2030169" y="186085"/>
                </a:cubicBezTo>
                <a:cubicBezTo>
                  <a:pt x="2030169" y="195597"/>
                  <a:pt x="2026726" y="203409"/>
                  <a:pt x="2019841" y="209520"/>
                </a:cubicBezTo>
                <a:cubicBezTo>
                  <a:pt x="2013552" y="213068"/>
                  <a:pt x="2008147" y="211252"/>
                  <a:pt x="2003626" y="204073"/>
                </a:cubicBezTo>
                <a:cubicBezTo>
                  <a:pt x="1997295" y="190145"/>
                  <a:pt x="1989007" y="178702"/>
                  <a:pt x="1978763" y="169745"/>
                </a:cubicBezTo>
                <a:cubicBezTo>
                  <a:pt x="1977496" y="168468"/>
                  <a:pt x="1976863" y="167060"/>
                  <a:pt x="1976863" y="165522"/>
                </a:cubicBezTo>
                <a:cubicBezTo>
                  <a:pt x="1976863" y="163534"/>
                  <a:pt x="1978600" y="162540"/>
                  <a:pt x="1982075" y="162540"/>
                </a:cubicBezTo>
                <a:close/>
                <a:moveTo>
                  <a:pt x="1839360" y="161245"/>
                </a:moveTo>
                <a:cubicBezTo>
                  <a:pt x="1840281" y="160784"/>
                  <a:pt x="1841662" y="160886"/>
                  <a:pt x="1843504" y="161551"/>
                </a:cubicBezTo>
                <a:cubicBezTo>
                  <a:pt x="1844561" y="161551"/>
                  <a:pt x="1845665" y="162707"/>
                  <a:pt x="1846816" y="165020"/>
                </a:cubicBezTo>
                <a:cubicBezTo>
                  <a:pt x="1852823" y="187341"/>
                  <a:pt x="1852969" y="204293"/>
                  <a:pt x="1847256" y="215877"/>
                </a:cubicBezTo>
                <a:cubicBezTo>
                  <a:pt x="1839062" y="221089"/>
                  <a:pt x="1831219" y="223694"/>
                  <a:pt x="1823726" y="223694"/>
                </a:cubicBezTo>
                <a:cubicBezTo>
                  <a:pt x="1818483" y="222826"/>
                  <a:pt x="1815396" y="220534"/>
                  <a:pt x="1814465" y="216819"/>
                </a:cubicBezTo>
                <a:cubicBezTo>
                  <a:pt x="1813722" y="214726"/>
                  <a:pt x="1815276" y="211602"/>
                  <a:pt x="1819127" y="207448"/>
                </a:cubicBezTo>
                <a:cubicBezTo>
                  <a:pt x="1829100" y="197475"/>
                  <a:pt x="1835384" y="183097"/>
                  <a:pt x="1837979" y="164314"/>
                </a:cubicBezTo>
                <a:cubicBezTo>
                  <a:pt x="1837979" y="162728"/>
                  <a:pt x="1838439" y="161705"/>
                  <a:pt x="1839360" y="161245"/>
                </a:cubicBezTo>
                <a:close/>
                <a:moveTo>
                  <a:pt x="3661580" y="152070"/>
                </a:moveTo>
                <a:cubicBezTo>
                  <a:pt x="3697839" y="176902"/>
                  <a:pt x="3716638" y="193358"/>
                  <a:pt x="3717978" y="201436"/>
                </a:cubicBezTo>
                <a:cubicBezTo>
                  <a:pt x="3718689" y="210561"/>
                  <a:pt x="3714430" y="219043"/>
                  <a:pt x="3705201" y="226881"/>
                </a:cubicBezTo>
                <a:cubicBezTo>
                  <a:pt x="3697070" y="232636"/>
                  <a:pt x="3690828" y="230166"/>
                  <a:pt x="3686475" y="219472"/>
                </a:cubicBezTo>
                <a:cubicBezTo>
                  <a:pt x="3681305" y="198177"/>
                  <a:pt x="3670888" y="177410"/>
                  <a:pt x="3655222" y="157172"/>
                </a:cubicBezTo>
                <a:cubicBezTo>
                  <a:pt x="3654354" y="152201"/>
                  <a:pt x="3656473" y="150500"/>
                  <a:pt x="3661580" y="152070"/>
                </a:cubicBezTo>
                <a:close/>
                <a:moveTo>
                  <a:pt x="1869404" y="151772"/>
                </a:moveTo>
                <a:cubicBezTo>
                  <a:pt x="1870649" y="151165"/>
                  <a:pt x="1872517" y="151243"/>
                  <a:pt x="1875007" y="152007"/>
                </a:cubicBezTo>
                <a:lnTo>
                  <a:pt x="1891191" y="160107"/>
                </a:lnTo>
                <a:cubicBezTo>
                  <a:pt x="1893880" y="162712"/>
                  <a:pt x="1893938" y="165266"/>
                  <a:pt x="1891363" y="167767"/>
                </a:cubicBezTo>
                <a:lnTo>
                  <a:pt x="1889072" y="170812"/>
                </a:lnTo>
                <a:cubicBezTo>
                  <a:pt x="1887261" y="178022"/>
                  <a:pt x="1887015" y="188183"/>
                  <a:pt x="1888334" y="201295"/>
                </a:cubicBezTo>
                <a:cubicBezTo>
                  <a:pt x="1888334" y="204926"/>
                  <a:pt x="1891248" y="207804"/>
                  <a:pt x="1897077" y="209928"/>
                </a:cubicBezTo>
                <a:cubicBezTo>
                  <a:pt x="1914207" y="211812"/>
                  <a:pt x="1932651" y="211807"/>
                  <a:pt x="1952408" y="209912"/>
                </a:cubicBezTo>
                <a:cubicBezTo>
                  <a:pt x="1956238" y="208981"/>
                  <a:pt x="1957823" y="206459"/>
                  <a:pt x="1957164" y="202347"/>
                </a:cubicBezTo>
                <a:lnTo>
                  <a:pt x="1957164" y="180104"/>
                </a:lnTo>
                <a:cubicBezTo>
                  <a:pt x="1958891" y="176253"/>
                  <a:pt x="1962182" y="176112"/>
                  <a:pt x="1967037" y="179681"/>
                </a:cubicBezTo>
                <a:cubicBezTo>
                  <a:pt x="1969611" y="194509"/>
                  <a:pt x="1976623" y="204633"/>
                  <a:pt x="1988071" y="210054"/>
                </a:cubicBezTo>
                <a:cubicBezTo>
                  <a:pt x="1993805" y="211686"/>
                  <a:pt x="1996673" y="214574"/>
                  <a:pt x="1996673" y="218718"/>
                </a:cubicBezTo>
                <a:cubicBezTo>
                  <a:pt x="1996673" y="223909"/>
                  <a:pt x="1993481" y="228100"/>
                  <a:pt x="1987098" y="231291"/>
                </a:cubicBezTo>
                <a:cubicBezTo>
                  <a:pt x="1976246" y="236712"/>
                  <a:pt x="1961036" y="239762"/>
                  <a:pt x="1941467" y="240443"/>
                </a:cubicBezTo>
                <a:cubicBezTo>
                  <a:pt x="1918759" y="240443"/>
                  <a:pt x="1901085" y="238339"/>
                  <a:pt x="1888444" y="234133"/>
                </a:cubicBezTo>
                <a:cubicBezTo>
                  <a:pt x="1876650" y="229957"/>
                  <a:pt x="1869691" y="220769"/>
                  <a:pt x="1867567" y="206569"/>
                </a:cubicBezTo>
                <a:cubicBezTo>
                  <a:pt x="1866887" y="193080"/>
                  <a:pt x="1866876" y="176107"/>
                  <a:pt x="1867536" y="155649"/>
                </a:cubicBezTo>
                <a:cubicBezTo>
                  <a:pt x="1867536" y="153671"/>
                  <a:pt x="1868158" y="152379"/>
                  <a:pt x="1869404" y="151772"/>
                </a:cubicBezTo>
                <a:close/>
                <a:moveTo>
                  <a:pt x="3020085" y="150814"/>
                </a:moveTo>
                <a:lnTo>
                  <a:pt x="2979776" y="151740"/>
                </a:lnTo>
                <a:lnTo>
                  <a:pt x="2979776" y="200934"/>
                </a:lnTo>
                <a:lnTo>
                  <a:pt x="3021027" y="201044"/>
                </a:lnTo>
                <a:close/>
                <a:moveTo>
                  <a:pt x="2822658" y="148837"/>
                </a:moveTo>
                <a:lnTo>
                  <a:pt x="2770529" y="150720"/>
                </a:lnTo>
                <a:lnTo>
                  <a:pt x="2770529" y="206852"/>
                </a:lnTo>
                <a:lnTo>
                  <a:pt x="2823599" y="206852"/>
                </a:lnTo>
                <a:close/>
                <a:moveTo>
                  <a:pt x="1916337" y="147079"/>
                </a:moveTo>
                <a:cubicBezTo>
                  <a:pt x="1935748" y="156109"/>
                  <a:pt x="1945114" y="164005"/>
                  <a:pt x="1944434" y="170765"/>
                </a:cubicBezTo>
                <a:cubicBezTo>
                  <a:pt x="1943691" y="178969"/>
                  <a:pt x="1939479" y="185379"/>
                  <a:pt x="1931798" y="189993"/>
                </a:cubicBezTo>
                <a:cubicBezTo>
                  <a:pt x="1923102" y="192107"/>
                  <a:pt x="1918754" y="189643"/>
                  <a:pt x="1918754" y="182600"/>
                </a:cubicBezTo>
                <a:cubicBezTo>
                  <a:pt x="1917488" y="169352"/>
                  <a:pt x="1914202" y="159416"/>
                  <a:pt x="1908897" y="152792"/>
                </a:cubicBezTo>
                <a:cubicBezTo>
                  <a:pt x="1908897" y="147455"/>
                  <a:pt x="1911377" y="145551"/>
                  <a:pt x="1916337" y="147079"/>
                </a:cubicBezTo>
                <a:close/>
                <a:moveTo>
                  <a:pt x="3617499" y="144850"/>
                </a:moveTo>
                <a:cubicBezTo>
                  <a:pt x="3618826" y="144311"/>
                  <a:pt x="3620815" y="144452"/>
                  <a:pt x="3623468" y="145273"/>
                </a:cubicBezTo>
                <a:lnTo>
                  <a:pt x="3641519" y="163325"/>
                </a:lnTo>
                <a:cubicBezTo>
                  <a:pt x="3643957" y="165480"/>
                  <a:pt x="3643879" y="168264"/>
                  <a:pt x="3641284" y="171675"/>
                </a:cubicBezTo>
                <a:cubicBezTo>
                  <a:pt x="3618189" y="199385"/>
                  <a:pt x="3587004" y="224882"/>
                  <a:pt x="3547731" y="248165"/>
                </a:cubicBezTo>
                <a:cubicBezTo>
                  <a:pt x="3542353" y="248929"/>
                  <a:pt x="3540458" y="246988"/>
                  <a:pt x="3542049" y="242342"/>
                </a:cubicBezTo>
                <a:cubicBezTo>
                  <a:pt x="3574133" y="217447"/>
                  <a:pt x="3598620" y="186169"/>
                  <a:pt x="3615510" y="148507"/>
                </a:cubicBezTo>
                <a:cubicBezTo>
                  <a:pt x="3615510" y="146608"/>
                  <a:pt x="3616173" y="145389"/>
                  <a:pt x="3617499" y="144850"/>
                </a:cubicBezTo>
                <a:close/>
                <a:moveTo>
                  <a:pt x="3905250" y="133853"/>
                </a:moveTo>
                <a:lnTo>
                  <a:pt x="4134743" y="133853"/>
                </a:lnTo>
                <a:lnTo>
                  <a:pt x="4134743" y="141890"/>
                </a:lnTo>
                <a:lnTo>
                  <a:pt x="3905250" y="141890"/>
                </a:lnTo>
                <a:close/>
                <a:moveTo>
                  <a:pt x="0" y="133853"/>
                </a:moveTo>
                <a:lnTo>
                  <a:pt x="229493" y="133853"/>
                </a:lnTo>
                <a:lnTo>
                  <a:pt x="229493" y="141890"/>
                </a:lnTo>
                <a:lnTo>
                  <a:pt x="0" y="141890"/>
                </a:lnTo>
                <a:close/>
                <a:moveTo>
                  <a:pt x="1123893" y="128164"/>
                </a:moveTo>
                <a:lnTo>
                  <a:pt x="1052928" y="130048"/>
                </a:lnTo>
                <a:lnTo>
                  <a:pt x="1052096" y="147738"/>
                </a:lnTo>
                <a:lnTo>
                  <a:pt x="1113062" y="146796"/>
                </a:lnTo>
                <a:cubicBezTo>
                  <a:pt x="1117070" y="146786"/>
                  <a:pt x="1119074" y="148434"/>
                  <a:pt x="1119074" y="151740"/>
                </a:cubicBezTo>
                <a:cubicBezTo>
                  <a:pt x="1119074" y="155717"/>
                  <a:pt x="1117085" y="157705"/>
                  <a:pt x="1113109" y="157705"/>
                </a:cubicBezTo>
                <a:lnTo>
                  <a:pt x="1052096" y="158647"/>
                </a:lnTo>
                <a:lnTo>
                  <a:pt x="1052096" y="177295"/>
                </a:lnTo>
                <a:lnTo>
                  <a:pt x="1115040" y="176337"/>
                </a:lnTo>
                <a:cubicBezTo>
                  <a:pt x="1119048" y="176327"/>
                  <a:pt x="1121052" y="177650"/>
                  <a:pt x="1121052" y="180308"/>
                </a:cubicBezTo>
                <a:cubicBezTo>
                  <a:pt x="1121052" y="184285"/>
                  <a:pt x="1119079" y="186273"/>
                  <a:pt x="1115134" y="186273"/>
                </a:cubicBezTo>
                <a:lnTo>
                  <a:pt x="1052096" y="188141"/>
                </a:lnTo>
                <a:lnTo>
                  <a:pt x="1052096" y="210776"/>
                </a:lnTo>
                <a:lnTo>
                  <a:pt x="1121350" y="210839"/>
                </a:lnTo>
                <a:cubicBezTo>
                  <a:pt x="1122386" y="209803"/>
                  <a:pt x="1122904" y="207830"/>
                  <a:pt x="1122904" y="204921"/>
                </a:cubicBezTo>
                <a:close/>
                <a:moveTo>
                  <a:pt x="3030979" y="127050"/>
                </a:moveTo>
                <a:lnTo>
                  <a:pt x="3055952" y="141114"/>
                </a:lnTo>
                <a:cubicBezTo>
                  <a:pt x="3058359" y="142819"/>
                  <a:pt x="3058652" y="145064"/>
                  <a:pt x="3056831" y="147848"/>
                </a:cubicBezTo>
                <a:lnTo>
                  <a:pt x="3051651" y="154754"/>
                </a:lnTo>
                <a:lnTo>
                  <a:pt x="3052624" y="202645"/>
                </a:lnTo>
                <a:lnTo>
                  <a:pt x="3054633" y="206679"/>
                </a:lnTo>
                <a:cubicBezTo>
                  <a:pt x="3054633" y="210802"/>
                  <a:pt x="3052975" y="212863"/>
                  <a:pt x="3049658" y="212863"/>
                </a:cubicBezTo>
                <a:cubicBezTo>
                  <a:pt x="3033270" y="212863"/>
                  <a:pt x="3009887" y="213172"/>
                  <a:pt x="2979509" y="213790"/>
                </a:cubicBezTo>
                <a:cubicBezTo>
                  <a:pt x="2978933" y="220571"/>
                  <a:pt x="2974036" y="228926"/>
                  <a:pt x="2964817" y="238857"/>
                </a:cubicBezTo>
                <a:cubicBezTo>
                  <a:pt x="2958298" y="241233"/>
                  <a:pt x="2955038" y="240416"/>
                  <a:pt x="2955038" y="236409"/>
                </a:cubicBezTo>
                <a:lnTo>
                  <a:pt x="2956027" y="196068"/>
                </a:lnTo>
                <a:lnTo>
                  <a:pt x="2956027" y="133030"/>
                </a:lnTo>
                <a:cubicBezTo>
                  <a:pt x="2956027" y="129702"/>
                  <a:pt x="2958465" y="129310"/>
                  <a:pt x="2963341" y="131853"/>
                </a:cubicBezTo>
                <a:lnTo>
                  <a:pt x="2978834" y="141852"/>
                </a:lnTo>
                <a:lnTo>
                  <a:pt x="3020258" y="140925"/>
                </a:lnTo>
                <a:close/>
                <a:moveTo>
                  <a:pt x="2833394" y="122136"/>
                </a:moveTo>
                <a:lnTo>
                  <a:pt x="2859545" y="137174"/>
                </a:lnTo>
                <a:cubicBezTo>
                  <a:pt x="2861931" y="138880"/>
                  <a:pt x="2862229" y="141109"/>
                  <a:pt x="2860440" y="143861"/>
                </a:cubicBezTo>
                <a:lnTo>
                  <a:pt x="2855213" y="151709"/>
                </a:lnTo>
                <a:lnTo>
                  <a:pt x="2856154" y="207636"/>
                </a:lnTo>
                <a:lnTo>
                  <a:pt x="2858007" y="214072"/>
                </a:lnTo>
                <a:cubicBezTo>
                  <a:pt x="2858791" y="217211"/>
                  <a:pt x="2858854" y="218781"/>
                  <a:pt x="2858195" y="218781"/>
                </a:cubicBezTo>
                <a:cubicBezTo>
                  <a:pt x="2858195" y="219430"/>
                  <a:pt x="2856144" y="219754"/>
                  <a:pt x="2852042" y="219754"/>
                </a:cubicBezTo>
                <a:cubicBezTo>
                  <a:pt x="2827670" y="218446"/>
                  <a:pt x="2800499" y="217792"/>
                  <a:pt x="2770529" y="217792"/>
                </a:cubicBezTo>
                <a:lnTo>
                  <a:pt x="2770529" y="221716"/>
                </a:lnTo>
                <a:cubicBezTo>
                  <a:pt x="2769022" y="229994"/>
                  <a:pt x="2764381" y="237664"/>
                  <a:pt x="2756606" y="244728"/>
                </a:cubicBezTo>
                <a:cubicBezTo>
                  <a:pt x="2753508" y="246465"/>
                  <a:pt x="2750782" y="246915"/>
                  <a:pt x="2748428" y="246078"/>
                </a:cubicBezTo>
                <a:cubicBezTo>
                  <a:pt x="2746010" y="244864"/>
                  <a:pt x="2744802" y="242310"/>
                  <a:pt x="2744802" y="238418"/>
                </a:cubicBezTo>
                <a:lnTo>
                  <a:pt x="2744802" y="161724"/>
                </a:lnTo>
                <a:lnTo>
                  <a:pt x="2743813" y="134082"/>
                </a:lnTo>
                <a:cubicBezTo>
                  <a:pt x="2743813" y="132345"/>
                  <a:pt x="2744624" y="130665"/>
                  <a:pt x="2746246" y="129043"/>
                </a:cubicBezTo>
                <a:cubicBezTo>
                  <a:pt x="2748967" y="129043"/>
                  <a:pt x="2750892" y="129608"/>
                  <a:pt x="2752022" y="130738"/>
                </a:cubicBezTo>
                <a:lnTo>
                  <a:pt x="2768472" y="139874"/>
                </a:lnTo>
                <a:lnTo>
                  <a:pt x="2822658" y="138006"/>
                </a:lnTo>
                <a:close/>
                <a:moveTo>
                  <a:pt x="2721637" y="84417"/>
                </a:moveTo>
                <a:cubicBezTo>
                  <a:pt x="2722613" y="83957"/>
                  <a:pt x="2724077" y="84056"/>
                  <a:pt x="2726029" y="84715"/>
                </a:cubicBezTo>
                <a:cubicBezTo>
                  <a:pt x="2728121" y="84715"/>
                  <a:pt x="2729168" y="86118"/>
                  <a:pt x="2729168" y="88922"/>
                </a:cubicBezTo>
                <a:lnTo>
                  <a:pt x="2706408" y="193745"/>
                </a:lnTo>
                <a:cubicBezTo>
                  <a:pt x="2705162" y="199992"/>
                  <a:pt x="2704540" y="205360"/>
                  <a:pt x="2704540" y="209850"/>
                </a:cubicBezTo>
                <a:cubicBezTo>
                  <a:pt x="2704540" y="210467"/>
                  <a:pt x="2704869" y="211765"/>
                  <a:pt x="2705529" y="213742"/>
                </a:cubicBezTo>
                <a:cubicBezTo>
                  <a:pt x="2705529" y="216191"/>
                  <a:pt x="2706120" y="218305"/>
                  <a:pt x="2707302" y="220084"/>
                </a:cubicBezTo>
                <a:cubicBezTo>
                  <a:pt x="2709395" y="224782"/>
                  <a:pt x="2708778" y="229371"/>
                  <a:pt x="2705450" y="233850"/>
                </a:cubicBezTo>
                <a:cubicBezTo>
                  <a:pt x="2700469" y="238831"/>
                  <a:pt x="2694478" y="241672"/>
                  <a:pt x="2687477" y="242373"/>
                </a:cubicBezTo>
                <a:cubicBezTo>
                  <a:pt x="2681042" y="243053"/>
                  <a:pt x="2677824" y="239658"/>
                  <a:pt x="2677824" y="232186"/>
                </a:cubicBezTo>
                <a:cubicBezTo>
                  <a:pt x="2678483" y="228272"/>
                  <a:pt x="2678813" y="223056"/>
                  <a:pt x="2678813" y="216536"/>
                </a:cubicBezTo>
                <a:cubicBezTo>
                  <a:pt x="2680121" y="213366"/>
                  <a:pt x="2677505" y="210666"/>
                  <a:pt x="2670964" y="208437"/>
                </a:cubicBezTo>
                <a:cubicBezTo>
                  <a:pt x="2668976" y="203445"/>
                  <a:pt x="2670080" y="200950"/>
                  <a:pt x="2674276" y="200950"/>
                </a:cubicBezTo>
                <a:cubicBezTo>
                  <a:pt x="2678546" y="201588"/>
                  <a:pt x="2681371" y="200400"/>
                  <a:pt x="2682753" y="197386"/>
                </a:cubicBezTo>
                <a:lnTo>
                  <a:pt x="2720174" y="87478"/>
                </a:lnTo>
                <a:cubicBezTo>
                  <a:pt x="2720174" y="85898"/>
                  <a:pt x="2720661" y="84878"/>
                  <a:pt x="2721637" y="84417"/>
                </a:cubicBezTo>
                <a:close/>
                <a:moveTo>
                  <a:pt x="2664819" y="80026"/>
                </a:moveTo>
                <a:cubicBezTo>
                  <a:pt x="2665934" y="79982"/>
                  <a:pt x="2667202" y="80347"/>
                  <a:pt x="2668626" y="81121"/>
                </a:cubicBezTo>
                <a:cubicBezTo>
                  <a:pt x="2689942" y="90058"/>
                  <a:pt x="2700600" y="99528"/>
                  <a:pt x="2700600" y="109532"/>
                </a:cubicBezTo>
                <a:cubicBezTo>
                  <a:pt x="2698988" y="117527"/>
                  <a:pt x="2693950" y="123063"/>
                  <a:pt x="2685484" y="126139"/>
                </a:cubicBezTo>
                <a:cubicBezTo>
                  <a:pt x="2676683" y="126830"/>
                  <a:pt x="2671838" y="123748"/>
                  <a:pt x="2670949" y="116894"/>
                </a:cubicBezTo>
                <a:cubicBezTo>
                  <a:pt x="2670310" y="104713"/>
                  <a:pt x="2667229" y="94636"/>
                  <a:pt x="2661703" y="86662"/>
                </a:cubicBezTo>
                <a:cubicBezTo>
                  <a:pt x="2660636" y="84977"/>
                  <a:pt x="2660715" y="83219"/>
                  <a:pt x="2661939" y="81388"/>
                </a:cubicBezTo>
                <a:cubicBezTo>
                  <a:pt x="2662745" y="80524"/>
                  <a:pt x="2663705" y="80071"/>
                  <a:pt x="2664819" y="80026"/>
                </a:cubicBezTo>
                <a:close/>
                <a:moveTo>
                  <a:pt x="2535887" y="79897"/>
                </a:moveTo>
                <a:lnTo>
                  <a:pt x="2507304" y="81765"/>
                </a:lnTo>
                <a:cubicBezTo>
                  <a:pt x="2507167" y="82047"/>
                  <a:pt x="2506398" y="83596"/>
                  <a:pt x="2504996" y="86411"/>
                </a:cubicBezTo>
                <a:cubicBezTo>
                  <a:pt x="2503039" y="89016"/>
                  <a:pt x="2501883" y="90612"/>
                  <a:pt x="2501527" y="91198"/>
                </a:cubicBezTo>
                <a:cubicBezTo>
                  <a:pt x="2506058" y="112933"/>
                  <a:pt x="2512122" y="132439"/>
                  <a:pt x="2519720" y="149716"/>
                </a:cubicBezTo>
                <a:cubicBezTo>
                  <a:pt x="2526553" y="129268"/>
                  <a:pt x="2531942" y="105995"/>
                  <a:pt x="2535887" y="79897"/>
                </a:cubicBezTo>
                <a:close/>
                <a:moveTo>
                  <a:pt x="1960162" y="75957"/>
                </a:moveTo>
                <a:lnTo>
                  <a:pt x="1877503" y="76914"/>
                </a:lnTo>
                <a:lnTo>
                  <a:pt x="1877503" y="128054"/>
                </a:lnTo>
                <a:lnTo>
                  <a:pt x="1961104" y="127144"/>
                </a:lnTo>
                <a:close/>
                <a:moveTo>
                  <a:pt x="827764" y="47389"/>
                </a:moveTo>
                <a:lnTo>
                  <a:pt x="781585" y="48315"/>
                </a:lnTo>
                <a:lnTo>
                  <a:pt x="781585" y="69929"/>
                </a:lnTo>
                <a:lnTo>
                  <a:pt x="820042" y="67951"/>
                </a:lnTo>
                <a:cubicBezTo>
                  <a:pt x="823296" y="71321"/>
                  <a:pt x="823369" y="74963"/>
                  <a:pt x="820261" y="78876"/>
                </a:cubicBezTo>
                <a:lnTo>
                  <a:pt x="781585" y="79818"/>
                </a:lnTo>
                <a:lnTo>
                  <a:pt x="781585" y="104399"/>
                </a:lnTo>
                <a:lnTo>
                  <a:pt x="826807" y="104509"/>
                </a:lnTo>
                <a:close/>
                <a:moveTo>
                  <a:pt x="542014" y="47389"/>
                </a:moveTo>
                <a:lnTo>
                  <a:pt x="495835" y="48315"/>
                </a:lnTo>
                <a:lnTo>
                  <a:pt x="495835" y="69929"/>
                </a:lnTo>
                <a:lnTo>
                  <a:pt x="534292" y="67951"/>
                </a:lnTo>
                <a:cubicBezTo>
                  <a:pt x="537546" y="71321"/>
                  <a:pt x="537619" y="74963"/>
                  <a:pt x="534511" y="78876"/>
                </a:cubicBezTo>
                <a:lnTo>
                  <a:pt x="495835" y="79818"/>
                </a:lnTo>
                <a:lnTo>
                  <a:pt x="495835" y="104399"/>
                </a:lnTo>
                <a:lnTo>
                  <a:pt x="541057" y="104509"/>
                </a:lnTo>
                <a:close/>
                <a:moveTo>
                  <a:pt x="3667230" y="42460"/>
                </a:moveTo>
                <a:lnTo>
                  <a:pt x="3618068" y="43402"/>
                </a:lnTo>
                <a:lnTo>
                  <a:pt x="3618068" y="118197"/>
                </a:lnTo>
                <a:lnTo>
                  <a:pt x="3668188" y="118291"/>
                </a:lnTo>
                <a:close/>
                <a:moveTo>
                  <a:pt x="3361294" y="30640"/>
                </a:moveTo>
                <a:lnTo>
                  <a:pt x="3323873" y="33419"/>
                </a:lnTo>
                <a:lnTo>
                  <a:pt x="3322979" y="78798"/>
                </a:lnTo>
                <a:lnTo>
                  <a:pt x="3351484" y="76836"/>
                </a:lnTo>
                <a:cubicBezTo>
                  <a:pt x="3355460" y="76836"/>
                  <a:pt x="3357449" y="78165"/>
                  <a:pt x="3357449" y="80823"/>
                </a:cubicBezTo>
                <a:cubicBezTo>
                  <a:pt x="3357449" y="82330"/>
                  <a:pt x="3356251" y="84281"/>
                  <a:pt x="3353854" y="86678"/>
                </a:cubicBezTo>
                <a:lnTo>
                  <a:pt x="3322979" y="89487"/>
                </a:lnTo>
                <a:lnTo>
                  <a:pt x="3322979" y="140847"/>
                </a:lnTo>
                <a:lnTo>
                  <a:pt x="3353321" y="137912"/>
                </a:lnTo>
                <a:cubicBezTo>
                  <a:pt x="3357391" y="137912"/>
                  <a:pt x="3359427" y="139235"/>
                  <a:pt x="3359427" y="141883"/>
                </a:cubicBezTo>
                <a:cubicBezTo>
                  <a:pt x="3359427" y="144457"/>
                  <a:pt x="3358061" y="146430"/>
                  <a:pt x="3355330" y="147801"/>
                </a:cubicBezTo>
                <a:lnTo>
                  <a:pt x="3322900" y="151505"/>
                </a:lnTo>
                <a:lnTo>
                  <a:pt x="3321974" y="219644"/>
                </a:lnTo>
                <a:lnTo>
                  <a:pt x="3362268" y="218828"/>
                </a:lnTo>
                <a:close/>
                <a:moveTo>
                  <a:pt x="1127942" y="27595"/>
                </a:moveTo>
                <a:cubicBezTo>
                  <a:pt x="1129596" y="27595"/>
                  <a:pt x="1131547" y="27972"/>
                  <a:pt x="1133797" y="28725"/>
                </a:cubicBezTo>
                <a:cubicBezTo>
                  <a:pt x="1159174" y="34062"/>
                  <a:pt x="1176733" y="40561"/>
                  <a:pt x="1186475" y="48221"/>
                </a:cubicBezTo>
                <a:cubicBezTo>
                  <a:pt x="1192105" y="55567"/>
                  <a:pt x="1192069" y="64456"/>
                  <a:pt x="1186366" y="74889"/>
                </a:cubicBezTo>
                <a:cubicBezTo>
                  <a:pt x="1178496" y="81513"/>
                  <a:pt x="1171977" y="81131"/>
                  <a:pt x="1166808" y="73743"/>
                </a:cubicBezTo>
                <a:cubicBezTo>
                  <a:pt x="1153246" y="55012"/>
                  <a:pt x="1140113" y="41843"/>
                  <a:pt x="1127409" y="34235"/>
                </a:cubicBezTo>
                <a:cubicBezTo>
                  <a:pt x="1125065" y="32131"/>
                  <a:pt x="1125243" y="29918"/>
                  <a:pt x="1127942" y="27595"/>
                </a:cubicBezTo>
                <a:close/>
                <a:moveTo>
                  <a:pt x="1033036" y="22223"/>
                </a:moveTo>
                <a:cubicBezTo>
                  <a:pt x="1034425" y="21880"/>
                  <a:pt x="1035735" y="22379"/>
                  <a:pt x="1036964" y="23718"/>
                </a:cubicBezTo>
                <a:lnTo>
                  <a:pt x="1057025" y="38756"/>
                </a:lnTo>
                <a:cubicBezTo>
                  <a:pt x="1057025" y="40346"/>
                  <a:pt x="1056501" y="42188"/>
                  <a:pt x="1055455" y="44281"/>
                </a:cubicBezTo>
                <a:cubicBezTo>
                  <a:pt x="1038701" y="60365"/>
                  <a:pt x="1016156" y="77955"/>
                  <a:pt x="987818" y="97053"/>
                </a:cubicBezTo>
                <a:cubicBezTo>
                  <a:pt x="984427" y="99115"/>
                  <a:pt x="981518" y="100946"/>
                  <a:pt x="979090" y="102547"/>
                </a:cubicBezTo>
                <a:cubicBezTo>
                  <a:pt x="975156" y="102547"/>
                  <a:pt x="973189" y="101213"/>
                  <a:pt x="973189" y="98544"/>
                </a:cubicBezTo>
                <a:cubicBezTo>
                  <a:pt x="973189" y="97519"/>
                  <a:pt x="973670" y="96525"/>
                  <a:pt x="974633" y="95562"/>
                </a:cubicBezTo>
                <a:cubicBezTo>
                  <a:pt x="996838" y="77270"/>
                  <a:pt x="1014837" y="54007"/>
                  <a:pt x="1028629" y="25774"/>
                </a:cubicBezTo>
                <a:cubicBezTo>
                  <a:pt x="1030178" y="23749"/>
                  <a:pt x="1031647" y="22566"/>
                  <a:pt x="1033036" y="22223"/>
                </a:cubicBezTo>
                <a:close/>
                <a:moveTo>
                  <a:pt x="2699956" y="17031"/>
                </a:moveTo>
                <a:cubicBezTo>
                  <a:pt x="2721220" y="25267"/>
                  <a:pt x="2732914" y="34711"/>
                  <a:pt x="2735038" y="45364"/>
                </a:cubicBezTo>
                <a:cubicBezTo>
                  <a:pt x="2734254" y="54688"/>
                  <a:pt x="2728906" y="61259"/>
                  <a:pt x="2718996" y="65079"/>
                </a:cubicBezTo>
                <a:cubicBezTo>
                  <a:pt x="2710175" y="65759"/>
                  <a:pt x="2705314" y="62604"/>
                  <a:pt x="2704414" y="55614"/>
                </a:cubicBezTo>
                <a:cubicBezTo>
                  <a:pt x="2702510" y="41005"/>
                  <a:pt x="2698994" y="29850"/>
                  <a:pt x="2693866" y="22148"/>
                </a:cubicBezTo>
                <a:cubicBezTo>
                  <a:pt x="2693018" y="17230"/>
                  <a:pt x="2695048" y="15524"/>
                  <a:pt x="2699956" y="17031"/>
                </a:cubicBezTo>
                <a:close/>
                <a:moveTo>
                  <a:pt x="3677936" y="16733"/>
                </a:moveTo>
                <a:lnTo>
                  <a:pt x="3704557" y="30546"/>
                </a:lnTo>
                <a:cubicBezTo>
                  <a:pt x="3707309" y="30546"/>
                  <a:pt x="3707775" y="32550"/>
                  <a:pt x="3705954" y="36558"/>
                </a:cubicBezTo>
                <a:lnTo>
                  <a:pt x="3700806" y="45128"/>
                </a:lnTo>
                <a:lnTo>
                  <a:pt x="3700806" y="119107"/>
                </a:lnTo>
                <a:lnTo>
                  <a:pt x="3703427" y="125244"/>
                </a:lnTo>
                <a:cubicBezTo>
                  <a:pt x="3704965" y="130466"/>
                  <a:pt x="3702977" y="133077"/>
                  <a:pt x="3697462" y="133077"/>
                </a:cubicBezTo>
                <a:cubicBezTo>
                  <a:pt x="3677109" y="131110"/>
                  <a:pt x="3650451" y="130126"/>
                  <a:pt x="3617488" y="130126"/>
                </a:cubicBezTo>
                <a:cubicBezTo>
                  <a:pt x="3616357" y="135766"/>
                  <a:pt x="3611313" y="142725"/>
                  <a:pt x="3602356" y="151003"/>
                </a:cubicBezTo>
                <a:cubicBezTo>
                  <a:pt x="3599384" y="153504"/>
                  <a:pt x="3596595" y="154330"/>
                  <a:pt x="3593990" y="153483"/>
                </a:cubicBezTo>
                <a:cubicBezTo>
                  <a:pt x="3591572" y="152269"/>
                  <a:pt x="3590364" y="149705"/>
                  <a:pt x="3590364" y="145791"/>
                </a:cubicBezTo>
                <a:lnTo>
                  <a:pt x="3591352" y="105451"/>
                </a:lnTo>
                <a:lnTo>
                  <a:pt x="3591352" y="56336"/>
                </a:lnTo>
                <a:lnTo>
                  <a:pt x="3590364" y="24754"/>
                </a:lnTo>
                <a:cubicBezTo>
                  <a:pt x="3590364" y="22054"/>
                  <a:pt x="3590693" y="20704"/>
                  <a:pt x="3591352" y="20704"/>
                </a:cubicBezTo>
                <a:cubicBezTo>
                  <a:pt x="3591352" y="19375"/>
                  <a:pt x="3593670" y="19553"/>
                  <a:pt x="3598306" y="21238"/>
                </a:cubicBezTo>
                <a:lnTo>
                  <a:pt x="3616169" y="32540"/>
                </a:lnTo>
                <a:lnTo>
                  <a:pt x="3667277" y="31598"/>
                </a:lnTo>
                <a:close/>
                <a:moveTo>
                  <a:pt x="1277366" y="10847"/>
                </a:moveTo>
                <a:cubicBezTo>
                  <a:pt x="1302460" y="19919"/>
                  <a:pt x="1315703" y="28956"/>
                  <a:pt x="1317095" y="37955"/>
                </a:cubicBezTo>
                <a:cubicBezTo>
                  <a:pt x="1317796" y="48001"/>
                  <a:pt x="1313380" y="55619"/>
                  <a:pt x="1303847" y="60809"/>
                </a:cubicBezTo>
                <a:cubicBezTo>
                  <a:pt x="1295538" y="63687"/>
                  <a:pt x="1290426" y="61720"/>
                  <a:pt x="1288511" y="54907"/>
                </a:cubicBezTo>
                <a:cubicBezTo>
                  <a:pt x="1287245" y="37725"/>
                  <a:pt x="1282295" y="25439"/>
                  <a:pt x="1273662" y="18052"/>
                </a:cubicBezTo>
                <a:cubicBezTo>
                  <a:pt x="1272385" y="16785"/>
                  <a:pt x="1271747" y="15383"/>
                  <a:pt x="1271747" y="13845"/>
                </a:cubicBezTo>
                <a:cubicBezTo>
                  <a:pt x="1271747" y="11846"/>
                  <a:pt x="1273620" y="10847"/>
                  <a:pt x="1277366" y="10847"/>
                </a:cubicBezTo>
                <a:close/>
                <a:moveTo>
                  <a:pt x="2117874" y="8853"/>
                </a:moveTo>
                <a:lnTo>
                  <a:pt x="2140634" y="20673"/>
                </a:lnTo>
                <a:lnTo>
                  <a:pt x="2165403" y="20798"/>
                </a:lnTo>
                <a:lnTo>
                  <a:pt x="2175355" y="9842"/>
                </a:lnTo>
                <a:lnTo>
                  <a:pt x="2197158" y="23906"/>
                </a:lnTo>
                <a:cubicBezTo>
                  <a:pt x="2200820" y="25183"/>
                  <a:pt x="2200967" y="28207"/>
                  <a:pt x="2197597" y="32979"/>
                </a:cubicBezTo>
                <a:lnTo>
                  <a:pt x="2191005" y="37672"/>
                </a:lnTo>
                <a:cubicBezTo>
                  <a:pt x="2183376" y="49759"/>
                  <a:pt x="2172812" y="63797"/>
                  <a:pt x="2159313" y="79787"/>
                </a:cubicBezTo>
                <a:cubicBezTo>
                  <a:pt x="2186887" y="99711"/>
                  <a:pt x="2200004" y="118531"/>
                  <a:pt x="2198665" y="136248"/>
                </a:cubicBezTo>
                <a:cubicBezTo>
                  <a:pt x="2197242" y="152656"/>
                  <a:pt x="2186254" y="164408"/>
                  <a:pt x="2165702" y="171503"/>
                </a:cubicBezTo>
                <a:cubicBezTo>
                  <a:pt x="2162677" y="171503"/>
                  <a:pt x="2161165" y="169797"/>
                  <a:pt x="2161165" y="166385"/>
                </a:cubicBezTo>
                <a:cubicBezTo>
                  <a:pt x="2161814" y="159018"/>
                  <a:pt x="2159193" y="153598"/>
                  <a:pt x="2153301" y="150124"/>
                </a:cubicBezTo>
                <a:cubicBezTo>
                  <a:pt x="2151972" y="148167"/>
                  <a:pt x="2152176" y="145729"/>
                  <a:pt x="2153913" y="142809"/>
                </a:cubicBezTo>
                <a:cubicBezTo>
                  <a:pt x="2164001" y="144128"/>
                  <a:pt x="2169045" y="142751"/>
                  <a:pt x="2169045" y="138681"/>
                </a:cubicBezTo>
                <a:cubicBezTo>
                  <a:pt x="2171672" y="120389"/>
                  <a:pt x="2165105" y="100988"/>
                  <a:pt x="2149346" y="80477"/>
                </a:cubicBezTo>
                <a:cubicBezTo>
                  <a:pt x="2155938" y="62028"/>
                  <a:pt x="2161192" y="45416"/>
                  <a:pt x="2165105" y="30640"/>
                </a:cubicBezTo>
                <a:lnTo>
                  <a:pt x="2142471" y="32430"/>
                </a:lnTo>
                <a:lnTo>
                  <a:pt x="2140540" y="144818"/>
                </a:lnTo>
                <a:lnTo>
                  <a:pt x="2141529" y="192316"/>
                </a:lnTo>
                <a:cubicBezTo>
                  <a:pt x="2140838" y="206737"/>
                  <a:pt x="2135606" y="220236"/>
                  <a:pt x="2125832" y="232814"/>
                </a:cubicBezTo>
                <a:cubicBezTo>
                  <a:pt x="2119135" y="235932"/>
                  <a:pt x="2115153" y="234949"/>
                  <a:pt x="2113887" y="229863"/>
                </a:cubicBezTo>
                <a:lnTo>
                  <a:pt x="2115849" y="164549"/>
                </a:lnTo>
                <a:close/>
                <a:moveTo>
                  <a:pt x="1867285" y="8304"/>
                </a:moveTo>
                <a:cubicBezTo>
                  <a:pt x="1889574" y="21123"/>
                  <a:pt x="1902806" y="31718"/>
                  <a:pt x="1906982" y="40090"/>
                </a:cubicBezTo>
                <a:cubicBezTo>
                  <a:pt x="1907683" y="47080"/>
                  <a:pt x="1902947" y="54970"/>
                  <a:pt x="1892776" y="63760"/>
                </a:cubicBezTo>
                <a:cubicBezTo>
                  <a:pt x="1884478" y="65979"/>
                  <a:pt x="1880328" y="63577"/>
                  <a:pt x="1880328" y="56556"/>
                </a:cubicBezTo>
                <a:cubicBezTo>
                  <a:pt x="1876540" y="36987"/>
                  <a:pt x="1869974" y="22530"/>
                  <a:pt x="1860629" y="13186"/>
                </a:cubicBezTo>
                <a:cubicBezTo>
                  <a:pt x="1860629" y="8330"/>
                  <a:pt x="1862848" y="6703"/>
                  <a:pt x="1867285" y="8304"/>
                </a:cubicBezTo>
                <a:close/>
                <a:moveTo>
                  <a:pt x="3374511" y="7880"/>
                </a:moveTo>
                <a:lnTo>
                  <a:pt x="3398213" y="21929"/>
                </a:lnTo>
                <a:cubicBezTo>
                  <a:pt x="3400589" y="23634"/>
                  <a:pt x="3400432" y="26318"/>
                  <a:pt x="3397742" y="29981"/>
                </a:cubicBezTo>
                <a:lnTo>
                  <a:pt x="3390914" y="38536"/>
                </a:lnTo>
                <a:lnTo>
                  <a:pt x="3393818" y="217667"/>
                </a:lnTo>
                <a:lnTo>
                  <a:pt x="3403142" y="217824"/>
                </a:lnTo>
                <a:lnTo>
                  <a:pt x="3418399" y="204874"/>
                </a:lnTo>
                <a:lnTo>
                  <a:pt x="3437800" y="220712"/>
                </a:lnTo>
                <a:cubicBezTo>
                  <a:pt x="3439391" y="225327"/>
                  <a:pt x="3438229" y="227634"/>
                  <a:pt x="3434316" y="227634"/>
                </a:cubicBezTo>
                <a:lnTo>
                  <a:pt x="3299277" y="232563"/>
                </a:lnTo>
                <a:cubicBezTo>
                  <a:pt x="3288477" y="232563"/>
                  <a:pt x="3279316" y="233546"/>
                  <a:pt x="3271792" y="235514"/>
                </a:cubicBezTo>
                <a:lnTo>
                  <a:pt x="3261793" y="222956"/>
                </a:lnTo>
                <a:lnTo>
                  <a:pt x="3297268" y="220837"/>
                </a:lnTo>
                <a:lnTo>
                  <a:pt x="3298241" y="48409"/>
                </a:lnTo>
                <a:lnTo>
                  <a:pt x="3297252" y="12793"/>
                </a:lnTo>
                <a:lnTo>
                  <a:pt x="3321645" y="22651"/>
                </a:lnTo>
                <a:lnTo>
                  <a:pt x="3362566" y="19872"/>
                </a:lnTo>
                <a:close/>
                <a:moveTo>
                  <a:pt x="2217831" y="6169"/>
                </a:moveTo>
                <a:lnTo>
                  <a:pt x="2246351" y="22918"/>
                </a:lnTo>
                <a:cubicBezTo>
                  <a:pt x="2248737" y="24121"/>
                  <a:pt x="2249930" y="24696"/>
                  <a:pt x="2249930" y="24644"/>
                </a:cubicBezTo>
                <a:cubicBezTo>
                  <a:pt x="2250579" y="24644"/>
                  <a:pt x="2249888" y="26753"/>
                  <a:pt x="2247858" y="30970"/>
                </a:cubicBezTo>
                <a:lnTo>
                  <a:pt x="2245990" y="32226"/>
                </a:lnTo>
                <a:cubicBezTo>
                  <a:pt x="2247916" y="108187"/>
                  <a:pt x="2275265" y="168369"/>
                  <a:pt x="2328037" y="212769"/>
                </a:cubicBezTo>
                <a:cubicBezTo>
                  <a:pt x="2330465" y="212769"/>
                  <a:pt x="2331679" y="213769"/>
                  <a:pt x="2331679" y="215767"/>
                </a:cubicBezTo>
                <a:cubicBezTo>
                  <a:pt x="2331679" y="217672"/>
                  <a:pt x="2330198" y="219331"/>
                  <a:pt x="2327237" y="220743"/>
                </a:cubicBezTo>
                <a:cubicBezTo>
                  <a:pt x="2315726" y="219435"/>
                  <a:pt x="2303571" y="224359"/>
                  <a:pt x="2290773" y="235514"/>
                </a:cubicBezTo>
                <a:cubicBezTo>
                  <a:pt x="2268840" y="206820"/>
                  <a:pt x="2254529" y="178755"/>
                  <a:pt x="2247843" y="151317"/>
                </a:cubicBezTo>
                <a:cubicBezTo>
                  <a:pt x="2244227" y="138477"/>
                  <a:pt x="2241516" y="122411"/>
                  <a:pt x="2239708" y="103120"/>
                </a:cubicBezTo>
                <a:lnTo>
                  <a:pt x="2237700" y="72157"/>
                </a:lnTo>
                <a:lnTo>
                  <a:pt x="2236847" y="95759"/>
                </a:lnTo>
                <a:cubicBezTo>
                  <a:pt x="2234320" y="128198"/>
                  <a:pt x="2228002" y="153012"/>
                  <a:pt x="2217893" y="170200"/>
                </a:cubicBezTo>
                <a:cubicBezTo>
                  <a:pt x="2207942" y="191411"/>
                  <a:pt x="2181252" y="216720"/>
                  <a:pt x="2137824" y="246125"/>
                </a:cubicBezTo>
                <a:cubicBezTo>
                  <a:pt x="2135669" y="246931"/>
                  <a:pt x="2133189" y="246763"/>
                  <a:pt x="2130384" y="245623"/>
                </a:cubicBezTo>
                <a:cubicBezTo>
                  <a:pt x="2129233" y="242379"/>
                  <a:pt x="2129641" y="240144"/>
                  <a:pt x="2131608" y="238920"/>
                </a:cubicBezTo>
                <a:cubicBezTo>
                  <a:pt x="2164666" y="214308"/>
                  <a:pt x="2185773" y="191202"/>
                  <a:pt x="2194929" y="169603"/>
                </a:cubicBezTo>
                <a:cubicBezTo>
                  <a:pt x="2205906" y="147021"/>
                  <a:pt x="2211395" y="112504"/>
                  <a:pt x="2211395" y="66052"/>
                </a:cubicBezTo>
                <a:lnTo>
                  <a:pt x="2211395" y="35648"/>
                </a:lnTo>
                <a:lnTo>
                  <a:pt x="2210437" y="11569"/>
                </a:lnTo>
                <a:cubicBezTo>
                  <a:pt x="2209757" y="6483"/>
                  <a:pt x="2212222" y="4683"/>
                  <a:pt x="2217831" y="6169"/>
                </a:cubicBezTo>
                <a:close/>
                <a:moveTo>
                  <a:pt x="3252265" y="4913"/>
                </a:moveTo>
                <a:lnTo>
                  <a:pt x="3276422" y="21097"/>
                </a:lnTo>
                <a:cubicBezTo>
                  <a:pt x="3279227" y="22321"/>
                  <a:pt x="3279645" y="24717"/>
                  <a:pt x="3277678" y="28286"/>
                </a:cubicBezTo>
                <a:cubicBezTo>
                  <a:pt x="3261060" y="49288"/>
                  <a:pt x="3245955" y="65796"/>
                  <a:pt x="3232362" y="77809"/>
                </a:cubicBezTo>
                <a:lnTo>
                  <a:pt x="3260631" y="77919"/>
                </a:lnTo>
                <a:cubicBezTo>
                  <a:pt x="3262253" y="74675"/>
                  <a:pt x="3264613" y="70034"/>
                  <a:pt x="3267711" y="63996"/>
                </a:cubicBezTo>
                <a:cubicBezTo>
                  <a:pt x="3271206" y="57518"/>
                  <a:pt x="3273848" y="52930"/>
                  <a:pt x="3275637" y="50230"/>
                </a:cubicBezTo>
                <a:lnTo>
                  <a:pt x="3297472" y="69584"/>
                </a:lnTo>
                <a:cubicBezTo>
                  <a:pt x="3299376" y="71028"/>
                  <a:pt x="3298999" y="73571"/>
                  <a:pt x="3296341" y="77212"/>
                </a:cubicBezTo>
                <a:cubicBezTo>
                  <a:pt x="3272702" y="104786"/>
                  <a:pt x="3252359" y="125339"/>
                  <a:pt x="3235313" y="138869"/>
                </a:cubicBezTo>
                <a:lnTo>
                  <a:pt x="3289435" y="134961"/>
                </a:lnTo>
                <a:cubicBezTo>
                  <a:pt x="3294071" y="134961"/>
                  <a:pt x="3294861" y="137190"/>
                  <a:pt x="3291805" y="141647"/>
                </a:cubicBezTo>
                <a:cubicBezTo>
                  <a:pt x="3255619" y="154142"/>
                  <a:pt x="3232791" y="163435"/>
                  <a:pt x="3223320" y="169525"/>
                </a:cubicBezTo>
                <a:cubicBezTo>
                  <a:pt x="3223320" y="169525"/>
                  <a:pt x="3223017" y="169525"/>
                  <a:pt x="3222410" y="169525"/>
                </a:cubicBezTo>
                <a:cubicBezTo>
                  <a:pt x="3218737" y="170843"/>
                  <a:pt x="3216157" y="169849"/>
                  <a:pt x="3214671" y="166542"/>
                </a:cubicBezTo>
                <a:lnTo>
                  <a:pt x="3208612" y="140863"/>
                </a:lnTo>
                <a:cubicBezTo>
                  <a:pt x="3214776" y="140863"/>
                  <a:pt x="3220087" y="138356"/>
                  <a:pt x="3224545" y="133344"/>
                </a:cubicBezTo>
                <a:cubicBezTo>
                  <a:pt x="3229128" y="127452"/>
                  <a:pt x="3237746" y="114524"/>
                  <a:pt x="3250397" y="94557"/>
                </a:cubicBezTo>
                <a:lnTo>
                  <a:pt x="3251740" y="92931"/>
                </a:lnTo>
                <a:lnTo>
                  <a:pt x="3220087" y="105090"/>
                </a:lnTo>
                <a:cubicBezTo>
                  <a:pt x="3214405" y="107340"/>
                  <a:pt x="3211563" y="106618"/>
                  <a:pt x="3211563" y="102924"/>
                </a:cubicBezTo>
                <a:lnTo>
                  <a:pt x="3207624" y="81765"/>
                </a:lnTo>
                <a:cubicBezTo>
                  <a:pt x="3212374" y="81765"/>
                  <a:pt x="3216775" y="79164"/>
                  <a:pt x="3220825" y="73963"/>
                </a:cubicBezTo>
                <a:cubicBezTo>
                  <a:pt x="3231142" y="59135"/>
                  <a:pt x="3241623" y="36118"/>
                  <a:pt x="3252265" y="4913"/>
                </a:cubicBezTo>
                <a:close/>
                <a:moveTo>
                  <a:pt x="1665321" y="4913"/>
                </a:moveTo>
                <a:lnTo>
                  <a:pt x="1694360" y="12102"/>
                </a:lnTo>
                <a:cubicBezTo>
                  <a:pt x="1697311" y="14415"/>
                  <a:pt x="1698054" y="17052"/>
                  <a:pt x="1696589" y="20014"/>
                </a:cubicBezTo>
                <a:lnTo>
                  <a:pt x="1694752" y="27407"/>
                </a:lnTo>
                <a:lnTo>
                  <a:pt x="1691895" y="47279"/>
                </a:lnTo>
                <a:lnTo>
                  <a:pt x="1726522" y="47373"/>
                </a:lnTo>
                <a:lnTo>
                  <a:pt x="1739692" y="32493"/>
                </a:lnTo>
                <a:lnTo>
                  <a:pt x="1760568" y="49445"/>
                </a:lnTo>
                <a:cubicBezTo>
                  <a:pt x="1761406" y="53045"/>
                  <a:pt x="1760417" y="55640"/>
                  <a:pt x="1757602" y="57231"/>
                </a:cubicBezTo>
                <a:lnTo>
                  <a:pt x="1673059" y="58188"/>
                </a:lnTo>
                <a:lnTo>
                  <a:pt x="1672196" y="96519"/>
                </a:lnTo>
                <a:lnTo>
                  <a:pt x="1706729" y="96614"/>
                </a:lnTo>
                <a:lnTo>
                  <a:pt x="1717465" y="82738"/>
                </a:lnTo>
                <a:lnTo>
                  <a:pt x="1742454" y="96786"/>
                </a:lnTo>
                <a:cubicBezTo>
                  <a:pt x="1744861" y="98722"/>
                  <a:pt x="1744757" y="101056"/>
                  <a:pt x="1742140" y="103787"/>
                </a:cubicBezTo>
                <a:lnTo>
                  <a:pt x="1736113" y="111510"/>
                </a:lnTo>
                <a:lnTo>
                  <a:pt x="1732189" y="194671"/>
                </a:lnTo>
                <a:cubicBezTo>
                  <a:pt x="1730117" y="211268"/>
                  <a:pt x="1720097" y="225096"/>
                  <a:pt x="1702129" y="236157"/>
                </a:cubicBezTo>
                <a:cubicBezTo>
                  <a:pt x="1699430" y="237047"/>
                  <a:pt x="1697352" y="236989"/>
                  <a:pt x="1695898" y="235985"/>
                </a:cubicBezTo>
                <a:cubicBezTo>
                  <a:pt x="1693805" y="234624"/>
                  <a:pt x="1693088" y="232704"/>
                  <a:pt x="1693747" y="230224"/>
                </a:cubicBezTo>
                <a:cubicBezTo>
                  <a:pt x="1693747" y="223820"/>
                  <a:pt x="1691670" y="219582"/>
                  <a:pt x="1687516" y="217510"/>
                </a:cubicBezTo>
                <a:cubicBezTo>
                  <a:pt x="1685099" y="215741"/>
                  <a:pt x="1684220" y="213983"/>
                  <a:pt x="1684879" y="212236"/>
                </a:cubicBezTo>
                <a:cubicBezTo>
                  <a:pt x="1684879" y="210624"/>
                  <a:pt x="1686537" y="209818"/>
                  <a:pt x="1689855" y="209818"/>
                </a:cubicBezTo>
                <a:cubicBezTo>
                  <a:pt x="1699011" y="209818"/>
                  <a:pt x="1703260" y="206611"/>
                  <a:pt x="1702600" y="200196"/>
                </a:cubicBezTo>
                <a:lnTo>
                  <a:pt x="1706540" y="107476"/>
                </a:lnTo>
                <a:lnTo>
                  <a:pt x="1672196" y="107476"/>
                </a:lnTo>
                <a:cubicBezTo>
                  <a:pt x="1675471" y="165156"/>
                  <a:pt x="1639447" y="212670"/>
                  <a:pt x="1564124" y="250018"/>
                </a:cubicBezTo>
                <a:cubicBezTo>
                  <a:pt x="1561006" y="250855"/>
                  <a:pt x="1558724" y="250190"/>
                  <a:pt x="1557280" y="248024"/>
                </a:cubicBezTo>
                <a:cubicBezTo>
                  <a:pt x="1556328" y="246067"/>
                  <a:pt x="1556914" y="244309"/>
                  <a:pt x="1559038" y="242750"/>
                </a:cubicBezTo>
                <a:cubicBezTo>
                  <a:pt x="1617974" y="209735"/>
                  <a:pt x="1646788" y="164272"/>
                  <a:pt x="1645480" y="106361"/>
                </a:cubicBezTo>
                <a:lnTo>
                  <a:pt x="1647442" y="59208"/>
                </a:lnTo>
                <a:lnTo>
                  <a:pt x="1645543" y="59208"/>
                </a:lnTo>
                <a:cubicBezTo>
                  <a:pt x="1636031" y="59208"/>
                  <a:pt x="1626848" y="60192"/>
                  <a:pt x="1617995" y="62159"/>
                </a:cubicBezTo>
                <a:lnTo>
                  <a:pt x="1608061" y="49421"/>
                </a:lnTo>
                <a:lnTo>
                  <a:pt x="1602157" y="59083"/>
                </a:lnTo>
                <a:cubicBezTo>
                  <a:pt x="1597181" y="66790"/>
                  <a:pt x="1591635" y="74994"/>
                  <a:pt x="1585519" y="83695"/>
                </a:cubicBezTo>
                <a:cubicBezTo>
                  <a:pt x="1611784" y="104373"/>
                  <a:pt x="1624242" y="123539"/>
                  <a:pt x="1622892" y="141192"/>
                </a:cubicBezTo>
                <a:cubicBezTo>
                  <a:pt x="1621469" y="156879"/>
                  <a:pt x="1611366" y="168541"/>
                  <a:pt x="1592582" y="176180"/>
                </a:cubicBezTo>
                <a:cubicBezTo>
                  <a:pt x="1588449" y="176996"/>
                  <a:pt x="1586382" y="175667"/>
                  <a:pt x="1586382" y="172193"/>
                </a:cubicBezTo>
                <a:cubicBezTo>
                  <a:pt x="1588349" y="164931"/>
                  <a:pt x="1585697" y="159552"/>
                  <a:pt x="1578424" y="156057"/>
                </a:cubicBezTo>
                <a:cubicBezTo>
                  <a:pt x="1576509" y="151181"/>
                  <a:pt x="1577566" y="148742"/>
                  <a:pt x="1581594" y="148742"/>
                </a:cubicBezTo>
                <a:cubicBezTo>
                  <a:pt x="1590039" y="149391"/>
                  <a:pt x="1594262" y="148020"/>
                  <a:pt x="1594262" y="144630"/>
                </a:cubicBezTo>
                <a:cubicBezTo>
                  <a:pt x="1596888" y="124350"/>
                  <a:pt x="1590322" y="104300"/>
                  <a:pt x="1574562" y="84480"/>
                </a:cubicBezTo>
                <a:cubicBezTo>
                  <a:pt x="1579156" y="69715"/>
                  <a:pt x="1583766" y="52924"/>
                  <a:pt x="1588391" y="34109"/>
                </a:cubicBezTo>
                <a:cubicBezTo>
                  <a:pt x="1589050" y="30834"/>
                  <a:pt x="1589694" y="29678"/>
                  <a:pt x="1590322" y="30640"/>
                </a:cubicBezTo>
                <a:lnTo>
                  <a:pt x="1569665" y="32414"/>
                </a:lnTo>
                <a:lnTo>
                  <a:pt x="1567734" y="155649"/>
                </a:lnTo>
                <a:lnTo>
                  <a:pt x="1568723" y="204230"/>
                </a:lnTo>
                <a:cubicBezTo>
                  <a:pt x="1567352" y="221350"/>
                  <a:pt x="1562429" y="234494"/>
                  <a:pt x="1553952" y="243660"/>
                </a:cubicBezTo>
                <a:cubicBezTo>
                  <a:pt x="1547381" y="247428"/>
                  <a:pt x="1543415" y="246768"/>
                  <a:pt x="1542054" y="241683"/>
                </a:cubicBezTo>
                <a:lnTo>
                  <a:pt x="1544032" y="175348"/>
                </a:lnTo>
                <a:lnTo>
                  <a:pt x="1547077" y="8853"/>
                </a:lnTo>
                <a:lnTo>
                  <a:pt x="1568817" y="20673"/>
                </a:lnTo>
                <a:lnTo>
                  <a:pt x="1590683" y="20798"/>
                </a:lnTo>
                <a:lnTo>
                  <a:pt x="1601843" y="9842"/>
                </a:lnTo>
                <a:lnTo>
                  <a:pt x="1620726" y="24095"/>
                </a:lnTo>
                <a:cubicBezTo>
                  <a:pt x="1623520" y="26659"/>
                  <a:pt x="1623264" y="29589"/>
                  <a:pt x="1619957" y="32885"/>
                </a:cubicBezTo>
                <a:lnTo>
                  <a:pt x="1615374" y="37453"/>
                </a:lnTo>
                <a:lnTo>
                  <a:pt x="1608075" y="49397"/>
                </a:lnTo>
                <a:lnTo>
                  <a:pt x="1663296" y="48362"/>
                </a:lnTo>
                <a:close/>
                <a:moveTo>
                  <a:pt x="3542049" y="3940"/>
                </a:moveTo>
                <a:lnTo>
                  <a:pt x="3566002" y="19072"/>
                </a:lnTo>
                <a:cubicBezTo>
                  <a:pt x="3568880" y="21719"/>
                  <a:pt x="3568713" y="24649"/>
                  <a:pt x="3565500" y="27862"/>
                </a:cubicBezTo>
                <a:cubicBezTo>
                  <a:pt x="3549814" y="48770"/>
                  <a:pt x="3535331" y="64760"/>
                  <a:pt x="3522051" y="75831"/>
                </a:cubicBezTo>
                <a:lnTo>
                  <a:pt x="3550494" y="75015"/>
                </a:lnTo>
                <a:cubicBezTo>
                  <a:pt x="3551268" y="73853"/>
                  <a:pt x="3552634" y="70991"/>
                  <a:pt x="3554591" y="66429"/>
                </a:cubicBezTo>
                <a:cubicBezTo>
                  <a:pt x="3556495" y="63289"/>
                  <a:pt x="3559718" y="57231"/>
                  <a:pt x="3564260" y="48252"/>
                </a:cubicBezTo>
                <a:lnTo>
                  <a:pt x="3586220" y="68626"/>
                </a:lnTo>
                <a:cubicBezTo>
                  <a:pt x="3588093" y="70039"/>
                  <a:pt x="3587795" y="72483"/>
                  <a:pt x="3585325" y="75957"/>
                </a:cubicBezTo>
                <a:cubicBezTo>
                  <a:pt x="3561079" y="103468"/>
                  <a:pt x="3540317" y="123455"/>
                  <a:pt x="3523040" y="135918"/>
                </a:cubicBezTo>
                <a:lnTo>
                  <a:pt x="3579580" y="130989"/>
                </a:lnTo>
                <a:cubicBezTo>
                  <a:pt x="3583253" y="133271"/>
                  <a:pt x="3583980" y="136143"/>
                  <a:pt x="3581762" y="139607"/>
                </a:cubicBezTo>
                <a:cubicBezTo>
                  <a:pt x="3540856" y="153451"/>
                  <a:pt x="3517494" y="162315"/>
                  <a:pt x="3511676" y="166197"/>
                </a:cubicBezTo>
                <a:cubicBezTo>
                  <a:pt x="3506036" y="167756"/>
                  <a:pt x="3503215" y="166694"/>
                  <a:pt x="3503215" y="163011"/>
                </a:cubicBezTo>
                <a:lnTo>
                  <a:pt x="3498302" y="136907"/>
                </a:lnTo>
                <a:cubicBezTo>
                  <a:pt x="3505010" y="137566"/>
                  <a:pt x="3510043" y="135646"/>
                  <a:pt x="3513403" y="131146"/>
                </a:cubicBezTo>
                <a:cubicBezTo>
                  <a:pt x="3521942" y="122607"/>
                  <a:pt x="3532338" y="108480"/>
                  <a:pt x="3544592" y="88765"/>
                </a:cubicBezTo>
                <a:cubicBezTo>
                  <a:pt x="3528968" y="93893"/>
                  <a:pt x="3516987" y="98382"/>
                  <a:pt x="3508646" y="102233"/>
                </a:cubicBezTo>
                <a:cubicBezTo>
                  <a:pt x="3504649" y="103761"/>
                  <a:pt x="3501881" y="102798"/>
                  <a:pt x="3500343" y="99345"/>
                </a:cubicBezTo>
                <a:lnTo>
                  <a:pt x="3496325" y="77809"/>
                </a:lnTo>
                <a:cubicBezTo>
                  <a:pt x="3503011" y="78468"/>
                  <a:pt x="3507611" y="77087"/>
                  <a:pt x="3510122" y="73665"/>
                </a:cubicBezTo>
                <a:cubicBezTo>
                  <a:pt x="3519394" y="57707"/>
                  <a:pt x="3530036" y="34465"/>
                  <a:pt x="3542049" y="3940"/>
                </a:cubicBezTo>
                <a:close/>
                <a:moveTo>
                  <a:pt x="2987609" y="2951"/>
                </a:moveTo>
                <a:lnTo>
                  <a:pt x="3016569" y="9858"/>
                </a:lnTo>
                <a:cubicBezTo>
                  <a:pt x="3020273" y="9858"/>
                  <a:pt x="3021346" y="12327"/>
                  <a:pt x="3019787" y="17267"/>
                </a:cubicBezTo>
                <a:lnTo>
                  <a:pt x="3017150" y="24315"/>
                </a:lnTo>
                <a:lnTo>
                  <a:pt x="3016224" y="40372"/>
                </a:lnTo>
                <a:lnTo>
                  <a:pt x="3033129" y="40514"/>
                </a:lnTo>
                <a:lnTo>
                  <a:pt x="3045482" y="27579"/>
                </a:lnTo>
                <a:lnTo>
                  <a:pt x="3062529" y="42947"/>
                </a:lnTo>
                <a:cubicBezTo>
                  <a:pt x="3064486" y="44432"/>
                  <a:pt x="3064245" y="46881"/>
                  <a:pt x="3061807" y="50293"/>
                </a:cubicBezTo>
                <a:lnTo>
                  <a:pt x="3032972" y="51077"/>
                </a:lnTo>
                <a:lnTo>
                  <a:pt x="3048088" y="57984"/>
                </a:lnTo>
                <a:cubicBezTo>
                  <a:pt x="3049825" y="60119"/>
                  <a:pt x="3049883" y="62693"/>
                  <a:pt x="3048261" y="65707"/>
                </a:cubicBezTo>
                <a:lnTo>
                  <a:pt x="3028043" y="106393"/>
                </a:lnTo>
                <a:lnTo>
                  <a:pt x="3043159" y="106393"/>
                </a:lnTo>
                <a:lnTo>
                  <a:pt x="3056360" y="93568"/>
                </a:lnTo>
                <a:lnTo>
                  <a:pt x="3070578" y="105689"/>
                </a:lnTo>
                <a:lnTo>
                  <a:pt x="3072324" y="6891"/>
                </a:lnTo>
                <a:lnTo>
                  <a:pt x="3096983" y="20924"/>
                </a:lnTo>
                <a:cubicBezTo>
                  <a:pt x="3096983" y="20924"/>
                  <a:pt x="3096983" y="21358"/>
                  <a:pt x="3096983" y="22227"/>
                </a:cubicBezTo>
                <a:cubicBezTo>
                  <a:pt x="3097643" y="23462"/>
                  <a:pt x="3097643" y="24702"/>
                  <a:pt x="3096983" y="25947"/>
                </a:cubicBezTo>
                <a:lnTo>
                  <a:pt x="3096983" y="26606"/>
                </a:lnTo>
                <a:lnTo>
                  <a:pt x="3122851" y="26606"/>
                </a:lnTo>
                <a:lnTo>
                  <a:pt x="3134922" y="13782"/>
                </a:lnTo>
                <a:lnTo>
                  <a:pt x="3156034" y="30107"/>
                </a:lnTo>
                <a:cubicBezTo>
                  <a:pt x="3158043" y="31111"/>
                  <a:pt x="3159048" y="32257"/>
                  <a:pt x="3159048" y="33544"/>
                </a:cubicBezTo>
                <a:cubicBezTo>
                  <a:pt x="3159048" y="35470"/>
                  <a:pt x="3157975" y="36961"/>
                  <a:pt x="3155830" y="38018"/>
                </a:cubicBezTo>
                <a:lnTo>
                  <a:pt x="3149489" y="44375"/>
                </a:lnTo>
                <a:lnTo>
                  <a:pt x="3114721" y="100365"/>
                </a:lnTo>
                <a:cubicBezTo>
                  <a:pt x="3144921" y="124371"/>
                  <a:pt x="3159022" y="147173"/>
                  <a:pt x="3157023" y="168771"/>
                </a:cubicBezTo>
                <a:cubicBezTo>
                  <a:pt x="3155610" y="186540"/>
                  <a:pt x="3144476" y="198559"/>
                  <a:pt x="3123621" y="204827"/>
                </a:cubicBezTo>
                <a:cubicBezTo>
                  <a:pt x="3119581" y="205591"/>
                  <a:pt x="3117562" y="203942"/>
                  <a:pt x="3117562" y="199882"/>
                </a:cubicBezTo>
                <a:cubicBezTo>
                  <a:pt x="3118210" y="191542"/>
                  <a:pt x="3115929" y="186519"/>
                  <a:pt x="3110718" y="184813"/>
                </a:cubicBezTo>
                <a:cubicBezTo>
                  <a:pt x="3108709" y="179811"/>
                  <a:pt x="3109713" y="177310"/>
                  <a:pt x="3113732" y="177310"/>
                </a:cubicBezTo>
                <a:cubicBezTo>
                  <a:pt x="3122846" y="177949"/>
                  <a:pt x="3127403" y="176583"/>
                  <a:pt x="3127403" y="173214"/>
                </a:cubicBezTo>
                <a:cubicBezTo>
                  <a:pt x="3130030" y="147795"/>
                  <a:pt x="3121821" y="124187"/>
                  <a:pt x="3102775" y="102390"/>
                </a:cubicBezTo>
                <a:lnTo>
                  <a:pt x="3121502" y="36558"/>
                </a:lnTo>
                <a:lnTo>
                  <a:pt x="3096889" y="37453"/>
                </a:lnTo>
                <a:lnTo>
                  <a:pt x="3094974" y="160578"/>
                </a:lnTo>
                <a:lnTo>
                  <a:pt x="3095963" y="207181"/>
                </a:lnTo>
                <a:cubicBezTo>
                  <a:pt x="3094592" y="222930"/>
                  <a:pt x="3089328" y="236079"/>
                  <a:pt x="3080172" y="246627"/>
                </a:cubicBezTo>
                <a:cubicBezTo>
                  <a:pt x="3071602" y="251043"/>
                  <a:pt x="3067316" y="249939"/>
                  <a:pt x="3067316" y="243315"/>
                </a:cubicBezTo>
                <a:lnTo>
                  <a:pt x="3069294" y="178299"/>
                </a:lnTo>
                <a:lnTo>
                  <a:pt x="3070389" y="116369"/>
                </a:lnTo>
                <a:lnTo>
                  <a:pt x="2964958" y="118306"/>
                </a:lnTo>
                <a:cubicBezTo>
                  <a:pt x="2963294" y="118306"/>
                  <a:pt x="2960490" y="118636"/>
                  <a:pt x="2956545" y="119295"/>
                </a:cubicBezTo>
                <a:cubicBezTo>
                  <a:pt x="2947545" y="119295"/>
                  <a:pt x="2941219" y="119949"/>
                  <a:pt x="2937567" y="121257"/>
                </a:cubicBezTo>
                <a:lnTo>
                  <a:pt x="2928448" y="108355"/>
                </a:lnTo>
                <a:lnTo>
                  <a:pt x="2965869" y="108355"/>
                </a:lnTo>
                <a:cubicBezTo>
                  <a:pt x="2965869" y="87028"/>
                  <a:pt x="2965539" y="74057"/>
                  <a:pt x="2964880" y="69443"/>
                </a:cubicBezTo>
                <a:cubicBezTo>
                  <a:pt x="2964880" y="65173"/>
                  <a:pt x="2967156" y="63855"/>
                  <a:pt x="2971708" y="65487"/>
                </a:cubicBezTo>
                <a:lnTo>
                  <a:pt x="2989633" y="76051"/>
                </a:lnTo>
                <a:cubicBezTo>
                  <a:pt x="2989633" y="76051"/>
                  <a:pt x="2989633" y="76585"/>
                  <a:pt x="2989633" y="77652"/>
                </a:cubicBezTo>
                <a:cubicBezTo>
                  <a:pt x="2990282" y="78960"/>
                  <a:pt x="2990607" y="79604"/>
                  <a:pt x="2990607" y="79583"/>
                </a:cubicBezTo>
                <a:lnTo>
                  <a:pt x="2989633" y="106377"/>
                </a:lnTo>
                <a:lnTo>
                  <a:pt x="3004906" y="106534"/>
                </a:lnTo>
                <a:cubicBezTo>
                  <a:pt x="3015653" y="78186"/>
                  <a:pt x="3020488" y="59784"/>
                  <a:pt x="3019410" y="51329"/>
                </a:cubicBezTo>
                <a:lnTo>
                  <a:pt x="2980702" y="52317"/>
                </a:lnTo>
                <a:cubicBezTo>
                  <a:pt x="2969107" y="52317"/>
                  <a:pt x="2959569" y="52971"/>
                  <a:pt x="2952087" y="54280"/>
                </a:cubicBezTo>
                <a:lnTo>
                  <a:pt x="2943218" y="42538"/>
                </a:lnTo>
                <a:lnTo>
                  <a:pt x="2986604" y="41471"/>
                </a:lnTo>
                <a:close/>
                <a:moveTo>
                  <a:pt x="1957117" y="1962"/>
                </a:moveTo>
                <a:lnTo>
                  <a:pt x="1985151" y="16011"/>
                </a:lnTo>
                <a:cubicBezTo>
                  <a:pt x="1987579" y="17727"/>
                  <a:pt x="1987903" y="19961"/>
                  <a:pt x="1986124" y="22713"/>
                </a:cubicBezTo>
                <a:lnTo>
                  <a:pt x="1981164" y="26685"/>
                </a:lnTo>
                <a:cubicBezTo>
                  <a:pt x="1964861" y="42988"/>
                  <a:pt x="1950331" y="55766"/>
                  <a:pt x="1937574" y="65016"/>
                </a:cubicBezTo>
                <a:lnTo>
                  <a:pt x="1961245" y="65016"/>
                </a:lnTo>
                <a:lnTo>
                  <a:pt x="1971840" y="50230"/>
                </a:lnTo>
                <a:lnTo>
                  <a:pt x="1999153" y="64388"/>
                </a:lnTo>
                <a:cubicBezTo>
                  <a:pt x="2002104" y="65759"/>
                  <a:pt x="2002684" y="67957"/>
                  <a:pt x="2000895" y="70981"/>
                </a:cubicBezTo>
                <a:lnTo>
                  <a:pt x="1995668" y="78829"/>
                </a:lnTo>
                <a:lnTo>
                  <a:pt x="1996610" y="127866"/>
                </a:lnTo>
                <a:lnTo>
                  <a:pt x="1998540" y="134553"/>
                </a:lnTo>
                <a:cubicBezTo>
                  <a:pt x="1999273" y="138173"/>
                  <a:pt x="1999310" y="139984"/>
                  <a:pt x="1998650" y="139984"/>
                </a:cubicBezTo>
                <a:cubicBezTo>
                  <a:pt x="1998650" y="140632"/>
                  <a:pt x="1996584" y="140957"/>
                  <a:pt x="1992450" y="140957"/>
                </a:cubicBezTo>
                <a:cubicBezTo>
                  <a:pt x="1964876" y="138989"/>
                  <a:pt x="1926351" y="138006"/>
                  <a:pt x="1876875" y="138006"/>
                </a:cubicBezTo>
                <a:cubicBezTo>
                  <a:pt x="1875086" y="145750"/>
                  <a:pt x="1869493" y="152876"/>
                  <a:pt x="1860095" y="159385"/>
                </a:cubicBezTo>
                <a:cubicBezTo>
                  <a:pt x="1855742" y="160232"/>
                  <a:pt x="1852974" y="158532"/>
                  <a:pt x="1851792" y="154283"/>
                </a:cubicBezTo>
                <a:lnTo>
                  <a:pt x="1850787" y="85751"/>
                </a:lnTo>
                <a:lnTo>
                  <a:pt x="1850787" y="60134"/>
                </a:lnTo>
                <a:cubicBezTo>
                  <a:pt x="1850787" y="58450"/>
                  <a:pt x="1851598" y="56796"/>
                  <a:pt x="1853220" y="55174"/>
                </a:cubicBezTo>
                <a:cubicBezTo>
                  <a:pt x="1855931" y="55174"/>
                  <a:pt x="1857893" y="55781"/>
                  <a:pt x="1859107" y="56995"/>
                </a:cubicBezTo>
                <a:lnTo>
                  <a:pt x="1874583" y="67010"/>
                </a:lnTo>
                <a:lnTo>
                  <a:pt x="1926618" y="66068"/>
                </a:lnTo>
                <a:cubicBezTo>
                  <a:pt x="1941781" y="41434"/>
                  <a:pt x="1951947" y="20066"/>
                  <a:pt x="1957117" y="1962"/>
                </a:cubicBezTo>
                <a:close/>
                <a:moveTo>
                  <a:pt x="2789216" y="1825"/>
                </a:moveTo>
                <a:cubicBezTo>
                  <a:pt x="2789687" y="1263"/>
                  <a:pt x="2789987" y="1308"/>
                  <a:pt x="2790118" y="1962"/>
                </a:cubicBezTo>
                <a:cubicBezTo>
                  <a:pt x="2790118" y="1303"/>
                  <a:pt x="2792195" y="1894"/>
                  <a:pt x="2796350" y="3736"/>
                </a:cubicBezTo>
                <a:lnTo>
                  <a:pt x="2815468" y="17125"/>
                </a:lnTo>
                <a:cubicBezTo>
                  <a:pt x="2818346" y="19679"/>
                  <a:pt x="2817870" y="22886"/>
                  <a:pt x="2814040" y="26748"/>
                </a:cubicBezTo>
                <a:cubicBezTo>
                  <a:pt x="2800227" y="47132"/>
                  <a:pt x="2781783" y="67433"/>
                  <a:pt x="2758709" y="87651"/>
                </a:cubicBezTo>
                <a:lnTo>
                  <a:pt x="2836408" y="87761"/>
                </a:lnTo>
                <a:cubicBezTo>
                  <a:pt x="2832693" y="77055"/>
                  <a:pt x="2828607" y="69788"/>
                  <a:pt x="2824149" y="65958"/>
                </a:cubicBezTo>
                <a:cubicBezTo>
                  <a:pt x="2823123" y="63321"/>
                  <a:pt x="2823223" y="61238"/>
                  <a:pt x="2824447" y="59711"/>
                </a:cubicBezTo>
                <a:cubicBezTo>
                  <a:pt x="2826048" y="57984"/>
                  <a:pt x="2828376" y="57953"/>
                  <a:pt x="2831432" y="59616"/>
                </a:cubicBezTo>
                <a:cubicBezTo>
                  <a:pt x="2857018" y="75104"/>
                  <a:pt x="2870501" y="85626"/>
                  <a:pt x="2871882" y="91183"/>
                </a:cubicBezTo>
                <a:cubicBezTo>
                  <a:pt x="2873264" y="93411"/>
                  <a:pt x="2873295" y="96666"/>
                  <a:pt x="2871977" y="100946"/>
                </a:cubicBezTo>
                <a:cubicBezTo>
                  <a:pt x="2871977" y="100946"/>
                  <a:pt x="2871977" y="101370"/>
                  <a:pt x="2871977" y="102217"/>
                </a:cubicBezTo>
                <a:cubicBezTo>
                  <a:pt x="2868241" y="109689"/>
                  <a:pt x="2863825" y="115246"/>
                  <a:pt x="2858729" y="118887"/>
                </a:cubicBezTo>
                <a:cubicBezTo>
                  <a:pt x="2848787" y="122445"/>
                  <a:pt x="2843330" y="120834"/>
                  <a:pt x="2842357" y="114053"/>
                </a:cubicBezTo>
                <a:cubicBezTo>
                  <a:pt x="2841698" y="106790"/>
                  <a:pt x="2840688" y="100988"/>
                  <a:pt x="2839327" y="96645"/>
                </a:cubicBezTo>
                <a:cubicBezTo>
                  <a:pt x="2792530" y="104504"/>
                  <a:pt x="2760640" y="111049"/>
                  <a:pt x="2743656" y="116282"/>
                </a:cubicBezTo>
                <a:cubicBezTo>
                  <a:pt x="2739188" y="116972"/>
                  <a:pt x="2736305" y="115565"/>
                  <a:pt x="2735007" y="112059"/>
                </a:cubicBezTo>
                <a:lnTo>
                  <a:pt x="2731052" y="95279"/>
                </a:lnTo>
                <a:cubicBezTo>
                  <a:pt x="2730371" y="91523"/>
                  <a:pt x="2731658" y="89644"/>
                  <a:pt x="2734913" y="89644"/>
                </a:cubicBezTo>
                <a:cubicBezTo>
                  <a:pt x="2739611" y="89121"/>
                  <a:pt x="2743117" y="87415"/>
                  <a:pt x="2745430" y="84527"/>
                </a:cubicBezTo>
                <a:cubicBezTo>
                  <a:pt x="2760886" y="67794"/>
                  <a:pt x="2774840" y="41398"/>
                  <a:pt x="2787293" y="5337"/>
                </a:cubicBezTo>
                <a:cubicBezTo>
                  <a:pt x="2788104" y="3558"/>
                  <a:pt x="2788745" y="2388"/>
                  <a:pt x="2789216" y="1825"/>
                </a:cubicBezTo>
                <a:close/>
                <a:moveTo>
                  <a:pt x="2512915" y="1444"/>
                </a:moveTo>
                <a:cubicBezTo>
                  <a:pt x="2514019" y="1267"/>
                  <a:pt x="2515675" y="1570"/>
                  <a:pt x="2517883" y="2355"/>
                </a:cubicBezTo>
                <a:lnTo>
                  <a:pt x="2543422" y="19731"/>
                </a:lnTo>
                <a:cubicBezTo>
                  <a:pt x="2545044" y="23519"/>
                  <a:pt x="2544316" y="26078"/>
                  <a:pt x="2541240" y="27407"/>
                </a:cubicBezTo>
                <a:cubicBezTo>
                  <a:pt x="2537944" y="29615"/>
                  <a:pt x="2535123" y="33052"/>
                  <a:pt x="2532779" y="37720"/>
                </a:cubicBezTo>
                <a:cubicBezTo>
                  <a:pt x="2525590" y="50654"/>
                  <a:pt x="2518783" y="61390"/>
                  <a:pt x="2512358" y="69929"/>
                </a:cubicBezTo>
                <a:lnTo>
                  <a:pt x="2555791" y="68108"/>
                </a:lnTo>
                <a:lnTo>
                  <a:pt x="2570985" y="51219"/>
                </a:lnTo>
                <a:lnTo>
                  <a:pt x="2593635" y="69976"/>
                </a:lnTo>
                <a:cubicBezTo>
                  <a:pt x="2595268" y="73963"/>
                  <a:pt x="2594159" y="75957"/>
                  <a:pt x="2590308" y="75957"/>
                </a:cubicBezTo>
                <a:lnTo>
                  <a:pt x="2548806" y="78405"/>
                </a:lnTo>
                <a:lnTo>
                  <a:pt x="2563215" y="85077"/>
                </a:lnTo>
                <a:cubicBezTo>
                  <a:pt x="2566083" y="87274"/>
                  <a:pt x="2566140" y="91141"/>
                  <a:pt x="2563388" y="96676"/>
                </a:cubicBezTo>
                <a:cubicBezTo>
                  <a:pt x="2556806" y="124334"/>
                  <a:pt x="2547021" y="148350"/>
                  <a:pt x="2534035" y="168724"/>
                </a:cubicBezTo>
                <a:cubicBezTo>
                  <a:pt x="2549324" y="191286"/>
                  <a:pt x="2570708" y="207673"/>
                  <a:pt x="2598188" y="217886"/>
                </a:cubicBezTo>
                <a:cubicBezTo>
                  <a:pt x="2600720" y="219121"/>
                  <a:pt x="2601986" y="220382"/>
                  <a:pt x="2601986" y="221669"/>
                </a:cubicBezTo>
                <a:cubicBezTo>
                  <a:pt x="2601986" y="224997"/>
                  <a:pt x="2600328" y="226661"/>
                  <a:pt x="2597010" y="226661"/>
                </a:cubicBezTo>
                <a:cubicBezTo>
                  <a:pt x="2585845" y="226661"/>
                  <a:pt x="2573015" y="231914"/>
                  <a:pt x="2558522" y="242420"/>
                </a:cubicBezTo>
                <a:cubicBezTo>
                  <a:pt x="2538587" y="227299"/>
                  <a:pt x="2524601" y="210551"/>
                  <a:pt x="2516565" y="192175"/>
                </a:cubicBezTo>
                <a:cubicBezTo>
                  <a:pt x="2501255" y="212727"/>
                  <a:pt x="2481111" y="231218"/>
                  <a:pt x="2456132" y="247647"/>
                </a:cubicBezTo>
                <a:cubicBezTo>
                  <a:pt x="2454165" y="248757"/>
                  <a:pt x="2452014" y="248553"/>
                  <a:pt x="2449681" y="247035"/>
                </a:cubicBezTo>
                <a:cubicBezTo>
                  <a:pt x="2448708" y="244503"/>
                  <a:pt x="2448708" y="242598"/>
                  <a:pt x="2449681" y="241322"/>
                </a:cubicBezTo>
                <a:cubicBezTo>
                  <a:pt x="2475183" y="220393"/>
                  <a:pt x="2494396" y="198098"/>
                  <a:pt x="2507319" y="174438"/>
                </a:cubicBezTo>
                <a:cubicBezTo>
                  <a:pt x="2500130" y="154566"/>
                  <a:pt x="2495180" y="129289"/>
                  <a:pt x="2492470" y="98607"/>
                </a:cubicBezTo>
                <a:cubicBezTo>
                  <a:pt x="2487447" y="111175"/>
                  <a:pt x="2480912" y="123497"/>
                  <a:pt x="2472865" y="135573"/>
                </a:cubicBezTo>
                <a:cubicBezTo>
                  <a:pt x="2467601" y="136536"/>
                  <a:pt x="2464969" y="134940"/>
                  <a:pt x="2464969" y="130785"/>
                </a:cubicBezTo>
                <a:lnTo>
                  <a:pt x="2472433" y="114452"/>
                </a:lnTo>
                <a:lnTo>
                  <a:pt x="2448331" y="115261"/>
                </a:lnTo>
                <a:lnTo>
                  <a:pt x="2448331" y="186148"/>
                </a:lnTo>
                <a:lnTo>
                  <a:pt x="2481781" y="175442"/>
                </a:lnTo>
                <a:cubicBezTo>
                  <a:pt x="2486406" y="174051"/>
                  <a:pt x="2487751" y="176117"/>
                  <a:pt x="2485815" y="181643"/>
                </a:cubicBezTo>
                <a:lnTo>
                  <a:pt x="2389876" y="233552"/>
                </a:lnTo>
                <a:cubicBezTo>
                  <a:pt x="2385576" y="235519"/>
                  <a:pt x="2381819" y="234687"/>
                  <a:pt x="2378606" y="231056"/>
                </a:cubicBezTo>
                <a:lnTo>
                  <a:pt x="2365342" y="214967"/>
                </a:lnTo>
                <a:cubicBezTo>
                  <a:pt x="2363469" y="210875"/>
                  <a:pt x="2364521" y="208829"/>
                  <a:pt x="2368497" y="208829"/>
                </a:cubicBezTo>
                <a:cubicBezTo>
                  <a:pt x="2369397" y="208829"/>
                  <a:pt x="2371668" y="208222"/>
                  <a:pt x="2375310" y="207009"/>
                </a:cubicBezTo>
                <a:cubicBezTo>
                  <a:pt x="2381589" y="205617"/>
                  <a:pt x="2385863" y="204733"/>
                  <a:pt x="2388134" y="204356"/>
                </a:cubicBezTo>
                <a:lnTo>
                  <a:pt x="2388134" y="114398"/>
                </a:lnTo>
                <a:lnTo>
                  <a:pt x="2387145" y="77809"/>
                </a:lnTo>
                <a:lnTo>
                  <a:pt x="2408587" y="85704"/>
                </a:lnTo>
                <a:cubicBezTo>
                  <a:pt x="2412762" y="85704"/>
                  <a:pt x="2413782" y="88137"/>
                  <a:pt x="2411648" y="93003"/>
                </a:cubicBezTo>
                <a:lnTo>
                  <a:pt x="2410863" y="96158"/>
                </a:lnTo>
                <a:lnTo>
                  <a:pt x="2409905" y="196994"/>
                </a:lnTo>
                <a:lnTo>
                  <a:pt x="2423593" y="193698"/>
                </a:lnTo>
                <a:lnTo>
                  <a:pt x="2422604" y="79928"/>
                </a:lnTo>
                <a:lnTo>
                  <a:pt x="2421694" y="40498"/>
                </a:lnTo>
                <a:lnTo>
                  <a:pt x="2403956" y="41487"/>
                </a:lnTo>
                <a:cubicBezTo>
                  <a:pt x="2395041" y="41487"/>
                  <a:pt x="2385853" y="42141"/>
                  <a:pt x="2376393" y="43449"/>
                </a:cubicBezTo>
                <a:lnTo>
                  <a:pt x="2366473" y="31708"/>
                </a:lnTo>
                <a:lnTo>
                  <a:pt x="2460433" y="29620"/>
                </a:lnTo>
                <a:lnTo>
                  <a:pt x="2473870" y="16733"/>
                </a:lnTo>
                <a:lnTo>
                  <a:pt x="2490806" y="33152"/>
                </a:lnTo>
                <a:cubicBezTo>
                  <a:pt x="2492700" y="34575"/>
                  <a:pt x="2492407" y="37024"/>
                  <a:pt x="2489927" y="40498"/>
                </a:cubicBezTo>
                <a:lnTo>
                  <a:pt x="2434549" y="40498"/>
                </a:lnTo>
                <a:lnTo>
                  <a:pt x="2452208" y="41816"/>
                </a:lnTo>
                <a:cubicBezTo>
                  <a:pt x="2454228" y="44432"/>
                  <a:pt x="2454280" y="46991"/>
                  <a:pt x="2452365" y="49492"/>
                </a:cubicBezTo>
                <a:cubicBezTo>
                  <a:pt x="2450869" y="50988"/>
                  <a:pt x="2449838" y="53709"/>
                  <a:pt x="2449273" y="57654"/>
                </a:cubicBezTo>
                <a:lnTo>
                  <a:pt x="2448331" y="105404"/>
                </a:lnTo>
                <a:lnTo>
                  <a:pt x="2448598" y="105404"/>
                </a:lnTo>
                <a:lnTo>
                  <a:pt x="2462003" y="91591"/>
                </a:lnTo>
                <a:lnTo>
                  <a:pt x="2476210" y="106185"/>
                </a:lnTo>
                <a:lnTo>
                  <a:pt x="2480752" y="96245"/>
                </a:lnTo>
                <a:cubicBezTo>
                  <a:pt x="2495057" y="62677"/>
                  <a:pt x="2504933" y="32029"/>
                  <a:pt x="2510380" y="4301"/>
                </a:cubicBezTo>
                <a:cubicBezTo>
                  <a:pt x="2510380" y="4301"/>
                  <a:pt x="2510673" y="4008"/>
                  <a:pt x="2511259" y="3422"/>
                </a:cubicBezTo>
                <a:cubicBezTo>
                  <a:pt x="2511259" y="2282"/>
                  <a:pt x="2511811" y="1622"/>
                  <a:pt x="2512915" y="1444"/>
                </a:cubicBezTo>
                <a:close/>
                <a:moveTo>
                  <a:pt x="1381765" y="1005"/>
                </a:moveTo>
                <a:lnTo>
                  <a:pt x="1404431" y="8885"/>
                </a:lnTo>
                <a:cubicBezTo>
                  <a:pt x="1407979" y="8885"/>
                  <a:pt x="1409004" y="11297"/>
                  <a:pt x="1407508" y="16121"/>
                </a:cubicBezTo>
                <a:lnTo>
                  <a:pt x="1405813" y="21159"/>
                </a:lnTo>
                <a:lnTo>
                  <a:pt x="1405813" y="51219"/>
                </a:lnTo>
                <a:lnTo>
                  <a:pt x="1431461" y="51329"/>
                </a:lnTo>
                <a:lnTo>
                  <a:pt x="1442245" y="37421"/>
                </a:lnTo>
                <a:lnTo>
                  <a:pt x="1465256" y="50497"/>
                </a:lnTo>
                <a:cubicBezTo>
                  <a:pt x="1467653" y="52202"/>
                  <a:pt x="1467946" y="54447"/>
                  <a:pt x="1466135" y="57231"/>
                </a:cubicBezTo>
                <a:lnTo>
                  <a:pt x="1460971" y="64106"/>
                </a:lnTo>
                <a:cubicBezTo>
                  <a:pt x="1460971" y="68365"/>
                  <a:pt x="1460641" y="75423"/>
                  <a:pt x="1459982" y="85281"/>
                </a:cubicBezTo>
                <a:cubicBezTo>
                  <a:pt x="1459982" y="109883"/>
                  <a:pt x="1458983" y="130189"/>
                  <a:pt x="1456984" y="146200"/>
                </a:cubicBezTo>
                <a:cubicBezTo>
                  <a:pt x="1454232" y="170268"/>
                  <a:pt x="1441502" y="187895"/>
                  <a:pt x="1418794" y="199082"/>
                </a:cubicBezTo>
                <a:cubicBezTo>
                  <a:pt x="1414660" y="197878"/>
                  <a:pt x="1412594" y="195791"/>
                  <a:pt x="1412594" y="192819"/>
                </a:cubicBezTo>
                <a:cubicBezTo>
                  <a:pt x="1413902" y="185169"/>
                  <a:pt x="1411286" y="180199"/>
                  <a:pt x="1404745" y="177907"/>
                </a:cubicBezTo>
                <a:cubicBezTo>
                  <a:pt x="1402757" y="173721"/>
                  <a:pt x="1403647" y="170561"/>
                  <a:pt x="1407414" y="168426"/>
                </a:cubicBezTo>
                <a:cubicBezTo>
                  <a:pt x="1421373" y="171053"/>
                  <a:pt x="1428353" y="163142"/>
                  <a:pt x="1428353" y="144693"/>
                </a:cubicBezTo>
                <a:cubicBezTo>
                  <a:pt x="1429661" y="128242"/>
                  <a:pt x="1430315" y="114131"/>
                  <a:pt x="1430315" y="102359"/>
                </a:cubicBezTo>
                <a:cubicBezTo>
                  <a:pt x="1430974" y="93108"/>
                  <a:pt x="1431304" y="79384"/>
                  <a:pt x="1431304" y="61186"/>
                </a:cubicBezTo>
                <a:lnTo>
                  <a:pt x="1405813" y="62065"/>
                </a:lnTo>
                <a:lnTo>
                  <a:pt x="1405813" y="73367"/>
                </a:lnTo>
                <a:cubicBezTo>
                  <a:pt x="1408772" y="110882"/>
                  <a:pt x="1395381" y="144312"/>
                  <a:pt x="1365642" y="173657"/>
                </a:cubicBezTo>
                <a:lnTo>
                  <a:pt x="1331818" y="200555"/>
                </a:lnTo>
                <a:lnTo>
                  <a:pt x="1332943" y="202171"/>
                </a:lnTo>
                <a:cubicBezTo>
                  <a:pt x="1351759" y="211685"/>
                  <a:pt x="1400248" y="211278"/>
                  <a:pt x="1478410" y="200950"/>
                </a:cubicBezTo>
                <a:cubicBezTo>
                  <a:pt x="1481884" y="200950"/>
                  <a:pt x="1483621" y="201949"/>
                  <a:pt x="1483621" y="203948"/>
                </a:cubicBezTo>
                <a:cubicBezTo>
                  <a:pt x="1483621" y="205402"/>
                  <a:pt x="1482873" y="206893"/>
                  <a:pt x="1481377" y="208421"/>
                </a:cubicBezTo>
                <a:cubicBezTo>
                  <a:pt x="1469395" y="214103"/>
                  <a:pt x="1461029" y="225086"/>
                  <a:pt x="1456278" y="241369"/>
                </a:cubicBezTo>
                <a:cubicBezTo>
                  <a:pt x="1413771" y="242719"/>
                  <a:pt x="1378715" y="241097"/>
                  <a:pt x="1351110" y="236503"/>
                </a:cubicBezTo>
                <a:cubicBezTo>
                  <a:pt x="1336941" y="234378"/>
                  <a:pt x="1324697" y="222993"/>
                  <a:pt x="1314379" y="202347"/>
                </a:cubicBezTo>
                <a:cubicBezTo>
                  <a:pt x="1313668" y="199511"/>
                  <a:pt x="1311988" y="200118"/>
                  <a:pt x="1309341" y="204167"/>
                </a:cubicBezTo>
                <a:cubicBezTo>
                  <a:pt x="1300435" y="214988"/>
                  <a:pt x="1292467" y="227754"/>
                  <a:pt x="1285435" y="242467"/>
                </a:cubicBezTo>
                <a:cubicBezTo>
                  <a:pt x="1283959" y="245711"/>
                  <a:pt x="1280982" y="246407"/>
                  <a:pt x="1276503" y="244555"/>
                </a:cubicBezTo>
                <a:lnTo>
                  <a:pt x="1261890" y="222658"/>
                </a:lnTo>
                <a:cubicBezTo>
                  <a:pt x="1261890" y="222658"/>
                  <a:pt x="1261890" y="222428"/>
                  <a:pt x="1261890" y="221968"/>
                </a:cubicBezTo>
                <a:cubicBezTo>
                  <a:pt x="1261230" y="219121"/>
                  <a:pt x="1262120" y="217698"/>
                  <a:pt x="1264558" y="217698"/>
                </a:cubicBezTo>
                <a:lnTo>
                  <a:pt x="1296375" y="192411"/>
                </a:lnTo>
                <a:lnTo>
                  <a:pt x="1298337" y="105498"/>
                </a:lnTo>
                <a:lnTo>
                  <a:pt x="1266944" y="107476"/>
                </a:lnTo>
                <a:cubicBezTo>
                  <a:pt x="1262915" y="107476"/>
                  <a:pt x="1260901" y="105660"/>
                  <a:pt x="1260901" y="102029"/>
                </a:cubicBezTo>
                <a:cubicBezTo>
                  <a:pt x="1260252" y="98366"/>
                  <a:pt x="1262041" y="96535"/>
                  <a:pt x="1266269" y="96535"/>
                </a:cubicBezTo>
                <a:lnTo>
                  <a:pt x="1299483" y="94699"/>
                </a:lnTo>
                <a:lnTo>
                  <a:pt x="1310455" y="80760"/>
                </a:lnTo>
                <a:lnTo>
                  <a:pt x="1332556" y="95923"/>
                </a:lnTo>
                <a:cubicBezTo>
                  <a:pt x="1335434" y="98361"/>
                  <a:pt x="1335612" y="101244"/>
                  <a:pt x="1333090" y="104572"/>
                </a:cubicBezTo>
                <a:lnTo>
                  <a:pt x="1326937" y="112499"/>
                </a:lnTo>
                <a:lnTo>
                  <a:pt x="1324017" y="189350"/>
                </a:lnTo>
                <a:lnTo>
                  <a:pt x="1326239" y="192542"/>
                </a:lnTo>
                <a:lnTo>
                  <a:pt x="1349786" y="171464"/>
                </a:lnTo>
                <a:cubicBezTo>
                  <a:pt x="1371791" y="145684"/>
                  <a:pt x="1381561" y="112609"/>
                  <a:pt x="1379097" y="72237"/>
                </a:cubicBezTo>
                <a:lnTo>
                  <a:pt x="1378343" y="63148"/>
                </a:lnTo>
                <a:lnTo>
                  <a:pt x="1371280" y="63148"/>
                </a:lnTo>
                <a:cubicBezTo>
                  <a:pt x="1368936" y="63148"/>
                  <a:pt x="1365451" y="63478"/>
                  <a:pt x="1360826" y="64137"/>
                </a:cubicBezTo>
                <a:cubicBezTo>
                  <a:pt x="1355792" y="64765"/>
                  <a:pt x="1351408" y="65419"/>
                  <a:pt x="1347672" y="66099"/>
                </a:cubicBezTo>
                <a:lnTo>
                  <a:pt x="1337736" y="53369"/>
                </a:lnTo>
                <a:lnTo>
                  <a:pt x="1378124" y="52317"/>
                </a:lnTo>
                <a:lnTo>
                  <a:pt x="1378124" y="31708"/>
                </a:lnTo>
                <a:lnTo>
                  <a:pt x="1377150" y="6577"/>
                </a:lnTo>
                <a:cubicBezTo>
                  <a:pt x="1376481" y="2862"/>
                  <a:pt x="1378019" y="1005"/>
                  <a:pt x="1381765" y="1005"/>
                </a:cubicBezTo>
                <a:close/>
                <a:moveTo>
                  <a:pt x="832630" y="16"/>
                </a:moveTo>
                <a:lnTo>
                  <a:pt x="856709" y="12055"/>
                </a:lnTo>
                <a:cubicBezTo>
                  <a:pt x="859158" y="13782"/>
                  <a:pt x="859545" y="15964"/>
                  <a:pt x="857871" y="18601"/>
                </a:cubicBezTo>
                <a:lnTo>
                  <a:pt x="855453" y="24236"/>
                </a:lnTo>
                <a:lnTo>
                  <a:pt x="855453" y="36464"/>
                </a:lnTo>
                <a:lnTo>
                  <a:pt x="873489" y="36464"/>
                </a:lnTo>
                <a:lnTo>
                  <a:pt x="888793" y="20673"/>
                </a:lnTo>
                <a:lnTo>
                  <a:pt x="907755" y="39022"/>
                </a:lnTo>
                <a:cubicBezTo>
                  <a:pt x="909659" y="43292"/>
                  <a:pt x="908969" y="45427"/>
                  <a:pt x="905683" y="45427"/>
                </a:cubicBezTo>
                <a:lnTo>
                  <a:pt x="855343" y="46353"/>
                </a:lnTo>
                <a:lnTo>
                  <a:pt x="854417" y="93568"/>
                </a:lnTo>
                <a:cubicBezTo>
                  <a:pt x="855108" y="108941"/>
                  <a:pt x="850886" y="120844"/>
                  <a:pt x="841750" y="129278"/>
                </a:cubicBezTo>
                <a:cubicBezTo>
                  <a:pt x="836497" y="133129"/>
                  <a:pt x="832269" y="132564"/>
                  <a:pt x="829067" y="127583"/>
                </a:cubicBezTo>
                <a:cubicBezTo>
                  <a:pt x="827037" y="122173"/>
                  <a:pt x="825300" y="117768"/>
                  <a:pt x="823856" y="114367"/>
                </a:cubicBezTo>
                <a:lnTo>
                  <a:pt x="798871" y="114912"/>
                </a:lnTo>
                <a:lnTo>
                  <a:pt x="825127" y="124318"/>
                </a:lnTo>
                <a:lnTo>
                  <a:pt x="822176" y="130817"/>
                </a:lnTo>
                <a:lnTo>
                  <a:pt x="822176" y="142809"/>
                </a:lnTo>
                <a:lnTo>
                  <a:pt x="889390" y="141930"/>
                </a:lnTo>
                <a:lnTo>
                  <a:pt x="905667" y="125087"/>
                </a:lnTo>
                <a:lnTo>
                  <a:pt x="926308" y="144096"/>
                </a:lnTo>
                <a:cubicBezTo>
                  <a:pt x="927145" y="147916"/>
                  <a:pt x="925932" y="149825"/>
                  <a:pt x="922667" y="149825"/>
                </a:cubicBezTo>
                <a:lnTo>
                  <a:pt x="827089" y="153577"/>
                </a:lnTo>
                <a:cubicBezTo>
                  <a:pt x="843623" y="178849"/>
                  <a:pt x="876393" y="196387"/>
                  <a:pt x="925398" y="206192"/>
                </a:cubicBezTo>
                <a:cubicBezTo>
                  <a:pt x="927501" y="208882"/>
                  <a:pt x="927313" y="211765"/>
                  <a:pt x="924833" y="214841"/>
                </a:cubicBezTo>
                <a:cubicBezTo>
                  <a:pt x="909262" y="214841"/>
                  <a:pt x="896694" y="221408"/>
                  <a:pt x="887129" y="234541"/>
                </a:cubicBezTo>
                <a:cubicBezTo>
                  <a:pt x="862737" y="223286"/>
                  <a:pt x="843851" y="205327"/>
                  <a:pt x="830471" y="180664"/>
                </a:cubicBezTo>
                <a:lnTo>
                  <a:pt x="821970" y="160855"/>
                </a:lnTo>
                <a:lnTo>
                  <a:pt x="821140" y="213224"/>
                </a:lnTo>
                <a:cubicBezTo>
                  <a:pt x="819016" y="229507"/>
                  <a:pt x="809556" y="240798"/>
                  <a:pt x="792761" y="247098"/>
                </a:cubicBezTo>
                <a:cubicBezTo>
                  <a:pt x="788648" y="247914"/>
                  <a:pt x="786592" y="246622"/>
                  <a:pt x="786592" y="243221"/>
                </a:cubicBezTo>
                <a:cubicBezTo>
                  <a:pt x="787251" y="236042"/>
                  <a:pt x="785022" y="231338"/>
                  <a:pt x="779905" y="229110"/>
                </a:cubicBezTo>
                <a:cubicBezTo>
                  <a:pt x="777142" y="225091"/>
                  <a:pt x="777561" y="221936"/>
                  <a:pt x="781161" y="219644"/>
                </a:cubicBezTo>
                <a:cubicBezTo>
                  <a:pt x="790035" y="220304"/>
                  <a:pt x="794147" y="219880"/>
                  <a:pt x="793498" y="218373"/>
                </a:cubicBezTo>
                <a:lnTo>
                  <a:pt x="792651" y="177405"/>
                </a:lnTo>
                <a:cubicBezTo>
                  <a:pt x="769284" y="200845"/>
                  <a:pt x="734186" y="221136"/>
                  <a:pt x="687357" y="238276"/>
                </a:cubicBezTo>
                <a:cubicBezTo>
                  <a:pt x="683255" y="239061"/>
                  <a:pt x="681204" y="238125"/>
                  <a:pt x="681204" y="235467"/>
                </a:cubicBezTo>
                <a:cubicBezTo>
                  <a:pt x="681204" y="233771"/>
                  <a:pt x="681795" y="232333"/>
                  <a:pt x="682978" y="231150"/>
                </a:cubicBezTo>
                <a:cubicBezTo>
                  <a:pt x="715763" y="215412"/>
                  <a:pt x="749317" y="189946"/>
                  <a:pt x="783641" y="154754"/>
                </a:cubicBezTo>
                <a:lnTo>
                  <a:pt x="734589" y="156716"/>
                </a:lnTo>
                <a:cubicBezTo>
                  <a:pt x="723078" y="157355"/>
                  <a:pt x="712111" y="158344"/>
                  <a:pt x="701688" y="159683"/>
                </a:cubicBezTo>
                <a:lnTo>
                  <a:pt x="693024" y="146984"/>
                </a:lnTo>
                <a:lnTo>
                  <a:pt x="792509" y="143939"/>
                </a:lnTo>
                <a:lnTo>
                  <a:pt x="791608" y="115071"/>
                </a:lnTo>
                <a:lnTo>
                  <a:pt x="780737" y="115308"/>
                </a:lnTo>
                <a:cubicBezTo>
                  <a:pt x="779094" y="120248"/>
                  <a:pt x="775165" y="126511"/>
                  <a:pt x="768949" y="134097"/>
                </a:cubicBezTo>
                <a:cubicBezTo>
                  <a:pt x="762984" y="137362"/>
                  <a:pt x="759274" y="136865"/>
                  <a:pt x="757820" y="132606"/>
                </a:cubicBezTo>
                <a:lnTo>
                  <a:pt x="757820" y="48378"/>
                </a:lnTo>
                <a:lnTo>
                  <a:pt x="742123" y="49366"/>
                </a:lnTo>
                <a:cubicBezTo>
                  <a:pt x="732590" y="49366"/>
                  <a:pt x="723371" y="50021"/>
                  <a:pt x="714465" y="51329"/>
                </a:cubicBezTo>
                <a:lnTo>
                  <a:pt x="705628" y="39556"/>
                </a:lnTo>
                <a:lnTo>
                  <a:pt x="757820" y="38520"/>
                </a:lnTo>
                <a:lnTo>
                  <a:pt x="757820" y="38473"/>
                </a:lnTo>
                <a:cubicBezTo>
                  <a:pt x="757820" y="32717"/>
                  <a:pt x="757495" y="25235"/>
                  <a:pt x="756847" y="16027"/>
                </a:cubicBezTo>
                <a:cubicBezTo>
                  <a:pt x="756847" y="11286"/>
                  <a:pt x="756847" y="7932"/>
                  <a:pt x="756847" y="5965"/>
                </a:cubicBezTo>
                <a:cubicBezTo>
                  <a:pt x="756847" y="2637"/>
                  <a:pt x="758856" y="1826"/>
                  <a:pt x="762874" y="3532"/>
                </a:cubicBezTo>
                <a:lnTo>
                  <a:pt x="785006" y="13594"/>
                </a:lnTo>
                <a:cubicBezTo>
                  <a:pt x="786011" y="15969"/>
                  <a:pt x="786513" y="17157"/>
                  <a:pt x="786513" y="17157"/>
                </a:cubicBezTo>
                <a:lnTo>
                  <a:pt x="781585" y="25523"/>
                </a:lnTo>
                <a:lnTo>
                  <a:pt x="781585" y="37421"/>
                </a:lnTo>
                <a:lnTo>
                  <a:pt x="827764" y="37531"/>
                </a:lnTo>
                <a:lnTo>
                  <a:pt x="827764" y="32555"/>
                </a:lnTo>
                <a:cubicBezTo>
                  <a:pt x="827764" y="16388"/>
                  <a:pt x="827440" y="6645"/>
                  <a:pt x="826791" y="3328"/>
                </a:cubicBezTo>
                <a:cubicBezTo>
                  <a:pt x="826781" y="1120"/>
                  <a:pt x="828727" y="16"/>
                  <a:pt x="832630" y="16"/>
                </a:cubicBezTo>
                <a:close/>
                <a:moveTo>
                  <a:pt x="546880" y="16"/>
                </a:moveTo>
                <a:lnTo>
                  <a:pt x="570959" y="12055"/>
                </a:lnTo>
                <a:cubicBezTo>
                  <a:pt x="573408" y="13782"/>
                  <a:pt x="573795" y="15964"/>
                  <a:pt x="572121" y="18601"/>
                </a:cubicBezTo>
                <a:lnTo>
                  <a:pt x="569703" y="24236"/>
                </a:lnTo>
                <a:lnTo>
                  <a:pt x="569703" y="36464"/>
                </a:lnTo>
                <a:lnTo>
                  <a:pt x="587739" y="36464"/>
                </a:lnTo>
                <a:lnTo>
                  <a:pt x="603043" y="20673"/>
                </a:lnTo>
                <a:lnTo>
                  <a:pt x="622005" y="39022"/>
                </a:lnTo>
                <a:cubicBezTo>
                  <a:pt x="623909" y="43292"/>
                  <a:pt x="623219" y="45427"/>
                  <a:pt x="619933" y="45427"/>
                </a:cubicBezTo>
                <a:lnTo>
                  <a:pt x="569593" y="46353"/>
                </a:lnTo>
                <a:lnTo>
                  <a:pt x="568667" y="93568"/>
                </a:lnTo>
                <a:cubicBezTo>
                  <a:pt x="569358" y="108941"/>
                  <a:pt x="565136" y="120844"/>
                  <a:pt x="556000" y="129278"/>
                </a:cubicBezTo>
                <a:cubicBezTo>
                  <a:pt x="550747" y="133129"/>
                  <a:pt x="546519" y="132564"/>
                  <a:pt x="543317" y="127583"/>
                </a:cubicBezTo>
                <a:cubicBezTo>
                  <a:pt x="541287" y="122173"/>
                  <a:pt x="539550" y="117768"/>
                  <a:pt x="538106" y="114367"/>
                </a:cubicBezTo>
                <a:lnTo>
                  <a:pt x="513121" y="114912"/>
                </a:lnTo>
                <a:lnTo>
                  <a:pt x="539377" y="124318"/>
                </a:lnTo>
                <a:lnTo>
                  <a:pt x="536426" y="130817"/>
                </a:lnTo>
                <a:lnTo>
                  <a:pt x="536426" y="142809"/>
                </a:lnTo>
                <a:lnTo>
                  <a:pt x="603640" y="141930"/>
                </a:lnTo>
                <a:lnTo>
                  <a:pt x="619917" y="125087"/>
                </a:lnTo>
                <a:lnTo>
                  <a:pt x="640558" y="144096"/>
                </a:lnTo>
                <a:cubicBezTo>
                  <a:pt x="641395" y="147916"/>
                  <a:pt x="640182" y="149825"/>
                  <a:pt x="636917" y="149825"/>
                </a:cubicBezTo>
                <a:lnTo>
                  <a:pt x="541339" y="153577"/>
                </a:lnTo>
                <a:cubicBezTo>
                  <a:pt x="557873" y="178849"/>
                  <a:pt x="590643" y="196387"/>
                  <a:pt x="639648" y="206192"/>
                </a:cubicBezTo>
                <a:cubicBezTo>
                  <a:pt x="641751" y="208882"/>
                  <a:pt x="641563" y="211765"/>
                  <a:pt x="639083" y="214841"/>
                </a:cubicBezTo>
                <a:cubicBezTo>
                  <a:pt x="623512" y="214841"/>
                  <a:pt x="610944" y="221408"/>
                  <a:pt x="601379" y="234541"/>
                </a:cubicBezTo>
                <a:cubicBezTo>
                  <a:pt x="576987" y="223286"/>
                  <a:pt x="558100" y="205327"/>
                  <a:pt x="544721" y="180664"/>
                </a:cubicBezTo>
                <a:lnTo>
                  <a:pt x="536220" y="160855"/>
                </a:lnTo>
                <a:lnTo>
                  <a:pt x="535390" y="213224"/>
                </a:lnTo>
                <a:cubicBezTo>
                  <a:pt x="533266" y="229507"/>
                  <a:pt x="523806" y="240798"/>
                  <a:pt x="507011" y="247098"/>
                </a:cubicBezTo>
                <a:cubicBezTo>
                  <a:pt x="502898" y="247914"/>
                  <a:pt x="500842" y="246622"/>
                  <a:pt x="500842" y="243221"/>
                </a:cubicBezTo>
                <a:cubicBezTo>
                  <a:pt x="501501" y="236042"/>
                  <a:pt x="499272" y="231338"/>
                  <a:pt x="494155" y="229110"/>
                </a:cubicBezTo>
                <a:cubicBezTo>
                  <a:pt x="491392" y="225091"/>
                  <a:pt x="491811" y="221936"/>
                  <a:pt x="495411" y="219644"/>
                </a:cubicBezTo>
                <a:cubicBezTo>
                  <a:pt x="504285" y="220304"/>
                  <a:pt x="508397" y="219880"/>
                  <a:pt x="507748" y="218373"/>
                </a:cubicBezTo>
                <a:lnTo>
                  <a:pt x="506901" y="177405"/>
                </a:lnTo>
                <a:cubicBezTo>
                  <a:pt x="483534" y="200845"/>
                  <a:pt x="448436" y="221136"/>
                  <a:pt x="401607" y="238276"/>
                </a:cubicBezTo>
                <a:cubicBezTo>
                  <a:pt x="397505" y="239061"/>
                  <a:pt x="395454" y="238125"/>
                  <a:pt x="395454" y="235467"/>
                </a:cubicBezTo>
                <a:cubicBezTo>
                  <a:pt x="395454" y="233771"/>
                  <a:pt x="396045" y="232333"/>
                  <a:pt x="397228" y="231150"/>
                </a:cubicBezTo>
                <a:cubicBezTo>
                  <a:pt x="430013" y="215412"/>
                  <a:pt x="463567" y="189946"/>
                  <a:pt x="497891" y="154754"/>
                </a:cubicBezTo>
                <a:lnTo>
                  <a:pt x="448839" y="156716"/>
                </a:lnTo>
                <a:cubicBezTo>
                  <a:pt x="437328" y="157355"/>
                  <a:pt x="426361" y="158344"/>
                  <a:pt x="415938" y="159683"/>
                </a:cubicBezTo>
                <a:lnTo>
                  <a:pt x="407274" y="146984"/>
                </a:lnTo>
                <a:lnTo>
                  <a:pt x="506759" y="143939"/>
                </a:lnTo>
                <a:lnTo>
                  <a:pt x="505858" y="115071"/>
                </a:lnTo>
                <a:lnTo>
                  <a:pt x="494987" y="115308"/>
                </a:lnTo>
                <a:cubicBezTo>
                  <a:pt x="493344" y="120248"/>
                  <a:pt x="489415" y="126511"/>
                  <a:pt x="483199" y="134097"/>
                </a:cubicBezTo>
                <a:cubicBezTo>
                  <a:pt x="477234" y="137362"/>
                  <a:pt x="473524" y="136865"/>
                  <a:pt x="472070" y="132606"/>
                </a:cubicBezTo>
                <a:lnTo>
                  <a:pt x="472070" y="48378"/>
                </a:lnTo>
                <a:lnTo>
                  <a:pt x="456373" y="49366"/>
                </a:lnTo>
                <a:cubicBezTo>
                  <a:pt x="446840" y="49366"/>
                  <a:pt x="437621" y="50021"/>
                  <a:pt x="428715" y="51329"/>
                </a:cubicBezTo>
                <a:lnTo>
                  <a:pt x="419878" y="39556"/>
                </a:lnTo>
                <a:lnTo>
                  <a:pt x="472070" y="38520"/>
                </a:lnTo>
                <a:lnTo>
                  <a:pt x="472070" y="38473"/>
                </a:lnTo>
                <a:cubicBezTo>
                  <a:pt x="472070" y="32717"/>
                  <a:pt x="471745" y="25235"/>
                  <a:pt x="471096" y="16027"/>
                </a:cubicBezTo>
                <a:cubicBezTo>
                  <a:pt x="471096" y="11286"/>
                  <a:pt x="471096" y="7932"/>
                  <a:pt x="471096" y="5965"/>
                </a:cubicBezTo>
                <a:cubicBezTo>
                  <a:pt x="471096" y="2637"/>
                  <a:pt x="473106" y="1826"/>
                  <a:pt x="477124" y="3532"/>
                </a:cubicBezTo>
                <a:lnTo>
                  <a:pt x="499256" y="13594"/>
                </a:lnTo>
                <a:cubicBezTo>
                  <a:pt x="500261" y="15969"/>
                  <a:pt x="500763" y="17157"/>
                  <a:pt x="500763" y="17157"/>
                </a:cubicBezTo>
                <a:lnTo>
                  <a:pt x="495835" y="25523"/>
                </a:lnTo>
                <a:lnTo>
                  <a:pt x="495835" y="37421"/>
                </a:lnTo>
                <a:lnTo>
                  <a:pt x="542014" y="37531"/>
                </a:lnTo>
                <a:lnTo>
                  <a:pt x="542014" y="32555"/>
                </a:lnTo>
                <a:cubicBezTo>
                  <a:pt x="542014" y="16388"/>
                  <a:pt x="541690" y="6645"/>
                  <a:pt x="541041" y="3328"/>
                </a:cubicBezTo>
                <a:cubicBezTo>
                  <a:pt x="541031" y="1120"/>
                  <a:pt x="542977" y="16"/>
                  <a:pt x="546880" y="16"/>
                </a:cubicBezTo>
                <a:close/>
                <a:moveTo>
                  <a:pt x="1071685" y="0"/>
                </a:moveTo>
                <a:lnTo>
                  <a:pt x="1101415" y="12024"/>
                </a:lnTo>
                <a:cubicBezTo>
                  <a:pt x="1104659" y="13363"/>
                  <a:pt x="1105512" y="15755"/>
                  <a:pt x="1103973" y="19197"/>
                </a:cubicBezTo>
                <a:lnTo>
                  <a:pt x="1102278" y="24299"/>
                </a:lnTo>
                <a:lnTo>
                  <a:pt x="1101289" y="59758"/>
                </a:lnTo>
                <a:lnTo>
                  <a:pt x="1084019" y="84242"/>
                </a:lnTo>
                <a:lnTo>
                  <a:pt x="1101160" y="74526"/>
                </a:lnTo>
                <a:cubicBezTo>
                  <a:pt x="1113176" y="66766"/>
                  <a:pt x="1124112" y="58667"/>
                  <a:pt x="1133970" y="50230"/>
                </a:cubicBezTo>
                <a:lnTo>
                  <a:pt x="1153638" y="69552"/>
                </a:lnTo>
                <a:cubicBezTo>
                  <a:pt x="1155553" y="73822"/>
                  <a:pt x="1154695" y="75957"/>
                  <a:pt x="1151064" y="75957"/>
                </a:cubicBezTo>
                <a:lnTo>
                  <a:pt x="1147720" y="76789"/>
                </a:lnTo>
                <a:cubicBezTo>
                  <a:pt x="1122867" y="91816"/>
                  <a:pt x="1088366" y="105958"/>
                  <a:pt x="1044216" y="119217"/>
                </a:cubicBezTo>
                <a:lnTo>
                  <a:pt x="1049977" y="120174"/>
                </a:lnTo>
                <a:lnTo>
                  <a:pt x="1123076" y="118291"/>
                </a:lnTo>
                <a:lnTo>
                  <a:pt x="1134865" y="103410"/>
                </a:lnTo>
                <a:lnTo>
                  <a:pt x="1161800" y="119468"/>
                </a:lnTo>
                <a:cubicBezTo>
                  <a:pt x="1164186" y="120954"/>
                  <a:pt x="1164516" y="123460"/>
                  <a:pt x="1162789" y="126987"/>
                </a:cubicBezTo>
                <a:lnTo>
                  <a:pt x="1157499" y="134050"/>
                </a:lnTo>
                <a:lnTo>
                  <a:pt x="1157499" y="176369"/>
                </a:lnTo>
                <a:lnTo>
                  <a:pt x="1157499" y="203948"/>
                </a:lnTo>
                <a:cubicBezTo>
                  <a:pt x="1157499" y="216683"/>
                  <a:pt x="1150148" y="229350"/>
                  <a:pt x="1135445" y="241949"/>
                </a:cubicBezTo>
                <a:cubicBezTo>
                  <a:pt x="1128905" y="244890"/>
                  <a:pt x="1125054" y="243498"/>
                  <a:pt x="1123893" y="237774"/>
                </a:cubicBezTo>
                <a:cubicBezTo>
                  <a:pt x="1121423" y="228586"/>
                  <a:pt x="1119252" y="222580"/>
                  <a:pt x="1117378" y="219754"/>
                </a:cubicBezTo>
                <a:lnTo>
                  <a:pt x="1051641" y="220696"/>
                </a:lnTo>
                <a:cubicBezTo>
                  <a:pt x="1050500" y="227582"/>
                  <a:pt x="1046016" y="234938"/>
                  <a:pt x="1038189" y="242766"/>
                </a:cubicBezTo>
                <a:cubicBezTo>
                  <a:pt x="1030884" y="245811"/>
                  <a:pt x="1026620" y="244817"/>
                  <a:pt x="1025396" y="239783"/>
                </a:cubicBezTo>
                <a:lnTo>
                  <a:pt x="1026369" y="125197"/>
                </a:lnTo>
                <a:cubicBezTo>
                  <a:pt x="1007878" y="131528"/>
                  <a:pt x="987991" y="137441"/>
                  <a:pt x="966706" y="142935"/>
                </a:cubicBezTo>
                <a:cubicBezTo>
                  <a:pt x="963148" y="142935"/>
                  <a:pt x="961369" y="142040"/>
                  <a:pt x="961369" y="140250"/>
                </a:cubicBezTo>
                <a:cubicBezTo>
                  <a:pt x="960710" y="138566"/>
                  <a:pt x="961547" y="136897"/>
                  <a:pt x="963880" y="135243"/>
                </a:cubicBezTo>
                <a:cubicBezTo>
                  <a:pt x="1000862" y="123779"/>
                  <a:pt x="1033527" y="110963"/>
                  <a:pt x="1061875" y="96794"/>
                </a:cubicBezTo>
                <a:lnTo>
                  <a:pt x="1076497" y="88506"/>
                </a:lnTo>
                <a:lnTo>
                  <a:pt x="1075013" y="88534"/>
                </a:lnTo>
                <a:cubicBezTo>
                  <a:pt x="1073449" y="87840"/>
                  <a:pt x="1072339" y="86416"/>
                  <a:pt x="1071685" y="84260"/>
                </a:cubicBezTo>
                <a:lnTo>
                  <a:pt x="1072674" y="52255"/>
                </a:lnTo>
                <a:lnTo>
                  <a:pt x="1072674" y="34674"/>
                </a:lnTo>
                <a:close/>
              </a:path>
            </a:pathLst>
          </a:custGeom>
          <a:solidFill>
            <a:srgbClr val="F1C9AD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>
              <a:defRPr/>
            </a:pPr>
            <a:endParaRPr lang="zh-CN" altLang="en-US" dirty="0">
              <a:solidFill>
                <a:srgbClr val="F1C9AD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="" xmlns:a16="http://schemas.microsoft.com/office/drawing/2014/main" id="{EEA65B2A-CC84-450A-8AC7-B6517DF4F886}"/>
              </a:ext>
            </a:extLst>
          </p:cNvPr>
          <p:cNvGrpSpPr/>
          <p:nvPr/>
        </p:nvGrpSpPr>
        <p:grpSpPr>
          <a:xfrm>
            <a:off x="240953" y="3803857"/>
            <a:ext cx="3562578" cy="1545824"/>
            <a:chOff x="240953" y="3803857"/>
            <a:chExt cx="3562578" cy="1545824"/>
          </a:xfrm>
        </p:grpSpPr>
        <p:pic>
          <p:nvPicPr>
            <p:cNvPr id="62" name="图片 61">
              <a:extLst>
                <a:ext uri="{FF2B5EF4-FFF2-40B4-BE49-F238E27FC236}">
                  <a16:creationId xmlns="" xmlns:a16="http://schemas.microsoft.com/office/drawing/2014/main" id="{12E2E2CB-752B-4985-888C-DE2CD9881C4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827323">
              <a:off x="240953" y="4957607"/>
              <a:ext cx="392074" cy="392074"/>
            </a:xfrm>
            <a:prstGeom prst="rect">
              <a:avLst/>
            </a:prstGeom>
          </p:spPr>
        </p:pic>
        <p:pic>
          <p:nvPicPr>
            <p:cNvPr id="63" name="图片 62">
              <a:extLst>
                <a:ext uri="{FF2B5EF4-FFF2-40B4-BE49-F238E27FC236}">
                  <a16:creationId xmlns="" xmlns:a16="http://schemas.microsoft.com/office/drawing/2014/main" id="{C3CB30A0-AD52-45C6-8C38-04507C32829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945283">
              <a:off x="944014" y="4634456"/>
              <a:ext cx="392074" cy="392074"/>
            </a:xfrm>
            <a:prstGeom prst="rect">
              <a:avLst/>
            </a:prstGeom>
          </p:spPr>
        </p:pic>
        <p:pic>
          <p:nvPicPr>
            <p:cNvPr id="64" name="图片 63">
              <a:extLst>
                <a:ext uri="{FF2B5EF4-FFF2-40B4-BE49-F238E27FC236}">
                  <a16:creationId xmlns="" xmlns:a16="http://schemas.microsoft.com/office/drawing/2014/main" id="{81BCEC3C-92B6-4ECD-9E1E-98425E9A9F5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350528">
              <a:off x="1647722" y="4361523"/>
              <a:ext cx="340665" cy="340665"/>
            </a:xfrm>
            <a:prstGeom prst="rect">
              <a:avLst/>
            </a:prstGeom>
          </p:spPr>
        </p:pic>
        <p:pic>
          <p:nvPicPr>
            <p:cNvPr id="65" name="图片 64">
              <a:extLst>
                <a:ext uri="{FF2B5EF4-FFF2-40B4-BE49-F238E27FC236}">
                  <a16:creationId xmlns="" xmlns:a16="http://schemas.microsoft.com/office/drawing/2014/main" id="{2DB5025D-E881-4E7C-A916-F808315C797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350528">
              <a:off x="2316846" y="4122800"/>
              <a:ext cx="340665" cy="340665"/>
            </a:xfrm>
            <a:prstGeom prst="rect">
              <a:avLst/>
            </a:prstGeom>
          </p:spPr>
        </p:pic>
        <p:pic>
          <p:nvPicPr>
            <p:cNvPr id="66" name="图片 65">
              <a:extLst>
                <a:ext uri="{FF2B5EF4-FFF2-40B4-BE49-F238E27FC236}">
                  <a16:creationId xmlns="" xmlns:a16="http://schemas.microsoft.com/office/drawing/2014/main" id="{CBE40CD8-773E-4AFA-82B9-C9F127EA1D5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350528">
              <a:off x="2978102" y="3947733"/>
              <a:ext cx="251276" cy="251276"/>
            </a:xfrm>
            <a:prstGeom prst="rect">
              <a:avLst/>
            </a:prstGeom>
          </p:spPr>
        </p:pic>
        <p:pic>
          <p:nvPicPr>
            <p:cNvPr id="67" name="图片 66">
              <a:extLst>
                <a:ext uri="{FF2B5EF4-FFF2-40B4-BE49-F238E27FC236}">
                  <a16:creationId xmlns="" xmlns:a16="http://schemas.microsoft.com/office/drawing/2014/main" id="{126F482C-3BDA-4B2C-86D7-A863A2F7281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638780">
              <a:off x="3604101" y="3803857"/>
              <a:ext cx="199430" cy="199430"/>
            </a:xfrm>
            <a:prstGeom prst="rect">
              <a:avLst/>
            </a:prstGeom>
          </p:spPr>
        </p:pic>
      </p:grpSp>
      <p:grpSp>
        <p:nvGrpSpPr>
          <p:cNvPr id="69" name="组合 68">
            <a:extLst>
              <a:ext uri="{FF2B5EF4-FFF2-40B4-BE49-F238E27FC236}">
                <a16:creationId xmlns="" xmlns:a16="http://schemas.microsoft.com/office/drawing/2014/main" id="{2978DA75-1CB9-4103-9FFA-6DB58AFB6271}"/>
              </a:ext>
            </a:extLst>
          </p:cNvPr>
          <p:cNvGrpSpPr/>
          <p:nvPr/>
        </p:nvGrpSpPr>
        <p:grpSpPr>
          <a:xfrm flipH="1">
            <a:off x="8382809" y="3803857"/>
            <a:ext cx="3562578" cy="1545824"/>
            <a:chOff x="240953" y="3803857"/>
            <a:chExt cx="3562578" cy="1545824"/>
          </a:xfrm>
        </p:grpSpPr>
        <p:pic>
          <p:nvPicPr>
            <p:cNvPr id="70" name="图片 69">
              <a:extLst>
                <a:ext uri="{FF2B5EF4-FFF2-40B4-BE49-F238E27FC236}">
                  <a16:creationId xmlns="" xmlns:a16="http://schemas.microsoft.com/office/drawing/2014/main" id="{59A0A8FE-EA02-4C09-8C87-10522A93DF7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827323">
              <a:off x="240953" y="4957607"/>
              <a:ext cx="392074" cy="392074"/>
            </a:xfrm>
            <a:prstGeom prst="rect">
              <a:avLst/>
            </a:prstGeom>
          </p:spPr>
        </p:pic>
        <p:pic>
          <p:nvPicPr>
            <p:cNvPr id="71" name="图片 70">
              <a:extLst>
                <a:ext uri="{FF2B5EF4-FFF2-40B4-BE49-F238E27FC236}">
                  <a16:creationId xmlns="" xmlns:a16="http://schemas.microsoft.com/office/drawing/2014/main" id="{39D6F01F-1159-4A3E-8AA0-B08BB1F7C69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945283">
              <a:off x="944014" y="4634456"/>
              <a:ext cx="392074" cy="392074"/>
            </a:xfrm>
            <a:prstGeom prst="rect">
              <a:avLst/>
            </a:prstGeom>
          </p:spPr>
        </p:pic>
        <p:pic>
          <p:nvPicPr>
            <p:cNvPr id="72" name="图片 71">
              <a:extLst>
                <a:ext uri="{FF2B5EF4-FFF2-40B4-BE49-F238E27FC236}">
                  <a16:creationId xmlns="" xmlns:a16="http://schemas.microsoft.com/office/drawing/2014/main" id="{26F67051-DDE8-4ED7-8954-2BE930B8D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350528">
              <a:off x="1647722" y="4361523"/>
              <a:ext cx="340665" cy="340665"/>
            </a:xfrm>
            <a:prstGeom prst="rect">
              <a:avLst/>
            </a:prstGeom>
          </p:spPr>
        </p:pic>
        <p:pic>
          <p:nvPicPr>
            <p:cNvPr id="73" name="图片 72">
              <a:extLst>
                <a:ext uri="{FF2B5EF4-FFF2-40B4-BE49-F238E27FC236}">
                  <a16:creationId xmlns="" xmlns:a16="http://schemas.microsoft.com/office/drawing/2014/main" id="{149341D0-F893-4EC1-8F06-BE23806796F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350528">
              <a:off x="2316846" y="4122800"/>
              <a:ext cx="340665" cy="340665"/>
            </a:xfrm>
            <a:prstGeom prst="rect">
              <a:avLst/>
            </a:prstGeom>
          </p:spPr>
        </p:pic>
        <p:pic>
          <p:nvPicPr>
            <p:cNvPr id="74" name="图片 73">
              <a:extLst>
                <a:ext uri="{FF2B5EF4-FFF2-40B4-BE49-F238E27FC236}">
                  <a16:creationId xmlns="" xmlns:a16="http://schemas.microsoft.com/office/drawing/2014/main" id="{E4C90D2A-FB47-4322-9ED6-14E5FEE860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350528">
              <a:off x="2978102" y="3947733"/>
              <a:ext cx="251276" cy="251276"/>
            </a:xfrm>
            <a:prstGeom prst="rect">
              <a:avLst/>
            </a:prstGeom>
          </p:spPr>
        </p:pic>
        <p:pic>
          <p:nvPicPr>
            <p:cNvPr id="75" name="图片 74">
              <a:extLst>
                <a:ext uri="{FF2B5EF4-FFF2-40B4-BE49-F238E27FC236}">
                  <a16:creationId xmlns="" xmlns:a16="http://schemas.microsoft.com/office/drawing/2014/main" id="{C3BB4B07-4414-45A0-87EB-A8B2994F583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638780">
              <a:off x="3604101" y="3803857"/>
              <a:ext cx="199430" cy="199430"/>
            </a:xfrm>
            <a:prstGeom prst="rect">
              <a:avLst/>
            </a:prstGeom>
          </p:spPr>
        </p:pic>
      </p:grpSp>
      <p:sp>
        <p:nvSpPr>
          <p:cNvPr id="76" name="弧形 75">
            <a:extLst>
              <a:ext uri="{FF2B5EF4-FFF2-40B4-BE49-F238E27FC236}">
                <a16:creationId xmlns="" xmlns:a16="http://schemas.microsoft.com/office/drawing/2014/main" id="{779890DA-15C3-4EC8-BFD4-5B416B45032B}"/>
              </a:ext>
            </a:extLst>
          </p:cNvPr>
          <p:cNvSpPr/>
          <p:nvPr/>
        </p:nvSpPr>
        <p:spPr>
          <a:xfrm rot="10800000">
            <a:off x="-6741837" y="-23273261"/>
            <a:ext cx="25675674" cy="25675674"/>
          </a:xfrm>
          <a:prstGeom prst="arc">
            <a:avLst>
              <a:gd name="adj1" fmla="val 14669568"/>
              <a:gd name="adj2" fmla="val 17757690"/>
            </a:avLst>
          </a:prstGeom>
          <a:ln w="38100">
            <a:gradFill flip="none" rotWithShape="1">
              <a:gsLst>
                <a:gs pos="0">
                  <a:srgbClr val="EA6803">
                    <a:alpha val="0"/>
                  </a:srgbClr>
                </a:gs>
                <a:gs pos="50000">
                  <a:srgbClr val="EA6803"/>
                </a:gs>
                <a:gs pos="100000">
                  <a:srgbClr val="EA6803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dirty="0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77" name="弧形 76">
            <a:extLst>
              <a:ext uri="{FF2B5EF4-FFF2-40B4-BE49-F238E27FC236}">
                <a16:creationId xmlns="" xmlns:a16="http://schemas.microsoft.com/office/drawing/2014/main" id="{ADB26FBE-7920-4BB2-9F27-D733F0F8DB86}"/>
              </a:ext>
            </a:extLst>
          </p:cNvPr>
          <p:cNvSpPr/>
          <p:nvPr/>
        </p:nvSpPr>
        <p:spPr>
          <a:xfrm rot="10800000" flipV="1">
            <a:off x="-6741837" y="3502365"/>
            <a:ext cx="25675674" cy="25675674"/>
          </a:xfrm>
          <a:prstGeom prst="arc">
            <a:avLst>
              <a:gd name="adj1" fmla="val 14669568"/>
              <a:gd name="adj2" fmla="val 17757690"/>
            </a:avLst>
          </a:prstGeom>
          <a:ln w="38100">
            <a:gradFill flip="none" rotWithShape="1">
              <a:gsLst>
                <a:gs pos="0">
                  <a:srgbClr val="EA6803">
                    <a:alpha val="0"/>
                  </a:srgbClr>
                </a:gs>
                <a:gs pos="50000">
                  <a:srgbClr val="EA6803"/>
                </a:gs>
                <a:gs pos="100000">
                  <a:srgbClr val="EA6803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dirty="0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49" name="图片 48">
            <a:extLst>
              <a:ext uri="{FF2B5EF4-FFF2-40B4-BE49-F238E27FC236}">
                <a16:creationId xmlns="" xmlns:a16="http://schemas.microsoft.com/office/drawing/2014/main" id="{8355A85C-CA43-411A-8206-F0AB699A8F92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0319" y="3066074"/>
            <a:ext cx="1466266" cy="14662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9336" y="4684643"/>
            <a:ext cx="2359356" cy="37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299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7541B0EA-DED3-46D0-B381-24D7B4CFB30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任意多边形: 形状 14">
            <a:extLst>
              <a:ext uri="{FF2B5EF4-FFF2-40B4-BE49-F238E27FC236}">
                <a16:creationId xmlns="" xmlns:a16="http://schemas.microsoft.com/office/drawing/2014/main" id="{9186D45E-8B65-45F3-A36E-97FE01E857CE}"/>
              </a:ext>
            </a:extLst>
          </p:cNvPr>
          <p:cNvSpPr/>
          <p:nvPr/>
        </p:nvSpPr>
        <p:spPr>
          <a:xfrm>
            <a:off x="1612154" y="2830927"/>
            <a:ext cx="9054634" cy="941991"/>
          </a:xfrm>
          <a:custGeom>
            <a:avLst/>
            <a:gdLst/>
            <a:ahLst/>
            <a:cxnLst/>
            <a:rect l="l" t="t" r="r" b="b"/>
            <a:pathLst>
              <a:path w="9054634" h="941991">
                <a:moveTo>
                  <a:pt x="300809" y="809821"/>
                </a:moveTo>
                <a:cubicBezTo>
                  <a:pt x="298295" y="809821"/>
                  <a:pt x="297037" y="811078"/>
                  <a:pt x="297037" y="813593"/>
                </a:cubicBezTo>
                <a:cubicBezTo>
                  <a:pt x="297037" y="816107"/>
                  <a:pt x="298295" y="817365"/>
                  <a:pt x="300809" y="817365"/>
                </a:cubicBezTo>
                <a:cubicBezTo>
                  <a:pt x="303324" y="817365"/>
                  <a:pt x="304581" y="816107"/>
                  <a:pt x="304581" y="813593"/>
                </a:cubicBezTo>
                <a:cubicBezTo>
                  <a:pt x="304581" y="811078"/>
                  <a:pt x="303324" y="809821"/>
                  <a:pt x="300809" y="809821"/>
                </a:cubicBezTo>
                <a:close/>
                <a:moveTo>
                  <a:pt x="303743" y="781322"/>
                </a:moveTo>
                <a:cubicBezTo>
                  <a:pt x="302625" y="782440"/>
                  <a:pt x="302067" y="784116"/>
                  <a:pt x="302067" y="786351"/>
                </a:cubicBezTo>
                <a:lnTo>
                  <a:pt x="302905" y="792219"/>
                </a:lnTo>
                <a:lnTo>
                  <a:pt x="303743" y="790542"/>
                </a:lnTo>
                <a:cubicBezTo>
                  <a:pt x="304861" y="787748"/>
                  <a:pt x="304861" y="784675"/>
                  <a:pt x="303743" y="781322"/>
                </a:cubicBezTo>
                <a:close/>
                <a:moveTo>
                  <a:pt x="5413410" y="765396"/>
                </a:moveTo>
                <a:cubicBezTo>
                  <a:pt x="5415645" y="765396"/>
                  <a:pt x="5416065" y="766514"/>
                  <a:pt x="5414668" y="768749"/>
                </a:cubicBezTo>
                <a:cubicBezTo>
                  <a:pt x="5413271" y="770984"/>
                  <a:pt x="5411454" y="772102"/>
                  <a:pt x="5409219" y="772102"/>
                </a:cubicBezTo>
                <a:cubicBezTo>
                  <a:pt x="5406984" y="772102"/>
                  <a:pt x="5406565" y="770984"/>
                  <a:pt x="5407962" y="768749"/>
                </a:cubicBezTo>
                <a:cubicBezTo>
                  <a:pt x="5409359" y="766514"/>
                  <a:pt x="5411175" y="765396"/>
                  <a:pt x="5413410" y="765396"/>
                </a:cubicBezTo>
                <a:close/>
                <a:moveTo>
                  <a:pt x="302905" y="734592"/>
                </a:moveTo>
                <a:cubicBezTo>
                  <a:pt x="302067" y="735011"/>
                  <a:pt x="301508" y="737177"/>
                  <a:pt x="301229" y="741088"/>
                </a:cubicBezTo>
                <a:cubicBezTo>
                  <a:pt x="301229" y="746676"/>
                  <a:pt x="302346" y="749191"/>
                  <a:pt x="304581" y="748632"/>
                </a:cubicBezTo>
                <a:cubicBezTo>
                  <a:pt x="306816" y="747515"/>
                  <a:pt x="307375" y="744162"/>
                  <a:pt x="306258" y="738574"/>
                </a:cubicBezTo>
                <a:cubicBezTo>
                  <a:pt x="304861" y="735500"/>
                  <a:pt x="303743" y="734173"/>
                  <a:pt x="302905" y="734592"/>
                </a:cubicBezTo>
                <a:close/>
                <a:moveTo>
                  <a:pt x="7073884" y="687444"/>
                </a:moveTo>
                <a:cubicBezTo>
                  <a:pt x="7071090" y="687444"/>
                  <a:pt x="7067738" y="688142"/>
                  <a:pt x="7063826" y="689539"/>
                </a:cubicBezTo>
                <a:cubicBezTo>
                  <a:pt x="7059914" y="690936"/>
                  <a:pt x="7056702" y="692473"/>
                  <a:pt x="7054186" y="694149"/>
                </a:cubicBezTo>
                <a:cubicBezTo>
                  <a:pt x="7051672" y="695826"/>
                  <a:pt x="7050974" y="697223"/>
                  <a:pt x="7052091" y="698340"/>
                </a:cubicBezTo>
                <a:cubicBezTo>
                  <a:pt x="7053767" y="700017"/>
                  <a:pt x="7058656" y="699737"/>
                  <a:pt x="7066760" y="697502"/>
                </a:cubicBezTo>
                <a:cubicBezTo>
                  <a:pt x="7074862" y="695267"/>
                  <a:pt x="7078914" y="693032"/>
                  <a:pt x="7078914" y="690796"/>
                </a:cubicBezTo>
                <a:cubicBezTo>
                  <a:pt x="7078914" y="688561"/>
                  <a:pt x="7077236" y="687444"/>
                  <a:pt x="7073884" y="687444"/>
                </a:cubicBezTo>
                <a:close/>
                <a:moveTo>
                  <a:pt x="3549672" y="666489"/>
                </a:moveTo>
                <a:cubicBezTo>
                  <a:pt x="3550510" y="666489"/>
                  <a:pt x="3551209" y="667327"/>
                  <a:pt x="3551768" y="669003"/>
                </a:cubicBezTo>
                <a:cubicBezTo>
                  <a:pt x="3552885" y="672915"/>
                  <a:pt x="3552047" y="675709"/>
                  <a:pt x="3549253" y="677385"/>
                </a:cubicBezTo>
                <a:cubicBezTo>
                  <a:pt x="3548135" y="677944"/>
                  <a:pt x="3547018" y="677665"/>
                  <a:pt x="3545900" y="676547"/>
                </a:cubicBezTo>
                <a:cubicBezTo>
                  <a:pt x="3544224" y="674871"/>
                  <a:pt x="3544503" y="672356"/>
                  <a:pt x="3546738" y="669003"/>
                </a:cubicBezTo>
                <a:cubicBezTo>
                  <a:pt x="3547856" y="667327"/>
                  <a:pt x="3548834" y="666489"/>
                  <a:pt x="3549672" y="666489"/>
                </a:cubicBezTo>
                <a:close/>
                <a:moveTo>
                  <a:pt x="306258" y="664812"/>
                </a:moveTo>
                <a:cubicBezTo>
                  <a:pt x="306258" y="664812"/>
                  <a:pt x="305419" y="665371"/>
                  <a:pt x="303743" y="666489"/>
                </a:cubicBezTo>
                <a:cubicBezTo>
                  <a:pt x="301508" y="668724"/>
                  <a:pt x="300530" y="672216"/>
                  <a:pt x="300809" y="676966"/>
                </a:cubicBezTo>
                <a:cubicBezTo>
                  <a:pt x="301089" y="681716"/>
                  <a:pt x="302346" y="684091"/>
                  <a:pt x="304581" y="684091"/>
                </a:cubicBezTo>
                <a:cubicBezTo>
                  <a:pt x="306816" y="684091"/>
                  <a:pt x="307934" y="680738"/>
                  <a:pt x="307934" y="674032"/>
                </a:cubicBezTo>
                <a:close/>
                <a:moveTo>
                  <a:pt x="5267354" y="609910"/>
                </a:moveTo>
                <a:cubicBezTo>
                  <a:pt x="5266096" y="609631"/>
                  <a:pt x="5264210" y="610329"/>
                  <a:pt x="5261696" y="612006"/>
                </a:cubicBezTo>
                <a:cubicBezTo>
                  <a:pt x="5261696" y="612006"/>
                  <a:pt x="5260578" y="613123"/>
                  <a:pt x="5258343" y="615358"/>
                </a:cubicBezTo>
                <a:cubicBezTo>
                  <a:pt x="5255549" y="619270"/>
                  <a:pt x="5252336" y="621226"/>
                  <a:pt x="5248704" y="621226"/>
                </a:cubicBezTo>
                <a:cubicBezTo>
                  <a:pt x="5245071" y="621226"/>
                  <a:pt x="5240182" y="623601"/>
                  <a:pt x="5234036" y="628350"/>
                </a:cubicBezTo>
                <a:cubicBezTo>
                  <a:pt x="5227888" y="633100"/>
                  <a:pt x="5226492" y="635475"/>
                  <a:pt x="5229845" y="635475"/>
                </a:cubicBezTo>
                <a:cubicBezTo>
                  <a:pt x="5233197" y="635475"/>
                  <a:pt x="5227330" y="643019"/>
                  <a:pt x="5212242" y="658107"/>
                </a:cubicBezTo>
                <a:cubicBezTo>
                  <a:pt x="5197155" y="673194"/>
                  <a:pt x="5190170" y="681297"/>
                  <a:pt x="5191287" y="682414"/>
                </a:cubicBezTo>
                <a:cubicBezTo>
                  <a:pt x="5191846" y="682973"/>
                  <a:pt x="5191706" y="683811"/>
                  <a:pt x="5190868" y="684929"/>
                </a:cubicBezTo>
                <a:cubicBezTo>
                  <a:pt x="5190030" y="686047"/>
                  <a:pt x="5188633" y="687304"/>
                  <a:pt x="5186677" y="688701"/>
                </a:cubicBezTo>
                <a:cubicBezTo>
                  <a:pt x="5184721" y="690098"/>
                  <a:pt x="5182626" y="691635"/>
                  <a:pt x="5180391" y="693311"/>
                </a:cubicBezTo>
                <a:cubicBezTo>
                  <a:pt x="5169774" y="700575"/>
                  <a:pt x="5165862" y="704766"/>
                  <a:pt x="5168656" y="705884"/>
                </a:cubicBezTo>
                <a:cubicBezTo>
                  <a:pt x="5169774" y="706443"/>
                  <a:pt x="5172847" y="705325"/>
                  <a:pt x="5177876" y="702531"/>
                </a:cubicBezTo>
                <a:cubicBezTo>
                  <a:pt x="5184582" y="699178"/>
                  <a:pt x="5192125" y="695826"/>
                  <a:pt x="5200507" y="692473"/>
                </a:cubicBezTo>
                <a:cubicBezTo>
                  <a:pt x="5213919" y="688002"/>
                  <a:pt x="5229425" y="681157"/>
                  <a:pt x="5247028" y="671937"/>
                </a:cubicBezTo>
                <a:cubicBezTo>
                  <a:pt x="5264630" y="662717"/>
                  <a:pt x="5274269" y="656710"/>
                  <a:pt x="5275945" y="653916"/>
                </a:cubicBezTo>
                <a:cubicBezTo>
                  <a:pt x="5277622" y="650004"/>
                  <a:pt x="5279298" y="643578"/>
                  <a:pt x="5280975" y="634637"/>
                </a:cubicBezTo>
                <a:cubicBezTo>
                  <a:pt x="5282092" y="629049"/>
                  <a:pt x="5282232" y="625277"/>
                  <a:pt x="5281394" y="623321"/>
                </a:cubicBezTo>
                <a:cubicBezTo>
                  <a:pt x="5280555" y="621365"/>
                  <a:pt x="5278740" y="619829"/>
                  <a:pt x="5275945" y="618711"/>
                </a:cubicBezTo>
                <a:cubicBezTo>
                  <a:pt x="5271475" y="617594"/>
                  <a:pt x="5269240" y="615917"/>
                  <a:pt x="5269240" y="613682"/>
                </a:cubicBezTo>
                <a:cubicBezTo>
                  <a:pt x="5269240" y="611447"/>
                  <a:pt x="5268611" y="610189"/>
                  <a:pt x="5267354" y="609910"/>
                </a:cubicBezTo>
                <a:close/>
                <a:moveTo>
                  <a:pt x="4433869" y="608758"/>
                </a:moveTo>
                <a:cubicBezTo>
                  <a:pt x="4432961" y="608688"/>
                  <a:pt x="4432437" y="609212"/>
                  <a:pt x="4432297" y="610329"/>
                </a:cubicBezTo>
                <a:cubicBezTo>
                  <a:pt x="4432017" y="612564"/>
                  <a:pt x="4432157" y="642181"/>
                  <a:pt x="4432716" y="699178"/>
                </a:cubicBezTo>
                <a:cubicBezTo>
                  <a:pt x="4432716" y="755058"/>
                  <a:pt x="4434951" y="785234"/>
                  <a:pt x="4439422" y="789704"/>
                </a:cubicBezTo>
                <a:cubicBezTo>
                  <a:pt x="4441657" y="792498"/>
                  <a:pt x="4448083" y="791101"/>
                  <a:pt x="4458700" y="785513"/>
                </a:cubicBezTo>
                <a:cubicBezTo>
                  <a:pt x="4469317" y="779366"/>
                  <a:pt x="4474906" y="774197"/>
                  <a:pt x="4475464" y="770006"/>
                </a:cubicBezTo>
                <a:cubicBezTo>
                  <a:pt x="4476023" y="765815"/>
                  <a:pt x="4484545" y="755897"/>
                  <a:pt x="4501029" y="740250"/>
                </a:cubicBezTo>
                <a:cubicBezTo>
                  <a:pt x="4517514" y="724604"/>
                  <a:pt x="4531065" y="707560"/>
                  <a:pt x="4541682" y="689120"/>
                </a:cubicBezTo>
                <a:cubicBezTo>
                  <a:pt x="4555652" y="666209"/>
                  <a:pt x="4561799" y="653357"/>
                  <a:pt x="4560123" y="650563"/>
                </a:cubicBezTo>
                <a:cubicBezTo>
                  <a:pt x="4559005" y="648886"/>
                  <a:pt x="4555373" y="647489"/>
                  <a:pt x="4549226" y="646372"/>
                </a:cubicBezTo>
                <a:cubicBezTo>
                  <a:pt x="4540285" y="644695"/>
                  <a:pt x="4534557" y="642740"/>
                  <a:pt x="4532043" y="640504"/>
                </a:cubicBezTo>
                <a:cubicBezTo>
                  <a:pt x="4529528" y="638269"/>
                  <a:pt x="4522962" y="636453"/>
                  <a:pt x="4512345" y="635056"/>
                </a:cubicBezTo>
                <a:cubicBezTo>
                  <a:pt x="4501728" y="633659"/>
                  <a:pt x="4491111" y="630167"/>
                  <a:pt x="4480494" y="624579"/>
                </a:cubicBezTo>
                <a:cubicBezTo>
                  <a:pt x="4469876" y="618991"/>
                  <a:pt x="4460936" y="615917"/>
                  <a:pt x="4453671" y="615358"/>
                </a:cubicBezTo>
                <a:cubicBezTo>
                  <a:pt x="4446407" y="614800"/>
                  <a:pt x="4441098" y="613263"/>
                  <a:pt x="4437745" y="610748"/>
                </a:cubicBezTo>
                <a:cubicBezTo>
                  <a:pt x="4436069" y="609491"/>
                  <a:pt x="4434777" y="608827"/>
                  <a:pt x="4433869" y="608758"/>
                </a:cubicBezTo>
                <a:close/>
                <a:moveTo>
                  <a:pt x="8625392" y="542435"/>
                </a:moveTo>
                <a:cubicBezTo>
                  <a:pt x="8621480" y="542435"/>
                  <a:pt x="8619525" y="543553"/>
                  <a:pt x="8619525" y="545788"/>
                </a:cubicBezTo>
                <a:cubicBezTo>
                  <a:pt x="8619525" y="548023"/>
                  <a:pt x="8616591" y="550258"/>
                  <a:pt x="8610724" y="552493"/>
                </a:cubicBezTo>
                <a:cubicBezTo>
                  <a:pt x="8604856" y="554729"/>
                  <a:pt x="8591305" y="561993"/>
                  <a:pt x="8570071" y="574287"/>
                </a:cubicBezTo>
                <a:cubicBezTo>
                  <a:pt x="8552190" y="585463"/>
                  <a:pt x="8543109" y="592867"/>
                  <a:pt x="8542830" y="596499"/>
                </a:cubicBezTo>
                <a:cubicBezTo>
                  <a:pt x="8542551" y="600131"/>
                  <a:pt x="8551351" y="604182"/>
                  <a:pt x="8569233" y="608653"/>
                </a:cubicBezTo>
                <a:cubicBezTo>
                  <a:pt x="8582644" y="612006"/>
                  <a:pt x="8590328" y="615358"/>
                  <a:pt x="8592283" y="618711"/>
                </a:cubicBezTo>
                <a:cubicBezTo>
                  <a:pt x="8594239" y="622064"/>
                  <a:pt x="8596893" y="622623"/>
                  <a:pt x="8600247" y="620388"/>
                </a:cubicBezTo>
                <a:cubicBezTo>
                  <a:pt x="8601923" y="619270"/>
                  <a:pt x="8603040" y="618991"/>
                  <a:pt x="8603599" y="619549"/>
                </a:cubicBezTo>
                <a:cubicBezTo>
                  <a:pt x="8603599" y="620108"/>
                  <a:pt x="8603320" y="620946"/>
                  <a:pt x="8602761" y="622064"/>
                </a:cubicBezTo>
                <a:cubicBezTo>
                  <a:pt x="8601644" y="623182"/>
                  <a:pt x="8601783" y="624299"/>
                  <a:pt x="8603180" y="625417"/>
                </a:cubicBezTo>
                <a:cubicBezTo>
                  <a:pt x="8604577" y="626534"/>
                  <a:pt x="8606952" y="627652"/>
                  <a:pt x="8610305" y="628770"/>
                </a:cubicBezTo>
                <a:cubicBezTo>
                  <a:pt x="8617569" y="630446"/>
                  <a:pt x="8622878" y="632681"/>
                  <a:pt x="8626231" y="635475"/>
                </a:cubicBezTo>
                <a:cubicBezTo>
                  <a:pt x="8631260" y="639387"/>
                  <a:pt x="8633495" y="638269"/>
                  <a:pt x="8632936" y="632122"/>
                </a:cubicBezTo>
                <a:cubicBezTo>
                  <a:pt x="8632377" y="628770"/>
                  <a:pt x="8630981" y="623461"/>
                  <a:pt x="8628745" y="616197"/>
                </a:cubicBezTo>
                <a:cubicBezTo>
                  <a:pt x="8625392" y="607256"/>
                  <a:pt x="8623856" y="595800"/>
                  <a:pt x="8624135" y="581830"/>
                </a:cubicBezTo>
                <a:cubicBezTo>
                  <a:pt x="8624414" y="567860"/>
                  <a:pt x="8625952" y="556964"/>
                  <a:pt x="8628745" y="549141"/>
                </a:cubicBezTo>
                <a:cubicBezTo>
                  <a:pt x="8630422" y="544670"/>
                  <a:pt x="8629304" y="542435"/>
                  <a:pt x="8625392" y="542435"/>
                </a:cubicBezTo>
                <a:close/>
                <a:moveTo>
                  <a:pt x="6252029" y="533215"/>
                </a:moveTo>
                <a:cubicBezTo>
                  <a:pt x="6250074" y="533215"/>
                  <a:pt x="6247699" y="533494"/>
                  <a:pt x="6244905" y="534053"/>
                </a:cubicBezTo>
                <a:cubicBezTo>
                  <a:pt x="6242111" y="534612"/>
                  <a:pt x="6238199" y="535450"/>
                  <a:pt x="6233170" y="536568"/>
                </a:cubicBezTo>
                <a:cubicBezTo>
                  <a:pt x="6205230" y="543273"/>
                  <a:pt x="6187348" y="554449"/>
                  <a:pt x="6179525" y="570096"/>
                </a:cubicBezTo>
                <a:cubicBezTo>
                  <a:pt x="6174496" y="580713"/>
                  <a:pt x="6172820" y="586999"/>
                  <a:pt x="6174496" y="588955"/>
                </a:cubicBezTo>
                <a:cubicBezTo>
                  <a:pt x="6176172" y="590911"/>
                  <a:pt x="6177709" y="590073"/>
                  <a:pt x="6179106" y="586440"/>
                </a:cubicBezTo>
                <a:cubicBezTo>
                  <a:pt x="6180503" y="582808"/>
                  <a:pt x="6183716" y="580992"/>
                  <a:pt x="6188745" y="580992"/>
                </a:cubicBezTo>
                <a:cubicBezTo>
                  <a:pt x="6192657" y="580992"/>
                  <a:pt x="6204951" y="574007"/>
                  <a:pt x="6225626" y="560037"/>
                </a:cubicBezTo>
                <a:cubicBezTo>
                  <a:pt x="6246302" y="546067"/>
                  <a:pt x="6256919" y="537965"/>
                  <a:pt x="6257478" y="535729"/>
                </a:cubicBezTo>
                <a:cubicBezTo>
                  <a:pt x="6257478" y="534612"/>
                  <a:pt x="6257059" y="533913"/>
                  <a:pt x="6256220" y="533634"/>
                </a:cubicBezTo>
                <a:cubicBezTo>
                  <a:pt x="6255382" y="533354"/>
                  <a:pt x="6253985" y="533215"/>
                  <a:pt x="6252029" y="533215"/>
                </a:cubicBezTo>
                <a:close/>
                <a:moveTo>
                  <a:pt x="5306959" y="509745"/>
                </a:moveTo>
                <a:cubicBezTo>
                  <a:pt x="5302488" y="509745"/>
                  <a:pt x="5293827" y="511422"/>
                  <a:pt x="5280975" y="514774"/>
                </a:cubicBezTo>
                <a:cubicBezTo>
                  <a:pt x="5268122" y="518127"/>
                  <a:pt x="5260019" y="520921"/>
                  <a:pt x="5256667" y="523156"/>
                </a:cubicBezTo>
                <a:cubicBezTo>
                  <a:pt x="5253314" y="524833"/>
                  <a:pt x="5247866" y="530421"/>
                  <a:pt x="5240322" y="539920"/>
                </a:cubicBezTo>
                <a:cubicBezTo>
                  <a:pt x="5232778" y="549420"/>
                  <a:pt x="5230822" y="554589"/>
                  <a:pt x="5234455" y="555427"/>
                </a:cubicBezTo>
                <a:cubicBezTo>
                  <a:pt x="5238087" y="556265"/>
                  <a:pt x="5243256" y="554309"/>
                  <a:pt x="5249961" y="549560"/>
                </a:cubicBezTo>
                <a:cubicBezTo>
                  <a:pt x="5256667" y="544810"/>
                  <a:pt x="5266027" y="539362"/>
                  <a:pt x="5278041" y="533215"/>
                </a:cubicBezTo>
                <a:cubicBezTo>
                  <a:pt x="5290055" y="527068"/>
                  <a:pt x="5299136" y="521480"/>
                  <a:pt x="5305282" y="516451"/>
                </a:cubicBezTo>
                <a:cubicBezTo>
                  <a:pt x="5310870" y="511980"/>
                  <a:pt x="5312546" y="509745"/>
                  <a:pt x="5310312" y="509745"/>
                </a:cubicBezTo>
                <a:cubicBezTo>
                  <a:pt x="5310312" y="509745"/>
                  <a:pt x="5309194" y="509745"/>
                  <a:pt x="5306959" y="509745"/>
                </a:cubicBezTo>
                <a:close/>
                <a:moveTo>
                  <a:pt x="3561407" y="483342"/>
                </a:moveTo>
                <a:cubicBezTo>
                  <a:pt x="3560848" y="483621"/>
                  <a:pt x="3560429" y="484879"/>
                  <a:pt x="3560150" y="487114"/>
                </a:cubicBezTo>
                <a:cubicBezTo>
                  <a:pt x="3560150" y="487114"/>
                  <a:pt x="3560150" y="489628"/>
                  <a:pt x="3560150" y="494658"/>
                </a:cubicBezTo>
                <a:cubicBezTo>
                  <a:pt x="3559591" y="504716"/>
                  <a:pt x="3559032" y="512819"/>
                  <a:pt x="3558473" y="518965"/>
                </a:cubicBezTo>
                <a:cubicBezTo>
                  <a:pt x="3557914" y="525112"/>
                  <a:pt x="3558613" y="528186"/>
                  <a:pt x="3560569" y="528186"/>
                </a:cubicBezTo>
                <a:cubicBezTo>
                  <a:pt x="3562525" y="528186"/>
                  <a:pt x="3563922" y="522178"/>
                  <a:pt x="3564760" y="510164"/>
                </a:cubicBezTo>
                <a:cubicBezTo>
                  <a:pt x="3565598" y="498150"/>
                  <a:pt x="3565179" y="489908"/>
                  <a:pt x="3563502" y="485437"/>
                </a:cubicBezTo>
                <a:cubicBezTo>
                  <a:pt x="3562664" y="483761"/>
                  <a:pt x="3561966" y="483062"/>
                  <a:pt x="3561407" y="483342"/>
                </a:cubicBezTo>
                <a:close/>
                <a:moveTo>
                  <a:pt x="8702716" y="480827"/>
                </a:moveTo>
                <a:cubicBezTo>
                  <a:pt x="8700062" y="480548"/>
                  <a:pt x="8696919" y="481526"/>
                  <a:pt x="8693286" y="483761"/>
                </a:cubicBezTo>
                <a:cubicBezTo>
                  <a:pt x="8690493" y="485996"/>
                  <a:pt x="8688397" y="492981"/>
                  <a:pt x="8687000" y="504716"/>
                </a:cubicBezTo>
                <a:cubicBezTo>
                  <a:pt x="8685603" y="516451"/>
                  <a:pt x="8686022" y="523995"/>
                  <a:pt x="8688258" y="527347"/>
                </a:cubicBezTo>
                <a:cubicBezTo>
                  <a:pt x="8689375" y="529583"/>
                  <a:pt x="8692449" y="526230"/>
                  <a:pt x="8697477" y="517289"/>
                </a:cubicBezTo>
                <a:cubicBezTo>
                  <a:pt x="8698595" y="515613"/>
                  <a:pt x="8699713" y="513377"/>
                  <a:pt x="8700831" y="510583"/>
                </a:cubicBezTo>
                <a:cubicBezTo>
                  <a:pt x="8708095" y="496613"/>
                  <a:pt x="8710889" y="488231"/>
                  <a:pt x="8709212" y="485437"/>
                </a:cubicBezTo>
                <a:cubicBezTo>
                  <a:pt x="8707535" y="482643"/>
                  <a:pt x="8705370" y="481107"/>
                  <a:pt x="8702716" y="480827"/>
                </a:cubicBezTo>
                <a:close/>
                <a:moveTo>
                  <a:pt x="2051547" y="476112"/>
                </a:moveTo>
                <a:cubicBezTo>
                  <a:pt x="2049906" y="476182"/>
                  <a:pt x="2048736" y="477055"/>
                  <a:pt x="2048037" y="478732"/>
                </a:cubicBezTo>
                <a:cubicBezTo>
                  <a:pt x="2048037" y="479291"/>
                  <a:pt x="2048037" y="480129"/>
                  <a:pt x="2048037" y="481246"/>
                </a:cubicBezTo>
                <a:cubicBezTo>
                  <a:pt x="2048037" y="486276"/>
                  <a:pt x="2046919" y="496893"/>
                  <a:pt x="2044684" y="513098"/>
                </a:cubicBezTo>
                <a:lnTo>
                  <a:pt x="2041332" y="538244"/>
                </a:lnTo>
                <a:lnTo>
                  <a:pt x="2063963" y="526509"/>
                </a:lnTo>
                <a:cubicBezTo>
                  <a:pt x="2079050" y="519245"/>
                  <a:pt x="2087153" y="514495"/>
                  <a:pt x="2088271" y="512260"/>
                </a:cubicBezTo>
                <a:cubicBezTo>
                  <a:pt x="2089388" y="510025"/>
                  <a:pt x="2086315" y="504995"/>
                  <a:pt x="2079050" y="497172"/>
                </a:cubicBezTo>
                <a:cubicBezTo>
                  <a:pt x="2065639" y="482923"/>
                  <a:pt x="2056472" y="475903"/>
                  <a:pt x="2051547" y="476112"/>
                </a:cubicBezTo>
                <a:close/>
                <a:moveTo>
                  <a:pt x="6924684" y="471188"/>
                </a:moveTo>
                <a:cubicBezTo>
                  <a:pt x="6921891" y="471188"/>
                  <a:pt x="6918258" y="476217"/>
                  <a:pt x="6913788" y="486276"/>
                </a:cubicBezTo>
                <a:cubicBezTo>
                  <a:pt x="6912670" y="489070"/>
                  <a:pt x="6911552" y="491444"/>
                  <a:pt x="6910436" y="493400"/>
                </a:cubicBezTo>
                <a:cubicBezTo>
                  <a:pt x="6909318" y="495356"/>
                  <a:pt x="6908340" y="496753"/>
                  <a:pt x="6907502" y="497591"/>
                </a:cubicBezTo>
                <a:cubicBezTo>
                  <a:pt x="6906664" y="498429"/>
                  <a:pt x="6905965" y="498569"/>
                  <a:pt x="6905406" y="498010"/>
                </a:cubicBezTo>
                <a:cubicBezTo>
                  <a:pt x="6903730" y="496893"/>
                  <a:pt x="6898142" y="502341"/>
                  <a:pt x="6888642" y="514355"/>
                </a:cubicBezTo>
                <a:cubicBezTo>
                  <a:pt x="6879142" y="526369"/>
                  <a:pt x="6875231" y="533215"/>
                  <a:pt x="6876907" y="534891"/>
                </a:cubicBezTo>
                <a:cubicBezTo>
                  <a:pt x="6877466" y="536009"/>
                  <a:pt x="6881658" y="532516"/>
                  <a:pt x="6889480" y="524414"/>
                </a:cubicBezTo>
                <a:cubicBezTo>
                  <a:pt x="6897303" y="516311"/>
                  <a:pt x="6904987" y="507510"/>
                  <a:pt x="6912530" y="498010"/>
                </a:cubicBezTo>
                <a:cubicBezTo>
                  <a:pt x="6920074" y="488511"/>
                  <a:pt x="6924406" y="482364"/>
                  <a:pt x="6925522" y="479570"/>
                </a:cubicBezTo>
                <a:cubicBezTo>
                  <a:pt x="6926640" y="473982"/>
                  <a:pt x="6926361" y="471188"/>
                  <a:pt x="6924684" y="471188"/>
                </a:cubicBezTo>
                <a:close/>
                <a:moveTo>
                  <a:pt x="3555959" y="468673"/>
                </a:moveTo>
                <a:cubicBezTo>
                  <a:pt x="3554841" y="468673"/>
                  <a:pt x="3549952" y="475519"/>
                  <a:pt x="3541290" y="489209"/>
                </a:cubicBezTo>
                <a:cubicBezTo>
                  <a:pt x="3532629" y="502900"/>
                  <a:pt x="3528298" y="510583"/>
                  <a:pt x="3528298" y="512260"/>
                </a:cubicBezTo>
                <a:cubicBezTo>
                  <a:pt x="3528298" y="514495"/>
                  <a:pt x="3530254" y="515613"/>
                  <a:pt x="3534165" y="515613"/>
                </a:cubicBezTo>
                <a:cubicBezTo>
                  <a:pt x="3538077" y="515613"/>
                  <a:pt x="3541430" y="517848"/>
                  <a:pt x="3544224" y="522318"/>
                </a:cubicBezTo>
                <a:cubicBezTo>
                  <a:pt x="3547577" y="529024"/>
                  <a:pt x="3550091" y="528186"/>
                  <a:pt x="3551768" y="519804"/>
                </a:cubicBezTo>
                <a:cubicBezTo>
                  <a:pt x="3552326" y="515333"/>
                  <a:pt x="3553164" y="507789"/>
                  <a:pt x="3554282" y="497172"/>
                </a:cubicBezTo>
                <a:cubicBezTo>
                  <a:pt x="3554841" y="492143"/>
                  <a:pt x="3555260" y="487393"/>
                  <a:pt x="3555540" y="482923"/>
                </a:cubicBezTo>
                <a:cubicBezTo>
                  <a:pt x="3555819" y="478452"/>
                  <a:pt x="3555959" y="475100"/>
                  <a:pt x="3555959" y="472864"/>
                </a:cubicBezTo>
                <a:close/>
                <a:moveTo>
                  <a:pt x="7083104" y="458615"/>
                </a:moveTo>
                <a:cubicBezTo>
                  <a:pt x="7080310" y="458615"/>
                  <a:pt x="7078914" y="460012"/>
                  <a:pt x="7078914" y="462806"/>
                </a:cubicBezTo>
                <a:cubicBezTo>
                  <a:pt x="7078914" y="465600"/>
                  <a:pt x="7080310" y="466997"/>
                  <a:pt x="7083104" y="466997"/>
                </a:cubicBezTo>
                <a:cubicBezTo>
                  <a:pt x="7085898" y="466997"/>
                  <a:pt x="7087296" y="465600"/>
                  <a:pt x="7087296" y="462806"/>
                </a:cubicBezTo>
                <a:cubicBezTo>
                  <a:pt x="7087296" y="460012"/>
                  <a:pt x="7085898" y="458615"/>
                  <a:pt x="7083104" y="458615"/>
                </a:cubicBezTo>
                <a:close/>
                <a:moveTo>
                  <a:pt x="2786282" y="451071"/>
                </a:moveTo>
                <a:cubicBezTo>
                  <a:pt x="2781951" y="450792"/>
                  <a:pt x="2778668" y="451071"/>
                  <a:pt x="2776433" y="451909"/>
                </a:cubicBezTo>
                <a:cubicBezTo>
                  <a:pt x="2774198" y="453027"/>
                  <a:pt x="2771683" y="456240"/>
                  <a:pt x="2768889" y="461549"/>
                </a:cubicBezTo>
                <a:cubicBezTo>
                  <a:pt x="2766095" y="466857"/>
                  <a:pt x="2764419" y="472026"/>
                  <a:pt x="2763860" y="477055"/>
                </a:cubicBezTo>
                <a:cubicBezTo>
                  <a:pt x="2763860" y="480408"/>
                  <a:pt x="2761904" y="485018"/>
                  <a:pt x="2757993" y="490886"/>
                </a:cubicBezTo>
                <a:cubicBezTo>
                  <a:pt x="2754081" y="496753"/>
                  <a:pt x="2752963" y="505834"/>
                  <a:pt x="2754640" y="518127"/>
                </a:cubicBezTo>
                <a:cubicBezTo>
                  <a:pt x="2755199" y="527627"/>
                  <a:pt x="2756735" y="536148"/>
                  <a:pt x="2759250" y="543692"/>
                </a:cubicBezTo>
                <a:cubicBezTo>
                  <a:pt x="2761764" y="551236"/>
                  <a:pt x="2763860" y="555008"/>
                  <a:pt x="2765536" y="555008"/>
                </a:cubicBezTo>
                <a:cubicBezTo>
                  <a:pt x="2767772" y="555008"/>
                  <a:pt x="2774616" y="548442"/>
                  <a:pt x="2786072" y="535310"/>
                </a:cubicBezTo>
                <a:cubicBezTo>
                  <a:pt x="2797528" y="522178"/>
                  <a:pt x="2804931" y="512539"/>
                  <a:pt x="2808284" y="506392"/>
                </a:cubicBezTo>
                <a:cubicBezTo>
                  <a:pt x="2812196" y="498010"/>
                  <a:pt x="2814990" y="487952"/>
                  <a:pt x="2816666" y="476217"/>
                </a:cubicBezTo>
                <a:lnTo>
                  <a:pt x="2819181" y="457777"/>
                </a:lnTo>
                <a:lnTo>
                  <a:pt x="2802417" y="453586"/>
                </a:lnTo>
                <a:cubicBezTo>
                  <a:pt x="2795991" y="452189"/>
                  <a:pt x="2790612" y="451351"/>
                  <a:pt x="2786282" y="451071"/>
                </a:cubicBezTo>
                <a:close/>
                <a:moveTo>
                  <a:pt x="6772971" y="444366"/>
                </a:moveTo>
                <a:cubicBezTo>
                  <a:pt x="6771294" y="443248"/>
                  <a:pt x="6766405" y="445343"/>
                  <a:pt x="6758302" y="450652"/>
                </a:cubicBezTo>
                <a:cubicBezTo>
                  <a:pt x="6750199" y="455961"/>
                  <a:pt x="6744472" y="460850"/>
                  <a:pt x="6741119" y="465321"/>
                </a:cubicBezTo>
                <a:cubicBezTo>
                  <a:pt x="6736648" y="469791"/>
                  <a:pt x="6729384" y="475379"/>
                  <a:pt x="6719326" y="482085"/>
                </a:cubicBezTo>
                <a:cubicBezTo>
                  <a:pt x="6704238" y="491584"/>
                  <a:pt x="6702283" y="500246"/>
                  <a:pt x="6713459" y="508069"/>
                </a:cubicBezTo>
                <a:cubicBezTo>
                  <a:pt x="6717370" y="510863"/>
                  <a:pt x="6725613" y="511980"/>
                  <a:pt x="6738186" y="511422"/>
                </a:cubicBezTo>
                <a:cubicBezTo>
                  <a:pt x="6750758" y="510863"/>
                  <a:pt x="6758162" y="509186"/>
                  <a:pt x="6760398" y="506392"/>
                </a:cubicBezTo>
                <a:cubicBezTo>
                  <a:pt x="6763192" y="503040"/>
                  <a:pt x="6766125" y="492003"/>
                  <a:pt x="6769199" y="473283"/>
                </a:cubicBezTo>
                <a:cubicBezTo>
                  <a:pt x="6772272" y="454564"/>
                  <a:pt x="6773530" y="444924"/>
                  <a:pt x="6772971" y="444366"/>
                </a:cubicBezTo>
                <a:close/>
                <a:moveTo>
                  <a:pt x="303376" y="441589"/>
                </a:moveTo>
                <a:cubicBezTo>
                  <a:pt x="300966" y="440646"/>
                  <a:pt x="294942" y="442689"/>
                  <a:pt x="285303" y="447718"/>
                </a:cubicBezTo>
                <a:cubicBezTo>
                  <a:pt x="275803" y="452748"/>
                  <a:pt x="263509" y="457497"/>
                  <a:pt x="248422" y="461968"/>
                </a:cubicBezTo>
                <a:cubicBezTo>
                  <a:pt x="232775" y="466997"/>
                  <a:pt x="225511" y="470909"/>
                  <a:pt x="226629" y="473703"/>
                </a:cubicBezTo>
                <a:cubicBezTo>
                  <a:pt x="227746" y="475379"/>
                  <a:pt x="233893" y="475379"/>
                  <a:pt x="245069" y="473703"/>
                </a:cubicBezTo>
                <a:cubicBezTo>
                  <a:pt x="260156" y="471467"/>
                  <a:pt x="273847" y="467276"/>
                  <a:pt x="286141" y="461130"/>
                </a:cubicBezTo>
                <a:cubicBezTo>
                  <a:pt x="298434" y="454983"/>
                  <a:pt x="304581" y="449115"/>
                  <a:pt x="304581" y="443527"/>
                </a:cubicBezTo>
                <a:cubicBezTo>
                  <a:pt x="304581" y="442549"/>
                  <a:pt x="304180" y="441903"/>
                  <a:pt x="303376" y="441589"/>
                </a:cubicBezTo>
                <a:close/>
                <a:moveTo>
                  <a:pt x="5318484" y="440384"/>
                </a:moveTo>
                <a:cubicBezTo>
                  <a:pt x="5313595" y="441362"/>
                  <a:pt x="5308356" y="444366"/>
                  <a:pt x="5302768" y="449395"/>
                </a:cubicBezTo>
                <a:cubicBezTo>
                  <a:pt x="5296621" y="455542"/>
                  <a:pt x="5292709" y="458894"/>
                  <a:pt x="5291033" y="459453"/>
                </a:cubicBezTo>
                <a:cubicBezTo>
                  <a:pt x="5289357" y="460012"/>
                  <a:pt x="5286563" y="463924"/>
                  <a:pt x="5282651" y="471188"/>
                </a:cubicBezTo>
                <a:cubicBezTo>
                  <a:pt x="5279857" y="476776"/>
                  <a:pt x="5278460" y="480268"/>
                  <a:pt x="5278460" y="481665"/>
                </a:cubicBezTo>
                <a:cubicBezTo>
                  <a:pt x="5278460" y="483062"/>
                  <a:pt x="5280136" y="484879"/>
                  <a:pt x="5283489" y="487114"/>
                </a:cubicBezTo>
                <a:cubicBezTo>
                  <a:pt x="5287960" y="489349"/>
                  <a:pt x="5298018" y="488790"/>
                  <a:pt x="5313664" y="485437"/>
                </a:cubicBezTo>
                <a:cubicBezTo>
                  <a:pt x="5323164" y="482643"/>
                  <a:pt x="5329590" y="480408"/>
                  <a:pt x="5332943" y="478732"/>
                </a:cubicBezTo>
                <a:cubicBezTo>
                  <a:pt x="5336296" y="477055"/>
                  <a:pt x="5338531" y="474541"/>
                  <a:pt x="5339649" y="471188"/>
                </a:cubicBezTo>
                <a:cubicBezTo>
                  <a:pt x="5340766" y="466159"/>
                  <a:pt x="5340626" y="460711"/>
                  <a:pt x="5339230" y="454843"/>
                </a:cubicBezTo>
                <a:cubicBezTo>
                  <a:pt x="5337833" y="448976"/>
                  <a:pt x="5335458" y="445204"/>
                  <a:pt x="5332105" y="443527"/>
                </a:cubicBezTo>
                <a:cubicBezTo>
                  <a:pt x="5327914" y="440454"/>
                  <a:pt x="5323374" y="439406"/>
                  <a:pt x="5318484" y="440384"/>
                </a:cubicBezTo>
                <a:close/>
                <a:moveTo>
                  <a:pt x="7050414" y="416181"/>
                </a:moveTo>
                <a:cubicBezTo>
                  <a:pt x="7049297" y="415832"/>
                  <a:pt x="7048459" y="415867"/>
                  <a:pt x="7047900" y="416286"/>
                </a:cubicBezTo>
                <a:cubicBezTo>
                  <a:pt x="7046783" y="417124"/>
                  <a:pt x="7046224" y="420337"/>
                  <a:pt x="7046224" y="425925"/>
                </a:cubicBezTo>
                <a:cubicBezTo>
                  <a:pt x="7046224" y="434307"/>
                  <a:pt x="7047341" y="438498"/>
                  <a:pt x="7049576" y="438498"/>
                </a:cubicBezTo>
                <a:cubicBezTo>
                  <a:pt x="7051812" y="438498"/>
                  <a:pt x="7054606" y="436822"/>
                  <a:pt x="7057958" y="433469"/>
                </a:cubicBezTo>
                <a:cubicBezTo>
                  <a:pt x="7061311" y="430116"/>
                  <a:pt x="7062988" y="427602"/>
                  <a:pt x="7062988" y="425925"/>
                </a:cubicBezTo>
                <a:cubicBezTo>
                  <a:pt x="7062988" y="423690"/>
                  <a:pt x="7060194" y="421175"/>
                  <a:pt x="7054606" y="418381"/>
                </a:cubicBezTo>
                <a:cubicBezTo>
                  <a:pt x="7052930" y="417264"/>
                  <a:pt x="7051532" y="416530"/>
                  <a:pt x="7050414" y="416181"/>
                </a:cubicBezTo>
                <a:close/>
                <a:moveTo>
                  <a:pt x="6869364" y="398684"/>
                </a:moveTo>
                <a:cubicBezTo>
                  <a:pt x="6867686" y="398404"/>
                  <a:pt x="6863776" y="399103"/>
                  <a:pt x="6857628" y="400779"/>
                </a:cubicBezTo>
                <a:cubicBezTo>
                  <a:pt x="6852600" y="401897"/>
                  <a:pt x="6850923" y="406088"/>
                  <a:pt x="6852600" y="413352"/>
                </a:cubicBezTo>
                <a:cubicBezTo>
                  <a:pt x="6854276" y="420617"/>
                  <a:pt x="6855254" y="429278"/>
                  <a:pt x="6855533" y="439336"/>
                </a:cubicBezTo>
                <a:cubicBezTo>
                  <a:pt x="6855812" y="449395"/>
                  <a:pt x="6857070" y="454424"/>
                  <a:pt x="6859306" y="454424"/>
                </a:cubicBezTo>
                <a:cubicBezTo>
                  <a:pt x="6861540" y="454424"/>
                  <a:pt x="6864894" y="446741"/>
                  <a:pt x="6869364" y="431373"/>
                </a:cubicBezTo>
                <a:cubicBezTo>
                  <a:pt x="6873834" y="416006"/>
                  <a:pt x="6875231" y="406647"/>
                  <a:pt x="6873554" y="403294"/>
                </a:cubicBezTo>
                <a:cubicBezTo>
                  <a:pt x="6872437" y="400500"/>
                  <a:pt x="6871040" y="398963"/>
                  <a:pt x="6869364" y="398684"/>
                </a:cubicBezTo>
                <a:close/>
                <a:moveTo>
                  <a:pt x="7805633" y="377310"/>
                </a:moveTo>
                <a:cubicBezTo>
                  <a:pt x="7806750" y="378427"/>
                  <a:pt x="7805354" y="382898"/>
                  <a:pt x="7801442" y="390721"/>
                </a:cubicBezTo>
                <a:cubicBezTo>
                  <a:pt x="7798089" y="396868"/>
                  <a:pt x="7795854" y="399941"/>
                  <a:pt x="7794736" y="399941"/>
                </a:cubicBezTo>
                <a:cubicBezTo>
                  <a:pt x="7793618" y="399941"/>
                  <a:pt x="7795016" y="395471"/>
                  <a:pt x="7798927" y="386530"/>
                </a:cubicBezTo>
                <a:cubicBezTo>
                  <a:pt x="7800044" y="384853"/>
                  <a:pt x="7801023" y="383177"/>
                  <a:pt x="7801861" y="381501"/>
                </a:cubicBezTo>
                <a:cubicBezTo>
                  <a:pt x="7802699" y="379824"/>
                  <a:pt x="7803397" y="378707"/>
                  <a:pt x="7803956" y="378148"/>
                </a:cubicBezTo>
                <a:cubicBezTo>
                  <a:pt x="7804516" y="377589"/>
                  <a:pt x="7805074" y="377310"/>
                  <a:pt x="7805633" y="377310"/>
                </a:cubicBezTo>
                <a:close/>
                <a:moveTo>
                  <a:pt x="3044657" y="359288"/>
                </a:moveTo>
                <a:cubicBezTo>
                  <a:pt x="3031245" y="360126"/>
                  <a:pt x="3016437" y="362501"/>
                  <a:pt x="3000232" y="366413"/>
                </a:cubicBezTo>
                <a:cubicBezTo>
                  <a:pt x="2992968" y="368089"/>
                  <a:pt x="2988218" y="370744"/>
                  <a:pt x="2985983" y="374376"/>
                </a:cubicBezTo>
                <a:cubicBezTo>
                  <a:pt x="2983748" y="378008"/>
                  <a:pt x="2982071" y="386250"/>
                  <a:pt x="2980954" y="399103"/>
                </a:cubicBezTo>
                <a:cubicBezTo>
                  <a:pt x="2979277" y="415308"/>
                  <a:pt x="2980255" y="429138"/>
                  <a:pt x="2983887" y="440594"/>
                </a:cubicBezTo>
                <a:cubicBezTo>
                  <a:pt x="2987519" y="452049"/>
                  <a:pt x="2991710" y="462946"/>
                  <a:pt x="2996460" y="473283"/>
                </a:cubicBezTo>
                <a:cubicBezTo>
                  <a:pt x="3001210" y="483621"/>
                  <a:pt x="3004423" y="488790"/>
                  <a:pt x="3006099" y="488790"/>
                </a:cubicBezTo>
                <a:cubicBezTo>
                  <a:pt x="3009452" y="489349"/>
                  <a:pt x="3016298" y="481246"/>
                  <a:pt x="3026636" y="464482"/>
                </a:cubicBezTo>
                <a:cubicBezTo>
                  <a:pt x="3036973" y="447718"/>
                  <a:pt x="3044377" y="432910"/>
                  <a:pt x="3048848" y="420058"/>
                </a:cubicBezTo>
                <a:cubicBezTo>
                  <a:pt x="3050524" y="414470"/>
                  <a:pt x="3054157" y="404132"/>
                  <a:pt x="3059745" y="389044"/>
                </a:cubicBezTo>
                <a:cubicBezTo>
                  <a:pt x="3065333" y="373957"/>
                  <a:pt x="3067568" y="365295"/>
                  <a:pt x="3066450" y="363060"/>
                </a:cubicBezTo>
                <a:cubicBezTo>
                  <a:pt x="3065333" y="359707"/>
                  <a:pt x="3058068" y="358450"/>
                  <a:pt x="3044657" y="359288"/>
                </a:cubicBezTo>
                <a:close/>
                <a:moveTo>
                  <a:pt x="7094001" y="358869"/>
                </a:moveTo>
                <a:cubicBezTo>
                  <a:pt x="7091766" y="357752"/>
                  <a:pt x="7081987" y="359987"/>
                  <a:pt x="7064664" y="365575"/>
                </a:cubicBezTo>
                <a:cubicBezTo>
                  <a:pt x="7050136" y="370604"/>
                  <a:pt x="7042032" y="373817"/>
                  <a:pt x="7040356" y="375214"/>
                </a:cubicBezTo>
                <a:cubicBezTo>
                  <a:pt x="7038680" y="376611"/>
                  <a:pt x="7038680" y="379824"/>
                  <a:pt x="7040356" y="384853"/>
                </a:cubicBezTo>
                <a:cubicBezTo>
                  <a:pt x="7042032" y="390441"/>
                  <a:pt x="7050414" y="395331"/>
                  <a:pt x="7065502" y="399522"/>
                </a:cubicBezTo>
                <a:cubicBezTo>
                  <a:pt x="7080590" y="403713"/>
                  <a:pt x="7088972" y="405110"/>
                  <a:pt x="7090648" y="403713"/>
                </a:cubicBezTo>
                <a:cubicBezTo>
                  <a:pt x="7092325" y="402316"/>
                  <a:pt x="7094001" y="394074"/>
                  <a:pt x="7095678" y="378986"/>
                </a:cubicBezTo>
                <a:cubicBezTo>
                  <a:pt x="7096795" y="366692"/>
                  <a:pt x="7096236" y="359987"/>
                  <a:pt x="7094001" y="358869"/>
                </a:cubicBezTo>
                <a:close/>
                <a:moveTo>
                  <a:pt x="3410112" y="355097"/>
                </a:moveTo>
                <a:cubicBezTo>
                  <a:pt x="3409553" y="354818"/>
                  <a:pt x="3407318" y="355796"/>
                  <a:pt x="3403406" y="358031"/>
                </a:cubicBezTo>
                <a:cubicBezTo>
                  <a:pt x="3398936" y="360825"/>
                  <a:pt x="3397539" y="362920"/>
                  <a:pt x="3399215" y="364317"/>
                </a:cubicBezTo>
                <a:cubicBezTo>
                  <a:pt x="3400892" y="365714"/>
                  <a:pt x="3403406" y="364457"/>
                  <a:pt x="3406759" y="360546"/>
                </a:cubicBezTo>
                <a:cubicBezTo>
                  <a:pt x="3409553" y="357193"/>
                  <a:pt x="3410671" y="355377"/>
                  <a:pt x="3410112" y="355097"/>
                </a:cubicBezTo>
                <a:close/>
                <a:moveTo>
                  <a:pt x="1711081" y="353840"/>
                </a:moveTo>
                <a:cubicBezTo>
                  <a:pt x="1712757" y="353840"/>
                  <a:pt x="1713596" y="355656"/>
                  <a:pt x="1713596" y="359288"/>
                </a:cubicBezTo>
                <a:cubicBezTo>
                  <a:pt x="1713596" y="362920"/>
                  <a:pt x="1711640" y="364737"/>
                  <a:pt x="1707728" y="364737"/>
                </a:cubicBezTo>
                <a:cubicBezTo>
                  <a:pt x="1703816" y="364737"/>
                  <a:pt x="1702978" y="362920"/>
                  <a:pt x="1705213" y="359288"/>
                </a:cubicBezTo>
                <a:cubicBezTo>
                  <a:pt x="1707449" y="355656"/>
                  <a:pt x="1709405" y="353840"/>
                  <a:pt x="1711081" y="353840"/>
                </a:cubicBezTo>
                <a:close/>
                <a:moveTo>
                  <a:pt x="3540871" y="347134"/>
                </a:moveTo>
                <a:cubicBezTo>
                  <a:pt x="3535842" y="348252"/>
                  <a:pt x="3524107" y="353281"/>
                  <a:pt x="3505667" y="362222"/>
                </a:cubicBezTo>
                <a:cubicBezTo>
                  <a:pt x="3483874" y="372839"/>
                  <a:pt x="3471999" y="378148"/>
                  <a:pt x="3470043" y="378148"/>
                </a:cubicBezTo>
                <a:cubicBezTo>
                  <a:pt x="3468087" y="378148"/>
                  <a:pt x="3459845" y="381501"/>
                  <a:pt x="3445316" y="388206"/>
                </a:cubicBezTo>
                <a:lnTo>
                  <a:pt x="3424361" y="398265"/>
                </a:lnTo>
                <a:lnTo>
                  <a:pt x="3440287" y="395750"/>
                </a:lnTo>
                <a:cubicBezTo>
                  <a:pt x="3449228" y="394074"/>
                  <a:pt x="3466132" y="387927"/>
                  <a:pt x="3490998" y="377310"/>
                </a:cubicBezTo>
                <a:cubicBezTo>
                  <a:pt x="3515865" y="366692"/>
                  <a:pt x="3531511" y="358729"/>
                  <a:pt x="3537937" y="353421"/>
                </a:cubicBezTo>
                <a:cubicBezTo>
                  <a:pt x="3544364" y="348112"/>
                  <a:pt x="3545342" y="346017"/>
                  <a:pt x="3540871" y="347134"/>
                </a:cubicBezTo>
                <a:close/>
                <a:moveTo>
                  <a:pt x="3556378" y="338752"/>
                </a:moveTo>
                <a:cubicBezTo>
                  <a:pt x="3553863" y="338752"/>
                  <a:pt x="3552606" y="340010"/>
                  <a:pt x="3552606" y="342524"/>
                </a:cubicBezTo>
                <a:cubicBezTo>
                  <a:pt x="3552606" y="345039"/>
                  <a:pt x="3553863" y="346296"/>
                  <a:pt x="3556378" y="346296"/>
                </a:cubicBezTo>
                <a:cubicBezTo>
                  <a:pt x="3558892" y="346296"/>
                  <a:pt x="3560150" y="345039"/>
                  <a:pt x="3560150" y="342524"/>
                </a:cubicBezTo>
                <a:cubicBezTo>
                  <a:pt x="3560150" y="340010"/>
                  <a:pt x="3558892" y="338752"/>
                  <a:pt x="3556378" y="338752"/>
                </a:cubicBezTo>
                <a:close/>
                <a:moveTo>
                  <a:pt x="5343421" y="330789"/>
                </a:moveTo>
                <a:cubicBezTo>
                  <a:pt x="5340347" y="331628"/>
                  <a:pt x="5337134" y="332885"/>
                  <a:pt x="5333781" y="334561"/>
                </a:cubicBezTo>
                <a:cubicBezTo>
                  <a:pt x="5327634" y="337914"/>
                  <a:pt x="5322046" y="339032"/>
                  <a:pt x="5317017" y="337914"/>
                </a:cubicBezTo>
                <a:cubicBezTo>
                  <a:pt x="5311988" y="336797"/>
                  <a:pt x="5303606" y="339311"/>
                  <a:pt x="5291871" y="345458"/>
                </a:cubicBezTo>
                <a:cubicBezTo>
                  <a:pt x="5280136" y="351605"/>
                  <a:pt x="5272592" y="353840"/>
                  <a:pt x="5269240" y="352164"/>
                </a:cubicBezTo>
                <a:cubicBezTo>
                  <a:pt x="5267564" y="351605"/>
                  <a:pt x="5264769" y="352583"/>
                  <a:pt x="5260858" y="355097"/>
                </a:cubicBezTo>
                <a:cubicBezTo>
                  <a:pt x="5256946" y="357612"/>
                  <a:pt x="5253594" y="360546"/>
                  <a:pt x="5250800" y="363898"/>
                </a:cubicBezTo>
                <a:cubicBezTo>
                  <a:pt x="5248005" y="367251"/>
                  <a:pt x="5247167" y="369486"/>
                  <a:pt x="5248285" y="370604"/>
                </a:cubicBezTo>
                <a:cubicBezTo>
                  <a:pt x="5249403" y="371722"/>
                  <a:pt x="5257645" y="370045"/>
                  <a:pt x="5273012" y="365575"/>
                </a:cubicBezTo>
                <a:cubicBezTo>
                  <a:pt x="5288379" y="361104"/>
                  <a:pt x="5298577" y="357472"/>
                  <a:pt x="5303606" y="354678"/>
                </a:cubicBezTo>
                <a:cubicBezTo>
                  <a:pt x="5308076" y="351884"/>
                  <a:pt x="5317297" y="348392"/>
                  <a:pt x="5331267" y="344201"/>
                </a:cubicBezTo>
                <a:cubicBezTo>
                  <a:pt x="5345236" y="340010"/>
                  <a:pt x="5352501" y="336797"/>
                  <a:pt x="5353060" y="334561"/>
                </a:cubicBezTo>
                <a:cubicBezTo>
                  <a:pt x="5353060" y="332885"/>
                  <a:pt x="5352222" y="331628"/>
                  <a:pt x="5350545" y="330789"/>
                </a:cubicBezTo>
                <a:cubicBezTo>
                  <a:pt x="5348869" y="329951"/>
                  <a:pt x="5346494" y="329951"/>
                  <a:pt x="5343421" y="330789"/>
                </a:cubicBezTo>
                <a:close/>
                <a:moveTo>
                  <a:pt x="7146179" y="329323"/>
                </a:moveTo>
                <a:cubicBezTo>
                  <a:pt x="7145760" y="329183"/>
                  <a:pt x="7145410" y="329532"/>
                  <a:pt x="7145132" y="330370"/>
                </a:cubicBezTo>
                <a:cubicBezTo>
                  <a:pt x="7145132" y="330370"/>
                  <a:pt x="7145132" y="331488"/>
                  <a:pt x="7145132" y="333723"/>
                </a:cubicBezTo>
                <a:cubicBezTo>
                  <a:pt x="7145132" y="337635"/>
                  <a:pt x="7145690" y="339591"/>
                  <a:pt x="7146808" y="339591"/>
                </a:cubicBezTo>
                <a:cubicBezTo>
                  <a:pt x="7148484" y="337914"/>
                  <a:pt x="7148763" y="335120"/>
                  <a:pt x="7147646" y="331209"/>
                </a:cubicBezTo>
                <a:cubicBezTo>
                  <a:pt x="7147087" y="330091"/>
                  <a:pt x="7146598" y="329462"/>
                  <a:pt x="7146179" y="329323"/>
                </a:cubicBezTo>
                <a:close/>
                <a:moveTo>
                  <a:pt x="3613795" y="311930"/>
                </a:moveTo>
                <a:cubicBezTo>
                  <a:pt x="3612677" y="311930"/>
                  <a:pt x="3610442" y="313048"/>
                  <a:pt x="3607089" y="315283"/>
                </a:cubicBezTo>
                <a:cubicBezTo>
                  <a:pt x="3603178" y="317518"/>
                  <a:pt x="3602898" y="318636"/>
                  <a:pt x="3606251" y="318636"/>
                </a:cubicBezTo>
                <a:cubicBezTo>
                  <a:pt x="3609604" y="318636"/>
                  <a:pt x="3612118" y="317378"/>
                  <a:pt x="3613795" y="314864"/>
                </a:cubicBezTo>
                <a:cubicBezTo>
                  <a:pt x="3615471" y="312349"/>
                  <a:pt x="3615471" y="311371"/>
                  <a:pt x="3613795" y="311930"/>
                </a:cubicBezTo>
                <a:close/>
                <a:moveTo>
                  <a:pt x="298714" y="306901"/>
                </a:moveTo>
                <a:cubicBezTo>
                  <a:pt x="292567" y="306342"/>
                  <a:pt x="286141" y="309136"/>
                  <a:pt x="279435" y="315283"/>
                </a:cubicBezTo>
                <a:cubicBezTo>
                  <a:pt x="274965" y="319753"/>
                  <a:pt x="268818" y="330091"/>
                  <a:pt x="260995" y="346296"/>
                </a:cubicBezTo>
                <a:cubicBezTo>
                  <a:pt x="253172" y="362501"/>
                  <a:pt x="248980" y="374516"/>
                  <a:pt x="248422" y="382339"/>
                </a:cubicBezTo>
                <a:cubicBezTo>
                  <a:pt x="246187" y="397426"/>
                  <a:pt x="241996" y="411396"/>
                  <a:pt x="235849" y="424249"/>
                </a:cubicBezTo>
                <a:cubicBezTo>
                  <a:pt x="231937" y="430954"/>
                  <a:pt x="229981" y="436822"/>
                  <a:pt x="229981" y="441851"/>
                </a:cubicBezTo>
                <a:cubicBezTo>
                  <a:pt x="229981" y="444645"/>
                  <a:pt x="230819" y="446321"/>
                  <a:pt x="232496" y="446880"/>
                </a:cubicBezTo>
                <a:cubicBezTo>
                  <a:pt x="234172" y="447439"/>
                  <a:pt x="237525" y="447160"/>
                  <a:pt x="242554" y="446042"/>
                </a:cubicBezTo>
                <a:cubicBezTo>
                  <a:pt x="251495" y="444366"/>
                  <a:pt x="262113" y="442969"/>
                  <a:pt x="274406" y="441851"/>
                </a:cubicBezTo>
                <a:cubicBezTo>
                  <a:pt x="289493" y="439616"/>
                  <a:pt x="298714" y="434726"/>
                  <a:pt x="302067" y="427182"/>
                </a:cubicBezTo>
                <a:cubicBezTo>
                  <a:pt x="305419" y="419639"/>
                  <a:pt x="307096" y="399103"/>
                  <a:pt x="307096" y="365575"/>
                </a:cubicBezTo>
                <a:cubicBezTo>
                  <a:pt x="307096" y="338194"/>
                  <a:pt x="306677" y="321709"/>
                  <a:pt x="305838" y="316121"/>
                </a:cubicBezTo>
                <a:cubicBezTo>
                  <a:pt x="305000" y="310533"/>
                  <a:pt x="302625" y="307460"/>
                  <a:pt x="298714" y="306901"/>
                </a:cubicBezTo>
                <a:close/>
                <a:moveTo>
                  <a:pt x="6201738" y="302605"/>
                </a:moveTo>
                <a:cubicBezTo>
                  <a:pt x="6202576" y="302535"/>
                  <a:pt x="6203833" y="303269"/>
                  <a:pt x="6205509" y="304805"/>
                </a:cubicBezTo>
                <a:cubicBezTo>
                  <a:pt x="6208862" y="307879"/>
                  <a:pt x="6212634" y="309415"/>
                  <a:pt x="6216825" y="309415"/>
                </a:cubicBezTo>
                <a:cubicBezTo>
                  <a:pt x="6221016" y="309415"/>
                  <a:pt x="6227023" y="311511"/>
                  <a:pt x="6234846" y="315702"/>
                </a:cubicBezTo>
                <a:cubicBezTo>
                  <a:pt x="6242669" y="319893"/>
                  <a:pt x="6248816" y="321150"/>
                  <a:pt x="6253287" y="319474"/>
                </a:cubicBezTo>
                <a:cubicBezTo>
                  <a:pt x="6257757" y="318356"/>
                  <a:pt x="6262926" y="321010"/>
                  <a:pt x="6268793" y="327437"/>
                </a:cubicBezTo>
                <a:cubicBezTo>
                  <a:pt x="6274661" y="333863"/>
                  <a:pt x="6276756" y="339311"/>
                  <a:pt x="6275080" y="343782"/>
                </a:cubicBezTo>
                <a:cubicBezTo>
                  <a:pt x="6273403" y="348252"/>
                  <a:pt x="6269212" y="351325"/>
                  <a:pt x="6262507" y="353002"/>
                </a:cubicBezTo>
                <a:cubicBezTo>
                  <a:pt x="6255801" y="354678"/>
                  <a:pt x="6240993" y="356355"/>
                  <a:pt x="6218082" y="358031"/>
                </a:cubicBezTo>
                <a:cubicBezTo>
                  <a:pt x="6191260" y="360266"/>
                  <a:pt x="6168628" y="365016"/>
                  <a:pt x="6150188" y="372280"/>
                </a:cubicBezTo>
                <a:cubicBezTo>
                  <a:pt x="6104367" y="390162"/>
                  <a:pt x="6074191" y="404970"/>
                  <a:pt x="6059662" y="416705"/>
                </a:cubicBezTo>
                <a:cubicBezTo>
                  <a:pt x="6052398" y="422852"/>
                  <a:pt x="6043318" y="429138"/>
                  <a:pt x="6032421" y="435564"/>
                </a:cubicBezTo>
                <a:cubicBezTo>
                  <a:pt x="6021524" y="441991"/>
                  <a:pt x="6014400" y="447439"/>
                  <a:pt x="6011047" y="451909"/>
                </a:cubicBezTo>
                <a:cubicBezTo>
                  <a:pt x="6007694" y="456380"/>
                  <a:pt x="5998753" y="462806"/>
                  <a:pt x="5984225" y="471188"/>
                </a:cubicBezTo>
                <a:cubicBezTo>
                  <a:pt x="5969695" y="479570"/>
                  <a:pt x="5961593" y="485717"/>
                  <a:pt x="5959917" y="489628"/>
                </a:cubicBezTo>
                <a:cubicBezTo>
                  <a:pt x="5958799" y="492422"/>
                  <a:pt x="5958520" y="493959"/>
                  <a:pt x="5959078" y="494238"/>
                </a:cubicBezTo>
                <a:cubicBezTo>
                  <a:pt x="5959637" y="494518"/>
                  <a:pt x="5961313" y="494099"/>
                  <a:pt x="5964108" y="492981"/>
                </a:cubicBezTo>
                <a:cubicBezTo>
                  <a:pt x="5969137" y="490746"/>
                  <a:pt x="5980313" y="486415"/>
                  <a:pt x="5997635" y="479989"/>
                </a:cubicBezTo>
                <a:cubicBezTo>
                  <a:pt x="6014958" y="473563"/>
                  <a:pt x="6028510" y="468254"/>
                  <a:pt x="6038288" y="464063"/>
                </a:cubicBezTo>
                <a:cubicBezTo>
                  <a:pt x="6048067" y="459872"/>
                  <a:pt x="6054913" y="457637"/>
                  <a:pt x="6058824" y="457358"/>
                </a:cubicBezTo>
                <a:cubicBezTo>
                  <a:pt x="6062736" y="457078"/>
                  <a:pt x="6069442" y="454703"/>
                  <a:pt x="6078941" y="450233"/>
                </a:cubicBezTo>
                <a:cubicBezTo>
                  <a:pt x="6094587" y="443527"/>
                  <a:pt x="6145159" y="426763"/>
                  <a:pt x="6230656" y="399941"/>
                </a:cubicBezTo>
                <a:cubicBezTo>
                  <a:pt x="6278153" y="384853"/>
                  <a:pt x="6317828" y="374236"/>
                  <a:pt x="6349680" y="368089"/>
                </a:cubicBezTo>
                <a:cubicBezTo>
                  <a:pt x="6377620" y="362501"/>
                  <a:pt x="6394523" y="359707"/>
                  <a:pt x="6400391" y="359707"/>
                </a:cubicBezTo>
                <a:cubicBezTo>
                  <a:pt x="6406258" y="359707"/>
                  <a:pt x="6413383" y="361943"/>
                  <a:pt x="6421765" y="366413"/>
                </a:cubicBezTo>
                <a:cubicBezTo>
                  <a:pt x="6432382" y="372001"/>
                  <a:pt x="6438809" y="374795"/>
                  <a:pt x="6441043" y="374795"/>
                </a:cubicBezTo>
                <a:cubicBezTo>
                  <a:pt x="6443838" y="374795"/>
                  <a:pt x="6446911" y="377310"/>
                  <a:pt x="6450264" y="382339"/>
                </a:cubicBezTo>
                <a:cubicBezTo>
                  <a:pt x="6453616" y="387368"/>
                  <a:pt x="6455293" y="391838"/>
                  <a:pt x="6455293" y="395750"/>
                </a:cubicBezTo>
                <a:cubicBezTo>
                  <a:pt x="6455852" y="400220"/>
                  <a:pt x="6452219" y="404411"/>
                  <a:pt x="6444396" y="408323"/>
                </a:cubicBezTo>
                <a:cubicBezTo>
                  <a:pt x="6438809" y="411117"/>
                  <a:pt x="6429029" y="413771"/>
                  <a:pt x="6415059" y="416286"/>
                </a:cubicBezTo>
                <a:cubicBezTo>
                  <a:pt x="6401089" y="418800"/>
                  <a:pt x="6389355" y="420058"/>
                  <a:pt x="6379855" y="420058"/>
                </a:cubicBezTo>
                <a:cubicBezTo>
                  <a:pt x="6373708" y="420058"/>
                  <a:pt x="6370635" y="421315"/>
                  <a:pt x="6370635" y="423830"/>
                </a:cubicBezTo>
                <a:cubicBezTo>
                  <a:pt x="6370635" y="426344"/>
                  <a:pt x="6368120" y="427602"/>
                  <a:pt x="6363091" y="427602"/>
                </a:cubicBezTo>
                <a:cubicBezTo>
                  <a:pt x="6351356" y="427602"/>
                  <a:pt x="6322857" y="436822"/>
                  <a:pt x="6277595" y="455262"/>
                </a:cubicBezTo>
                <a:cubicBezTo>
                  <a:pt x="6257478" y="463644"/>
                  <a:pt x="6240294" y="475519"/>
                  <a:pt x="6226045" y="490886"/>
                </a:cubicBezTo>
                <a:cubicBezTo>
                  <a:pt x="6211796" y="506253"/>
                  <a:pt x="6205370" y="514635"/>
                  <a:pt x="6206766" y="516032"/>
                </a:cubicBezTo>
                <a:cubicBezTo>
                  <a:pt x="6208163" y="517429"/>
                  <a:pt x="6210539" y="516730"/>
                  <a:pt x="6213891" y="513936"/>
                </a:cubicBezTo>
                <a:cubicBezTo>
                  <a:pt x="6217244" y="511142"/>
                  <a:pt x="6232611" y="504157"/>
                  <a:pt x="6259992" y="492981"/>
                </a:cubicBezTo>
                <a:lnTo>
                  <a:pt x="6300226" y="476217"/>
                </a:lnTo>
                <a:lnTo>
                  <a:pt x="6323695" y="482923"/>
                </a:lnTo>
                <a:cubicBezTo>
                  <a:pt x="6338783" y="487952"/>
                  <a:pt x="6346327" y="491584"/>
                  <a:pt x="6346327" y="493819"/>
                </a:cubicBezTo>
                <a:cubicBezTo>
                  <a:pt x="6346327" y="496055"/>
                  <a:pt x="6348562" y="498849"/>
                  <a:pt x="6353032" y="502201"/>
                </a:cubicBezTo>
                <a:cubicBezTo>
                  <a:pt x="6355826" y="504437"/>
                  <a:pt x="6357223" y="506392"/>
                  <a:pt x="6357223" y="508069"/>
                </a:cubicBezTo>
                <a:cubicBezTo>
                  <a:pt x="6357223" y="509745"/>
                  <a:pt x="6355826" y="513098"/>
                  <a:pt x="6353032" y="518127"/>
                </a:cubicBezTo>
                <a:cubicBezTo>
                  <a:pt x="6348003" y="525392"/>
                  <a:pt x="6344511" y="529024"/>
                  <a:pt x="6342555" y="529024"/>
                </a:cubicBezTo>
                <a:cubicBezTo>
                  <a:pt x="6340599" y="529024"/>
                  <a:pt x="6333754" y="534332"/>
                  <a:pt x="6322019" y="544950"/>
                </a:cubicBezTo>
                <a:cubicBezTo>
                  <a:pt x="6313078" y="552773"/>
                  <a:pt x="6308189" y="557662"/>
                  <a:pt x="6307350" y="559618"/>
                </a:cubicBezTo>
                <a:cubicBezTo>
                  <a:pt x="6306513" y="561574"/>
                  <a:pt x="6308049" y="564787"/>
                  <a:pt x="6311960" y="569257"/>
                </a:cubicBezTo>
                <a:cubicBezTo>
                  <a:pt x="6316990" y="574845"/>
                  <a:pt x="6322019" y="577639"/>
                  <a:pt x="6327048" y="577639"/>
                </a:cubicBezTo>
                <a:cubicBezTo>
                  <a:pt x="6332077" y="577639"/>
                  <a:pt x="6336129" y="580992"/>
                  <a:pt x="6339202" y="587698"/>
                </a:cubicBezTo>
                <a:cubicBezTo>
                  <a:pt x="6342275" y="594403"/>
                  <a:pt x="6342136" y="599712"/>
                  <a:pt x="6338783" y="603624"/>
                </a:cubicBezTo>
                <a:cubicBezTo>
                  <a:pt x="6335431" y="607535"/>
                  <a:pt x="6331379" y="609491"/>
                  <a:pt x="6326629" y="609491"/>
                </a:cubicBezTo>
                <a:cubicBezTo>
                  <a:pt x="6321880" y="609491"/>
                  <a:pt x="6316291" y="612844"/>
                  <a:pt x="6309865" y="619549"/>
                </a:cubicBezTo>
                <a:cubicBezTo>
                  <a:pt x="6303439" y="626255"/>
                  <a:pt x="6298829" y="629608"/>
                  <a:pt x="6296035" y="629608"/>
                </a:cubicBezTo>
                <a:cubicBezTo>
                  <a:pt x="6292682" y="629608"/>
                  <a:pt x="6286675" y="633240"/>
                  <a:pt x="6278014" y="640504"/>
                </a:cubicBezTo>
                <a:cubicBezTo>
                  <a:pt x="6269352" y="647769"/>
                  <a:pt x="6265021" y="652798"/>
                  <a:pt x="6265021" y="655592"/>
                </a:cubicBezTo>
                <a:cubicBezTo>
                  <a:pt x="6265021" y="657827"/>
                  <a:pt x="6266279" y="658107"/>
                  <a:pt x="6268793" y="656430"/>
                </a:cubicBezTo>
                <a:cubicBezTo>
                  <a:pt x="6271308" y="654754"/>
                  <a:pt x="6281227" y="653217"/>
                  <a:pt x="6298550" y="651820"/>
                </a:cubicBezTo>
                <a:cubicBezTo>
                  <a:pt x="6315872" y="650423"/>
                  <a:pt x="6325372" y="651680"/>
                  <a:pt x="6327048" y="655592"/>
                </a:cubicBezTo>
                <a:cubicBezTo>
                  <a:pt x="6328725" y="659504"/>
                  <a:pt x="6333335" y="662298"/>
                  <a:pt x="6340878" y="663974"/>
                </a:cubicBezTo>
                <a:cubicBezTo>
                  <a:pt x="6348422" y="665650"/>
                  <a:pt x="6356105" y="669841"/>
                  <a:pt x="6363929" y="676547"/>
                </a:cubicBezTo>
                <a:lnTo>
                  <a:pt x="6375664" y="685767"/>
                </a:lnTo>
                <a:lnTo>
                  <a:pt x="6368958" y="704208"/>
                </a:lnTo>
                <a:cubicBezTo>
                  <a:pt x="6363929" y="717060"/>
                  <a:pt x="6360296" y="723486"/>
                  <a:pt x="6358062" y="723486"/>
                </a:cubicBezTo>
                <a:cubicBezTo>
                  <a:pt x="6355826" y="723486"/>
                  <a:pt x="6349540" y="727957"/>
                  <a:pt x="6339202" y="736897"/>
                </a:cubicBezTo>
                <a:cubicBezTo>
                  <a:pt x="6328864" y="745838"/>
                  <a:pt x="6318108" y="753382"/>
                  <a:pt x="6306932" y="759529"/>
                </a:cubicBezTo>
                <a:cubicBezTo>
                  <a:pt x="6292402" y="767352"/>
                  <a:pt x="6286535" y="773499"/>
                  <a:pt x="6289329" y="777969"/>
                </a:cubicBezTo>
                <a:cubicBezTo>
                  <a:pt x="6290447" y="779087"/>
                  <a:pt x="6292402" y="779646"/>
                  <a:pt x="6295197" y="779646"/>
                </a:cubicBezTo>
                <a:cubicBezTo>
                  <a:pt x="6299667" y="779646"/>
                  <a:pt x="6303718" y="782998"/>
                  <a:pt x="6307350" y="789704"/>
                </a:cubicBezTo>
                <a:cubicBezTo>
                  <a:pt x="6310983" y="796410"/>
                  <a:pt x="6312240" y="802836"/>
                  <a:pt x="6311123" y="808983"/>
                </a:cubicBezTo>
                <a:cubicBezTo>
                  <a:pt x="6308887" y="821276"/>
                  <a:pt x="6302461" y="828261"/>
                  <a:pt x="6291844" y="829938"/>
                </a:cubicBezTo>
                <a:cubicBezTo>
                  <a:pt x="6287932" y="830496"/>
                  <a:pt x="6284300" y="832452"/>
                  <a:pt x="6280947" y="835805"/>
                </a:cubicBezTo>
                <a:cubicBezTo>
                  <a:pt x="6276477" y="839158"/>
                  <a:pt x="6265720" y="842371"/>
                  <a:pt x="6248677" y="845444"/>
                </a:cubicBezTo>
                <a:cubicBezTo>
                  <a:pt x="6231633" y="848518"/>
                  <a:pt x="6216964" y="849775"/>
                  <a:pt x="6204671" y="849216"/>
                </a:cubicBezTo>
                <a:cubicBezTo>
                  <a:pt x="6189584" y="848657"/>
                  <a:pt x="6179664" y="845444"/>
                  <a:pt x="6174915" y="839577"/>
                </a:cubicBezTo>
                <a:cubicBezTo>
                  <a:pt x="6170165" y="833709"/>
                  <a:pt x="6168489" y="828960"/>
                  <a:pt x="6169886" y="825327"/>
                </a:cubicBezTo>
                <a:cubicBezTo>
                  <a:pt x="6171282" y="821695"/>
                  <a:pt x="6170584" y="814012"/>
                  <a:pt x="6167790" y="802277"/>
                </a:cubicBezTo>
                <a:cubicBezTo>
                  <a:pt x="6162761" y="777690"/>
                  <a:pt x="6169746" y="763999"/>
                  <a:pt x="6188745" y="761205"/>
                </a:cubicBezTo>
                <a:cubicBezTo>
                  <a:pt x="6198803" y="759529"/>
                  <a:pt x="6207046" y="756455"/>
                  <a:pt x="6213472" y="751985"/>
                </a:cubicBezTo>
                <a:cubicBezTo>
                  <a:pt x="6219898" y="747515"/>
                  <a:pt x="6231214" y="739971"/>
                  <a:pt x="6247419" y="729354"/>
                </a:cubicBezTo>
                <a:cubicBezTo>
                  <a:pt x="6263624" y="718736"/>
                  <a:pt x="6273683" y="711472"/>
                  <a:pt x="6277595" y="707560"/>
                </a:cubicBezTo>
                <a:cubicBezTo>
                  <a:pt x="6279829" y="704766"/>
                  <a:pt x="6280808" y="703230"/>
                  <a:pt x="6280528" y="702950"/>
                </a:cubicBezTo>
                <a:cubicBezTo>
                  <a:pt x="6280248" y="702671"/>
                  <a:pt x="6278433" y="703090"/>
                  <a:pt x="6275080" y="704208"/>
                </a:cubicBezTo>
                <a:cubicBezTo>
                  <a:pt x="6270051" y="705884"/>
                  <a:pt x="6262227" y="707700"/>
                  <a:pt x="6251610" y="709656"/>
                </a:cubicBezTo>
                <a:cubicBezTo>
                  <a:pt x="6240993" y="711612"/>
                  <a:pt x="6228699" y="715104"/>
                  <a:pt x="6214729" y="720133"/>
                </a:cubicBezTo>
                <a:cubicBezTo>
                  <a:pt x="6200200" y="725163"/>
                  <a:pt x="6190841" y="727258"/>
                  <a:pt x="6186649" y="726420"/>
                </a:cubicBezTo>
                <a:cubicBezTo>
                  <a:pt x="6182458" y="725582"/>
                  <a:pt x="6179805" y="720692"/>
                  <a:pt x="6178687" y="711751"/>
                </a:cubicBezTo>
                <a:cubicBezTo>
                  <a:pt x="6176452" y="701693"/>
                  <a:pt x="6176731" y="693171"/>
                  <a:pt x="6179525" y="686186"/>
                </a:cubicBezTo>
                <a:cubicBezTo>
                  <a:pt x="6182319" y="679201"/>
                  <a:pt x="6183157" y="674871"/>
                  <a:pt x="6182040" y="673194"/>
                </a:cubicBezTo>
                <a:cubicBezTo>
                  <a:pt x="6179245" y="670959"/>
                  <a:pt x="6180084" y="667187"/>
                  <a:pt x="6184554" y="661878"/>
                </a:cubicBezTo>
                <a:cubicBezTo>
                  <a:pt x="6189025" y="656570"/>
                  <a:pt x="6193775" y="653916"/>
                  <a:pt x="6198803" y="653916"/>
                </a:cubicBezTo>
                <a:cubicBezTo>
                  <a:pt x="6204951" y="653916"/>
                  <a:pt x="6214171" y="650004"/>
                  <a:pt x="6226464" y="642181"/>
                </a:cubicBezTo>
                <a:cubicBezTo>
                  <a:pt x="6240993" y="632122"/>
                  <a:pt x="6247978" y="625976"/>
                  <a:pt x="6247419" y="623740"/>
                </a:cubicBezTo>
                <a:cubicBezTo>
                  <a:pt x="6247419" y="623182"/>
                  <a:pt x="6246023" y="623461"/>
                  <a:pt x="6243228" y="624579"/>
                </a:cubicBezTo>
                <a:cubicBezTo>
                  <a:pt x="6238758" y="626255"/>
                  <a:pt x="6236523" y="628211"/>
                  <a:pt x="6236523" y="630446"/>
                </a:cubicBezTo>
                <a:cubicBezTo>
                  <a:pt x="6236523" y="632681"/>
                  <a:pt x="6235545" y="633519"/>
                  <a:pt x="6233589" y="632961"/>
                </a:cubicBezTo>
                <a:cubicBezTo>
                  <a:pt x="6231633" y="632402"/>
                  <a:pt x="6221435" y="635196"/>
                  <a:pt x="6202994" y="641343"/>
                </a:cubicBezTo>
                <a:cubicBezTo>
                  <a:pt x="6191260" y="645254"/>
                  <a:pt x="6183436" y="647489"/>
                  <a:pt x="6179525" y="648048"/>
                </a:cubicBezTo>
                <a:cubicBezTo>
                  <a:pt x="6175614" y="648607"/>
                  <a:pt x="6173099" y="647769"/>
                  <a:pt x="6171981" y="645534"/>
                </a:cubicBezTo>
                <a:cubicBezTo>
                  <a:pt x="6169187" y="641622"/>
                  <a:pt x="6167930" y="634777"/>
                  <a:pt x="6168209" y="624998"/>
                </a:cubicBezTo>
                <a:cubicBezTo>
                  <a:pt x="6168489" y="615219"/>
                  <a:pt x="6169746" y="609491"/>
                  <a:pt x="6171981" y="607815"/>
                </a:cubicBezTo>
                <a:cubicBezTo>
                  <a:pt x="6173658" y="606697"/>
                  <a:pt x="6174775" y="605300"/>
                  <a:pt x="6175334" y="603624"/>
                </a:cubicBezTo>
                <a:cubicBezTo>
                  <a:pt x="6175893" y="601947"/>
                  <a:pt x="6175893" y="600550"/>
                  <a:pt x="6175334" y="599433"/>
                </a:cubicBezTo>
                <a:cubicBezTo>
                  <a:pt x="6174775" y="598315"/>
                  <a:pt x="6173937" y="597756"/>
                  <a:pt x="6172820" y="597756"/>
                </a:cubicBezTo>
                <a:cubicBezTo>
                  <a:pt x="6170025" y="597756"/>
                  <a:pt x="6166673" y="605160"/>
                  <a:pt x="6162761" y="619968"/>
                </a:cubicBezTo>
                <a:cubicBezTo>
                  <a:pt x="6158849" y="634777"/>
                  <a:pt x="6156055" y="650842"/>
                  <a:pt x="6154379" y="668165"/>
                </a:cubicBezTo>
                <a:cubicBezTo>
                  <a:pt x="6153820" y="673753"/>
                  <a:pt x="6152423" y="682694"/>
                  <a:pt x="6150188" y="694987"/>
                </a:cubicBezTo>
                <a:cubicBezTo>
                  <a:pt x="6146276" y="717898"/>
                  <a:pt x="6145159" y="747095"/>
                  <a:pt x="6146835" y="782579"/>
                </a:cubicBezTo>
                <a:cubicBezTo>
                  <a:pt x="6148512" y="818063"/>
                  <a:pt x="6151864" y="839717"/>
                  <a:pt x="6156894" y="847540"/>
                </a:cubicBezTo>
                <a:cubicBezTo>
                  <a:pt x="6159128" y="850893"/>
                  <a:pt x="6159548" y="858297"/>
                  <a:pt x="6158151" y="869752"/>
                </a:cubicBezTo>
                <a:cubicBezTo>
                  <a:pt x="6156754" y="881207"/>
                  <a:pt x="6154100" y="889729"/>
                  <a:pt x="6150188" y="895317"/>
                </a:cubicBezTo>
                <a:cubicBezTo>
                  <a:pt x="6147394" y="899229"/>
                  <a:pt x="6145019" y="901604"/>
                  <a:pt x="6143063" y="902442"/>
                </a:cubicBezTo>
                <a:cubicBezTo>
                  <a:pt x="6141107" y="903280"/>
                  <a:pt x="6138174" y="902861"/>
                  <a:pt x="6134262" y="901185"/>
                </a:cubicBezTo>
                <a:cubicBezTo>
                  <a:pt x="6128675" y="898949"/>
                  <a:pt x="6121969" y="896155"/>
                  <a:pt x="6114145" y="892803"/>
                </a:cubicBezTo>
                <a:cubicBezTo>
                  <a:pt x="6106881" y="890009"/>
                  <a:pt x="6100036" y="882465"/>
                  <a:pt x="6093610" y="870171"/>
                </a:cubicBezTo>
                <a:cubicBezTo>
                  <a:pt x="6087183" y="857878"/>
                  <a:pt x="6082294" y="842790"/>
                  <a:pt x="6078941" y="824908"/>
                </a:cubicBezTo>
                <a:cubicBezTo>
                  <a:pt x="6075588" y="808703"/>
                  <a:pt x="6070559" y="794174"/>
                  <a:pt x="6063853" y="781322"/>
                </a:cubicBezTo>
                <a:cubicBezTo>
                  <a:pt x="6061059" y="775175"/>
                  <a:pt x="6058685" y="768889"/>
                  <a:pt x="6056729" y="762462"/>
                </a:cubicBezTo>
                <a:cubicBezTo>
                  <a:pt x="6054773" y="756036"/>
                  <a:pt x="6053934" y="750588"/>
                  <a:pt x="6054214" y="746118"/>
                </a:cubicBezTo>
                <a:cubicBezTo>
                  <a:pt x="6054494" y="741647"/>
                  <a:pt x="6055471" y="739412"/>
                  <a:pt x="6057148" y="739412"/>
                </a:cubicBezTo>
                <a:cubicBezTo>
                  <a:pt x="6059383" y="739412"/>
                  <a:pt x="6064133" y="731728"/>
                  <a:pt x="6071397" y="716361"/>
                </a:cubicBezTo>
                <a:cubicBezTo>
                  <a:pt x="6078661" y="700994"/>
                  <a:pt x="6082852" y="690517"/>
                  <a:pt x="6083970" y="684929"/>
                </a:cubicBezTo>
                <a:cubicBezTo>
                  <a:pt x="6085088" y="677106"/>
                  <a:pt x="6089698" y="661320"/>
                  <a:pt x="6097800" y="637571"/>
                </a:cubicBezTo>
                <a:cubicBezTo>
                  <a:pt x="6105903" y="613822"/>
                  <a:pt x="6111072" y="600550"/>
                  <a:pt x="6113307" y="597756"/>
                </a:cubicBezTo>
                <a:cubicBezTo>
                  <a:pt x="6116660" y="593845"/>
                  <a:pt x="6117778" y="589933"/>
                  <a:pt x="6116660" y="586021"/>
                </a:cubicBezTo>
                <a:cubicBezTo>
                  <a:pt x="6114984" y="581551"/>
                  <a:pt x="6120572" y="567441"/>
                  <a:pt x="6133424" y="543692"/>
                </a:cubicBezTo>
                <a:cubicBezTo>
                  <a:pt x="6146276" y="519943"/>
                  <a:pt x="6155497" y="506951"/>
                  <a:pt x="6161085" y="504716"/>
                </a:cubicBezTo>
                <a:cubicBezTo>
                  <a:pt x="6162761" y="504157"/>
                  <a:pt x="6163599" y="502062"/>
                  <a:pt x="6163599" y="498429"/>
                </a:cubicBezTo>
                <a:cubicBezTo>
                  <a:pt x="6163599" y="494797"/>
                  <a:pt x="6171702" y="485018"/>
                  <a:pt x="6187907" y="469092"/>
                </a:cubicBezTo>
                <a:cubicBezTo>
                  <a:pt x="6204112" y="453167"/>
                  <a:pt x="6217803" y="441572"/>
                  <a:pt x="6228979" y="434307"/>
                </a:cubicBezTo>
                <a:cubicBezTo>
                  <a:pt x="6236802" y="429278"/>
                  <a:pt x="6240714" y="426205"/>
                  <a:pt x="6240714" y="425087"/>
                </a:cubicBezTo>
                <a:cubicBezTo>
                  <a:pt x="6240714" y="424528"/>
                  <a:pt x="6240155" y="424528"/>
                  <a:pt x="6239037" y="425087"/>
                </a:cubicBezTo>
                <a:cubicBezTo>
                  <a:pt x="6233450" y="426205"/>
                  <a:pt x="6225906" y="427462"/>
                  <a:pt x="6216406" y="428859"/>
                </a:cubicBezTo>
                <a:cubicBezTo>
                  <a:pt x="6206906" y="430256"/>
                  <a:pt x="6180922" y="436822"/>
                  <a:pt x="6138453" y="448557"/>
                </a:cubicBezTo>
                <a:cubicBezTo>
                  <a:pt x="6095985" y="460291"/>
                  <a:pt x="6066088" y="469232"/>
                  <a:pt x="6048766" y="475379"/>
                </a:cubicBezTo>
                <a:cubicBezTo>
                  <a:pt x="6040384" y="478173"/>
                  <a:pt x="6030046" y="481246"/>
                  <a:pt x="6017752" y="484599"/>
                </a:cubicBezTo>
                <a:cubicBezTo>
                  <a:pt x="5980313" y="494099"/>
                  <a:pt x="5961593" y="501084"/>
                  <a:pt x="5961593" y="505554"/>
                </a:cubicBezTo>
                <a:cubicBezTo>
                  <a:pt x="5961593" y="507231"/>
                  <a:pt x="5959777" y="508069"/>
                  <a:pt x="5956145" y="508069"/>
                </a:cubicBezTo>
                <a:cubicBezTo>
                  <a:pt x="5952513" y="508069"/>
                  <a:pt x="5948043" y="510583"/>
                  <a:pt x="5942734" y="515613"/>
                </a:cubicBezTo>
                <a:cubicBezTo>
                  <a:pt x="5937425" y="520642"/>
                  <a:pt x="5929462" y="526230"/>
                  <a:pt x="5918845" y="532377"/>
                </a:cubicBezTo>
                <a:cubicBezTo>
                  <a:pt x="5898169" y="544670"/>
                  <a:pt x="5882523" y="561155"/>
                  <a:pt x="5871906" y="581830"/>
                </a:cubicBezTo>
                <a:cubicBezTo>
                  <a:pt x="5863524" y="598594"/>
                  <a:pt x="5854303" y="602227"/>
                  <a:pt x="5844245" y="592727"/>
                </a:cubicBezTo>
                <a:cubicBezTo>
                  <a:pt x="5838657" y="586580"/>
                  <a:pt x="5837959" y="575404"/>
                  <a:pt x="5842150" y="559199"/>
                </a:cubicBezTo>
                <a:cubicBezTo>
                  <a:pt x="5846341" y="542994"/>
                  <a:pt x="5852627" y="532656"/>
                  <a:pt x="5861009" y="528186"/>
                </a:cubicBezTo>
                <a:cubicBezTo>
                  <a:pt x="5867715" y="524274"/>
                  <a:pt x="5886854" y="511841"/>
                  <a:pt x="5918426" y="490886"/>
                </a:cubicBezTo>
                <a:cubicBezTo>
                  <a:pt x="5949998" y="469931"/>
                  <a:pt x="5966902" y="459453"/>
                  <a:pt x="5969137" y="459453"/>
                </a:cubicBezTo>
                <a:cubicBezTo>
                  <a:pt x="5971372" y="459453"/>
                  <a:pt x="5973049" y="458336"/>
                  <a:pt x="5974166" y="456100"/>
                </a:cubicBezTo>
                <a:cubicBezTo>
                  <a:pt x="5974725" y="453865"/>
                  <a:pt x="5990930" y="443108"/>
                  <a:pt x="6022782" y="423830"/>
                </a:cubicBezTo>
                <a:cubicBezTo>
                  <a:pt x="6054633" y="404551"/>
                  <a:pt x="6071956" y="394912"/>
                  <a:pt x="6074750" y="394912"/>
                </a:cubicBezTo>
                <a:cubicBezTo>
                  <a:pt x="6076985" y="394912"/>
                  <a:pt x="6078522" y="393794"/>
                  <a:pt x="6079360" y="391559"/>
                </a:cubicBezTo>
                <a:cubicBezTo>
                  <a:pt x="6080198" y="389324"/>
                  <a:pt x="6095705" y="380662"/>
                  <a:pt x="6125881" y="365575"/>
                </a:cubicBezTo>
                <a:cubicBezTo>
                  <a:pt x="6146555" y="354958"/>
                  <a:pt x="6158989" y="347973"/>
                  <a:pt x="6163180" y="344620"/>
                </a:cubicBezTo>
                <a:cubicBezTo>
                  <a:pt x="6167371" y="341267"/>
                  <a:pt x="6169187" y="337076"/>
                  <a:pt x="6168628" y="332047"/>
                </a:cubicBezTo>
                <a:cubicBezTo>
                  <a:pt x="6168070" y="324782"/>
                  <a:pt x="6170165" y="318636"/>
                  <a:pt x="6174915" y="313606"/>
                </a:cubicBezTo>
                <a:cubicBezTo>
                  <a:pt x="6179664" y="308577"/>
                  <a:pt x="6185113" y="306761"/>
                  <a:pt x="6191260" y="308158"/>
                </a:cubicBezTo>
                <a:cubicBezTo>
                  <a:pt x="6197407" y="309555"/>
                  <a:pt x="6200480" y="308577"/>
                  <a:pt x="6200480" y="305224"/>
                </a:cubicBezTo>
                <a:cubicBezTo>
                  <a:pt x="6200480" y="303548"/>
                  <a:pt x="6200899" y="302675"/>
                  <a:pt x="6201738" y="302605"/>
                </a:cubicBezTo>
                <a:close/>
                <a:moveTo>
                  <a:pt x="7052929" y="300195"/>
                </a:moveTo>
                <a:cubicBezTo>
                  <a:pt x="7054046" y="300195"/>
                  <a:pt x="7054606" y="301452"/>
                  <a:pt x="7054606" y="303967"/>
                </a:cubicBezTo>
                <a:cubicBezTo>
                  <a:pt x="7054606" y="306482"/>
                  <a:pt x="7053208" y="307739"/>
                  <a:pt x="7050414" y="307739"/>
                </a:cubicBezTo>
                <a:cubicBezTo>
                  <a:pt x="7047621" y="307739"/>
                  <a:pt x="7047062" y="306482"/>
                  <a:pt x="7048738" y="303967"/>
                </a:cubicBezTo>
                <a:cubicBezTo>
                  <a:pt x="7050414" y="301452"/>
                  <a:pt x="7051812" y="300195"/>
                  <a:pt x="7052929" y="300195"/>
                </a:cubicBezTo>
                <a:close/>
                <a:moveTo>
                  <a:pt x="8574944" y="290661"/>
                </a:moveTo>
                <a:cubicBezTo>
                  <a:pt x="8575607" y="290730"/>
                  <a:pt x="8575939" y="291115"/>
                  <a:pt x="8575939" y="291813"/>
                </a:cubicBezTo>
                <a:cubicBezTo>
                  <a:pt x="8575939" y="292931"/>
                  <a:pt x="8573983" y="295166"/>
                  <a:pt x="8570071" y="298519"/>
                </a:cubicBezTo>
                <a:cubicBezTo>
                  <a:pt x="8563924" y="302989"/>
                  <a:pt x="8558756" y="305224"/>
                  <a:pt x="8554565" y="305224"/>
                </a:cubicBezTo>
                <a:cubicBezTo>
                  <a:pt x="8550374" y="305224"/>
                  <a:pt x="8552190" y="302989"/>
                  <a:pt x="8560013" y="298519"/>
                </a:cubicBezTo>
                <a:cubicBezTo>
                  <a:pt x="8567976" y="293070"/>
                  <a:pt x="8572953" y="290451"/>
                  <a:pt x="8574944" y="290661"/>
                </a:cubicBezTo>
                <a:close/>
                <a:moveTo>
                  <a:pt x="1841002" y="288460"/>
                </a:moveTo>
                <a:lnTo>
                  <a:pt x="1831782" y="308577"/>
                </a:lnTo>
                <a:cubicBezTo>
                  <a:pt x="1826193" y="321988"/>
                  <a:pt x="1823400" y="331209"/>
                  <a:pt x="1823400" y="336238"/>
                </a:cubicBezTo>
                <a:cubicBezTo>
                  <a:pt x="1823400" y="340149"/>
                  <a:pt x="1825914" y="344340"/>
                  <a:pt x="1830944" y="348811"/>
                </a:cubicBezTo>
                <a:cubicBezTo>
                  <a:pt x="1835972" y="353281"/>
                  <a:pt x="1839605" y="354678"/>
                  <a:pt x="1841840" y="353002"/>
                </a:cubicBezTo>
                <a:cubicBezTo>
                  <a:pt x="1843516" y="350767"/>
                  <a:pt x="1843796" y="339591"/>
                  <a:pt x="1842678" y="319474"/>
                </a:cubicBezTo>
                <a:close/>
                <a:moveTo>
                  <a:pt x="7059844" y="285003"/>
                </a:moveTo>
                <a:cubicBezTo>
                  <a:pt x="7060543" y="284654"/>
                  <a:pt x="7061590" y="284828"/>
                  <a:pt x="7062988" y="285527"/>
                </a:cubicBezTo>
                <a:cubicBezTo>
                  <a:pt x="7065781" y="286924"/>
                  <a:pt x="7067178" y="288321"/>
                  <a:pt x="7067178" y="289718"/>
                </a:cubicBezTo>
                <a:cubicBezTo>
                  <a:pt x="7067178" y="291115"/>
                  <a:pt x="7065781" y="291813"/>
                  <a:pt x="7062988" y="291813"/>
                </a:cubicBezTo>
                <a:cubicBezTo>
                  <a:pt x="7060194" y="291813"/>
                  <a:pt x="7058796" y="290416"/>
                  <a:pt x="7058796" y="287622"/>
                </a:cubicBezTo>
                <a:cubicBezTo>
                  <a:pt x="7058796" y="286225"/>
                  <a:pt x="7059146" y="285352"/>
                  <a:pt x="7059844" y="285003"/>
                </a:cubicBezTo>
                <a:close/>
                <a:moveTo>
                  <a:pt x="2644836" y="272535"/>
                </a:moveTo>
                <a:cubicBezTo>
                  <a:pt x="2647071" y="272535"/>
                  <a:pt x="2647490" y="273652"/>
                  <a:pt x="2646093" y="275887"/>
                </a:cubicBezTo>
                <a:cubicBezTo>
                  <a:pt x="2644695" y="278123"/>
                  <a:pt x="2643578" y="279240"/>
                  <a:pt x="2642740" y="279240"/>
                </a:cubicBezTo>
                <a:cubicBezTo>
                  <a:pt x="2641901" y="279240"/>
                  <a:pt x="2641483" y="278123"/>
                  <a:pt x="2641483" y="275887"/>
                </a:cubicBezTo>
                <a:cubicBezTo>
                  <a:pt x="2641483" y="273652"/>
                  <a:pt x="2642600" y="272535"/>
                  <a:pt x="2644836" y="272535"/>
                </a:cubicBezTo>
                <a:close/>
                <a:moveTo>
                  <a:pt x="8568395" y="271696"/>
                </a:moveTo>
                <a:cubicBezTo>
                  <a:pt x="8567277" y="271696"/>
                  <a:pt x="8565042" y="272814"/>
                  <a:pt x="8561689" y="275049"/>
                </a:cubicBezTo>
                <a:cubicBezTo>
                  <a:pt x="8557777" y="277284"/>
                  <a:pt x="8557358" y="278402"/>
                  <a:pt x="8560432" y="278402"/>
                </a:cubicBezTo>
                <a:cubicBezTo>
                  <a:pt x="8563505" y="278402"/>
                  <a:pt x="8565880" y="277145"/>
                  <a:pt x="8567557" y="274630"/>
                </a:cubicBezTo>
                <a:cubicBezTo>
                  <a:pt x="8569233" y="272115"/>
                  <a:pt x="8569512" y="271138"/>
                  <a:pt x="8568395" y="271696"/>
                </a:cubicBezTo>
                <a:close/>
                <a:moveTo>
                  <a:pt x="2654894" y="253885"/>
                </a:moveTo>
                <a:cubicBezTo>
                  <a:pt x="2655732" y="253466"/>
                  <a:pt x="2656291" y="253535"/>
                  <a:pt x="2656570" y="254094"/>
                </a:cubicBezTo>
                <a:cubicBezTo>
                  <a:pt x="2657688" y="255771"/>
                  <a:pt x="2656570" y="258844"/>
                  <a:pt x="2653218" y="263314"/>
                </a:cubicBezTo>
                <a:cubicBezTo>
                  <a:pt x="2649865" y="268344"/>
                  <a:pt x="2648188" y="269182"/>
                  <a:pt x="2648188" y="265829"/>
                </a:cubicBezTo>
                <a:cubicBezTo>
                  <a:pt x="2648188" y="262476"/>
                  <a:pt x="2649306" y="259403"/>
                  <a:pt x="2651541" y="256609"/>
                </a:cubicBezTo>
                <a:cubicBezTo>
                  <a:pt x="2652938" y="255212"/>
                  <a:pt x="2654055" y="254304"/>
                  <a:pt x="2654894" y="253885"/>
                </a:cubicBezTo>
                <a:close/>
                <a:moveTo>
                  <a:pt x="8617429" y="248227"/>
                </a:moveTo>
                <a:cubicBezTo>
                  <a:pt x="8614915" y="248227"/>
                  <a:pt x="8611702" y="249484"/>
                  <a:pt x="8607790" y="251999"/>
                </a:cubicBezTo>
                <a:cubicBezTo>
                  <a:pt x="8603878" y="254513"/>
                  <a:pt x="8603180" y="255771"/>
                  <a:pt x="8605695" y="255771"/>
                </a:cubicBezTo>
                <a:cubicBezTo>
                  <a:pt x="8608210" y="255771"/>
                  <a:pt x="8611422" y="254513"/>
                  <a:pt x="8615334" y="251999"/>
                </a:cubicBezTo>
                <a:cubicBezTo>
                  <a:pt x="8619246" y="249484"/>
                  <a:pt x="8619944" y="248227"/>
                  <a:pt x="8617429" y="248227"/>
                </a:cubicBezTo>
                <a:close/>
                <a:moveTo>
                  <a:pt x="5354736" y="246550"/>
                </a:moveTo>
                <a:cubicBezTo>
                  <a:pt x="5348031" y="245992"/>
                  <a:pt x="5342582" y="248506"/>
                  <a:pt x="5338391" y="254094"/>
                </a:cubicBezTo>
                <a:cubicBezTo>
                  <a:pt x="5334200" y="259682"/>
                  <a:pt x="5328193" y="266248"/>
                  <a:pt x="5320370" y="273792"/>
                </a:cubicBezTo>
                <a:cubicBezTo>
                  <a:pt x="5312546" y="281336"/>
                  <a:pt x="5308635" y="286225"/>
                  <a:pt x="5308635" y="288460"/>
                </a:cubicBezTo>
                <a:cubicBezTo>
                  <a:pt x="5308635" y="290696"/>
                  <a:pt x="5306121" y="294188"/>
                  <a:pt x="5301091" y="298938"/>
                </a:cubicBezTo>
                <a:cubicBezTo>
                  <a:pt x="5296062" y="303688"/>
                  <a:pt x="5291871" y="309415"/>
                  <a:pt x="5288518" y="316121"/>
                </a:cubicBezTo>
                <a:cubicBezTo>
                  <a:pt x="5285166" y="322827"/>
                  <a:pt x="5282092" y="325341"/>
                  <a:pt x="5279298" y="323665"/>
                </a:cubicBezTo>
                <a:cubicBezTo>
                  <a:pt x="5278181" y="322547"/>
                  <a:pt x="5277482" y="322128"/>
                  <a:pt x="5277203" y="322407"/>
                </a:cubicBezTo>
                <a:cubicBezTo>
                  <a:pt x="5276923" y="322687"/>
                  <a:pt x="5277063" y="323665"/>
                  <a:pt x="5277622" y="325341"/>
                </a:cubicBezTo>
                <a:cubicBezTo>
                  <a:pt x="5280416" y="329812"/>
                  <a:pt x="5288658" y="327995"/>
                  <a:pt x="5302349" y="319893"/>
                </a:cubicBezTo>
                <a:cubicBezTo>
                  <a:pt x="5316039" y="311790"/>
                  <a:pt x="5329451" y="301452"/>
                  <a:pt x="5342582" y="288879"/>
                </a:cubicBezTo>
                <a:cubicBezTo>
                  <a:pt x="5355714" y="276306"/>
                  <a:pt x="5362560" y="266388"/>
                  <a:pt x="5363118" y="259123"/>
                </a:cubicBezTo>
                <a:cubicBezTo>
                  <a:pt x="5363677" y="254094"/>
                  <a:pt x="5363538" y="250881"/>
                  <a:pt x="5362699" y="249484"/>
                </a:cubicBezTo>
                <a:cubicBezTo>
                  <a:pt x="5361861" y="248087"/>
                  <a:pt x="5359207" y="247109"/>
                  <a:pt x="5354736" y="246550"/>
                </a:cubicBezTo>
                <a:close/>
                <a:moveTo>
                  <a:pt x="3576914" y="246550"/>
                </a:moveTo>
                <a:cubicBezTo>
                  <a:pt x="3576355" y="247668"/>
                  <a:pt x="3576076" y="249344"/>
                  <a:pt x="3576076" y="251580"/>
                </a:cubicBezTo>
                <a:cubicBezTo>
                  <a:pt x="3576076" y="256609"/>
                  <a:pt x="3576634" y="259123"/>
                  <a:pt x="3577752" y="259123"/>
                </a:cubicBezTo>
                <a:cubicBezTo>
                  <a:pt x="3578870" y="259682"/>
                  <a:pt x="3580127" y="258006"/>
                  <a:pt x="3581524" y="254094"/>
                </a:cubicBezTo>
                <a:cubicBezTo>
                  <a:pt x="3582921" y="250182"/>
                  <a:pt x="3582223" y="247668"/>
                  <a:pt x="3579429" y="246550"/>
                </a:cubicBezTo>
                <a:cubicBezTo>
                  <a:pt x="3578311" y="245433"/>
                  <a:pt x="3577473" y="245433"/>
                  <a:pt x="3576914" y="246550"/>
                </a:cubicBezTo>
                <a:close/>
                <a:moveTo>
                  <a:pt x="8658501" y="229367"/>
                </a:moveTo>
                <a:cubicBezTo>
                  <a:pt x="8656546" y="229647"/>
                  <a:pt x="8652075" y="231602"/>
                  <a:pt x="8645090" y="235235"/>
                </a:cubicBezTo>
                <a:cubicBezTo>
                  <a:pt x="8638105" y="238867"/>
                  <a:pt x="8634613" y="241242"/>
                  <a:pt x="8634613" y="242359"/>
                </a:cubicBezTo>
                <a:cubicBezTo>
                  <a:pt x="8634613" y="243477"/>
                  <a:pt x="8636568" y="243337"/>
                  <a:pt x="8640480" y="241940"/>
                </a:cubicBezTo>
                <a:cubicBezTo>
                  <a:pt x="8644392" y="240543"/>
                  <a:pt x="8648443" y="238867"/>
                  <a:pt x="8652634" y="236911"/>
                </a:cubicBezTo>
                <a:cubicBezTo>
                  <a:pt x="8656825" y="234955"/>
                  <a:pt x="8659199" y="233419"/>
                  <a:pt x="8659759" y="232301"/>
                </a:cubicBezTo>
                <a:cubicBezTo>
                  <a:pt x="8660876" y="230066"/>
                  <a:pt x="8660457" y="229088"/>
                  <a:pt x="8658501" y="229367"/>
                </a:cubicBezTo>
                <a:close/>
                <a:moveTo>
                  <a:pt x="5566801" y="221404"/>
                </a:moveTo>
                <a:cubicBezTo>
                  <a:pt x="5567919" y="221404"/>
                  <a:pt x="5574344" y="227272"/>
                  <a:pt x="5586079" y="239007"/>
                </a:cubicBezTo>
                <a:cubicBezTo>
                  <a:pt x="5594461" y="247389"/>
                  <a:pt x="5599491" y="253535"/>
                  <a:pt x="5601167" y="257447"/>
                </a:cubicBezTo>
                <a:cubicBezTo>
                  <a:pt x="5602843" y="261359"/>
                  <a:pt x="5603682" y="267226"/>
                  <a:pt x="5603682" y="275049"/>
                </a:cubicBezTo>
                <a:cubicBezTo>
                  <a:pt x="5603682" y="293490"/>
                  <a:pt x="5589991" y="322547"/>
                  <a:pt x="5562610" y="362222"/>
                </a:cubicBezTo>
                <a:lnTo>
                  <a:pt x="5542493" y="390721"/>
                </a:lnTo>
                <a:lnTo>
                  <a:pt x="5560095" y="390721"/>
                </a:lnTo>
                <a:cubicBezTo>
                  <a:pt x="5580771" y="390721"/>
                  <a:pt x="5596277" y="397007"/>
                  <a:pt x="5606615" y="409580"/>
                </a:cubicBezTo>
                <a:cubicBezTo>
                  <a:pt x="5616953" y="422153"/>
                  <a:pt x="5619328" y="437381"/>
                  <a:pt x="5613740" y="455262"/>
                </a:cubicBezTo>
                <a:cubicBezTo>
                  <a:pt x="5611505" y="461968"/>
                  <a:pt x="5606615" y="472725"/>
                  <a:pt x="5599071" y="487533"/>
                </a:cubicBezTo>
                <a:cubicBezTo>
                  <a:pt x="5591528" y="502341"/>
                  <a:pt x="5586917" y="510304"/>
                  <a:pt x="5585241" y="511422"/>
                </a:cubicBezTo>
                <a:cubicBezTo>
                  <a:pt x="5583565" y="512539"/>
                  <a:pt x="5582726" y="516032"/>
                  <a:pt x="5582726" y="521899"/>
                </a:cubicBezTo>
                <a:cubicBezTo>
                  <a:pt x="5582726" y="527766"/>
                  <a:pt x="5585241" y="530700"/>
                  <a:pt x="5590270" y="530700"/>
                </a:cubicBezTo>
                <a:cubicBezTo>
                  <a:pt x="5595300" y="531259"/>
                  <a:pt x="5603262" y="535310"/>
                  <a:pt x="5614159" y="542854"/>
                </a:cubicBezTo>
                <a:cubicBezTo>
                  <a:pt x="5625056" y="550398"/>
                  <a:pt x="5633019" y="557523"/>
                  <a:pt x="5638048" y="564228"/>
                </a:cubicBezTo>
                <a:cubicBezTo>
                  <a:pt x="5641401" y="568699"/>
                  <a:pt x="5643496" y="573588"/>
                  <a:pt x="5644334" y="578897"/>
                </a:cubicBezTo>
                <a:cubicBezTo>
                  <a:pt x="5645173" y="584205"/>
                  <a:pt x="5645592" y="594403"/>
                  <a:pt x="5645592" y="609491"/>
                </a:cubicBezTo>
                <a:cubicBezTo>
                  <a:pt x="5645592" y="626814"/>
                  <a:pt x="5645033" y="637710"/>
                  <a:pt x="5643915" y="642181"/>
                </a:cubicBezTo>
                <a:cubicBezTo>
                  <a:pt x="5642798" y="646651"/>
                  <a:pt x="5638886" y="653916"/>
                  <a:pt x="5632180" y="663974"/>
                </a:cubicBezTo>
                <a:cubicBezTo>
                  <a:pt x="5623240" y="676826"/>
                  <a:pt x="5619328" y="684091"/>
                  <a:pt x="5620446" y="685767"/>
                </a:cubicBezTo>
                <a:cubicBezTo>
                  <a:pt x="5622122" y="689120"/>
                  <a:pt x="5608991" y="705605"/>
                  <a:pt x="5581050" y="735221"/>
                </a:cubicBezTo>
                <a:cubicBezTo>
                  <a:pt x="5553110" y="764837"/>
                  <a:pt x="5536626" y="779646"/>
                  <a:pt x="5531596" y="779646"/>
                </a:cubicBezTo>
                <a:cubicBezTo>
                  <a:pt x="5527685" y="779646"/>
                  <a:pt x="5524053" y="781322"/>
                  <a:pt x="5520700" y="784675"/>
                </a:cubicBezTo>
                <a:cubicBezTo>
                  <a:pt x="5516229" y="790263"/>
                  <a:pt x="5513156" y="791939"/>
                  <a:pt x="5511480" y="789704"/>
                </a:cubicBezTo>
                <a:cubicBezTo>
                  <a:pt x="5510921" y="789145"/>
                  <a:pt x="5511200" y="788307"/>
                  <a:pt x="5512318" y="787189"/>
                </a:cubicBezTo>
                <a:cubicBezTo>
                  <a:pt x="5512877" y="785513"/>
                  <a:pt x="5511480" y="784675"/>
                  <a:pt x="5508127" y="784675"/>
                </a:cubicBezTo>
                <a:cubicBezTo>
                  <a:pt x="5496951" y="783557"/>
                  <a:pt x="5488848" y="785234"/>
                  <a:pt x="5483819" y="789704"/>
                </a:cubicBezTo>
                <a:cubicBezTo>
                  <a:pt x="5480466" y="792498"/>
                  <a:pt x="5467614" y="793895"/>
                  <a:pt x="5445262" y="793895"/>
                </a:cubicBezTo>
                <a:cubicBezTo>
                  <a:pt x="5437998" y="793895"/>
                  <a:pt x="5433666" y="792079"/>
                  <a:pt x="5432270" y="788447"/>
                </a:cubicBezTo>
                <a:cubicBezTo>
                  <a:pt x="5430873" y="784814"/>
                  <a:pt x="5428777" y="783697"/>
                  <a:pt x="5425983" y="785094"/>
                </a:cubicBezTo>
                <a:cubicBezTo>
                  <a:pt x="5423189" y="786491"/>
                  <a:pt x="5420116" y="785234"/>
                  <a:pt x="5416763" y="781322"/>
                </a:cubicBezTo>
                <a:cubicBezTo>
                  <a:pt x="5415087" y="779087"/>
                  <a:pt x="5415506" y="775874"/>
                  <a:pt x="5418020" y="771683"/>
                </a:cubicBezTo>
                <a:cubicBezTo>
                  <a:pt x="5420535" y="767492"/>
                  <a:pt x="5427380" y="759249"/>
                  <a:pt x="5438556" y="746956"/>
                </a:cubicBezTo>
                <a:cubicBezTo>
                  <a:pt x="5455879" y="727957"/>
                  <a:pt x="5479348" y="704487"/>
                  <a:pt x="5508965" y="676547"/>
                </a:cubicBezTo>
                <a:cubicBezTo>
                  <a:pt x="5538581" y="648607"/>
                  <a:pt x="5553390" y="632961"/>
                  <a:pt x="5553390" y="629608"/>
                </a:cubicBezTo>
                <a:cubicBezTo>
                  <a:pt x="5553390" y="626255"/>
                  <a:pt x="5554507" y="624579"/>
                  <a:pt x="5556743" y="624579"/>
                </a:cubicBezTo>
                <a:cubicBezTo>
                  <a:pt x="5559537" y="624579"/>
                  <a:pt x="5566382" y="615777"/>
                  <a:pt x="5577279" y="598175"/>
                </a:cubicBezTo>
                <a:cubicBezTo>
                  <a:pt x="5588175" y="580573"/>
                  <a:pt x="5593623" y="569537"/>
                  <a:pt x="5593623" y="565066"/>
                </a:cubicBezTo>
                <a:cubicBezTo>
                  <a:pt x="5593623" y="563949"/>
                  <a:pt x="5590131" y="563250"/>
                  <a:pt x="5583146" y="562971"/>
                </a:cubicBezTo>
                <a:cubicBezTo>
                  <a:pt x="5576161" y="562691"/>
                  <a:pt x="5568896" y="563111"/>
                  <a:pt x="5561353" y="564228"/>
                </a:cubicBezTo>
                <a:cubicBezTo>
                  <a:pt x="5553808" y="565346"/>
                  <a:pt x="5548919" y="566463"/>
                  <a:pt x="5546684" y="567581"/>
                </a:cubicBezTo>
                <a:cubicBezTo>
                  <a:pt x="5542213" y="570375"/>
                  <a:pt x="5536067" y="569816"/>
                  <a:pt x="5528244" y="565905"/>
                </a:cubicBezTo>
                <a:cubicBezTo>
                  <a:pt x="5520420" y="561993"/>
                  <a:pt x="5516229" y="557243"/>
                  <a:pt x="5515671" y="551655"/>
                </a:cubicBezTo>
                <a:cubicBezTo>
                  <a:pt x="5515112" y="546067"/>
                  <a:pt x="5513435" y="537685"/>
                  <a:pt x="5510641" y="526509"/>
                </a:cubicBezTo>
                <a:cubicBezTo>
                  <a:pt x="5508407" y="519245"/>
                  <a:pt x="5507428" y="514076"/>
                  <a:pt x="5507708" y="511002"/>
                </a:cubicBezTo>
                <a:cubicBezTo>
                  <a:pt x="5507987" y="507929"/>
                  <a:pt x="5510362" y="503319"/>
                  <a:pt x="5514832" y="497172"/>
                </a:cubicBezTo>
                <a:cubicBezTo>
                  <a:pt x="5520980" y="488231"/>
                  <a:pt x="5527964" y="479291"/>
                  <a:pt x="5535787" y="470350"/>
                </a:cubicBezTo>
                <a:cubicBezTo>
                  <a:pt x="5542493" y="463644"/>
                  <a:pt x="5549618" y="454983"/>
                  <a:pt x="5557162" y="444366"/>
                </a:cubicBezTo>
                <a:cubicBezTo>
                  <a:pt x="5564705" y="433748"/>
                  <a:pt x="5568477" y="427602"/>
                  <a:pt x="5568477" y="425925"/>
                </a:cubicBezTo>
                <a:cubicBezTo>
                  <a:pt x="5568477" y="424249"/>
                  <a:pt x="5562051" y="423690"/>
                  <a:pt x="5549199" y="424249"/>
                </a:cubicBezTo>
                <a:cubicBezTo>
                  <a:pt x="5523494" y="426484"/>
                  <a:pt x="5506450" y="418940"/>
                  <a:pt x="5498068" y="401617"/>
                </a:cubicBezTo>
                <a:cubicBezTo>
                  <a:pt x="5494157" y="393794"/>
                  <a:pt x="5492201" y="388206"/>
                  <a:pt x="5492201" y="384853"/>
                </a:cubicBezTo>
                <a:cubicBezTo>
                  <a:pt x="5492201" y="382059"/>
                  <a:pt x="5494995" y="376192"/>
                  <a:pt x="5500583" y="367251"/>
                </a:cubicBezTo>
                <a:cubicBezTo>
                  <a:pt x="5506171" y="358310"/>
                  <a:pt x="5511480" y="351046"/>
                  <a:pt x="5516509" y="345458"/>
                </a:cubicBezTo>
                <a:cubicBezTo>
                  <a:pt x="5529361" y="331488"/>
                  <a:pt x="5542493" y="312489"/>
                  <a:pt x="5555904" y="288460"/>
                </a:cubicBezTo>
                <a:cubicBezTo>
                  <a:pt x="5566521" y="270020"/>
                  <a:pt x="5570153" y="250741"/>
                  <a:pt x="5566801" y="230625"/>
                </a:cubicBezTo>
                <a:cubicBezTo>
                  <a:pt x="5565683" y="224478"/>
                  <a:pt x="5565683" y="221404"/>
                  <a:pt x="5566801" y="221404"/>
                </a:cubicBezTo>
                <a:close/>
                <a:moveTo>
                  <a:pt x="3581105" y="220566"/>
                </a:moveTo>
                <a:cubicBezTo>
                  <a:pt x="3580546" y="220566"/>
                  <a:pt x="3579429" y="222243"/>
                  <a:pt x="3577752" y="225595"/>
                </a:cubicBezTo>
                <a:cubicBezTo>
                  <a:pt x="3574958" y="232301"/>
                  <a:pt x="3575517" y="235933"/>
                  <a:pt x="3579429" y="236492"/>
                </a:cubicBezTo>
                <a:cubicBezTo>
                  <a:pt x="3579987" y="237051"/>
                  <a:pt x="3580825" y="236771"/>
                  <a:pt x="3581943" y="235654"/>
                </a:cubicBezTo>
                <a:cubicBezTo>
                  <a:pt x="3583620" y="233977"/>
                  <a:pt x="3583899" y="230625"/>
                  <a:pt x="3582781" y="225595"/>
                </a:cubicBezTo>
                <a:cubicBezTo>
                  <a:pt x="3582223" y="222243"/>
                  <a:pt x="3581664" y="220566"/>
                  <a:pt x="3581105" y="220566"/>
                </a:cubicBezTo>
                <a:close/>
                <a:moveTo>
                  <a:pt x="8691610" y="218052"/>
                </a:moveTo>
                <a:cubicBezTo>
                  <a:pt x="8687698" y="218052"/>
                  <a:pt x="8682111" y="219728"/>
                  <a:pt x="8674846" y="223081"/>
                </a:cubicBezTo>
                <a:cubicBezTo>
                  <a:pt x="8669258" y="225875"/>
                  <a:pt x="8666464" y="227551"/>
                  <a:pt x="8666464" y="228110"/>
                </a:cubicBezTo>
                <a:cubicBezTo>
                  <a:pt x="8666464" y="229228"/>
                  <a:pt x="8672332" y="227551"/>
                  <a:pt x="8684067" y="223081"/>
                </a:cubicBezTo>
                <a:cubicBezTo>
                  <a:pt x="8689655" y="220846"/>
                  <a:pt x="8692170" y="219169"/>
                  <a:pt x="8691610" y="218052"/>
                </a:cubicBezTo>
                <a:close/>
                <a:moveTo>
                  <a:pt x="3566017" y="208831"/>
                </a:moveTo>
                <a:cubicBezTo>
                  <a:pt x="3560429" y="209390"/>
                  <a:pt x="3551488" y="213581"/>
                  <a:pt x="3539195" y="221404"/>
                </a:cubicBezTo>
                <a:cubicBezTo>
                  <a:pt x="3526901" y="229228"/>
                  <a:pt x="3516005" y="237610"/>
                  <a:pt x="3506505" y="246550"/>
                </a:cubicBezTo>
                <a:cubicBezTo>
                  <a:pt x="3495888" y="256609"/>
                  <a:pt x="3483454" y="268204"/>
                  <a:pt x="3469205" y="281336"/>
                </a:cubicBezTo>
                <a:cubicBezTo>
                  <a:pt x="3454956" y="294467"/>
                  <a:pt x="3446154" y="305085"/>
                  <a:pt x="3442802" y="313187"/>
                </a:cubicBezTo>
                <a:cubicBezTo>
                  <a:pt x="3439449" y="321290"/>
                  <a:pt x="3434140" y="328135"/>
                  <a:pt x="3426876" y="333723"/>
                </a:cubicBezTo>
                <a:cubicBezTo>
                  <a:pt x="3419612" y="339311"/>
                  <a:pt x="3417656" y="343502"/>
                  <a:pt x="3421008" y="346296"/>
                </a:cubicBezTo>
                <a:cubicBezTo>
                  <a:pt x="3423244" y="349090"/>
                  <a:pt x="3424082" y="353700"/>
                  <a:pt x="3423523" y="360126"/>
                </a:cubicBezTo>
                <a:cubicBezTo>
                  <a:pt x="3422964" y="366553"/>
                  <a:pt x="3421288" y="370604"/>
                  <a:pt x="3418494" y="372280"/>
                </a:cubicBezTo>
                <a:cubicBezTo>
                  <a:pt x="3417376" y="372839"/>
                  <a:pt x="3416957" y="375913"/>
                  <a:pt x="3417236" y="381501"/>
                </a:cubicBezTo>
                <a:cubicBezTo>
                  <a:pt x="3417516" y="387089"/>
                  <a:pt x="3418494" y="389883"/>
                  <a:pt x="3420170" y="389883"/>
                </a:cubicBezTo>
                <a:cubicBezTo>
                  <a:pt x="3423523" y="389883"/>
                  <a:pt x="3431486" y="387508"/>
                  <a:pt x="3444059" y="382758"/>
                </a:cubicBezTo>
                <a:cubicBezTo>
                  <a:pt x="3456632" y="378008"/>
                  <a:pt x="3463757" y="374516"/>
                  <a:pt x="3465433" y="372280"/>
                </a:cubicBezTo>
                <a:cubicBezTo>
                  <a:pt x="3468227" y="368369"/>
                  <a:pt x="3471440" y="367111"/>
                  <a:pt x="3475072" y="368508"/>
                </a:cubicBezTo>
                <a:cubicBezTo>
                  <a:pt x="3478705" y="369905"/>
                  <a:pt x="3482477" y="368508"/>
                  <a:pt x="3486388" y="364317"/>
                </a:cubicBezTo>
                <a:cubicBezTo>
                  <a:pt x="3490300" y="360126"/>
                  <a:pt x="3503990" y="352722"/>
                  <a:pt x="3527460" y="342105"/>
                </a:cubicBezTo>
                <a:cubicBezTo>
                  <a:pt x="3529136" y="341546"/>
                  <a:pt x="3531371" y="340708"/>
                  <a:pt x="3534165" y="339591"/>
                </a:cubicBezTo>
                <a:cubicBezTo>
                  <a:pt x="3550371" y="332326"/>
                  <a:pt x="3559870" y="325621"/>
                  <a:pt x="3562664" y="319474"/>
                </a:cubicBezTo>
                <a:cubicBezTo>
                  <a:pt x="3565458" y="313327"/>
                  <a:pt x="3567694" y="295166"/>
                  <a:pt x="3569370" y="264991"/>
                </a:cubicBezTo>
                <a:cubicBezTo>
                  <a:pt x="3569929" y="259962"/>
                  <a:pt x="3570208" y="256050"/>
                  <a:pt x="3570208" y="253256"/>
                </a:cubicBezTo>
                <a:cubicBezTo>
                  <a:pt x="3571885" y="224757"/>
                  <a:pt x="3571326" y="209949"/>
                  <a:pt x="3568532" y="208831"/>
                </a:cubicBezTo>
                <a:cubicBezTo>
                  <a:pt x="3568532" y="208831"/>
                  <a:pt x="3567694" y="208831"/>
                  <a:pt x="3566017" y="208831"/>
                </a:cubicBezTo>
                <a:close/>
                <a:moveTo>
                  <a:pt x="8011621" y="202859"/>
                </a:moveTo>
                <a:cubicBezTo>
                  <a:pt x="8015672" y="202789"/>
                  <a:pt x="8020492" y="203243"/>
                  <a:pt x="8026079" y="204221"/>
                </a:cubicBezTo>
                <a:cubicBezTo>
                  <a:pt x="8037255" y="206177"/>
                  <a:pt x="8047873" y="209670"/>
                  <a:pt x="8057931" y="214699"/>
                </a:cubicBezTo>
                <a:cubicBezTo>
                  <a:pt x="8065754" y="218610"/>
                  <a:pt x="8071761" y="222941"/>
                  <a:pt x="8075953" y="227691"/>
                </a:cubicBezTo>
                <a:cubicBezTo>
                  <a:pt x="8080144" y="232441"/>
                  <a:pt x="8085033" y="240124"/>
                  <a:pt x="8090621" y="250741"/>
                </a:cubicBezTo>
                <a:cubicBezTo>
                  <a:pt x="8097885" y="263594"/>
                  <a:pt x="8102077" y="273373"/>
                  <a:pt x="8103194" y="280078"/>
                </a:cubicBezTo>
                <a:cubicBezTo>
                  <a:pt x="8104311" y="286784"/>
                  <a:pt x="8104870" y="303269"/>
                  <a:pt x="8104870" y="329532"/>
                </a:cubicBezTo>
                <a:cubicBezTo>
                  <a:pt x="8104870" y="358031"/>
                  <a:pt x="8103194" y="379684"/>
                  <a:pt x="8099841" y="394493"/>
                </a:cubicBezTo>
                <a:cubicBezTo>
                  <a:pt x="8096488" y="409301"/>
                  <a:pt x="8088665" y="428999"/>
                  <a:pt x="8076372" y="453586"/>
                </a:cubicBezTo>
                <a:cubicBezTo>
                  <a:pt x="8067990" y="469791"/>
                  <a:pt x="8056953" y="484879"/>
                  <a:pt x="8043263" y="498849"/>
                </a:cubicBezTo>
                <a:cubicBezTo>
                  <a:pt x="8029572" y="512819"/>
                  <a:pt x="8020491" y="518127"/>
                  <a:pt x="8016021" y="514774"/>
                </a:cubicBezTo>
                <a:cubicBezTo>
                  <a:pt x="8012109" y="511422"/>
                  <a:pt x="8009315" y="511142"/>
                  <a:pt x="8007639" y="513936"/>
                </a:cubicBezTo>
                <a:cubicBezTo>
                  <a:pt x="8005963" y="516171"/>
                  <a:pt x="8003867" y="516870"/>
                  <a:pt x="8001352" y="516032"/>
                </a:cubicBezTo>
                <a:cubicBezTo>
                  <a:pt x="7998838" y="515193"/>
                  <a:pt x="7996044" y="512958"/>
                  <a:pt x="7992970" y="509326"/>
                </a:cubicBezTo>
                <a:cubicBezTo>
                  <a:pt x="7989897" y="505694"/>
                  <a:pt x="7987243" y="501643"/>
                  <a:pt x="7985007" y="497172"/>
                </a:cubicBezTo>
                <a:cubicBezTo>
                  <a:pt x="7977743" y="477055"/>
                  <a:pt x="7973273" y="466997"/>
                  <a:pt x="7971597" y="466997"/>
                </a:cubicBezTo>
                <a:cubicBezTo>
                  <a:pt x="7969920" y="466997"/>
                  <a:pt x="7966008" y="473703"/>
                  <a:pt x="7959862" y="487114"/>
                </a:cubicBezTo>
                <a:cubicBezTo>
                  <a:pt x="7953715" y="501084"/>
                  <a:pt x="7950222" y="511002"/>
                  <a:pt x="7949384" y="516870"/>
                </a:cubicBezTo>
                <a:cubicBezTo>
                  <a:pt x="7948546" y="522737"/>
                  <a:pt x="7950362" y="526789"/>
                  <a:pt x="7954832" y="529024"/>
                </a:cubicBezTo>
                <a:cubicBezTo>
                  <a:pt x="7964890" y="534612"/>
                  <a:pt x="7977743" y="561155"/>
                  <a:pt x="7993390" y="608653"/>
                </a:cubicBezTo>
                <a:cubicBezTo>
                  <a:pt x="8001772" y="633799"/>
                  <a:pt x="8007639" y="647210"/>
                  <a:pt x="8010992" y="648886"/>
                </a:cubicBezTo>
                <a:cubicBezTo>
                  <a:pt x="8016580" y="652798"/>
                  <a:pt x="8032087" y="652099"/>
                  <a:pt x="8057512" y="646791"/>
                </a:cubicBezTo>
                <a:cubicBezTo>
                  <a:pt x="8082937" y="641482"/>
                  <a:pt x="8099562" y="635475"/>
                  <a:pt x="8107385" y="628770"/>
                </a:cubicBezTo>
                <a:cubicBezTo>
                  <a:pt x="8111855" y="625417"/>
                  <a:pt x="8116326" y="616197"/>
                  <a:pt x="8120796" y="601109"/>
                </a:cubicBezTo>
                <a:cubicBezTo>
                  <a:pt x="8125266" y="586021"/>
                  <a:pt x="8128060" y="569816"/>
                  <a:pt x="8129178" y="552493"/>
                </a:cubicBezTo>
                <a:cubicBezTo>
                  <a:pt x="8133648" y="501084"/>
                  <a:pt x="8138677" y="459733"/>
                  <a:pt x="8144266" y="428440"/>
                </a:cubicBezTo>
                <a:cubicBezTo>
                  <a:pt x="8154324" y="375354"/>
                  <a:pt x="8162706" y="344899"/>
                  <a:pt x="8169411" y="337076"/>
                </a:cubicBezTo>
                <a:cubicBezTo>
                  <a:pt x="8171088" y="335958"/>
                  <a:pt x="8171926" y="335958"/>
                  <a:pt x="8171926" y="337076"/>
                </a:cubicBezTo>
                <a:cubicBezTo>
                  <a:pt x="8171926" y="338194"/>
                  <a:pt x="8171647" y="340149"/>
                  <a:pt x="8171088" y="342943"/>
                </a:cubicBezTo>
                <a:cubicBezTo>
                  <a:pt x="8169411" y="349649"/>
                  <a:pt x="8169971" y="359847"/>
                  <a:pt x="8172765" y="373538"/>
                </a:cubicBezTo>
                <a:cubicBezTo>
                  <a:pt x="8175558" y="387228"/>
                  <a:pt x="8176956" y="399941"/>
                  <a:pt x="8176956" y="411676"/>
                </a:cubicBezTo>
                <a:cubicBezTo>
                  <a:pt x="8177514" y="422293"/>
                  <a:pt x="8178632" y="427322"/>
                  <a:pt x="8180308" y="426763"/>
                </a:cubicBezTo>
                <a:cubicBezTo>
                  <a:pt x="8181984" y="425646"/>
                  <a:pt x="8183801" y="435564"/>
                  <a:pt x="8185756" y="456519"/>
                </a:cubicBezTo>
                <a:cubicBezTo>
                  <a:pt x="8187712" y="477474"/>
                  <a:pt x="8190646" y="489349"/>
                  <a:pt x="8194557" y="492143"/>
                </a:cubicBezTo>
                <a:cubicBezTo>
                  <a:pt x="8198469" y="494937"/>
                  <a:pt x="8200425" y="498569"/>
                  <a:pt x="8200425" y="503040"/>
                </a:cubicBezTo>
                <a:cubicBezTo>
                  <a:pt x="8200425" y="507510"/>
                  <a:pt x="8202101" y="513657"/>
                  <a:pt x="8205454" y="521480"/>
                </a:cubicBezTo>
                <a:cubicBezTo>
                  <a:pt x="8208807" y="529303"/>
                  <a:pt x="8212439" y="535450"/>
                  <a:pt x="8216351" y="539920"/>
                </a:cubicBezTo>
                <a:cubicBezTo>
                  <a:pt x="8222497" y="547185"/>
                  <a:pt x="8227946" y="559199"/>
                  <a:pt x="8232696" y="575963"/>
                </a:cubicBezTo>
                <a:cubicBezTo>
                  <a:pt x="8237446" y="592727"/>
                  <a:pt x="8239541" y="607535"/>
                  <a:pt x="8238982" y="620388"/>
                </a:cubicBezTo>
                <a:cubicBezTo>
                  <a:pt x="8238423" y="635475"/>
                  <a:pt x="8234651" y="646791"/>
                  <a:pt x="8227667" y="654335"/>
                </a:cubicBezTo>
                <a:cubicBezTo>
                  <a:pt x="8220682" y="661878"/>
                  <a:pt x="8202940" y="674312"/>
                  <a:pt x="8174441" y="691635"/>
                </a:cubicBezTo>
                <a:cubicBezTo>
                  <a:pt x="8154883" y="703369"/>
                  <a:pt x="8135605" y="710913"/>
                  <a:pt x="8116605" y="714266"/>
                </a:cubicBezTo>
                <a:cubicBezTo>
                  <a:pt x="8097605" y="717619"/>
                  <a:pt x="8076092" y="717339"/>
                  <a:pt x="8052064" y="713428"/>
                </a:cubicBezTo>
                <a:cubicBezTo>
                  <a:pt x="8030270" y="709516"/>
                  <a:pt x="8012947" y="702671"/>
                  <a:pt x="8000095" y="692892"/>
                </a:cubicBezTo>
                <a:cubicBezTo>
                  <a:pt x="7987243" y="683113"/>
                  <a:pt x="7974949" y="666768"/>
                  <a:pt x="7963214" y="643857"/>
                </a:cubicBezTo>
                <a:cubicBezTo>
                  <a:pt x="7950920" y="619829"/>
                  <a:pt x="7943377" y="598874"/>
                  <a:pt x="7940583" y="580992"/>
                </a:cubicBezTo>
                <a:cubicBezTo>
                  <a:pt x="7937790" y="559199"/>
                  <a:pt x="7934716" y="548582"/>
                  <a:pt x="7931362" y="549141"/>
                </a:cubicBezTo>
                <a:cubicBezTo>
                  <a:pt x="7929686" y="549699"/>
                  <a:pt x="7928010" y="553890"/>
                  <a:pt x="7926334" y="561714"/>
                </a:cubicBezTo>
                <a:cubicBezTo>
                  <a:pt x="7925216" y="567860"/>
                  <a:pt x="7922422" y="575684"/>
                  <a:pt x="7917952" y="585183"/>
                </a:cubicBezTo>
                <a:cubicBezTo>
                  <a:pt x="7912363" y="596359"/>
                  <a:pt x="7900768" y="617594"/>
                  <a:pt x="7883166" y="648886"/>
                </a:cubicBezTo>
                <a:cubicBezTo>
                  <a:pt x="7865564" y="680179"/>
                  <a:pt x="7855086" y="698340"/>
                  <a:pt x="7851734" y="703369"/>
                </a:cubicBezTo>
                <a:cubicBezTo>
                  <a:pt x="7847264" y="708399"/>
                  <a:pt x="7841816" y="712729"/>
                  <a:pt x="7835388" y="716361"/>
                </a:cubicBezTo>
                <a:cubicBezTo>
                  <a:pt x="7828962" y="719994"/>
                  <a:pt x="7824912" y="720692"/>
                  <a:pt x="7823235" y="718457"/>
                </a:cubicBezTo>
                <a:cubicBezTo>
                  <a:pt x="7821558" y="716222"/>
                  <a:pt x="7818066" y="713567"/>
                  <a:pt x="7812758" y="710494"/>
                </a:cubicBezTo>
                <a:cubicBezTo>
                  <a:pt x="7807449" y="707421"/>
                  <a:pt x="7805074" y="704766"/>
                  <a:pt x="7805633" y="702531"/>
                </a:cubicBezTo>
                <a:cubicBezTo>
                  <a:pt x="7806192" y="700296"/>
                  <a:pt x="7804654" y="696384"/>
                  <a:pt x="7801023" y="690796"/>
                </a:cubicBezTo>
                <a:cubicBezTo>
                  <a:pt x="7797391" y="685208"/>
                  <a:pt x="7794457" y="675709"/>
                  <a:pt x="7792222" y="662298"/>
                </a:cubicBezTo>
                <a:cubicBezTo>
                  <a:pt x="7789986" y="648886"/>
                  <a:pt x="7788590" y="640225"/>
                  <a:pt x="7788030" y="636313"/>
                </a:cubicBezTo>
                <a:cubicBezTo>
                  <a:pt x="7787472" y="631843"/>
                  <a:pt x="7789986" y="625836"/>
                  <a:pt x="7795574" y="618292"/>
                </a:cubicBezTo>
                <a:cubicBezTo>
                  <a:pt x="7801163" y="610748"/>
                  <a:pt x="7805633" y="607535"/>
                  <a:pt x="7808986" y="608653"/>
                </a:cubicBezTo>
                <a:cubicBezTo>
                  <a:pt x="7811221" y="609770"/>
                  <a:pt x="7816110" y="607116"/>
                  <a:pt x="7823654" y="600690"/>
                </a:cubicBezTo>
                <a:cubicBezTo>
                  <a:pt x="7831198" y="594264"/>
                  <a:pt x="7834970" y="589374"/>
                  <a:pt x="7834970" y="586021"/>
                </a:cubicBezTo>
                <a:cubicBezTo>
                  <a:pt x="7834970" y="584904"/>
                  <a:pt x="7839720" y="577220"/>
                  <a:pt x="7849220" y="562971"/>
                </a:cubicBezTo>
                <a:cubicBezTo>
                  <a:pt x="7858718" y="548721"/>
                  <a:pt x="7863468" y="540060"/>
                  <a:pt x="7863468" y="536987"/>
                </a:cubicBezTo>
                <a:cubicBezTo>
                  <a:pt x="7863468" y="533913"/>
                  <a:pt x="7865704" y="529583"/>
                  <a:pt x="7870174" y="523995"/>
                </a:cubicBezTo>
                <a:cubicBezTo>
                  <a:pt x="7876320" y="517289"/>
                  <a:pt x="7887776" y="499128"/>
                  <a:pt x="7904540" y="469512"/>
                </a:cubicBezTo>
                <a:cubicBezTo>
                  <a:pt x="7910129" y="460571"/>
                  <a:pt x="7912084" y="454145"/>
                  <a:pt x="7910408" y="450233"/>
                </a:cubicBezTo>
                <a:cubicBezTo>
                  <a:pt x="7909848" y="449115"/>
                  <a:pt x="7909848" y="448137"/>
                  <a:pt x="7910408" y="447299"/>
                </a:cubicBezTo>
                <a:cubicBezTo>
                  <a:pt x="7910966" y="446461"/>
                  <a:pt x="7911805" y="446042"/>
                  <a:pt x="7912922" y="446042"/>
                </a:cubicBezTo>
                <a:cubicBezTo>
                  <a:pt x="7916275" y="446601"/>
                  <a:pt x="7918930" y="442410"/>
                  <a:pt x="7920885" y="433469"/>
                </a:cubicBezTo>
                <a:cubicBezTo>
                  <a:pt x="7922841" y="424528"/>
                  <a:pt x="7925216" y="418521"/>
                  <a:pt x="7928010" y="415448"/>
                </a:cubicBezTo>
                <a:cubicBezTo>
                  <a:pt x="7930804" y="412374"/>
                  <a:pt x="7932201" y="409021"/>
                  <a:pt x="7932201" y="405389"/>
                </a:cubicBezTo>
                <a:cubicBezTo>
                  <a:pt x="7932201" y="401757"/>
                  <a:pt x="7934995" y="396029"/>
                  <a:pt x="7940583" y="388206"/>
                </a:cubicBezTo>
                <a:cubicBezTo>
                  <a:pt x="7946172" y="380383"/>
                  <a:pt x="7950781" y="371302"/>
                  <a:pt x="7954414" y="360965"/>
                </a:cubicBezTo>
                <a:cubicBezTo>
                  <a:pt x="7958045" y="350627"/>
                  <a:pt x="7964750" y="335260"/>
                  <a:pt x="7974530" y="314864"/>
                </a:cubicBezTo>
                <a:cubicBezTo>
                  <a:pt x="7984309" y="294467"/>
                  <a:pt x="7989758" y="279799"/>
                  <a:pt x="7990875" y="270858"/>
                </a:cubicBezTo>
                <a:cubicBezTo>
                  <a:pt x="7991993" y="261917"/>
                  <a:pt x="7993809" y="256888"/>
                  <a:pt x="7996323" y="255771"/>
                </a:cubicBezTo>
                <a:cubicBezTo>
                  <a:pt x="7998838" y="254653"/>
                  <a:pt x="8003448" y="256888"/>
                  <a:pt x="8010154" y="262476"/>
                </a:cubicBezTo>
                <a:cubicBezTo>
                  <a:pt x="8023565" y="272535"/>
                  <a:pt x="8027197" y="289578"/>
                  <a:pt x="8021050" y="313606"/>
                </a:cubicBezTo>
                <a:cubicBezTo>
                  <a:pt x="8018257" y="324224"/>
                  <a:pt x="8016580" y="332186"/>
                  <a:pt x="8016021" y="337495"/>
                </a:cubicBezTo>
                <a:cubicBezTo>
                  <a:pt x="8015462" y="342804"/>
                  <a:pt x="8012808" y="350767"/>
                  <a:pt x="8008058" y="361384"/>
                </a:cubicBezTo>
                <a:cubicBezTo>
                  <a:pt x="8003308" y="372001"/>
                  <a:pt x="8000235" y="380802"/>
                  <a:pt x="7998838" y="387787"/>
                </a:cubicBezTo>
                <a:cubicBezTo>
                  <a:pt x="7997440" y="394772"/>
                  <a:pt x="7995625" y="399662"/>
                  <a:pt x="7993390" y="402456"/>
                </a:cubicBezTo>
                <a:cubicBezTo>
                  <a:pt x="7990037" y="406926"/>
                  <a:pt x="7988081" y="413771"/>
                  <a:pt x="7987522" y="422991"/>
                </a:cubicBezTo>
                <a:cubicBezTo>
                  <a:pt x="7986963" y="432212"/>
                  <a:pt x="7988081" y="438778"/>
                  <a:pt x="7990875" y="442689"/>
                </a:cubicBezTo>
                <a:cubicBezTo>
                  <a:pt x="7994787" y="448277"/>
                  <a:pt x="7997302" y="450512"/>
                  <a:pt x="7998419" y="449395"/>
                </a:cubicBezTo>
                <a:cubicBezTo>
                  <a:pt x="8000654" y="447160"/>
                  <a:pt x="8009315" y="429837"/>
                  <a:pt x="8024403" y="397426"/>
                </a:cubicBezTo>
                <a:cubicBezTo>
                  <a:pt x="8039491" y="365016"/>
                  <a:pt x="8048152" y="344899"/>
                  <a:pt x="8050387" y="337076"/>
                </a:cubicBezTo>
                <a:cubicBezTo>
                  <a:pt x="8054299" y="325900"/>
                  <a:pt x="8056115" y="308018"/>
                  <a:pt x="8055836" y="283431"/>
                </a:cubicBezTo>
                <a:cubicBezTo>
                  <a:pt x="8055556" y="258844"/>
                  <a:pt x="8053181" y="242639"/>
                  <a:pt x="8048711" y="234816"/>
                </a:cubicBezTo>
                <a:cubicBezTo>
                  <a:pt x="8044799" y="226434"/>
                  <a:pt x="8040608" y="221404"/>
                  <a:pt x="8036138" y="219728"/>
                </a:cubicBezTo>
                <a:cubicBezTo>
                  <a:pt x="8030549" y="218052"/>
                  <a:pt x="8022167" y="219169"/>
                  <a:pt x="8010992" y="223081"/>
                </a:cubicBezTo>
                <a:cubicBezTo>
                  <a:pt x="7999816" y="226992"/>
                  <a:pt x="7990596" y="232580"/>
                  <a:pt x="7983331" y="239845"/>
                </a:cubicBezTo>
                <a:cubicBezTo>
                  <a:pt x="7973832" y="248786"/>
                  <a:pt x="7968522" y="252418"/>
                  <a:pt x="7967406" y="250741"/>
                </a:cubicBezTo>
                <a:cubicBezTo>
                  <a:pt x="7966846" y="250741"/>
                  <a:pt x="7966288" y="250881"/>
                  <a:pt x="7965729" y="251160"/>
                </a:cubicBezTo>
                <a:cubicBezTo>
                  <a:pt x="7965170" y="251440"/>
                  <a:pt x="7964612" y="252138"/>
                  <a:pt x="7964052" y="253256"/>
                </a:cubicBezTo>
                <a:lnTo>
                  <a:pt x="7962376" y="256609"/>
                </a:lnTo>
                <a:cubicBezTo>
                  <a:pt x="7960141" y="261638"/>
                  <a:pt x="7953296" y="271417"/>
                  <a:pt x="7941840" y="285946"/>
                </a:cubicBezTo>
                <a:cubicBezTo>
                  <a:pt x="7930384" y="300475"/>
                  <a:pt x="7924657" y="309276"/>
                  <a:pt x="7924657" y="312349"/>
                </a:cubicBezTo>
                <a:cubicBezTo>
                  <a:pt x="7924657" y="315422"/>
                  <a:pt x="7921164" y="322128"/>
                  <a:pt x="7914180" y="332466"/>
                </a:cubicBezTo>
                <a:cubicBezTo>
                  <a:pt x="7907195" y="342804"/>
                  <a:pt x="7904400" y="349928"/>
                  <a:pt x="7905798" y="353840"/>
                </a:cubicBezTo>
                <a:cubicBezTo>
                  <a:pt x="7907195" y="357752"/>
                  <a:pt x="7903842" y="368648"/>
                  <a:pt x="7895739" y="386530"/>
                </a:cubicBezTo>
                <a:cubicBezTo>
                  <a:pt x="7887636" y="404411"/>
                  <a:pt x="7883864" y="416146"/>
                  <a:pt x="7884424" y="421734"/>
                </a:cubicBezTo>
                <a:cubicBezTo>
                  <a:pt x="7884983" y="429557"/>
                  <a:pt x="7884284" y="443807"/>
                  <a:pt x="7882328" y="464482"/>
                </a:cubicBezTo>
                <a:cubicBezTo>
                  <a:pt x="7880372" y="485158"/>
                  <a:pt x="7878836" y="496055"/>
                  <a:pt x="7877718" y="497172"/>
                </a:cubicBezTo>
                <a:cubicBezTo>
                  <a:pt x="7876600" y="498290"/>
                  <a:pt x="7871292" y="496334"/>
                  <a:pt x="7861792" y="491305"/>
                </a:cubicBezTo>
                <a:cubicBezTo>
                  <a:pt x="7854528" y="487393"/>
                  <a:pt x="7847542" y="481107"/>
                  <a:pt x="7840837" y="472445"/>
                </a:cubicBezTo>
                <a:cubicBezTo>
                  <a:pt x="7834132" y="463784"/>
                  <a:pt x="7830778" y="456659"/>
                  <a:pt x="7830778" y="451071"/>
                </a:cubicBezTo>
                <a:cubicBezTo>
                  <a:pt x="7830778" y="447160"/>
                  <a:pt x="7827985" y="440454"/>
                  <a:pt x="7822397" y="430954"/>
                </a:cubicBezTo>
                <a:cubicBezTo>
                  <a:pt x="7818485" y="423690"/>
                  <a:pt x="7816390" y="417403"/>
                  <a:pt x="7816110" y="412095"/>
                </a:cubicBezTo>
                <a:cubicBezTo>
                  <a:pt x="7815831" y="406786"/>
                  <a:pt x="7817368" y="391838"/>
                  <a:pt x="7820720" y="367251"/>
                </a:cubicBezTo>
                <a:cubicBezTo>
                  <a:pt x="7825750" y="333723"/>
                  <a:pt x="7828543" y="311651"/>
                  <a:pt x="7829102" y="301033"/>
                </a:cubicBezTo>
                <a:cubicBezTo>
                  <a:pt x="7829662" y="283152"/>
                  <a:pt x="7834132" y="270718"/>
                  <a:pt x="7842514" y="263733"/>
                </a:cubicBezTo>
                <a:cubicBezTo>
                  <a:pt x="7850896" y="256748"/>
                  <a:pt x="7860116" y="257447"/>
                  <a:pt x="7870174" y="265829"/>
                </a:cubicBezTo>
                <a:cubicBezTo>
                  <a:pt x="7876320" y="270858"/>
                  <a:pt x="7879674" y="280358"/>
                  <a:pt x="7880232" y="294328"/>
                </a:cubicBezTo>
                <a:cubicBezTo>
                  <a:pt x="7880792" y="308298"/>
                  <a:pt x="7882049" y="315283"/>
                  <a:pt x="7884004" y="315283"/>
                </a:cubicBezTo>
                <a:cubicBezTo>
                  <a:pt x="7885960" y="315283"/>
                  <a:pt x="7891688" y="309415"/>
                  <a:pt x="7901188" y="297681"/>
                </a:cubicBezTo>
                <a:cubicBezTo>
                  <a:pt x="7915158" y="280358"/>
                  <a:pt x="7933180" y="261359"/>
                  <a:pt x="7955252" y="240683"/>
                </a:cubicBezTo>
                <a:cubicBezTo>
                  <a:pt x="7977324" y="220007"/>
                  <a:pt x="7992830" y="207993"/>
                  <a:pt x="8001772" y="204640"/>
                </a:cubicBezTo>
                <a:cubicBezTo>
                  <a:pt x="8004287" y="203523"/>
                  <a:pt x="8007569" y="202929"/>
                  <a:pt x="8011621" y="202859"/>
                </a:cubicBezTo>
                <a:close/>
                <a:moveTo>
                  <a:pt x="1278360" y="201707"/>
                </a:moveTo>
                <a:cubicBezTo>
                  <a:pt x="1280456" y="201427"/>
                  <a:pt x="1282202" y="201567"/>
                  <a:pt x="1283599" y="202126"/>
                </a:cubicBezTo>
                <a:cubicBezTo>
                  <a:pt x="1286393" y="203243"/>
                  <a:pt x="1289187" y="206596"/>
                  <a:pt x="1291981" y="212184"/>
                </a:cubicBezTo>
                <a:cubicBezTo>
                  <a:pt x="1299804" y="227272"/>
                  <a:pt x="1296451" y="256050"/>
                  <a:pt x="1281922" y="298519"/>
                </a:cubicBezTo>
                <a:cubicBezTo>
                  <a:pt x="1274099" y="321430"/>
                  <a:pt x="1270188" y="336657"/>
                  <a:pt x="1270188" y="344201"/>
                </a:cubicBezTo>
                <a:cubicBezTo>
                  <a:pt x="1270188" y="351744"/>
                  <a:pt x="1266276" y="363200"/>
                  <a:pt x="1258453" y="378567"/>
                </a:cubicBezTo>
                <a:cubicBezTo>
                  <a:pt x="1250630" y="393934"/>
                  <a:pt x="1246159" y="405808"/>
                  <a:pt x="1245042" y="414190"/>
                </a:cubicBezTo>
                <a:cubicBezTo>
                  <a:pt x="1243365" y="421455"/>
                  <a:pt x="1243784" y="425925"/>
                  <a:pt x="1246299" y="427602"/>
                </a:cubicBezTo>
                <a:cubicBezTo>
                  <a:pt x="1248814" y="429278"/>
                  <a:pt x="1257335" y="431513"/>
                  <a:pt x="1271864" y="434307"/>
                </a:cubicBezTo>
                <a:cubicBezTo>
                  <a:pt x="1290304" y="437101"/>
                  <a:pt x="1301760" y="441572"/>
                  <a:pt x="1306230" y="447718"/>
                </a:cubicBezTo>
                <a:cubicBezTo>
                  <a:pt x="1307907" y="449395"/>
                  <a:pt x="1321597" y="459733"/>
                  <a:pt x="1347302" y="478732"/>
                </a:cubicBezTo>
                <a:cubicBezTo>
                  <a:pt x="1405417" y="522318"/>
                  <a:pt x="1442857" y="561434"/>
                  <a:pt x="1459621" y="596080"/>
                </a:cubicBezTo>
                <a:cubicBezTo>
                  <a:pt x="1465768" y="609491"/>
                  <a:pt x="1470238" y="618432"/>
                  <a:pt x="1473032" y="622902"/>
                </a:cubicBezTo>
                <a:cubicBezTo>
                  <a:pt x="1476385" y="629049"/>
                  <a:pt x="1477502" y="636174"/>
                  <a:pt x="1476385" y="644276"/>
                </a:cubicBezTo>
                <a:cubicBezTo>
                  <a:pt x="1475267" y="652379"/>
                  <a:pt x="1472473" y="658665"/>
                  <a:pt x="1468003" y="663136"/>
                </a:cubicBezTo>
                <a:cubicBezTo>
                  <a:pt x="1462415" y="668165"/>
                  <a:pt x="1456687" y="669841"/>
                  <a:pt x="1450820" y="668165"/>
                </a:cubicBezTo>
                <a:cubicBezTo>
                  <a:pt x="1444952" y="666489"/>
                  <a:pt x="1436989" y="660621"/>
                  <a:pt x="1426931" y="650563"/>
                </a:cubicBezTo>
                <a:cubicBezTo>
                  <a:pt x="1416873" y="639946"/>
                  <a:pt x="1405138" y="631564"/>
                  <a:pt x="1391727" y="625417"/>
                </a:cubicBezTo>
                <a:cubicBezTo>
                  <a:pt x="1378874" y="619829"/>
                  <a:pt x="1370912" y="613822"/>
                  <a:pt x="1367838" y="607395"/>
                </a:cubicBezTo>
                <a:cubicBezTo>
                  <a:pt x="1364765" y="600969"/>
                  <a:pt x="1366022" y="593286"/>
                  <a:pt x="1371610" y="584345"/>
                </a:cubicBezTo>
                <a:cubicBezTo>
                  <a:pt x="1377198" y="575963"/>
                  <a:pt x="1379992" y="570096"/>
                  <a:pt x="1379992" y="566743"/>
                </a:cubicBezTo>
                <a:cubicBezTo>
                  <a:pt x="1379992" y="558920"/>
                  <a:pt x="1360154" y="533494"/>
                  <a:pt x="1320480" y="490467"/>
                </a:cubicBezTo>
                <a:cubicBezTo>
                  <a:pt x="1292540" y="459733"/>
                  <a:pt x="1269070" y="444366"/>
                  <a:pt x="1250071" y="444366"/>
                </a:cubicBezTo>
                <a:cubicBezTo>
                  <a:pt x="1245042" y="444366"/>
                  <a:pt x="1241689" y="445343"/>
                  <a:pt x="1240012" y="447299"/>
                </a:cubicBezTo>
                <a:cubicBezTo>
                  <a:pt x="1238336" y="449255"/>
                  <a:pt x="1236380" y="453865"/>
                  <a:pt x="1234145" y="461130"/>
                </a:cubicBezTo>
                <a:cubicBezTo>
                  <a:pt x="1226881" y="484599"/>
                  <a:pt x="1216822" y="511282"/>
                  <a:pt x="1203970" y="541178"/>
                </a:cubicBezTo>
                <a:cubicBezTo>
                  <a:pt x="1191117" y="571073"/>
                  <a:pt x="1183294" y="586021"/>
                  <a:pt x="1180500" y="586021"/>
                </a:cubicBezTo>
                <a:cubicBezTo>
                  <a:pt x="1178265" y="586021"/>
                  <a:pt x="1175192" y="590492"/>
                  <a:pt x="1171280" y="599433"/>
                </a:cubicBezTo>
                <a:cubicBezTo>
                  <a:pt x="1165692" y="611726"/>
                  <a:pt x="1155913" y="623740"/>
                  <a:pt x="1141943" y="635475"/>
                </a:cubicBezTo>
                <a:cubicBezTo>
                  <a:pt x="1138032" y="638828"/>
                  <a:pt x="1134958" y="640504"/>
                  <a:pt x="1132723" y="640504"/>
                </a:cubicBezTo>
                <a:cubicBezTo>
                  <a:pt x="1130488" y="640504"/>
                  <a:pt x="1126017" y="639107"/>
                  <a:pt x="1119312" y="636313"/>
                </a:cubicBezTo>
                <a:cubicBezTo>
                  <a:pt x="1101430" y="629049"/>
                  <a:pt x="1088857" y="608094"/>
                  <a:pt x="1081593" y="573448"/>
                </a:cubicBezTo>
                <a:cubicBezTo>
                  <a:pt x="1081593" y="572331"/>
                  <a:pt x="1080335" y="569118"/>
                  <a:pt x="1077821" y="563809"/>
                </a:cubicBezTo>
                <a:cubicBezTo>
                  <a:pt x="1075306" y="558500"/>
                  <a:pt x="1074049" y="551655"/>
                  <a:pt x="1074049" y="543273"/>
                </a:cubicBezTo>
                <a:cubicBezTo>
                  <a:pt x="1074608" y="525950"/>
                  <a:pt x="1075446" y="516171"/>
                  <a:pt x="1076563" y="513936"/>
                </a:cubicBezTo>
                <a:cubicBezTo>
                  <a:pt x="1077681" y="511701"/>
                  <a:pt x="1082151" y="510583"/>
                  <a:pt x="1089975" y="510583"/>
                </a:cubicBezTo>
                <a:cubicBezTo>
                  <a:pt x="1095004" y="510583"/>
                  <a:pt x="1098496" y="511002"/>
                  <a:pt x="1100452" y="511841"/>
                </a:cubicBezTo>
                <a:cubicBezTo>
                  <a:pt x="1102408" y="512679"/>
                  <a:pt x="1103106" y="513936"/>
                  <a:pt x="1102548" y="515613"/>
                </a:cubicBezTo>
                <a:cubicBezTo>
                  <a:pt x="1100871" y="518965"/>
                  <a:pt x="1101151" y="520642"/>
                  <a:pt x="1103386" y="520642"/>
                </a:cubicBezTo>
                <a:cubicBezTo>
                  <a:pt x="1106739" y="520642"/>
                  <a:pt x="1122525" y="499687"/>
                  <a:pt x="1150744" y="457777"/>
                </a:cubicBezTo>
                <a:cubicBezTo>
                  <a:pt x="1178964" y="415867"/>
                  <a:pt x="1193073" y="392397"/>
                  <a:pt x="1193073" y="387368"/>
                </a:cubicBezTo>
                <a:cubicBezTo>
                  <a:pt x="1193073" y="383456"/>
                  <a:pt x="1195867" y="376332"/>
                  <a:pt x="1201455" y="365994"/>
                </a:cubicBezTo>
                <a:cubicBezTo>
                  <a:pt x="1207043" y="355656"/>
                  <a:pt x="1209837" y="348392"/>
                  <a:pt x="1209837" y="344201"/>
                </a:cubicBezTo>
                <a:cubicBezTo>
                  <a:pt x="1209837" y="340010"/>
                  <a:pt x="1219896" y="316959"/>
                  <a:pt x="1240012" y="275049"/>
                </a:cubicBezTo>
                <a:cubicBezTo>
                  <a:pt x="1260129" y="233139"/>
                  <a:pt x="1269489" y="211067"/>
                  <a:pt x="1268092" y="208831"/>
                </a:cubicBezTo>
                <a:cubicBezTo>
                  <a:pt x="1266695" y="206596"/>
                  <a:pt x="1267673" y="204920"/>
                  <a:pt x="1271026" y="203802"/>
                </a:cubicBezTo>
                <a:cubicBezTo>
                  <a:pt x="1273820" y="202685"/>
                  <a:pt x="1276265" y="201986"/>
                  <a:pt x="1278360" y="201707"/>
                </a:cubicBezTo>
                <a:close/>
                <a:moveTo>
                  <a:pt x="6864334" y="193534"/>
                </a:moveTo>
                <a:cubicBezTo>
                  <a:pt x="6868525" y="194233"/>
                  <a:pt x="6871040" y="195700"/>
                  <a:pt x="6871878" y="197935"/>
                </a:cubicBezTo>
                <a:cubicBezTo>
                  <a:pt x="6872995" y="200729"/>
                  <a:pt x="6881658" y="203523"/>
                  <a:pt x="6897862" y="206317"/>
                </a:cubicBezTo>
                <a:cubicBezTo>
                  <a:pt x="6912391" y="209111"/>
                  <a:pt x="6923148" y="213022"/>
                  <a:pt x="6930133" y="218052"/>
                </a:cubicBezTo>
                <a:cubicBezTo>
                  <a:pt x="6937118" y="223081"/>
                  <a:pt x="6942008" y="230066"/>
                  <a:pt x="6944801" y="239007"/>
                </a:cubicBezTo>
                <a:cubicBezTo>
                  <a:pt x="6947037" y="246271"/>
                  <a:pt x="6945640" y="251440"/>
                  <a:pt x="6940610" y="254513"/>
                </a:cubicBezTo>
                <a:cubicBezTo>
                  <a:pt x="6935582" y="257587"/>
                  <a:pt x="6926082" y="259123"/>
                  <a:pt x="6912112" y="259123"/>
                </a:cubicBezTo>
                <a:cubicBezTo>
                  <a:pt x="6908200" y="259123"/>
                  <a:pt x="6895627" y="264153"/>
                  <a:pt x="6874392" y="274211"/>
                </a:cubicBezTo>
                <a:lnTo>
                  <a:pt x="6842541" y="289299"/>
                </a:lnTo>
                <a:lnTo>
                  <a:pt x="6842541" y="311930"/>
                </a:lnTo>
                <a:cubicBezTo>
                  <a:pt x="6842541" y="327018"/>
                  <a:pt x="6844217" y="340708"/>
                  <a:pt x="6847570" y="353002"/>
                </a:cubicBezTo>
                <a:cubicBezTo>
                  <a:pt x="6850364" y="361943"/>
                  <a:pt x="6852740" y="367251"/>
                  <a:pt x="6854695" y="368928"/>
                </a:cubicBezTo>
                <a:cubicBezTo>
                  <a:pt x="6856650" y="370604"/>
                  <a:pt x="6862658" y="371442"/>
                  <a:pt x="6872716" y="371442"/>
                </a:cubicBezTo>
                <a:cubicBezTo>
                  <a:pt x="6883334" y="372001"/>
                  <a:pt x="6894928" y="375773"/>
                  <a:pt x="6907502" y="382758"/>
                </a:cubicBezTo>
                <a:cubicBezTo>
                  <a:pt x="6920074" y="389743"/>
                  <a:pt x="6928037" y="396868"/>
                  <a:pt x="6931390" y="404132"/>
                </a:cubicBezTo>
                <a:cubicBezTo>
                  <a:pt x="6936419" y="413632"/>
                  <a:pt x="6936140" y="431234"/>
                  <a:pt x="6930552" y="456939"/>
                </a:cubicBezTo>
                <a:lnTo>
                  <a:pt x="6930552" y="463644"/>
                </a:lnTo>
                <a:cubicBezTo>
                  <a:pt x="6931112" y="463085"/>
                  <a:pt x="6933066" y="459453"/>
                  <a:pt x="6936419" y="452748"/>
                </a:cubicBezTo>
                <a:lnTo>
                  <a:pt x="6943125" y="441851"/>
                </a:lnTo>
                <a:lnTo>
                  <a:pt x="6943125" y="442689"/>
                </a:lnTo>
                <a:cubicBezTo>
                  <a:pt x="6942008" y="447160"/>
                  <a:pt x="6940470" y="457218"/>
                  <a:pt x="6938515" y="472864"/>
                </a:cubicBezTo>
                <a:cubicBezTo>
                  <a:pt x="6936560" y="488511"/>
                  <a:pt x="6932368" y="501084"/>
                  <a:pt x="6925942" y="510583"/>
                </a:cubicBezTo>
                <a:cubicBezTo>
                  <a:pt x="6919516" y="520083"/>
                  <a:pt x="6916302" y="525671"/>
                  <a:pt x="6916302" y="527347"/>
                </a:cubicBezTo>
                <a:cubicBezTo>
                  <a:pt x="6916302" y="529024"/>
                  <a:pt x="6909457" y="537126"/>
                  <a:pt x="6895766" y="551655"/>
                </a:cubicBezTo>
                <a:cubicBezTo>
                  <a:pt x="6882076" y="566184"/>
                  <a:pt x="6875790" y="575264"/>
                  <a:pt x="6876907" y="578897"/>
                </a:cubicBezTo>
                <a:cubicBezTo>
                  <a:pt x="6878024" y="582529"/>
                  <a:pt x="6873974" y="588815"/>
                  <a:pt x="6864753" y="597756"/>
                </a:cubicBezTo>
                <a:cubicBezTo>
                  <a:pt x="6855533" y="606697"/>
                  <a:pt x="6850504" y="613822"/>
                  <a:pt x="6849666" y="619130"/>
                </a:cubicBezTo>
                <a:cubicBezTo>
                  <a:pt x="6848828" y="624439"/>
                  <a:pt x="6844916" y="629328"/>
                  <a:pt x="6837931" y="633799"/>
                </a:cubicBezTo>
                <a:cubicBezTo>
                  <a:pt x="6830946" y="638269"/>
                  <a:pt x="6823262" y="645394"/>
                  <a:pt x="6814880" y="655173"/>
                </a:cubicBezTo>
                <a:cubicBezTo>
                  <a:pt x="6806498" y="664952"/>
                  <a:pt x="6796440" y="673753"/>
                  <a:pt x="6784705" y="681576"/>
                </a:cubicBezTo>
                <a:cubicBezTo>
                  <a:pt x="6772971" y="689399"/>
                  <a:pt x="6765706" y="694708"/>
                  <a:pt x="6762912" y="697502"/>
                </a:cubicBezTo>
                <a:cubicBezTo>
                  <a:pt x="6759001" y="700855"/>
                  <a:pt x="6751596" y="704208"/>
                  <a:pt x="6740700" y="707560"/>
                </a:cubicBezTo>
                <a:cubicBezTo>
                  <a:pt x="6729804" y="710913"/>
                  <a:pt x="6722399" y="711751"/>
                  <a:pt x="6718487" y="710075"/>
                </a:cubicBezTo>
                <a:cubicBezTo>
                  <a:pt x="6714017" y="708399"/>
                  <a:pt x="6709826" y="703230"/>
                  <a:pt x="6705915" y="694568"/>
                </a:cubicBezTo>
                <a:cubicBezTo>
                  <a:pt x="6702003" y="685907"/>
                  <a:pt x="6699489" y="675709"/>
                  <a:pt x="6698371" y="663974"/>
                </a:cubicBezTo>
                <a:lnTo>
                  <a:pt x="6695856" y="643857"/>
                </a:lnTo>
                <a:lnTo>
                  <a:pt x="6724355" y="615358"/>
                </a:lnTo>
                <a:cubicBezTo>
                  <a:pt x="6743913" y="596359"/>
                  <a:pt x="6752854" y="584764"/>
                  <a:pt x="6751177" y="580573"/>
                </a:cubicBezTo>
                <a:cubicBezTo>
                  <a:pt x="6749501" y="576382"/>
                  <a:pt x="6742237" y="571073"/>
                  <a:pt x="6729384" y="564647"/>
                </a:cubicBezTo>
                <a:cubicBezTo>
                  <a:pt x="6716532" y="558221"/>
                  <a:pt x="6709547" y="554170"/>
                  <a:pt x="6708429" y="552493"/>
                </a:cubicBezTo>
                <a:cubicBezTo>
                  <a:pt x="6705635" y="549699"/>
                  <a:pt x="6700047" y="547045"/>
                  <a:pt x="6691665" y="544530"/>
                </a:cubicBezTo>
                <a:cubicBezTo>
                  <a:pt x="6683283" y="542016"/>
                  <a:pt x="6676578" y="540759"/>
                  <a:pt x="6671548" y="540759"/>
                </a:cubicBezTo>
                <a:cubicBezTo>
                  <a:pt x="6664843" y="540759"/>
                  <a:pt x="6660512" y="539641"/>
                  <a:pt x="6658556" y="537406"/>
                </a:cubicBezTo>
                <a:cubicBezTo>
                  <a:pt x="6656600" y="535171"/>
                  <a:pt x="6654784" y="529862"/>
                  <a:pt x="6653108" y="521480"/>
                </a:cubicBezTo>
                <a:cubicBezTo>
                  <a:pt x="6651990" y="513098"/>
                  <a:pt x="6654086" y="505414"/>
                  <a:pt x="6659394" y="498429"/>
                </a:cubicBezTo>
                <a:cubicBezTo>
                  <a:pt x="6664703" y="491444"/>
                  <a:pt x="6667357" y="486555"/>
                  <a:pt x="6667357" y="483761"/>
                </a:cubicBezTo>
                <a:cubicBezTo>
                  <a:pt x="6667357" y="478732"/>
                  <a:pt x="6682305" y="464343"/>
                  <a:pt x="6712201" y="440594"/>
                </a:cubicBezTo>
                <a:cubicBezTo>
                  <a:pt x="6742097" y="416845"/>
                  <a:pt x="6762633" y="403014"/>
                  <a:pt x="6773809" y="399103"/>
                </a:cubicBezTo>
                <a:cubicBezTo>
                  <a:pt x="6778279" y="397985"/>
                  <a:pt x="6780934" y="395610"/>
                  <a:pt x="6781772" y="391978"/>
                </a:cubicBezTo>
                <a:cubicBezTo>
                  <a:pt x="6782610" y="388346"/>
                  <a:pt x="6783308" y="375354"/>
                  <a:pt x="6783867" y="353002"/>
                </a:cubicBezTo>
                <a:cubicBezTo>
                  <a:pt x="6784984" y="330091"/>
                  <a:pt x="6786102" y="316959"/>
                  <a:pt x="6787220" y="313606"/>
                </a:cubicBezTo>
                <a:cubicBezTo>
                  <a:pt x="6788337" y="310254"/>
                  <a:pt x="6786661" y="308577"/>
                  <a:pt x="6782191" y="308577"/>
                </a:cubicBezTo>
                <a:cubicBezTo>
                  <a:pt x="6744751" y="307460"/>
                  <a:pt x="6716811" y="292931"/>
                  <a:pt x="6698371" y="264991"/>
                </a:cubicBezTo>
                <a:cubicBezTo>
                  <a:pt x="6690548" y="252138"/>
                  <a:pt x="6686636" y="243477"/>
                  <a:pt x="6686636" y="239007"/>
                </a:cubicBezTo>
                <a:cubicBezTo>
                  <a:pt x="6686636" y="234536"/>
                  <a:pt x="6690548" y="230345"/>
                  <a:pt x="6698371" y="226434"/>
                </a:cubicBezTo>
                <a:cubicBezTo>
                  <a:pt x="6702841" y="224757"/>
                  <a:pt x="6706753" y="224059"/>
                  <a:pt x="6710106" y="224338"/>
                </a:cubicBezTo>
                <a:cubicBezTo>
                  <a:pt x="6713459" y="224617"/>
                  <a:pt x="6718487" y="226713"/>
                  <a:pt x="6725193" y="230625"/>
                </a:cubicBezTo>
                <a:lnTo>
                  <a:pt x="6741119" y="239007"/>
                </a:lnTo>
                <a:lnTo>
                  <a:pt x="6764589" y="226434"/>
                </a:lnTo>
                <a:cubicBezTo>
                  <a:pt x="6764589" y="226434"/>
                  <a:pt x="6779117" y="219169"/>
                  <a:pt x="6808174" y="204640"/>
                </a:cubicBezTo>
                <a:cubicBezTo>
                  <a:pt x="6818792" y="199052"/>
                  <a:pt x="6831644" y="195420"/>
                  <a:pt x="6846732" y="193744"/>
                </a:cubicBezTo>
                <a:cubicBezTo>
                  <a:pt x="6854276" y="192906"/>
                  <a:pt x="6860144" y="192836"/>
                  <a:pt x="6864334" y="193534"/>
                </a:cubicBezTo>
                <a:close/>
                <a:moveTo>
                  <a:pt x="7218055" y="190391"/>
                </a:moveTo>
                <a:cubicBezTo>
                  <a:pt x="7197938" y="192067"/>
                  <a:pt x="7174747" y="199052"/>
                  <a:pt x="7148484" y="211346"/>
                </a:cubicBezTo>
                <a:cubicBezTo>
                  <a:pt x="7122220" y="223640"/>
                  <a:pt x="7100986" y="237610"/>
                  <a:pt x="7084781" y="253256"/>
                </a:cubicBezTo>
                <a:cubicBezTo>
                  <a:pt x="7081987" y="256050"/>
                  <a:pt x="7073605" y="262756"/>
                  <a:pt x="7059635" y="273373"/>
                </a:cubicBezTo>
                <a:cubicBezTo>
                  <a:pt x="7045664" y="283990"/>
                  <a:pt x="7037283" y="293769"/>
                  <a:pt x="7034489" y="302710"/>
                </a:cubicBezTo>
                <a:cubicBezTo>
                  <a:pt x="7031136" y="318356"/>
                  <a:pt x="7031415" y="327297"/>
                  <a:pt x="7035327" y="329532"/>
                </a:cubicBezTo>
                <a:cubicBezTo>
                  <a:pt x="7037562" y="328973"/>
                  <a:pt x="7040636" y="328694"/>
                  <a:pt x="7044548" y="328694"/>
                </a:cubicBezTo>
                <a:cubicBezTo>
                  <a:pt x="7048459" y="328694"/>
                  <a:pt x="7050414" y="325900"/>
                  <a:pt x="7050414" y="320312"/>
                </a:cubicBezTo>
                <a:cubicBezTo>
                  <a:pt x="7050414" y="314724"/>
                  <a:pt x="7051812" y="311930"/>
                  <a:pt x="7054606" y="311930"/>
                </a:cubicBezTo>
                <a:cubicBezTo>
                  <a:pt x="7057400" y="311930"/>
                  <a:pt x="7057958" y="313886"/>
                  <a:pt x="7056282" y="317797"/>
                </a:cubicBezTo>
                <a:cubicBezTo>
                  <a:pt x="7054606" y="321709"/>
                  <a:pt x="7061032" y="319753"/>
                  <a:pt x="7075560" y="311930"/>
                </a:cubicBezTo>
                <a:lnTo>
                  <a:pt x="7097354" y="301033"/>
                </a:lnTo>
                <a:lnTo>
                  <a:pt x="7098192" y="280078"/>
                </a:lnTo>
                <a:cubicBezTo>
                  <a:pt x="7098751" y="268344"/>
                  <a:pt x="7099450" y="261359"/>
                  <a:pt x="7100288" y="259123"/>
                </a:cubicBezTo>
                <a:cubicBezTo>
                  <a:pt x="7101126" y="256888"/>
                  <a:pt x="7104338" y="255212"/>
                  <a:pt x="7109926" y="254094"/>
                </a:cubicBezTo>
                <a:cubicBezTo>
                  <a:pt x="7113280" y="253535"/>
                  <a:pt x="7115515" y="254094"/>
                  <a:pt x="7116632" y="255771"/>
                </a:cubicBezTo>
                <a:cubicBezTo>
                  <a:pt x="7117750" y="257447"/>
                  <a:pt x="7118588" y="261638"/>
                  <a:pt x="7119147" y="268344"/>
                </a:cubicBezTo>
                <a:cubicBezTo>
                  <a:pt x="7120264" y="277284"/>
                  <a:pt x="7123338" y="282733"/>
                  <a:pt x="7128368" y="284688"/>
                </a:cubicBezTo>
                <a:cubicBezTo>
                  <a:pt x="7133396" y="286644"/>
                  <a:pt x="7143455" y="285666"/>
                  <a:pt x="7158542" y="281755"/>
                </a:cubicBezTo>
                <a:cubicBezTo>
                  <a:pt x="7173630" y="277843"/>
                  <a:pt x="7187320" y="277703"/>
                  <a:pt x="7199614" y="281336"/>
                </a:cubicBezTo>
                <a:cubicBezTo>
                  <a:pt x="7211908" y="284968"/>
                  <a:pt x="7220010" y="288460"/>
                  <a:pt x="7223922" y="291813"/>
                </a:cubicBezTo>
                <a:cubicBezTo>
                  <a:pt x="7226158" y="293490"/>
                  <a:pt x="7228113" y="293629"/>
                  <a:pt x="7229790" y="292232"/>
                </a:cubicBezTo>
                <a:cubicBezTo>
                  <a:pt x="7231466" y="290835"/>
                  <a:pt x="7233422" y="287063"/>
                  <a:pt x="7235656" y="280917"/>
                </a:cubicBezTo>
                <a:cubicBezTo>
                  <a:pt x="7240127" y="270858"/>
                  <a:pt x="7241804" y="265270"/>
                  <a:pt x="7240686" y="264153"/>
                </a:cubicBezTo>
                <a:cubicBezTo>
                  <a:pt x="7239568" y="263035"/>
                  <a:pt x="7240127" y="258565"/>
                  <a:pt x="7242362" y="250741"/>
                </a:cubicBezTo>
                <a:cubicBezTo>
                  <a:pt x="7244598" y="242918"/>
                  <a:pt x="7244318" y="233279"/>
                  <a:pt x="7241524" y="221823"/>
                </a:cubicBezTo>
                <a:cubicBezTo>
                  <a:pt x="7238730" y="210368"/>
                  <a:pt x="7234540" y="202405"/>
                  <a:pt x="7228952" y="197935"/>
                </a:cubicBezTo>
                <a:cubicBezTo>
                  <a:pt x="7222804" y="192906"/>
                  <a:pt x="7219172" y="190391"/>
                  <a:pt x="7218055" y="190391"/>
                </a:cubicBezTo>
                <a:close/>
                <a:moveTo>
                  <a:pt x="2156165" y="182009"/>
                </a:moveTo>
                <a:cubicBezTo>
                  <a:pt x="2147783" y="182009"/>
                  <a:pt x="2137305" y="185082"/>
                  <a:pt x="2124732" y="191229"/>
                </a:cubicBezTo>
                <a:cubicBezTo>
                  <a:pt x="2112160" y="197376"/>
                  <a:pt x="2103917" y="203243"/>
                  <a:pt x="2100006" y="208831"/>
                </a:cubicBezTo>
                <a:cubicBezTo>
                  <a:pt x="2094976" y="216655"/>
                  <a:pt x="2084080" y="230904"/>
                  <a:pt x="2067316" y="251580"/>
                </a:cubicBezTo>
                <a:lnTo>
                  <a:pt x="2043008" y="283431"/>
                </a:lnTo>
                <a:lnTo>
                  <a:pt x="2064801" y="286784"/>
                </a:lnTo>
                <a:cubicBezTo>
                  <a:pt x="2101123" y="292931"/>
                  <a:pt x="2120681" y="291254"/>
                  <a:pt x="2123475" y="281755"/>
                </a:cubicBezTo>
                <a:cubicBezTo>
                  <a:pt x="2125710" y="275049"/>
                  <a:pt x="2136048" y="258565"/>
                  <a:pt x="2154489" y="232301"/>
                </a:cubicBezTo>
                <a:cubicBezTo>
                  <a:pt x="2167341" y="214419"/>
                  <a:pt x="2174745" y="203243"/>
                  <a:pt x="2176701" y="198773"/>
                </a:cubicBezTo>
                <a:cubicBezTo>
                  <a:pt x="2178657" y="194303"/>
                  <a:pt x="2177120" y="190670"/>
                  <a:pt x="2172091" y="187876"/>
                </a:cubicBezTo>
                <a:cubicBezTo>
                  <a:pt x="2165944" y="183965"/>
                  <a:pt x="2160635" y="182009"/>
                  <a:pt x="2156165" y="182009"/>
                </a:cubicBezTo>
                <a:close/>
                <a:moveTo>
                  <a:pt x="7017724" y="171951"/>
                </a:moveTo>
                <a:cubicBezTo>
                  <a:pt x="7022754" y="171392"/>
                  <a:pt x="7026666" y="172509"/>
                  <a:pt x="7029460" y="175303"/>
                </a:cubicBezTo>
                <a:cubicBezTo>
                  <a:pt x="7031696" y="177539"/>
                  <a:pt x="7031415" y="199052"/>
                  <a:pt x="7028622" y="239845"/>
                </a:cubicBezTo>
                <a:lnTo>
                  <a:pt x="7026945" y="264153"/>
                </a:lnTo>
                <a:lnTo>
                  <a:pt x="7040356" y="253256"/>
                </a:lnTo>
                <a:cubicBezTo>
                  <a:pt x="7049856" y="245992"/>
                  <a:pt x="7055304" y="242359"/>
                  <a:pt x="7056702" y="242359"/>
                </a:cubicBezTo>
                <a:cubicBezTo>
                  <a:pt x="7058098" y="242359"/>
                  <a:pt x="7065781" y="237610"/>
                  <a:pt x="7079752" y="228110"/>
                </a:cubicBezTo>
                <a:cubicBezTo>
                  <a:pt x="7093162" y="218610"/>
                  <a:pt x="7109648" y="208971"/>
                  <a:pt x="7129206" y="199192"/>
                </a:cubicBezTo>
                <a:cubicBezTo>
                  <a:pt x="7148763" y="189413"/>
                  <a:pt x="7164689" y="182847"/>
                  <a:pt x="7176983" y="179494"/>
                </a:cubicBezTo>
                <a:cubicBezTo>
                  <a:pt x="7190953" y="176142"/>
                  <a:pt x="7205482" y="174325"/>
                  <a:pt x="7220570" y="174046"/>
                </a:cubicBezTo>
                <a:cubicBezTo>
                  <a:pt x="7235656" y="173767"/>
                  <a:pt x="7246553" y="175303"/>
                  <a:pt x="7253259" y="178656"/>
                </a:cubicBezTo>
                <a:cubicBezTo>
                  <a:pt x="7272816" y="188715"/>
                  <a:pt x="7287485" y="208133"/>
                  <a:pt x="7297264" y="236911"/>
                </a:cubicBezTo>
                <a:cubicBezTo>
                  <a:pt x="7307044" y="265689"/>
                  <a:pt x="7309140" y="295725"/>
                  <a:pt x="7303551" y="327018"/>
                </a:cubicBezTo>
                <a:cubicBezTo>
                  <a:pt x="7300198" y="345458"/>
                  <a:pt x="7297963" y="358869"/>
                  <a:pt x="7296846" y="367251"/>
                </a:cubicBezTo>
                <a:cubicBezTo>
                  <a:pt x="7295169" y="377310"/>
                  <a:pt x="7291397" y="391280"/>
                  <a:pt x="7285530" y="409161"/>
                </a:cubicBezTo>
                <a:cubicBezTo>
                  <a:pt x="7279662" y="427043"/>
                  <a:pt x="7275331" y="437381"/>
                  <a:pt x="7272538" y="440175"/>
                </a:cubicBezTo>
                <a:cubicBezTo>
                  <a:pt x="7269185" y="443527"/>
                  <a:pt x="7260524" y="456100"/>
                  <a:pt x="7246553" y="477894"/>
                </a:cubicBezTo>
                <a:cubicBezTo>
                  <a:pt x="7224201" y="511422"/>
                  <a:pt x="7208834" y="528186"/>
                  <a:pt x="7200452" y="528186"/>
                </a:cubicBezTo>
                <a:cubicBezTo>
                  <a:pt x="7198217" y="528186"/>
                  <a:pt x="7194306" y="530980"/>
                  <a:pt x="7188718" y="536568"/>
                </a:cubicBezTo>
                <a:cubicBezTo>
                  <a:pt x="7184248" y="541038"/>
                  <a:pt x="7179078" y="542994"/>
                  <a:pt x="7173211" y="542435"/>
                </a:cubicBezTo>
                <a:cubicBezTo>
                  <a:pt x="7167344" y="541876"/>
                  <a:pt x="7162454" y="539082"/>
                  <a:pt x="7158542" y="534053"/>
                </a:cubicBezTo>
                <a:cubicBezTo>
                  <a:pt x="7154630" y="529583"/>
                  <a:pt x="7152116" y="527766"/>
                  <a:pt x="7150998" y="528605"/>
                </a:cubicBezTo>
                <a:cubicBezTo>
                  <a:pt x="7149881" y="529443"/>
                  <a:pt x="7149322" y="533494"/>
                  <a:pt x="7149322" y="540759"/>
                </a:cubicBezTo>
                <a:lnTo>
                  <a:pt x="7149322" y="553332"/>
                </a:lnTo>
                <a:lnTo>
                  <a:pt x="7166086" y="550817"/>
                </a:lnTo>
                <a:cubicBezTo>
                  <a:pt x="7204084" y="544111"/>
                  <a:pt x="7232583" y="549420"/>
                  <a:pt x="7251582" y="566743"/>
                </a:cubicBezTo>
                <a:cubicBezTo>
                  <a:pt x="7265553" y="579595"/>
                  <a:pt x="7270302" y="589095"/>
                  <a:pt x="7265832" y="595242"/>
                </a:cubicBezTo>
                <a:cubicBezTo>
                  <a:pt x="7264715" y="596918"/>
                  <a:pt x="7262479" y="597756"/>
                  <a:pt x="7259126" y="597756"/>
                </a:cubicBezTo>
                <a:cubicBezTo>
                  <a:pt x="7253538" y="597756"/>
                  <a:pt x="7249906" y="599153"/>
                  <a:pt x="7248230" y="601947"/>
                </a:cubicBezTo>
                <a:cubicBezTo>
                  <a:pt x="7245994" y="605300"/>
                  <a:pt x="7239568" y="608932"/>
                  <a:pt x="7228952" y="612844"/>
                </a:cubicBezTo>
                <a:cubicBezTo>
                  <a:pt x="7218334" y="616755"/>
                  <a:pt x="7209673" y="618432"/>
                  <a:pt x="7202967" y="617873"/>
                </a:cubicBezTo>
                <a:cubicBezTo>
                  <a:pt x="7194026" y="617314"/>
                  <a:pt x="7185086" y="620388"/>
                  <a:pt x="7176144" y="627093"/>
                </a:cubicBezTo>
                <a:cubicBezTo>
                  <a:pt x="7167204" y="633799"/>
                  <a:pt x="7161336" y="636593"/>
                  <a:pt x="7158542" y="635475"/>
                </a:cubicBezTo>
                <a:cubicBezTo>
                  <a:pt x="7154072" y="633799"/>
                  <a:pt x="7150020" y="635755"/>
                  <a:pt x="7146388" y="641343"/>
                </a:cubicBezTo>
                <a:cubicBezTo>
                  <a:pt x="7142756" y="646931"/>
                  <a:pt x="7140381" y="654195"/>
                  <a:pt x="7139264" y="663136"/>
                </a:cubicBezTo>
                <a:lnTo>
                  <a:pt x="7136750" y="683253"/>
                </a:lnTo>
                <a:lnTo>
                  <a:pt x="7157704" y="683253"/>
                </a:lnTo>
                <a:cubicBezTo>
                  <a:pt x="7172232" y="682694"/>
                  <a:pt x="7184806" y="680459"/>
                  <a:pt x="7195423" y="676547"/>
                </a:cubicBezTo>
                <a:cubicBezTo>
                  <a:pt x="7208834" y="670959"/>
                  <a:pt x="7220848" y="668025"/>
                  <a:pt x="7231466" y="667746"/>
                </a:cubicBezTo>
                <a:cubicBezTo>
                  <a:pt x="7242083" y="667466"/>
                  <a:pt x="7255214" y="669562"/>
                  <a:pt x="7270861" y="674032"/>
                </a:cubicBezTo>
                <a:cubicBezTo>
                  <a:pt x="7291537" y="679620"/>
                  <a:pt x="7305506" y="683253"/>
                  <a:pt x="7312771" y="684929"/>
                </a:cubicBezTo>
                <a:cubicBezTo>
                  <a:pt x="7320036" y="686605"/>
                  <a:pt x="7323668" y="689399"/>
                  <a:pt x="7323668" y="693311"/>
                </a:cubicBezTo>
                <a:cubicBezTo>
                  <a:pt x="7323668" y="697223"/>
                  <a:pt x="7325065" y="699178"/>
                  <a:pt x="7327858" y="699178"/>
                </a:cubicBezTo>
                <a:cubicBezTo>
                  <a:pt x="7331770" y="699178"/>
                  <a:pt x="7333866" y="703090"/>
                  <a:pt x="7334146" y="710913"/>
                </a:cubicBezTo>
                <a:cubicBezTo>
                  <a:pt x="7334424" y="718736"/>
                  <a:pt x="7332888" y="724604"/>
                  <a:pt x="7329536" y="728515"/>
                </a:cubicBezTo>
                <a:cubicBezTo>
                  <a:pt x="7326182" y="732427"/>
                  <a:pt x="7322270" y="734662"/>
                  <a:pt x="7317800" y="735221"/>
                </a:cubicBezTo>
                <a:cubicBezTo>
                  <a:pt x="7313330" y="735780"/>
                  <a:pt x="7303830" y="735221"/>
                  <a:pt x="7289302" y="733545"/>
                </a:cubicBezTo>
                <a:cubicBezTo>
                  <a:pt x="7267508" y="731868"/>
                  <a:pt x="7254656" y="731030"/>
                  <a:pt x="7250744" y="731030"/>
                </a:cubicBezTo>
                <a:cubicBezTo>
                  <a:pt x="7182012" y="734383"/>
                  <a:pt x="7132978" y="737736"/>
                  <a:pt x="7103640" y="741088"/>
                </a:cubicBezTo>
                <a:cubicBezTo>
                  <a:pt x="7074303" y="744441"/>
                  <a:pt x="7049576" y="749470"/>
                  <a:pt x="7029460" y="756176"/>
                </a:cubicBezTo>
                <a:cubicBezTo>
                  <a:pt x="7005430" y="763999"/>
                  <a:pt x="6982800" y="767631"/>
                  <a:pt x="6961566" y="767073"/>
                </a:cubicBezTo>
                <a:cubicBezTo>
                  <a:pt x="6943684" y="766514"/>
                  <a:pt x="6932368" y="765256"/>
                  <a:pt x="6927618" y="763301"/>
                </a:cubicBezTo>
                <a:cubicBezTo>
                  <a:pt x="6922868" y="761345"/>
                  <a:pt x="6920494" y="756455"/>
                  <a:pt x="6920494" y="748632"/>
                </a:cubicBezTo>
                <a:cubicBezTo>
                  <a:pt x="6920494" y="740809"/>
                  <a:pt x="6923986" y="733964"/>
                  <a:pt x="6930971" y="728096"/>
                </a:cubicBezTo>
                <a:cubicBezTo>
                  <a:pt x="6937956" y="722229"/>
                  <a:pt x="6949830" y="716222"/>
                  <a:pt x="6966594" y="710075"/>
                </a:cubicBezTo>
                <a:cubicBezTo>
                  <a:pt x="6985035" y="702811"/>
                  <a:pt x="6997748" y="696524"/>
                  <a:pt x="7004732" y="691215"/>
                </a:cubicBezTo>
                <a:cubicBezTo>
                  <a:pt x="7011718" y="685907"/>
                  <a:pt x="7016747" y="683253"/>
                  <a:pt x="7019820" y="683253"/>
                </a:cubicBezTo>
                <a:cubicBezTo>
                  <a:pt x="7022894" y="683253"/>
                  <a:pt x="7027504" y="681017"/>
                  <a:pt x="7033650" y="676547"/>
                </a:cubicBezTo>
                <a:lnTo>
                  <a:pt x="7042871" y="670680"/>
                </a:lnTo>
                <a:lnTo>
                  <a:pt x="7031136" y="659783"/>
                </a:lnTo>
                <a:cubicBezTo>
                  <a:pt x="7022194" y="651960"/>
                  <a:pt x="7013674" y="646372"/>
                  <a:pt x="7005571" y="643019"/>
                </a:cubicBezTo>
                <a:cubicBezTo>
                  <a:pt x="6997468" y="639666"/>
                  <a:pt x="6986712" y="637710"/>
                  <a:pt x="6973300" y="637152"/>
                </a:cubicBezTo>
                <a:cubicBezTo>
                  <a:pt x="6959889" y="636034"/>
                  <a:pt x="6950809" y="634218"/>
                  <a:pt x="6946058" y="631703"/>
                </a:cubicBezTo>
                <a:cubicBezTo>
                  <a:pt x="6941308" y="629189"/>
                  <a:pt x="6940052" y="625417"/>
                  <a:pt x="6942287" y="620388"/>
                </a:cubicBezTo>
                <a:cubicBezTo>
                  <a:pt x="6943404" y="616476"/>
                  <a:pt x="6948992" y="612285"/>
                  <a:pt x="6959051" y="607815"/>
                </a:cubicBezTo>
                <a:cubicBezTo>
                  <a:pt x="6969109" y="603344"/>
                  <a:pt x="6978888" y="600550"/>
                  <a:pt x="6988388" y="599433"/>
                </a:cubicBezTo>
                <a:cubicBezTo>
                  <a:pt x="7014093" y="596080"/>
                  <a:pt x="7031974" y="591889"/>
                  <a:pt x="7042032" y="586860"/>
                </a:cubicBezTo>
                <a:cubicBezTo>
                  <a:pt x="7049297" y="582948"/>
                  <a:pt x="7054606" y="580992"/>
                  <a:pt x="7057958" y="580992"/>
                </a:cubicBezTo>
                <a:cubicBezTo>
                  <a:pt x="7062428" y="580992"/>
                  <a:pt x="7066340" y="578617"/>
                  <a:pt x="7069693" y="573867"/>
                </a:cubicBezTo>
                <a:cubicBezTo>
                  <a:pt x="7073046" y="569118"/>
                  <a:pt x="7074722" y="563669"/>
                  <a:pt x="7074722" y="557523"/>
                </a:cubicBezTo>
                <a:cubicBezTo>
                  <a:pt x="7074722" y="551935"/>
                  <a:pt x="7073605" y="548721"/>
                  <a:pt x="7071370" y="547883"/>
                </a:cubicBezTo>
                <a:cubicBezTo>
                  <a:pt x="7069134" y="547045"/>
                  <a:pt x="7061032" y="546347"/>
                  <a:pt x="7047062" y="545788"/>
                </a:cubicBezTo>
                <a:cubicBezTo>
                  <a:pt x="7030298" y="545788"/>
                  <a:pt x="7018842" y="543413"/>
                  <a:pt x="7012696" y="538663"/>
                </a:cubicBezTo>
                <a:cubicBezTo>
                  <a:pt x="7006549" y="533913"/>
                  <a:pt x="7002358" y="524274"/>
                  <a:pt x="7000123" y="509745"/>
                </a:cubicBezTo>
                <a:cubicBezTo>
                  <a:pt x="6996211" y="484040"/>
                  <a:pt x="6983638" y="458336"/>
                  <a:pt x="6962404" y="432631"/>
                </a:cubicBezTo>
                <a:cubicBezTo>
                  <a:pt x="6950669" y="417543"/>
                  <a:pt x="6944662" y="403992"/>
                  <a:pt x="6944382" y="391978"/>
                </a:cubicBezTo>
                <a:cubicBezTo>
                  <a:pt x="6944103" y="379964"/>
                  <a:pt x="6948992" y="363340"/>
                  <a:pt x="6959051" y="342105"/>
                </a:cubicBezTo>
                <a:cubicBezTo>
                  <a:pt x="6968550" y="322547"/>
                  <a:pt x="6973021" y="307460"/>
                  <a:pt x="6972462" y="296842"/>
                </a:cubicBezTo>
                <a:cubicBezTo>
                  <a:pt x="6971903" y="278961"/>
                  <a:pt x="6975256" y="256609"/>
                  <a:pt x="6982520" y="229786"/>
                </a:cubicBezTo>
                <a:cubicBezTo>
                  <a:pt x="6989785" y="202964"/>
                  <a:pt x="6997329" y="185362"/>
                  <a:pt x="7005152" y="176980"/>
                </a:cubicBezTo>
                <a:cubicBezTo>
                  <a:pt x="7008505" y="174186"/>
                  <a:pt x="7012696" y="172509"/>
                  <a:pt x="7017724" y="171951"/>
                </a:cubicBezTo>
                <a:close/>
                <a:moveTo>
                  <a:pt x="961730" y="161054"/>
                </a:moveTo>
                <a:lnTo>
                  <a:pt x="991067" y="166921"/>
                </a:lnTo>
                <a:cubicBezTo>
                  <a:pt x="1011184" y="170833"/>
                  <a:pt x="1023198" y="173627"/>
                  <a:pt x="1027110" y="175303"/>
                </a:cubicBezTo>
                <a:cubicBezTo>
                  <a:pt x="1031021" y="176980"/>
                  <a:pt x="1034933" y="178097"/>
                  <a:pt x="1038844" y="178656"/>
                </a:cubicBezTo>
                <a:cubicBezTo>
                  <a:pt x="1046668" y="179774"/>
                  <a:pt x="1055608" y="183685"/>
                  <a:pt x="1065667" y="190391"/>
                </a:cubicBezTo>
                <a:cubicBezTo>
                  <a:pt x="1067343" y="192067"/>
                  <a:pt x="1067623" y="192906"/>
                  <a:pt x="1066505" y="192906"/>
                </a:cubicBezTo>
                <a:cubicBezTo>
                  <a:pt x="1065946" y="192906"/>
                  <a:pt x="1065527" y="193185"/>
                  <a:pt x="1065248" y="193744"/>
                </a:cubicBezTo>
                <a:cubicBezTo>
                  <a:pt x="1064968" y="194303"/>
                  <a:pt x="1064968" y="195141"/>
                  <a:pt x="1065248" y="196258"/>
                </a:cubicBezTo>
                <a:cubicBezTo>
                  <a:pt x="1065527" y="197376"/>
                  <a:pt x="1066225" y="198773"/>
                  <a:pt x="1067343" y="200449"/>
                </a:cubicBezTo>
                <a:cubicBezTo>
                  <a:pt x="1069020" y="204361"/>
                  <a:pt x="1068461" y="208831"/>
                  <a:pt x="1065667" y="213861"/>
                </a:cubicBezTo>
                <a:cubicBezTo>
                  <a:pt x="1062873" y="218890"/>
                  <a:pt x="1059241" y="221404"/>
                  <a:pt x="1054770" y="221404"/>
                </a:cubicBezTo>
                <a:cubicBezTo>
                  <a:pt x="1050300" y="221404"/>
                  <a:pt x="1044572" y="224757"/>
                  <a:pt x="1037587" y="231463"/>
                </a:cubicBezTo>
                <a:cubicBezTo>
                  <a:pt x="1030602" y="238168"/>
                  <a:pt x="1026271" y="244874"/>
                  <a:pt x="1024595" y="251580"/>
                </a:cubicBezTo>
                <a:cubicBezTo>
                  <a:pt x="1022360" y="259403"/>
                  <a:pt x="1021242" y="278402"/>
                  <a:pt x="1021242" y="308577"/>
                </a:cubicBezTo>
                <a:cubicBezTo>
                  <a:pt x="1021242" y="328135"/>
                  <a:pt x="1021801" y="341826"/>
                  <a:pt x="1022919" y="349649"/>
                </a:cubicBezTo>
                <a:cubicBezTo>
                  <a:pt x="1024036" y="357472"/>
                  <a:pt x="1027110" y="366692"/>
                  <a:pt x="1032139" y="377310"/>
                </a:cubicBezTo>
                <a:cubicBezTo>
                  <a:pt x="1038844" y="392397"/>
                  <a:pt x="1044432" y="412654"/>
                  <a:pt x="1048903" y="438079"/>
                </a:cubicBezTo>
                <a:cubicBezTo>
                  <a:pt x="1053373" y="463504"/>
                  <a:pt x="1054770" y="481526"/>
                  <a:pt x="1053094" y="492143"/>
                </a:cubicBezTo>
                <a:cubicBezTo>
                  <a:pt x="1051418" y="501084"/>
                  <a:pt x="1046528" y="515054"/>
                  <a:pt x="1038425" y="534053"/>
                </a:cubicBezTo>
                <a:cubicBezTo>
                  <a:pt x="1030323" y="553052"/>
                  <a:pt x="1024595" y="564508"/>
                  <a:pt x="1021242" y="568419"/>
                </a:cubicBezTo>
                <a:cubicBezTo>
                  <a:pt x="1017331" y="571772"/>
                  <a:pt x="1014956" y="574845"/>
                  <a:pt x="1014118" y="577639"/>
                </a:cubicBezTo>
                <a:cubicBezTo>
                  <a:pt x="1013279" y="580433"/>
                  <a:pt x="1003920" y="585183"/>
                  <a:pt x="986038" y="591889"/>
                </a:cubicBezTo>
                <a:cubicBezTo>
                  <a:pt x="973744" y="595800"/>
                  <a:pt x="965642" y="598036"/>
                  <a:pt x="961730" y="598594"/>
                </a:cubicBezTo>
                <a:cubicBezTo>
                  <a:pt x="957818" y="599153"/>
                  <a:pt x="953907" y="598036"/>
                  <a:pt x="949995" y="595242"/>
                </a:cubicBezTo>
                <a:cubicBezTo>
                  <a:pt x="944407" y="591330"/>
                  <a:pt x="941054" y="589933"/>
                  <a:pt x="939937" y="591051"/>
                </a:cubicBezTo>
                <a:cubicBezTo>
                  <a:pt x="938260" y="592727"/>
                  <a:pt x="937143" y="609072"/>
                  <a:pt x="936584" y="640085"/>
                </a:cubicBezTo>
                <a:cubicBezTo>
                  <a:pt x="936025" y="671099"/>
                  <a:pt x="936584" y="691355"/>
                  <a:pt x="938260" y="700855"/>
                </a:cubicBezTo>
                <a:cubicBezTo>
                  <a:pt x="940496" y="712031"/>
                  <a:pt x="942172" y="721111"/>
                  <a:pt x="943290" y="728096"/>
                </a:cubicBezTo>
                <a:cubicBezTo>
                  <a:pt x="944407" y="735081"/>
                  <a:pt x="945106" y="740669"/>
                  <a:pt x="945385" y="744860"/>
                </a:cubicBezTo>
                <a:cubicBezTo>
                  <a:pt x="945665" y="749051"/>
                  <a:pt x="945245" y="751985"/>
                  <a:pt x="944128" y="753661"/>
                </a:cubicBezTo>
                <a:cubicBezTo>
                  <a:pt x="943010" y="755338"/>
                  <a:pt x="941613" y="756176"/>
                  <a:pt x="939937" y="756176"/>
                </a:cubicBezTo>
                <a:cubicBezTo>
                  <a:pt x="933790" y="756176"/>
                  <a:pt x="926386" y="753661"/>
                  <a:pt x="917724" y="748632"/>
                </a:cubicBezTo>
                <a:cubicBezTo>
                  <a:pt x="909063" y="743603"/>
                  <a:pt x="902776" y="738294"/>
                  <a:pt x="898865" y="732706"/>
                </a:cubicBezTo>
                <a:cubicBezTo>
                  <a:pt x="885454" y="714266"/>
                  <a:pt x="877631" y="691076"/>
                  <a:pt x="875395" y="663136"/>
                </a:cubicBezTo>
                <a:cubicBezTo>
                  <a:pt x="874837" y="658665"/>
                  <a:pt x="875954" y="644835"/>
                  <a:pt x="878748" y="621645"/>
                </a:cubicBezTo>
                <a:cubicBezTo>
                  <a:pt x="881542" y="598455"/>
                  <a:pt x="884336" y="579036"/>
                  <a:pt x="887130" y="563390"/>
                </a:cubicBezTo>
                <a:cubicBezTo>
                  <a:pt x="888807" y="554449"/>
                  <a:pt x="890204" y="544111"/>
                  <a:pt x="891321" y="532377"/>
                </a:cubicBezTo>
                <a:cubicBezTo>
                  <a:pt x="894115" y="510583"/>
                  <a:pt x="898306" y="491025"/>
                  <a:pt x="903894" y="473703"/>
                </a:cubicBezTo>
                <a:cubicBezTo>
                  <a:pt x="907806" y="462527"/>
                  <a:pt x="908923" y="454703"/>
                  <a:pt x="907247" y="450233"/>
                </a:cubicBezTo>
                <a:cubicBezTo>
                  <a:pt x="905571" y="446321"/>
                  <a:pt x="907107" y="441572"/>
                  <a:pt x="911857" y="435984"/>
                </a:cubicBezTo>
                <a:cubicBezTo>
                  <a:pt x="916607" y="430396"/>
                  <a:pt x="921776" y="427602"/>
                  <a:pt x="927364" y="427602"/>
                </a:cubicBezTo>
                <a:cubicBezTo>
                  <a:pt x="930717" y="427602"/>
                  <a:pt x="932673" y="428579"/>
                  <a:pt x="933231" y="430535"/>
                </a:cubicBezTo>
                <a:cubicBezTo>
                  <a:pt x="933790" y="432491"/>
                  <a:pt x="933231" y="436822"/>
                  <a:pt x="931555" y="443527"/>
                </a:cubicBezTo>
                <a:cubicBezTo>
                  <a:pt x="929878" y="454145"/>
                  <a:pt x="930577" y="462247"/>
                  <a:pt x="933650" y="467835"/>
                </a:cubicBezTo>
                <a:cubicBezTo>
                  <a:pt x="936724" y="473423"/>
                  <a:pt x="938959" y="480688"/>
                  <a:pt x="940356" y="489628"/>
                </a:cubicBezTo>
                <a:cubicBezTo>
                  <a:pt x="941753" y="498569"/>
                  <a:pt x="942591" y="504297"/>
                  <a:pt x="942870" y="506811"/>
                </a:cubicBezTo>
                <a:cubicBezTo>
                  <a:pt x="943150" y="509326"/>
                  <a:pt x="945804" y="513098"/>
                  <a:pt x="950834" y="518127"/>
                </a:cubicBezTo>
                <a:cubicBezTo>
                  <a:pt x="954186" y="521480"/>
                  <a:pt x="957120" y="522458"/>
                  <a:pt x="959634" y="521061"/>
                </a:cubicBezTo>
                <a:cubicBezTo>
                  <a:pt x="962149" y="519664"/>
                  <a:pt x="968156" y="514216"/>
                  <a:pt x="977656" y="504716"/>
                </a:cubicBezTo>
                <a:cubicBezTo>
                  <a:pt x="995537" y="485158"/>
                  <a:pt x="1006015" y="464482"/>
                  <a:pt x="1009088" y="442689"/>
                </a:cubicBezTo>
                <a:cubicBezTo>
                  <a:pt x="1012162" y="420896"/>
                  <a:pt x="1008669" y="394912"/>
                  <a:pt x="998611" y="364737"/>
                </a:cubicBezTo>
                <a:cubicBezTo>
                  <a:pt x="988552" y="335120"/>
                  <a:pt x="981567" y="312489"/>
                  <a:pt x="977656" y="296842"/>
                </a:cubicBezTo>
                <a:cubicBezTo>
                  <a:pt x="974862" y="283990"/>
                  <a:pt x="971788" y="277564"/>
                  <a:pt x="968436" y="277564"/>
                </a:cubicBezTo>
                <a:cubicBezTo>
                  <a:pt x="965083" y="277564"/>
                  <a:pt x="958657" y="281196"/>
                  <a:pt x="949157" y="288460"/>
                </a:cubicBezTo>
                <a:cubicBezTo>
                  <a:pt x="939657" y="295725"/>
                  <a:pt x="931555" y="302989"/>
                  <a:pt x="924849" y="310254"/>
                </a:cubicBezTo>
                <a:cubicBezTo>
                  <a:pt x="910320" y="327018"/>
                  <a:pt x="888527" y="327018"/>
                  <a:pt x="859470" y="310254"/>
                </a:cubicBezTo>
                <a:cubicBezTo>
                  <a:pt x="836000" y="296842"/>
                  <a:pt x="823427" y="282034"/>
                  <a:pt x="821751" y="265829"/>
                </a:cubicBezTo>
                <a:cubicBezTo>
                  <a:pt x="820633" y="259123"/>
                  <a:pt x="819236" y="251859"/>
                  <a:pt x="817560" y="244036"/>
                </a:cubicBezTo>
                <a:cubicBezTo>
                  <a:pt x="817001" y="239565"/>
                  <a:pt x="817141" y="236492"/>
                  <a:pt x="817979" y="234816"/>
                </a:cubicBezTo>
                <a:cubicBezTo>
                  <a:pt x="818817" y="233139"/>
                  <a:pt x="821192" y="231463"/>
                  <a:pt x="825103" y="229786"/>
                </a:cubicBezTo>
                <a:cubicBezTo>
                  <a:pt x="831250" y="227551"/>
                  <a:pt x="835162" y="227551"/>
                  <a:pt x="836838" y="229786"/>
                </a:cubicBezTo>
                <a:cubicBezTo>
                  <a:pt x="840191" y="235374"/>
                  <a:pt x="857793" y="229228"/>
                  <a:pt x="889645" y="211346"/>
                </a:cubicBezTo>
                <a:cubicBezTo>
                  <a:pt x="910879" y="199611"/>
                  <a:pt x="924011" y="192906"/>
                  <a:pt x="929040" y="191229"/>
                </a:cubicBezTo>
                <a:cubicBezTo>
                  <a:pt x="934069" y="189553"/>
                  <a:pt x="940775" y="184244"/>
                  <a:pt x="949157" y="175303"/>
                </a:cubicBezTo>
                <a:close/>
                <a:moveTo>
                  <a:pt x="7690800" y="140518"/>
                </a:moveTo>
                <a:cubicBezTo>
                  <a:pt x="7694712" y="141356"/>
                  <a:pt x="7697506" y="144290"/>
                  <a:pt x="7699182" y="149319"/>
                </a:cubicBezTo>
                <a:cubicBezTo>
                  <a:pt x="7701976" y="155466"/>
                  <a:pt x="7703094" y="163289"/>
                  <a:pt x="7702534" y="172789"/>
                </a:cubicBezTo>
                <a:cubicBezTo>
                  <a:pt x="7699740" y="210228"/>
                  <a:pt x="7696667" y="234536"/>
                  <a:pt x="7693314" y="245712"/>
                </a:cubicBezTo>
                <a:cubicBezTo>
                  <a:pt x="7691078" y="251859"/>
                  <a:pt x="7689402" y="258145"/>
                  <a:pt x="7688285" y="264572"/>
                </a:cubicBezTo>
                <a:cubicBezTo>
                  <a:pt x="7687168" y="270998"/>
                  <a:pt x="7686608" y="276306"/>
                  <a:pt x="7686608" y="280497"/>
                </a:cubicBezTo>
                <a:cubicBezTo>
                  <a:pt x="7686608" y="284688"/>
                  <a:pt x="7687168" y="286784"/>
                  <a:pt x="7688285" y="286784"/>
                </a:cubicBezTo>
                <a:cubicBezTo>
                  <a:pt x="7691078" y="286784"/>
                  <a:pt x="7699740" y="290975"/>
                  <a:pt x="7714269" y="299357"/>
                </a:cubicBezTo>
                <a:cubicBezTo>
                  <a:pt x="7725445" y="305504"/>
                  <a:pt x="7731871" y="309695"/>
                  <a:pt x="7733548" y="311930"/>
                </a:cubicBezTo>
                <a:cubicBezTo>
                  <a:pt x="7735224" y="314165"/>
                  <a:pt x="7734945" y="318077"/>
                  <a:pt x="7732710" y="323665"/>
                </a:cubicBezTo>
                <a:cubicBezTo>
                  <a:pt x="7729916" y="332047"/>
                  <a:pt x="7721812" y="339870"/>
                  <a:pt x="7708402" y="347134"/>
                </a:cubicBezTo>
                <a:lnTo>
                  <a:pt x="7688285" y="358031"/>
                </a:lnTo>
                <a:lnTo>
                  <a:pt x="7690800" y="376471"/>
                </a:lnTo>
                <a:cubicBezTo>
                  <a:pt x="7692476" y="388206"/>
                  <a:pt x="7694571" y="394632"/>
                  <a:pt x="7697086" y="395750"/>
                </a:cubicBezTo>
                <a:cubicBezTo>
                  <a:pt x="7699600" y="396868"/>
                  <a:pt x="7700858" y="399242"/>
                  <a:pt x="7700858" y="402875"/>
                </a:cubicBezTo>
                <a:cubicBezTo>
                  <a:pt x="7700858" y="406507"/>
                  <a:pt x="7703094" y="408323"/>
                  <a:pt x="7707564" y="408323"/>
                </a:cubicBezTo>
                <a:cubicBezTo>
                  <a:pt x="7710916" y="408323"/>
                  <a:pt x="7712733" y="409021"/>
                  <a:pt x="7713012" y="410418"/>
                </a:cubicBezTo>
                <a:cubicBezTo>
                  <a:pt x="7713291" y="411815"/>
                  <a:pt x="7711754" y="415587"/>
                  <a:pt x="7708402" y="421734"/>
                </a:cubicBezTo>
                <a:cubicBezTo>
                  <a:pt x="7702255" y="433469"/>
                  <a:pt x="7689682" y="446042"/>
                  <a:pt x="7670682" y="459453"/>
                </a:cubicBezTo>
                <a:cubicBezTo>
                  <a:pt x="7660065" y="467276"/>
                  <a:pt x="7652940" y="472864"/>
                  <a:pt x="7649308" y="476217"/>
                </a:cubicBezTo>
                <a:cubicBezTo>
                  <a:pt x="7645676" y="479570"/>
                  <a:pt x="7642184" y="481246"/>
                  <a:pt x="7638831" y="481246"/>
                </a:cubicBezTo>
                <a:cubicBezTo>
                  <a:pt x="7636596" y="481246"/>
                  <a:pt x="7631287" y="489489"/>
                  <a:pt x="7622905" y="505973"/>
                </a:cubicBezTo>
                <a:cubicBezTo>
                  <a:pt x="7614523" y="522458"/>
                  <a:pt x="7611170" y="531259"/>
                  <a:pt x="7612847" y="532377"/>
                </a:cubicBezTo>
                <a:cubicBezTo>
                  <a:pt x="7615082" y="533494"/>
                  <a:pt x="7627236" y="537545"/>
                  <a:pt x="7649308" y="544530"/>
                </a:cubicBezTo>
                <a:cubicBezTo>
                  <a:pt x="7671380" y="551515"/>
                  <a:pt x="7683534" y="555008"/>
                  <a:pt x="7685770" y="555008"/>
                </a:cubicBezTo>
                <a:cubicBezTo>
                  <a:pt x="7691358" y="555008"/>
                  <a:pt x="7705049" y="540479"/>
                  <a:pt x="7726842" y="511422"/>
                </a:cubicBezTo>
                <a:cubicBezTo>
                  <a:pt x="7748636" y="482364"/>
                  <a:pt x="7764840" y="456939"/>
                  <a:pt x="7775458" y="435145"/>
                </a:cubicBezTo>
                <a:cubicBezTo>
                  <a:pt x="7785516" y="415587"/>
                  <a:pt x="7791384" y="406367"/>
                  <a:pt x="7793060" y="407485"/>
                </a:cubicBezTo>
                <a:cubicBezTo>
                  <a:pt x="7794178" y="410838"/>
                  <a:pt x="7792500" y="416705"/>
                  <a:pt x="7788030" y="425087"/>
                </a:cubicBezTo>
                <a:cubicBezTo>
                  <a:pt x="7783560" y="433469"/>
                  <a:pt x="7780906" y="444366"/>
                  <a:pt x="7780068" y="457777"/>
                </a:cubicBezTo>
                <a:cubicBezTo>
                  <a:pt x="7779230" y="471188"/>
                  <a:pt x="7775178" y="484040"/>
                  <a:pt x="7767914" y="496334"/>
                </a:cubicBezTo>
                <a:cubicBezTo>
                  <a:pt x="7760649" y="508628"/>
                  <a:pt x="7757716" y="515613"/>
                  <a:pt x="7759112" y="517289"/>
                </a:cubicBezTo>
                <a:cubicBezTo>
                  <a:pt x="7760510" y="518965"/>
                  <a:pt x="7758694" y="523156"/>
                  <a:pt x="7753664" y="529862"/>
                </a:cubicBezTo>
                <a:cubicBezTo>
                  <a:pt x="7748636" y="536568"/>
                  <a:pt x="7747518" y="541597"/>
                  <a:pt x="7750312" y="544950"/>
                </a:cubicBezTo>
                <a:cubicBezTo>
                  <a:pt x="7753106" y="548302"/>
                  <a:pt x="7753664" y="551655"/>
                  <a:pt x="7751988" y="555008"/>
                </a:cubicBezTo>
                <a:cubicBezTo>
                  <a:pt x="7743606" y="567860"/>
                  <a:pt x="7744165" y="582110"/>
                  <a:pt x="7753664" y="597756"/>
                </a:cubicBezTo>
                <a:cubicBezTo>
                  <a:pt x="7759252" y="607256"/>
                  <a:pt x="7762046" y="612564"/>
                  <a:pt x="7762046" y="613682"/>
                </a:cubicBezTo>
                <a:cubicBezTo>
                  <a:pt x="7762046" y="615917"/>
                  <a:pt x="7759392" y="618851"/>
                  <a:pt x="7754083" y="622483"/>
                </a:cubicBezTo>
                <a:cubicBezTo>
                  <a:pt x="7748776" y="626115"/>
                  <a:pt x="7744444" y="627931"/>
                  <a:pt x="7741092" y="627931"/>
                </a:cubicBezTo>
                <a:cubicBezTo>
                  <a:pt x="7737739" y="627931"/>
                  <a:pt x="7726283" y="622064"/>
                  <a:pt x="7706725" y="610329"/>
                </a:cubicBezTo>
                <a:cubicBezTo>
                  <a:pt x="7687168" y="598594"/>
                  <a:pt x="7675991" y="590771"/>
                  <a:pt x="7673198" y="586860"/>
                </a:cubicBezTo>
                <a:cubicBezTo>
                  <a:pt x="7671521" y="585183"/>
                  <a:pt x="7663139" y="579316"/>
                  <a:pt x="7648052" y="569257"/>
                </a:cubicBezTo>
                <a:cubicBezTo>
                  <a:pt x="7633522" y="559758"/>
                  <a:pt x="7622765" y="555008"/>
                  <a:pt x="7615780" y="555008"/>
                </a:cubicBezTo>
                <a:cubicBezTo>
                  <a:pt x="7608796" y="555008"/>
                  <a:pt x="7603068" y="560037"/>
                  <a:pt x="7598598" y="570096"/>
                </a:cubicBezTo>
                <a:cubicBezTo>
                  <a:pt x="7577922" y="615917"/>
                  <a:pt x="7565628" y="640784"/>
                  <a:pt x="7561716" y="644695"/>
                </a:cubicBezTo>
                <a:cubicBezTo>
                  <a:pt x="7558364" y="648607"/>
                  <a:pt x="7552356" y="657687"/>
                  <a:pt x="7543696" y="671937"/>
                </a:cubicBezTo>
                <a:cubicBezTo>
                  <a:pt x="7535034" y="686186"/>
                  <a:pt x="7530703" y="694429"/>
                  <a:pt x="7530703" y="696664"/>
                </a:cubicBezTo>
                <a:cubicBezTo>
                  <a:pt x="7530703" y="698899"/>
                  <a:pt x="7528328" y="702811"/>
                  <a:pt x="7523578" y="708399"/>
                </a:cubicBezTo>
                <a:cubicBezTo>
                  <a:pt x="7518828" y="713987"/>
                  <a:pt x="7512542" y="721530"/>
                  <a:pt x="7504719" y="731030"/>
                </a:cubicBezTo>
                <a:cubicBezTo>
                  <a:pt x="7499690" y="737736"/>
                  <a:pt x="7496197" y="741647"/>
                  <a:pt x="7494242" y="742765"/>
                </a:cubicBezTo>
                <a:cubicBezTo>
                  <a:pt x="7492286" y="743882"/>
                  <a:pt x="7489632" y="743044"/>
                  <a:pt x="7486278" y="740250"/>
                </a:cubicBezTo>
                <a:cubicBezTo>
                  <a:pt x="7481808" y="736339"/>
                  <a:pt x="7478176" y="734942"/>
                  <a:pt x="7475382" y="736059"/>
                </a:cubicBezTo>
                <a:cubicBezTo>
                  <a:pt x="7472029" y="737177"/>
                  <a:pt x="7468397" y="734383"/>
                  <a:pt x="7464485" y="727677"/>
                </a:cubicBezTo>
                <a:cubicBezTo>
                  <a:pt x="7460574" y="720972"/>
                  <a:pt x="7457082" y="712310"/>
                  <a:pt x="7454008" y="701693"/>
                </a:cubicBezTo>
                <a:cubicBezTo>
                  <a:pt x="7450934" y="691076"/>
                  <a:pt x="7448420" y="680319"/>
                  <a:pt x="7446464" y="669422"/>
                </a:cubicBezTo>
                <a:cubicBezTo>
                  <a:pt x="7444508" y="658526"/>
                  <a:pt x="7443670" y="648607"/>
                  <a:pt x="7443949" y="639666"/>
                </a:cubicBezTo>
                <a:cubicBezTo>
                  <a:pt x="7444229" y="630725"/>
                  <a:pt x="7446045" y="625417"/>
                  <a:pt x="7449398" y="623740"/>
                </a:cubicBezTo>
                <a:cubicBezTo>
                  <a:pt x="7453310" y="621505"/>
                  <a:pt x="7456103" y="620946"/>
                  <a:pt x="7457780" y="622064"/>
                </a:cubicBezTo>
                <a:cubicBezTo>
                  <a:pt x="7461132" y="624299"/>
                  <a:pt x="7466581" y="622902"/>
                  <a:pt x="7474124" y="617873"/>
                </a:cubicBezTo>
                <a:cubicBezTo>
                  <a:pt x="7481668" y="612844"/>
                  <a:pt x="7488514" y="605859"/>
                  <a:pt x="7494660" y="596918"/>
                </a:cubicBezTo>
                <a:cubicBezTo>
                  <a:pt x="7503602" y="583507"/>
                  <a:pt x="7510866" y="574007"/>
                  <a:pt x="7516454" y="568419"/>
                </a:cubicBezTo>
                <a:cubicBezTo>
                  <a:pt x="7528748" y="556684"/>
                  <a:pt x="7536570" y="543553"/>
                  <a:pt x="7539924" y="529024"/>
                </a:cubicBezTo>
                <a:cubicBezTo>
                  <a:pt x="7541600" y="523995"/>
                  <a:pt x="7542159" y="520921"/>
                  <a:pt x="7541600" y="519804"/>
                </a:cubicBezTo>
                <a:cubicBezTo>
                  <a:pt x="7541041" y="518686"/>
                  <a:pt x="7539086" y="518686"/>
                  <a:pt x="7535732" y="519804"/>
                </a:cubicBezTo>
                <a:cubicBezTo>
                  <a:pt x="7507792" y="530421"/>
                  <a:pt x="7483066" y="531119"/>
                  <a:pt x="7461552" y="521899"/>
                </a:cubicBezTo>
                <a:cubicBezTo>
                  <a:pt x="7440038" y="512679"/>
                  <a:pt x="7429281" y="496613"/>
                  <a:pt x="7429281" y="473703"/>
                </a:cubicBezTo>
                <a:cubicBezTo>
                  <a:pt x="7429281" y="466438"/>
                  <a:pt x="7429979" y="461409"/>
                  <a:pt x="7431376" y="458615"/>
                </a:cubicBezTo>
                <a:cubicBezTo>
                  <a:pt x="7432774" y="455821"/>
                  <a:pt x="7436266" y="453027"/>
                  <a:pt x="7441854" y="450233"/>
                </a:cubicBezTo>
                <a:cubicBezTo>
                  <a:pt x="7450236" y="445204"/>
                  <a:pt x="7464206" y="436263"/>
                  <a:pt x="7483764" y="423411"/>
                </a:cubicBezTo>
                <a:cubicBezTo>
                  <a:pt x="7503322" y="410558"/>
                  <a:pt x="7513939" y="404132"/>
                  <a:pt x="7515616" y="404132"/>
                </a:cubicBezTo>
                <a:cubicBezTo>
                  <a:pt x="7517292" y="404132"/>
                  <a:pt x="7513101" y="409301"/>
                  <a:pt x="7503042" y="419639"/>
                </a:cubicBezTo>
                <a:cubicBezTo>
                  <a:pt x="7492984" y="429976"/>
                  <a:pt x="7486000" y="438778"/>
                  <a:pt x="7482088" y="446042"/>
                </a:cubicBezTo>
                <a:cubicBezTo>
                  <a:pt x="7478176" y="453306"/>
                  <a:pt x="7473146" y="459174"/>
                  <a:pt x="7467000" y="463644"/>
                </a:cubicBezTo>
                <a:cubicBezTo>
                  <a:pt x="7456383" y="470350"/>
                  <a:pt x="7454427" y="474820"/>
                  <a:pt x="7461132" y="477055"/>
                </a:cubicBezTo>
                <a:cubicBezTo>
                  <a:pt x="7462250" y="477614"/>
                  <a:pt x="7463648" y="477894"/>
                  <a:pt x="7465324" y="477894"/>
                </a:cubicBezTo>
                <a:cubicBezTo>
                  <a:pt x="7471470" y="477894"/>
                  <a:pt x="7484044" y="475100"/>
                  <a:pt x="7503042" y="469512"/>
                </a:cubicBezTo>
                <a:cubicBezTo>
                  <a:pt x="7522042" y="463924"/>
                  <a:pt x="7538526" y="458336"/>
                  <a:pt x="7552496" y="452748"/>
                </a:cubicBezTo>
                <a:cubicBezTo>
                  <a:pt x="7564232" y="447718"/>
                  <a:pt x="7571775" y="443388"/>
                  <a:pt x="7575128" y="439755"/>
                </a:cubicBezTo>
                <a:cubicBezTo>
                  <a:pt x="7578480" y="436123"/>
                  <a:pt x="7583510" y="426763"/>
                  <a:pt x="7590216" y="411676"/>
                </a:cubicBezTo>
                <a:lnTo>
                  <a:pt x="7603626" y="379824"/>
                </a:lnTo>
                <a:lnTo>
                  <a:pt x="7579319" y="379824"/>
                </a:lnTo>
                <a:cubicBezTo>
                  <a:pt x="7563672" y="379824"/>
                  <a:pt x="7547468" y="375633"/>
                  <a:pt x="7530703" y="367251"/>
                </a:cubicBezTo>
                <a:cubicBezTo>
                  <a:pt x="7516733" y="359987"/>
                  <a:pt x="7505138" y="351605"/>
                  <a:pt x="7495918" y="342105"/>
                </a:cubicBezTo>
                <a:cubicBezTo>
                  <a:pt x="7486698" y="332606"/>
                  <a:pt x="7482088" y="324224"/>
                  <a:pt x="7482088" y="316959"/>
                </a:cubicBezTo>
                <a:cubicBezTo>
                  <a:pt x="7482088" y="309695"/>
                  <a:pt x="7484462" y="305504"/>
                  <a:pt x="7489212" y="304386"/>
                </a:cubicBezTo>
                <a:cubicBezTo>
                  <a:pt x="7493962" y="303269"/>
                  <a:pt x="7503322" y="304666"/>
                  <a:pt x="7517292" y="308577"/>
                </a:cubicBezTo>
                <a:cubicBezTo>
                  <a:pt x="7539644" y="314165"/>
                  <a:pt x="7568143" y="311930"/>
                  <a:pt x="7602788" y="301872"/>
                </a:cubicBezTo>
                <a:cubicBezTo>
                  <a:pt x="7616200" y="297960"/>
                  <a:pt x="7623744" y="296563"/>
                  <a:pt x="7625420" y="297681"/>
                </a:cubicBezTo>
                <a:cubicBezTo>
                  <a:pt x="7629332" y="302151"/>
                  <a:pt x="7636038" y="292372"/>
                  <a:pt x="7645536" y="268344"/>
                </a:cubicBezTo>
                <a:cubicBezTo>
                  <a:pt x="7653918" y="246550"/>
                  <a:pt x="7663698" y="214699"/>
                  <a:pt x="7674874" y="172789"/>
                </a:cubicBezTo>
                <a:cubicBezTo>
                  <a:pt x="7678786" y="158260"/>
                  <a:pt x="7681300" y="149040"/>
                  <a:pt x="7682417" y="145128"/>
                </a:cubicBezTo>
                <a:cubicBezTo>
                  <a:pt x="7684094" y="141217"/>
                  <a:pt x="7686888" y="139680"/>
                  <a:pt x="7690800" y="140518"/>
                </a:cubicBezTo>
                <a:close/>
                <a:moveTo>
                  <a:pt x="6077265" y="115791"/>
                </a:moveTo>
                <a:cubicBezTo>
                  <a:pt x="6078382" y="116350"/>
                  <a:pt x="6074750" y="120820"/>
                  <a:pt x="6066368" y="129202"/>
                </a:cubicBezTo>
                <a:cubicBezTo>
                  <a:pt x="6057427" y="138702"/>
                  <a:pt x="6051560" y="143452"/>
                  <a:pt x="6048766" y="143452"/>
                </a:cubicBezTo>
                <a:cubicBezTo>
                  <a:pt x="6045971" y="143452"/>
                  <a:pt x="6049604" y="138702"/>
                  <a:pt x="6059662" y="129202"/>
                </a:cubicBezTo>
                <a:cubicBezTo>
                  <a:pt x="6070279" y="119144"/>
                  <a:pt x="6076147" y="114674"/>
                  <a:pt x="6077265" y="115791"/>
                </a:cubicBezTo>
                <a:close/>
                <a:moveTo>
                  <a:pt x="3609604" y="94836"/>
                </a:moveTo>
                <a:cubicBezTo>
                  <a:pt x="3612956" y="94277"/>
                  <a:pt x="3621199" y="96513"/>
                  <a:pt x="3634331" y="101542"/>
                </a:cubicBezTo>
                <a:cubicBezTo>
                  <a:pt x="3647462" y="106571"/>
                  <a:pt x="3655425" y="110483"/>
                  <a:pt x="3658219" y="113277"/>
                </a:cubicBezTo>
                <a:cubicBezTo>
                  <a:pt x="3661572" y="116629"/>
                  <a:pt x="3665064" y="118306"/>
                  <a:pt x="3668697" y="118306"/>
                </a:cubicBezTo>
                <a:cubicBezTo>
                  <a:pt x="3672329" y="118306"/>
                  <a:pt x="3676380" y="120960"/>
                  <a:pt x="3680851" y="126269"/>
                </a:cubicBezTo>
                <a:cubicBezTo>
                  <a:pt x="3685321" y="131577"/>
                  <a:pt x="3689233" y="134232"/>
                  <a:pt x="3692586" y="134232"/>
                </a:cubicBezTo>
                <a:cubicBezTo>
                  <a:pt x="3694821" y="134232"/>
                  <a:pt x="3698453" y="137584"/>
                  <a:pt x="3703482" y="144290"/>
                </a:cubicBezTo>
                <a:cubicBezTo>
                  <a:pt x="3708511" y="150996"/>
                  <a:pt x="3711584" y="156584"/>
                  <a:pt x="3712702" y="161054"/>
                </a:cubicBezTo>
                <a:cubicBezTo>
                  <a:pt x="3713820" y="168318"/>
                  <a:pt x="3705438" y="176700"/>
                  <a:pt x="3687556" y="186200"/>
                </a:cubicBezTo>
                <a:cubicBezTo>
                  <a:pt x="3669674" y="195700"/>
                  <a:pt x="3653190" y="200729"/>
                  <a:pt x="3638102" y="201288"/>
                </a:cubicBezTo>
                <a:cubicBezTo>
                  <a:pt x="3631397" y="201846"/>
                  <a:pt x="3627206" y="202685"/>
                  <a:pt x="3625529" y="203802"/>
                </a:cubicBezTo>
                <a:cubicBezTo>
                  <a:pt x="3623853" y="204920"/>
                  <a:pt x="3623015" y="207434"/>
                  <a:pt x="3623015" y="211346"/>
                </a:cubicBezTo>
                <a:cubicBezTo>
                  <a:pt x="3623015" y="217493"/>
                  <a:pt x="3624971" y="225037"/>
                  <a:pt x="3628882" y="233977"/>
                </a:cubicBezTo>
                <a:cubicBezTo>
                  <a:pt x="3632235" y="241801"/>
                  <a:pt x="3641316" y="253116"/>
                  <a:pt x="3656124" y="267924"/>
                </a:cubicBezTo>
                <a:cubicBezTo>
                  <a:pt x="3670932" y="282733"/>
                  <a:pt x="3682807" y="292372"/>
                  <a:pt x="3691747" y="296842"/>
                </a:cubicBezTo>
                <a:cubicBezTo>
                  <a:pt x="3710188" y="305783"/>
                  <a:pt x="3718570" y="315842"/>
                  <a:pt x="3716893" y="327018"/>
                </a:cubicBezTo>
                <a:cubicBezTo>
                  <a:pt x="3716335" y="330370"/>
                  <a:pt x="3712283" y="334561"/>
                  <a:pt x="3704739" y="339591"/>
                </a:cubicBezTo>
                <a:cubicBezTo>
                  <a:pt x="3697195" y="344620"/>
                  <a:pt x="3682248" y="352722"/>
                  <a:pt x="3659895" y="363898"/>
                </a:cubicBezTo>
                <a:cubicBezTo>
                  <a:pt x="3622456" y="382339"/>
                  <a:pt x="3603037" y="394213"/>
                  <a:pt x="3601641" y="399522"/>
                </a:cubicBezTo>
                <a:cubicBezTo>
                  <a:pt x="3600244" y="404830"/>
                  <a:pt x="3599545" y="427043"/>
                  <a:pt x="3599545" y="466159"/>
                </a:cubicBezTo>
                <a:lnTo>
                  <a:pt x="3599545" y="523995"/>
                </a:lnTo>
                <a:lnTo>
                  <a:pt x="3610442" y="518127"/>
                </a:lnTo>
                <a:cubicBezTo>
                  <a:pt x="3617706" y="514774"/>
                  <a:pt x="3624971" y="508628"/>
                  <a:pt x="3632235" y="499687"/>
                </a:cubicBezTo>
                <a:cubicBezTo>
                  <a:pt x="3649557" y="477894"/>
                  <a:pt x="3670513" y="453865"/>
                  <a:pt x="3695100" y="427602"/>
                </a:cubicBezTo>
                <a:cubicBezTo>
                  <a:pt x="3718011" y="403573"/>
                  <a:pt x="3729466" y="390441"/>
                  <a:pt x="3729466" y="388206"/>
                </a:cubicBezTo>
                <a:cubicBezTo>
                  <a:pt x="3729466" y="386530"/>
                  <a:pt x="3731701" y="383875"/>
                  <a:pt x="3736172" y="380243"/>
                </a:cubicBezTo>
                <a:cubicBezTo>
                  <a:pt x="3740642" y="376611"/>
                  <a:pt x="3744274" y="374516"/>
                  <a:pt x="3747068" y="373957"/>
                </a:cubicBezTo>
                <a:cubicBezTo>
                  <a:pt x="3749303" y="373957"/>
                  <a:pt x="3747906" y="376751"/>
                  <a:pt x="3742877" y="382339"/>
                </a:cubicBezTo>
                <a:cubicBezTo>
                  <a:pt x="3738407" y="387368"/>
                  <a:pt x="3737569" y="389883"/>
                  <a:pt x="3740363" y="389883"/>
                </a:cubicBezTo>
                <a:cubicBezTo>
                  <a:pt x="3742598" y="389324"/>
                  <a:pt x="3745950" y="387368"/>
                  <a:pt x="3750421" y="384015"/>
                </a:cubicBezTo>
                <a:cubicBezTo>
                  <a:pt x="3755450" y="380104"/>
                  <a:pt x="3759362" y="378986"/>
                  <a:pt x="3762156" y="380662"/>
                </a:cubicBezTo>
                <a:cubicBezTo>
                  <a:pt x="3764950" y="382339"/>
                  <a:pt x="3771655" y="383736"/>
                  <a:pt x="3782273" y="384853"/>
                </a:cubicBezTo>
                <a:cubicBezTo>
                  <a:pt x="3790096" y="385412"/>
                  <a:pt x="3795824" y="384574"/>
                  <a:pt x="3799456" y="382339"/>
                </a:cubicBezTo>
                <a:cubicBezTo>
                  <a:pt x="3803089" y="380104"/>
                  <a:pt x="3810772" y="373398"/>
                  <a:pt x="3822506" y="362222"/>
                </a:cubicBezTo>
                <a:cubicBezTo>
                  <a:pt x="3845417" y="338752"/>
                  <a:pt x="3861343" y="327018"/>
                  <a:pt x="3870284" y="327018"/>
                </a:cubicBezTo>
                <a:cubicBezTo>
                  <a:pt x="3871402" y="327018"/>
                  <a:pt x="3870005" y="328415"/>
                  <a:pt x="3866093" y="331209"/>
                </a:cubicBezTo>
                <a:cubicBezTo>
                  <a:pt x="3864417" y="332326"/>
                  <a:pt x="3862461" y="333723"/>
                  <a:pt x="3860225" y="335400"/>
                </a:cubicBezTo>
                <a:cubicBezTo>
                  <a:pt x="3845696" y="343782"/>
                  <a:pt x="3831447" y="357193"/>
                  <a:pt x="3817477" y="375633"/>
                </a:cubicBezTo>
                <a:cubicBezTo>
                  <a:pt x="3807978" y="387927"/>
                  <a:pt x="3806581" y="394074"/>
                  <a:pt x="3813286" y="394074"/>
                </a:cubicBezTo>
                <a:cubicBezTo>
                  <a:pt x="3817198" y="394074"/>
                  <a:pt x="3821808" y="400220"/>
                  <a:pt x="3827116" y="412514"/>
                </a:cubicBezTo>
                <a:cubicBezTo>
                  <a:pt x="3832425" y="424808"/>
                  <a:pt x="3835638" y="436822"/>
                  <a:pt x="3836756" y="448557"/>
                </a:cubicBezTo>
                <a:cubicBezTo>
                  <a:pt x="3838432" y="462527"/>
                  <a:pt x="3840108" y="470350"/>
                  <a:pt x="3841785" y="472026"/>
                </a:cubicBezTo>
                <a:cubicBezTo>
                  <a:pt x="3842344" y="472585"/>
                  <a:pt x="3845417" y="471607"/>
                  <a:pt x="3851005" y="469092"/>
                </a:cubicBezTo>
                <a:cubicBezTo>
                  <a:pt x="3856593" y="466578"/>
                  <a:pt x="3861343" y="463644"/>
                  <a:pt x="3865255" y="460291"/>
                </a:cubicBezTo>
                <a:cubicBezTo>
                  <a:pt x="3894312" y="437381"/>
                  <a:pt x="3920995" y="414470"/>
                  <a:pt x="3945303" y="391559"/>
                </a:cubicBezTo>
                <a:cubicBezTo>
                  <a:pt x="3969611" y="368648"/>
                  <a:pt x="3981765" y="354678"/>
                  <a:pt x="3981765" y="349649"/>
                </a:cubicBezTo>
                <a:cubicBezTo>
                  <a:pt x="3981765" y="342943"/>
                  <a:pt x="3961368" y="337635"/>
                  <a:pt x="3920576" y="333723"/>
                </a:cubicBezTo>
                <a:cubicBezTo>
                  <a:pt x="3890401" y="330929"/>
                  <a:pt x="3875313" y="328415"/>
                  <a:pt x="3875313" y="326179"/>
                </a:cubicBezTo>
                <a:cubicBezTo>
                  <a:pt x="3875313" y="323944"/>
                  <a:pt x="3901856" y="318915"/>
                  <a:pt x="3954942" y="311092"/>
                </a:cubicBezTo>
                <a:cubicBezTo>
                  <a:pt x="3975617" y="307739"/>
                  <a:pt x="3987492" y="307460"/>
                  <a:pt x="3990566" y="310254"/>
                </a:cubicBezTo>
                <a:cubicBezTo>
                  <a:pt x="3993639" y="313048"/>
                  <a:pt x="4001881" y="316680"/>
                  <a:pt x="4015293" y="321150"/>
                </a:cubicBezTo>
                <a:cubicBezTo>
                  <a:pt x="4033174" y="327297"/>
                  <a:pt x="4044071" y="334422"/>
                  <a:pt x="4047982" y="342524"/>
                </a:cubicBezTo>
                <a:cubicBezTo>
                  <a:pt x="4051894" y="350627"/>
                  <a:pt x="4049938" y="362222"/>
                  <a:pt x="4042115" y="377310"/>
                </a:cubicBezTo>
                <a:cubicBezTo>
                  <a:pt x="4037644" y="387368"/>
                  <a:pt x="4024652" y="404411"/>
                  <a:pt x="4003139" y="428440"/>
                </a:cubicBezTo>
                <a:cubicBezTo>
                  <a:pt x="3981625" y="452468"/>
                  <a:pt x="3968912" y="464482"/>
                  <a:pt x="3965000" y="464482"/>
                </a:cubicBezTo>
                <a:cubicBezTo>
                  <a:pt x="3962765" y="464482"/>
                  <a:pt x="3958015" y="467835"/>
                  <a:pt x="3950751" y="474541"/>
                </a:cubicBezTo>
                <a:lnTo>
                  <a:pt x="3940693" y="483761"/>
                </a:lnTo>
                <a:lnTo>
                  <a:pt x="3952427" y="488790"/>
                </a:lnTo>
                <a:cubicBezTo>
                  <a:pt x="3960251" y="491584"/>
                  <a:pt x="3969471" y="497172"/>
                  <a:pt x="3980088" y="505554"/>
                </a:cubicBezTo>
                <a:cubicBezTo>
                  <a:pt x="3987353" y="511142"/>
                  <a:pt x="3991544" y="515054"/>
                  <a:pt x="3992661" y="517289"/>
                </a:cubicBezTo>
                <a:cubicBezTo>
                  <a:pt x="3993779" y="519524"/>
                  <a:pt x="3993220" y="523156"/>
                  <a:pt x="3990985" y="528186"/>
                </a:cubicBezTo>
                <a:cubicBezTo>
                  <a:pt x="3984838" y="539920"/>
                  <a:pt x="3961368" y="547185"/>
                  <a:pt x="3920576" y="549979"/>
                </a:cubicBezTo>
                <a:cubicBezTo>
                  <a:pt x="3904930" y="550538"/>
                  <a:pt x="3890959" y="551655"/>
                  <a:pt x="3878666" y="553332"/>
                </a:cubicBezTo>
                <a:cubicBezTo>
                  <a:pt x="3866373" y="555008"/>
                  <a:pt x="3857431" y="554729"/>
                  <a:pt x="3851843" y="552493"/>
                </a:cubicBezTo>
                <a:cubicBezTo>
                  <a:pt x="3846255" y="550258"/>
                  <a:pt x="3842064" y="545229"/>
                  <a:pt x="3839270" y="537406"/>
                </a:cubicBezTo>
                <a:cubicBezTo>
                  <a:pt x="3837594" y="531818"/>
                  <a:pt x="3835918" y="528605"/>
                  <a:pt x="3834241" y="527766"/>
                </a:cubicBezTo>
                <a:cubicBezTo>
                  <a:pt x="3832565" y="526928"/>
                  <a:pt x="3830330" y="527347"/>
                  <a:pt x="3827536" y="529024"/>
                </a:cubicBezTo>
                <a:cubicBezTo>
                  <a:pt x="3823065" y="531818"/>
                  <a:pt x="3817477" y="529862"/>
                  <a:pt x="3810772" y="523156"/>
                </a:cubicBezTo>
                <a:cubicBezTo>
                  <a:pt x="3805743" y="518686"/>
                  <a:pt x="3798618" y="507091"/>
                  <a:pt x="3789398" y="488371"/>
                </a:cubicBezTo>
                <a:cubicBezTo>
                  <a:pt x="3780177" y="469651"/>
                  <a:pt x="3775847" y="458894"/>
                  <a:pt x="3776406" y="456100"/>
                </a:cubicBezTo>
                <a:cubicBezTo>
                  <a:pt x="3776964" y="453306"/>
                  <a:pt x="3775008" y="450233"/>
                  <a:pt x="3770538" y="446880"/>
                </a:cubicBezTo>
                <a:cubicBezTo>
                  <a:pt x="3766067" y="443527"/>
                  <a:pt x="3763832" y="436263"/>
                  <a:pt x="3763832" y="425087"/>
                </a:cubicBezTo>
                <a:cubicBezTo>
                  <a:pt x="3764391" y="417264"/>
                  <a:pt x="3764112" y="412654"/>
                  <a:pt x="3762994" y="411257"/>
                </a:cubicBezTo>
                <a:cubicBezTo>
                  <a:pt x="3761876" y="409860"/>
                  <a:pt x="3758523" y="409720"/>
                  <a:pt x="3752936" y="410838"/>
                </a:cubicBezTo>
                <a:cubicBezTo>
                  <a:pt x="3745112" y="411955"/>
                  <a:pt x="3740502" y="411536"/>
                  <a:pt x="3739106" y="409580"/>
                </a:cubicBezTo>
                <a:cubicBezTo>
                  <a:pt x="3737709" y="407624"/>
                  <a:pt x="3734915" y="407624"/>
                  <a:pt x="3730724" y="409580"/>
                </a:cubicBezTo>
                <a:cubicBezTo>
                  <a:pt x="3726532" y="411536"/>
                  <a:pt x="3721084" y="415308"/>
                  <a:pt x="3714379" y="420896"/>
                </a:cubicBezTo>
                <a:cubicBezTo>
                  <a:pt x="3707673" y="426484"/>
                  <a:pt x="3700409" y="433190"/>
                  <a:pt x="3692586" y="441013"/>
                </a:cubicBezTo>
                <a:cubicBezTo>
                  <a:pt x="3676380" y="457218"/>
                  <a:pt x="3669954" y="466019"/>
                  <a:pt x="3673307" y="467416"/>
                </a:cubicBezTo>
                <a:cubicBezTo>
                  <a:pt x="3676660" y="468813"/>
                  <a:pt x="3676240" y="472725"/>
                  <a:pt x="3672049" y="479151"/>
                </a:cubicBezTo>
                <a:cubicBezTo>
                  <a:pt x="3667858" y="485577"/>
                  <a:pt x="3666601" y="489908"/>
                  <a:pt x="3668277" y="492143"/>
                </a:cubicBezTo>
                <a:cubicBezTo>
                  <a:pt x="3669954" y="494378"/>
                  <a:pt x="3669395" y="496334"/>
                  <a:pt x="3666601" y="498010"/>
                </a:cubicBezTo>
                <a:cubicBezTo>
                  <a:pt x="3663807" y="499687"/>
                  <a:pt x="3662410" y="503738"/>
                  <a:pt x="3662410" y="510164"/>
                </a:cubicBezTo>
                <a:cubicBezTo>
                  <a:pt x="3662410" y="516590"/>
                  <a:pt x="3661013" y="520642"/>
                  <a:pt x="3658219" y="522318"/>
                </a:cubicBezTo>
                <a:cubicBezTo>
                  <a:pt x="3655425" y="523995"/>
                  <a:pt x="3654727" y="526509"/>
                  <a:pt x="3656124" y="529862"/>
                </a:cubicBezTo>
                <a:cubicBezTo>
                  <a:pt x="3657521" y="533215"/>
                  <a:pt x="3655425" y="541597"/>
                  <a:pt x="3649837" y="555008"/>
                </a:cubicBezTo>
                <a:cubicBezTo>
                  <a:pt x="3646484" y="563949"/>
                  <a:pt x="3644668" y="569956"/>
                  <a:pt x="3644389" y="573029"/>
                </a:cubicBezTo>
                <a:cubicBezTo>
                  <a:pt x="3644109" y="576103"/>
                  <a:pt x="3645366" y="580433"/>
                  <a:pt x="3648161" y="586021"/>
                </a:cubicBezTo>
                <a:cubicBezTo>
                  <a:pt x="3651513" y="591609"/>
                  <a:pt x="3652771" y="595940"/>
                  <a:pt x="3651933" y="599013"/>
                </a:cubicBezTo>
                <a:cubicBezTo>
                  <a:pt x="3651095" y="602087"/>
                  <a:pt x="3647881" y="605859"/>
                  <a:pt x="3642293" y="610329"/>
                </a:cubicBezTo>
                <a:cubicBezTo>
                  <a:pt x="3635588" y="615358"/>
                  <a:pt x="3624132" y="610888"/>
                  <a:pt x="3607927" y="596918"/>
                </a:cubicBezTo>
                <a:cubicBezTo>
                  <a:pt x="3604016" y="593006"/>
                  <a:pt x="3601780" y="591330"/>
                  <a:pt x="3601222" y="591889"/>
                </a:cubicBezTo>
                <a:cubicBezTo>
                  <a:pt x="3599545" y="594124"/>
                  <a:pt x="3598428" y="638269"/>
                  <a:pt x="3597869" y="724324"/>
                </a:cubicBezTo>
                <a:cubicBezTo>
                  <a:pt x="3597869" y="801998"/>
                  <a:pt x="3596751" y="844466"/>
                  <a:pt x="3594516" y="851731"/>
                </a:cubicBezTo>
                <a:cubicBezTo>
                  <a:pt x="3592840" y="856201"/>
                  <a:pt x="3591163" y="858995"/>
                  <a:pt x="3589487" y="860113"/>
                </a:cubicBezTo>
                <a:cubicBezTo>
                  <a:pt x="3587811" y="861230"/>
                  <a:pt x="3584737" y="861230"/>
                  <a:pt x="3580267" y="860113"/>
                </a:cubicBezTo>
                <a:cubicBezTo>
                  <a:pt x="3576914" y="858995"/>
                  <a:pt x="3571605" y="856201"/>
                  <a:pt x="3564341" y="851731"/>
                </a:cubicBezTo>
                <a:cubicBezTo>
                  <a:pt x="3557076" y="847260"/>
                  <a:pt x="3550790" y="842790"/>
                  <a:pt x="3545481" y="838320"/>
                </a:cubicBezTo>
                <a:cubicBezTo>
                  <a:pt x="3540173" y="833849"/>
                  <a:pt x="3538077" y="831055"/>
                  <a:pt x="3539195" y="829938"/>
                </a:cubicBezTo>
                <a:cubicBezTo>
                  <a:pt x="3540312" y="828820"/>
                  <a:pt x="3537658" y="822533"/>
                  <a:pt x="3531232" y="811078"/>
                </a:cubicBezTo>
                <a:cubicBezTo>
                  <a:pt x="3524806" y="799623"/>
                  <a:pt x="3518659" y="785373"/>
                  <a:pt x="3512791" y="768330"/>
                </a:cubicBezTo>
                <a:cubicBezTo>
                  <a:pt x="3506924" y="751286"/>
                  <a:pt x="3502873" y="741507"/>
                  <a:pt x="3500638" y="738993"/>
                </a:cubicBezTo>
                <a:cubicBezTo>
                  <a:pt x="3498403" y="736478"/>
                  <a:pt x="3497285" y="731449"/>
                  <a:pt x="3497285" y="723905"/>
                </a:cubicBezTo>
                <a:cubicBezTo>
                  <a:pt x="3497285" y="716361"/>
                  <a:pt x="3495329" y="707979"/>
                  <a:pt x="3491418" y="698759"/>
                </a:cubicBezTo>
                <a:cubicBezTo>
                  <a:pt x="3487506" y="689539"/>
                  <a:pt x="3486807" y="681856"/>
                  <a:pt x="3489322" y="675709"/>
                </a:cubicBezTo>
                <a:cubicBezTo>
                  <a:pt x="3491836" y="669562"/>
                  <a:pt x="3492395" y="665790"/>
                  <a:pt x="3490998" y="664393"/>
                </a:cubicBezTo>
                <a:cubicBezTo>
                  <a:pt x="3489601" y="662996"/>
                  <a:pt x="3488484" y="658805"/>
                  <a:pt x="3487645" y="651820"/>
                </a:cubicBezTo>
                <a:cubicBezTo>
                  <a:pt x="3486807" y="644835"/>
                  <a:pt x="3486668" y="638129"/>
                  <a:pt x="3487227" y="631703"/>
                </a:cubicBezTo>
                <a:cubicBezTo>
                  <a:pt x="3487785" y="625277"/>
                  <a:pt x="3488623" y="622064"/>
                  <a:pt x="3489741" y="622064"/>
                </a:cubicBezTo>
                <a:cubicBezTo>
                  <a:pt x="3492535" y="622064"/>
                  <a:pt x="3493373" y="620527"/>
                  <a:pt x="3492256" y="617454"/>
                </a:cubicBezTo>
                <a:cubicBezTo>
                  <a:pt x="3491138" y="614380"/>
                  <a:pt x="3492256" y="608094"/>
                  <a:pt x="3495608" y="598594"/>
                </a:cubicBezTo>
                <a:lnTo>
                  <a:pt x="3499799" y="590212"/>
                </a:lnTo>
                <a:cubicBezTo>
                  <a:pt x="3500358" y="591330"/>
                  <a:pt x="3500079" y="598036"/>
                  <a:pt x="3498961" y="610329"/>
                </a:cubicBezTo>
                <a:cubicBezTo>
                  <a:pt x="3496726" y="628770"/>
                  <a:pt x="3495888" y="641063"/>
                  <a:pt x="3496447" y="647210"/>
                </a:cubicBezTo>
                <a:cubicBezTo>
                  <a:pt x="3497005" y="653357"/>
                  <a:pt x="3498961" y="657548"/>
                  <a:pt x="3502314" y="659783"/>
                </a:cubicBezTo>
                <a:cubicBezTo>
                  <a:pt x="3506785" y="663136"/>
                  <a:pt x="3509858" y="669003"/>
                  <a:pt x="3511534" y="677385"/>
                </a:cubicBezTo>
                <a:cubicBezTo>
                  <a:pt x="3513211" y="685767"/>
                  <a:pt x="3515725" y="690517"/>
                  <a:pt x="3519078" y="691635"/>
                </a:cubicBezTo>
                <a:cubicBezTo>
                  <a:pt x="3522431" y="692752"/>
                  <a:pt x="3524945" y="699178"/>
                  <a:pt x="3526622" y="710913"/>
                </a:cubicBezTo>
                <a:cubicBezTo>
                  <a:pt x="3528857" y="727118"/>
                  <a:pt x="3532489" y="734942"/>
                  <a:pt x="3537518" y="734383"/>
                </a:cubicBezTo>
                <a:cubicBezTo>
                  <a:pt x="3539195" y="733824"/>
                  <a:pt x="3540591" y="731589"/>
                  <a:pt x="3541709" y="727677"/>
                </a:cubicBezTo>
                <a:cubicBezTo>
                  <a:pt x="3543386" y="721530"/>
                  <a:pt x="3544224" y="713009"/>
                  <a:pt x="3544224" y="702112"/>
                </a:cubicBezTo>
                <a:cubicBezTo>
                  <a:pt x="3544224" y="691215"/>
                  <a:pt x="3545621" y="685767"/>
                  <a:pt x="3548415" y="685767"/>
                </a:cubicBezTo>
                <a:cubicBezTo>
                  <a:pt x="3549533" y="685767"/>
                  <a:pt x="3550231" y="688002"/>
                  <a:pt x="3550511" y="692473"/>
                </a:cubicBezTo>
                <a:cubicBezTo>
                  <a:pt x="3550790" y="696943"/>
                  <a:pt x="3550511" y="703090"/>
                  <a:pt x="3549672" y="710913"/>
                </a:cubicBezTo>
                <a:cubicBezTo>
                  <a:pt x="3548834" y="718736"/>
                  <a:pt x="3547856" y="726839"/>
                  <a:pt x="3546738" y="735221"/>
                </a:cubicBezTo>
                <a:cubicBezTo>
                  <a:pt x="3545621" y="740809"/>
                  <a:pt x="3546180" y="745000"/>
                  <a:pt x="3548415" y="747794"/>
                </a:cubicBezTo>
                <a:cubicBezTo>
                  <a:pt x="3548973" y="749470"/>
                  <a:pt x="3550091" y="746118"/>
                  <a:pt x="3551768" y="737736"/>
                </a:cubicBezTo>
                <a:cubicBezTo>
                  <a:pt x="3557914" y="699737"/>
                  <a:pt x="3560429" y="654754"/>
                  <a:pt x="3559311" y="602785"/>
                </a:cubicBezTo>
                <a:lnTo>
                  <a:pt x="3559311" y="553332"/>
                </a:lnTo>
                <a:lnTo>
                  <a:pt x="3555959" y="596918"/>
                </a:lnTo>
                <a:cubicBezTo>
                  <a:pt x="3553164" y="630446"/>
                  <a:pt x="3551209" y="646372"/>
                  <a:pt x="3550091" y="644695"/>
                </a:cubicBezTo>
                <a:cubicBezTo>
                  <a:pt x="3549533" y="643019"/>
                  <a:pt x="3549812" y="629608"/>
                  <a:pt x="3550929" y="604462"/>
                </a:cubicBezTo>
                <a:lnTo>
                  <a:pt x="3552606" y="556684"/>
                </a:lnTo>
                <a:lnTo>
                  <a:pt x="3542547" y="551655"/>
                </a:lnTo>
                <a:cubicBezTo>
                  <a:pt x="3536400" y="548861"/>
                  <a:pt x="3529974" y="547464"/>
                  <a:pt x="3523269" y="547464"/>
                </a:cubicBezTo>
                <a:cubicBezTo>
                  <a:pt x="3516563" y="547464"/>
                  <a:pt x="3512372" y="548861"/>
                  <a:pt x="3510696" y="551655"/>
                </a:cubicBezTo>
                <a:cubicBezTo>
                  <a:pt x="3509020" y="554449"/>
                  <a:pt x="3507064" y="554170"/>
                  <a:pt x="3504829" y="550817"/>
                </a:cubicBezTo>
                <a:cubicBezTo>
                  <a:pt x="3504270" y="550258"/>
                  <a:pt x="3503432" y="549979"/>
                  <a:pt x="3502314" y="549979"/>
                </a:cubicBezTo>
                <a:cubicBezTo>
                  <a:pt x="3501196" y="549979"/>
                  <a:pt x="3499799" y="550538"/>
                  <a:pt x="3498123" y="551655"/>
                </a:cubicBezTo>
                <a:cubicBezTo>
                  <a:pt x="3496447" y="552773"/>
                  <a:pt x="3494351" y="554449"/>
                  <a:pt x="3491836" y="556684"/>
                </a:cubicBezTo>
                <a:cubicBezTo>
                  <a:pt x="3489322" y="558920"/>
                  <a:pt x="3486388" y="561993"/>
                  <a:pt x="3483036" y="565905"/>
                </a:cubicBezTo>
                <a:cubicBezTo>
                  <a:pt x="3470742" y="578757"/>
                  <a:pt x="3454536" y="595521"/>
                  <a:pt x="3434420" y="616197"/>
                </a:cubicBezTo>
                <a:cubicBezTo>
                  <a:pt x="3414303" y="636872"/>
                  <a:pt x="3404105" y="648328"/>
                  <a:pt x="3403825" y="650563"/>
                </a:cubicBezTo>
                <a:cubicBezTo>
                  <a:pt x="3403546" y="652798"/>
                  <a:pt x="3403406" y="655313"/>
                  <a:pt x="3403406" y="658107"/>
                </a:cubicBezTo>
                <a:cubicBezTo>
                  <a:pt x="3402848" y="660901"/>
                  <a:pt x="3394047" y="670680"/>
                  <a:pt x="3377003" y="687444"/>
                </a:cubicBezTo>
                <a:cubicBezTo>
                  <a:pt x="3359960" y="704208"/>
                  <a:pt x="3350320" y="712590"/>
                  <a:pt x="3348085" y="712590"/>
                </a:cubicBezTo>
                <a:cubicBezTo>
                  <a:pt x="3340821" y="712590"/>
                  <a:pt x="3332579" y="704906"/>
                  <a:pt x="3323358" y="689539"/>
                </a:cubicBezTo>
                <a:cubicBezTo>
                  <a:pt x="3314138" y="674172"/>
                  <a:pt x="3310925" y="662856"/>
                  <a:pt x="3313719" y="655592"/>
                </a:cubicBezTo>
                <a:cubicBezTo>
                  <a:pt x="3314837" y="652239"/>
                  <a:pt x="3313998" y="649725"/>
                  <a:pt x="3311204" y="648048"/>
                </a:cubicBezTo>
                <a:cubicBezTo>
                  <a:pt x="3305058" y="644137"/>
                  <a:pt x="3307572" y="636313"/>
                  <a:pt x="3318748" y="624579"/>
                </a:cubicBezTo>
                <a:cubicBezTo>
                  <a:pt x="3328248" y="614520"/>
                  <a:pt x="3344173" y="599433"/>
                  <a:pt x="3366526" y="579316"/>
                </a:cubicBezTo>
                <a:cubicBezTo>
                  <a:pt x="3388878" y="559199"/>
                  <a:pt x="3401171" y="548861"/>
                  <a:pt x="3403406" y="548302"/>
                </a:cubicBezTo>
                <a:cubicBezTo>
                  <a:pt x="3408994" y="546626"/>
                  <a:pt x="3389437" y="566463"/>
                  <a:pt x="3344732" y="607815"/>
                </a:cubicBezTo>
                <a:cubicBezTo>
                  <a:pt x="3330762" y="620667"/>
                  <a:pt x="3324057" y="627373"/>
                  <a:pt x="3324615" y="627931"/>
                </a:cubicBezTo>
                <a:cubicBezTo>
                  <a:pt x="3326850" y="630167"/>
                  <a:pt x="3333836" y="626953"/>
                  <a:pt x="3345570" y="618292"/>
                </a:cubicBezTo>
                <a:cubicBezTo>
                  <a:pt x="3357305" y="609631"/>
                  <a:pt x="3371275" y="597756"/>
                  <a:pt x="3387481" y="582669"/>
                </a:cubicBezTo>
                <a:cubicBezTo>
                  <a:pt x="3411509" y="559199"/>
                  <a:pt x="3424641" y="547464"/>
                  <a:pt x="3426876" y="547464"/>
                </a:cubicBezTo>
                <a:cubicBezTo>
                  <a:pt x="3429111" y="547464"/>
                  <a:pt x="3430229" y="545508"/>
                  <a:pt x="3430229" y="541597"/>
                </a:cubicBezTo>
                <a:cubicBezTo>
                  <a:pt x="3430229" y="537685"/>
                  <a:pt x="3431905" y="535729"/>
                  <a:pt x="3435258" y="535729"/>
                </a:cubicBezTo>
                <a:cubicBezTo>
                  <a:pt x="3438611" y="535729"/>
                  <a:pt x="3452441" y="522458"/>
                  <a:pt x="3476749" y="495915"/>
                </a:cubicBezTo>
                <a:cubicBezTo>
                  <a:pt x="3501057" y="469372"/>
                  <a:pt x="3512372" y="455262"/>
                  <a:pt x="3510696" y="453586"/>
                </a:cubicBezTo>
                <a:cubicBezTo>
                  <a:pt x="3509578" y="452468"/>
                  <a:pt x="3494631" y="466159"/>
                  <a:pt x="3465852" y="494658"/>
                </a:cubicBezTo>
                <a:cubicBezTo>
                  <a:pt x="3437074" y="523156"/>
                  <a:pt x="3421008" y="537965"/>
                  <a:pt x="3417656" y="539082"/>
                </a:cubicBezTo>
                <a:cubicBezTo>
                  <a:pt x="3414303" y="540200"/>
                  <a:pt x="3424361" y="529024"/>
                  <a:pt x="3447831" y="505554"/>
                </a:cubicBezTo>
                <a:cubicBezTo>
                  <a:pt x="3471301" y="482085"/>
                  <a:pt x="3486388" y="466718"/>
                  <a:pt x="3493094" y="459453"/>
                </a:cubicBezTo>
                <a:lnTo>
                  <a:pt x="3503152" y="448557"/>
                </a:lnTo>
                <a:lnTo>
                  <a:pt x="3484712" y="451071"/>
                </a:lnTo>
                <a:cubicBezTo>
                  <a:pt x="3472977" y="452748"/>
                  <a:pt x="3459845" y="452049"/>
                  <a:pt x="3445316" y="448976"/>
                </a:cubicBezTo>
                <a:cubicBezTo>
                  <a:pt x="3430787" y="445902"/>
                  <a:pt x="3420450" y="441572"/>
                  <a:pt x="3414303" y="435984"/>
                </a:cubicBezTo>
                <a:cubicBezTo>
                  <a:pt x="3409274" y="431513"/>
                  <a:pt x="3402848" y="421874"/>
                  <a:pt x="3395024" y="407066"/>
                </a:cubicBezTo>
                <a:cubicBezTo>
                  <a:pt x="3387201" y="392257"/>
                  <a:pt x="3383290" y="382339"/>
                  <a:pt x="3383290" y="377310"/>
                </a:cubicBezTo>
                <a:cubicBezTo>
                  <a:pt x="3383290" y="371722"/>
                  <a:pt x="3390694" y="359707"/>
                  <a:pt x="3405502" y="341267"/>
                </a:cubicBezTo>
                <a:cubicBezTo>
                  <a:pt x="3420310" y="322827"/>
                  <a:pt x="3437493" y="304386"/>
                  <a:pt x="3457051" y="285946"/>
                </a:cubicBezTo>
                <a:cubicBezTo>
                  <a:pt x="3476050" y="268064"/>
                  <a:pt x="3490579" y="254094"/>
                  <a:pt x="3500638" y="244036"/>
                </a:cubicBezTo>
                <a:cubicBezTo>
                  <a:pt x="3510696" y="233977"/>
                  <a:pt x="3518798" y="225735"/>
                  <a:pt x="3524945" y="219309"/>
                </a:cubicBezTo>
                <a:cubicBezTo>
                  <a:pt x="3531092" y="212883"/>
                  <a:pt x="3534864" y="208412"/>
                  <a:pt x="3536261" y="205898"/>
                </a:cubicBezTo>
                <a:cubicBezTo>
                  <a:pt x="3537658" y="203383"/>
                  <a:pt x="3537518" y="201567"/>
                  <a:pt x="3535842" y="200449"/>
                </a:cubicBezTo>
                <a:cubicBezTo>
                  <a:pt x="3532489" y="198214"/>
                  <a:pt x="3529276" y="197097"/>
                  <a:pt x="3526202" y="197097"/>
                </a:cubicBezTo>
                <a:cubicBezTo>
                  <a:pt x="3523130" y="197097"/>
                  <a:pt x="3519217" y="194442"/>
                  <a:pt x="3514468" y="189134"/>
                </a:cubicBezTo>
                <a:cubicBezTo>
                  <a:pt x="3509718" y="183825"/>
                  <a:pt x="3505667" y="181730"/>
                  <a:pt x="3502314" y="182847"/>
                </a:cubicBezTo>
                <a:cubicBezTo>
                  <a:pt x="3498961" y="183965"/>
                  <a:pt x="3496586" y="183266"/>
                  <a:pt x="3495189" y="180752"/>
                </a:cubicBezTo>
                <a:cubicBezTo>
                  <a:pt x="3493792" y="178237"/>
                  <a:pt x="3488065" y="174465"/>
                  <a:pt x="3478006" y="169436"/>
                </a:cubicBezTo>
                <a:cubicBezTo>
                  <a:pt x="3467948" y="164407"/>
                  <a:pt x="3458727" y="157981"/>
                  <a:pt x="3450345" y="150157"/>
                </a:cubicBezTo>
                <a:cubicBezTo>
                  <a:pt x="3441963" y="142334"/>
                  <a:pt x="3437772" y="136467"/>
                  <a:pt x="3437772" y="132555"/>
                </a:cubicBezTo>
                <a:cubicBezTo>
                  <a:pt x="3437772" y="124732"/>
                  <a:pt x="3456213" y="119423"/>
                  <a:pt x="3493094" y="116629"/>
                </a:cubicBezTo>
                <a:cubicBezTo>
                  <a:pt x="3521034" y="114953"/>
                  <a:pt x="3554003" y="109086"/>
                  <a:pt x="3592002" y="99027"/>
                </a:cubicBezTo>
                <a:cubicBezTo>
                  <a:pt x="3600942" y="96792"/>
                  <a:pt x="3606809" y="95395"/>
                  <a:pt x="3609604" y="94836"/>
                </a:cubicBezTo>
                <a:close/>
                <a:moveTo>
                  <a:pt x="8624135" y="83940"/>
                </a:moveTo>
                <a:cubicBezTo>
                  <a:pt x="8627209" y="83940"/>
                  <a:pt x="8636848" y="85895"/>
                  <a:pt x="8653053" y="89807"/>
                </a:cubicBezTo>
                <a:cubicBezTo>
                  <a:pt x="8669817" y="93160"/>
                  <a:pt x="8681831" y="96652"/>
                  <a:pt x="8689095" y="100284"/>
                </a:cubicBezTo>
                <a:cubicBezTo>
                  <a:pt x="8696360" y="103917"/>
                  <a:pt x="8706419" y="111600"/>
                  <a:pt x="8719271" y="123335"/>
                </a:cubicBezTo>
                <a:cubicBezTo>
                  <a:pt x="8739947" y="142334"/>
                  <a:pt x="8750284" y="160495"/>
                  <a:pt x="8750284" y="177818"/>
                </a:cubicBezTo>
                <a:cubicBezTo>
                  <a:pt x="8750843" y="185082"/>
                  <a:pt x="8751682" y="189692"/>
                  <a:pt x="8752799" y="191648"/>
                </a:cubicBezTo>
                <a:cubicBezTo>
                  <a:pt x="8753916" y="193604"/>
                  <a:pt x="8756710" y="194861"/>
                  <a:pt x="8761181" y="195420"/>
                </a:cubicBezTo>
                <a:cubicBezTo>
                  <a:pt x="8768446" y="196538"/>
                  <a:pt x="8772077" y="196119"/>
                  <a:pt x="8772077" y="194163"/>
                </a:cubicBezTo>
                <a:cubicBezTo>
                  <a:pt x="8772077" y="192207"/>
                  <a:pt x="8774871" y="191229"/>
                  <a:pt x="8780460" y="191229"/>
                </a:cubicBezTo>
                <a:cubicBezTo>
                  <a:pt x="8784371" y="191229"/>
                  <a:pt x="8786327" y="191509"/>
                  <a:pt x="8786327" y="192067"/>
                </a:cubicBezTo>
                <a:cubicBezTo>
                  <a:pt x="8786327" y="192626"/>
                  <a:pt x="8785489" y="193464"/>
                  <a:pt x="8783812" y="194582"/>
                </a:cubicBezTo>
                <a:cubicBezTo>
                  <a:pt x="8781018" y="196258"/>
                  <a:pt x="8779761" y="197376"/>
                  <a:pt x="8780040" y="197935"/>
                </a:cubicBezTo>
                <a:cubicBezTo>
                  <a:pt x="8780319" y="198494"/>
                  <a:pt x="8782136" y="198494"/>
                  <a:pt x="8785489" y="197935"/>
                </a:cubicBezTo>
                <a:cubicBezTo>
                  <a:pt x="8790518" y="197935"/>
                  <a:pt x="8799459" y="196817"/>
                  <a:pt x="8812311" y="194582"/>
                </a:cubicBezTo>
                <a:cubicBezTo>
                  <a:pt x="8834104" y="190670"/>
                  <a:pt x="8853662" y="192626"/>
                  <a:pt x="8870985" y="200449"/>
                </a:cubicBezTo>
                <a:cubicBezTo>
                  <a:pt x="8888308" y="208273"/>
                  <a:pt x="8898087" y="219728"/>
                  <a:pt x="8900322" y="234816"/>
                </a:cubicBezTo>
                <a:cubicBezTo>
                  <a:pt x="8901999" y="244315"/>
                  <a:pt x="8900322" y="252697"/>
                  <a:pt x="8895293" y="259962"/>
                </a:cubicBezTo>
                <a:cubicBezTo>
                  <a:pt x="8890264" y="267226"/>
                  <a:pt x="8884117" y="270858"/>
                  <a:pt x="8876852" y="270858"/>
                </a:cubicBezTo>
                <a:cubicBezTo>
                  <a:pt x="8870706" y="270858"/>
                  <a:pt x="8867632" y="272115"/>
                  <a:pt x="8867632" y="274630"/>
                </a:cubicBezTo>
                <a:cubicBezTo>
                  <a:pt x="8867632" y="277145"/>
                  <a:pt x="8865816" y="278402"/>
                  <a:pt x="8862184" y="278402"/>
                </a:cubicBezTo>
                <a:cubicBezTo>
                  <a:pt x="8858552" y="278402"/>
                  <a:pt x="8851008" y="282314"/>
                  <a:pt x="8839552" y="290137"/>
                </a:cubicBezTo>
                <a:cubicBezTo>
                  <a:pt x="8828097" y="297960"/>
                  <a:pt x="8821252" y="301872"/>
                  <a:pt x="8819016" y="301872"/>
                </a:cubicBezTo>
                <a:cubicBezTo>
                  <a:pt x="8816781" y="301872"/>
                  <a:pt x="8812730" y="304526"/>
                  <a:pt x="8806863" y="309834"/>
                </a:cubicBezTo>
                <a:cubicBezTo>
                  <a:pt x="8800995" y="315143"/>
                  <a:pt x="8795547" y="318077"/>
                  <a:pt x="8790518" y="318636"/>
                </a:cubicBezTo>
                <a:cubicBezTo>
                  <a:pt x="8787165" y="318636"/>
                  <a:pt x="8776967" y="324363"/>
                  <a:pt x="8759924" y="335819"/>
                </a:cubicBezTo>
                <a:cubicBezTo>
                  <a:pt x="8742880" y="347274"/>
                  <a:pt x="8734358" y="354119"/>
                  <a:pt x="8734358" y="356355"/>
                </a:cubicBezTo>
                <a:cubicBezTo>
                  <a:pt x="8733800" y="358031"/>
                  <a:pt x="8735197" y="358869"/>
                  <a:pt x="8738549" y="358869"/>
                </a:cubicBezTo>
                <a:cubicBezTo>
                  <a:pt x="8744138" y="358869"/>
                  <a:pt x="8751961" y="362222"/>
                  <a:pt x="8762019" y="368928"/>
                </a:cubicBezTo>
                <a:cubicBezTo>
                  <a:pt x="8772077" y="375633"/>
                  <a:pt x="8777386" y="380942"/>
                  <a:pt x="8777945" y="384853"/>
                </a:cubicBezTo>
                <a:cubicBezTo>
                  <a:pt x="8779062" y="389883"/>
                  <a:pt x="8776268" y="394772"/>
                  <a:pt x="8769563" y="399522"/>
                </a:cubicBezTo>
                <a:cubicBezTo>
                  <a:pt x="8762857" y="404272"/>
                  <a:pt x="8747491" y="412514"/>
                  <a:pt x="8723462" y="424249"/>
                </a:cubicBezTo>
                <a:cubicBezTo>
                  <a:pt x="8699992" y="435425"/>
                  <a:pt x="8688258" y="443108"/>
                  <a:pt x="8688258" y="447299"/>
                </a:cubicBezTo>
                <a:cubicBezTo>
                  <a:pt x="8688258" y="451490"/>
                  <a:pt x="8691470" y="452887"/>
                  <a:pt x="8697897" y="451490"/>
                </a:cubicBezTo>
                <a:cubicBezTo>
                  <a:pt x="8704323" y="450093"/>
                  <a:pt x="8710610" y="451071"/>
                  <a:pt x="8716756" y="454424"/>
                </a:cubicBezTo>
                <a:cubicBezTo>
                  <a:pt x="8722903" y="457777"/>
                  <a:pt x="8725557" y="463504"/>
                  <a:pt x="8724719" y="471607"/>
                </a:cubicBezTo>
                <a:cubicBezTo>
                  <a:pt x="8723881" y="479710"/>
                  <a:pt x="8722764" y="485018"/>
                  <a:pt x="8721366" y="487533"/>
                </a:cubicBezTo>
                <a:cubicBezTo>
                  <a:pt x="8719969" y="490047"/>
                  <a:pt x="8718573" y="496893"/>
                  <a:pt x="8717175" y="508069"/>
                </a:cubicBezTo>
                <a:cubicBezTo>
                  <a:pt x="8715778" y="519245"/>
                  <a:pt x="8713124" y="527766"/>
                  <a:pt x="8709212" y="533634"/>
                </a:cubicBezTo>
                <a:cubicBezTo>
                  <a:pt x="8705301" y="539501"/>
                  <a:pt x="8703624" y="543553"/>
                  <a:pt x="8704183" y="545788"/>
                </a:cubicBezTo>
                <a:cubicBezTo>
                  <a:pt x="8705301" y="546905"/>
                  <a:pt x="8705022" y="554729"/>
                  <a:pt x="8703345" y="569257"/>
                </a:cubicBezTo>
                <a:cubicBezTo>
                  <a:pt x="8701668" y="583786"/>
                  <a:pt x="8699713" y="595242"/>
                  <a:pt x="8697477" y="603624"/>
                </a:cubicBezTo>
                <a:cubicBezTo>
                  <a:pt x="8695801" y="609770"/>
                  <a:pt x="8693985" y="618013"/>
                  <a:pt x="8692029" y="628350"/>
                </a:cubicBezTo>
                <a:cubicBezTo>
                  <a:pt x="8690074" y="638688"/>
                  <a:pt x="8688258" y="646372"/>
                  <a:pt x="8686581" y="651401"/>
                </a:cubicBezTo>
                <a:cubicBezTo>
                  <a:pt x="8684905" y="656430"/>
                  <a:pt x="8687838" y="660621"/>
                  <a:pt x="8695382" y="663974"/>
                </a:cubicBezTo>
                <a:cubicBezTo>
                  <a:pt x="8702926" y="667327"/>
                  <a:pt x="8709492" y="671518"/>
                  <a:pt x="8715080" y="676547"/>
                </a:cubicBezTo>
                <a:cubicBezTo>
                  <a:pt x="8720668" y="681576"/>
                  <a:pt x="8725557" y="684091"/>
                  <a:pt x="8729748" y="684091"/>
                </a:cubicBezTo>
                <a:cubicBezTo>
                  <a:pt x="8733939" y="684091"/>
                  <a:pt x="8738409" y="685907"/>
                  <a:pt x="8743159" y="689539"/>
                </a:cubicBezTo>
                <a:cubicBezTo>
                  <a:pt x="8747910" y="693171"/>
                  <a:pt x="8752659" y="694987"/>
                  <a:pt x="8757409" y="694987"/>
                </a:cubicBezTo>
                <a:cubicBezTo>
                  <a:pt x="8762159" y="694987"/>
                  <a:pt x="8764534" y="696105"/>
                  <a:pt x="8764534" y="698340"/>
                </a:cubicBezTo>
                <a:cubicBezTo>
                  <a:pt x="8764534" y="700575"/>
                  <a:pt x="8768585" y="702531"/>
                  <a:pt x="8776688" y="704208"/>
                </a:cubicBezTo>
                <a:cubicBezTo>
                  <a:pt x="8784791" y="705884"/>
                  <a:pt x="8800576" y="709796"/>
                  <a:pt x="8824046" y="715942"/>
                </a:cubicBezTo>
                <a:cubicBezTo>
                  <a:pt x="8861485" y="726560"/>
                  <a:pt x="8888587" y="732706"/>
                  <a:pt x="8905351" y="734383"/>
                </a:cubicBezTo>
                <a:cubicBezTo>
                  <a:pt x="8917086" y="736059"/>
                  <a:pt x="8922394" y="735221"/>
                  <a:pt x="8921277" y="731868"/>
                </a:cubicBezTo>
                <a:cubicBezTo>
                  <a:pt x="8920718" y="730751"/>
                  <a:pt x="8919321" y="729354"/>
                  <a:pt x="8917086" y="727677"/>
                </a:cubicBezTo>
                <a:cubicBezTo>
                  <a:pt x="8914851" y="726001"/>
                  <a:pt x="8913733" y="724045"/>
                  <a:pt x="8913733" y="721810"/>
                </a:cubicBezTo>
                <a:cubicBezTo>
                  <a:pt x="8913733" y="715104"/>
                  <a:pt x="8924071" y="717619"/>
                  <a:pt x="8944747" y="729354"/>
                </a:cubicBezTo>
                <a:cubicBezTo>
                  <a:pt x="8944747" y="729354"/>
                  <a:pt x="8945864" y="729912"/>
                  <a:pt x="8948099" y="731030"/>
                </a:cubicBezTo>
                <a:cubicBezTo>
                  <a:pt x="8959275" y="737177"/>
                  <a:pt x="8969333" y="742485"/>
                  <a:pt x="8978275" y="746956"/>
                </a:cubicBezTo>
                <a:cubicBezTo>
                  <a:pt x="8987215" y="751426"/>
                  <a:pt x="9000068" y="758970"/>
                  <a:pt x="9016832" y="769587"/>
                </a:cubicBezTo>
                <a:cubicBezTo>
                  <a:pt x="9033596" y="780204"/>
                  <a:pt x="9043934" y="787469"/>
                  <a:pt x="9047845" y="791380"/>
                </a:cubicBezTo>
                <a:cubicBezTo>
                  <a:pt x="9052874" y="795851"/>
                  <a:pt x="9055110" y="801858"/>
                  <a:pt x="9054551" y="809402"/>
                </a:cubicBezTo>
                <a:cubicBezTo>
                  <a:pt x="9053992" y="816945"/>
                  <a:pt x="9050919" y="823511"/>
                  <a:pt x="9045331" y="829099"/>
                </a:cubicBezTo>
                <a:cubicBezTo>
                  <a:pt x="9039184" y="835246"/>
                  <a:pt x="9028566" y="838599"/>
                  <a:pt x="9013479" y="839158"/>
                </a:cubicBezTo>
                <a:cubicBezTo>
                  <a:pt x="9003420" y="840275"/>
                  <a:pt x="8987774" y="839297"/>
                  <a:pt x="8966540" y="836224"/>
                </a:cubicBezTo>
                <a:cubicBezTo>
                  <a:pt x="8945306" y="833151"/>
                  <a:pt x="8927703" y="829658"/>
                  <a:pt x="8913733" y="825747"/>
                </a:cubicBezTo>
                <a:cubicBezTo>
                  <a:pt x="8904792" y="822953"/>
                  <a:pt x="8886212" y="817784"/>
                  <a:pt x="8857993" y="810240"/>
                </a:cubicBezTo>
                <a:cubicBezTo>
                  <a:pt x="8829773" y="802696"/>
                  <a:pt x="8812032" y="797527"/>
                  <a:pt x="8804767" y="794733"/>
                </a:cubicBezTo>
                <a:cubicBezTo>
                  <a:pt x="8774033" y="781322"/>
                  <a:pt x="8742181" y="763999"/>
                  <a:pt x="8709212" y="742765"/>
                </a:cubicBezTo>
                <a:cubicBezTo>
                  <a:pt x="8683507" y="726560"/>
                  <a:pt x="8669119" y="718457"/>
                  <a:pt x="8666045" y="718457"/>
                </a:cubicBezTo>
                <a:cubicBezTo>
                  <a:pt x="8662971" y="718457"/>
                  <a:pt x="8661435" y="717060"/>
                  <a:pt x="8661435" y="714266"/>
                </a:cubicBezTo>
                <a:cubicBezTo>
                  <a:pt x="8661435" y="711472"/>
                  <a:pt x="8655289" y="707281"/>
                  <a:pt x="8642995" y="701693"/>
                </a:cubicBezTo>
                <a:cubicBezTo>
                  <a:pt x="8630701" y="696105"/>
                  <a:pt x="8622040" y="690796"/>
                  <a:pt x="8617010" y="685767"/>
                </a:cubicBezTo>
                <a:cubicBezTo>
                  <a:pt x="8613099" y="682414"/>
                  <a:pt x="8608908" y="678782"/>
                  <a:pt x="8604437" y="674871"/>
                </a:cubicBezTo>
                <a:cubicBezTo>
                  <a:pt x="8599967" y="670959"/>
                  <a:pt x="8596195" y="667746"/>
                  <a:pt x="8593122" y="665231"/>
                </a:cubicBezTo>
                <a:cubicBezTo>
                  <a:pt x="8590048" y="662717"/>
                  <a:pt x="8588511" y="661739"/>
                  <a:pt x="8588511" y="662298"/>
                </a:cubicBezTo>
                <a:cubicBezTo>
                  <a:pt x="8588511" y="663415"/>
                  <a:pt x="8583762" y="659783"/>
                  <a:pt x="8574262" y="651401"/>
                </a:cubicBezTo>
                <a:cubicBezTo>
                  <a:pt x="8564763" y="641901"/>
                  <a:pt x="8552469" y="633380"/>
                  <a:pt x="8537381" y="625836"/>
                </a:cubicBezTo>
                <a:cubicBezTo>
                  <a:pt x="8522294" y="618292"/>
                  <a:pt x="8513772" y="616197"/>
                  <a:pt x="8511816" y="619549"/>
                </a:cubicBezTo>
                <a:cubicBezTo>
                  <a:pt x="8509861" y="622902"/>
                  <a:pt x="8506787" y="624579"/>
                  <a:pt x="8502596" y="624579"/>
                </a:cubicBezTo>
                <a:cubicBezTo>
                  <a:pt x="8498405" y="624579"/>
                  <a:pt x="8494912" y="627652"/>
                  <a:pt x="8492118" y="633799"/>
                </a:cubicBezTo>
                <a:cubicBezTo>
                  <a:pt x="8490442" y="636593"/>
                  <a:pt x="8488906" y="638828"/>
                  <a:pt x="8487508" y="640504"/>
                </a:cubicBezTo>
                <a:cubicBezTo>
                  <a:pt x="8486111" y="642181"/>
                  <a:pt x="8485134" y="643019"/>
                  <a:pt x="8484575" y="643019"/>
                </a:cubicBezTo>
                <a:cubicBezTo>
                  <a:pt x="8482899" y="641901"/>
                  <a:pt x="8479825" y="643438"/>
                  <a:pt x="8475355" y="647629"/>
                </a:cubicBezTo>
                <a:cubicBezTo>
                  <a:pt x="8470884" y="651820"/>
                  <a:pt x="8459708" y="659783"/>
                  <a:pt x="8441827" y="671518"/>
                </a:cubicBezTo>
                <a:cubicBezTo>
                  <a:pt x="8413887" y="689399"/>
                  <a:pt x="8392652" y="705325"/>
                  <a:pt x="8378124" y="719295"/>
                </a:cubicBezTo>
                <a:cubicBezTo>
                  <a:pt x="8371977" y="725442"/>
                  <a:pt x="8363036" y="732567"/>
                  <a:pt x="8351301" y="740669"/>
                </a:cubicBezTo>
                <a:cubicBezTo>
                  <a:pt x="8339566" y="748772"/>
                  <a:pt x="8332301" y="752544"/>
                  <a:pt x="8329508" y="751985"/>
                </a:cubicBezTo>
                <a:cubicBezTo>
                  <a:pt x="8325038" y="751985"/>
                  <a:pt x="8320707" y="747235"/>
                  <a:pt x="8316516" y="737736"/>
                </a:cubicBezTo>
                <a:cubicBezTo>
                  <a:pt x="8312325" y="728236"/>
                  <a:pt x="8309670" y="717619"/>
                  <a:pt x="8308553" y="705884"/>
                </a:cubicBezTo>
                <a:cubicBezTo>
                  <a:pt x="8306876" y="694708"/>
                  <a:pt x="8306457" y="687164"/>
                  <a:pt x="8307295" y="683253"/>
                </a:cubicBezTo>
                <a:cubicBezTo>
                  <a:pt x="8308134" y="679341"/>
                  <a:pt x="8310229" y="675709"/>
                  <a:pt x="8313582" y="672356"/>
                </a:cubicBezTo>
                <a:cubicBezTo>
                  <a:pt x="8318611" y="667327"/>
                  <a:pt x="8322942" y="664812"/>
                  <a:pt x="8326574" y="664812"/>
                </a:cubicBezTo>
                <a:cubicBezTo>
                  <a:pt x="8330206" y="664812"/>
                  <a:pt x="8332861" y="663415"/>
                  <a:pt x="8334537" y="660621"/>
                </a:cubicBezTo>
                <a:cubicBezTo>
                  <a:pt x="8335654" y="659504"/>
                  <a:pt x="8335375" y="658945"/>
                  <a:pt x="8333699" y="658945"/>
                </a:cubicBezTo>
                <a:cubicBezTo>
                  <a:pt x="8332582" y="658386"/>
                  <a:pt x="8331463" y="658386"/>
                  <a:pt x="8330346" y="658945"/>
                </a:cubicBezTo>
                <a:lnTo>
                  <a:pt x="8327831" y="658945"/>
                </a:lnTo>
                <a:cubicBezTo>
                  <a:pt x="8328391" y="658386"/>
                  <a:pt x="8330067" y="657268"/>
                  <a:pt x="8332861" y="655592"/>
                </a:cubicBezTo>
                <a:cubicBezTo>
                  <a:pt x="8339007" y="651680"/>
                  <a:pt x="8342919" y="651122"/>
                  <a:pt x="8344595" y="653916"/>
                </a:cubicBezTo>
                <a:cubicBezTo>
                  <a:pt x="8345713" y="655592"/>
                  <a:pt x="8356051" y="651541"/>
                  <a:pt x="8375609" y="641762"/>
                </a:cubicBezTo>
                <a:cubicBezTo>
                  <a:pt x="8395167" y="631983"/>
                  <a:pt x="8408299" y="624299"/>
                  <a:pt x="8415004" y="618711"/>
                </a:cubicBezTo>
                <a:cubicBezTo>
                  <a:pt x="8420033" y="614241"/>
                  <a:pt x="8426739" y="610469"/>
                  <a:pt x="8435121" y="607395"/>
                </a:cubicBezTo>
                <a:cubicBezTo>
                  <a:pt x="8443503" y="604322"/>
                  <a:pt x="8447694" y="601947"/>
                  <a:pt x="8447694" y="600271"/>
                </a:cubicBezTo>
                <a:cubicBezTo>
                  <a:pt x="8447694" y="598594"/>
                  <a:pt x="8452444" y="595242"/>
                  <a:pt x="8461943" y="590212"/>
                </a:cubicBezTo>
                <a:cubicBezTo>
                  <a:pt x="8471443" y="585183"/>
                  <a:pt x="8480663" y="579316"/>
                  <a:pt x="8489604" y="572610"/>
                </a:cubicBezTo>
                <a:cubicBezTo>
                  <a:pt x="8498545" y="565905"/>
                  <a:pt x="8507206" y="560037"/>
                  <a:pt x="8515588" y="555008"/>
                </a:cubicBezTo>
                <a:cubicBezTo>
                  <a:pt x="8525647" y="549420"/>
                  <a:pt x="8541013" y="540200"/>
                  <a:pt x="8561689" y="527347"/>
                </a:cubicBezTo>
                <a:cubicBezTo>
                  <a:pt x="8591305" y="507789"/>
                  <a:pt x="8617849" y="488511"/>
                  <a:pt x="8641318" y="469512"/>
                </a:cubicBezTo>
                <a:cubicBezTo>
                  <a:pt x="8646347" y="465600"/>
                  <a:pt x="8646907" y="463644"/>
                  <a:pt x="8642995" y="463644"/>
                </a:cubicBezTo>
                <a:cubicBezTo>
                  <a:pt x="8639083" y="464203"/>
                  <a:pt x="8630422" y="466997"/>
                  <a:pt x="8617010" y="472026"/>
                </a:cubicBezTo>
                <a:cubicBezTo>
                  <a:pt x="8601363" y="477614"/>
                  <a:pt x="8589909" y="480548"/>
                  <a:pt x="8582644" y="480827"/>
                </a:cubicBezTo>
                <a:cubicBezTo>
                  <a:pt x="8575380" y="481107"/>
                  <a:pt x="8568674" y="478871"/>
                  <a:pt x="8562527" y="474122"/>
                </a:cubicBezTo>
                <a:cubicBezTo>
                  <a:pt x="8556381" y="469372"/>
                  <a:pt x="8553028" y="461409"/>
                  <a:pt x="8552469" y="450233"/>
                </a:cubicBezTo>
                <a:cubicBezTo>
                  <a:pt x="8551910" y="439057"/>
                  <a:pt x="8551351" y="432072"/>
                  <a:pt x="8550793" y="429278"/>
                </a:cubicBezTo>
                <a:cubicBezTo>
                  <a:pt x="8548557" y="420337"/>
                  <a:pt x="8551351" y="415867"/>
                  <a:pt x="8559175" y="415867"/>
                </a:cubicBezTo>
                <a:cubicBezTo>
                  <a:pt x="8570350" y="415867"/>
                  <a:pt x="8609746" y="394213"/>
                  <a:pt x="8677361" y="350906"/>
                </a:cubicBezTo>
                <a:cubicBezTo>
                  <a:pt x="8744976" y="307599"/>
                  <a:pt x="8789680" y="275329"/>
                  <a:pt x="8811473" y="254094"/>
                </a:cubicBezTo>
                <a:cubicBezTo>
                  <a:pt x="8814267" y="251300"/>
                  <a:pt x="8820414" y="246271"/>
                  <a:pt x="8829913" y="239007"/>
                </a:cubicBezTo>
                <a:cubicBezTo>
                  <a:pt x="8842207" y="229507"/>
                  <a:pt x="8846956" y="223919"/>
                  <a:pt x="8844163" y="222243"/>
                </a:cubicBezTo>
                <a:cubicBezTo>
                  <a:pt x="8843045" y="221684"/>
                  <a:pt x="8841089" y="221963"/>
                  <a:pt x="8838295" y="223081"/>
                </a:cubicBezTo>
                <a:cubicBezTo>
                  <a:pt x="8834384" y="224757"/>
                  <a:pt x="8830891" y="224198"/>
                  <a:pt x="8827818" y="221404"/>
                </a:cubicBezTo>
                <a:cubicBezTo>
                  <a:pt x="8824744" y="218610"/>
                  <a:pt x="8815943" y="217074"/>
                  <a:pt x="8801415" y="216794"/>
                </a:cubicBezTo>
                <a:cubicBezTo>
                  <a:pt x="8786886" y="216515"/>
                  <a:pt x="8779062" y="214838"/>
                  <a:pt x="8777945" y="211765"/>
                </a:cubicBezTo>
                <a:cubicBezTo>
                  <a:pt x="8776827" y="208692"/>
                  <a:pt x="8766908" y="209530"/>
                  <a:pt x="8748189" y="214280"/>
                </a:cubicBezTo>
                <a:cubicBezTo>
                  <a:pt x="8729469" y="219029"/>
                  <a:pt x="8717455" y="221404"/>
                  <a:pt x="8712146" y="221404"/>
                </a:cubicBezTo>
                <a:cubicBezTo>
                  <a:pt x="8706838" y="221404"/>
                  <a:pt x="8702647" y="223360"/>
                  <a:pt x="8699573" y="227272"/>
                </a:cubicBezTo>
                <a:cubicBezTo>
                  <a:pt x="8696500" y="231183"/>
                  <a:pt x="8690632" y="233139"/>
                  <a:pt x="8681971" y="233139"/>
                </a:cubicBezTo>
                <a:cubicBezTo>
                  <a:pt x="8673310" y="233139"/>
                  <a:pt x="8668420" y="234257"/>
                  <a:pt x="8667302" y="236492"/>
                </a:cubicBezTo>
                <a:cubicBezTo>
                  <a:pt x="8666185" y="238168"/>
                  <a:pt x="8662971" y="240683"/>
                  <a:pt x="8657663" y="244036"/>
                </a:cubicBezTo>
                <a:cubicBezTo>
                  <a:pt x="8652355" y="247389"/>
                  <a:pt x="8647186" y="250043"/>
                  <a:pt x="8642156" y="251999"/>
                </a:cubicBezTo>
                <a:cubicBezTo>
                  <a:pt x="8637127" y="253954"/>
                  <a:pt x="8634613" y="254374"/>
                  <a:pt x="8634613" y="253256"/>
                </a:cubicBezTo>
                <a:cubicBezTo>
                  <a:pt x="8634613" y="251021"/>
                  <a:pt x="8633634" y="251300"/>
                  <a:pt x="8631679" y="254094"/>
                </a:cubicBezTo>
                <a:cubicBezTo>
                  <a:pt x="8629723" y="256888"/>
                  <a:pt x="8623157" y="260520"/>
                  <a:pt x="8611981" y="264991"/>
                </a:cubicBezTo>
                <a:cubicBezTo>
                  <a:pt x="8599129" y="270579"/>
                  <a:pt x="8592982" y="274490"/>
                  <a:pt x="8593541" y="276726"/>
                </a:cubicBezTo>
                <a:cubicBezTo>
                  <a:pt x="8593541" y="277843"/>
                  <a:pt x="8595496" y="277564"/>
                  <a:pt x="8599408" y="275887"/>
                </a:cubicBezTo>
                <a:cubicBezTo>
                  <a:pt x="8602761" y="274770"/>
                  <a:pt x="8603320" y="275608"/>
                  <a:pt x="8601084" y="278402"/>
                </a:cubicBezTo>
                <a:cubicBezTo>
                  <a:pt x="8599967" y="278961"/>
                  <a:pt x="8598570" y="280358"/>
                  <a:pt x="8596893" y="282593"/>
                </a:cubicBezTo>
                <a:cubicBezTo>
                  <a:pt x="8587953" y="290416"/>
                  <a:pt x="8583204" y="292651"/>
                  <a:pt x="8582644" y="289299"/>
                </a:cubicBezTo>
                <a:cubicBezTo>
                  <a:pt x="8582085" y="288181"/>
                  <a:pt x="8582923" y="286225"/>
                  <a:pt x="8585159" y="283431"/>
                </a:cubicBezTo>
                <a:cubicBezTo>
                  <a:pt x="8587953" y="280637"/>
                  <a:pt x="8588791" y="279240"/>
                  <a:pt x="8587674" y="279240"/>
                </a:cubicBezTo>
                <a:cubicBezTo>
                  <a:pt x="8586556" y="279240"/>
                  <a:pt x="8576218" y="284269"/>
                  <a:pt x="8556660" y="294328"/>
                </a:cubicBezTo>
                <a:cubicBezTo>
                  <a:pt x="8539896" y="302710"/>
                  <a:pt x="8531514" y="308018"/>
                  <a:pt x="8531514" y="310254"/>
                </a:cubicBezTo>
                <a:cubicBezTo>
                  <a:pt x="8531514" y="312489"/>
                  <a:pt x="8533469" y="312070"/>
                  <a:pt x="8537381" y="308996"/>
                </a:cubicBezTo>
                <a:cubicBezTo>
                  <a:pt x="8541293" y="305923"/>
                  <a:pt x="8543808" y="304945"/>
                  <a:pt x="8544925" y="306063"/>
                </a:cubicBezTo>
                <a:cubicBezTo>
                  <a:pt x="8546602" y="307739"/>
                  <a:pt x="8542690" y="311651"/>
                  <a:pt x="8533190" y="317797"/>
                </a:cubicBezTo>
                <a:cubicBezTo>
                  <a:pt x="8528720" y="320591"/>
                  <a:pt x="8522294" y="324224"/>
                  <a:pt x="8513912" y="328694"/>
                </a:cubicBezTo>
                <a:cubicBezTo>
                  <a:pt x="8498824" y="337076"/>
                  <a:pt x="8487648" y="344201"/>
                  <a:pt x="8480384" y="350068"/>
                </a:cubicBezTo>
                <a:cubicBezTo>
                  <a:pt x="8473119" y="355935"/>
                  <a:pt x="8467671" y="358869"/>
                  <a:pt x="8464039" y="358869"/>
                </a:cubicBezTo>
                <a:cubicBezTo>
                  <a:pt x="8460407" y="358869"/>
                  <a:pt x="8456635" y="362082"/>
                  <a:pt x="8452723" y="368508"/>
                </a:cubicBezTo>
                <a:cubicBezTo>
                  <a:pt x="8448811" y="374935"/>
                  <a:pt x="8444900" y="378148"/>
                  <a:pt x="8440988" y="378148"/>
                </a:cubicBezTo>
                <a:cubicBezTo>
                  <a:pt x="8437076" y="378148"/>
                  <a:pt x="8435959" y="380662"/>
                  <a:pt x="8437636" y="385692"/>
                </a:cubicBezTo>
                <a:cubicBezTo>
                  <a:pt x="8439312" y="390721"/>
                  <a:pt x="8438195" y="394074"/>
                  <a:pt x="8434283" y="395750"/>
                </a:cubicBezTo>
                <a:cubicBezTo>
                  <a:pt x="8428136" y="397985"/>
                  <a:pt x="8421989" y="407485"/>
                  <a:pt x="8415842" y="424249"/>
                </a:cubicBezTo>
                <a:cubicBezTo>
                  <a:pt x="8409696" y="441013"/>
                  <a:pt x="8405505" y="458336"/>
                  <a:pt x="8403269" y="476217"/>
                </a:cubicBezTo>
                <a:cubicBezTo>
                  <a:pt x="8402152" y="490187"/>
                  <a:pt x="8401034" y="498849"/>
                  <a:pt x="8399916" y="502201"/>
                </a:cubicBezTo>
                <a:cubicBezTo>
                  <a:pt x="8398799" y="505554"/>
                  <a:pt x="8396285" y="508628"/>
                  <a:pt x="8392373" y="511422"/>
                </a:cubicBezTo>
                <a:cubicBezTo>
                  <a:pt x="8389579" y="513098"/>
                  <a:pt x="8387204" y="513796"/>
                  <a:pt x="8385248" y="513517"/>
                </a:cubicBezTo>
                <a:cubicBezTo>
                  <a:pt x="8383292" y="513238"/>
                  <a:pt x="8379800" y="511142"/>
                  <a:pt x="8374770" y="507231"/>
                </a:cubicBezTo>
                <a:cubicBezTo>
                  <a:pt x="8360800" y="496055"/>
                  <a:pt x="8352418" y="477614"/>
                  <a:pt x="8349625" y="451909"/>
                </a:cubicBezTo>
                <a:cubicBezTo>
                  <a:pt x="8348507" y="440733"/>
                  <a:pt x="8346831" y="432910"/>
                  <a:pt x="8344595" y="428440"/>
                </a:cubicBezTo>
                <a:cubicBezTo>
                  <a:pt x="8339007" y="418381"/>
                  <a:pt x="8339287" y="410279"/>
                  <a:pt x="8345434" y="404132"/>
                </a:cubicBezTo>
                <a:cubicBezTo>
                  <a:pt x="8348786" y="400779"/>
                  <a:pt x="8355911" y="389603"/>
                  <a:pt x="8366807" y="370604"/>
                </a:cubicBezTo>
                <a:cubicBezTo>
                  <a:pt x="8377704" y="351605"/>
                  <a:pt x="8386226" y="337914"/>
                  <a:pt x="8392373" y="329532"/>
                </a:cubicBezTo>
                <a:cubicBezTo>
                  <a:pt x="8398519" y="321150"/>
                  <a:pt x="8401593" y="316400"/>
                  <a:pt x="8401593" y="315283"/>
                </a:cubicBezTo>
                <a:cubicBezTo>
                  <a:pt x="8401593" y="312489"/>
                  <a:pt x="8408997" y="302011"/>
                  <a:pt x="8423805" y="283850"/>
                </a:cubicBezTo>
                <a:cubicBezTo>
                  <a:pt x="8438614" y="265689"/>
                  <a:pt x="8452444" y="250182"/>
                  <a:pt x="8465296" y="237330"/>
                </a:cubicBezTo>
                <a:cubicBezTo>
                  <a:pt x="8483736" y="218331"/>
                  <a:pt x="8492957" y="207853"/>
                  <a:pt x="8492957" y="205898"/>
                </a:cubicBezTo>
                <a:cubicBezTo>
                  <a:pt x="8492957" y="203942"/>
                  <a:pt x="8495890" y="201008"/>
                  <a:pt x="8501758" y="197097"/>
                </a:cubicBezTo>
                <a:cubicBezTo>
                  <a:pt x="8507625" y="193185"/>
                  <a:pt x="8511956" y="191229"/>
                  <a:pt x="8514750" y="191229"/>
                </a:cubicBezTo>
                <a:cubicBezTo>
                  <a:pt x="8522015" y="191229"/>
                  <a:pt x="8522573" y="194861"/>
                  <a:pt x="8516426" y="202126"/>
                </a:cubicBezTo>
                <a:cubicBezTo>
                  <a:pt x="8514191" y="204361"/>
                  <a:pt x="8511397" y="206876"/>
                  <a:pt x="8508044" y="209670"/>
                </a:cubicBezTo>
                <a:cubicBezTo>
                  <a:pt x="8500779" y="215258"/>
                  <a:pt x="8497148" y="220426"/>
                  <a:pt x="8497148" y="225176"/>
                </a:cubicBezTo>
                <a:cubicBezTo>
                  <a:pt x="8497148" y="229926"/>
                  <a:pt x="8495332" y="233698"/>
                  <a:pt x="8491699" y="236492"/>
                </a:cubicBezTo>
                <a:cubicBezTo>
                  <a:pt x="8488067" y="239286"/>
                  <a:pt x="8486251" y="242918"/>
                  <a:pt x="8486251" y="247389"/>
                </a:cubicBezTo>
                <a:cubicBezTo>
                  <a:pt x="8486251" y="263035"/>
                  <a:pt x="8482620" y="275887"/>
                  <a:pt x="8475355" y="285946"/>
                </a:cubicBezTo>
                <a:cubicBezTo>
                  <a:pt x="8471443" y="290975"/>
                  <a:pt x="8467112" y="297820"/>
                  <a:pt x="8462363" y="306482"/>
                </a:cubicBezTo>
                <a:cubicBezTo>
                  <a:pt x="8457612" y="315143"/>
                  <a:pt x="8455238" y="320312"/>
                  <a:pt x="8455238" y="321988"/>
                </a:cubicBezTo>
                <a:cubicBezTo>
                  <a:pt x="8455238" y="324782"/>
                  <a:pt x="8469487" y="318356"/>
                  <a:pt x="8497986" y="302710"/>
                </a:cubicBezTo>
                <a:cubicBezTo>
                  <a:pt x="8517544" y="291534"/>
                  <a:pt x="8530257" y="286644"/>
                  <a:pt x="8536124" y="288041"/>
                </a:cubicBezTo>
                <a:cubicBezTo>
                  <a:pt x="8541992" y="289438"/>
                  <a:pt x="8546881" y="288181"/>
                  <a:pt x="8550793" y="284269"/>
                </a:cubicBezTo>
                <a:cubicBezTo>
                  <a:pt x="8553028" y="281475"/>
                  <a:pt x="8554145" y="279799"/>
                  <a:pt x="8554145" y="279240"/>
                </a:cubicBezTo>
                <a:cubicBezTo>
                  <a:pt x="8554145" y="278681"/>
                  <a:pt x="8551910" y="279520"/>
                  <a:pt x="8547440" y="281755"/>
                </a:cubicBezTo>
                <a:cubicBezTo>
                  <a:pt x="8539058" y="286225"/>
                  <a:pt x="8535146" y="287343"/>
                  <a:pt x="8535705" y="285108"/>
                </a:cubicBezTo>
                <a:cubicBezTo>
                  <a:pt x="8536264" y="284549"/>
                  <a:pt x="8536822" y="283711"/>
                  <a:pt x="8537381" y="282593"/>
                </a:cubicBezTo>
                <a:cubicBezTo>
                  <a:pt x="8539617" y="278681"/>
                  <a:pt x="8563226" y="266388"/>
                  <a:pt x="8608210" y="245712"/>
                </a:cubicBezTo>
                <a:cubicBezTo>
                  <a:pt x="8653193" y="225037"/>
                  <a:pt x="8680993" y="213861"/>
                  <a:pt x="8691610" y="212184"/>
                </a:cubicBezTo>
                <a:cubicBezTo>
                  <a:pt x="8712286" y="208273"/>
                  <a:pt x="8722624" y="205059"/>
                  <a:pt x="8722624" y="202545"/>
                </a:cubicBezTo>
                <a:cubicBezTo>
                  <a:pt x="8722624" y="200030"/>
                  <a:pt x="8717594" y="198773"/>
                  <a:pt x="8707536" y="198773"/>
                </a:cubicBezTo>
                <a:cubicBezTo>
                  <a:pt x="8697477" y="198773"/>
                  <a:pt x="8691610" y="197376"/>
                  <a:pt x="8689934" y="194582"/>
                </a:cubicBezTo>
                <a:cubicBezTo>
                  <a:pt x="8688258" y="191788"/>
                  <a:pt x="8686022" y="191788"/>
                  <a:pt x="8683228" y="194582"/>
                </a:cubicBezTo>
                <a:cubicBezTo>
                  <a:pt x="8677640" y="199611"/>
                  <a:pt x="8667023" y="198214"/>
                  <a:pt x="8651377" y="190391"/>
                </a:cubicBezTo>
                <a:cubicBezTo>
                  <a:pt x="8639642" y="184803"/>
                  <a:pt x="8627767" y="182707"/>
                  <a:pt x="8615753" y="184104"/>
                </a:cubicBezTo>
                <a:cubicBezTo>
                  <a:pt x="8603739" y="185501"/>
                  <a:pt x="8595496" y="184524"/>
                  <a:pt x="8591026" y="181171"/>
                </a:cubicBezTo>
                <a:cubicBezTo>
                  <a:pt x="8587114" y="178377"/>
                  <a:pt x="8588232" y="175583"/>
                  <a:pt x="8594379" y="172789"/>
                </a:cubicBezTo>
                <a:cubicBezTo>
                  <a:pt x="8596614" y="172230"/>
                  <a:pt x="8599967" y="171112"/>
                  <a:pt x="8604437" y="169436"/>
                </a:cubicBezTo>
                <a:cubicBezTo>
                  <a:pt x="8618408" y="164966"/>
                  <a:pt x="8627069" y="161333"/>
                  <a:pt x="8630422" y="158539"/>
                </a:cubicBezTo>
                <a:cubicBezTo>
                  <a:pt x="8633216" y="156304"/>
                  <a:pt x="8634613" y="155745"/>
                  <a:pt x="8634613" y="156863"/>
                </a:cubicBezTo>
                <a:cubicBezTo>
                  <a:pt x="8634613" y="157422"/>
                  <a:pt x="8634053" y="158260"/>
                  <a:pt x="8632936" y="159378"/>
                </a:cubicBezTo>
                <a:cubicBezTo>
                  <a:pt x="8631260" y="162730"/>
                  <a:pt x="8632377" y="164127"/>
                  <a:pt x="8636289" y="163569"/>
                </a:cubicBezTo>
                <a:cubicBezTo>
                  <a:pt x="8646907" y="161333"/>
                  <a:pt x="8658641" y="154348"/>
                  <a:pt x="8671493" y="142614"/>
                </a:cubicBezTo>
                <a:cubicBezTo>
                  <a:pt x="8673170" y="140937"/>
                  <a:pt x="8674567" y="139261"/>
                  <a:pt x="8675685" y="137584"/>
                </a:cubicBezTo>
                <a:cubicBezTo>
                  <a:pt x="8677361" y="135349"/>
                  <a:pt x="8677780" y="133114"/>
                  <a:pt x="8676941" y="130879"/>
                </a:cubicBezTo>
                <a:cubicBezTo>
                  <a:pt x="8676104" y="128644"/>
                  <a:pt x="8673170" y="125291"/>
                  <a:pt x="8668141" y="120820"/>
                </a:cubicBezTo>
                <a:cubicBezTo>
                  <a:pt x="8659759" y="113556"/>
                  <a:pt x="8655568" y="108387"/>
                  <a:pt x="8655568" y="105314"/>
                </a:cubicBezTo>
                <a:cubicBezTo>
                  <a:pt x="8655568" y="102240"/>
                  <a:pt x="8649560" y="99726"/>
                  <a:pt x="8637546" y="97770"/>
                </a:cubicBezTo>
                <a:cubicBezTo>
                  <a:pt x="8625532" y="95814"/>
                  <a:pt x="8619525" y="92880"/>
                  <a:pt x="8619525" y="88969"/>
                </a:cubicBezTo>
                <a:cubicBezTo>
                  <a:pt x="8619525" y="85616"/>
                  <a:pt x="8621062" y="83940"/>
                  <a:pt x="8624135" y="83940"/>
                </a:cubicBezTo>
                <a:close/>
                <a:moveTo>
                  <a:pt x="1880397" y="67176"/>
                </a:moveTo>
                <a:cubicBezTo>
                  <a:pt x="1883750" y="66617"/>
                  <a:pt x="1887941" y="70249"/>
                  <a:pt x="1892970" y="78072"/>
                </a:cubicBezTo>
                <a:cubicBezTo>
                  <a:pt x="1896323" y="83101"/>
                  <a:pt x="1898000" y="87991"/>
                  <a:pt x="1898000" y="92741"/>
                </a:cubicBezTo>
                <a:cubicBezTo>
                  <a:pt x="1898000" y="97490"/>
                  <a:pt x="1896323" y="106292"/>
                  <a:pt x="1892970" y="119144"/>
                </a:cubicBezTo>
                <a:cubicBezTo>
                  <a:pt x="1890735" y="128644"/>
                  <a:pt x="1888919" y="139680"/>
                  <a:pt x="1887522" y="152253"/>
                </a:cubicBezTo>
                <a:cubicBezTo>
                  <a:pt x="1886125" y="164826"/>
                  <a:pt x="1885706" y="175443"/>
                  <a:pt x="1886265" y="184104"/>
                </a:cubicBezTo>
                <a:cubicBezTo>
                  <a:pt x="1886824" y="192766"/>
                  <a:pt x="1887941" y="197097"/>
                  <a:pt x="1889617" y="197097"/>
                </a:cubicBezTo>
                <a:cubicBezTo>
                  <a:pt x="1892411" y="197097"/>
                  <a:pt x="1900793" y="190670"/>
                  <a:pt x="1914764" y="177818"/>
                </a:cubicBezTo>
                <a:cubicBezTo>
                  <a:pt x="1939351" y="154907"/>
                  <a:pt x="1951085" y="144849"/>
                  <a:pt x="1949968" y="147643"/>
                </a:cubicBezTo>
                <a:cubicBezTo>
                  <a:pt x="1949968" y="149319"/>
                  <a:pt x="1945218" y="155187"/>
                  <a:pt x="1935719" y="165245"/>
                </a:cubicBezTo>
                <a:cubicBezTo>
                  <a:pt x="1919513" y="182009"/>
                  <a:pt x="1913925" y="189832"/>
                  <a:pt x="1918954" y="188715"/>
                </a:cubicBezTo>
                <a:cubicBezTo>
                  <a:pt x="1923984" y="187038"/>
                  <a:pt x="1926498" y="187038"/>
                  <a:pt x="1926498" y="188715"/>
                </a:cubicBezTo>
                <a:cubicBezTo>
                  <a:pt x="1926498" y="189273"/>
                  <a:pt x="1925939" y="190112"/>
                  <a:pt x="1924822" y="191229"/>
                </a:cubicBezTo>
                <a:cubicBezTo>
                  <a:pt x="1922587" y="195700"/>
                  <a:pt x="1918954" y="197097"/>
                  <a:pt x="1913925" y="195420"/>
                </a:cubicBezTo>
                <a:cubicBezTo>
                  <a:pt x="1911690" y="194303"/>
                  <a:pt x="1909036" y="195560"/>
                  <a:pt x="1905962" y="199192"/>
                </a:cubicBezTo>
                <a:cubicBezTo>
                  <a:pt x="1902889" y="202824"/>
                  <a:pt x="1899676" y="207993"/>
                  <a:pt x="1896323" y="214699"/>
                </a:cubicBezTo>
                <a:cubicBezTo>
                  <a:pt x="1889617" y="226992"/>
                  <a:pt x="1886684" y="241661"/>
                  <a:pt x="1887522" y="258704"/>
                </a:cubicBezTo>
                <a:cubicBezTo>
                  <a:pt x="1888360" y="275748"/>
                  <a:pt x="1893250" y="305783"/>
                  <a:pt x="1902190" y="348811"/>
                </a:cubicBezTo>
                <a:cubicBezTo>
                  <a:pt x="1908896" y="381221"/>
                  <a:pt x="1912668" y="413073"/>
                  <a:pt x="1913506" y="444366"/>
                </a:cubicBezTo>
                <a:cubicBezTo>
                  <a:pt x="1914344" y="475658"/>
                  <a:pt x="1911830" y="493121"/>
                  <a:pt x="1905962" y="496753"/>
                </a:cubicBezTo>
                <a:cubicBezTo>
                  <a:pt x="1900095" y="500385"/>
                  <a:pt x="1892411" y="498709"/>
                  <a:pt x="1882912" y="491724"/>
                </a:cubicBezTo>
                <a:cubicBezTo>
                  <a:pt x="1873412" y="484739"/>
                  <a:pt x="1865589" y="474541"/>
                  <a:pt x="1859442" y="461130"/>
                </a:cubicBezTo>
                <a:cubicBezTo>
                  <a:pt x="1850501" y="442689"/>
                  <a:pt x="1839745" y="423271"/>
                  <a:pt x="1827172" y="402875"/>
                </a:cubicBezTo>
                <a:cubicBezTo>
                  <a:pt x="1814598" y="382478"/>
                  <a:pt x="1807195" y="372280"/>
                  <a:pt x="1804959" y="372280"/>
                </a:cubicBezTo>
                <a:cubicBezTo>
                  <a:pt x="1801048" y="372280"/>
                  <a:pt x="1797136" y="385133"/>
                  <a:pt x="1793224" y="410838"/>
                </a:cubicBezTo>
                <a:cubicBezTo>
                  <a:pt x="1785401" y="456100"/>
                  <a:pt x="1773946" y="483202"/>
                  <a:pt x="1758858" y="492143"/>
                </a:cubicBezTo>
                <a:cubicBezTo>
                  <a:pt x="1752712" y="496055"/>
                  <a:pt x="1746006" y="494099"/>
                  <a:pt x="1738742" y="486276"/>
                </a:cubicBezTo>
                <a:cubicBezTo>
                  <a:pt x="1731477" y="478452"/>
                  <a:pt x="1724911" y="466298"/>
                  <a:pt x="1719044" y="449814"/>
                </a:cubicBezTo>
                <a:cubicBezTo>
                  <a:pt x="1713176" y="433329"/>
                  <a:pt x="1708566" y="414470"/>
                  <a:pt x="1705213" y="393235"/>
                </a:cubicBezTo>
                <a:cubicBezTo>
                  <a:pt x="1703537" y="382618"/>
                  <a:pt x="1703118" y="376052"/>
                  <a:pt x="1703956" y="373538"/>
                </a:cubicBezTo>
                <a:cubicBezTo>
                  <a:pt x="1704794" y="371023"/>
                  <a:pt x="1707728" y="369766"/>
                  <a:pt x="1712757" y="369766"/>
                </a:cubicBezTo>
                <a:cubicBezTo>
                  <a:pt x="1716669" y="369766"/>
                  <a:pt x="1719463" y="368788"/>
                  <a:pt x="1721139" y="366832"/>
                </a:cubicBezTo>
                <a:cubicBezTo>
                  <a:pt x="1722816" y="364876"/>
                  <a:pt x="1723654" y="361104"/>
                  <a:pt x="1723654" y="355516"/>
                </a:cubicBezTo>
                <a:cubicBezTo>
                  <a:pt x="1723654" y="346017"/>
                  <a:pt x="1727426" y="331628"/>
                  <a:pt x="1734969" y="312349"/>
                </a:cubicBezTo>
                <a:cubicBezTo>
                  <a:pt x="1742513" y="293070"/>
                  <a:pt x="1746425" y="268204"/>
                  <a:pt x="1746704" y="237749"/>
                </a:cubicBezTo>
                <a:cubicBezTo>
                  <a:pt x="1746984" y="207295"/>
                  <a:pt x="1748241" y="192067"/>
                  <a:pt x="1750476" y="192067"/>
                </a:cubicBezTo>
                <a:cubicBezTo>
                  <a:pt x="1754947" y="192067"/>
                  <a:pt x="1762211" y="200310"/>
                  <a:pt x="1772270" y="216794"/>
                </a:cubicBezTo>
                <a:cubicBezTo>
                  <a:pt x="1782328" y="233279"/>
                  <a:pt x="1788754" y="247668"/>
                  <a:pt x="1791548" y="259962"/>
                </a:cubicBezTo>
                <a:cubicBezTo>
                  <a:pt x="1796577" y="280078"/>
                  <a:pt x="1802445" y="289578"/>
                  <a:pt x="1809150" y="288460"/>
                </a:cubicBezTo>
                <a:cubicBezTo>
                  <a:pt x="1812503" y="287902"/>
                  <a:pt x="1815577" y="283990"/>
                  <a:pt x="1818371" y="276726"/>
                </a:cubicBezTo>
                <a:cubicBezTo>
                  <a:pt x="1821723" y="267226"/>
                  <a:pt x="1827032" y="258704"/>
                  <a:pt x="1834296" y="251160"/>
                </a:cubicBezTo>
                <a:cubicBezTo>
                  <a:pt x="1841561" y="243617"/>
                  <a:pt x="1846590" y="223640"/>
                  <a:pt x="1849384" y="191229"/>
                </a:cubicBezTo>
                <a:cubicBezTo>
                  <a:pt x="1852178" y="158819"/>
                  <a:pt x="1856648" y="129761"/>
                  <a:pt x="1862795" y="104056"/>
                </a:cubicBezTo>
                <a:cubicBezTo>
                  <a:pt x="1868383" y="79469"/>
                  <a:pt x="1874251" y="67176"/>
                  <a:pt x="1880397" y="67176"/>
                </a:cubicBezTo>
                <a:close/>
                <a:moveTo>
                  <a:pt x="3020768" y="46640"/>
                </a:moveTo>
                <a:cubicBezTo>
                  <a:pt x="3022165" y="46360"/>
                  <a:pt x="3024540" y="47059"/>
                  <a:pt x="3027893" y="48735"/>
                </a:cubicBezTo>
                <a:cubicBezTo>
                  <a:pt x="3030686" y="50970"/>
                  <a:pt x="3031525" y="71087"/>
                  <a:pt x="3030407" y="109086"/>
                </a:cubicBezTo>
                <a:cubicBezTo>
                  <a:pt x="3029848" y="134790"/>
                  <a:pt x="3028591" y="154907"/>
                  <a:pt x="3026636" y="169436"/>
                </a:cubicBezTo>
                <a:cubicBezTo>
                  <a:pt x="3024680" y="183965"/>
                  <a:pt x="3019790" y="209111"/>
                  <a:pt x="3011967" y="244874"/>
                </a:cubicBezTo>
                <a:cubicBezTo>
                  <a:pt x="3008055" y="264991"/>
                  <a:pt x="3004982" y="280497"/>
                  <a:pt x="3002747" y="291394"/>
                </a:cubicBezTo>
                <a:cubicBezTo>
                  <a:pt x="3000511" y="302291"/>
                  <a:pt x="2998835" y="311231"/>
                  <a:pt x="2997718" y="318216"/>
                </a:cubicBezTo>
                <a:cubicBezTo>
                  <a:pt x="2996600" y="325201"/>
                  <a:pt x="2996041" y="329672"/>
                  <a:pt x="2996041" y="331628"/>
                </a:cubicBezTo>
                <a:cubicBezTo>
                  <a:pt x="2996041" y="333583"/>
                  <a:pt x="2996600" y="334561"/>
                  <a:pt x="2997718" y="334561"/>
                </a:cubicBezTo>
                <a:cubicBezTo>
                  <a:pt x="2998835" y="334561"/>
                  <a:pt x="3007776" y="332606"/>
                  <a:pt x="3024540" y="328694"/>
                </a:cubicBezTo>
                <a:cubicBezTo>
                  <a:pt x="3048010" y="322547"/>
                  <a:pt x="3070641" y="323385"/>
                  <a:pt x="3092434" y="331209"/>
                </a:cubicBezTo>
                <a:cubicBezTo>
                  <a:pt x="3109198" y="337914"/>
                  <a:pt x="3119117" y="353002"/>
                  <a:pt x="3122190" y="376471"/>
                </a:cubicBezTo>
                <a:cubicBezTo>
                  <a:pt x="3125264" y="399941"/>
                  <a:pt x="3120653" y="426205"/>
                  <a:pt x="3108360" y="455262"/>
                </a:cubicBezTo>
                <a:cubicBezTo>
                  <a:pt x="3100537" y="474820"/>
                  <a:pt x="3095647" y="484879"/>
                  <a:pt x="3093691" y="485437"/>
                </a:cubicBezTo>
                <a:cubicBezTo>
                  <a:pt x="3091736" y="485996"/>
                  <a:pt x="3090758" y="487673"/>
                  <a:pt x="3090758" y="490467"/>
                </a:cubicBezTo>
                <a:cubicBezTo>
                  <a:pt x="3090758" y="497172"/>
                  <a:pt x="3081957" y="514774"/>
                  <a:pt x="3064354" y="543273"/>
                </a:cubicBezTo>
                <a:cubicBezTo>
                  <a:pt x="3046752" y="571772"/>
                  <a:pt x="3034598" y="587698"/>
                  <a:pt x="3027893" y="591051"/>
                </a:cubicBezTo>
                <a:cubicBezTo>
                  <a:pt x="3020069" y="595521"/>
                  <a:pt x="3012246" y="593286"/>
                  <a:pt x="3004423" y="584345"/>
                </a:cubicBezTo>
                <a:cubicBezTo>
                  <a:pt x="2996600" y="575404"/>
                  <a:pt x="2989894" y="560596"/>
                  <a:pt x="2984306" y="539920"/>
                </a:cubicBezTo>
                <a:cubicBezTo>
                  <a:pt x="2980395" y="527068"/>
                  <a:pt x="2976763" y="517429"/>
                  <a:pt x="2973410" y="511002"/>
                </a:cubicBezTo>
                <a:cubicBezTo>
                  <a:pt x="2970057" y="504576"/>
                  <a:pt x="2968101" y="498010"/>
                  <a:pt x="2967543" y="491305"/>
                </a:cubicBezTo>
                <a:cubicBezTo>
                  <a:pt x="2966984" y="484599"/>
                  <a:pt x="2966285" y="480827"/>
                  <a:pt x="2965447" y="479989"/>
                </a:cubicBezTo>
                <a:cubicBezTo>
                  <a:pt x="2964609" y="479151"/>
                  <a:pt x="2961954" y="487393"/>
                  <a:pt x="2957484" y="504716"/>
                </a:cubicBezTo>
                <a:cubicBezTo>
                  <a:pt x="2954690" y="515333"/>
                  <a:pt x="2951058" y="530980"/>
                  <a:pt x="2946588" y="551655"/>
                </a:cubicBezTo>
                <a:cubicBezTo>
                  <a:pt x="2941558" y="572331"/>
                  <a:pt x="2936948" y="589793"/>
                  <a:pt x="2932757" y="604043"/>
                </a:cubicBezTo>
                <a:cubicBezTo>
                  <a:pt x="2928566" y="618292"/>
                  <a:pt x="2925632" y="630725"/>
                  <a:pt x="2923956" y="641343"/>
                </a:cubicBezTo>
                <a:cubicBezTo>
                  <a:pt x="2921162" y="656430"/>
                  <a:pt x="2913339" y="685488"/>
                  <a:pt x="2900486" y="728515"/>
                </a:cubicBezTo>
                <a:cubicBezTo>
                  <a:pt x="2883164" y="787748"/>
                  <a:pt x="2871708" y="823232"/>
                  <a:pt x="2866120" y="834967"/>
                </a:cubicBezTo>
                <a:cubicBezTo>
                  <a:pt x="2861091" y="846143"/>
                  <a:pt x="2858018" y="854525"/>
                  <a:pt x="2856900" y="860113"/>
                </a:cubicBezTo>
                <a:cubicBezTo>
                  <a:pt x="2850753" y="881906"/>
                  <a:pt x="2844327" y="892803"/>
                  <a:pt x="2837622" y="892803"/>
                </a:cubicBezTo>
                <a:cubicBezTo>
                  <a:pt x="2829239" y="892803"/>
                  <a:pt x="2821695" y="889589"/>
                  <a:pt x="2814990" y="883163"/>
                </a:cubicBezTo>
                <a:cubicBezTo>
                  <a:pt x="2808284" y="876737"/>
                  <a:pt x="2804373" y="869054"/>
                  <a:pt x="2803255" y="860113"/>
                </a:cubicBezTo>
                <a:cubicBezTo>
                  <a:pt x="2799902" y="834408"/>
                  <a:pt x="2795991" y="817085"/>
                  <a:pt x="2791520" y="808144"/>
                </a:cubicBezTo>
                <a:cubicBezTo>
                  <a:pt x="2789285" y="803674"/>
                  <a:pt x="2789006" y="799483"/>
                  <a:pt x="2790682" y="795571"/>
                </a:cubicBezTo>
                <a:cubicBezTo>
                  <a:pt x="2792358" y="791660"/>
                  <a:pt x="2793756" y="791380"/>
                  <a:pt x="2794873" y="794733"/>
                </a:cubicBezTo>
                <a:cubicBezTo>
                  <a:pt x="2794873" y="795292"/>
                  <a:pt x="2795152" y="796130"/>
                  <a:pt x="2795711" y="797248"/>
                </a:cubicBezTo>
                <a:lnTo>
                  <a:pt x="2798226" y="803115"/>
                </a:lnTo>
                <a:lnTo>
                  <a:pt x="2798226" y="802277"/>
                </a:lnTo>
                <a:cubicBezTo>
                  <a:pt x="2798785" y="800601"/>
                  <a:pt x="2802138" y="802556"/>
                  <a:pt x="2808284" y="808144"/>
                </a:cubicBezTo>
                <a:lnTo>
                  <a:pt x="2817504" y="817365"/>
                </a:lnTo>
                <a:lnTo>
                  <a:pt x="2820019" y="806468"/>
                </a:lnTo>
                <a:cubicBezTo>
                  <a:pt x="2821136" y="799204"/>
                  <a:pt x="2821416" y="794733"/>
                  <a:pt x="2820857" y="793057"/>
                </a:cubicBezTo>
                <a:cubicBezTo>
                  <a:pt x="2820298" y="791380"/>
                  <a:pt x="2821835" y="789425"/>
                  <a:pt x="2825468" y="787189"/>
                </a:cubicBezTo>
                <a:cubicBezTo>
                  <a:pt x="2829100" y="784954"/>
                  <a:pt x="2834967" y="771683"/>
                  <a:pt x="2843070" y="747375"/>
                </a:cubicBezTo>
                <a:cubicBezTo>
                  <a:pt x="2851172" y="723067"/>
                  <a:pt x="2856062" y="709796"/>
                  <a:pt x="2857738" y="707560"/>
                </a:cubicBezTo>
                <a:cubicBezTo>
                  <a:pt x="2862209" y="701972"/>
                  <a:pt x="2866120" y="688841"/>
                  <a:pt x="2869473" y="668165"/>
                </a:cubicBezTo>
                <a:cubicBezTo>
                  <a:pt x="2870591" y="664253"/>
                  <a:pt x="2872686" y="658805"/>
                  <a:pt x="2875759" y="651820"/>
                </a:cubicBezTo>
                <a:cubicBezTo>
                  <a:pt x="2878833" y="644835"/>
                  <a:pt x="2882186" y="634777"/>
                  <a:pt x="2885818" y="621645"/>
                </a:cubicBezTo>
                <a:cubicBezTo>
                  <a:pt x="2889450" y="608513"/>
                  <a:pt x="2892943" y="597058"/>
                  <a:pt x="2896295" y="587279"/>
                </a:cubicBezTo>
                <a:cubicBezTo>
                  <a:pt x="2899648" y="577500"/>
                  <a:pt x="2901604" y="570375"/>
                  <a:pt x="2902163" y="565905"/>
                </a:cubicBezTo>
                <a:cubicBezTo>
                  <a:pt x="2907751" y="537406"/>
                  <a:pt x="2912500" y="517848"/>
                  <a:pt x="2916412" y="507231"/>
                </a:cubicBezTo>
                <a:cubicBezTo>
                  <a:pt x="2919206" y="500525"/>
                  <a:pt x="2921162" y="494378"/>
                  <a:pt x="2922279" y="488790"/>
                </a:cubicBezTo>
                <a:cubicBezTo>
                  <a:pt x="2923397" y="479849"/>
                  <a:pt x="2925911" y="468534"/>
                  <a:pt x="2929823" y="454843"/>
                </a:cubicBezTo>
                <a:cubicBezTo>
                  <a:pt x="2933735" y="441152"/>
                  <a:pt x="2936250" y="433748"/>
                  <a:pt x="2937367" y="432631"/>
                </a:cubicBezTo>
                <a:cubicBezTo>
                  <a:pt x="2939044" y="431513"/>
                  <a:pt x="2940580" y="426763"/>
                  <a:pt x="2941977" y="418381"/>
                </a:cubicBezTo>
                <a:cubicBezTo>
                  <a:pt x="2943374" y="409999"/>
                  <a:pt x="2944911" y="404132"/>
                  <a:pt x="2946588" y="400779"/>
                </a:cubicBezTo>
                <a:cubicBezTo>
                  <a:pt x="2948264" y="397426"/>
                  <a:pt x="2947705" y="393794"/>
                  <a:pt x="2944911" y="389883"/>
                </a:cubicBezTo>
                <a:cubicBezTo>
                  <a:pt x="2943235" y="387089"/>
                  <a:pt x="2940860" y="385831"/>
                  <a:pt x="2937786" y="386111"/>
                </a:cubicBezTo>
                <a:cubicBezTo>
                  <a:pt x="2934713" y="386390"/>
                  <a:pt x="2926750" y="388765"/>
                  <a:pt x="2913897" y="393235"/>
                </a:cubicBezTo>
                <a:cubicBezTo>
                  <a:pt x="2896016" y="399382"/>
                  <a:pt x="2886516" y="401757"/>
                  <a:pt x="2885399" y="400360"/>
                </a:cubicBezTo>
                <a:cubicBezTo>
                  <a:pt x="2884281" y="398963"/>
                  <a:pt x="2876039" y="402456"/>
                  <a:pt x="2860672" y="410838"/>
                </a:cubicBezTo>
                <a:cubicBezTo>
                  <a:pt x="2845305" y="419220"/>
                  <a:pt x="2836783" y="422991"/>
                  <a:pt x="2835107" y="422153"/>
                </a:cubicBezTo>
                <a:cubicBezTo>
                  <a:pt x="2833430" y="421315"/>
                  <a:pt x="2831335" y="421734"/>
                  <a:pt x="2828820" y="423411"/>
                </a:cubicBezTo>
                <a:cubicBezTo>
                  <a:pt x="2826306" y="425087"/>
                  <a:pt x="2828122" y="427322"/>
                  <a:pt x="2834269" y="430116"/>
                </a:cubicBezTo>
                <a:cubicBezTo>
                  <a:pt x="2842092" y="433469"/>
                  <a:pt x="2850195" y="439895"/>
                  <a:pt x="2858577" y="449395"/>
                </a:cubicBezTo>
                <a:cubicBezTo>
                  <a:pt x="2866958" y="458894"/>
                  <a:pt x="2871149" y="466997"/>
                  <a:pt x="2871149" y="473703"/>
                </a:cubicBezTo>
                <a:cubicBezTo>
                  <a:pt x="2871708" y="494937"/>
                  <a:pt x="2868495" y="517289"/>
                  <a:pt x="2861510" y="540759"/>
                </a:cubicBezTo>
                <a:cubicBezTo>
                  <a:pt x="2854525" y="564228"/>
                  <a:pt x="2845445" y="582669"/>
                  <a:pt x="2834269" y="596080"/>
                </a:cubicBezTo>
                <a:cubicBezTo>
                  <a:pt x="2821975" y="610609"/>
                  <a:pt x="2813733" y="619410"/>
                  <a:pt x="2809542" y="622483"/>
                </a:cubicBezTo>
                <a:cubicBezTo>
                  <a:pt x="2805351" y="625556"/>
                  <a:pt x="2797388" y="628490"/>
                  <a:pt x="2785653" y="631284"/>
                </a:cubicBezTo>
                <a:lnTo>
                  <a:pt x="2761345" y="637990"/>
                </a:lnTo>
                <a:lnTo>
                  <a:pt x="2753802" y="627931"/>
                </a:lnTo>
                <a:cubicBezTo>
                  <a:pt x="2748772" y="621785"/>
                  <a:pt x="2746676" y="617454"/>
                  <a:pt x="2747515" y="614939"/>
                </a:cubicBezTo>
                <a:cubicBezTo>
                  <a:pt x="2748353" y="612425"/>
                  <a:pt x="2747934" y="610329"/>
                  <a:pt x="2746258" y="608653"/>
                </a:cubicBezTo>
                <a:cubicBezTo>
                  <a:pt x="2744023" y="605300"/>
                  <a:pt x="2739552" y="591051"/>
                  <a:pt x="2732847" y="565905"/>
                </a:cubicBezTo>
                <a:cubicBezTo>
                  <a:pt x="2730611" y="556405"/>
                  <a:pt x="2728935" y="551655"/>
                  <a:pt x="2727817" y="551655"/>
                </a:cubicBezTo>
                <a:cubicBezTo>
                  <a:pt x="2726700" y="551655"/>
                  <a:pt x="2723067" y="553890"/>
                  <a:pt x="2716920" y="558361"/>
                </a:cubicBezTo>
                <a:cubicBezTo>
                  <a:pt x="2702950" y="568419"/>
                  <a:pt x="2693451" y="562272"/>
                  <a:pt x="2688422" y="539920"/>
                </a:cubicBezTo>
                <a:cubicBezTo>
                  <a:pt x="2687863" y="537685"/>
                  <a:pt x="2685907" y="531818"/>
                  <a:pt x="2682554" y="522318"/>
                </a:cubicBezTo>
                <a:lnTo>
                  <a:pt x="2677525" y="508069"/>
                </a:lnTo>
                <a:lnTo>
                  <a:pt x="2690098" y="492981"/>
                </a:lnTo>
                <a:cubicBezTo>
                  <a:pt x="2699039" y="482364"/>
                  <a:pt x="2709796" y="466298"/>
                  <a:pt x="2722369" y="444785"/>
                </a:cubicBezTo>
                <a:cubicBezTo>
                  <a:pt x="2734942" y="423271"/>
                  <a:pt x="2741229" y="410139"/>
                  <a:pt x="2741229" y="405389"/>
                </a:cubicBezTo>
                <a:cubicBezTo>
                  <a:pt x="2741229" y="400639"/>
                  <a:pt x="2740390" y="398125"/>
                  <a:pt x="2738714" y="397845"/>
                </a:cubicBezTo>
                <a:cubicBezTo>
                  <a:pt x="2737038" y="397566"/>
                  <a:pt x="2732427" y="399522"/>
                  <a:pt x="2724883" y="403713"/>
                </a:cubicBezTo>
                <a:cubicBezTo>
                  <a:pt x="2717340" y="407904"/>
                  <a:pt x="2707979" y="411955"/>
                  <a:pt x="2696804" y="415867"/>
                </a:cubicBezTo>
                <a:cubicBezTo>
                  <a:pt x="2678363" y="422572"/>
                  <a:pt x="2665790" y="428440"/>
                  <a:pt x="2659085" y="433469"/>
                </a:cubicBezTo>
                <a:cubicBezTo>
                  <a:pt x="2652379" y="438498"/>
                  <a:pt x="2645953" y="447160"/>
                  <a:pt x="2639806" y="459453"/>
                </a:cubicBezTo>
                <a:cubicBezTo>
                  <a:pt x="2631983" y="475100"/>
                  <a:pt x="2628072" y="484180"/>
                  <a:pt x="2628072" y="486695"/>
                </a:cubicBezTo>
                <a:cubicBezTo>
                  <a:pt x="2628072" y="489209"/>
                  <a:pt x="2626675" y="493261"/>
                  <a:pt x="2623880" y="498849"/>
                </a:cubicBezTo>
                <a:cubicBezTo>
                  <a:pt x="2621086" y="504437"/>
                  <a:pt x="2618851" y="510444"/>
                  <a:pt x="2617175" y="516870"/>
                </a:cubicBezTo>
                <a:cubicBezTo>
                  <a:pt x="2615498" y="523296"/>
                  <a:pt x="2611307" y="536009"/>
                  <a:pt x="2604602" y="555008"/>
                </a:cubicBezTo>
                <a:cubicBezTo>
                  <a:pt x="2597337" y="576242"/>
                  <a:pt x="2589793" y="595242"/>
                  <a:pt x="2581970" y="612006"/>
                </a:cubicBezTo>
                <a:cubicBezTo>
                  <a:pt x="2578618" y="619829"/>
                  <a:pt x="2572191" y="643019"/>
                  <a:pt x="2562692" y="681576"/>
                </a:cubicBezTo>
                <a:cubicBezTo>
                  <a:pt x="2556545" y="705046"/>
                  <a:pt x="2550957" y="716501"/>
                  <a:pt x="2545928" y="715942"/>
                </a:cubicBezTo>
                <a:cubicBezTo>
                  <a:pt x="2544810" y="715942"/>
                  <a:pt x="2543972" y="715104"/>
                  <a:pt x="2543413" y="713428"/>
                </a:cubicBezTo>
                <a:cubicBezTo>
                  <a:pt x="2542854" y="710634"/>
                  <a:pt x="2539921" y="709237"/>
                  <a:pt x="2534612" y="709237"/>
                </a:cubicBezTo>
                <a:cubicBezTo>
                  <a:pt x="2529304" y="709237"/>
                  <a:pt x="2526649" y="708119"/>
                  <a:pt x="2526649" y="705884"/>
                </a:cubicBezTo>
                <a:cubicBezTo>
                  <a:pt x="2526649" y="703649"/>
                  <a:pt x="2523436" y="697921"/>
                  <a:pt x="2517010" y="688701"/>
                </a:cubicBezTo>
                <a:cubicBezTo>
                  <a:pt x="2510584" y="679481"/>
                  <a:pt x="2506811" y="669841"/>
                  <a:pt x="2505695" y="659783"/>
                </a:cubicBezTo>
                <a:cubicBezTo>
                  <a:pt x="2504577" y="649725"/>
                  <a:pt x="2502341" y="639387"/>
                  <a:pt x="2498989" y="628770"/>
                </a:cubicBezTo>
                <a:cubicBezTo>
                  <a:pt x="2493959" y="614241"/>
                  <a:pt x="2493401" y="605300"/>
                  <a:pt x="2497313" y="601947"/>
                </a:cubicBezTo>
                <a:cubicBezTo>
                  <a:pt x="2498429" y="601388"/>
                  <a:pt x="2499268" y="601388"/>
                  <a:pt x="2499827" y="601947"/>
                </a:cubicBezTo>
                <a:cubicBezTo>
                  <a:pt x="2501503" y="603065"/>
                  <a:pt x="2504996" y="600131"/>
                  <a:pt x="2510304" y="593146"/>
                </a:cubicBezTo>
                <a:cubicBezTo>
                  <a:pt x="2515613" y="586161"/>
                  <a:pt x="2520363" y="578617"/>
                  <a:pt x="2524554" y="570515"/>
                </a:cubicBezTo>
                <a:cubicBezTo>
                  <a:pt x="2528745" y="562412"/>
                  <a:pt x="2530142" y="557662"/>
                  <a:pt x="2528745" y="556265"/>
                </a:cubicBezTo>
                <a:cubicBezTo>
                  <a:pt x="2527348" y="554868"/>
                  <a:pt x="2531539" y="544810"/>
                  <a:pt x="2541318" y="526090"/>
                </a:cubicBezTo>
                <a:cubicBezTo>
                  <a:pt x="2551097" y="507370"/>
                  <a:pt x="2555986" y="496474"/>
                  <a:pt x="2555986" y="493400"/>
                </a:cubicBezTo>
                <a:cubicBezTo>
                  <a:pt x="2555986" y="490327"/>
                  <a:pt x="2556824" y="488790"/>
                  <a:pt x="2558501" y="488790"/>
                </a:cubicBezTo>
                <a:cubicBezTo>
                  <a:pt x="2561295" y="488790"/>
                  <a:pt x="2568559" y="473703"/>
                  <a:pt x="2580294" y="443527"/>
                </a:cubicBezTo>
                <a:cubicBezTo>
                  <a:pt x="2584206" y="433469"/>
                  <a:pt x="2588397" y="423690"/>
                  <a:pt x="2592867" y="414190"/>
                </a:cubicBezTo>
                <a:cubicBezTo>
                  <a:pt x="2597337" y="404691"/>
                  <a:pt x="2599572" y="398404"/>
                  <a:pt x="2599572" y="395331"/>
                </a:cubicBezTo>
                <a:cubicBezTo>
                  <a:pt x="2599572" y="392257"/>
                  <a:pt x="2600411" y="390721"/>
                  <a:pt x="2602087" y="390721"/>
                </a:cubicBezTo>
                <a:cubicBezTo>
                  <a:pt x="2604322" y="390721"/>
                  <a:pt x="2607116" y="386809"/>
                  <a:pt x="2610469" y="378986"/>
                </a:cubicBezTo>
                <a:cubicBezTo>
                  <a:pt x="2613822" y="371163"/>
                  <a:pt x="2614660" y="366134"/>
                  <a:pt x="2612984" y="363898"/>
                </a:cubicBezTo>
                <a:cubicBezTo>
                  <a:pt x="2611866" y="361663"/>
                  <a:pt x="2615777" y="351046"/>
                  <a:pt x="2624719" y="332047"/>
                </a:cubicBezTo>
                <a:cubicBezTo>
                  <a:pt x="2637012" y="306901"/>
                  <a:pt x="2645953" y="287343"/>
                  <a:pt x="2651541" y="273373"/>
                </a:cubicBezTo>
                <a:cubicBezTo>
                  <a:pt x="2653776" y="266108"/>
                  <a:pt x="2656011" y="262476"/>
                  <a:pt x="2658247" y="262476"/>
                </a:cubicBezTo>
                <a:cubicBezTo>
                  <a:pt x="2660482" y="262476"/>
                  <a:pt x="2661041" y="260381"/>
                  <a:pt x="2659923" y="256190"/>
                </a:cubicBezTo>
                <a:cubicBezTo>
                  <a:pt x="2658806" y="251999"/>
                  <a:pt x="2660901" y="244874"/>
                  <a:pt x="2666209" y="234816"/>
                </a:cubicBezTo>
                <a:cubicBezTo>
                  <a:pt x="2671518" y="224757"/>
                  <a:pt x="2673753" y="219169"/>
                  <a:pt x="2672915" y="218052"/>
                </a:cubicBezTo>
                <a:cubicBezTo>
                  <a:pt x="2672077" y="216934"/>
                  <a:pt x="2667467" y="215816"/>
                  <a:pt x="2659085" y="214699"/>
                </a:cubicBezTo>
                <a:cubicBezTo>
                  <a:pt x="2650703" y="213581"/>
                  <a:pt x="2643718" y="211625"/>
                  <a:pt x="2638130" y="208831"/>
                </a:cubicBezTo>
                <a:cubicBezTo>
                  <a:pt x="2633101" y="206596"/>
                  <a:pt x="2628630" y="201707"/>
                  <a:pt x="2624719" y="194163"/>
                </a:cubicBezTo>
                <a:cubicBezTo>
                  <a:pt x="2620807" y="186619"/>
                  <a:pt x="2618572" y="178936"/>
                  <a:pt x="2618013" y="171112"/>
                </a:cubicBezTo>
                <a:cubicBezTo>
                  <a:pt x="2617454" y="166083"/>
                  <a:pt x="2617594" y="162870"/>
                  <a:pt x="2618432" y="161473"/>
                </a:cubicBezTo>
                <a:cubicBezTo>
                  <a:pt x="2619270" y="160076"/>
                  <a:pt x="2621366" y="159378"/>
                  <a:pt x="2624719" y="159378"/>
                </a:cubicBezTo>
                <a:cubicBezTo>
                  <a:pt x="2630307" y="159378"/>
                  <a:pt x="2636872" y="161333"/>
                  <a:pt x="2644416" y="165245"/>
                </a:cubicBezTo>
                <a:cubicBezTo>
                  <a:pt x="2651960" y="169157"/>
                  <a:pt x="2664393" y="170554"/>
                  <a:pt x="2681716" y="169436"/>
                </a:cubicBezTo>
                <a:cubicBezTo>
                  <a:pt x="2694010" y="168318"/>
                  <a:pt x="2702252" y="166921"/>
                  <a:pt x="2706443" y="165245"/>
                </a:cubicBezTo>
                <a:cubicBezTo>
                  <a:pt x="2710634" y="163569"/>
                  <a:pt x="2716361" y="159936"/>
                  <a:pt x="2723626" y="154348"/>
                </a:cubicBezTo>
                <a:lnTo>
                  <a:pt x="2738714" y="140937"/>
                </a:lnTo>
                <a:lnTo>
                  <a:pt x="2762183" y="144290"/>
                </a:lnTo>
                <a:cubicBezTo>
                  <a:pt x="2795152" y="149319"/>
                  <a:pt x="2812196" y="152951"/>
                  <a:pt x="2813313" y="155187"/>
                </a:cubicBezTo>
                <a:cubicBezTo>
                  <a:pt x="2813313" y="155745"/>
                  <a:pt x="2815828" y="159378"/>
                  <a:pt x="2820857" y="166083"/>
                </a:cubicBezTo>
                <a:cubicBezTo>
                  <a:pt x="2824210" y="171112"/>
                  <a:pt x="2826026" y="174605"/>
                  <a:pt x="2826306" y="176561"/>
                </a:cubicBezTo>
                <a:cubicBezTo>
                  <a:pt x="2826585" y="178516"/>
                  <a:pt x="2825607" y="181730"/>
                  <a:pt x="2823372" y="186200"/>
                </a:cubicBezTo>
                <a:cubicBezTo>
                  <a:pt x="2818343" y="196258"/>
                  <a:pt x="2802417" y="206876"/>
                  <a:pt x="2775595" y="218052"/>
                </a:cubicBezTo>
                <a:cubicBezTo>
                  <a:pt x="2760507" y="224757"/>
                  <a:pt x="2749611" y="233698"/>
                  <a:pt x="2742905" y="244874"/>
                </a:cubicBezTo>
                <a:lnTo>
                  <a:pt x="2736199" y="251580"/>
                </a:lnTo>
                <a:cubicBezTo>
                  <a:pt x="2736199" y="249344"/>
                  <a:pt x="2733685" y="251859"/>
                  <a:pt x="2728655" y="259123"/>
                </a:cubicBezTo>
                <a:cubicBezTo>
                  <a:pt x="2724744" y="265270"/>
                  <a:pt x="2721111" y="271696"/>
                  <a:pt x="2717759" y="278402"/>
                </a:cubicBezTo>
                <a:cubicBezTo>
                  <a:pt x="2713288" y="287343"/>
                  <a:pt x="2709935" y="293769"/>
                  <a:pt x="2707700" y="297681"/>
                </a:cubicBezTo>
                <a:cubicBezTo>
                  <a:pt x="2692054" y="327856"/>
                  <a:pt x="2684231" y="345737"/>
                  <a:pt x="2684231" y="351325"/>
                </a:cubicBezTo>
                <a:cubicBezTo>
                  <a:pt x="2684231" y="359149"/>
                  <a:pt x="2678922" y="372839"/>
                  <a:pt x="2668305" y="392397"/>
                </a:cubicBezTo>
                <a:cubicBezTo>
                  <a:pt x="2667746" y="392956"/>
                  <a:pt x="2667746" y="393235"/>
                  <a:pt x="2668305" y="393235"/>
                </a:cubicBezTo>
                <a:cubicBezTo>
                  <a:pt x="2669423" y="393235"/>
                  <a:pt x="2670820" y="392956"/>
                  <a:pt x="2672496" y="392397"/>
                </a:cubicBezTo>
                <a:cubicBezTo>
                  <a:pt x="2676966" y="390721"/>
                  <a:pt x="2680878" y="389743"/>
                  <a:pt x="2684231" y="389463"/>
                </a:cubicBezTo>
                <a:cubicBezTo>
                  <a:pt x="2687583" y="389184"/>
                  <a:pt x="2693311" y="386530"/>
                  <a:pt x="2701414" y="381501"/>
                </a:cubicBezTo>
                <a:cubicBezTo>
                  <a:pt x="2709517" y="376471"/>
                  <a:pt x="2714685" y="373957"/>
                  <a:pt x="2716920" y="373957"/>
                </a:cubicBezTo>
                <a:cubicBezTo>
                  <a:pt x="2719156" y="373957"/>
                  <a:pt x="2720273" y="373119"/>
                  <a:pt x="2720273" y="371442"/>
                </a:cubicBezTo>
                <a:cubicBezTo>
                  <a:pt x="2720273" y="370325"/>
                  <a:pt x="2726979" y="366413"/>
                  <a:pt x="2740390" y="359707"/>
                </a:cubicBezTo>
                <a:cubicBezTo>
                  <a:pt x="2753802" y="353002"/>
                  <a:pt x="2760926" y="350208"/>
                  <a:pt x="2761764" y="351325"/>
                </a:cubicBezTo>
                <a:cubicBezTo>
                  <a:pt x="2762602" y="352443"/>
                  <a:pt x="2763999" y="351186"/>
                  <a:pt x="2765955" y="347553"/>
                </a:cubicBezTo>
                <a:cubicBezTo>
                  <a:pt x="2767911" y="343921"/>
                  <a:pt x="2772801" y="341407"/>
                  <a:pt x="2780624" y="340010"/>
                </a:cubicBezTo>
                <a:cubicBezTo>
                  <a:pt x="2788447" y="338613"/>
                  <a:pt x="2792358" y="336936"/>
                  <a:pt x="2792358" y="334980"/>
                </a:cubicBezTo>
                <a:cubicBezTo>
                  <a:pt x="2792358" y="333025"/>
                  <a:pt x="2796829" y="329812"/>
                  <a:pt x="2805770" y="325341"/>
                </a:cubicBezTo>
                <a:cubicBezTo>
                  <a:pt x="2815828" y="319753"/>
                  <a:pt x="2827144" y="316959"/>
                  <a:pt x="2839717" y="316959"/>
                </a:cubicBezTo>
                <a:cubicBezTo>
                  <a:pt x="2852290" y="316959"/>
                  <a:pt x="2860812" y="319753"/>
                  <a:pt x="2865282" y="325341"/>
                </a:cubicBezTo>
                <a:cubicBezTo>
                  <a:pt x="2869194" y="329812"/>
                  <a:pt x="2871149" y="333444"/>
                  <a:pt x="2871149" y="336238"/>
                </a:cubicBezTo>
                <a:cubicBezTo>
                  <a:pt x="2871149" y="339032"/>
                  <a:pt x="2867797" y="342943"/>
                  <a:pt x="2861091" y="347973"/>
                </a:cubicBezTo>
                <a:cubicBezTo>
                  <a:pt x="2854386" y="353002"/>
                  <a:pt x="2850334" y="354818"/>
                  <a:pt x="2848937" y="353421"/>
                </a:cubicBezTo>
                <a:cubicBezTo>
                  <a:pt x="2847540" y="352024"/>
                  <a:pt x="2845165" y="353281"/>
                  <a:pt x="2841813" y="357193"/>
                </a:cubicBezTo>
                <a:cubicBezTo>
                  <a:pt x="2839019" y="360546"/>
                  <a:pt x="2832732" y="364317"/>
                  <a:pt x="2822953" y="368508"/>
                </a:cubicBezTo>
                <a:cubicBezTo>
                  <a:pt x="2813174" y="372699"/>
                  <a:pt x="2807167" y="373957"/>
                  <a:pt x="2804931" y="372280"/>
                </a:cubicBezTo>
                <a:cubicBezTo>
                  <a:pt x="2803255" y="371163"/>
                  <a:pt x="2799064" y="372560"/>
                  <a:pt x="2792358" y="376471"/>
                </a:cubicBezTo>
                <a:cubicBezTo>
                  <a:pt x="2787329" y="378707"/>
                  <a:pt x="2784535" y="380383"/>
                  <a:pt x="2783977" y="381501"/>
                </a:cubicBezTo>
                <a:cubicBezTo>
                  <a:pt x="2783418" y="382618"/>
                  <a:pt x="2784535" y="384295"/>
                  <a:pt x="2787329" y="386530"/>
                </a:cubicBezTo>
                <a:cubicBezTo>
                  <a:pt x="2791241" y="389324"/>
                  <a:pt x="2792079" y="394632"/>
                  <a:pt x="2789844" y="402456"/>
                </a:cubicBezTo>
                <a:cubicBezTo>
                  <a:pt x="2787609" y="409161"/>
                  <a:pt x="2787189" y="413212"/>
                  <a:pt x="2788586" y="414609"/>
                </a:cubicBezTo>
                <a:cubicBezTo>
                  <a:pt x="2789984" y="416006"/>
                  <a:pt x="2795432" y="417543"/>
                  <a:pt x="2804931" y="419220"/>
                </a:cubicBezTo>
                <a:cubicBezTo>
                  <a:pt x="2814431" y="420337"/>
                  <a:pt x="2822254" y="418661"/>
                  <a:pt x="2828401" y="414190"/>
                </a:cubicBezTo>
                <a:cubicBezTo>
                  <a:pt x="2834548" y="409720"/>
                  <a:pt x="2838739" y="407485"/>
                  <a:pt x="2840974" y="407485"/>
                </a:cubicBezTo>
                <a:cubicBezTo>
                  <a:pt x="2843210" y="407485"/>
                  <a:pt x="2845724" y="405389"/>
                  <a:pt x="2848518" y="401198"/>
                </a:cubicBezTo>
                <a:cubicBezTo>
                  <a:pt x="2851312" y="397007"/>
                  <a:pt x="2856201" y="392677"/>
                  <a:pt x="2863186" y="388206"/>
                </a:cubicBezTo>
                <a:cubicBezTo>
                  <a:pt x="2870171" y="383736"/>
                  <a:pt x="2874223" y="382059"/>
                  <a:pt x="2875340" y="383177"/>
                </a:cubicBezTo>
                <a:cubicBezTo>
                  <a:pt x="2876458" y="384295"/>
                  <a:pt x="2880090" y="382758"/>
                  <a:pt x="2886237" y="378567"/>
                </a:cubicBezTo>
                <a:cubicBezTo>
                  <a:pt x="2892384" y="374376"/>
                  <a:pt x="2903001" y="369207"/>
                  <a:pt x="2918088" y="363060"/>
                </a:cubicBezTo>
                <a:cubicBezTo>
                  <a:pt x="2933176" y="356913"/>
                  <a:pt x="2941558" y="351605"/>
                  <a:pt x="2943235" y="347134"/>
                </a:cubicBezTo>
                <a:cubicBezTo>
                  <a:pt x="2944911" y="342664"/>
                  <a:pt x="2946448" y="341686"/>
                  <a:pt x="2947845" y="344201"/>
                </a:cubicBezTo>
                <a:cubicBezTo>
                  <a:pt x="2949242" y="346715"/>
                  <a:pt x="2950779" y="347973"/>
                  <a:pt x="2952455" y="347973"/>
                </a:cubicBezTo>
                <a:cubicBezTo>
                  <a:pt x="2958043" y="347973"/>
                  <a:pt x="2964190" y="329532"/>
                  <a:pt x="2970895" y="292651"/>
                </a:cubicBezTo>
                <a:cubicBezTo>
                  <a:pt x="2974807" y="271417"/>
                  <a:pt x="2977601" y="258844"/>
                  <a:pt x="2979277" y="254932"/>
                </a:cubicBezTo>
                <a:cubicBezTo>
                  <a:pt x="2980954" y="249903"/>
                  <a:pt x="2983748" y="233977"/>
                  <a:pt x="2987659" y="207155"/>
                </a:cubicBezTo>
                <a:cubicBezTo>
                  <a:pt x="2988777" y="199332"/>
                  <a:pt x="2991152" y="193464"/>
                  <a:pt x="2994784" y="189553"/>
                </a:cubicBezTo>
                <a:cubicBezTo>
                  <a:pt x="2998416" y="185641"/>
                  <a:pt x="2998835" y="183685"/>
                  <a:pt x="2996041" y="183685"/>
                </a:cubicBezTo>
                <a:cubicBezTo>
                  <a:pt x="2993247" y="183685"/>
                  <a:pt x="2992688" y="181730"/>
                  <a:pt x="2994365" y="177818"/>
                </a:cubicBezTo>
                <a:cubicBezTo>
                  <a:pt x="2997159" y="168318"/>
                  <a:pt x="2999953" y="154069"/>
                  <a:pt x="3002747" y="135070"/>
                </a:cubicBezTo>
                <a:cubicBezTo>
                  <a:pt x="3004982" y="120541"/>
                  <a:pt x="3006798" y="112718"/>
                  <a:pt x="3008195" y="111600"/>
                </a:cubicBezTo>
                <a:cubicBezTo>
                  <a:pt x="3009592" y="110483"/>
                  <a:pt x="3010290" y="106292"/>
                  <a:pt x="3010290" y="99027"/>
                </a:cubicBezTo>
                <a:cubicBezTo>
                  <a:pt x="3010849" y="76675"/>
                  <a:pt x="3013084" y="61029"/>
                  <a:pt x="3016996" y="52088"/>
                </a:cubicBezTo>
                <a:cubicBezTo>
                  <a:pt x="3018114" y="48735"/>
                  <a:pt x="3019371" y="46919"/>
                  <a:pt x="3020768" y="46640"/>
                </a:cubicBezTo>
                <a:close/>
                <a:moveTo>
                  <a:pt x="3011967" y="39515"/>
                </a:moveTo>
                <a:cubicBezTo>
                  <a:pt x="3014202" y="39515"/>
                  <a:pt x="3015320" y="40633"/>
                  <a:pt x="3015320" y="42868"/>
                </a:cubicBezTo>
                <a:cubicBezTo>
                  <a:pt x="3015320" y="45103"/>
                  <a:pt x="3014202" y="45662"/>
                  <a:pt x="3011967" y="44544"/>
                </a:cubicBezTo>
                <a:cubicBezTo>
                  <a:pt x="3009732" y="43427"/>
                  <a:pt x="3008614" y="42309"/>
                  <a:pt x="3008614" y="41191"/>
                </a:cubicBezTo>
                <a:cubicBezTo>
                  <a:pt x="3008614" y="40074"/>
                  <a:pt x="3009732" y="39515"/>
                  <a:pt x="3011967" y="39515"/>
                </a:cubicBezTo>
                <a:close/>
                <a:moveTo>
                  <a:pt x="402860" y="37419"/>
                </a:moveTo>
                <a:cubicBezTo>
                  <a:pt x="413337" y="37140"/>
                  <a:pt x="425841" y="37280"/>
                  <a:pt x="440369" y="37839"/>
                </a:cubicBezTo>
                <a:cubicBezTo>
                  <a:pt x="458810" y="38397"/>
                  <a:pt x="471103" y="39236"/>
                  <a:pt x="477250" y="40353"/>
                </a:cubicBezTo>
                <a:cubicBezTo>
                  <a:pt x="483397" y="41471"/>
                  <a:pt x="487868" y="43985"/>
                  <a:pt x="490662" y="47897"/>
                </a:cubicBezTo>
                <a:cubicBezTo>
                  <a:pt x="495132" y="52926"/>
                  <a:pt x="504911" y="60470"/>
                  <a:pt x="519999" y="70528"/>
                </a:cubicBezTo>
                <a:cubicBezTo>
                  <a:pt x="538439" y="82263"/>
                  <a:pt x="551012" y="91902"/>
                  <a:pt x="557718" y="99446"/>
                </a:cubicBezTo>
                <a:cubicBezTo>
                  <a:pt x="564423" y="106990"/>
                  <a:pt x="567776" y="114953"/>
                  <a:pt x="567776" y="123335"/>
                </a:cubicBezTo>
                <a:cubicBezTo>
                  <a:pt x="567776" y="132835"/>
                  <a:pt x="566100" y="142055"/>
                  <a:pt x="562747" y="150996"/>
                </a:cubicBezTo>
                <a:cubicBezTo>
                  <a:pt x="559953" y="157142"/>
                  <a:pt x="556740" y="161473"/>
                  <a:pt x="553107" y="163988"/>
                </a:cubicBezTo>
                <a:cubicBezTo>
                  <a:pt x="549475" y="166502"/>
                  <a:pt x="542351" y="168598"/>
                  <a:pt x="531733" y="170274"/>
                </a:cubicBezTo>
                <a:cubicBezTo>
                  <a:pt x="524469" y="171951"/>
                  <a:pt x="519160" y="173767"/>
                  <a:pt x="515808" y="175722"/>
                </a:cubicBezTo>
                <a:cubicBezTo>
                  <a:pt x="512455" y="177678"/>
                  <a:pt x="505749" y="178936"/>
                  <a:pt x="495691" y="179494"/>
                </a:cubicBezTo>
                <a:cubicBezTo>
                  <a:pt x="472221" y="181171"/>
                  <a:pt x="457413" y="183965"/>
                  <a:pt x="451266" y="187876"/>
                </a:cubicBezTo>
                <a:cubicBezTo>
                  <a:pt x="441767" y="192347"/>
                  <a:pt x="438134" y="192347"/>
                  <a:pt x="440369" y="187876"/>
                </a:cubicBezTo>
                <a:cubicBezTo>
                  <a:pt x="442046" y="186200"/>
                  <a:pt x="441767" y="185362"/>
                  <a:pt x="439531" y="185362"/>
                </a:cubicBezTo>
                <a:cubicBezTo>
                  <a:pt x="437855" y="185362"/>
                  <a:pt x="435340" y="185641"/>
                  <a:pt x="431987" y="186200"/>
                </a:cubicBezTo>
                <a:cubicBezTo>
                  <a:pt x="424723" y="188435"/>
                  <a:pt x="418856" y="189832"/>
                  <a:pt x="414385" y="190391"/>
                </a:cubicBezTo>
                <a:cubicBezTo>
                  <a:pt x="407121" y="190950"/>
                  <a:pt x="404886" y="193464"/>
                  <a:pt x="407680" y="197935"/>
                </a:cubicBezTo>
                <a:cubicBezTo>
                  <a:pt x="409915" y="200729"/>
                  <a:pt x="415503" y="206037"/>
                  <a:pt x="424444" y="213861"/>
                </a:cubicBezTo>
                <a:cubicBezTo>
                  <a:pt x="445119" y="231742"/>
                  <a:pt x="450707" y="242359"/>
                  <a:pt x="441208" y="245712"/>
                </a:cubicBezTo>
                <a:cubicBezTo>
                  <a:pt x="436737" y="247389"/>
                  <a:pt x="435340" y="249903"/>
                  <a:pt x="437017" y="253256"/>
                </a:cubicBezTo>
                <a:cubicBezTo>
                  <a:pt x="437576" y="254932"/>
                  <a:pt x="437017" y="256329"/>
                  <a:pt x="435340" y="257447"/>
                </a:cubicBezTo>
                <a:cubicBezTo>
                  <a:pt x="433664" y="258565"/>
                  <a:pt x="431149" y="259682"/>
                  <a:pt x="427796" y="260800"/>
                </a:cubicBezTo>
                <a:cubicBezTo>
                  <a:pt x="414944" y="263035"/>
                  <a:pt x="401253" y="267505"/>
                  <a:pt x="386725" y="274211"/>
                </a:cubicBezTo>
                <a:cubicBezTo>
                  <a:pt x="372196" y="280917"/>
                  <a:pt x="364373" y="286225"/>
                  <a:pt x="363255" y="290137"/>
                </a:cubicBezTo>
                <a:cubicBezTo>
                  <a:pt x="361020" y="295166"/>
                  <a:pt x="361718" y="301592"/>
                  <a:pt x="365351" y="309415"/>
                </a:cubicBezTo>
                <a:cubicBezTo>
                  <a:pt x="368983" y="317239"/>
                  <a:pt x="374152" y="323665"/>
                  <a:pt x="380857" y="328694"/>
                </a:cubicBezTo>
                <a:cubicBezTo>
                  <a:pt x="385328" y="332047"/>
                  <a:pt x="392173" y="341965"/>
                  <a:pt x="401393" y="358450"/>
                </a:cubicBezTo>
                <a:cubicBezTo>
                  <a:pt x="410613" y="374935"/>
                  <a:pt x="415224" y="385412"/>
                  <a:pt x="415224" y="389883"/>
                </a:cubicBezTo>
                <a:cubicBezTo>
                  <a:pt x="415224" y="392118"/>
                  <a:pt x="417599" y="398684"/>
                  <a:pt x="422348" y="409580"/>
                </a:cubicBezTo>
                <a:cubicBezTo>
                  <a:pt x="427098" y="420477"/>
                  <a:pt x="430311" y="432072"/>
                  <a:pt x="431987" y="444366"/>
                </a:cubicBezTo>
                <a:cubicBezTo>
                  <a:pt x="433105" y="453306"/>
                  <a:pt x="432965" y="459453"/>
                  <a:pt x="431568" y="462806"/>
                </a:cubicBezTo>
                <a:cubicBezTo>
                  <a:pt x="430171" y="466159"/>
                  <a:pt x="424723" y="472585"/>
                  <a:pt x="415224" y="482085"/>
                </a:cubicBezTo>
                <a:cubicBezTo>
                  <a:pt x="396224" y="501084"/>
                  <a:pt x="384489" y="510583"/>
                  <a:pt x="380019" y="510583"/>
                </a:cubicBezTo>
                <a:cubicBezTo>
                  <a:pt x="376666" y="510583"/>
                  <a:pt x="374152" y="518267"/>
                  <a:pt x="372475" y="533634"/>
                </a:cubicBezTo>
                <a:cubicBezTo>
                  <a:pt x="370799" y="549001"/>
                  <a:pt x="371637" y="557802"/>
                  <a:pt x="374990" y="560037"/>
                </a:cubicBezTo>
                <a:cubicBezTo>
                  <a:pt x="377225" y="561155"/>
                  <a:pt x="377784" y="565066"/>
                  <a:pt x="376666" y="571772"/>
                </a:cubicBezTo>
                <a:lnTo>
                  <a:pt x="374152" y="582669"/>
                </a:lnTo>
                <a:lnTo>
                  <a:pt x="409356" y="580154"/>
                </a:lnTo>
                <a:cubicBezTo>
                  <a:pt x="432267" y="578478"/>
                  <a:pt x="444840" y="576941"/>
                  <a:pt x="447075" y="575544"/>
                </a:cubicBezTo>
                <a:cubicBezTo>
                  <a:pt x="449310" y="574147"/>
                  <a:pt x="449590" y="570096"/>
                  <a:pt x="447913" y="563390"/>
                </a:cubicBezTo>
                <a:cubicBezTo>
                  <a:pt x="446796" y="558361"/>
                  <a:pt x="446517" y="555706"/>
                  <a:pt x="447075" y="555427"/>
                </a:cubicBezTo>
                <a:cubicBezTo>
                  <a:pt x="447634" y="555148"/>
                  <a:pt x="449869" y="556126"/>
                  <a:pt x="453781" y="558361"/>
                </a:cubicBezTo>
                <a:cubicBezTo>
                  <a:pt x="459369" y="562272"/>
                  <a:pt x="462163" y="565765"/>
                  <a:pt x="462163" y="568838"/>
                </a:cubicBezTo>
                <a:cubicBezTo>
                  <a:pt x="462163" y="571912"/>
                  <a:pt x="466773" y="573588"/>
                  <a:pt x="475993" y="573867"/>
                </a:cubicBezTo>
                <a:cubicBezTo>
                  <a:pt x="485213" y="574147"/>
                  <a:pt x="490662" y="574566"/>
                  <a:pt x="492338" y="575125"/>
                </a:cubicBezTo>
                <a:cubicBezTo>
                  <a:pt x="501279" y="577919"/>
                  <a:pt x="509661" y="581551"/>
                  <a:pt x="517484" y="586021"/>
                </a:cubicBezTo>
                <a:cubicBezTo>
                  <a:pt x="522513" y="588257"/>
                  <a:pt x="526704" y="589374"/>
                  <a:pt x="530057" y="589374"/>
                </a:cubicBezTo>
                <a:cubicBezTo>
                  <a:pt x="534527" y="589374"/>
                  <a:pt x="543468" y="594543"/>
                  <a:pt x="556879" y="604881"/>
                </a:cubicBezTo>
                <a:cubicBezTo>
                  <a:pt x="570290" y="615219"/>
                  <a:pt x="578393" y="623461"/>
                  <a:pt x="581187" y="629608"/>
                </a:cubicBezTo>
                <a:cubicBezTo>
                  <a:pt x="586775" y="641343"/>
                  <a:pt x="584540" y="651401"/>
                  <a:pt x="574482" y="659783"/>
                </a:cubicBezTo>
                <a:cubicBezTo>
                  <a:pt x="570011" y="663695"/>
                  <a:pt x="555762" y="663974"/>
                  <a:pt x="531733" y="660621"/>
                </a:cubicBezTo>
                <a:cubicBezTo>
                  <a:pt x="437296" y="648886"/>
                  <a:pt x="383931" y="646931"/>
                  <a:pt x="371637" y="654754"/>
                </a:cubicBezTo>
                <a:cubicBezTo>
                  <a:pt x="368843" y="656430"/>
                  <a:pt x="367726" y="696803"/>
                  <a:pt x="368284" y="775874"/>
                </a:cubicBezTo>
                <a:cubicBezTo>
                  <a:pt x="368843" y="854944"/>
                  <a:pt x="368005" y="899229"/>
                  <a:pt x="365770" y="908728"/>
                </a:cubicBezTo>
                <a:cubicBezTo>
                  <a:pt x="362417" y="925492"/>
                  <a:pt x="353197" y="936110"/>
                  <a:pt x="338109" y="940580"/>
                </a:cubicBezTo>
                <a:cubicBezTo>
                  <a:pt x="331962" y="942815"/>
                  <a:pt x="328051" y="942396"/>
                  <a:pt x="326374" y="939323"/>
                </a:cubicBezTo>
                <a:cubicBezTo>
                  <a:pt x="324698" y="936249"/>
                  <a:pt x="321625" y="935411"/>
                  <a:pt x="317154" y="936808"/>
                </a:cubicBezTo>
                <a:cubicBezTo>
                  <a:pt x="312684" y="938205"/>
                  <a:pt x="306677" y="935551"/>
                  <a:pt x="299133" y="928845"/>
                </a:cubicBezTo>
                <a:cubicBezTo>
                  <a:pt x="291589" y="922140"/>
                  <a:pt x="283906" y="918228"/>
                  <a:pt x="276082" y="917110"/>
                </a:cubicBezTo>
                <a:cubicBezTo>
                  <a:pt x="271053" y="917110"/>
                  <a:pt x="265465" y="914316"/>
                  <a:pt x="259318" y="908728"/>
                </a:cubicBezTo>
                <a:cubicBezTo>
                  <a:pt x="253172" y="903140"/>
                  <a:pt x="250098" y="898111"/>
                  <a:pt x="250098" y="893641"/>
                </a:cubicBezTo>
                <a:cubicBezTo>
                  <a:pt x="250098" y="890847"/>
                  <a:pt x="255127" y="884141"/>
                  <a:pt x="265186" y="873524"/>
                </a:cubicBezTo>
                <a:cubicBezTo>
                  <a:pt x="275244" y="862907"/>
                  <a:pt x="281950" y="851172"/>
                  <a:pt x="285303" y="838320"/>
                </a:cubicBezTo>
                <a:cubicBezTo>
                  <a:pt x="288655" y="824908"/>
                  <a:pt x="290890" y="816247"/>
                  <a:pt x="292008" y="812335"/>
                </a:cubicBezTo>
                <a:cubicBezTo>
                  <a:pt x="293126" y="807865"/>
                  <a:pt x="295361" y="805630"/>
                  <a:pt x="298714" y="805630"/>
                </a:cubicBezTo>
                <a:cubicBezTo>
                  <a:pt x="302067" y="805630"/>
                  <a:pt x="303883" y="804652"/>
                  <a:pt x="304162" y="802696"/>
                </a:cubicBezTo>
                <a:cubicBezTo>
                  <a:pt x="304441" y="800740"/>
                  <a:pt x="303184" y="798086"/>
                  <a:pt x="300390" y="794733"/>
                </a:cubicBezTo>
                <a:cubicBezTo>
                  <a:pt x="297596" y="792498"/>
                  <a:pt x="295640" y="777410"/>
                  <a:pt x="294523" y="749470"/>
                </a:cubicBezTo>
                <a:cubicBezTo>
                  <a:pt x="293405" y="731030"/>
                  <a:pt x="292986" y="719295"/>
                  <a:pt x="293266" y="714266"/>
                </a:cubicBezTo>
                <a:cubicBezTo>
                  <a:pt x="293545" y="709237"/>
                  <a:pt x="295081" y="706163"/>
                  <a:pt x="297875" y="705046"/>
                </a:cubicBezTo>
                <a:cubicBezTo>
                  <a:pt x="300669" y="703928"/>
                  <a:pt x="302625" y="701972"/>
                  <a:pt x="303743" y="699178"/>
                </a:cubicBezTo>
                <a:cubicBezTo>
                  <a:pt x="304861" y="696384"/>
                  <a:pt x="304861" y="693730"/>
                  <a:pt x="303743" y="691215"/>
                </a:cubicBezTo>
                <a:cubicBezTo>
                  <a:pt x="302625" y="688701"/>
                  <a:pt x="300949" y="687444"/>
                  <a:pt x="298714" y="687444"/>
                </a:cubicBezTo>
                <a:cubicBezTo>
                  <a:pt x="294243" y="687444"/>
                  <a:pt x="292567" y="683532"/>
                  <a:pt x="293685" y="675709"/>
                </a:cubicBezTo>
                <a:cubicBezTo>
                  <a:pt x="294802" y="670680"/>
                  <a:pt x="294942" y="667606"/>
                  <a:pt x="294104" y="666489"/>
                </a:cubicBezTo>
                <a:cubicBezTo>
                  <a:pt x="293266" y="665371"/>
                  <a:pt x="291170" y="665371"/>
                  <a:pt x="287817" y="666489"/>
                </a:cubicBezTo>
                <a:cubicBezTo>
                  <a:pt x="282229" y="668165"/>
                  <a:pt x="272869" y="670680"/>
                  <a:pt x="259737" y="674032"/>
                </a:cubicBezTo>
                <a:cubicBezTo>
                  <a:pt x="246606" y="677385"/>
                  <a:pt x="226349" y="683253"/>
                  <a:pt x="198968" y="691635"/>
                </a:cubicBezTo>
                <a:cubicBezTo>
                  <a:pt x="127442" y="712869"/>
                  <a:pt x="73238" y="712031"/>
                  <a:pt x="36357" y="689120"/>
                </a:cubicBezTo>
                <a:cubicBezTo>
                  <a:pt x="20711" y="679062"/>
                  <a:pt x="17917" y="665650"/>
                  <a:pt x="27975" y="648886"/>
                </a:cubicBezTo>
                <a:cubicBezTo>
                  <a:pt x="32446" y="641622"/>
                  <a:pt x="37754" y="638549"/>
                  <a:pt x="43901" y="639666"/>
                </a:cubicBezTo>
                <a:cubicBezTo>
                  <a:pt x="50048" y="640784"/>
                  <a:pt x="53121" y="643298"/>
                  <a:pt x="53121" y="647210"/>
                </a:cubicBezTo>
                <a:cubicBezTo>
                  <a:pt x="53121" y="649445"/>
                  <a:pt x="56055" y="650982"/>
                  <a:pt x="61922" y="651820"/>
                </a:cubicBezTo>
                <a:cubicBezTo>
                  <a:pt x="67790" y="652658"/>
                  <a:pt x="71841" y="651960"/>
                  <a:pt x="74076" y="649725"/>
                </a:cubicBezTo>
                <a:cubicBezTo>
                  <a:pt x="75753" y="648048"/>
                  <a:pt x="82039" y="646791"/>
                  <a:pt x="92936" y="645953"/>
                </a:cubicBezTo>
                <a:cubicBezTo>
                  <a:pt x="103832" y="645114"/>
                  <a:pt x="110677" y="643717"/>
                  <a:pt x="113472" y="641762"/>
                </a:cubicBezTo>
                <a:cubicBezTo>
                  <a:pt x="116266" y="639806"/>
                  <a:pt x="121015" y="638549"/>
                  <a:pt x="127721" y="637990"/>
                </a:cubicBezTo>
                <a:cubicBezTo>
                  <a:pt x="134427" y="637431"/>
                  <a:pt x="145602" y="634358"/>
                  <a:pt x="161249" y="628770"/>
                </a:cubicBezTo>
                <a:cubicBezTo>
                  <a:pt x="176895" y="623182"/>
                  <a:pt x="191424" y="618711"/>
                  <a:pt x="204835" y="615358"/>
                </a:cubicBezTo>
                <a:cubicBezTo>
                  <a:pt x="218246" y="612006"/>
                  <a:pt x="229423" y="608234"/>
                  <a:pt x="238363" y="604043"/>
                </a:cubicBezTo>
                <a:cubicBezTo>
                  <a:pt x="247304" y="599852"/>
                  <a:pt x="256804" y="596359"/>
                  <a:pt x="266862" y="593565"/>
                </a:cubicBezTo>
                <a:cubicBezTo>
                  <a:pt x="286979" y="588536"/>
                  <a:pt x="297037" y="579316"/>
                  <a:pt x="297037" y="565905"/>
                </a:cubicBezTo>
                <a:cubicBezTo>
                  <a:pt x="297037" y="560317"/>
                  <a:pt x="295780" y="557103"/>
                  <a:pt x="293266" y="556265"/>
                </a:cubicBezTo>
                <a:cubicBezTo>
                  <a:pt x="290751" y="555427"/>
                  <a:pt x="282509" y="555287"/>
                  <a:pt x="268539" y="555846"/>
                </a:cubicBezTo>
                <a:cubicBezTo>
                  <a:pt x="238922" y="555846"/>
                  <a:pt x="216430" y="548302"/>
                  <a:pt x="201063" y="533215"/>
                </a:cubicBezTo>
                <a:cubicBezTo>
                  <a:pt x="185697" y="518127"/>
                  <a:pt x="173542" y="491584"/>
                  <a:pt x="164602" y="453586"/>
                </a:cubicBezTo>
                <a:cubicBezTo>
                  <a:pt x="160131" y="433469"/>
                  <a:pt x="160690" y="416146"/>
                  <a:pt x="166278" y="401617"/>
                </a:cubicBezTo>
                <a:cubicBezTo>
                  <a:pt x="169072" y="394353"/>
                  <a:pt x="172565" y="382339"/>
                  <a:pt x="176756" y="365575"/>
                </a:cubicBezTo>
                <a:cubicBezTo>
                  <a:pt x="180947" y="348811"/>
                  <a:pt x="186395" y="334561"/>
                  <a:pt x="193100" y="322827"/>
                </a:cubicBezTo>
                <a:cubicBezTo>
                  <a:pt x="197571" y="314445"/>
                  <a:pt x="199946" y="309136"/>
                  <a:pt x="200225" y="306901"/>
                </a:cubicBezTo>
                <a:cubicBezTo>
                  <a:pt x="200505" y="304666"/>
                  <a:pt x="199247" y="302151"/>
                  <a:pt x="196453" y="299357"/>
                </a:cubicBezTo>
                <a:cubicBezTo>
                  <a:pt x="191424" y="296004"/>
                  <a:pt x="187652" y="294328"/>
                  <a:pt x="185138" y="294328"/>
                </a:cubicBezTo>
                <a:cubicBezTo>
                  <a:pt x="182623" y="294328"/>
                  <a:pt x="178292" y="291534"/>
                  <a:pt x="172145" y="285946"/>
                </a:cubicBezTo>
                <a:cubicBezTo>
                  <a:pt x="166558" y="279240"/>
                  <a:pt x="163764" y="271277"/>
                  <a:pt x="163764" y="262057"/>
                </a:cubicBezTo>
                <a:cubicBezTo>
                  <a:pt x="163764" y="252837"/>
                  <a:pt x="166977" y="245433"/>
                  <a:pt x="173403" y="239845"/>
                </a:cubicBezTo>
                <a:cubicBezTo>
                  <a:pt x="179829" y="234257"/>
                  <a:pt x="183042" y="230345"/>
                  <a:pt x="183042" y="228110"/>
                </a:cubicBezTo>
                <a:cubicBezTo>
                  <a:pt x="183042" y="225875"/>
                  <a:pt x="188630" y="223919"/>
                  <a:pt x="199806" y="222243"/>
                </a:cubicBezTo>
                <a:cubicBezTo>
                  <a:pt x="212100" y="220566"/>
                  <a:pt x="226070" y="215816"/>
                  <a:pt x="241716" y="207993"/>
                </a:cubicBezTo>
                <a:cubicBezTo>
                  <a:pt x="257362" y="200170"/>
                  <a:pt x="267421" y="193185"/>
                  <a:pt x="271891" y="187038"/>
                </a:cubicBezTo>
                <a:cubicBezTo>
                  <a:pt x="276920" y="179774"/>
                  <a:pt x="282229" y="172789"/>
                  <a:pt x="287817" y="166083"/>
                </a:cubicBezTo>
                <a:lnTo>
                  <a:pt x="295361" y="156025"/>
                </a:lnTo>
                <a:lnTo>
                  <a:pt x="309610" y="170274"/>
                </a:lnTo>
                <a:lnTo>
                  <a:pt x="323860" y="185362"/>
                </a:lnTo>
                <a:lnTo>
                  <a:pt x="342300" y="173627"/>
                </a:lnTo>
                <a:cubicBezTo>
                  <a:pt x="354035" y="166363"/>
                  <a:pt x="362137" y="161613"/>
                  <a:pt x="366608" y="159378"/>
                </a:cubicBezTo>
                <a:cubicBezTo>
                  <a:pt x="376107" y="153790"/>
                  <a:pt x="393011" y="141915"/>
                  <a:pt x="417319" y="123754"/>
                </a:cubicBezTo>
                <a:cubicBezTo>
                  <a:pt x="441627" y="105593"/>
                  <a:pt x="453781" y="95674"/>
                  <a:pt x="453781" y="93998"/>
                </a:cubicBezTo>
                <a:cubicBezTo>
                  <a:pt x="453781" y="90645"/>
                  <a:pt x="444980" y="87013"/>
                  <a:pt x="427378" y="83101"/>
                </a:cubicBezTo>
                <a:cubicBezTo>
                  <a:pt x="409775" y="79190"/>
                  <a:pt x="388401" y="76116"/>
                  <a:pt x="363255" y="73881"/>
                </a:cubicBezTo>
                <a:cubicBezTo>
                  <a:pt x="353197" y="72764"/>
                  <a:pt x="344116" y="71786"/>
                  <a:pt x="336014" y="70947"/>
                </a:cubicBezTo>
                <a:cubicBezTo>
                  <a:pt x="327911" y="70109"/>
                  <a:pt x="321625" y="69271"/>
                  <a:pt x="317154" y="68433"/>
                </a:cubicBezTo>
                <a:cubicBezTo>
                  <a:pt x="312684" y="67595"/>
                  <a:pt x="310728" y="66896"/>
                  <a:pt x="311287" y="66337"/>
                </a:cubicBezTo>
                <a:cubicBezTo>
                  <a:pt x="312404" y="64102"/>
                  <a:pt x="311706" y="62286"/>
                  <a:pt x="309191" y="60889"/>
                </a:cubicBezTo>
                <a:cubicBezTo>
                  <a:pt x="306677" y="59492"/>
                  <a:pt x="304581" y="61308"/>
                  <a:pt x="302905" y="66337"/>
                </a:cubicBezTo>
                <a:cubicBezTo>
                  <a:pt x="301229" y="71367"/>
                  <a:pt x="298993" y="74160"/>
                  <a:pt x="296199" y="74719"/>
                </a:cubicBezTo>
                <a:cubicBezTo>
                  <a:pt x="294523" y="73602"/>
                  <a:pt x="293405" y="72205"/>
                  <a:pt x="292846" y="70528"/>
                </a:cubicBezTo>
                <a:cubicBezTo>
                  <a:pt x="292846" y="65499"/>
                  <a:pt x="280273" y="67455"/>
                  <a:pt x="255127" y="76396"/>
                </a:cubicBezTo>
                <a:cubicBezTo>
                  <a:pt x="231099" y="84778"/>
                  <a:pt x="215173" y="90645"/>
                  <a:pt x="207350" y="93998"/>
                </a:cubicBezTo>
                <a:cubicBezTo>
                  <a:pt x="199527" y="97351"/>
                  <a:pt x="190865" y="102380"/>
                  <a:pt x="181366" y="109086"/>
                </a:cubicBezTo>
                <a:cubicBezTo>
                  <a:pt x="166837" y="119144"/>
                  <a:pt x="156918" y="127386"/>
                  <a:pt x="151610" y="133812"/>
                </a:cubicBezTo>
                <a:cubicBezTo>
                  <a:pt x="146301" y="140239"/>
                  <a:pt x="142250" y="148760"/>
                  <a:pt x="139456" y="159378"/>
                </a:cubicBezTo>
                <a:cubicBezTo>
                  <a:pt x="136103" y="172230"/>
                  <a:pt x="131213" y="184384"/>
                  <a:pt x="124787" y="195839"/>
                </a:cubicBezTo>
                <a:cubicBezTo>
                  <a:pt x="118361" y="207295"/>
                  <a:pt x="115846" y="215816"/>
                  <a:pt x="117244" y="221404"/>
                </a:cubicBezTo>
                <a:cubicBezTo>
                  <a:pt x="118640" y="226992"/>
                  <a:pt x="117663" y="232301"/>
                  <a:pt x="114310" y="237330"/>
                </a:cubicBezTo>
                <a:cubicBezTo>
                  <a:pt x="110398" y="242918"/>
                  <a:pt x="105788" y="258285"/>
                  <a:pt x="100479" y="283431"/>
                </a:cubicBezTo>
                <a:cubicBezTo>
                  <a:pt x="95171" y="308577"/>
                  <a:pt x="93075" y="324503"/>
                  <a:pt x="94193" y="331209"/>
                </a:cubicBezTo>
                <a:cubicBezTo>
                  <a:pt x="95311" y="337914"/>
                  <a:pt x="94891" y="341965"/>
                  <a:pt x="92936" y="343362"/>
                </a:cubicBezTo>
                <a:cubicBezTo>
                  <a:pt x="90980" y="344759"/>
                  <a:pt x="91958" y="353281"/>
                  <a:pt x="95869" y="368928"/>
                </a:cubicBezTo>
                <a:cubicBezTo>
                  <a:pt x="98663" y="380104"/>
                  <a:pt x="100060" y="387508"/>
                  <a:pt x="100060" y="391140"/>
                </a:cubicBezTo>
                <a:cubicBezTo>
                  <a:pt x="100060" y="394772"/>
                  <a:pt x="98663" y="399103"/>
                  <a:pt x="95869" y="404132"/>
                </a:cubicBezTo>
                <a:cubicBezTo>
                  <a:pt x="93634" y="408602"/>
                  <a:pt x="91120" y="411536"/>
                  <a:pt x="88326" y="412933"/>
                </a:cubicBezTo>
                <a:cubicBezTo>
                  <a:pt x="85531" y="414330"/>
                  <a:pt x="80223" y="415029"/>
                  <a:pt x="72400" y="415029"/>
                </a:cubicBezTo>
                <a:cubicBezTo>
                  <a:pt x="64018" y="415029"/>
                  <a:pt x="58290" y="414051"/>
                  <a:pt x="55217" y="412095"/>
                </a:cubicBezTo>
                <a:cubicBezTo>
                  <a:pt x="52143" y="410139"/>
                  <a:pt x="46695" y="403853"/>
                  <a:pt x="38872" y="393235"/>
                </a:cubicBezTo>
                <a:cubicBezTo>
                  <a:pt x="27696" y="378707"/>
                  <a:pt x="20711" y="362781"/>
                  <a:pt x="17917" y="345458"/>
                </a:cubicBezTo>
                <a:cubicBezTo>
                  <a:pt x="12329" y="309136"/>
                  <a:pt x="7300" y="285666"/>
                  <a:pt x="2829" y="275049"/>
                </a:cubicBezTo>
                <a:cubicBezTo>
                  <a:pt x="-2200" y="261638"/>
                  <a:pt x="-524" y="254932"/>
                  <a:pt x="7858" y="254932"/>
                </a:cubicBezTo>
                <a:cubicBezTo>
                  <a:pt x="11211" y="254932"/>
                  <a:pt x="18336" y="246271"/>
                  <a:pt x="29233" y="228948"/>
                </a:cubicBezTo>
                <a:cubicBezTo>
                  <a:pt x="40129" y="211625"/>
                  <a:pt x="45577" y="200729"/>
                  <a:pt x="45577" y="196258"/>
                </a:cubicBezTo>
                <a:cubicBezTo>
                  <a:pt x="45577" y="191788"/>
                  <a:pt x="48651" y="184943"/>
                  <a:pt x="54798" y="175722"/>
                </a:cubicBezTo>
                <a:cubicBezTo>
                  <a:pt x="60944" y="166502"/>
                  <a:pt x="67650" y="155745"/>
                  <a:pt x="74914" y="143452"/>
                </a:cubicBezTo>
                <a:cubicBezTo>
                  <a:pt x="80502" y="133952"/>
                  <a:pt x="94053" y="118166"/>
                  <a:pt x="115567" y="96093"/>
                </a:cubicBezTo>
                <a:cubicBezTo>
                  <a:pt x="137081" y="74021"/>
                  <a:pt x="149514" y="62985"/>
                  <a:pt x="152867" y="62985"/>
                </a:cubicBezTo>
                <a:cubicBezTo>
                  <a:pt x="155661" y="62985"/>
                  <a:pt x="159852" y="60191"/>
                  <a:pt x="165440" y="54603"/>
                </a:cubicBezTo>
                <a:cubicBezTo>
                  <a:pt x="169910" y="50691"/>
                  <a:pt x="173123" y="48595"/>
                  <a:pt x="175079" y="48316"/>
                </a:cubicBezTo>
                <a:cubicBezTo>
                  <a:pt x="177035" y="48037"/>
                  <a:pt x="181086" y="49573"/>
                  <a:pt x="187233" y="52926"/>
                </a:cubicBezTo>
                <a:lnTo>
                  <a:pt x="200644" y="59632"/>
                </a:lnTo>
                <a:lnTo>
                  <a:pt x="190586" y="67176"/>
                </a:lnTo>
                <a:cubicBezTo>
                  <a:pt x="181645" y="73881"/>
                  <a:pt x="176197" y="78491"/>
                  <a:pt x="174241" y="81006"/>
                </a:cubicBezTo>
                <a:cubicBezTo>
                  <a:pt x="172285" y="83520"/>
                  <a:pt x="171307" y="86733"/>
                  <a:pt x="171307" y="90645"/>
                </a:cubicBezTo>
                <a:cubicBezTo>
                  <a:pt x="171307" y="93439"/>
                  <a:pt x="172145" y="94836"/>
                  <a:pt x="173822" y="94836"/>
                </a:cubicBezTo>
                <a:cubicBezTo>
                  <a:pt x="175499" y="94836"/>
                  <a:pt x="181645" y="92042"/>
                  <a:pt x="192262" y="86454"/>
                </a:cubicBezTo>
                <a:cubicBezTo>
                  <a:pt x="209026" y="76955"/>
                  <a:pt x="229702" y="68153"/>
                  <a:pt x="254289" y="60051"/>
                </a:cubicBezTo>
                <a:cubicBezTo>
                  <a:pt x="278876" y="51948"/>
                  <a:pt x="293685" y="49015"/>
                  <a:pt x="298714" y="51250"/>
                </a:cubicBezTo>
                <a:cubicBezTo>
                  <a:pt x="304861" y="53485"/>
                  <a:pt x="308493" y="53764"/>
                  <a:pt x="309610" y="52088"/>
                </a:cubicBezTo>
                <a:cubicBezTo>
                  <a:pt x="312404" y="49853"/>
                  <a:pt x="335036" y="45662"/>
                  <a:pt x="377504" y="39515"/>
                </a:cubicBezTo>
                <a:cubicBezTo>
                  <a:pt x="383931" y="38397"/>
                  <a:pt x="392382" y="37699"/>
                  <a:pt x="402860" y="37419"/>
                </a:cubicBezTo>
                <a:close/>
                <a:moveTo>
                  <a:pt x="6358481" y="33648"/>
                </a:moveTo>
                <a:cubicBezTo>
                  <a:pt x="6360995" y="33648"/>
                  <a:pt x="6364767" y="35883"/>
                  <a:pt x="6369796" y="40353"/>
                </a:cubicBezTo>
                <a:cubicBezTo>
                  <a:pt x="6372590" y="42588"/>
                  <a:pt x="6375384" y="45103"/>
                  <a:pt x="6378178" y="47897"/>
                </a:cubicBezTo>
                <a:cubicBezTo>
                  <a:pt x="6396060" y="68573"/>
                  <a:pt x="6398016" y="97071"/>
                  <a:pt x="6384046" y="133393"/>
                </a:cubicBezTo>
                <a:cubicBezTo>
                  <a:pt x="6383487" y="135070"/>
                  <a:pt x="6383906" y="136606"/>
                  <a:pt x="6385303" y="138003"/>
                </a:cubicBezTo>
                <a:cubicBezTo>
                  <a:pt x="6386700" y="139400"/>
                  <a:pt x="6388795" y="140378"/>
                  <a:pt x="6391590" y="140937"/>
                </a:cubicBezTo>
                <a:cubicBezTo>
                  <a:pt x="6398295" y="142614"/>
                  <a:pt x="6404582" y="145827"/>
                  <a:pt x="6410449" y="150576"/>
                </a:cubicBezTo>
                <a:cubicBezTo>
                  <a:pt x="6416316" y="155326"/>
                  <a:pt x="6422883" y="160216"/>
                  <a:pt x="6430147" y="165245"/>
                </a:cubicBezTo>
                <a:cubicBezTo>
                  <a:pt x="6435735" y="169157"/>
                  <a:pt x="6439926" y="174186"/>
                  <a:pt x="6442720" y="180333"/>
                </a:cubicBezTo>
                <a:cubicBezTo>
                  <a:pt x="6445514" y="186479"/>
                  <a:pt x="6446073" y="191509"/>
                  <a:pt x="6444396" y="195420"/>
                </a:cubicBezTo>
                <a:cubicBezTo>
                  <a:pt x="6442161" y="201567"/>
                  <a:pt x="6434617" y="201288"/>
                  <a:pt x="6421765" y="194582"/>
                </a:cubicBezTo>
                <a:cubicBezTo>
                  <a:pt x="6414501" y="190670"/>
                  <a:pt x="6406119" y="187876"/>
                  <a:pt x="6396619" y="186200"/>
                </a:cubicBezTo>
                <a:cubicBezTo>
                  <a:pt x="6386002" y="183965"/>
                  <a:pt x="6379017" y="180053"/>
                  <a:pt x="6375664" y="174465"/>
                </a:cubicBezTo>
                <a:cubicBezTo>
                  <a:pt x="6376223" y="173348"/>
                  <a:pt x="6377061" y="172509"/>
                  <a:pt x="6378178" y="171951"/>
                </a:cubicBezTo>
                <a:cubicBezTo>
                  <a:pt x="6381531" y="171951"/>
                  <a:pt x="6383208" y="170554"/>
                  <a:pt x="6383208" y="167760"/>
                </a:cubicBezTo>
                <a:cubicBezTo>
                  <a:pt x="6383208" y="161613"/>
                  <a:pt x="6379855" y="161333"/>
                  <a:pt x="6373149" y="166921"/>
                </a:cubicBezTo>
                <a:cubicBezTo>
                  <a:pt x="6370355" y="169715"/>
                  <a:pt x="6367561" y="173348"/>
                  <a:pt x="6364767" y="177818"/>
                </a:cubicBezTo>
                <a:cubicBezTo>
                  <a:pt x="6359738" y="187318"/>
                  <a:pt x="6355407" y="192766"/>
                  <a:pt x="6351775" y="194163"/>
                </a:cubicBezTo>
                <a:cubicBezTo>
                  <a:pt x="6348143" y="195560"/>
                  <a:pt x="6346327" y="198214"/>
                  <a:pt x="6346327" y="202126"/>
                </a:cubicBezTo>
                <a:cubicBezTo>
                  <a:pt x="6346327" y="206037"/>
                  <a:pt x="6342136" y="212184"/>
                  <a:pt x="6333754" y="220566"/>
                </a:cubicBezTo>
                <a:lnTo>
                  <a:pt x="6321181" y="233139"/>
                </a:lnTo>
                <a:lnTo>
                  <a:pt x="6337945" y="247389"/>
                </a:lnTo>
                <a:cubicBezTo>
                  <a:pt x="6354709" y="261917"/>
                  <a:pt x="6358341" y="273093"/>
                  <a:pt x="6348841" y="280917"/>
                </a:cubicBezTo>
                <a:cubicBezTo>
                  <a:pt x="6344371" y="284269"/>
                  <a:pt x="6333893" y="283431"/>
                  <a:pt x="6317409" y="278402"/>
                </a:cubicBezTo>
                <a:cubicBezTo>
                  <a:pt x="6300924" y="273373"/>
                  <a:pt x="6288491" y="267226"/>
                  <a:pt x="6280109" y="259962"/>
                </a:cubicBezTo>
                <a:cubicBezTo>
                  <a:pt x="6266139" y="247109"/>
                  <a:pt x="6249096" y="235933"/>
                  <a:pt x="6228979" y="226434"/>
                </a:cubicBezTo>
                <a:cubicBezTo>
                  <a:pt x="6195451" y="210787"/>
                  <a:pt x="6176452" y="200449"/>
                  <a:pt x="6171981" y="195420"/>
                </a:cubicBezTo>
                <a:cubicBezTo>
                  <a:pt x="6168070" y="190950"/>
                  <a:pt x="6160526" y="187876"/>
                  <a:pt x="6149350" y="186200"/>
                </a:cubicBezTo>
                <a:cubicBezTo>
                  <a:pt x="6140968" y="185082"/>
                  <a:pt x="6135799" y="184943"/>
                  <a:pt x="6133843" y="185781"/>
                </a:cubicBezTo>
                <a:cubicBezTo>
                  <a:pt x="6131887" y="186619"/>
                  <a:pt x="6130351" y="189553"/>
                  <a:pt x="6129233" y="194582"/>
                </a:cubicBezTo>
                <a:cubicBezTo>
                  <a:pt x="6126998" y="202405"/>
                  <a:pt x="6124484" y="207434"/>
                  <a:pt x="6121689" y="209670"/>
                </a:cubicBezTo>
                <a:cubicBezTo>
                  <a:pt x="6120572" y="210787"/>
                  <a:pt x="6121131" y="211346"/>
                  <a:pt x="6123366" y="211346"/>
                </a:cubicBezTo>
                <a:cubicBezTo>
                  <a:pt x="6125042" y="211346"/>
                  <a:pt x="6127557" y="211067"/>
                  <a:pt x="6130909" y="210508"/>
                </a:cubicBezTo>
                <a:cubicBezTo>
                  <a:pt x="6137615" y="208831"/>
                  <a:pt x="6141248" y="208831"/>
                  <a:pt x="6141806" y="210508"/>
                </a:cubicBezTo>
                <a:cubicBezTo>
                  <a:pt x="6141806" y="212184"/>
                  <a:pt x="6135659" y="218890"/>
                  <a:pt x="6123366" y="230625"/>
                </a:cubicBezTo>
                <a:cubicBezTo>
                  <a:pt x="6116660" y="237330"/>
                  <a:pt x="6115403" y="240683"/>
                  <a:pt x="6119594" y="240683"/>
                </a:cubicBezTo>
                <a:cubicBezTo>
                  <a:pt x="6123785" y="240683"/>
                  <a:pt x="6127557" y="239286"/>
                  <a:pt x="6130909" y="236492"/>
                </a:cubicBezTo>
                <a:cubicBezTo>
                  <a:pt x="6135380" y="231463"/>
                  <a:pt x="6137615" y="231183"/>
                  <a:pt x="6137615" y="235654"/>
                </a:cubicBezTo>
                <a:cubicBezTo>
                  <a:pt x="6137615" y="237889"/>
                  <a:pt x="6136218" y="241521"/>
                  <a:pt x="6133424" y="246550"/>
                </a:cubicBezTo>
                <a:cubicBezTo>
                  <a:pt x="6125601" y="261638"/>
                  <a:pt x="6128115" y="275329"/>
                  <a:pt x="6140968" y="287622"/>
                </a:cubicBezTo>
                <a:cubicBezTo>
                  <a:pt x="6146555" y="292651"/>
                  <a:pt x="6149769" y="296563"/>
                  <a:pt x="6150607" y="299357"/>
                </a:cubicBezTo>
                <a:cubicBezTo>
                  <a:pt x="6151445" y="302151"/>
                  <a:pt x="6151026" y="306063"/>
                  <a:pt x="6149350" y="311092"/>
                </a:cubicBezTo>
                <a:cubicBezTo>
                  <a:pt x="6145997" y="316680"/>
                  <a:pt x="6140409" y="318356"/>
                  <a:pt x="6132586" y="316121"/>
                </a:cubicBezTo>
                <a:cubicBezTo>
                  <a:pt x="6124763" y="313886"/>
                  <a:pt x="6116521" y="308577"/>
                  <a:pt x="6107859" y="300195"/>
                </a:cubicBezTo>
                <a:cubicBezTo>
                  <a:pt x="6099197" y="291813"/>
                  <a:pt x="6094028" y="283431"/>
                  <a:pt x="6092352" y="275049"/>
                </a:cubicBezTo>
                <a:cubicBezTo>
                  <a:pt x="6090676" y="263873"/>
                  <a:pt x="6088161" y="258565"/>
                  <a:pt x="6084809" y="259123"/>
                </a:cubicBezTo>
                <a:cubicBezTo>
                  <a:pt x="6082573" y="259123"/>
                  <a:pt x="6080618" y="261359"/>
                  <a:pt x="6078941" y="265829"/>
                </a:cubicBezTo>
                <a:cubicBezTo>
                  <a:pt x="6076706" y="271976"/>
                  <a:pt x="6071397" y="280497"/>
                  <a:pt x="6063015" y="291394"/>
                </a:cubicBezTo>
                <a:cubicBezTo>
                  <a:pt x="6054633" y="302291"/>
                  <a:pt x="6048766" y="310952"/>
                  <a:pt x="6045413" y="317378"/>
                </a:cubicBezTo>
                <a:cubicBezTo>
                  <a:pt x="6042060" y="323804"/>
                  <a:pt x="6031443" y="336238"/>
                  <a:pt x="6013561" y="354678"/>
                </a:cubicBezTo>
                <a:cubicBezTo>
                  <a:pt x="6002944" y="366413"/>
                  <a:pt x="5994982" y="374096"/>
                  <a:pt x="5989673" y="377729"/>
                </a:cubicBezTo>
                <a:cubicBezTo>
                  <a:pt x="5984364" y="381361"/>
                  <a:pt x="5979195" y="383177"/>
                  <a:pt x="5974166" y="383177"/>
                </a:cubicBezTo>
                <a:cubicBezTo>
                  <a:pt x="5965784" y="383177"/>
                  <a:pt x="5961593" y="381780"/>
                  <a:pt x="5961593" y="378986"/>
                </a:cubicBezTo>
                <a:cubicBezTo>
                  <a:pt x="5961593" y="376192"/>
                  <a:pt x="5959637" y="373119"/>
                  <a:pt x="5955726" y="369766"/>
                </a:cubicBezTo>
                <a:cubicBezTo>
                  <a:pt x="5949578" y="363619"/>
                  <a:pt x="5944829" y="343362"/>
                  <a:pt x="5941476" y="308996"/>
                </a:cubicBezTo>
                <a:cubicBezTo>
                  <a:pt x="5938123" y="274630"/>
                  <a:pt x="5938962" y="251580"/>
                  <a:pt x="5943991" y="239845"/>
                </a:cubicBezTo>
                <a:cubicBezTo>
                  <a:pt x="5948461" y="229228"/>
                  <a:pt x="5952373" y="224198"/>
                  <a:pt x="5955726" y="224757"/>
                </a:cubicBezTo>
                <a:cubicBezTo>
                  <a:pt x="5956843" y="224757"/>
                  <a:pt x="5957402" y="226154"/>
                  <a:pt x="5957402" y="228948"/>
                </a:cubicBezTo>
                <a:cubicBezTo>
                  <a:pt x="5957402" y="234536"/>
                  <a:pt x="5975563" y="223640"/>
                  <a:pt x="6011885" y="196258"/>
                </a:cubicBezTo>
                <a:cubicBezTo>
                  <a:pt x="6034796" y="179494"/>
                  <a:pt x="6049604" y="164127"/>
                  <a:pt x="6056310" y="150157"/>
                </a:cubicBezTo>
                <a:cubicBezTo>
                  <a:pt x="6059104" y="144569"/>
                  <a:pt x="6066088" y="137864"/>
                  <a:pt x="6077265" y="130041"/>
                </a:cubicBezTo>
                <a:cubicBezTo>
                  <a:pt x="6094028" y="117747"/>
                  <a:pt x="6099058" y="111880"/>
                  <a:pt x="6092352" y="112438"/>
                </a:cubicBezTo>
                <a:cubicBezTo>
                  <a:pt x="6091234" y="112997"/>
                  <a:pt x="6089837" y="113556"/>
                  <a:pt x="6088161" y="114115"/>
                </a:cubicBezTo>
                <a:lnTo>
                  <a:pt x="6085647" y="113277"/>
                </a:lnTo>
                <a:cubicBezTo>
                  <a:pt x="6086205" y="112159"/>
                  <a:pt x="6088441" y="109924"/>
                  <a:pt x="6092352" y="106571"/>
                </a:cubicBezTo>
                <a:cubicBezTo>
                  <a:pt x="6099616" y="99865"/>
                  <a:pt x="6103249" y="95116"/>
                  <a:pt x="6103249" y="92322"/>
                </a:cubicBezTo>
                <a:cubicBezTo>
                  <a:pt x="6103249" y="89528"/>
                  <a:pt x="6107160" y="84498"/>
                  <a:pt x="6114984" y="77234"/>
                </a:cubicBezTo>
                <a:cubicBezTo>
                  <a:pt x="6120572" y="72764"/>
                  <a:pt x="6124903" y="70249"/>
                  <a:pt x="6127976" y="69690"/>
                </a:cubicBezTo>
                <a:cubicBezTo>
                  <a:pt x="6131049" y="69131"/>
                  <a:pt x="6136497" y="69970"/>
                  <a:pt x="6144321" y="72205"/>
                </a:cubicBezTo>
                <a:cubicBezTo>
                  <a:pt x="6156055" y="75558"/>
                  <a:pt x="6163879" y="78910"/>
                  <a:pt x="6167790" y="82263"/>
                </a:cubicBezTo>
                <a:cubicBezTo>
                  <a:pt x="6171702" y="86175"/>
                  <a:pt x="6173797" y="95814"/>
                  <a:pt x="6174077" y="111181"/>
                </a:cubicBezTo>
                <a:cubicBezTo>
                  <a:pt x="6174356" y="126548"/>
                  <a:pt x="6172540" y="136467"/>
                  <a:pt x="6168628" y="140937"/>
                </a:cubicBezTo>
                <a:cubicBezTo>
                  <a:pt x="6165834" y="144849"/>
                  <a:pt x="6164996" y="148341"/>
                  <a:pt x="6166114" y="151415"/>
                </a:cubicBezTo>
                <a:cubicBezTo>
                  <a:pt x="6167231" y="154488"/>
                  <a:pt x="6170305" y="156025"/>
                  <a:pt x="6175334" y="156025"/>
                </a:cubicBezTo>
                <a:cubicBezTo>
                  <a:pt x="6179245" y="156025"/>
                  <a:pt x="6187208" y="160076"/>
                  <a:pt x="6199223" y="168179"/>
                </a:cubicBezTo>
                <a:cubicBezTo>
                  <a:pt x="6211237" y="176281"/>
                  <a:pt x="6218362" y="180333"/>
                  <a:pt x="6220597" y="180333"/>
                </a:cubicBezTo>
                <a:cubicBezTo>
                  <a:pt x="6222832" y="180333"/>
                  <a:pt x="6224788" y="182847"/>
                  <a:pt x="6226464" y="187876"/>
                </a:cubicBezTo>
                <a:cubicBezTo>
                  <a:pt x="6229817" y="198494"/>
                  <a:pt x="6234567" y="198214"/>
                  <a:pt x="6240714" y="187038"/>
                </a:cubicBezTo>
                <a:cubicBezTo>
                  <a:pt x="6244066" y="180891"/>
                  <a:pt x="6253287" y="173068"/>
                  <a:pt x="6268374" y="163569"/>
                </a:cubicBezTo>
                <a:cubicBezTo>
                  <a:pt x="6288491" y="150716"/>
                  <a:pt x="6306792" y="136048"/>
                  <a:pt x="6323277" y="119563"/>
                </a:cubicBezTo>
                <a:cubicBezTo>
                  <a:pt x="6339761" y="103078"/>
                  <a:pt x="6351496" y="88130"/>
                  <a:pt x="6358481" y="74719"/>
                </a:cubicBezTo>
                <a:cubicBezTo>
                  <a:pt x="6365466" y="61308"/>
                  <a:pt x="6365605" y="52647"/>
                  <a:pt x="6358900" y="48735"/>
                </a:cubicBezTo>
                <a:cubicBezTo>
                  <a:pt x="6356105" y="47059"/>
                  <a:pt x="6354709" y="44265"/>
                  <a:pt x="6354709" y="40353"/>
                </a:cubicBezTo>
                <a:cubicBezTo>
                  <a:pt x="6354709" y="35883"/>
                  <a:pt x="6355966" y="33648"/>
                  <a:pt x="6358481" y="33648"/>
                </a:cubicBezTo>
                <a:close/>
                <a:moveTo>
                  <a:pt x="5363118" y="30295"/>
                </a:moveTo>
                <a:cubicBezTo>
                  <a:pt x="5368148" y="29736"/>
                  <a:pt x="5375412" y="31831"/>
                  <a:pt x="5384911" y="36581"/>
                </a:cubicBezTo>
                <a:cubicBezTo>
                  <a:pt x="5394411" y="41331"/>
                  <a:pt x="5399720" y="45662"/>
                  <a:pt x="5400837" y="49573"/>
                </a:cubicBezTo>
                <a:cubicBezTo>
                  <a:pt x="5402514" y="54603"/>
                  <a:pt x="5404749" y="58794"/>
                  <a:pt x="5407543" y="62146"/>
                </a:cubicBezTo>
                <a:cubicBezTo>
                  <a:pt x="5409778" y="64940"/>
                  <a:pt x="5412712" y="71646"/>
                  <a:pt x="5416344" y="82263"/>
                </a:cubicBezTo>
                <a:cubicBezTo>
                  <a:pt x="5419977" y="92880"/>
                  <a:pt x="5422072" y="100983"/>
                  <a:pt x="5422630" y="106571"/>
                </a:cubicBezTo>
                <a:cubicBezTo>
                  <a:pt x="5422630" y="111041"/>
                  <a:pt x="5421233" y="115232"/>
                  <a:pt x="5418439" y="119144"/>
                </a:cubicBezTo>
                <a:cubicBezTo>
                  <a:pt x="5416205" y="121938"/>
                  <a:pt x="5414248" y="123475"/>
                  <a:pt x="5412572" y="123754"/>
                </a:cubicBezTo>
                <a:cubicBezTo>
                  <a:pt x="5410896" y="124033"/>
                  <a:pt x="5407263" y="123056"/>
                  <a:pt x="5401675" y="120820"/>
                </a:cubicBezTo>
                <a:cubicBezTo>
                  <a:pt x="5393293" y="118026"/>
                  <a:pt x="5387287" y="116629"/>
                  <a:pt x="5383654" y="116629"/>
                </a:cubicBezTo>
                <a:cubicBezTo>
                  <a:pt x="5380022" y="116629"/>
                  <a:pt x="5377787" y="115372"/>
                  <a:pt x="5376948" y="112857"/>
                </a:cubicBezTo>
                <a:cubicBezTo>
                  <a:pt x="5376111" y="110343"/>
                  <a:pt x="5370243" y="108527"/>
                  <a:pt x="5359346" y="107409"/>
                </a:cubicBezTo>
                <a:cubicBezTo>
                  <a:pt x="5348449" y="106292"/>
                  <a:pt x="5342443" y="105593"/>
                  <a:pt x="5341325" y="105314"/>
                </a:cubicBezTo>
                <a:cubicBezTo>
                  <a:pt x="5340208" y="105034"/>
                  <a:pt x="5336854" y="105034"/>
                  <a:pt x="5331267" y="105314"/>
                </a:cubicBezTo>
                <a:cubicBezTo>
                  <a:pt x="5325679" y="105593"/>
                  <a:pt x="5322885" y="104895"/>
                  <a:pt x="5322885" y="103218"/>
                </a:cubicBezTo>
                <a:cubicBezTo>
                  <a:pt x="5322885" y="102659"/>
                  <a:pt x="5321627" y="102520"/>
                  <a:pt x="5319113" y="102799"/>
                </a:cubicBezTo>
                <a:cubicBezTo>
                  <a:pt x="5316598" y="103078"/>
                  <a:pt x="5312966" y="104056"/>
                  <a:pt x="5308216" y="105733"/>
                </a:cubicBezTo>
                <a:cubicBezTo>
                  <a:pt x="5303467" y="107409"/>
                  <a:pt x="5298577" y="109086"/>
                  <a:pt x="5293548" y="110762"/>
                </a:cubicBezTo>
                <a:cubicBezTo>
                  <a:pt x="5273431" y="118585"/>
                  <a:pt x="5261277" y="123195"/>
                  <a:pt x="5257086" y="124592"/>
                </a:cubicBezTo>
                <a:cubicBezTo>
                  <a:pt x="5252895" y="125989"/>
                  <a:pt x="5250800" y="129482"/>
                  <a:pt x="5250800" y="135070"/>
                </a:cubicBezTo>
                <a:cubicBezTo>
                  <a:pt x="5250800" y="140658"/>
                  <a:pt x="5248564" y="146525"/>
                  <a:pt x="5244094" y="152672"/>
                </a:cubicBezTo>
                <a:cubicBezTo>
                  <a:pt x="5239624" y="158819"/>
                  <a:pt x="5238227" y="163149"/>
                  <a:pt x="5239903" y="165664"/>
                </a:cubicBezTo>
                <a:cubicBezTo>
                  <a:pt x="5241579" y="168179"/>
                  <a:pt x="5246329" y="169157"/>
                  <a:pt x="5254152" y="168598"/>
                </a:cubicBezTo>
                <a:cubicBezTo>
                  <a:pt x="5261976" y="168039"/>
                  <a:pt x="5274549" y="165804"/>
                  <a:pt x="5291871" y="161892"/>
                </a:cubicBezTo>
                <a:cubicBezTo>
                  <a:pt x="5309194" y="157981"/>
                  <a:pt x="5320928" y="154628"/>
                  <a:pt x="5327076" y="151834"/>
                </a:cubicBezTo>
                <a:cubicBezTo>
                  <a:pt x="5332663" y="149599"/>
                  <a:pt x="5338252" y="147084"/>
                  <a:pt x="5343840" y="144290"/>
                </a:cubicBezTo>
                <a:cubicBezTo>
                  <a:pt x="5349987" y="141496"/>
                  <a:pt x="5366471" y="142614"/>
                  <a:pt x="5393293" y="147643"/>
                </a:cubicBezTo>
                <a:cubicBezTo>
                  <a:pt x="5398881" y="148760"/>
                  <a:pt x="5404190" y="151694"/>
                  <a:pt x="5409219" y="156444"/>
                </a:cubicBezTo>
                <a:cubicBezTo>
                  <a:pt x="5414248" y="161194"/>
                  <a:pt x="5416763" y="165804"/>
                  <a:pt x="5416763" y="170274"/>
                </a:cubicBezTo>
                <a:cubicBezTo>
                  <a:pt x="5416763" y="174186"/>
                  <a:pt x="5411734" y="180333"/>
                  <a:pt x="5401675" y="188715"/>
                </a:cubicBezTo>
                <a:cubicBezTo>
                  <a:pt x="5373176" y="212184"/>
                  <a:pt x="5358927" y="225595"/>
                  <a:pt x="5358927" y="228948"/>
                </a:cubicBezTo>
                <a:cubicBezTo>
                  <a:pt x="5358927" y="230625"/>
                  <a:pt x="5363118" y="233419"/>
                  <a:pt x="5371500" y="237330"/>
                </a:cubicBezTo>
                <a:cubicBezTo>
                  <a:pt x="5397205" y="247947"/>
                  <a:pt x="5407263" y="263873"/>
                  <a:pt x="5401675" y="285108"/>
                </a:cubicBezTo>
                <a:cubicBezTo>
                  <a:pt x="5399999" y="291813"/>
                  <a:pt x="5398043" y="296842"/>
                  <a:pt x="5395808" y="300195"/>
                </a:cubicBezTo>
                <a:cubicBezTo>
                  <a:pt x="5393573" y="303548"/>
                  <a:pt x="5388823" y="309136"/>
                  <a:pt x="5381559" y="316959"/>
                </a:cubicBezTo>
                <a:cubicBezTo>
                  <a:pt x="5375971" y="323106"/>
                  <a:pt x="5373875" y="326878"/>
                  <a:pt x="5375272" y="328275"/>
                </a:cubicBezTo>
                <a:cubicBezTo>
                  <a:pt x="5376669" y="329672"/>
                  <a:pt x="5384632" y="327576"/>
                  <a:pt x="5399161" y="321988"/>
                </a:cubicBezTo>
                <a:cubicBezTo>
                  <a:pt x="5413690" y="316400"/>
                  <a:pt x="5425983" y="314445"/>
                  <a:pt x="5436042" y="316121"/>
                </a:cubicBezTo>
                <a:cubicBezTo>
                  <a:pt x="5457276" y="320033"/>
                  <a:pt x="5467614" y="327018"/>
                  <a:pt x="5467055" y="337076"/>
                </a:cubicBezTo>
                <a:cubicBezTo>
                  <a:pt x="5467055" y="341546"/>
                  <a:pt x="5463702" y="346855"/>
                  <a:pt x="5456997" y="353002"/>
                </a:cubicBezTo>
                <a:cubicBezTo>
                  <a:pt x="5450291" y="359149"/>
                  <a:pt x="5444424" y="362501"/>
                  <a:pt x="5439395" y="363060"/>
                </a:cubicBezTo>
                <a:cubicBezTo>
                  <a:pt x="5435483" y="363619"/>
                  <a:pt x="5432968" y="365295"/>
                  <a:pt x="5431851" y="368089"/>
                </a:cubicBezTo>
                <a:cubicBezTo>
                  <a:pt x="5430733" y="370883"/>
                  <a:pt x="5429057" y="371582"/>
                  <a:pt x="5426821" y="370185"/>
                </a:cubicBezTo>
                <a:cubicBezTo>
                  <a:pt x="5424586" y="368788"/>
                  <a:pt x="5422072" y="369207"/>
                  <a:pt x="5419278" y="371442"/>
                </a:cubicBezTo>
                <a:cubicBezTo>
                  <a:pt x="5416484" y="373677"/>
                  <a:pt x="5406705" y="379265"/>
                  <a:pt x="5389941" y="388206"/>
                </a:cubicBezTo>
                <a:cubicBezTo>
                  <a:pt x="5354178" y="407205"/>
                  <a:pt x="5335737" y="418102"/>
                  <a:pt x="5334620" y="420896"/>
                </a:cubicBezTo>
                <a:cubicBezTo>
                  <a:pt x="5333502" y="424808"/>
                  <a:pt x="5340487" y="429557"/>
                  <a:pt x="5355575" y="435145"/>
                </a:cubicBezTo>
                <a:cubicBezTo>
                  <a:pt x="5360045" y="436822"/>
                  <a:pt x="5364096" y="441292"/>
                  <a:pt x="5367729" y="448557"/>
                </a:cubicBezTo>
                <a:cubicBezTo>
                  <a:pt x="5371361" y="455821"/>
                  <a:pt x="5373735" y="463085"/>
                  <a:pt x="5374853" y="470350"/>
                </a:cubicBezTo>
                <a:cubicBezTo>
                  <a:pt x="5375971" y="478732"/>
                  <a:pt x="5377647" y="485437"/>
                  <a:pt x="5379882" y="490467"/>
                </a:cubicBezTo>
                <a:cubicBezTo>
                  <a:pt x="5383794" y="497731"/>
                  <a:pt x="5380720" y="516451"/>
                  <a:pt x="5370662" y="546626"/>
                </a:cubicBezTo>
                <a:cubicBezTo>
                  <a:pt x="5367868" y="553890"/>
                  <a:pt x="5365912" y="561434"/>
                  <a:pt x="5364794" y="569257"/>
                </a:cubicBezTo>
                <a:cubicBezTo>
                  <a:pt x="5363677" y="577081"/>
                  <a:pt x="5359486" y="588257"/>
                  <a:pt x="5352222" y="602785"/>
                </a:cubicBezTo>
                <a:cubicBezTo>
                  <a:pt x="5348869" y="608373"/>
                  <a:pt x="5348869" y="612145"/>
                  <a:pt x="5352222" y="614101"/>
                </a:cubicBezTo>
                <a:cubicBezTo>
                  <a:pt x="5355575" y="616057"/>
                  <a:pt x="5358648" y="616476"/>
                  <a:pt x="5361442" y="615358"/>
                </a:cubicBezTo>
                <a:cubicBezTo>
                  <a:pt x="5364236" y="614241"/>
                  <a:pt x="5371081" y="617174"/>
                  <a:pt x="5381978" y="624159"/>
                </a:cubicBezTo>
                <a:cubicBezTo>
                  <a:pt x="5392874" y="631144"/>
                  <a:pt x="5397484" y="637152"/>
                  <a:pt x="5395808" y="642181"/>
                </a:cubicBezTo>
                <a:cubicBezTo>
                  <a:pt x="5394132" y="650563"/>
                  <a:pt x="5379044" y="661459"/>
                  <a:pt x="5350545" y="674871"/>
                </a:cubicBezTo>
                <a:cubicBezTo>
                  <a:pt x="5343840" y="678223"/>
                  <a:pt x="5339090" y="680878"/>
                  <a:pt x="5336296" y="682833"/>
                </a:cubicBezTo>
                <a:cubicBezTo>
                  <a:pt x="5333502" y="684789"/>
                  <a:pt x="5330708" y="687164"/>
                  <a:pt x="5327914" y="689958"/>
                </a:cubicBezTo>
                <a:cubicBezTo>
                  <a:pt x="5325120" y="692752"/>
                  <a:pt x="5323164" y="698061"/>
                  <a:pt x="5322046" y="705884"/>
                </a:cubicBezTo>
                <a:cubicBezTo>
                  <a:pt x="5320928" y="713707"/>
                  <a:pt x="5319811" y="721251"/>
                  <a:pt x="5318694" y="728515"/>
                </a:cubicBezTo>
                <a:cubicBezTo>
                  <a:pt x="5317576" y="735780"/>
                  <a:pt x="5316179" y="748912"/>
                  <a:pt x="5314503" y="767911"/>
                </a:cubicBezTo>
                <a:cubicBezTo>
                  <a:pt x="5314503" y="767911"/>
                  <a:pt x="5314503" y="768190"/>
                  <a:pt x="5314503" y="768749"/>
                </a:cubicBezTo>
                <a:cubicBezTo>
                  <a:pt x="5313944" y="777131"/>
                  <a:pt x="5312687" y="789704"/>
                  <a:pt x="5310731" y="806468"/>
                </a:cubicBezTo>
                <a:cubicBezTo>
                  <a:pt x="5308775" y="823232"/>
                  <a:pt x="5307518" y="837761"/>
                  <a:pt x="5306959" y="850054"/>
                </a:cubicBezTo>
                <a:cubicBezTo>
                  <a:pt x="5306400" y="860672"/>
                  <a:pt x="5305282" y="867796"/>
                  <a:pt x="5303606" y="871428"/>
                </a:cubicBezTo>
                <a:cubicBezTo>
                  <a:pt x="5301930" y="875061"/>
                  <a:pt x="5298297" y="876877"/>
                  <a:pt x="5292709" y="876877"/>
                </a:cubicBezTo>
                <a:cubicBezTo>
                  <a:pt x="5286563" y="876877"/>
                  <a:pt x="5279857" y="872546"/>
                  <a:pt x="5272592" y="863885"/>
                </a:cubicBezTo>
                <a:cubicBezTo>
                  <a:pt x="5265328" y="855223"/>
                  <a:pt x="5260578" y="845584"/>
                  <a:pt x="5258343" y="834967"/>
                </a:cubicBezTo>
                <a:cubicBezTo>
                  <a:pt x="5255549" y="822673"/>
                  <a:pt x="5252476" y="814291"/>
                  <a:pt x="5249123" y="809821"/>
                </a:cubicBezTo>
                <a:cubicBezTo>
                  <a:pt x="5245770" y="805350"/>
                  <a:pt x="5244094" y="799762"/>
                  <a:pt x="5244094" y="793057"/>
                </a:cubicBezTo>
                <a:cubicBezTo>
                  <a:pt x="5244094" y="786351"/>
                  <a:pt x="5242837" y="782998"/>
                  <a:pt x="5240322" y="782998"/>
                </a:cubicBezTo>
                <a:cubicBezTo>
                  <a:pt x="5237807" y="782998"/>
                  <a:pt x="5236550" y="781741"/>
                  <a:pt x="5236550" y="779226"/>
                </a:cubicBezTo>
                <a:cubicBezTo>
                  <a:pt x="5236550" y="776712"/>
                  <a:pt x="5238227" y="775455"/>
                  <a:pt x="5241579" y="775455"/>
                </a:cubicBezTo>
                <a:cubicBezTo>
                  <a:pt x="5244932" y="775455"/>
                  <a:pt x="5248145" y="769168"/>
                  <a:pt x="5251219" y="756595"/>
                </a:cubicBezTo>
                <a:cubicBezTo>
                  <a:pt x="5254292" y="744022"/>
                  <a:pt x="5256946" y="736339"/>
                  <a:pt x="5259182" y="733545"/>
                </a:cubicBezTo>
                <a:cubicBezTo>
                  <a:pt x="5261416" y="730751"/>
                  <a:pt x="5261416" y="729354"/>
                  <a:pt x="5259182" y="729354"/>
                </a:cubicBezTo>
                <a:cubicBezTo>
                  <a:pt x="5256946" y="729354"/>
                  <a:pt x="5254432" y="731868"/>
                  <a:pt x="5251637" y="736897"/>
                </a:cubicBezTo>
                <a:cubicBezTo>
                  <a:pt x="5249961" y="739691"/>
                  <a:pt x="5248843" y="741368"/>
                  <a:pt x="5248285" y="741927"/>
                </a:cubicBezTo>
                <a:lnTo>
                  <a:pt x="5248285" y="737736"/>
                </a:lnTo>
                <a:cubicBezTo>
                  <a:pt x="5249403" y="733265"/>
                  <a:pt x="5251079" y="728795"/>
                  <a:pt x="5253314" y="724324"/>
                </a:cubicBezTo>
                <a:cubicBezTo>
                  <a:pt x="5254432" y="720972"/>
                  <a:pt x="5254711" y="719155"/>
                  <a:pt x="5254152" y="718876"/>
                </a:cubicBezTo>
                <a:cubicBezTo>
                  <a:pt x="5253594" y="718597"/>
                  <a:pt x="5251917" y="719016"/>
                  <a:pt x="5249123" y="720133"/>
                </a:cubicBezTo>
                <a:cubicBezTo>
                  <a:pt x="5212242" y="735221"/>
                  <a:pt x="5184302" y="744441"/>
                  <a:pt x="5165303" y="747794"/>
                </a:cubicBezTo>
                <a:cubicBezTo>
                  <a:pt x="5154127" y="749470"/>
                  <a:pt x="5145605" y="748772"/>
                  <a:pt x="5139738" y="745698"/>
                </a:cubicBezTo>
                <a:cubicBezTo>
                  <a:pt x="5133871" y="742625"/>
                  <a:pt x="5128422" y="736339"/>
                  <a:pt x="5123393" y="726839"/>
                </a:cubicBezTo>
                <a:cubicBezTo>
                  <a:pt x="5116687" y="711751"/>
                  <a:pt x="5120599" y="700855"/>
                  <a:pt x="5135128" y="694149"/>
                </a:cubicBezTo>
                <a:cubicBezTo>
                  <a:pt x="5144068" y="689679"/>
                  <a:pt x="5150914" y="684789"/>
                  <a:pt x="5155664" y="679481"/>
                </a:cubicBezTo>
                <a:cubicBezTo>
                  <a:pt x="5160413" y="674172"/>
                  <a:pt x="5166979" y="669143"/>
                  <a:pt x="5175361" y="664393"/>
                </a:cubicBezTo>
                <a:cubicBezTo>
                  <a:pt x="5183743" y="659643"/>
                  <a:pt x="5187795" y="655452"/>
                  <a:pt x="5187515" y="651820"/>
                </a:cubicBezTo>
                <a:cubicBezTo>
                  <a:pt x="5187236" y="648188"/>
                  <a:pt x="5188074" y="646372"/>
                  <a:pt x="5190030" y="646372"/>
                </a:cubicBezTo>
                <a:cubicBezTo>
                  <a:pt x="5191986" y="646372"/>
                  <a:pt x="5198273" y="641203"/>
                  <a:pt x="5208889" y="630865"/>
                </a:cubicBezTo>
                <a:cubicBezTo>
                  <a:pt x="5219507" y="620527"/>
                  <a:pt x="5228168" y="612844"/>
                  <a:pt x="5234874" y="607815"/>
                </a:cubicBezTo>
                <a:cubicBezTo>
                  <a:pt x="5240461" y="603903"/>
                  <a:pt x="5243395" y="601388"/>
                  <a:pt x="5243674" y="600271"/>
                </a:cubicBezTo>
                <a:cubicBezTo>
                  <a:pt x="5243954" y="599153"/>
                  <a:pt x="5242418" y="596639"/>
                  <a:pt x="5239065" y="592727"/>
                </a:cubicBezTo>
                <a:cubicBezTo>
                  <a:pt x="5234594" y="587698"/>
                  <a:pt x="5229565" y="585183"/>
                  <a:pt x="5223977" y="585183"/>
                </a:cubicBezTo>
                <a:cubicBezTo>
                  <a:pt x="5220624" y="585183"/>
                  <a:pt x="5218249" y="586440"/>
                  <a:pt x="5216852" y="588955"/>
                </a:cubicBezTo>
                <a:cubicBezTo>
                  <a:pt x="5215455" y="591470"/>
                  <a:pt x="5213639" y="597197"/>
                  <a:pt x="5211404" y="606138"/>
                </a:cubicBezTo>
                <a:cubicBezTo>
                  <a:pt x="5209169" y="617873"/>
                  <a:pt x="5205956" y="625836"/>
                  <a:pt x="5201765" y="630027"/>
                </a:cubicBezTo>
                <a:cubicBezTo>
                  <a:pt x="5197574" y="634218"/>
                  <a:pt x="5192405" y="635475"/>
                  <a:pt x="5186258" y="633799"/>
                </a:cubicBezTo>
                <a:cubicBezTo>
                  <a:pt x="5172288" y="629328"/>
                  <a:pt x="5164185" y="613403"/>
                  <a:pt x="5161950" y="586021"/>
                </a:cubicBezTo>
                <a:cubicBezTo>
                  <a:pt x="5160832" y="569816"/>
                  <a:pt x="5159296" y="557523"/>
                  <a:pt x="5157340" y="549141"/>
                </a:cubicBezTo>
                <a:cubicBezTo>
                  <a:pt x="5155384" y="540759"/>
                  <a:pt x="5154965" y="536009"/>
                  <a:pt x="5156083" y="534891"/>
                </a:cubicBezTo>
                <a:cubicBezTo>
                  <a:pt x="5156641" y="534332"/>
                  <a:pt x="5156921" y="534612"/>
                  <a:pt x="5156921" y="535729"/>
                </a:cubicBezTo>
                <a:cubicBezTo>
                  <a:pt x="5157480" y="536288"/>
                  <a:pt x="5157759" y="536847"/>
                  <a:pt x="5157759" y="537406"/>
                </a:cubicBezTo>
                <a:cubicBezTo>
                  <a:pt x="5157759" y="540200"/>
                  <a:pt x="5160134" y="540339"/>
                  <a:pt x="5164884" y="537825"/>
                </a:cubicBezTo>
                <a:cubicBezTo>
                  <a:pt x="5169634" y="535310"/>
                  <a:pt x="5172009" y="531957"/>
                  <a:pt x="5172009" y="527766"/>
                </a:cubicBezTo>
                <a:cubicBezTo>
                  <a:pt x="5172009" y="523575"/>
                  <a:pt x="5174523" y="518965"/>
                  <a:pt x="5179552" y="513936"/>
                </a:cubicBezTo>
                <a:cubicBezTo>
                  <a:pt x="5184023" y="510583"/>
                  <a:pt x="5192964" y="501363"/>
                  <a:pt x="5206375" y="486276"/>
                </a:cubicBezTo>
                <a:cubicBezTo>
                  <a:pt x="5219786" y="471188"/>
                  <a:pt x="5228727" y="460571"/>
                  <a:pt x="5233197" y="454424"/>
                </a:cubicBezTo>
                <a:cubicBezTo>
                  <a:pt x="5239344" y="445483"/>
                  <a:pt x="5257225" y="427881"/>
                  <a:pt x="5286842" y="401617"/>
                </a:cubicBezTo>
                <a:cubicBezTo>
                  <a:pt x="5294666" y="394912"/>
                  <a:pt x="5297739" y="391280"/>
                  <a:pt x="5296062" y="390721"/>
                </a:cubicBezTo>
                <a:cubicBezTo>
                  <a:pt x="5296062" y="390721"/>
                  <a:pt x="5294106" y="390721"/>
                  <a:pt x="5290195" y="390721"/>
                </a:cubicBezTo>
                <a:cubicBezTo>
                  <a:pt x="5284048" y="390721"/>
                  <a:pt x="5278740" y="392397"/>
                  <a:pt x="5274269" y="395750"/>
                </a:cubicBezTo>
                <a:cubicBezTo>
                  <a:pt x="5269798" y="399103"/>
                  <a:pt x="5265328" y="400779"/>
                  <a:pt x="5260858" y="400779"/>
                </a:cubicBezTo>
                <a:cubicBezTo>
                  <a:pt x="5256387" y="400779"/>
                  <a:pt x="5239903" y="405808"/>
                  <a:pt x="5211404" y="415867"/>
                </a:cubicBezTo>
                <a:cubicBezTo>
                  <a:pt x="5149936" y="437660"/>
                  <a:pt x="5114452" y="448836"/>
                  <a:pt x="5104953" y="449395"/>
                </a:cubicBezTo>
                <a:cubicBezTo>
                  <a:pt x="5097129" y="449954"/>
                  <a:pt x="5092380" y="451071"/>
                  <a:pt x="5090703" y="452748"/>
                </a:cubicBezTo>
                <a:cubicBezTo>
                  <a:pt x="5086233" y="454983"/>
                  <a:pt x="5076593" y="457637"/>
                  <a:pt x="5061786" y="460711"/>
                </a:cubicBezTo>
                <a:cubicBezTo>
                  <a:pt x="5046977" y="463784"/>
                  <a:pt x="5039293" y="464203"/>
                  <a:pt x="5038735" y="461968"/>
                </a:cubicBezTo>
                <a:cubicBezTo>
                  <a:pt x="5038176" y="459733"/>
                  <a:pt x="5034265" y="458615"/>
                  <a:pt x="5027000" y="458615"/>
                </a:cubicBezTo>
                <a:cubicBezTo>
                  <a:pt x="5021971" y="458615"/>
                  <a:pt x="5015405" y="456799"/>
                  <a:pt x="5007302" y="453167"/>
                </a:cubicBezTo>
                <a:cubicBezTo>
                  <a:pt x="4999200" y="449534"/>
                  <a:pt x="4995148" y="446601"/>
                  <a:pt x="4995148" y="444366"/>
                </a:cubicBezTo>
                <a:cubicBezTo>
                  <a:pt x="4995148" y="443248"/>
                  <a:pt x="4996266" y="440733"/>
                  <a:pt x="4998501" y="436822"/>
                </a:cubicBezTo>
                <a:cubicBezTo>
                  <a:pt x="5000736" y="436263"/>
                  <a:pt x="5002133" y="437101"/>
                  <a:pt x="5002692" y="439336"/>
                </a:cubicBezTo>
                <a:cubicBezTo>
                  <a:pt x="5002692" y="443248"/>
                  <a:pt x="5003950" y="445483"/>
                  <a:pt x="5006464" y="446042"/>
                </a:cubicBezTo>
                <a:cubicBezTo>
                  <a:pt x="5008979" y="446601"/>
                  <a:pt x="5016383" y="446321"/>
                  <a:pt x="5028677" y="445204"/>
                </a:cubicBezTo>
                <a:cubicBezTo>
                  <a:pt x="5058293" y="442969"/>
                  <a:pt x="5088468" y="434866"/>
                  <a:pt x="5119202" y="420896"/>
                </a:cubicBezTo>
                <a:cubicBezTo>
                  <a:pt x="5126467" y="417543"/>
                  <a:pt x="5138201" y="413352"/>
                  <a:pt x="5154407" y="408323"/>
                </a:cubicBezTo>
                <a:cubicBezTo>
                  <a:pt x="5170053" y="403294"/>
                  <a:pt x="5179133" y="398544"/>
                  <a:pt x="5181648" y="394074"/>
                </a:cubicBezTo>
                <a:cubicBezTo>
                  <a:pt x="5184162" y="389603"/>
                  <a:pt x="5182906" y="381221"/>
                  <a:pt x="5177876" y="368928"/>
                </a:cubicBezTo>
                <a:lnTo>
                  <a:pt x="5170332" y="350487"/>
                </a:lnTo>
                <a:lnTo>
                  <a:pt x="5178714" y="334561"/>
                </a:lnTo>
                <a:cubicBezTo>
                  <a:pt x="5184302" y="323944"/>
                  <a:pt x="5192125" y="313187"/>
                  <a:pt x="5202184" y="302291"/>
                </a:cubicBezTo>
                <a:cubicBezTo>
                  <a:pt x="5212242" y="291394"/>
                  <a:pt x="5225095" y="277284"/>
                  <a:pt x="5240741" y="259962"/>
                </a:cubicBezTo>
                <a:cubicBezTo>
                  <a:pt x="5256946" y="242080"/>
                  <a:pt x="5267005" y="230625"/>
                  <a:pt x="5270916" y="225595"/>
                </a:cubicBezTo>
                <a:cubicBezTo>
                  <a:pt x="5273151" y="221684"/>
                  <a:pt x="5274269" y="219169"/>
                  <a:pt x="5274269" y="218052"/>
                </a:cubicBezTo>
                <a:cubicBezTo>
                  <a:pt x="5274269" y="216934"/>
                  <a:pt x="5272592" y="215537"/>
                  <a:pt x="5269240" y="213861"/>
                </a:cubicBezTo>
                <a:cubicBezTo>
                  <a:pt x="5264769" y="211625"/>
                  <a:pt x="5260997" y="210508"/>
                  <a:pt x="5257924" y="210508"/>
                </a:cubicBezTo>
                <a:cubicBezTo>
                  <a:pt x="5254851" y="210508"/>
                  <a:pt x="5248564" y="207993"/>
                  <a:pt x="5239065" y="202964"/>
                </a:cubicBezTo>
                <a:cubicBezTo>
                  <a:pt x="5218389" y="192906"/>
                  <a:pt x="5210845" y="175862"/>
                  <a:pt x="5216433" y="151834"/>
                </a:cubicBezTo>
                <a:cubicBezTo>
                  <a:pt x="5218110" y="144011"/>
                  <a:pt x="5220065" y="138702"/>
                  <a:pt x="5222301" y="135908"/>
                </a:cubicBezTo>
                <a:cubicBezTo>
                  <a:pt x="5224536" y="133114"/>
                  <a:pt x="5229286" y="130041"/>
                  <a:pt x="5236550" y="126688"/>
                </a:cubicBezTo>
                <a:cubicBezTo>
                  <a:pt x="5247726" y="121659"/>
                  <a:pt x="5257645" y="116909"/>
                  <a:pt x="5266306" y="112438"/>
                </a:cubicBezTo>
                <a:cubicBezTo>
                  <a:pt x="5274968" y="107968"/>
                  <a:pt x="5280975" y="105733"/>
                  <a:pt x="5284327" y="105733"/>
                </a:cubicBezTo>
                <a:cubicBezTo>
                  <a:pt x="5288798" y="105733"/>
                  <a:pt x="5300533" y="100703"/>
                  <a:pt x="5319532" y="90645"/>
                </a:cubicBezTo>
                <a:cubicBezTo>
                  <a:pt x="5338531" y="80587"/>
                  <a:pt x="5348310" y="74440"/>
                  <a:pt x="5348869" y="72205"/>
                </a:cubicBezTo>
                <a:cubicBezTo>
                  <a:pt x="5350545" y="68852"/>
                  <a:pt x="5347751" y="62985"/>
                  <a:pt x="5340487" y="54603"/>
                </a:cubicBezTo>
                <a:cubicBezTo>
                  <a:pt x="5333781" y="46779"/>
                  <a:pt x="5330708" y="41331"/>
                  <a:pt x="5331267" y="38258"/>
                </a:cubicBezTo>
                <a:cubicBezTo>
                  <a:pt x="5331825" y="35184"/>
                  <a:pt x="5336017" y="33368"/>
                  <a:pt x="5343840" y="32809"/>
                </a:cubicBezTo>
                <a:cubicBezTo>
                  <a:pt x="5346634" y="32250"/>
                  <a:pt x="5350266" y="31831"/>
                  <a:pt x="5354736" y="31552"/>
                </a:cubicBezTo>
                <a:cubicBezTo>
                  <a:pt x="5359207" y="31273"/>
                  <a:pt x="5362000" y="30854"/>
                  <a:pt x="5363118" y="30295"/>
                </a:cubicBezTo>
                <a:close/>
                <a:moveTo>
                  <a:pt x="2102939" y="19189"/>
                </a:moveTo>
                <a:cubicBezTo>
                  <a:pt x="2101543" y="19049"/>
                  <a:pt x="2099447" y="19678"/>
                  <a:pt x="2096653" y="21074"/>
                </a:cubicBezTo>
                <a:cubicBezTo>
                  <a:pt x="2094418" y="22192"/>
                  <a:pt x="2093021" y="23310"/>
                  <a:pt x="2092462" y="24427"/>
                </a:cubicBezTo>
                <a:cubicBezTo>
                  <a:pt x="2091344" y="26663"/>
                  <a:pt x="2091624" y="27780"/>
                  <a:pt x="2093300" y="27780"/>
                </a:cubicBezTo>
                <a:cubicBezTo>
                  <a:pt x="2093859" y="27780"/>
                  <a:pt x="2095256" y="27501"/>
                  <a:pt x="2097491" y="26942"/>
                </a:cubicBezTo>
                <a:cubicBezTo>
                  <a:pt x="2102520" y="24707"/>
                  <a:pt x="2105035" y="23030"/>
                  <a:pt x="2105035" y="21913"/>
                </a:cubicBezTo>
                <a:cubicBezTo>
                  <a:pt x="2105035" y="20236"/>
                  <a:pt x="2104336" y="19328"/>
                  <a:pt x="2102939" y="19189"/>
                </a:cubicBezTo>
                <a:close/>
                <a:moveTo>
                  <a:pt x="2116455" y="9340"/>
                </a:moveTo>
                <a:cubicBezTo>
                  <a:pt x="2121275" y="8502"/>
                  <a:pt x="2126269" y="8502"/>
                  <a:pt x="2131438" y="9340"/>
                </a:cubicBezTo>
                <a:cubicBezTo>
                  <a:pt x="2141776" y="11016"/>
                  <a:pt x="2150857" y="15766"/>
                  <a:pt x="2158680" y="23589"/>
                </a:cubicBezTo>
                <a:cubicBezTo>
                  <a:pt x="2163150" y="28060"/>
                  <a:pt x="2165385" y="31552"/>
                  <a:pt x="2165385" y="34067"/>
                </a:cubicBezTo>
                <a:cubicBezTo>
                  <a:pt x="2165385" y="36581"/>
                  <a:pt x="2163150" y="42309"/>
                  <a:pt x="2158680" y="51250"/>
                </a:cubicBezTo>
                <a:cubicBezTo>
                  <a:pt x="2151415" y="63543"/>
                  <a:pt x="2139401" y="99027"/>
                  <a:pt x="2122637" y="157701"/>
                </a:cubicBezTo>
                <a:cubicBezTo>
                  <a:pt x="2121520" y="161054"/>
                  <a:pt x="2121380" y="163289"/>
                  <a:pt x="2122218" y="164407"/>
                </a:cubicBezTo>
                <a:cubicBezTo>
                  <a:pt x="2123056" y="165524"/>
                  <a:pt x="2125151" y="165524"/>
                  <a:pt x="2128505" y="164407"/>
                </a:cubicBezTo>
                <a:cubicBezTo>
                  <a:pt x="2134092" y="162172"/>
                  <a:pt x="2136887" y="162730"/>
                  <a:pt x="2136887" y="166083"/>
                </a:cubicBezTo>
                <a:cubicBezTo>
                  <a:pt x="2136887" y="166642"/>
                  <a:pt x="2137585" y="167061"/>
                  <a:pt x="2138982" y="167340"/>
                </a:cubicBezTo>
                <a:cubicBezTo>
                  <a:pt x="2140379" y="167620"/>
                  <a:pt x="2142195" y="167620"/>
                  <a:pt x="2144430" y="167340"/>
                </a:cubicBezTo>
                <a:cubicBezTo>
                  <a:pt x="2146666" y="167061"/>
                  <a:pt x="2149180" y="166363"/>
                  <a:pt x="2151974" y="165245"/>
                </a:cubicBezTo>
                <a:cubicBezTo>
                  <a:pt x="2173767" y="157981"/>
                  <a:pt x="2192766" y="166083"/>
                  <a:pt x="2208972" y="189553"/>
                </a:cubicBezTo>
                <a:cubicBezTo>
                  <a:pt x="2216795" y="201288"/>
                  <a:pt x="2219310" y="212743"/>
                  <a:pt x="2216515" y="223919"/>
                </a:cubicBezTo>
                <a:cubicBezTo>
                  <a:pt x="2213721" y="235095"/>
                  <a:pt x="2201148" y="261079"/>
                  <a:pt x="2178797" y="301872"/>
                </a:cubicBezTo>
                <a:cubicBezTo>
                  <a:pt x="2155886" y="345458"/>
                  <a:pt x="2140239" y="376192"/>
                  <a:pt x="2131857" y="394074"/>
                </a:cubicBezTo>
                <a:cubicBezTo>
                  <a:pt x="2121240" y="418102"/>
                  <a:pt x="2109366" y="433748"/>
                  <a:pt x="2096234" y="441013"/>
                </a:cubicBezTo>
                <a:cubicBezTo>
                  <a:pt x="2083102" y="448277"/>
                  <a:pt x="2070389" y="446321"/>
                  <a:pt x="2058096" y="435145"/>
                </a:cubicBezTo>
                <a:cubicBezTo>
                  <a:pt x="2051390" y="428999"/>
                  <a:pt x="2047199" y="426763"/>
                  <a:pt x="2045523" y="428440"/>
                </a:cubicBezTo>
                <a:cubicBezTo>
                  <a:pt x="2042729" y="431234"/>
                  <a:pt x="2046221" y="437520"/>
                  <a:pt x="2056000" y="447299"/>
                </a:cubicBezTo>
                <a:cubicBezTo>
                  <a:pt x="2065779" y="457078"/>
                  <a:pt x="2075977" y="464762"/>
                  <a:pt x="2086594" y="470350"/>
                </a:cubicBezTo>
                <a:cubicBezTo>
                  <a:pt x="2098888" y="476497"/>
                  <a:pt x="2118167" y="483901"/>
                  <a:pt x="2144430" y="492562"/>
                </a:cubicBezTo>
                <a:cubicBezTo>
                  <a:pt x="2170694" y="501223"/>
                  <a:pt x="2187179" y="505554"/>
                  <a:pt x="2193884" y="505554"/>
                </a:cubicBezTo>
                <a:cubicBezTo>
                  <a:pt x="2200031" y="505554"/>
                  <a:pt x="2207575" y="510863"/>
                  <a:pt x="2216515" y="521480"/>
                </a:cubicBezTo>
                <a:cubicBezTo>
                  <a:pt x="2225456" y="532097"/>
                  <a:pt x="2229089" y="539920"/>
                  <a:pt x="2227412" y="544950"/>
                </a:cubicBezTo>
                <a:cubicBezTo>
                  <a:pt x="2224059" y="553890"/>
                  <a:pt x="2209251" y="558361"/>
                  <a:pt x="2182987" y="558361"/>
                </a:cubicBezTo>
                <a:cubicBezTo>
                  <a:pt x="2170135" y="558361"/>
                  <a:pt x="2149180" y="563669"/>
                  <a:pt x="2120122" y="574287"/>
                </a:cubicBezTo>
                <a:cubicBezTo>
                  <a:pt x="2091065" y="584904"/>
                  <a:pt x="2070669" y="591609"/>
                  <a:pt x="2058934" y="594403"/>
                </a:cubicBezTo>
                <a:cubicBezTo>
                  <a:pt x="2047758" y="597197"/>
                  <a:pt x="2037839" y="601668"/>
                  <a:pt x="2029178" y="607815"/>
                </a:cubicBezTo>
                <a:cubicBezTo>
                  <a:pt x="2020516" y="613961"/>
                  <a:pt x="2016744" y="618851"/>
                  <a:pt x="2017862" y="622483"/>
                </a:cubicBezTo>
                <a:cubicBezTo>
                  <a:pt x="2018979" y="626115"/>
                  <a:pt x="2028200" y="632402"/>
                  <a:pt x="2045523" y="641343"/>
                </a:cubicBezTo>
                <a:cubicBezTo>
                  <a:pt x="2084080" y="661459"/>
                  <a:pt x="2116350" y="684510"/>
                  <a:pt x="2142335" y="710494"/>
                </a:cubicBezTo>
                <a:cubicBezTo>
                  <a:pt x="2168319" y="736478"/>
                  <a:pt x="2191090" y="768470"/>
                  <a:pt x="2210648" y="806468"/>
                </a:cubicBezTo>
                <a:cubicBezTo>
                  <a:pt x="2235794" y="855642"/>
                  <a:pt x="2240823" y="887773"/>
                  <a:pt x="2225736" y="902861"/>
                </a:cubicBezTo>
                <a:cubicBezTo>
                  <a:pt x="2212883" y="915713"/>
                  <a:pt x="2198494" y="916971"/>
                  <a:pt x="2182568" y="906633"/>
                </a:cubicBezTo>
                <a:cubicBezTo>
                  <a:pt x="2166643" y="896295"/>
                  <a:pt x="2153092" y="876597"/>
                  <a:pt x="2141916" y="847540"/>
                </a:cubicBezTo>
                <a:cubicBezTo>
                  <a:pt x="2134651" y="827982"/>
                  <a:pt x="2127387" y="813034"/>
                  <a:pt x="2120122" y="802696"/>
                </a:cubicBezTo>
                <a:cubicBezTo>
                  <a:pt x="2112858" y="792358"/>
                  <a:pt x="2110343" y="780763"/>
                  <a:pt x="2112579" y="767911"/>
                </a:cubicBezTo>
                <a:cubicBezTo>
                  <a:pt x="2113696" y="759529"/>
                  <a:pt x="2112998" y="752264"/>
                  <a:pt x="2110483" y="746118"/>
                </a:cubicBezTo>
                <a:cubicBezTo>
                  <a:pt x="2107969" y="739971"/>
                  <a:pt x="2100844" y="729354"/>
                  <a:pt x="2089109" y="714266"/>
                </a:cubicBezTo>
                <a:cubicBezTo>
                  <a:pt x="2071786" y="690796"/>
                  <a:pt x="2054743" y="673194"/>
                  <a:pt x="2037979" y="661459"/>
                </a:cubicBezTo>
                <a:lnTo>
                  <a:pt x="2011995" y="643019"/>
                </a:lnTo>
                <a:lnTo>
                  <a:pt x="1986011" y="698340"/>
                </a:lnTo>
                <a:cubicBezTo>
                  <a:pt x="1973717" y="724604"/>
                  <a:pt x="1957232" y="753382"/>
                  <a:pt x="1936557" y="784675"/>
                </a:cubicBezTo>
                <a:cubicBezTo>
                  <a:pt x="1915881" y="815968"/>
                  <a:pt x="1896602" y="841114"/>
                  <a:pt x="1878721" y="860113"/>
                </a:cubicBezTo>
                <a:cubicBezTo>
                  <a:pt x="1861398" y="878553"/>
                  <a:pt x="1845752" y="888612"/>
                  <a:pt x="1831782" y="890288"/>
                </a:cubicBezTo>
                <a:cubicBezTo>
                  <a:pt x="1817812" y="891964"/>
                  <a:pt x="1806635" y="885259"/>
                  <a:pt x="1798254" y="870171"/>
                </a:cubicBezTo>
                <a:cubicBezTo>
                  <a:pt x="1792666" y="859554"/>
                  <a:pt x="1787636" y="843488"/>
                  <a:pt x="1783166" y="821975"/>
                </a:cubicBezTo>
                <a:cubicBezTo>
                  <a:pt x="1778696" y="800461"/>
                  <a:pt x="1776461" y="781881"/>
                  <a:pt x="1776461" y="766234"/>
                </a:cubicBezTo>
                <a:cubicBezTo>
                  <a:pt x="1775901" y="755058"/>
                  <a:pt x="1776740" y="747515"/>
                  <a:pt x="1778975" y="743603"/>
                </a:cubicBezTo>
                <a:cubicBezTo>
                  <a:pt x="1781210" y="739691"/>
                  <a:pt x="1786519" y="734662"/>
                  <a:pt x="1794901" y="728515"/>
                </a:cubicBezTo>
                <a:cubicBezTo>
                  <a:pt x="1812782" y="716222"/>
                  <a:pt x="1821723" y="712031"/>
                  <a:pt x="1821723" y="715942"/>
                </a:cubicBezTo>
                <a:cubicBezTo>
                  <a:pt x="1821723" y="717619"/>
                  <a:pt x="1818650" y="720972"/>
                  <a:pt x="1812503" y="726001"/>
                </a:cubicBezTo>
                <a:cubicBezTo>
                  <a:pt x="1803562" y="732706"/>
                  <a:pt x="1801467" y="736059"/>
                  <a:pt x="1806216" y="736059"/>
                </a:cubicBezTo>
                <a:cubicBezTo>
                  <a:pt x="1810966" y="736059"/>
                  <a:pt x="1812224" y="739971"/>
                  <a:pt x="1809989" y="747794"/>
                </a:cubicBezTo>
                <a:cubicBezTo>
                  <a:pt x="1808312" y="753382"/>
                  <a:pt x="1807753" y="756176"/>
                  <a:pt x="1808312" y="756176"/>
                </a:cubicBezTo>
                <a:cubicBezTo>
                  <a:pt x="1808871" y="756176"/>
                  <a:pt x="1812782" y="752823"/>
                  <a:pt x="1820047" y="746118"/>
                </a:cubicBezTo>
                <a:cubicBezTo>
                  <a:pt x="1827870" y="738853"/>
                  <a:pt x="1840024" y="724604"/>
                  <a:pt x="1856509" y="703369"/>
                </a:cubicBezTo>
                <a:cubicBezTo>
                  <a:pt x="1872993" y="682135"/>
                  <a:pt x="1880397" y="670959"/>
                  <a:pt x="1878721" y="669841"/>
                </a:cubicBezTo>
                <a:cubicBezTo>
                  <a:pt x="1877603" y="668724"/>
                  <a:pt x="1861119" y="673334"/>
                  <a:pt x="1829267" y="683672"/>
                </a:cubicBezTo>
                <a:cubicBezTo>
                  <a:pt x="1797416" y="694009"/>
                  <a:pt x="1775063" y="699178"/>
                  <a:pt x="1762211" y="699178"/>
                </a:cubicBezTo>
                <a:cubicBezTo>
                  <a:pt x="1743212" y="699178"/>
                  <a:pt x="1728683" y="689818"/>
                  <a:pt x="1718625" y="671099"/>
                </a:cubicBezTo>
                <a:cubicBezTo>
                  <a:pt x="1708566" y="652379"/>
                  <a:pt x="1709684" y="636034"/>
                  <a:pt x="1721978" y="622064"/>
                </a:cubicBezTo>
                <a:cubicBezTo>
                  <a:pt x="1727565" y="616476"/>
                  <a:pt x="1742374" y="605021"/>
                  <a:pt x="1766402" y="587698"/>
                </a:cubicBezTo>
                <a:cubicBezTo>
                  <a:pt x="1790431" y="570375"/>
                  <a:pt x="1810268" y="557243"/>
                  <a:pt x="1825914" y="548302"/>
                </a:cubicBezTo>
                <a:lnTo>
                  <a:pt x="1841002" y="540759"/>
                </a:lnTo>
                <a:cubicBezTo>
                  <a:pt x="1840443" y="541317"/>
                  <a:pt x="1837929" y="543553"/>
                  <a:pt x="1833458" y="547464"/>
                </a:cubicBezTo>
                <a:cubicBezTo>
                  <a:pt x="1824517" y="554729"/>
                  <a:pt x="1818790" y="558361"/>
                  <a:pt x="1816275" y="558361"/>
                </a:cubicBezTo>
                <a:cubicBezTo>
                  <a:pt x="1813760" y="558361"/>
                  <a:pt x="1812922" y="559758"/>
                  <a:pt x="1813760" y="562552"/>
                </a:cubicBezTo>
                <a:cubicBezTo>
                  <a:pt x="1814598" y="565346"/>
                  <a:pt x="1802445" y="578757"/>
                  <a:pt x="1777299" y="602785"/>
                </a:cubicBezTo>
                <a:cubicBezTo>
                  <a:pt x="1740418" y="636313"/>
                  <a:pt x="1729521" y="653916"/>
                  <a:pt x="1744609" y="655592"/>
                </a:cubicBezTo>
                <a:cubicBezTo>
                  <a:pt x="1746844" y="655592"/>
                  <a:pt x="1749918" y="655033"/>
                  <a:pt x="1753829" y="653916"/>
                </a:cubicBezTo>
                <a:cubicBezTo>
                  <a:pt x="1763329" y="651680"/>
                  <a:pt x="1795180" y="639387"/>
                  <a:pt x="1849384" y="617035"/>
                </a:cubicBezTo>
                <a:cubicBezTo>
                  <a:pt x="1888500" y="600271"/>
                  <a:pt x="1915602" y="587418"/>
                  <a:pt x="1930689" y="578478"/>
                </a:cubicBezTo>
                <a:cubicBezTo>
                  <a:pt x="1945777" y="569537"/>
                  <a:pt x="1953321" y="561434"/>
                  <a:pt x="1953321" y="554170"/>
                </a:cubicBezTo>
                <a:cubicBezTo>
                  <a:pt x="1953321" y="549699"/>
                  <a:pt x="1958769" y="537965"/>
                  <a:pt x="1969665" y="518965"/>
                </a:cubicBezTo>
                <a:cubicBezTo>
                  <a:pt x="1980562" y="499966"/>
                  <a:pt x="1986569" y="484879"/>
                  <a:pt x="1987687" y="473703"/>
                </a:cubicBezTo>
                <a:cubicBezTo>
                  <a:pt x="1988246" y="464762"/>
                  <a:pt x="1992437" y="451071"/>
                  <a:pt x="2000260" y="432631"/>
                </a:cubicBezTo>
                <a:cubicBezTo>
                  <a:pt x="2008083" y="414190"/>
                  <a:pt x="2014230" y="403294"/>
                  <a:pt x="2018700" y="399941"/>
                </a:cubicBezTo>
                <a:cubicBezTo>
                  <a:pt x="2022053" y="397706"/>
                  <a:pt x="2021215" y="393515"/>
                  <a:pt x="2016186" y="387368"/>
                </a:cubicBezTo>
                <a:cubicBezTo>
                  <a:pt x="2010039" y="380104"/>
                  <a:pt x="2004870" y="371861"/>
                  <a:pt x="2000679" y="362641"/>
                </a:cubicBezTo>
                <a:cubicBezTo>
                  <a:pt x="1996488" y="353421"/>
                  <a:pt x="1995231" y="347693"/>
                  <a:pt x="1996907" y="345458"/>
                </a:cubicBezTo>
                <a:cubicBezTo>
                  <a:pt x="1998583" y="345458"/>
                  <a:pt x="1999981" y="346855"/>
                  <a:pt x="2001098" y="349649"/>
                </a:cubicBezTo>
                <a:cubicBezTo>
                  <a:pt x="2001098" y="359707"/>
                  <a:pt x="2011715" y="364737"/>
                  <a:pt x="2032950" y="364737"/>
                </a:cubicBezTo>
                <a:cubicBezTo>
                  <a:pt x="2041891" y="365295"/>
                  <a:pt x="2046081" y="366972"/>
                  <a:pt x="2045523" y="369766"/>
                </a:cubicBezTo>
                <a:cubicBezTo>
                  <a:pt x="2042729" y="374236"/>
                  <a:pt x="2042729" y="376192"/>
                  <a:pt x="2045523" y="375633"/>
                </a:cubicBezTo>
                <a:cubicBezTo>
                  <a:pt x="2051669" y="375074"/>
                  <a:pt x="2061448" y="367810"/>
                  <a:pt x="2074860" y="353840"/>
                </a:cubicBezTo>
                <a:cubicBezTo>
                  <a:pt x="2084359" y="344899"/>
                  <a:pt x="2089947" y="338752"/>
                  <a:pt x="2091624" y="335400"/>
                </a:cubicBezTo>
                <a:cubicBezTo>
                  <a:pt x="2093300" y="332047"/>
                  <a:pt x="2092462" y="328973"/>
                  <a:pt x="2089109" y="326179"/>
                </a:cubicBezTo>
                <a:cubicBezTo>
                  <a:pt x="2085197" y="322268"/>
                  <a:pt x="2076117" y="318077"/>
                  <a:pt x="2061868" y="313606"/>
                </a:cubicBezTo>
                <a:cubicBezTo>
                  <a:pt x="2047618" y="309136"/>
                  <a:pt x="2032950" y="305783"/>
                  <a:pt x="2017862" y="303548"/>
                </a:cubicBezTo>
                <a:cubicBezTo>
                  <a:pt x="2010039" y="302430"/>
                  <a:pt x="2004870" y="299916"/>
                  <a:pt x="2002355" y="296004"/>
                </a:cubicBezTo>
                <a:cubicBezTo>
                  <a:pt x="1999841" y="292093"/>
                  <a:pt x="1996628" y="281475"/>
                  <a:pt x="1992716" y="264153"/>
                </a:cubicBezTo>
                <a:cubicBezTo>
                  <a:pt x="1987128" y="239565"/>
                  <a:pt x="1985452" y="226434"/>
                  <a:pt x="1987687" y="224757"/>
                </a:cubicBezTo>
                <a:cubicBezTo>
                  <a:pt x="1988804" y="224757"/>
                  <a:pt x="1989642" y="225875"/>
                  <a:pt x="1990202" y="228110"/>
                </a:cubicBezTo>
                <a:cubicBezTo>
                  <a:pt x="1990202" y="234257"/>
                  <a:pt x="1996907" y="230345"/>
                  <a:pt x="2010318" y="216375"/>
                </a:cubicBezTo>
                <a:cubicBezTo>
                  <a:pt x="2016465" y="210228"/>
                  <a:pt x="2025127" y="200449"/>
                  <a:pt x="2036302" y="187038"/>
                </a:cubicBezTo>
                <a:cubicBezTo>
                  <a:pt x="2055860" y="165804"/>
                  <a:pt x="2072485" y="141356"/>
                  <a:pt x="2086175" y="113696"/>
                </a:cubicBezTo>
                <a:cubicBezTo>
                  <a:pt x="2099866" y="86035"/>
                  <a:pt x="2105873" y="65499"/>
                  <a:pt x="2104197" y="52088"/>
                </a:cubicBezTo>
                <a:cubicBezTo>
                  <a:pt x="2103638" y="45941"/>
                  <a:pt x="2102241" y="43147"/>
                  <a:pt x="2100006" y="43706"/>
                </a:cubicBezTo>
                <a:cubicBezTo>
                  <a:pt x="2097211" y="43706"/>
                  <a:pt x="2084918" y="53206"/>
                  <a:pt x="2063125" y="72205"/>
                </a:cubicBezTo>
                <a:cubicBezTo>
                  <a:pt x="2037420" y="95116"/>
                  <a:pt x="2009760" y="118306"/>
                  <a:pt x="1980143" y="141775"/>
                </a:cubicBezTo>
                <a:lnTo>
                  <a:pt x="1948291" y="166083"/>
                </a:lnTo>
                <a:cubicBezTo>
                  <a:pt x="1949409" y="164966"/>
                  <a:pt x="1953880" y="160495"/>
                  <a:pt x="1961702" y="152672"/>
                </a:cubicBezTo>
                <a:cubicBezTo>
                  <a:pt x="1979584" y="135349"/>
                  <a:pt x="1999422" y="117188"/>
                  <a:pt x="2021215" y="98189"/>
                </a:cubicBezTo>
                <a:cubicBezTo>
                  <a:pt x="2054743" y="68573"/>
                  <a:pt x="2074860" y="47338"/>
                  <a:pt x="2081565" y="34486"/>
                </a:cubicBezTo>
                <a:cubicBezTo>
                  <a:pt x="2085477" y="27221"/>
                  <a:pt x="2092462" y="20516"/>
                  <a:pt x="2102520" y="14369"/>
                </a:cubicBezTo>
                <a:cubicBezTo>
                  <a:pt x="2106991" y="11854"/>
                  <a:pt x="2111636" y="10178"/>
                  <a:pt x="2116455" y="9340"/>
                </a:cubicBezTo>
                <a:close/>
                <a:moveTo>
                  <a:pt x="4500191" y="120"/>
                </a:moveTo>
                <a:cubicBezTo>
                  <a:pt x="4506617" y="678"/>
                  <a:pt x="4510390" y="2634"/>
                  <a:pt x="4511507" y="5987"/>
                </a:cubicBezTo>
                <a:cubicBezTo>
                  <a:pt x="4513742" y="10457"/>
                  <a:pt x="4515279" y="27361"/>
                  <a:pt x="4516117" y="56698"/>
                </a:cubicBezTo>
                <a:cubicBezTo>
                  <a:pt x="4516955" y="86035"/>
                  <a:pt x="4519470" y="102659"/>
                  <a:pt x="4523661" y="106571"/>
                </a:cubicBezTo>
                <a:cubicBezTo>
                  <a:pt x="4527852" y="110483"/>
                  <a:pt x="4529947" y="113556"/>
                  <a:pt x="4529947" y="115791"/>
                </a:cubicBezTo>
                <a:cubicBezTo>
                  <a:pt x="4529947" y="118026"/>
                  <a:pt x="4534976" y="121379"/>
                  <a:pt x="4545035" y="125850"/>
                </a:cubicBezTo>
                <a:cubicBezTo>
                  <a:pt x="4554535" y="129761"/>
                  <a:pt x="4565152" y="133952"/>
                  <a:pt x="4576887" y="138423"/>
                </a:cubicBezTo>
                <a:cubicBezTo>
                  <a:pt x="4605944" y="150716"/>
                  <a:pt x="4598400" y="164686"/>
                  <a:pt x="4554255" y="180333"/>
                </a:cubicBezTo>
                <a:cubicBezTo>
                  <a:pt x="4553696" y="180891"/>
                  <a:pt x="4552859" y="181450"/>
                  <a:pt x="4551741" y="182009"/>
                </a:cubicBezTo>
                <a:cubicBezTo>
                  <a:pt x="4537770" y="186479"/>
                  <a:pt x="4528551" y="191089"/>
                  <a:pt x="4524080" y="195839"/>
                </a:cubicBezTo>
                <a:cubicBezTo>
                  <a:pt x="4519609" y="200589"/>
                  <a:pt x="4517654" y="207434"/>
                  <a:pt x="4518213" y="216375"/>
                </a:cubicBezTo>
                <a:cubicBezTo>
                  <a:pt x="4518771" y="224198"/>
                  <a:pt x="4517933" y="236492"/>
                  <a:pt x="4515698" y="253256"/>
                </a:cubicBezTo>
                <a:lnTo>
                  <a:pt x="4512345" y="279240"/>
                </a:lnTo>
                <a:lnTo>
                  <a:pt x="4526595" y="275887"/>
                </a:lnTo>
                <a:cubicBezTo>
                  <a:pt x="4535535" y="274211"/>
                  <a:pt x="4540844" y="273373"/>
                  <a:pt x="4542520" y="273373"/>
                </a:cubicBezTo>
                <a:cubicBezTo>
                  <a:pt x="4548108" y="272814"/>
                  <a:pt x="4556071" y="274351"/>
                  <a:pt x="4566409" y="277983"/>
                </a:cubicBezTo>
                <a:cubicBezTo>
                  <a:pt x="4576747" y="281615"/>
                  <a:pt x="4584151" y="285666"/>
                  <a:pt x="4588621" y="290137"/>
                </a:cubicBezTo>
                <a:cubicBezTo>
                  <a:pt x="4594768" y="296284"/>
                  <a:pt x="4597981" y="300614"/>
                  <a:pt x="4598260" y="303129"/>
                </a:cubicBezTo>
                <a:cubicBezTo>
                  <a:pt x="4598540" y="305643"/>
                  <a:pt x="4596026" y="310254"/>
                  <a:pt x="4590717" y="316959"/>
                </a:cubicBezTo>
                <a:cubicBezTo>
                  <a:pt x="4585408" y="323665"/>
                  <a:pt x="4582754" y="328415"/>
                  <a:pt x="4582754" y="331209"/>
                </a:cubicBezTo>
                <a:cubicBezTo>
                  <a:pt x="4582754" y="334003"/>
                  <a:pt x="4580798" y="335400"/>
                  <a:pt x="4576887" y="335400"/>
                </a:cubicBezTo>
                <a:cubicBezTo>
                  <a:pt x="4572975" y="335400"/>
                  <a:pt x="4561520" y="345179"/>
                  <a:pt x="4542520" y="364737"/>
                </a:cubicBezTo>
                <a:lnTo>
                  <a:pt x="4514022" y="394912"/>
                </a:lnTo>
                <a:lnTo>
                  <a:pt x="4543359" y="401617"/>
                </a:lnTo>
                <a:cubicBezTo>
                  <a:pt x="4562917" y="406647"/>
                  <a:pt x="4573533" y="410838"/>
                  <a:pt x="4575210" y="414190"/>
                </a:cubicBezTo>
                <a:cubicBezTo>
                  <a:pt x="4580239" y="422014"/>
                  <a:pt x="4578283" y="428719"/>
                  <a:pt x="4569343" y="434307"/>
                </a:cubicBezTo>
                <a:cubicBezTo>
                  <a:pt x="4563196" y="437660"/>
                  <a:pt x="4552160" y="448137"/>
                  <a:pt x="4536234" y="465740"/>
                </a:cubicBezTo>
                <a:cubicBezTo>
                  <a:pt x="4520308" y="483342"/>
                  <a:pt x="4508573" y="496474"/>
                  <a:pt x="4501029" y="505135"/>
                </a:cubicBezTo>
                <a:cubicBezTo>
                  <a:pt x="4493486" y="513796"/>
                  <a:pt x="4489714" y="518826"/>
                  <a:pt x="4489714" y="520223"/>
                </a:cubicBezTo>
                <a:cubicBezTo>
                  <a:pt x="4489714" y="521620"/>
                  <a:pt x="4483567" y="531259"/>
                  <a:pt x="4471273" y="549141"/>
                </a:cubicBezTo>
                <a:cubicBezTo>
                  <a:pt x="4457862" y="568699"/>
                  <a:pt x="4453391" y="580014"/>
                  <a:pt x="4457862" y="583088"/>
                </a:cubicBezTo>
                <a:cubicBezTo>
                  <a:pt x="4462333" y="586161"/>
                  <a:pt x="4476023" y="581551"/>
                  <a:pt x="4498934" y="569257"/>
                </a:cubicBezTo>
                <a:cubicBezTo>
                  <a:pt x="4515139" y="560875"/>
                  <a:pt x="4526315" y="554309"/>
                  <a:pt x="4532462" y="549560"/>
                </a:cubicBezTo>
                <a:cubicBezTo>
                  <a:pt x="4538609" y="544810"/>
                  <a:pt x="4549505" y="534332"/>
                  <a:pt x="4565152" y="518127"/>
                </a:cubicBezTo>
                <a:cubicBezTo>
                  <a:pt x="4576887" y="506392"/>
                  <a:pt x="4585687" y="496474"/>
                  <a:pt x="4591555" y="488371"/>
                </a:cubicBezTo>
                <a:cubicBezTo>
                  <a:pt x="4597423" y="480268"/>
                  <a:pt x="4605106" y="467556"/>
                  <a:pt x="4614605" y="450233"/>
                </a:cubicBezTo>
                <a:cubicBezTo>
                  <a:pt x="4617958" y="444645"/>
                  <a:pt x="4622708" y="440175"/>
                  <a:pt x="4628855" y="436822"/>
                </a:cubicBezTo>
                <a:cubicBezTo>
                  <a:pt x="4635002" y="433469"/>
                  <a:pt x="4640310" y="432631"/>
                  <a:pt x="4644781" y="434307"/>
                </a:cubicBezTo>
                <a:cubicBezTo>
                  <a:pt x="4648692" y="435984"/>
                  <a:pt x="4651207" y="440175"/>
                  <a:pt x="4652325" y="446880"/>
                </a:cubicBezTo>
                <a:cubicBezTo>
                  <a:pt x="4653442" y="451909"/>
                  <a:pt x="4653722" y="454703"/>
                  <a:pt x="4653163" y="455262"/>
                </a:cubicBezTo>
                <a:cubicBezTo>
                  <a:pt x="4652604" y="455262"/>
                  <a:pt x="4651207" y="454424"/>
                  <a:pt x="4648972" y="452748"/>
                </a:cubicBezTo>
                <a:cubicBezTo>
                  <a:pt x="4645619" y="449954"/>
                  <a:pt x="4643803" y="449674"/>
                  <a:pt x="4643523" y="451909"/>
                </a:cubicBezTo>
                <a:cubicBezTo>
                  <a:pt x="4643244" y="454145"/>
                  <a:pt x="4642545" y="459453"/>
                  <a:pt x="4641428" y="467835"/>
                </a:cubicBezTo>
                <a:cubicBezTo>
                  <a:pt x="4638075" y="500246"/>
                  <a:pt x="4629414" y="526509"/>
                  <a:pt x="4615444" y="546626"/>
                </a:cubicBezTo>
                <a:cubicBezTo>
                  <a:pt x="4595327" y="575125"/>
                  <a:pt x="4579121" y="590492"/>
                  <a:pt x="4566828" y="592727"/>
                </a:cubicBezTo>
                <a:cubicBezTo>
                  <a:pt x="4559005" y="594403"/>
                  <a:pt x="4555093" y="596499"/>
                  <a:pt x="4555093" y="599013"/>
                </a:cubicBezTo>
                <a:cubicBezTo>
                  <a:pt x="4555093" y="601528"/>
                  <a:pt x="4558726" y="604182"/>
                  <a:pt x="4565990" y="606976"/>
                </a:cubicBezTo>
                <a:cubicBezTo>
                  <a:pt x="4578283" y="611447"/>
                  <a:pt x="4593092" y="616057"/>
                  <a:pt x="4610414" y="620807"/>
                </a:cubicBezTo>
                <a:cubicBezTo>
                  <a:pt x="4627737" y="625556"/>
                  <a:pt x="4638913" y="627931"/>
                  <a:pt x="4643942" y="627931"/>
                </a:cubicBezTo>
                <a:cubicBezTo>
                  <a:pt x="4650648" y="627931"/>
                  <a:pt x="4661405" y="629887"/>
                  <a:pt x="4676213" y="633799"/>
                </a:cubicBezTo>
                <a:cubicBezTo>
                  <a:pt x="4691021" y="637710"/>
                  <a:pt x="4700102" y="638269"/>
                  <a:pt x="4703455" y="635475"/>
                </a:cubicBezTo>
                <a:cubicBezTo>
                  <a:pt x="4706807" y="632681"/>
                  <a:pt x="4708484" y="632402"/>
                  <a:pt x="4708484" y="634637"/>
                </a:cubicBezTo>
                <a:cubicBezTo>
                  <a:pt x="4708484" y="636872"/>
                  <a:pt x="4714910" y="638269"/>
                  <a:pt x="4727762" y="638828"/>
                </a:cubicBezTo>
                <a:cubicBezTo>
                  <a:pt x="4736703" y="639387"/>
                  <a:pt x="4741453" y="639107"/>
                  <a:pt x="4742012" y="637990"/>
                </a:cubicBezTo>
                <a:cubicBezTo>
                  <a:pt x="4742571" y="637431"/>
                  <a:pt x="4741732" y="636593"/>
                  <a:pt x="4739497" y="635475"/>
                </a:cubicBezTo>
                <a:cubicBezTo>
                  <a:pt x="4735027" y="633799"/>
                  <a:pt x="4734747" y="632961"/>
                  <a:pt x="4738659" y="632961"/>
                </a:cubicBezTo>
                <a:cubicBezTo>
                  <a:pt x="4739777" y="633519"/>
                  <a:pt x="4742012" y="633799"/>
                  <a:pt x="4745365" y="633799"/>
                </a:cubicBezTo>
                <a:cubicBezTo>
                  <a:pt x="4754865" y="635475"/>
                  <a:pt x="4766879" y="637152"/>
                  <a:pt x="4781407" y="638828"/>
                </a:cubicBezTo>
                <a:cubicBezTo>
                  <a:pt x="4793701" y="639946"/>
                  <a:pt x="4805576" y="643298"/>
                  <a:pt x="4817031" y="648886"/>
                </a:cubicBezTo>
                <a:cubicBezTo>
                  <a:pt x="4828486" y="654474"/>
                  <a:pt x="4834214" y="659224"/>
                  <a:pt x="4834214" y="663136"/>
                </a:cubicBezTo>
                <a:cubicBezTo>
                  <a:pt x="4834214" y="667047"/>
                  <a:pt x="4835611" y="669003"/>
                  <a:pt x="4838405" y="669003"/>
                </a:cubicBezTo>
                <a:cubicBezTo>
                  <a:pt x="4841199" y="669003"/>
                  <a:pt x="4842596" y="670959"/>
                  <a:pt x="4842596" y="674871"/>
                </a:cubicBezTo>
                <a:cubicBezTo>
                  <a:pt x="4842596" y="678782"/>
                  <a:pt x="4841618" y="680738"/>
                  <a:pt x="4839663" y="680738"/>
                </a:cubicBezTo>
                <a:cubicBezTo>
                  <a:pt x="4837706" y="680738"/>
                  <a:pt x="4835332" y="683811"/>
                  <a:pt x="4832537" y="689958"/>
                </a:cubicBezTo>
                <a:cubicBezTo>
                  <a:pt x="4829743" y="696105"/>
                  <a:pt x="4826950" y="699178"/>
                  <a:pt x="4824156" y="699178"/>
                </a:cubicBezTo>
                <a:cubicBezTo>
                  <a:pt x="4821361" y="699178"/>
                  <a:pt x="4818009" y="700575"/>
                  <a:pt x="4814097" y="703369"/>
                </a:cubicBezTo>
                <a:cubicBezTo>
                  <a:pt x="4804039" y="709516"/>
                  <a:pt x="4789929" y="713148"/>
                  <a:pt x="4771768" y="714266"/>
                </a:cubicBezTo>
                <a:cubicBezTo>
                  <a:pt x="4753607" y="715384"/>
                  <a:pt x="4734747" y="713707"/>
                  <a:pt x="4715189" y="709237"/>
                </a:cubicBezTo>
                <a:cubicBezTo>
                  <a:pt x="4704013" y="706443"/>
                  <a:pt x="4696470" y="704766"/>
                  <a:pt x="4692558" y="704208"/>
                </a:cubicBezTo>
                <a:cubicBezTo>
                  <a:pt x="4686970" y="704208"/>
                  <a:pt x="4673000" y="700017"/>
                  <a:pt x="4650648" y="691635"/>
                </a:cubicBezTo>
                <a:cubicBezTo>
                  <a:pt x="4628296" y="683253"/>
                  <a:pt x="4615723" y="677665"/>
                  <a:pt x="4612929" y="674871"/>
                </a:cubicBezTo>
                <a:cubicBezTo>
                  <a:pt x="4609018" y="670959"/>
                  <a:pt x="4604408" y="669003"/>
                  <a:pt x="4599099" y="669003"/>
                </a:cubicBezTo>
                <a:cubicBezTo>
                  <a:pt x="4593790" y="669003"/>
                  <a:pt x="4590298" y="667606"/>
                  <a:pt x="4588621" y="664812"/>
                </a:cubicBezTo>
                <a:cubicBezTo>
                  <a:pt x="4586945" y="662018"/>
                  <a:pt x="4584850" y="661320"/>
                  <a:pt x="4582335" y="662717"/>
                </a:cubicBezTo>
                <a:cubicBezTo>
                  <a:pt x="4579820" y="664114"/>
                  <a:pt x="4578563" y="663415"/>
                  <a:pt x="4578563" y="660621"/>
                </a:cubicBezTo>
                <a:cubicBezTo>
                  <a:pt x="4578563" y="655592"/>
                  <a:pt x="4575210" y="654195"/>
                  <a:pt x="4568505" y="656430"/>
                </a:cubicBezTo>
                <a:cubicBezTo>
                  <a:pt x="4564593" y="658107"/>
                  <a:pt x="4562357" y="660342"/>
                  <a:pt x="4561799" y="663136"/>
                </a:cubicBezTo>
                <a:cubicBezTo>
                  <a:pt x="4561799" y="668165"/>
                  <a:pt x="4561380" y="676826"/>
                  <a:pt x="4560542" y="689120"/>
                </a:cubicBezTo>
                <a:cubicBezTo>
                  <a:pt x="4559703" y="701414"/>
                  <a:pt x="4557189" y="711612"/>
                  <a:pt x="4552998" y="719714"/>
                </a:cubicBezTo>
                <a:cubicBezTo>
                  <a:pt x="4548807" y="727817"/>
                  <a:pt x="4545733" y="736618"/>
                  <a:pt x="4543778" y="746118"/>
                </a:cubicBezTo>
                <a:cubicBezTo>
                  <a:pt x="4541821" y="755617"/>
                  <a:pt x="4538329" y="763580"/>
                  <a:pt x="4533300" y="770006"/>
                </a:cubicBezTo>
                <a:cubicBezTo>
                  <a:pt x="4528271" y="776432"/>
                  <a:pt x="4525756" y="782020"/>
                  <a:pt x="4525756" y="786770"/>
                </a:cubicBezTo>
                <a:cubicBezTo>
                  <a:pt x="4525756" y="791520"/>
                  <a:pt x="4523800" y="795432"/>
                  <a:pt x="4519889" y="798505"/>
                </a:cubicBezTo>
                <a:cubicBezTo>
                  <a:pt x="4515978" y="801578"/>
                  <a:pt x="4514022" y="805211"/>
                  <a:pt x="4514022" y="809402"/>
                </a:cubicBezTo>
                <a:cubicBezTo>
                  <a:pt x="4514022" y="813593"/>
                  <a:pt x="4509411" y="820298"/>
                  <a:pt x="4500191" y="829518"/>
                </a:cubicBezTo>
                <a:cubicBezTo>
                  <a:pt x="4490971" y="838739"/>
                  <a:pt x="4479376" y="844187"/>
                  <a:pt x="4465406" y="845863"/>
                </a:cubicBezTo>
                <a:lnTo>
                  <a:pt x="4444451" y="848378"/>
                </a:lnTo>
                <a:lnTo>
                  <a:pt x="4423496" y="827423"/>
                </a:lnTo>
                <a:cubicBezTo>
                  <a:pt x="4408967" y="812335"/>
                  <a:pt x="4399188" y="798365"/>
                  <a:pt x="4394159" y="785513"/>
                </a:cubicBezTo>
                <a:cubicBezTo>
                  <a:pt x="4389130" y="772661"/>
                  <a:pt x="4386615" y="754779"/>
                  <a:pt x="4386615" y="731868"/>
                </a:cubicBezTo>
                <a:cubicBezTo>
                  <a:pt x="4386056" y="706722"/>
                  <a:pt x="4384799" y="694708"/>
                  <a:pt x="4382843" y="695826"/>
                </a:cubicBezTo>
                <a:cubicBezTo>
                  <a:pt x="4380887" y="696943"/>
                  <a:pt x="4379909" y="699178"/>
                  <a:pt x="4379909" y="702531"/>
                </a:cubicBezTo>
                <a:cubicBezTo>
                  <a:pt x="4379909" y="705884"/>
                  <a:pt x="4377395" y="710075"/>
                  <a:pt x="4372365" y="715104"/>
                </a:cubicBezTo>
                <a:cubicBezTo>
                  <a:pt x="4367336" y="720692"/>
                  <a:pt x="4359793" y="730611"/>
                  <a:pt x="4349734" y="744860"/>
                </a:cubicBezTo>
                <a:cubicBezTo>
                  <a:pt x="4339676" y="759110"/>
                  <a:pt x="4334647" y="767073"/>
                  <a:pt x="4334647" y="768749"/>
                </a:cubicBezTo>
                <a:cubicBezTo>
                  <a:pt x="4334647" y="770425"/>
                  <a:pt x="4329618" y="777550"/>
                  <a:pt x="4319559" y="790123"/>
                </a:cubicBezTo>
                <a:cubicBezTo>
                  <a:pt x="4309501" y="802696"/>
                  <a:pt x="4304751" y="809681"/>
                  <a:pt x="4305310" y="811078"/>
                </a:cubicBezTo>
                <a:cubicBezTo>
                  <a:pt x="4305869" y="812475"/>
                  <a:pt x="4296928" y="823232"/>
                  <a:pt x="4278487" y="843349"/>
                </a:cubicBezTo>
                <a:lnTo>
                  <a:pt x="4250827" y="873524"/>
                </a:lnTo>
                <a:lnTo>
                  <a:pt x="4241606" y="865980"/>
                </a:lnTo>
                <a:cubicBezTo>
                  <a:pt x="4228754" y="854245"/>
                  <a:pt x="4219255" y="833849"/>
                  <a:pt x="4213108" y="804792"/>
                </a:cubicBezTo>
                <a:cubicBezTo>
                  <a:pt x="4209755" y="788586"/>
                  <a:pt x="4207240" y="777690"/>
                  <a:pt x="4205564" y="772102"/>
                </a:cubicBezTo>
                <a:cubicBezTo>
                  <a:pt x="4201094" y="761485"/>
                  <a:pt x="4206961" y="747794"/>
                  <a:pt x="4223166" y="731030"/>
                </a:cubicBezTo>
                <a:cubicBezTo>
                  <a:pt x="4230430" y="723207"/>
                  <a:pt x="4235040" y="720133"/>
                  <a:pt x="4236997" y="721810"/>
                </a:cubicBezTo>
                <a:cubicBezTo>
                  <a:pt x="4238952" y="723486"/>
                  <a:pt x="4237136" y="728515"/>
                  <a:pt x="4231548" y="736897"/>
                </a:cubicBezTo>
                <a:cubicBezTo>
                  <a:pt x="4228195" y="741368"/>
                  <a:pt x="4226658" y="744022"/>
                  <a:pt x="4226938" y="744860"/>
                </a:cubicBezTo>
                <a:cubicBezTo>
                  <a:pt x="4227217" y="745698"/>
                  <a:pt x="4229592" y="745838"/>
                  <a:pt x="4234063" y="745279"/>
                </a:cubicBezTo>
                <a:cubicBezTo>
                  <a:pt x="4240210" y="744162"/>
                  <a:pt x="4243841" y="742206"/>
                  <a:pt x="4244959" y="739412"/>
                </a:cubicBezTo>
                <a:cubicBezTo>
                  <a:pt x="4249430" y="727677"/>
                  <a:pt x="4253900" y="721810"/>
                  <a:pt x="4258370" y="721810"/>
                </a:cubicBezTo>
                <a:cubicBezTo>
                  <a:pt x="4260605" y="721810"/>
                  <a:pt x="4264657" y="717758"/>
                  <a:pt x="4270525" y="709656"/>
                </a:cubicBezTo>
                <a:cubicBezTo>
                  <a:pt x="4276392" y="701553"/>
                  <a:pt x="4279605" y="695826"/>
                  <a:pt x="4280164" y="692473"/>
                </a:cubicBezTo>
                <a:cubicBezTo>
                  <a:pt x="4280164" y="690238"/>
                  <a:pt x="4284634" y="684230"/>
                  <a:pt x="4293575" y="674451"/>
                </a:cubicBezTo>
                <a:cubicBezTo>
                  <a:pt x="4302516" y="664672"/>
                  <a:pt x="4309221" y="655871"/>
                  <a:pt x="4313692" y="648048"/>
                </a:cubicBezTo>
                <a:cubicBezTo>
                  <a:pt x="4318162" y="640225"/>
                  <a:pt x="4321515" y="636313"/>
                  <a:pt x="4323750" y="636313"/>
                </a:cubicBezTo>
                <a:cubicBezTo>
                  <a:pt x="4325985" y="636313"/>
                  <a:pt x="4327103" y="633659"/>
                  <a:pt x="4327103" y="628350"/>
                </a:cubicBezTo>
                <a:cubicBezTo>
                  <a:pt x="4327103" y="623042"/>
                  <a:pt x="4329198" y="619689"/>
                  <a:pt x="4333389" y="618292"/>
                </a:cubicBezTo>
                <a:cubicBezTo>
                  <a:pt x="4337581" y="616895"/>
                  <a:pt x="4338838" y="614800"/>
                  <a:pt x="4337161" y="612006"/>
                </a:cubicBezTo>
                <a:cubicBezTo>
                  <a:pt x="4336603" y="610888"/>
                  <a:pt x="4336882" y="609770"/>
                  <a:pt x="4337999" y="608653"/>
                </a:cubicBezTo>
                <a:cubicBezTo>
                  <a:pt x="4339117" y="607535"/>
                  <a:pt x="4340794" y="606697"/>
                  <a:pt x="4343029" y="606138"/>
                </a:cubicBezTo>
                <a:cubicBezTo>
                  <a:pt x="4348616" y="605021"/>
                  <a:pt x="4351411" y="601807"/>
                  <a:pt x="4351411" y="596499"/>
                </a:cubicBezTo>
                <a:cubicBezTo>
                  <a:pt x="4351411" y="591190"/>
                  <a:pt x="4354763" y="585463"/>
                  <a:pt x="4361469" y="579316"/>
                </a:cubicBezTo>
                <a:cubicBezTo>
                  <a:pt x="4373204" y="568699"/>
                  <a:pt x="4374600" y="563390"/>
                  <a:pt x="4365660" y="563390"/>
                </a:cubicBezTo>
                <a:cubicBezTo>
                  <a:pt x="4361748" y="563390"/>
                  <a:pt x="4359793" y="561993"/>
                  <a:pt x="4359793" y="559199"/>
                </a:cubicBezTo>
                <a:cubicBezTo>
                  <a:pt x="4359793" y="556405"/>
                  <a:pt x="4362168" y="553471"/>
                  <a:pt x="4366918" y="550398"/>
                </a:cubicBezTo>
                <a:cubicBezTo>
                  <a:pt x="4371667" y="547324"/>
                  <a:pt x="4376836" y="545788"/>
                  <a:pt x="4382424" y="545788"/>
                </a:cubicBezTo>
                <a:cubicBezTo>
                  <a:pt x="4389130" y="545788"/>
                  <a:pt x="4395277" y="542156"/>
                  <a:pt x="4400865" y="534891"/>
                </a:cubicBezTo>
                <a:cubicBezTo>
                  <a:pt x="4407570" y="526509"/>
                  <a:pt x="4408408" y="522877"/>
                  <a:pt x="4403379" y="523995"/>
                </a:cubicBezTo>
                <a:cubicBezTo>
                  <a:pt x="4398350" y="525112"/>
                  <a:pt x="4388571" y="530700"/>
                  <a:pt x="4374042" y="540759"/>
                </a:cubicBezTo>
                <a:cubicBezTo>
                  <a:pt x="4356160" y="553052"/>
                  <a:pt x="4343867" y="560037"/>
                  <a:pt x="4337161" y="561714"/>
                </a:cubicBezTo>
                <a:cubicBezTo>
                  <a:pt x="4330456" y="563390"/>
                  <a:pt x="4326265" y="565346"/>
                  <a:pt x="4324588" y="567581"/>
                </a:cubicBezTo>
                <a:cubicBezTo>
                  <a:pt x="4322912" y="570375"/>
                  <a:pt x="4319839" y="571493"/>
                  <a:pt x="4315368" y="570934"/>
                </a:cubicBezTo>
                <a:cubicBezTo>
                  <a:pt x="4310898" y="570375"/>
                  <a:pt x="4306986" y="568419"/>
                  <a:pt x="4303633" y="565066"/>
                </a:cubicBezTo>
                <a:cubicBezTo>
                  <a:pt x="4295252" y="556126"/>
                  <a:pt x="4293156" y="545369"/>
                  <a:pt x="4297347" y="532796"/>
                </a:cubicBezTo>
                <a:cubicBezTo>
                  <a:pt x="4301538" y="520223"/>
                  <a:pt x="4310339" y="510583"/>
                  <a:pt x="4323750" y="503878"/>
                </a:cubicBezTo>
                <a:cubicBezTo>
                  <a:pt x="4331573" y="500525"/>
                  <a:pt x="4345124" y="491305"/>
                  <a:pt x="4364403" y="476217"/>
                </a:cubicBezTo>
                <a:cubicBezTo>
                  <a:pt x="4383681" y="461130"/>
                  <a:pt x="4396674" y="449674"/>
                  <a:pt x="4403379" y="441851"/>
                </a:cubicBezTo>
                <a:cubicBezTo>
                  <a:pt x="4409526" y="435145"/>
                  <a:pt x="4411901" y="430116"/>
                  <a:pt x="4410504" y="426763"/>
                </a:cubicBezTo>
                <a:cubicBezTo>
                  <a:pt x="4409107" y="423411"/>
                  <a:pt x="4411062" y="419778"/>
                  <a:pt x="4416371" y="415867"/>
                </a:cubicBezTo>
                <a:cubicBezTo>
                  <a:pt x="4421680" y="411955"/>
                  <a:pt x="4426290" y="399941"/>
                  <a:pt x="4430202" y="379824"/>
                </a:cubicBezTo>
                <a:cubicBezTo>
                  <a:pt x="4434113" y="359707"/>
                  <a:pt x="4435789" y="349370"/>
                  <a:pt x="4435231" y="348811"/>
                </a:cubicBezTo>
                <a:cubicBezTo>
                  <a:pt x="4433554" y="347693"/>
                  <a:pt x="4430620" y="348252"/>
                  <a:pt x="4426429" y="350487"/>
                </a:cubicBezTo>
                <a:cubicBezTo>
                  <a:pt x="4422239" y="352722"/>
                  <a:pt x="4420143" y="354678"/>
                  <a:pt x="4420143" y="356355"/>
                </a:cubicBezTo>
                <a:cubicBezTo>
                  <a:pt x="4420143" y="358590"/>
                  <a:pt x="4417070" y="359707"/>
                  <a:pt x="4410923" y="359707"/>
                </a:cubicBezTo>
                <a:cubicBezTo>
                  <a:pt x="4404776" y="359707"/>
                  <a:pt x="4400585" y="361104"/>
                  <a:pt x="4398350" y="363898"/>
                </a:cubicBezTo>
                <a:cubicBezTo>
                  <a:pt x="4394439" y="367251"/>
                  <a:pt x="4381726" y="372141"/>
                  <a:pt x="4360212" y="378567"/>
                </a:cubicBezTo>
                <a:cubicBezTo>
                  <a:pt x="4338698" y="384993"/>
                  <a:pt x="4323750" y="388206"/>
                  <a:pt x="4315368" y="388206"/>
                </a:cubicBezTo>
                <a:cubicBezTo>
                  <a:pt x="4303633" y="388206"/>
                  <a:pt x="4293855" y="386250"/>
                  <a:pt x="4286031" y="382339"/>
                </a:cubicBezTo>
                <a:cubicBezTo>
                  <a:pt x="4280443" y="379545"/>
                  <a:pt x="4277090" y="377170"/>
                  <a:pt x="4275973" y="375214"/>
                </a:cubicBezTo>
                <a:cubicBezTo>
                  <a:pt x="4274855" y="373258"/>
                  <a:pt x="4274855" y="369766"/>
                  <a:pt x="4275973" y="364737"/>
                </a:cubicBezTo>
                <a:cubicBezTo>
                  <a:pt x="4278767" y="354678"/>
                  <a:pt x="4282120" y="347553"/>
                  <a:pt x="4286031" y="343362"/>
                </a:cubicBezTo>
                <a:cubicBezTo>
                  <a:pt x="4289942" y="339171"/>
                  <a:pt x="4294693" y="337635"/>
                  <a:pt x="4300281" y="338752"/>
                </a:cubicBezTo>
                <a:cubicBezTo>
                  <a:pt x="4306986" y="339870"/>
                  <a:pt x="4310339" y="341826"/>
                  <a:pt x="4310339" y="344620"/>
                </a:cubicBezTo>
                <a:cubicBezTo>
                  <a:pt x="4310339" y="353561"/>
                  <a:pt x="4337441" y="346855"/>
                  <a:pt x="4391645" y="324503"/>
                </a:cubicBezTo>
                <a:cubicBezTo>
                  <a:pt x="4400027" y="321709"/>
                  <a:pt x="4408408" y="318356"/>
                  <a:pt x="4416790" y="314445"/>
                </a:cubicBezTo>
                <a:cubicBezTo>
                  <a:pt x="4429643" y="308857"/>
                  <a:pt x="4437326" y="303408"/>
                  <a:pt x="4439841" y="298100"/>
                </a:cubicBezTo>
                <a:cubicBezTo>
                  <a:pt x="4442356" y="292791"/>
                  <a:pt x="4444730" y="278681"/>
                  <a:pt x="4446965" y="255771"/>
                </a:cubicBezTo>
                <a:lnTo>
                  <a:pt x="4450318" y="227272"/>
                </a:lnTo>
                <a:lnTo>
                  <a:pt x="4417629" y="228948"/>
                </a:lnTo>
                <a:cubicBezTo>
                  <a:pt x="4399747" y="230066"/>
                  <a:pt x="4386056" y="229088"/>
                  <a:pt x="4376556" y="226014"/>
                </a:cubicBezTo>
                <a:cubicBezTo>
                  <a:pt x="4367057" y="222941"/>
                  <a:pt x="4353367" y="214978"/>
                  <a:pt x="4335485" y="202126"/>
                </a:cubicBezTo>
                <a:cubicBezTo>
                  <a:pt x="4310898" y="184244"/>
                  <a:pt x="4300560" y="171671"/>
                  <a:pt x="4304472" y="164407"/>
                </a:cubicBezTo>
                <a:cubicBezTo>
                  <a:pt x="4306707" y="161613"/>
                  <a:pt x="4312155" y="161333"/>
                  <a:pt x="4320816" y="163569"/>
                </a:cubicBezTo>
                <a:cubicBezTo>
                  <a:pt x="4329478" y="165804"/>
                  <a:pt x="4337999" y="169995"/>
                  <a:pt x="4346381" y="176142"/>
                </a:cubicBezTo>
                <a:cubicBezTo>
                  <a:pt x="4355881" y="182288"/>
                  <a:pt x="4364263" y="185362"/>
                  <a:pt x="4371527" y="185362"/>
                </a:cubicBezTo>
                <a:cubicBezTo>
                  <a:pt x="4383821" y="185362"/>
                  <a:pt x="4406453" y="179215"/>
                  <a:pt x="4439422" y="166921"/>
                </a:cubicBezTo>
                <a:cubicBezTo>
                  <a:pt x="4449480" y="163569"/>
                  <a:pt x="4456046" y="158120"/>
                  <a:pt x="4459119" y="150576"/>
                </a:cubicBezTo>
                <a:cubicBezTo>
                  <a:pt x="4462193" y="143033"/>
                  <a:pt x="4464848" y="126967"/>
                  <a:pt x="4467082" y="102380"/>
                </a:cubicBezTo>
                <a:cubicBezTo>
                  <a:pt x="4468758" y="83381"/>
                  <a:pt x="4471553" y="66198"/>
                  <a:pt x="4475464" y="50831"/>
                </a:cubicBezTo>
                <a:cubicBezTo>
                  <a:pt x="4479376" y="35464"/>
                  <a:pt x="4481331" y="24567"/>
                  <a:pt x="4481331" y="18141"/>
                </a:cubicBezTo>
                <a:cubicBezTo>
                  <a:pt x="4481331" y="11715"/>
                  <a:pt x="4482728" y="7104"/>
                  <a:pt x="4485523" y="4311"/>
                </a:cubicBezTo>
                <a:cubicBezTo>
                  <a:pt x="4488876" y="958"/>
                  <a:pt x="4493765" y="-439"/>
                  <a:pt x="4500191" y="12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sz="6600" dirty="0">
              <a:solidFill>
                <a:prstClr val="white"/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B4D3AC94-93C2-4F01-BAC0-9778BC5427A5}"/>
              </a:ext>
            </a:extLst>
          </p:cNvPr>
          <p:cNvSpPr/>
          <p:nvPr/>
        </p:nvSpPr>
        <p:spPr>
          <a:xfrm>
            <a:off x="3963405" y="4006912"/>
            <a:ext cx="42651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某某省边防总队政治部组织处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B78CFAF-1C13-4D76-827D-AEBD1CB1FDA4}"/>
              </a:ext>
            </a:extLst>
          </p:cNvPr>
          <p:cNvCxnSpPr/>
          <p:nvPr/>
        </p:nvCxnSpPr>
        <p:spPr>
          <a:xfrm>
            <a:off x="2415840" y="4237744"/>
            <a:ext cx="125162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A_直接连接符 17">
            <a:extLst>
              <a:ext uri="{FF2B5EF4-FFF2-40B4-BE49-F238E27FC236}">
                <a16:creationId xmlns="" xmlns:a16="http://schemas.microsoft.com/office/drawing/2014/main" id="{1318996B-F87A-401A-B667-EC48CD6012F3}"/>
              </a:ext>
            </a:extLst>
          </p:cNvPr>
          <p:cNvCxnSpPr/>
          <p:nvPr>
            <p:custDataLst>
              <p:tags r:id="rId1"/>
            </p:custDataLst>
          </p:nvPr>
        </p:nvCxnSpPr>
        <p:spPr>
          <a:xfrm>
            <a:off x="8524540" y="4237744"/>
            <a:ext cx="125162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3D8A4F7D-02EE-4955-A253-CCCB05B8FEB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3201" y="698110"/>
            <a:ext cx="1629900" cy="1663456"/>
          </a:xfrm>
          <a:prstGeom prst="rect">
            <a:avLst/>
          </a:prstGeom>
          <a:effectLst/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8463" b="28737"/>
          <a:stretch/>
        </p:blipFill>
        <p:spPr>
          <a:xfrm>
            <a:off x="5530615" y="2104403"/>
            <a:ext cx="1355071" cy="622479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40DA25A9-5C8E-4019-82F3-FFCE40073C82}"/>
              </a:ext>
            </a:extLst>
          </p:cNvPr>
          <p:cNvSpPr/>
          <p:nvPr/>
        </p:nvSpPr>
        <p:spPr>
          <a:xfrm>
            <a:off x="5188479" y="5007827"/>
            <a:ext cx="20393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授课</a:t>
            </a:r>
            <a:r>
              <a: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人：</a:t>
            </a:r>
            <a:r>
              <a:rPr lang="en-US" altLang="zh-CN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冯注龙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6287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8125" y="341313"/>
            <a:ext cx="1300163" cy="121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2389188" y="1963738"/>
            <a:ext cx="9182100" cy="1754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zh-CN" altLang="en-US" sz="5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地方税务局绩效考核</a:t>
            </a:r>
            <a:endParaRPr lang="en-US" altLang="zh-CN" sz="5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r">
              <a:defRPr/>
            </a:pPr>
            <a:r>
              <a:rPr lang="zh-CN" altLang="en-US" sz="5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工作汇报</a:t>
            </a:r>
          </a:p>
        </p:txBody>
      </p:sp>
      <p:sp>
        <p:nvSpPr>
          <p:cNvPr id="9" name="矩形 8"/>
          <p:cNvSpPr/>
          <p:nvPr/>
        </p:nvSpPr>
        <p:spPr>
          <a:xfrm>
            <a:off x="4916488" y="2081213"/>
            <a:ext cx="169862" cy="731837"/>
          </a:xfrm>
          <a:prstGeom prst="rect">
            <a:avLst/>
          </a:prstGeom>
          <a:solidFill>
            <a:srgbClr val="D632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9099550" y="4024313"/>
            <a:ext cx="2471738" cy="466725"/>
            <a:chOff x="9099447" y="3424237"/>
            <a:chExt cx="2472121" cy="466428"/>
          </a:xfrm>
        </p:grpSpPr>
        <p:sp>
          <p:nvSpPr>
            <p:cNvPr id="11" name="圆角矩形 10"/>
            <p:cNvSpPr/>
            <p:nvPr/>
          </p:nvSpPr>
          <p:spPr>
            <a:xfrm>
              <a:off x="9099447" y="3428996"/>
              <a:ext cx="1205100" cy="461669"/>
            </a:xfrm>
            <a:prstGeom prst="roundRect">
              <a:avLst>
                <a:gd name="adj" fmla="val 0"/>
              </a:avLst>
            </a:prstGeom>
            <a:solidFill>
              <a:srgbClr val="D632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099447" y="3424237"/>
              <a:ext cx="1160643" cy="46166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汇报人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375995" y="3428996"/>
              <a:ext cx="1195573" cy="46166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40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冯注龙</a:t>
              </a:r>
              <a:endPara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7037"/>
          <a:stretch/>
        </p:blipFill>
        <p:spPr>
          <a:xfrm>
            <a:off x="888206" y="1145280"/>
            <a:ext cx="5067430" cy="568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341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03E9D178-9F6E-4E4F-B83E-F39553F56F3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C3E23FC9-8105-471A-AD35-588B7E57DC31}"/>
              </a:ext>
            </a:extLst>
          </p:cNvPr>
          <p:cNvSpPr txBox="1"/>
          <p:nvPr/>
        </p:nvSpPr>
        <p:spPr>
          <a:xfrm>
            <a:off x="6792650" y="3432239"/>
            <a:ext cx="3672249" cy="451352"/>
          </a:xfrm>
          <a:custGeom>
            <a:avLst/>
            <a:gdLst/>
            <a:ahLst/>
            <a:cxnLst/>
            <a:rect l="l" t="t" r="r" b="b"/>
            <a:pathLst>
              <a:path w="3672249" h="451352">
                <a:moveTo>
                  <a:pt x="3442478" y="307975"/>
                </a:moveTo>
                <a:lnTo>
                  <a:pt x="3442478" y="351032"/>
                </a:lnTo>
                <a:lnTo>
                  <a:pt x="3559207" y="351032"/>
                </a:lnTo>
                <a:lnTo>
                  <a:pt x="3559207" y="307975"/>
                </a:lnTo>
                <a:close/>
                <a:moveTo>
                  <a:pt x="1690726" y="290389"/>
                </a:moveTo>
                <a:cubicBezTo>
                  <a:pt x="1702322" y="290423"/>
                  <a:pt x="1712101" y="294450"/>
                  <a:pt x="1720061" y="302471"/>
                </a:cubicBezTo>
                <a:cubicBezTo>
                  <a:pt x="1728023" y="310492"/>
                  <a:pt x="1732170" y="322302"/>
                  <a:pt x="1732502" y="337900"/>
                </a:cubicBezTo>
                <a:cubicBezTo>
                  <a:pt x="1732581" y="351898"/>
                  <a:pt x="1730149" y="366132"/>
                  <a:pt x="1725206" y="380602"/>
                </a:cubicBezTo>
                <a:cubicBezTo>
                  <a:pt x="1720263" y="395071"/>
                  <a:pt x="1712339" y="408516"/>
                  <a:pt x="1701435" y="420937"/>
                </a:cubicBezTo>
                <a:cubicBezTo>
                  <a:pt x="1690531" y="433358"/>
                  <a:pt x="1676176" y="443497"/>
                  <a:pt x="1658369" y="451352"/>
                </a:cubicBezTo>
                <a:lnTo>
                  <a:pt x="1651407" y="437836"/>
                </a:lnTo>
                <a:cubicBezTo>
                  <a:pt x="1668191" y="429149"/>
                  <a:pt x="1680495" y="419286"/>
                  <a:pt x="1688319" y="408244"/>
                </a:cubicBezTo>
                <a:cubicBezTo>
                  <a:pt x="1696144" y="397203"/>
                  <a:pt x="1700769" y="386724"/>
                  <a:pt x="1702194" y="376809"/>
                </a:cubicBezTo>
                <a:cubicBezTo>
                  <a:pt x="1695764" y="374718"/>
                  <a:pt x="1688645" y="371846"/>
                  <a:pt x="1680835" y="368193"/>
                </a:cubicBezTo>
                <a:cubicBezTo>
                  <a:pt x="1673026" y="364540"/>
                  <a:pt x="1666240" y="359544"/>
                  <a:pt x="1660478" y="353206"/>
                </a:cubicBezTo>
                <a:cubicBezTo>
                  <a:pt x="1654716" y="346867"/>
                  <a:pt x="1651692" y="338625"/>
                  <a:pt x="1651407" y="328479"/>
                </a:cubicBezTo>
                <a:cubicBezTo>
                  <a:pt x="1651586" y="318112"/>
                  <a:pt x="1655221" y="309255"/>
                  <a:pt x="1662311" y="301908"/>
                </a:cubicBezTo>
                <a:cubicBezTo>
                  <a:pt x="1669402" y="294561"/>
                  <a:pt x="1678874" y="290722"/>
                  <a:pt x="1690726" y="290389"/>
                </a:cubicBezTo>
                <a:close/>
                <a:moveTo>
                  <a:pt x="622964" y="264970"/>
                </a:moveTo>
                <a:lnTo>
                  <a:pt x="622964" y="345298"/>
                </a:lnTo>
                <a:lnTo>
                  <a:pt x="713480" y="345298"/>
                </a:lnTo>
                <a:lnTo>
                  <a:pt x="713480" y="264970"/>
                </a:lnTo>
                <a:close/>
                <a:moveTo>
                  <a:pt x="3442478" y="255140"/>
                </a:moveTo>
                <a:lnTo>
                  <a:pt x="3442478" y="296558"/>
                </a:lnTo>
                <a:lnTo>
                  <a:pt x="3559207" y="296558"/>
                </a:lnTo>
                <a:lnTo>
                  <a:pt x="3559207" y="255140"/>
                </a:lnTo>
                <a:close/>
                <a:moveTo>
                  <a:pt x="1513790" y="234677"/>
                </a:moveTo>
                <a:cubicBezTo>
                  <a:pt x="1514027" y="234877"/>
                  <a:pt x="1516510" y="237165"/>
                  <a:pt x="1521238" y="241540"/>
                </a:cubicBezTo>
                <a:cubicBezTo>
                  <a:pt x="1525966" y="245915"/>
                  <a:pt x="1531512" y="251176"/>
                  <a:pt x="1537879" y="257325"/>
                </a:cubicBezTo>
                <a:cubicBezTo>
                  <a:pt x="1544245" y="263473"/>
                  <a:pt x="1550004" y="269308"/>
                  <a:pt x="1555157" y="274829"/>
                </a:cubicBezTo>
                <a:cubicBezTo>
                  <a:pt x="1554517" y="277063"/>
                  <a:pt x="1553237" y="278711"/>
                  <a:pt x="1551317" y="279773"/>
                </a:cubicBezTo>
                <a:cubicBezTo>
                  <a:pt x="1549397" y="280834"/>
                  <a:pt x="1546991" y="281361"/>
                  <a:pt x="1544098" y="281353"/>
                </a:cubicBezTo>
                <a:lnTo>
                  <a:pt x="1399109" y="281353"/>
                </a:lnTo>
                <a:lnTo>
                  <a:pt x="1395832" y="269936"/>
                </a:lnTo>
                <a:lnTo>
                  <a:pt x="1490444" y="269936"/>
                </a:lnTo>
                <a:close/>
                <a:moveTo>
                  <a:pt x="735597" y="225283"/>
                </a:moveTo>
                <a:lnTo>
                  <a:pt x="788842" y="265379"/>
                </a:lnTo>
                <a:cubicBezTo>
                  <a:pt x="787639" y="267087"/>
                  <a:pt x="785744" y="268795"/>
                  <a:pt x="783159" y="270502"/>
                </a:cubicBezTo>
                <a:cubicBezTo>
                  <a:pt x="780573" y="272210"/>
                  <a:pt x="777143" y="273508"/>
                  <a:pt x="772868" y="274396"/>
                </a:cubicBezTo>
                <a:lnTo>
                  <a:pt x="772868" y="372688"/>
                </a:lnTo>
                <a:cubicBezTo>
                  <a:pt x="772504" y="374035"/>
                  <a:pt x="769683" y="375891"/>
                  <a:pt x="764404" y="378255"/>
                </a:cubicBezTo>
                <a:cubicBezTo>
                  <a:pt x="759125" y="380619"/>
                  <a:pt x="752754" y="382778"/>
                  <a:pt x="745290" y="384732"/>
                </a:cubicBezTo>
                <a:cubicBezTo>
                  <a:pt x="737827" y="386687"/>
                  <a:pt x="730637" y="387723"/>
                  <a:pt x="723719" y="387842"/>
                </a:cubicBezTo>
                <a:lnTo>
                  <a:pt x="713480" y="387842"/>
                </a:lnTo>
                <a:lnTo>
                  <a:pt x="713480" y="356714"/>
                </a:lnTo>
                <a:lnTo>
                  <a:pt x="622964" y="356714"/>
                </a:lnTo>
                <a:lnTo>
                  <a:pt x="622964" y="375145"/>
                </a:lnTo>
                <a:cubicBezTo>
                  <a:pt x="622392" y="378226"/>
                  <a:pt x="617085" y="381895"/>
                  <a:pt x="607042" y="386153"/>
                </a:cubicBezTo>
                <a:cubicBezTo>
                  <a:pt x="596998" y="390410"/>
                  <a:pt x="585650" y="392748"/>
                  <a:pt x="572996" y="393167"/>
                </a:cubicBezTo>
                <a:lnTo>
                  <a:pt x="564804" y="393167"/>
                </a:lnTo>
                <a:lnTo>
                  <a:pt x="564804" y="230199"/>
                </a:lnTo>
                <a:lnTo>
                  <a:pt x="625831" y="253553"/>
                </a:lnTo>
                <a:lnTo>
                  <a:pt x="709384" y="253553"/>
                </a:lnTo>
                <a:close/>
                <a:moveTo>
                  <a:pt x="3442478" y="205581"/>
                </a:moveTo>
                <a:lnTo>
                  <a:pt x="3442478" y="243723"/>
                </a:lnTo>
                <a:lnTo>
                  <a:pt x="3559207" y="243723"/>
                </a:lnTo>
                <a:lnTo>
                  <a:pt x="3559207" y="205581"/>
                </a:lnTo>
                <a:close/>
                <a:moveTo>
                  <a:pt x="221171" y="196596"/>
                </a:moveTo>
                <a:lnTo>
                  <a:pt x="258852" y="228133"/>
                </a:lnTo>
                <a:cubicBezTo>
                  <a:pt x="257862" y="229396"/>
                  <a:pt x="256258" y="230659"/>
                  <a:pt x="254039" y="231922"/>
                </a:cubicBezTo>
                <a:cubicBezTo>
                  <a:pt x="251821" y="233185"/>
                  <a:pt x="248783" y="234243"/>
                  <a:pt x="244926" y="235096"/>
                </a:cubicBezTo>
                <a:lnTo>
                  <a:pt x="244926" y="297352"/>
                </a:lnTo>
                <a:lnTo>
                  <a:pt x="275644" y="285474"/>
                </a:lnTo>
                <a:lnTo>
                  <a:pt x="277283" y="289979"/>
                </a:lnTo>
                <a:cubicBezTo>
                  <a:pt x="272649" y="295517"/>
                  <a:pt x="265943" y="303180"/>
                  <a:pt x="257162" y="312967"/>
                </a:cubicBezTo>
                <a:cubicBezTo>
                  <a:pt x="248382" y="322754"/>
                  <a:pt x="238296" y="333386"/>
                  <a:pt x="226905" y="344862"/>
                </a:cubicBezTo>
                <a:cubicBezTo>
                  <a:pt x="225232" y="348753"/>
                  <a:pt x="223253" y="352030"/>
                  <a:pt x="220966" y="354692"/>
                </a:cubicBezTo>
                <a:cubicBezTo>
                  <a:pt x="218679" y="357354"/>
                  <a:pt x="216290" y="359402"/>
                  <a:pt x="213798" y="360836"/>
                </a:cubicBezTo>
                <a:lnTo>
                  <a:pt x="186357" y="315783"/>
                </a:lnTo>
                <a:cubicBezTo>
                  <a:pt x="192117" y="312079"/>
                  <a:pt x="195854" y="308939"/>
                  <a:pt x="197569" y="306362"/>
                </a:cubicBezTo>
                <a:cubicBezTo>
                  <a:pt x="199284" y="303785"/>
                  <a:pt x="200052" y="300645"/>
                  <a:pt x="199873" y="296942"/>
                </a:cubicBezTo>
                <a:lnTo>
                  <a:pt x="199873" y="227314"/>
                </a:lnTo>
                <a:lnTo>
                  <a:pt x="174889" y="227314"/>
                </a:lnTo>
                <a:lnTo>
                  <a:pt x="174889" y="245745"/>
                </a:lnTo>
                <a:cubicBezTo>
                  <a:pt x="175202" y="258366"/>
                  <a:pt x="173802" y="272989"/>
                  <a:pt x="170687" y="289615"/>
                </a:cubicBezTo>
                <a:cubicBezTo>
                  <a:pt x="167572" y="306241"/>
                  <a:pt x="160862" y="322867"/>
                  <a:pt x="150557" y="339492"/>
                </a:cubicBezTo>
                <a:cubicBezTo>
                  <a:pt x="140252" y="356118"/>
                  <a:pt x="124471" y="370741"/>
                  <a:pt x="103213" y="383362"/>
                </a:cubicBezTo>
                <a:lnTo>
                  <a:pt x="99527" y="379676"/>
                </a:lnTo>
                <a:cubicBezTo>
                  <a:pt x="112941" y="358097"/>
                  <a:pt x="121337" y="335417"/>
                  <a:pt x="124716" y="311636"/>
                </a:cubicBezTo>
                <a:cubicBezTo>
                  <a:pt x="128095" y="287855"/>
                  <a:pt x="129528" y="265891"/>
                  <a:pt x="129016" y="245745"/>
                </a:cubicBezTo>
                <a:lnTo>
                  <a:pt x="129016" y="197006"/>
                </a:lnTo>
                <a:lnTo>
                  <a:pt x="181852" y="215846"/>
                </a:lnTo>
                <a:lnTo>
                  <a:pt x="201921" y="215846"/>
                </a:lnTo>
                <a:close/>
                <a:moveTo>
                  <a:pt x="1317194" y="183080"/>
                </a:moveTo>
                <a:lnTo>
                  <a:pt x="1317194" y="319059"/>
                </a:lnTo>
                <a:lnTo>
                  <a:pt x="1344635" y="319059"/>
                </a:lnTo>
                <a:lnTo>
                  <a:pt x="1344635" y="183080"/>
                </a:lnTo>
                <a:close/>
                <a:moveTo>
                  <a:pt x="737645" y="164637"/>
                </a:moveTo>
                <a:cubicBezTo>
                  <a:pt x="737908" y="164840"/>
                  <a:pt x="740704" y="167168"/>
                  <a:pt x="746033" y="171621"/>
                </a:cubicBezTo>
                <a:cubicBezTo>
                  <a:pt x="751363" y="176075"/>
                  <a:pt x="757648" y="181438"/>
                  <a:pt x="764889" y="187711"/>
                </a:cubicBezTo>
                <a:cubicBezTo>
                  <a:pt x="772130" y="193984"/>
                  <a:pt x="778749" y="199950"/>
                  <a:pt x="784746" y="205611"/>
                </a:cubicBezTo>
                <a:cubicBezTo>
                  <a:pt x="784089" y="207845"/>
                  <a:pt x="782741" y="209493"/>
                  <a:pt x="780701" y="210554"/>
                </a:cubicBezTo>
                <a:cubicBezTo>
                  <a:pt x="778662" y="211616"/>
                  <a:pt x="776188" y="212143"/>
                  <a:pt x="773278" y="212134"/>
                </a:cubicBezTo>
                <a:lnTo>
                  <a:pt x="566442" y="212134"/>
                </a:lnTo>
                <a:lnTo>
                  <a:pt x="563166" y="200718"/>
                </a:lnTo>
                <a:lnTo>
                  <a:pt x="711432" y="200718"/>
                </a:lnTo>
                <a:close/>
                <a:moveTo>
                  <a:pt x="2567216" y="132293"/>
                </a:moveTo>
                <a:lnTo>
                  <a:pt x="2567216" y="243288"/>
                </a:lnTo>
                <a:lnTo>
                  <a:pt x="2622099" y="243288"/>
                </a:lnTo>
                <a:lnTo>
                  <a:pt x="2622099" y="132293"/>
                </a:lnTo>
                <a:close/>
                <a:moveTo>
                  <a:pt x="2137137" y="124511"/>
                </a:moveTo>
                <a:lnTo>
                  <a:pt x="2137137" y="187995"/>
                </a:lnTo>
                <a:lnTo>
                  <a:pt x="2193300" y="187995"/>
                </a:lnTo>
                <a:lnTo>
                  <a:pt x="2193300" y="124511"/>
                </a:lnTo>
                <a:close/>
                <a:moveTo>
                  <a:pt x="312506" y="112633"/>
                </a:moveTo>
                <a:cubicBezTo>
                  <a:pt x="309221" y="122446"/>
                  <a:pt x="305654" y="131900"/>
                  <a:pt x="301806" y="140996"/>
                </a:cubicBezTo>
                <a:cubicBezTo>
                  <a:pt x="297958" y="150092"/>
                  <a:pt x="293879" y="158932"/>
                  <a:pt x="289570" y="167516"/>
                </a:cubicBezTo>
                <a:cubicBezTo>
                  <a:pt x="292010" y="180409"/>
                  <a:pt x="294911" y="192714"/>
                  <a:pt x="298273" y="204429"/>
                </a:cubicBezTo>
                <a:cubicBezTo>
                  <a:pt x="301635" y="216145"/>
                  <a:pt x="305560" y="227323"/>
                  <a:pt x="310049" y="237963"/>
                </a:cubicBezTo>
                <a:cubicBezTo>
                  <a:pt x="316124" y="218688"/>
                  <a:pt x="320663" y="198567"/>
                  <a:pt x="323667" y="177602"/>
                </a:cubicBezTo>
                <a:cubicBezTo>
                  <a:pt x="326671" y="156637"/>
                  <a:pt x="328548" y="134981"/>
                  <a:pt x="329299" y="112633"/>
                </a:cubicBezTo>
                <a:close/>
                <a:moveTo>
                  <a:pt x="738464" y="104447"/>
                </a:moveTo>
                <a:cubicBezTo>
                  <a:pt x="738722" y="104650"/>
                  <a:pt x="741483" y="106977"/>
                  <a:pt x="746747" y="111428"/>
                </a:cubicBezTo>
                <a:cubicBezTo>
                  <a:pt x="752010" y="115879"/>
                  <a:pt x="758230" y="121240"/>
                  <a:pt x="765405" y="127510"/>
                </a:cubicBezTo>
                <a:cubicBezTo>
                  <a:pt x="772580" y="133780"/>
                  <a:pt x="779164" y="139745"/>
                  <a:pt x="785156" y="145403"/>
                </a:cubicBezTo>
                <a:cubicBezTo>
                  <a:pt x="784703" y="147637"/>
                  <a:pt x="783458" y="149285"/>
                  <a:pt x="781418" y="150347"/>
                </a:cubicBezTo>
                <a:cubicBezTo>
                  <a:pt x="779379" y="151409"/>
                  <a:pt x="776802" y="151935"/>
                  <a:pt x="773687" y="151927"/>
                </a:cubicBezTo>
                <a:lnTo>
                  <a:pt x="563166" y="151927"/>
                </a:lnTo>
                <a:lnTo>
                  <a:pt x="559889" y="140510"/>
                </a:lnTo>
                <a:lnTo>
                  <a:pt x="712251" y="140510"/>
                </a:lnTo>
                <a:close/>
                <a:moveTo>
                  <a:pt x="2643397" y="92974"/>
                </a:moveTo>
                <a:lnTo>
                  <a:pt x="2695823" y="132702"/>
                </a:lnTo>
                <a:cubicBezTo>
                  <a:pt x="2694423" y="134392"/>
                  <a:pt x="2692409" y="136030"/>
                  <a:pt x="2689781" y="137617"/>
                </a:cubicBezTo>
                <a:cubicBezTo>
                  <a:pt x="2687153" y="139204"/>
                  <a:pt x="2683706" y="140433"/>
                  <a:pt x="2679440" y="141304"/>
                </a:cubicBezTo>
                <a:lnTo>
                  <a:pt x="2679440" y="276463"/>
                </a:lnTo>
                <a:cubicBezTo>
                  <a:pt x="2679073" y="277657"/>
                  <a:pt x="2676302" y="279275"/>
                  <a:pt x="2671127" y="281318"/>
                </a:cubicBezTo>
                <a:cubicBezTo>
                  <a:pt x="2665951" y="283360"/>
                  <a:pt x="2659752" y="285221"/>
                  <a:pt x="2652529" y="286900"/>
                </a:cubicBezTo>
                <a:cubicBezTo>
                  <a:pt x="2645306" y="288579"/>
                  <a:pt x="2638439" y="289469"/>
                  <a:pt x="2631929" y="289570"/>
                </a:cubicBezTo>
                <a:lnTo>
                  <a:pt x="2622099" y="289570"/>
                </a:lnTo>
                <a:lnTo>
                  <a:pt x="2622099" y="254756"/>
                </a:lnTo>
                <a:lnTo>
                  <a:pt x="2567216" y="254756"/>
                </a:lnTo>
                <a:lnTo>
                  <a:pt x="2567216" y="288751"/>
                </a:lnTo>
                <a:cubicBezTo>
                  <a:pt x="2566730" y="291831"/>
                  <a:pt x="2561764" y="295500"/>
                  <a:pt x="2552318" y="299758"/>
                </a:cubicBezTo>
                <a:cubicBezTo>
                  <a:pt x="2542872" y="304016"/>
                  <a:pt x="2531865" y="306354"/>
                  <a:pt x="2519296" y="306772"/>
                </a:cubicBezTo>
                <a:lnTo>
                  <a:pt x="2511104" y="306772"/>
                </a:lnTo>
                <a:lnTo>
                  <a:pt x="2511104" y="97889"/>
                </a:lnTo>
                <a:lnTo>
                  <a:pt x="2569264" y="120825"/>
                </a:lnTo>
                <a:lnTo>
                  <a:pt x="2618003" y="120825"/>
                </a:lnTo>
                <a:close/>
                <a:moveTo>
                  <a:pt x="170383" y="55293"/>
                </a:moveTo>
                <a:cubicBezTo>
                  <a:pt x="168404" y="57819"/>
                  <a:pt x="163762" y="59730"/>
                  <a:pt x="156458" y="61027"/>
                </a:cubicBezTo>
                <a:lnTo>
                  <a:pt x="156458" y="130245"/>
                </a:lnTo>
                <a:lnTo>
                  <a:pt x="170383" y="130245"/>
                </a:lnTo>
                <a:close/>
                <a:moveTo>
                  <a:pt x="2137137" y="52016"/>
                </a:moveTo>
                <a:lnTo>
                  <a:pt x="2137137" y="113043"/>
                </a:lnTo>
                <a:lnTo>
                  <a:pt x="2193300" y="113043"/>
                </a:lnTo>
                <a:lnTo>
                  <a:pt x="2193300" y="52016"/>
                </a:lnTo>
                <a:close/>
                <a:moveTo>
                  <a:pt x="760172" y="43850"/>
                </a:moveTo>
                <a:cubicBezTo>
                  <a:pt x="760455" y="44070"/>
                  <a:pt x="763484" y="46588"/>
                  <a:pt x="769258" y="51404"/>
                </a:cubicBezTo>
                <a:cubicBezTo>
                  <a:pt x="775033" y="56220"/>
                  <a:pt x="781854" y="62012"/>
                  <a:pt x="789722" y="68782"/>
                </a:cubicBezTo>
                <a:cubicBezTo>
                  <a:pt x="797589" y="75552"/>
                  <a:pt x="804805" y="81979"/>
                  <a:pt x="811368" y="88063"/>
                </a:cubicBezTo>
                <a:cubicBezTo>
                  <a:pt x="810711" y="90297"/>
                  <a:pt x="809363" y="91945"/>
                  <a:pt x="807324" y="93006"/>
                </a:cubicBezTo>
                <a:cubicBezTo>
                  <a:pt x="805284" y="94068"/>
                  <a:pt x="802810" y="94595"/>
                  <a:pt x="799900" y="94586"/>
                </a:cubicBezTo>
                <a:lnTo>
                  <a:pt x="538591" y="94586"/>
                </a:lnTo>
                <a:lnTo>
                  <a:pt x="535315" y="83169"/>
                </a:lnTo>
                <a:lnTo>
                  <a:pt x="731501" y="83169"/>
                </a:lnTo>
                <a:close/>
                <a:moveTo>
                  <a:pt x="1160736" y="31128"/>
                </a:moveTo>
                <a:lnTo>
                  <a:pt x="1210294" y="71266"/>
                </a:lnTo>
                <a:cubicBezTo>
                  <a:pt x="1209288" y="72538"/>
                  <a:pt x="1207820" y="73783"/>
                  <a:pt x="1205891" y="75004"/>
                </a:cubicBezTo>
                <a:cubicBezTo>
                  <a:pt x="1203963" y="76224"/>
                  <a:pt x="1201472" y="77162"/>
                  <a:pt x="1198417" y="77819"/>
                </a:cubicBezTo>
                <a:lnTo>
                  <a:pt x="1198417" y="374352"/>
                </a:lnTo>
                <a:cubicBezTo>
                  <a:pt x="1198070" y="375859"/>
                  <a:pt x="1195259" y="377987"/>
                  <a:pt x="1189983" y="380738"/>
                </a:cubicBezTo>
                <a:cubicBezTo>
                  <a:pt x="1184706" y="383489"/>
                  <a:pt x="1178224" y="386012"/>
                  <a:pt x="1170535" y="388308"/>
                </a:cubicBezTo>
                <a:cubicBezTo>
                  <a:pt x="1162847" y="390603"/>
                  <a:pt x="1155212" y="391822"/>
                  <a:pt x="1147629" y="391963"/>
                </a:cubicBezTo>
                <a:lnTo>
                  <a:pt x="1137390" y="391963"/>
                </a:lnTo>
                <a:lnTo>
                  <a:pt x="1137390" y="349777"/>
                </a:lnTo>
                <a:lnTo>
                  <a:pt x="980932" y="349777"/>
                </a:lnTo>
                <a:lnTo>
                  <a:pt x="977246" y="338309"/>
                </a:lnTo>
                <a:lnTo>
                  <a:pt x="1137390" y="338309"/>
                </a:lnTo>
                <a:lnTo>
                  <a:pt x="1137390" y="210112"/>
                </a:lnTo>
                <a:lnTo>
                  <a:pt x="996496" y="210112"/>
                </a:lnTo>
                <a:lnTo>
                  <a:pt x="992810" y="198644"/>
                </a:lnTo>
                <a:lnTo>
                  <a:pt x="1137390" y="198644"/>
                </a:lnTo>
                <a:lnTo>
                  <a:pt x="1137390" y="71266"/>
                </a:lnTo>
                <a:lnTo>
                  <a:pt x="996496" y="71266"/>
                </a:lnTo>
                <a:lnTo>
                  <a:pt x="992810" y="59798"/>
                </a:lnTo>
                <a:lnTo>
                  <a:pt x="1133704" y="59798"/>
                </a:lnTo>
                <a:close/>
                <a:moveTo>
                  <a:pt x="2390287" y="13926"/>
                </a:moveTo>
                <a:lnTo>
                  <a:pt x="2440632" y="52835"/>
                </a:lnTo>
                <a:cubicBezTo>
                  <a:pt x="2439412" y="54508"/>
                  <a:pt x="2437551" y="56078"/>
                  <a:pt x="2435051" y="57545"/>
                </a:cubicBezTo>
                <a:cubicBezTo>
                  <a:pt x="2432551" y="59013"/>
                  <a:pt x="2429360" y="60174"/>
                  <a:pt x="2425477" y="61027"/>
                </a:cubicBezTo>
                <a:lnTo>
                  <a:pt x="2425477" y="260080"/>
                </a:lnTo>
                <a:cubicBezTo>
                  <a:pt x="2425728" y="272641"/>
                  <a:pt x="2424409" y="283381"/>
                  <a:pt x="2421521" y="292300"/>
                </a:cubicBezTo>
                <a:cubicBezTo>
                  <a:pt x="2418634" y="301220"/>
                  <a:pt x="2412676" y="308319"/>
                  <a:pt x="2403649" y="313598"/>
                </a:cubicBezTo>
                <a:cubicBezTo>
                  <a:pt x="2394622" y="318877"/>
                  <a:pt x="2381024" y="322336"/>
                  <a:pt x="2362855" y="323974"/>
                </a:cubicBezTo>
                <a:cubicBezTo>
                  <a:pt x="2362676" y="314520"/>
                  <a:pt x="2362112" y="306294"/>
                  <a:pt x="2361164" y="299297"/>
                </a:cubicBezTo>
                <a:cubicBezTo>
                  <a:pt x="2360215" y="292300"/>
                  <a:pt x="2358729" y="286737"/>
                  <a:pt x="2356705" y="282607"/>
                </a:cubicBezTo>
                <a:cubicBezTo>
                  <a:pt x="2354603" y="278127"/>
                  <a:pt x="2351630" y="274390"/>
                  <a:pt x="2347787" y="271395"/>
                </a:cubicBezTo>
                <a:cubicBezTo>
                  <a:pt x="2343942" y="268400"/>
                  <a:pt x="2338304" y="265994"/>
                  <a:pt x="2330872" y="264176"/>
                </a:cubicBezTo>
                <a:lnTo>
                  <a:pt x="2330872" y="258852"/>
                </a:lnTo>
                <a:cubicBezTo>
                  <a:pt x="2331151" y="258872"/>
                  <a:pt x="2333464" y="259013"/>
                  <a:pt x="2337813" y="259276"/>
                </a:cubicBezTo>
                <a:cubicBezTo>
                  <a:pt x="2342161" y="259539"/>
                  <a:pt x="2346874" y="259802"/>
                  <a:pt x="2351951" y="260065"/>
                </a:cubicBezTo>
                <a:cubicBezTo>
                  <a:pt x="2357029" y="260328"/>
                  <a:pt x="2360800" y="260470"/>
                  <a:pt x="2363265" y="260490"/>
                </a:cubicBezTo>
                <a:cubicBezTo>
                  <a:pt x="2366067" y="260490"/>
                  <a:pt x="2367947" y="259876"/>
                  <a:pt x="2368903" y="258647"/>
                </a:cubicBezTo>
                <a:cubicBezTo>
                  <a:pt x="2369860" y="257418"/>
                  <a:pt x="2370305" y="255575"/>
                  <a:pt x="2370236" y="253118"/>
                </a:cubicBezTo>
                <a:lnTo>
                  <a:pt x="2370236" y="52835"/>
                </a:lnTo>
                <a:lnTo>
                  <a:pt x="2325132" y="52835"/>
                </a:lnTo>
                <a:lnTo>
                  <a:pt x="2325132" y="372304"/>
                </a:lnTo>
                <a:cubicBezTo>
                  <a:pt x="2324782" y="376220"/>
                  <a:pt x="2320264" y="380572"/>
                  <a:pt x="2311577" y="385359"/>
                </a:cubicBezTo>
                <a:cubicBezTo>
                  <a:pt x="2302890" y="390146"/>
                  <a:pt x="2292132" y="392757"/>
                  <a:pt x="2279302" y="393192"/>
                </a:cubicBezTo>
                <a:lnTo>
                  <a:pt x="2269890" y="393192"/>
                </a:lnTo>
                <a:lnTo>
                  <a:pt x="2269890" y="17612"/>
                </a:lnTo>
                <a:lnTo>
                  <a:pt x="2326772" y="41367"/>
                </a:lnTo>
                <a:lnTo>
                  <a:pt x="2366135" y="41367"/>
                </a:lnTo>
                <a:close/>
                <a:moveTo>
                  <a:pt x="1366752" y="13132"/>
                </a:moveTo>
                <a:cubicBezTo>
                  <a:pt x="1367170" y="13423"/>
                  <a:pt x="1370942" y="16322"/>
                  <a:pt x="1378067" y="21829"/>
                </a:cubicBezTo>
                <a:cubicBezTo>
                  <a:pt x="1385191" y="27336"/>
                  <a:pt x="1393161" y="33704"/>
                  <a:pt x="1401976" y="40932"/>
                </a:cubicBezTo>
                <a:cubicBezTo>
                  <a:pt x="1404416" y="42800"/>
                  <a:pt x="1406703" y="44696"/>
                  <a:pt x="1408836" y="46619"/>
                </a:cubicBezTo>
                <a:cubicBezTo>
                  <a:pt x="1410969" y="48541"/>
                  <a:pt x="1413051" y="50341"/>
                  <a:pt x="1415082" y="52016"/>
                </a:cubicBezTo>
                <a:cubicBezTo>
                  <a:pt x="1414425" y="54260"/>
                  <a:pt x="1413077" y="55916"/>
                  <a:pt x="1411037" y="56982"/>
                </a:cubicBezTo>
                <a:cubicBezTo>
                  <a:pt x="1408998" y="58049"/>
                  <a:pt x="1406524" y="58578"/>
                  <a:pt x="1403614" y="58569"/>
                </a:cubicBezTo>
                <a:lnTo>
                  <a:pt x="1344635" y="58569"/>
                </a:lnTo>
                <a:cubicBezTo>
                  <a:pt x="1341341" y="78033"/>
                  <a:pt x="1336973" y="96856"/>
                  <a:pt x="1331529" y="115040"/>
                </a:cubicBezTo>
                <a:cubicBezTo>
                  <a:pt x="1326085" y="133223"/>
                  <a:pt x="1319668" y="150715"/>
                  <a:pt x="1312279" y="167516"/>
                </a:cubicBezTo>
                <a:lnTo>
                  <a:pt x="1322518" y="171612"/>
                </a:lnTo>
                <a:lnTo>
                  <a:pt x="1340539" y="171612"/>
                </a:lnTo>
                <a:lnTo>
                  <a:pt x="1363475" y="147038"/>
                </a:lnTo>
                <a:lnTo>
                  <a:pt x="1409757" y="182671"/>
                </a:lnTo>
                <a:cubicBezTo>
                  <a:pt x="1408708" y="184148"/>
                  <a:pt x="1406916" y="185600"/>
                  <a:pt x="1404382" y="187027"/>
                </a:cubicBezTo>
                <a:cubicBezTo>
                  <a:pt x="1401848" y="188453"/>
                  <a:pt x="1398724" y="189598"/>
                  <a:pt x="1395013" y="190461"/>
                </a:cubicBezTo>
                <a:lnTo>
                  <a:pt x="1395013" y="341176"/>
                </a:lnTo>
                <a:cubicBezTo>
                  <a:pt x="1394142" y="343156"/>
                  <a:pt x="1389227" y="345750"/>
                  <a:pt x="1380268" y="348958"/>
                </a:cubicBezTo>
                <a:cubicBezTo>
                  <a:pt x="1371309" y="352166"/>
                  <a:pt x="1362298" y="353941"/>
                  <a:pt x="1353236" y="354283"/>
                </a:cubicBezTo>
                <a:lnTo>
                  <a:pt x="1344635" y="354283"/>
                </a:lnTo>
                <a:lnTo>
                  <a:pt x="1344635" y="330527"/>
                </a:lnTo>
                <a:lnTo>
                  <a:pt x="1317194" y="330527"/>
                </a:lnTo>
                <a:lnTo>
                  <a:pt x="1317194" y="360017"/>
                </a:lnTo>
                <a:cubicBezTo>
                  <a:pt x="1317083" y="362047"/>
                  <a:pt x="1313516" y="364846"/>
                  <a:pt x="1306493" y="368413"/>
                </a:cubicBezTo>
                <a:cubicBezTo>
                  <a:pt x="1299471" y="371980"/>
                  <a:pt x="1289658" y="373959"/>
                  <a:pt x="1277055" y="374352"/>
                </a:cubicBezTo>
                <a:lnTo>
                  <a:pt x="1268454" y="374352"/>
                </a:lnTo>
                <a:lnTo>
                  <a:pt x="1268454" y="243697"/>
                </a:lnTo>
                <a:cubicBezTo>
                  <a:pt x="1259443" y="256347"/>
                  <a:pt x="1249614" y="268355"/>
                  <a:pt x="1238965" y="279722"/>
                </a:cubicBezTo>
                <a:lnTo>
                  <a:pt x="1233640" y="276460"/>
                </a:lnTo>
                <a:cubicBezTo>
                  <a:pt x="1242514" y="256546"/>
                  <a:pt x="1250387" y="234376"/>
                  <a:pt x="1257259" y="209949"/>
                </a:cubicBezTo>
                <a:cubicBezTo>
                  <a:pt x="1264131" y="185522"/>
                  <a:pt x="1270001" y="160323"/>
                  <a:pt x="1274871" y="134351"/>
                </a:cubicBezTo>
                <a:cubicBezTo>
                  <a:pt x="1279740" y="108379"/>
                  <a:pt x="1283608" y="83118"/>
                  <a:pt x="1286475" y="58569"/>
                </a:cubicBezTo>
                <a:lnTo>
                  <a:pt x="1238965" y="58569"/>
                </a:lnTo>
                <a:lnTo>
                  <a:pt x="1235688" y="47101"/>
                </a:lnTo>
                <a:lnTo>
                  <a:pt x="1340130" y="47101"/>
                </a:lnTo>
                <a:close/>
                <a:moveTo>
                  <a:pt x="2214169" y="13107"/>
                </a:moveTo>
                <a:lnTo>
                  <a:pt x="2265374" y="52426"/>
                </a:lnTo>
                <a:cubicBezTo>
                  <a:pt x="2263945" y="54115"/>
                  <a:pt x="2261876" y="55754"/>
                  <a:pt x="2259164" y="57341"/>
                </a:cubicBezTo>
                <a:cubicBezTo>
                  <a:pt x="2256453" y="58928"/>
                  <a:pt x="2253048" y="60157"/>
                  <a:pt x="2248951" y="61027"/>
                </a:cubicBezTo>
                <a:lnTo>
                  <a:pt x="2248951" y="210112"/>
                </a:lnTo>
                <a:cubicBezTo>
                  <a:pt x="2248463" y="211177"/>
                  <a:pt x="2245710" y="212734"/>
                  <a:pt x="2240691" y="214784"/>
                </a:cubicBezTo>
                <a:cubicBezTo>
                  <a:pt x="2235672" y="216835"/>
                  <a:pt x="2229675" y="218726"/>
                  <a:pt x="2222701" y="220458"/>
                </a:cubicBezTo>
                <a:cubicBezTo>
                  <a:pt x="2215727" y="222190"/>
                  <a:pt x="2209064" y="223110"/>
                  <a:pt x="2202711" y="223219"/>
                </a:cubicBezTo>
                <a:lnTo>
                  <a:pt x="2193300" y="223219"/>
                </a:lnTo>
                <a:lnTo>
                  <a:pt x="2193300" y="199463"/>
                </a:lnTo>
                <a:lnTo>
                  <a:pt x="2137137" y="199463"/>
                </a:lnTo>
                <a:lnTo>
                  <a:pt x="2137137" y="295304"/>
                </a:lnTo>
                <a:cubicBezTo>
                  <a:pt x="2145758" y="291805"/>
                  <a:pt x="2154738" y="288051"/>
                  <a:pt x="2164077" y="284040"/>
                </a:cubicBezTo>
                <a:cubicBezTo>
                  <a:pt x="2173415" y="280030"/>
                  <a:pt x="2183010" y="275866"/>
                  <a:pt x="2192860" y="271548"/>
                </a:cubicBezTo>
                <a:cubicBezTo>
                  <a:pt x="2190393" y="263562"/>
                  <a:pt x="2187645" y="255882"/>
                  <a:pt x="2184614" y="248510"/>
                </a:cubicBezTo>
                <a:cubicBezTo>
                  <a:pt x="2181584" y="241137"/>
                  <a:pt x="2178323" y="234072"/>
                  <a:pt x="2174832" y="227314"/>
                </a:cubicBezTo>
                <a:lnTo>
                  <a:pt x="2178929" y="225266"/>
                </a:lnTo>
                <a:cubicBezTo>
                  <a:pt x="2210095" y="241057"/>
                  <a:pt x="2231498" y="258240"/>
                  <a:pt x="2243139" y="276815"/>
                </a:cubicBezTo>
                <a:cubicBezTo>
                  <a:pt x="2254780" y="295390"/>
                  <a:pt x="2259506" y="312151"/>
                  <a:pt x="2257317" y="327097"/>
                </a:cubicBezTo>
                <a:cubicBezTo>
                  <a:pt x="2255129" y="342043"/>
                  <a:pt x="2248873" y="351969"/>
                  <a:pt x="2238550" y="356874"/>
                </a:cubicBezTo>
                <a:cubicBezTo>
                  <a:pt x="2228227" y="361780"/>
                  <a:pt x="2216685" y="358458"/>
                  <a:pt x="2203923" y="346910"/>
                </a:cubicBezTo>
                <a:cubicBezTo>
                  <a:pt x="2204307" y="337447"/>
                  <a:pt x="2203949" y="327805"/>
                  <a:pt x="2202847" y="317984"/>
                </a:cubicBezTo>
                <a:cubicBezTo>
                  <a:pt x="2201746" y="308163"/>
                  <a:pt x="2200056" y="298418"/>
                  <a:pt x="2197777" y="288751"/>
                </a:cubicBezTo>
                <a:cubicBezTo>
                  <a:pt x="2187917" y="299050"/>
                  <a:pt x="2176497" y="310398"/>
                  <a:pt x="2163516" y="322796"/>
                </a:cubicBezTo>
                <a:cubicBezTo>
                  <a:pt x="2150535" y="335195"/>
                  <a:pt x="2136149" y="348284"/>
                  <a:pt x="2120360" y="362065"/>
                </a:cubicBezTo>
                <a:cubicBezTo>
                  <a:pt x="2118263" y="366587"/>
                  <a:pt x="2115807" y="370444"/>
                  <a:pt x="2112995" y="373635"/>
                </a:cubicBezTo>
                <a:cubicBezTo>
                  <a:pt x="2110181" y="376826"/>
                  <a:pt x="2107317" y="379250"/>
                  <a:pt x="2104401" y="380905"/>
                </a:cubicBezTo>
                <a:lnTo>
                  <a:pt x="2068379" y="318240"/>
                </a:lnTo>
                <a:cubicBezTo>
                  <a:pt x="2074353" y="314161"/>
                  <a:pt x="2078277" y="310441"/>
                  <a:pt x="2080155" y="307079"/>
                </a:cubicBezTo>
                <a:cubicBezTo>
                  <a:pt x="2082032" y="303717"/>
                  <a:pt x="2082885" y="299382"/>
                  <a:pt x="2082715" y="294075"/>
                </a:cubicBezTo>
                <a:lnTo>
                  <a:pt x="2082715" y="18021"/>
                </a:lnTo>
                <a:lnTo>
                  <a:pt x="2142876" y="40548"/>
                </a:lnTo>
                <a:lnTo>
                  <a:pt x="2189201" y="40548"/>
                </a:lnTo>
                <a:close/>
                <a:moveTo>
                  <a:pt x="3209839" y="8601"/>
                </a:moveTo>
                <a:lnTo>
                  <a:pt x="3258169" y="46282"/>
                </a:lnTo>
                <a:cubicBezTo>
                  <a:pt x="3256821" y="48151"/>
                  <a:pt x="3254909" y="49840"/>
                  <a:pt x="3252435" y="51351"/>
                </a:cubicBezTo>
                <a:cubicBezTo>
                  <a:pt x="3249961" y="52861"/>
                  <a:pt x="3246411" y="54038"/>
                  <a:pt x="3241786" y="54883"/>
                </a:cubicBezTo>
                <a:lnTo>
                  <a:pt x="3241786" y="237144"/>
                </a:lnTo>
                <a:cubicBezTo>
                  <a:pt x="3241633" y="238945"/>
                  <a:pt x="3237435" y="241487"/>
                  <a:pt x="3229192" y="244772"/>
                </a:cubicBezTo>
                <a:cubicBezTo>
                  <a:pt x="3220949" y="248058"/>
                  <a:pt x="3209583" y="249884"/>
                  <a:pt x="3195095" y="250251"/>
                </a:cubicBezTo>
                <a:lnTo>
                  <a:pt x="3190589" y="250251"/>
                </a:lnTo>
                <a:lnTo>
                  <a:pt x="3190589" y="327660"/>
                </a:lnTo>
                <a:cubicBezTo>
                  <a:pt x="3190521" y="329887"/>
                  <a:pt x="3190965" y="331474"/>
                  <a:pt x="3191920" y="332422"/>
                </a:cubicBezTo>
                <a:cubicBezTo>
                  <a:pt x="3192876" y="333369"/>
                  <a:pt x="3194753" y="333829"/>
                  <a:pt x="3197552" y="333804"/>
                </a:cubicBezTo>
                <a:lnTo>
                  <a:pt x="3210659" y="333804"/>
                </a:lnTo>
                <a:lnTo>
                  <a:pt x="3222127" y="333804"/>
                </a:lnTo>
                <a:cubicBezTo>
                  <a:pt x="3223893" y="333855"/>
                  <a:pt x="3225275" y="333548"/>
                  <a:pt x="3226273" y="332882"/>
                </a:cubicBezTo>
                <a:cubicBezTo>
                  <a:pt x="3227272" y="332217"/>
                  <a:pt x="3228347" y="330886"/>
                  <a:pt x="3229499" y="328889"/>
                </a:cubicBezTo>
                <a:cubicBezTo>
                  <a:pt x="3231385" y="325416"/>
                  <a:pt x="3233859" y="319255"/>
                  <a:pt x="3236923" y="310407"/>
                </a:cubicBezTo>
                <a:cubicBezTo>
                  <a:pt x="3239986" y="301558"/>
                  <a:pt x="3243382" y="291199"/>
                  <a:pt x="3247111" y="279330"/>
                </a:cubicBezTo>
                <a:lnTo>
                  <a:pt x="3251796" y="279330"/>
                </a:lnTo>
                <a:lnTo>
                  <a:pt x="3253049" y="330937"/>
                </a:lnTo>
                <a:cubicBezTo>
                  <a:pt x="3258613" y="333727"/>
                  <a:pt x="3262231" y="336748"/>
                  <a:pt x="3263903" y="339999"/>
                </a:cubicBezTo>
                <a:cubicBezTo>
                  <a:pt x="3265576" y="343250"/>
                  <a:pt x="3266327" y="347192"/>
                  <a:pt x="3266156" y="351825"/>
                </a:cubicBezTo>
                <a:cubicBezTo>
                  <a:pt x="3266330" y="361493"/>
                  <a:pt x="3261541" y="368882"/>
                  <a:pt x="3251788" y="373993"/>
                </a:cubicBezTo>
                <a:cubicBezTo>
                  <a:pt x="3242036" y="379105"/>
                  <a:pt x="3226278" y="381681"/>
                  <a:pt x="3204515" y="381724"/>
                </a:cubicBezTo>
                <a:lnTo>
                  <a:pt x="3181169" y="381724"/>
                </a:lnTo>
                <a:cubicBezTo>
                  <a:pt x="3163890" y="381963"/>
                  <a:pt x="3152678" y="379028"/>
                  <a:pt x="3147533" y="372918"/>
                </a:cubicBezTo>
                <a:cubicBezTo>
                  <a:pt x="3142387" y="366809"/>
                  <a:pt x="3140084" y="356092"/>
                  <a:pt x="3140621" y="340767"/>
                </a:cubicBezTo>
                <a:lnTo>
                  <a:pt x="3140621" y="292437"/>
                </a:lnTo>
                <a:cubicBezTo>
                  <a:pt x="3128837" y="315091"/>
                  <a:pt x="3109502" y="334700"/>
                  <a:pt x="3082615" y="351262"/>
                </a:cubicBezTo>
                <a:cubicBezTo>
                  <a:pt x="3055728" y="367824"/>
                  <a:pt x="3018269" y="381801"/>
                  <a:pt x="2970238" y="393192"/>
                </a:cubicBezTo>
                <a:lnTo>
                  <a:pt x="2967371" y="387049"/>
                </a:lnTo>
                <a:cubicBezTo>
                  <a:pt x="3007027" y="371910"/>
                  <a:pt x="3037327" y="354676"/>
                  <a:pt x="3058271" y="335346"/>
                </a:cubicBezTo>
                <a:cubicBezTo>
                  <a:pt x="3079215" y="316016"/>
                  <a:pt x="3093695" y="293880"/>
                  <a:pt x="3101711" y="268937"/>
                </a:cubicBezTo>
                <a:cubicBezTo>
                  <a:pt x="3109728" y="243995"/>
                  <a:pt x="3114174" y="215536"/>
                  <a:pt x="3115048" y="183560"/>
                </a:cubicBezTo>
                <a:cubicBezTo>
                  <a:pt x="3115923" y="151585"/>
                  <a:pt x="3116119" y="115382"/>
                  <a:pt x="3115637" y="74952"/>
                </a:cubicBezTo>
                <a:lnTo>
                  <a:pt x="3181988" y="80686"/>
                </a:lnTo>
                <a:cubicBezTo>
                  <a:pt x="3181425" y="83946"/>
                  <a:pt x="3179992" y="86540"/>
                  <a:pt x="3177688" y="88468"/>
                </a:cubicBezTo>
                <a:cubicBezTo>
                  <a:pt x="3175384" y="90397"/>
                  <a:pt x="3171902" y="91762"/>
                  <a:pt x="3167244" y="92564"/>
                </a:cubicBezTo>
                <a:cubicBezTo>
                  <a:pt x="3166996" y="119169"/>
                  <a:pt x="3166569" y="143880"/>
                  <a:pt x="3165964" y="166697"/>
                </a:cubicBezTo>
                <a:cubicBezTo>
                  <a:pt x="3165358" y="189514"/>
                  <a:pt x="3163600" y="210539"/>
                  <a:pt x="3160690" y="229772"/>
                </a:cubicBezTo>
                <a:lnTo>
                  <a:pt x="3185265" y="231820"/>
                </a:lnTo>
                <a:lnTo>
                  <a:pt x="3185265" y="50378"/>
                </a:lnTo>
                <a:lnTo>
                  <a:pt x="3098435" y="50378"/>
                </a:lnTo>
                <a:lnTo>
                  <a:pt x="3098435" y="241649"/>
                </a:lnTo>
                <a:cubicBezTo>
                  <a:pt x="3098324" y="243808"/>
                  <a:pt x="3094450" y="246453"/>
                  <a:pt x="3086813" y="249585"/>
                </a:cubicBezTo>
                <a:cubicBezTo>
                  <a:pt x="3079176" y="252716"/>
                  <a:pt x="3068442" y="254440"/>
                  <a:pt x="3054611" y="254756"/>
                </a:cubicBezTo>
                <a:lnTo>
                  <a:pt x="3044781" y="254756"/>
                </a:lnTo>
                <a:lnTo>
                  <a:pt x="3044781" y="75362"/>
                </a:lnTo>
                <a:cubicBezTo>
                  <a:pt x="3043569" y="76164"/>
                  <a:pt x="3041999" y="76813"/>
                  <a:pt x="3040071" y="77307"/>
                </a:cubicBezTo>
                <a:cubicBezTo>
                  <a:pt x="3038142" y="77802"/>
                  <a:pt x="3035753" y="78246"/>
                  <a:pt x="3032903" y="78639"/>
                </a:cubicBezTo>
                <a:cubicBezTo>
                  <a:pt x="3030317" y="99382"/>
                  <a:pt x="3026785" y="120253"/>
                  <a:pt x="3022305" y="141252"/>
                </a:cubicBezTo>
                <a:cubicBezTo>
                  <a:pt x="3017825" y="162252"/>
                  <a:pt x="3011938" y="183020"/>
                  <a:pt x="3004642" y="203559"/>
                </a:cubicBezTo>
                <a:cubicBezTo>
                  <a:pt x="3023319" y="232710"/>
                  <a:pt x="3033705" y="257916"/>
                  <a:pt x="3035801" y="279179"/>
                </a:cubicBezTo>
                <a:cubicBezTo>
                  <a:pt x="3037896" y="300441"/>
                  <a:pt x="3034326" y="314877"/>
                  <a:pt x="3025091" y="322487"/>
                </a:cubicBezTo>
                <a:cubicBezTo>
                  <a:pt x="3015855" y="330097"/>
                  <a:pt x="3003578" y="327999"/>
                  <a:pt x="2988259" y="316192"/>
                </a:cubicBezTo>
                <a:cubicBezTo>
                  <a:pt x="2984505" y="301379"/>
                  <a:pt x="2979726" y="285952"/>
                  <a:pt x="2973924" y="269910"/>
                </a:cubicBezTo>
                <a:cubicBezTo>
                  <a:pt x="2962533" y="289220"/>
                  <a:pt x="2948863" y="307429"/>
                  <a:pt x="2932915" y="324537"/>
                </a:cubicBezTo>
                <a:cubicBezTo>
                  <a:pt x="2916968" y="341645"/>
                  <a:pt x="2898281" y="357295"/>
                  <a:pt x="2876855" y="371485"/>
                </a:cubicBezTo>
                <a:lnTo>
                  <a:pt x="2872759" y="367799"/>
                </a:lnTo>
                <a:cubicBezTo>
                  <a:pt x="2890721" y="346740"/>
                  <a:pt x="2906097" y="323223"/>
                  <a:pt x="2918887" y="297249"/>
                </a:cubicBezTo>
                <a:cubicBezTo>
                  <a:pt x="2931678" y="271275"/>
                  <a:pt x="2942242" y="243868"/>
                  <a:pt x="2950578" y="215027"/>
                </a:cubicBezTo>
                <a:cubicBezTo>
                  <a:pt x="2940834" y="194429"/>
                  <a:pt x="2930526" y="174291"/>
                  <a:pt x="2919655" y="154615"/>
                </a:cubicBezTo>
                <a:cubicBezTo>
                  <a:pt x="2908785" y="134938"/>
                  <a:pt x="2898067" y="116439"/>
                  <a:pt x="2887504" y="99117"/>
                </a:cubicBezTo>
                <a:lnTo>
                  <a:pt x="2893238" y="96660"/>
                </a:lnTo>
                <a:cubicBezTo>
                  <a:pt x="2907761" y="106490"/>
                  <a:pt x="2921004" y="116319"/>
                  <a:pt x="2932967" y="126149"/>
                </a:cubicBezTo>
                <a:cubicBezTo>
                  <a:pt x="2944930" y="135979"/>
                  <a:pt x="2955715" y="145809"/>
                  <a:pt x="2965323" y="155639"/>
                </a:cubicBezTo>
                <a:cubicBezTo>
                  <a:pt x="2968165" y="141065"/>
                  <a:pt x="2970571" y="126491"/>
                  <a:pt x="2972542" y="111917"/>
                </a:cubicBezTo>
                <a:cubicBezTo>
                  <a:pt x="2974513" y="97343"/>
                  <a:pt x="2976203" y="82973"/>
                  <a:pt x="2977611" y="68809"/>
                </a:cubicBezTo>
                <a:lnTo>
                  <a:pt x="2878493" y="68809"/>
                </a:lnTo>
                <a:lnTo>
                  <a:pt x="2874807" y="57341"/>
                </a:lnTo>
                <a:lnTo>
                  <a:pt x="2973515" y="57341"/>
                </a:lnTo>
                <a:lnTo>
                  <a:pt x="3000547" y="27851"/>
                </a:lnTo>
                <a:lnTo>
                  <a:pt x="3044781" y="66761"/>
                </a:lnTo>
                <a:lnTo>
                  <a:pt x="3044781" y="17202"/>
                </a:lnTo>
                <a:lnTo>
                  <a:pt x="3102940" y="38910"/>
                </a:lnTo>
                <a:lnTo>
                  <a:pt x="3183217" y="38910"/>
                </a:lnTo>
                <a:close/>
                <a:moveTo>
                  <a:pt x="286293" y="6144"/>
                </a:moveTo>
                <a:lnTo>
                  <a:pt x="349777" y="17202"/>
                </a:lnTo>
                <a:cubicBezTo>
                  <a:pt x="349197" y="20086"/>
                  <a:pt x="347695" y="22407"/>
                  <a:pt x="345272" y="24165"/>
                </a:cubicBezTo>
                <a:cubicBezTo>
                  <a:pt x="342849" y="25923"/>
                  <a:pt x="339299" y="27015"/>
                  <a:pt x="334623" y="27442"/>
                </a:cubicBezTo>
                <a:cubicBezTo>
                  <a:pt x="332166" y="40369"/>
                  <a:pt x="329401" y="53015"/>
                  <a:pt x="326329" y="65379"/>
                </a:cubicBezTo>
                <a:cubicBezTo>
                  <a:pt x="323257" y="77743"/>
                  <a:pt x="319878" y="89672"/>
                  <a:pt x="316192" y="101165"/>
                </a:cubicBezTo>
                <a:lnTo>
                  <a:pt x="330118" y="101165"/>
                </a:lnTo>
                <a:lnTo>
                  <a:pt x="354692" y="70447"/>
                </a:lnTo>
                <a:cubicBezTo>
                  <a:pt x="354922" y="70599"/>
                  <a:pt x="357511" y="72525"/>
                  <a:pt x="362459" y="76227"/>
                </a:cubicBezTo>
                <a:cubicBezTo>
                  <a:pt x="367407" y="79928"/>
                  <a:pt x="373333" y="84494"/>
                  <a:pt x="380238" y="89925"/>
                </a:cubicBezTo>
                <a:cubicBezTo>
                  <a:pt x="387142" y="95355"/>
                  <a:pt x="393645" y="100740"/>
                  <a:pt x="399746" y="106080"/>
                </a:cubicBezTo>
                <a:cubicBezTo>
                  <a:pt x="399106" y="108324"/>
                  <a:pt x="397826" y="109980"/>
                  <a:pt x="395906" y="111046"/>
                </a:cubicBezTo>
                <a:cubicBezTo>
                  <a:pt x="393986" y="112113"/>
                  <a:pt x="391580" y="112642"/>
                  <a:pt x="388687" y="112633"/>
                </a:cubicBezTo>
                <a:lnTo>
                  <a:pt x="377628" y="112633"/>
                </a:lnTo>
                <a:cubicBezTo>
                  <a:pt x="375171" y="144418"/>
                  <a:pt x="370563" y="174436"/>
                  <a:pt x="363805" y="202689"/>
                </a:cubicBezTo>
                <a:cubicBezTo>
                  <a:pt x="357047" y="230941"/>
                  <a:pt x="346910" y="257171"/>
                  <a:pt x="333394" y="281378"/>
                </a:cubicBezTo>
                <a:cubicBezTo>
                  <a:pt x="342388" y="294101"/>
                  <a:pt x="352559" y="305722"/>
                  <a:pt x="363908" y="316243"/>
                </a:cubicBezTo>
                <a:cubicBezTo>
                  <a:pt x="375256" y="326764"/>
                  <a:pt x="387885" y="336031"/>
                  <a:pt x="401793" y="344043"/>
                </a:cubicBezTo>
                <a:lnTo>
                  <a:pt x="400565" y="348139"/>
                </a:lnTo>
                <a:cubicBezTo>
                  <a:pt x="388141" y="351177"/>
                  <a:pt x="378277" y="356467"/>
                  <a:pt x="370973" y="364010"/>
                </a:cubicBezTo>
                <a:cubicBezTo>
                  <a:pt x="363669" y="371553"/>
                  <a:pt x="358515" y="381553"/>
                  <a:pt x="355511" y="394011"/>
                </a:cubicBezTo>
                <a:cubicBezTo>
                  <a:pt x="345101" y="383951"/>
                  <a:pt x="336022" y="372534"/>
                  <a:pt x="328275" y="359761"/>
                </a:cubicBezTo>
                <a:cubicBezTo>
                  <a:pt x="320527" y="346987"/>
                  <a:pt x="313905" y="333010"/>
                  <a:pt x="308410" y="317830"/>
                </a:cubicBezTo>
                <a:cubicBezTo>
                  <a:pt x="295381" y="333411"/>
                  <a:pt x="279868" y="347712"/>
                  <a:pt x="261872" y="360733"/>
                </a:cubicBezTo>
                <a:cubicBezTo>
                  <a:pt x="243877" y="373754"/>
                  <a:pt x="222937" y="385393"/>
                  <a:pt x="199054" y="395650"/>
                </a:cubicBezTo>
                <a:lnTo>
                  <a:pt x="195777" y="391144"/>
                </a:lnTo>
                <a:cubicBezTo>
                  <a:pt x="219626" y="374915"/>
                  <a:pt x="239713" y="357098"/>
                  <a:pt x="256036" y="337695"/>
                </a:cubicBezTo>
                <a:cubicBezTo>
                  <a:pt x="272359" y="318291"/>
                  <a:pt x="285585" y="297608"/>
                  <a:pt x="295713" y="275644"/>
                </a:cubicBezTo>
                <a:cubicBezTo>
                  <a:pt x="289229" y="246564"/>
                  <a:pt x="284587" y="215027"/>
                  <a:pt x="281788" y="181032"/>
                </a:cubicBezTo>
                <a:cubicBezTo>
                  <a:pt x="278085" y="187586"/>
                  <a:pt x="274125" y="193832"/>
                  <a:pt x="269910" y="199770"/>
                </a:cubicBezTo>
                <a:cubicBezTo>
                  <a:pt x="265695" y="205709"/>
                  <a:pt x="261326" y="211341"/>
                  <a:pt x="256804" y="216665"/>
                </a:cubicBezTo>
                <a:lnTo>
                  <a:pt x="251070" y="213798"/>
                </a:lnTo>
                <a:lnTo>
                  <a:pt x="259763" y="178046"/>
                </a:lnTo>
                <a:lnTo>
                  <a:pt x="260900" y="177346"/>
                </a:lnTo>
                <a:lnTo>
                  <a:pt x="260127" y="176550"/>
                </a:lnTo>
                <a:lnTo>
                  <a:pt x="274672" y="116729"/>
                </a:lnTo>
                <a:cubicBezTo>
                  <a:pt x="280875" y="80277"/>
                  <a:pt x="284749" y="43415"/>
                  <a:pt x="286293" y="6144"/>
                </a:cubicBezTo>
                <a:close/>
                <a:moveTo>
                  <a:pt x="3588287" y="4506"/>
                </a:moveTo>
                <a:lnTo>
                  <a:pt x="3638255" y="55702"/>
                </a:lnTo>
                <a:cubicBezTo>
                  <a:pt x="3635789" y="57785"/>
                  <a:pt x="3632119" y="58741"/>
                  <a:pt x="3627247" y="58570"/>
                </a:cubicBezTo>
                <a:cubicBezTo>
                  <a:pt x="3622375" y="58399"/>
                  <a:pt x="3616351" y="56897"/>
                  <a:pt x="3609175" y="54064"/>
                </a:cubicBezTo>
                <a:cubicBezTo>
                  <a:pt x="3592075" y="56334"/>
                  <a:pt x="3573235" y="58451"/>
                  <a:pt x="3552653" y="60414"/>
                </a:cubicBezTo>
                <a:cubicBezTo>
                  <a:pt x="3532073" y="62377"/>
                  <a:pt x="3510365" y="64085"/>
                  <a:pt x="3487531" y="65536"/>
                </a:cubicBezTo>
                <a:cubicBezTo>
                  <a:pt x="3485714" y="72093"/>
                  <a:pt x="3483819" y="78548"/>
                  <a:pt x="3481848" y="84900"/>
                </a:cubicBezTo>
                <a:cubicBezTo>
                  <a:pt x="3479877" y="91252"/>
                  <a:pt x="3477676" y="97501"/>
                  <a:pt x="3475244" y="103648"/>
                </a:cubicBezTo>
                <a:lnTo>
                  <a:pt x="3564531" y="103648"/>
                </a:lnTo>
                <a:lnTo>
                  <a:pt x="3593202" y="68405"/>
                </a:lnTo>
                <a:cubicBezTo>
                  <a:pt x="3593483" y="68590"/>
                  <a:pt x="3596561" y="70816"/>
                  <a:pt x="3602440" y="75082"/>
                </a:cubicBezTo>
                <a:cubicBezTo>
                  <a:pt x="3608318" y="79349"/>
                  <a:pt x="3615311" y="84548"/>
                  <a:pt x="3623419" y="90679"/>
                </a:cubicBezTo>
                <a:cubicBezTo>
                  <a:pt x="3631527" y="96810"/>
                  <a:pt x="3639066" y="102764"/>
                  <a:pt x="3646037" y="108541"/>
                </a:cubicBezTo>
                <a:cubicBezTo>
                  <a:pt x="3645379" y="110775"/>
                  <a:pt x="3644032" y="112423"/>
                  <a:pt x="3641992" y="113485"/>
                </a:cubicBezTo>
                <a:cubicBezTo>
                  <a:pt x="3639953" y="114547"/>
                  <a:pt x="3637479" y="115074"/>
                  <a:pt x="3634569" y="115065"/>
                </a:cubicBezTo>
                <a:lnTo>
                  <a:pt x="3470739" y="115065"/>
                </a:lnTo>
                <a:cubicBezTo>
                  <a:pt x="3465414" y="128189"/>
                  <a:pt x="3459271" y="140903"/>
                  <a:pt x="3452307" y="153207"/>
                </a:cubicBezTo>
                <a:lnTo>
                  <a:pt x="3587877" y="153207"/>
                </a:lnTo>
                <a:lnTo>
                  <a:pt x="3617776" y="116296"/>
                </a:lnTo>
                <a:cubicBezTo>
                  <a:pt x="3618069" y="116493"/>
                  <a:pt x="3621260" y="118832"/>
                  <a:pt x="3627348" y="123312"/>
                </a:cubicBezTo>
                <a:cubicBezTo>
                  <a:pt x="3633436" y="127792"/>
                  <a:pt x="3640662" y="133228"/>
                  <a:pt x="3649025" y="139619"/>
                </a:cubicBezTo>
                <a:cubicBezTo>
                  <a:pt x="3657389" y="146010"/>
                  <a:pt x="3665130" y="152170"/>
                  <a:pt x="3672249" y="158100"/>
                </a:cubicBezTo>
                <a:cubicBezTo>
                  <a:pt x="3671780" y="160334"/>
                  <a:pt x="3670466" y="161982"/>
                  <a:pt x="3668307" y="163044"/>
                </a:cubicBezTo>
                <a:cubicBezTo>
                  <a:pt x="3666149" y="164106"/>
                  <a:pt x="3663503" y="164632"/>
                  <a:pt x="3660372" y="164624"/>
                </a:cubicBezTo>
                <a:lnTo>
                  <a:pt x="3445755" y="164624"/>
                </a:lnTo>
                <a:cubicBezTo>
                  <a:pt x="3443289" y="168530"/>
                  <a:pt x="3440745" y="172411"/>
                  <a:pt x="3438126" y="176266"/>
                </a:cubicBezTo>
                <a:cubicBezTo>
                  <a:pt x="3435507" y="180121"/>
                  <a:pt x="3432861" y="183899"/>
                  <a:pt x="3430191" y="187600"/>
                </a:cubicBezTo>
                <a:lnTo>
                  <a:pt x="3448212" y="194164"/>
                </a:lnTo>
                <a:lnTo>
                  <a:pt x="3555111" y="194164"/>
                </a:lnTo>
                <a:lnTo>
                  <a:pt x="3580914" y="166265"/>
                </a:lnTo>
                <a:lnTo>
                  <a:pt x="3632930" y="205991"/>
                </a:lnTo>
                <a:cubicBezTo>
                  <a:pt x="3631719" y="207470"/>
                  <a:pt x="3629943" y="208922"/>
                  <a:pt x="3627606" y="210349"/>
                </a:cubicBezTo>
                <a:cubicBezTo>
                  <a:pt x="3625268" y="211776"/>
                  <a:pt x="3622264" y="212921"/>
                  <a:pt x="3618595" y="213784"/>
                </a:cubicBezTo>
                <a:lnTo>
                  <a:pt x="3618595" y="378012"/>
                </a:lnTo>
                <a:cubicBezTo>
                  <a:pt x="3618224" y="379221"/>
                  <a:pt x="3615372" y="380945"/>
                  <a:pt x="3610040" y="383185"/>
                </a:cubicBezTo>
                <a:cubicBezTo>
                  <a:pt x="3604707" y="385425"/>
                  <a:pt x="3598306" y="387483"/>
                  <a:pt x="3590835" y="389359"/>
                </a:cubicBezTo>
                <a:cubicBezTo>
                  <a:pt x="3583364" y="391235"/>
                  <a:pt x="3576235" y="392231"/>
                  <a:pt x="3569446" y="392347"/>
                </a:cubicBezTo>
                <a:lnTo>
                  <a:pt x="3559207" y="392347"/>
                </a:lnTo>
                <a:lnTo>
                  <a:pt x="3559207" y="362448"/>
                </a:lnTo>
                <a:lnTo>
                  <a:pt x="3442478" y="362448"/>
                </a:lnTo>
                <a:lnTo>
                  <a:pt x="3442478" y="377193"/>
                </a:lnTo>
                <a:cubicBezTo>
                  <a:pt x="3442367" y="379685"/>
                  <a:pt x="3438186" y="382995"/>
                  <a:pt x="3429935" y="387125"/>
                </a:cubicBezTo>
                <a:cubicBezTo>
                  <a:pt x="3421683" y="391255"/>
                  <a:pt x="3410028" y="393542"/>
                  <a:pt x="3394967" y="393986"/>
                </a:cubicBezTo>
                <a:lnTo>
                  <a:pt x="3383909" y="393986"/>
                </a:lnTo>
                <a:lnTo>
                  <a:pt x="3383909" y="237981"/>
                </a:lnTo>
                <a:cubicBezTo>
                  <a:pt x="3370401" y="250057"/>
                  <a:pt x="3355640" y="261297"/>
                  <a:pt x="3339623" y="271702"/>
                </a:cubicBezTo>
                <a:cubicBezTo>
                  <a:pt x="3323607" y="282108"/>
                  <a:pt x="3306286" y="291616"/>
                  <a:pt x="3287659" y="300228"/>
                </a:cubicBezTo>
                <a:lnTo>
                  <a:pt x="3283973" y="296148"/>
                </a:lnTo>
                <a:cubicBezTo>
                  <a:pt x="3306704" y="278977"/>
                  <a:pt x="3326875" y="259203"/>
                  <a:pt x="3344487" y="236826"/>
                </a:cubicBezTo>
                <a:cubicBezTo>
                  <a:pt x="3362099" y="214449"/>
                  <a:pt x="3377151" y="190381"/>
                  <a:pt x="3389643" y="164624"/>
                </a:cubicBezTo>
                <a:lnTo>
                  <a:pt x="3293393" y="164624"/>
                </a:lnTo>
                <a:lnTo>
                  <a:pt x="3290116" y="153207"/>
                </a:lnTo>
                <a:lnTo>
                  <a:pt x="3394967" y="153207"/>
                </a:lnTo>
                <a:cubicBezTo>
                  <a:pt x="3397629" y="147029"/>
                  <a:pt x="3400189" y="140724"/>
                  <a:pt x="3402647" y="134290"/>
                </a:cubicBezTo>
                <a:cubicBezTo>
                  <a:pt x="3405104" y="127856"/>
                  <a:pt x="3407459" y="121448"/>
                  <a:pt x="3409712" y="115065"/>
                </a:cubicBezTo>
                <a:lnTo>
                  <a:pt x="3321653" y="115065"/>
                </a:lnTo>
                <a:lnTo>
                  <a:pt x="3318377" y="103648"/>
                </a:lnTo>
                <a:lnTo>
                  <a:pt x="3413398" y="103648"/>
                </a:lnTo>
                <a:cubicBezTo>
                  <a:pt x="3415224" y="97902"/>
                  <a:pt x="3416897" y="92080"/>
                  <a:pt x="3418415" y="86180"/>
                </a:cubicBezTo>
                <a:cubicBezTo>
                  <a:pt x="3419934" y="80281"/>
                  <a:pt x="3421402" y="74356"/>
                  <a:pt x="3422819" y="68405"/>
                </a:cubicBezTo>
                <a:cubicBezTo>
                  <a:pt x="3403500" y="69028"/>
                  <a:pt x="3384285" y="69421"/>
                  <a:pt x="3365171" y="69583"/>
                </a:cubicBezTo>
                <a:cubicBezTo>
                  <a:pt x="3346057" y="69745"/>
                  <a:pt x="3327456" y="69626"/>
                  <a:pt x="3309366" y="69225"/>
                </a:cubicBezTo>
                <a:lnTo>
                  <a:pt x="3308547" y="63077"/>
                </a:lnTo>
                <a:cubicBezTo>
                  <a:pt x="3340625" y="59145"/>
                  <a:pt x="3374175" y="53992"/>
                  <a:pt x="3409196" y="47618"/>
                </a:cubicBezTo>
                <a:cubicBezTo>
                  <a:pt x="3444217" y="41244"/>
                  <a:pt x="3477464" y="34301"/>
                  <a:pt x="3508935" y="26790"/>
                </a:cubicBezTo>
                <a:cubicBezTo>
                  <a:pt x="3540407" y="19278"/>
                  <a:pt x="3566857" y="11850"/>
                  <a:pt x="3588287" y="4506"/>
                </a:cubicBezTo>
                <a:close/>
                <a:moveTo>
                  <a:pt x="887140" y="4506"/>
                </a:moveTo>
                <a:lnTo>
                  <a:pt x="958406" y="11059"/>
                </a:lnTo>
                <a:cubicBezTo>
                  <a:pt x="958056" y="14139"/>
                  <a:pt x="956708" y="16682"/>
                  <a:pt x="954361" y="18687"/>
                </a:cubicBezTo>
                <a:cubicBezTo>
                  <a:pt x="952015" y="20692"/>
                  <a:pt x="948311" y="22109"/>
                  <a:pt x="943252" y="22936"/>
                </a:cubicBezTo>
                <a:lnTo>
                  <a:pt x="943252" y="101575"/>
                </a:lnTo>
                <a:lnTo>
                  <a:pt x="968236" y="61027"/>
                </a:lnTo>
                <a:cubicBezTo>
                  <a:pt x="968504" y="61270"/>
                  <a:pt x="971244" y="63970"/>
                  <a:pt x="976457" y="69127"/>
                </a:cubicBezTo>
                <a:cubicBezTo>
                  <a:pt x="981671" y="74285"/>
                  <a:pt x="987749" y="80444"/>
                  <a:pt x="994691" y="87604"/>
                </a:cubicBezTo>
                <a:cubicBezTo>
                  <a:pt x="1001634" y="94764"/>
                  <a:pt x="1007833" y="101469"/>
                  <a:pt x="1013289" y="107718"/>
                </a:cubicBezTo>
                <a:cubicBezTo>
                  <a:pt x="1012657" y="109963"/>
                  <a:pt x="1011360" y="111618"/>
                  <a:pt x="1009398" y="112684"/>
                </a:cubicBezTo>
                <a:cubicBezTo>
                  <a:pt x="1007435" y="113751"/>
                  <a:pt x="1004910" y="114280"/>
                  <a:pt x="1001821" y="114272"/>
                </a:cubicBezTo>
                <a:lnTo>
                  <a:pt x="943252" y="114272"/>
                </a:lnTo>
                <a:lnTo>
                  <a:pt x="943252" y="177346"/>
                </a:lnTo>
                <a:cubicBezTo>
                  <a:pt x="954344" y="174462"/>
                  <a:pt x="965642" y="171424"/>
                  <a:pt x="977144" y="168233"/>
                </a:cubicBezTo>
                <a:cubicBezTo>
                  <a:pt x="988646" y="165042"/>
                  <a:pt x="1000148" y="161799"/>
                  <a:pt x="1011651" y="158506"/>
                </a:cubicBezTo>
                <a:lnTo>
                  <a:pt x="1012879" y="162601"/>
                </a:lnTo>
                <a:cubicBezTo>
                  <a:pt x="1004295" y="168941"/>
                  <a:pt x="994226" y="176024"/>
                  <a:pt x="982673" y="183848"/>
                </a:cubicBezTo>
                <a:cubicBezTo>
                  <a:pt x="971120" y="191673"/>
                  <a:pt x="957979" y="200291"/>
                  <a:pt x="943252" y="209703"/>
                </a:cubicBezTo>
                <a:lnTo>
                  <a:pt x="943252" y="323564"/>
                </a:lnTo>
                <a:cubicBezTo>
                  <a:pt x="943527" y="336936"/>
                  <a:pt x="942111" y="348374"/>
                  <a:pt x="939004" y="357878"/>
                </a:cubicBezTo>
                <a:cubicBezTo>
                  <a:pt x="935897" y="367381"/>
                  <a:pt x="929445" y="374996"/>
                  <a:pt x="919648" y="380723"/>
                </a:cubicBezTo>
                <a:cubicBezTo>
                  <a:pt x="909851" y="386449"/>
                  <a:pt x="895056" y="390333"/>
                  <a:pt x="875262" y="392373"/>
                </a:cubicBezTo>
                <a:cubicBezTo>
                  <a:pt x="874716" y="382168"/>
                  <a:pt x="873760" y="373396"/>
                  <a:pt x="872395" y="366058"/>
                </a:cubicBezTo>
                <a:cubicBezTo>
                  <a:pt x="871030" y="358720"/>
                  <a:pt x="868845" y="352610"/>
                  <a:pt x="865842" y="347729"/>
                </a:cubicBezTo>
                <a:cubicBezTo>
                  <a:pt x="862966" y="342849"/>
                  <a:pt x="858990" y="338787"/>
                  <a:pt x="853913" y="335545"/>
                </a:cubicBezTo>
                <a:cubicBezTo>
                  <a:pt x="848836" y="332302"/>
                  <a:pt x="841481" y="329674"/>
                  <a:pt x="831847" y="327660"/>
                </a:cubicBezTo>
                <a:lnTo>
                  <a:pt x="831847" y="321926"/>
                </a:lnTo>
                <a:cubicBezTo>
                  <a:pt x="832267" y="321956"/>
                  <a:pt x="835705" y="322169"/>
                  <a:pt x="842162" y="322563"/>
                </a:cubicBezTo>
                <a:cubicBezTo>
                  <a:pt x="848620" y="322958"/>
                  <a:pt x="855577" y="323352"/>
                  <a:pt x="863036" y="323746"/>
                </a:cubicBezTo>
                <a:cubicBezTo>
                  <a:pt x="870494" y="324141"/>
                  <a:pt x="875935" y="324353"/>
                  <a:pt x="879358" y="324384"/>
                </a:cubicBezTo>
                <a:cubicBezTo>
                  <a:pt x="882191" y="324375"/>
                  <a:pt x="884204" y="323778"/>
                  <a:pt x="885399" y="322592"/>
                </a:cubicBezTo>
                <a:cubicBezTo>
                  <a:pt x="886594" y="321406"/>
                  <a:pt x="887174" y="319682"/>
                  <a:pt x="887140" y="317421"/>
                </a:cubicBezTo>
                <a:lnTo>
                  <a:pt x="887140" y="243288"/>
                </a:lnTo>
                <a:cubicBezTo>
                  <a:pt x="882225" y="245976"/>
                  <a:pt x="877207" y="248791"/>
                  <a:pt x="872088" y="251735"/>
                </a:cubicBezTo>
                <a:cubicBezTo>
                  <a:pt x="866968" y="254679"/>
                  <a:pt x="861746" y="257597"/>
                  <a:pt x="856422" y="260490"/>
                </a:cubicBezTo>
                <a:cubicBezTo>
                  <a:pt x="855560" y="263212"/>
                  <a:pt x="854109" y="265652"/>
                  <a:pt x="852070" y="267811"/>
                </a:cubicBezTo>
                <a:cubicBezTo>
                  <a:pt x="850030" y="269970"/>
                  <a:pt x="847658" y="271489"/>
                  <a:pt x="844954" y="272368"/>
                </a:cubicBezTo>
                <a:lnTo>
                  <a:pt x="823246" y="207245"/>
                </a:lnTo>
                <a:cubicBezTo>
                  <a:pt x="829902" y="205795"/>
                  <a:pt x="838707" y="203781"/>
                  <a:pt x="849664" y="201204"/>
                </a:cubicBezTo>
                <a:cubicBezTo>
                  <a:pt x="860620" y="198627"/>
                  <a:pt x="873112" y="195589"/>
                  <a:pt x="887140" y="192091"/>
                </a:cubicBezTo>
                <a:lnTo>
                  <a:pt x="887140" y="114272"/>
                </a:lnTo>
                <a:lnTo>
                  <a:pt x="831847" y="114272"/>
                </a:lnTo>
                <a:lnTo>
                  <a:pt x="828571" y="102804"/>
                </a:lnTo>
                <a:lnTo>
                  <a:pt x="887140" y="102804"/>
                </a:lnTo>
                <a:close/>
                <a:moveTo>
                  <a:pt x="65532" y="4096"/>
                </a:moveTo>
                <a:lnTo>
                  <a:pt x="125330" y="38500"/>
                </a:lnTo>
                <a:cubicBezTo>
                  <a:pt x="124170" y="40958"/>
                  <a:pt x="121985" y="42596"/>
                  <a:pt x="118777" y="43415"/>
                </a:cubicBezTo>
                <a:lnTo>
                  <a:pt x="170383" y="51197"/>
                </a:lnTo>
                <a:lnTo>
                  <a:pt x="170383" y="9011"/>
                </a:lnTo>
                <a:lnTo>
                  <a:pt x="221990" y="13926"/>
                </a:lnTo>
                <a:cubicBezTo>
                  <a:pt x="221845" y="16187"/>
                  <a:pt x="220906" y="18115"/>
                  <a:pt x="219174" y="19711"/>
                </a:cubicBezTo>
                <a:cubicBezTo>
                  <a:pt x="217442" y="21307"/>
                  <a:pt x="214558" y="22518"/>
                  <a:pt x="210522" y="23346"/>
                </a:cubicBezTo>
                <a:lnTo>
                  <a:pt x="210522" y="130245"/>
                </a:lnTo>
                <a:lnTo>
                  <a:pt x="223628" y="130245"/>
                </a:lnTo>
                <a:lnTo>
                  <a:pt x="223628" y="44459"/>
                </a:lnTo>
                <a:lnTo>
                  <a:pt x="272777" y="48987"/>
                </a:lnTo>
                <a:cubicBezTo>
                  <a:pt x="272436" y="51099"/>
                  <a:pt x="271480" y="52925"/>
                  <a:pt x="269910" y="54464"/>
                </a:cubicBezTo>
                <a:cubicBezTo>
                  <a:pt x="268340" y="56003"/>
                  <a:pt x="265746" y="57098"/>
                  <a:pt x="262128" y="57750"/>
                </a:cubicBezTo>
                <a:lnTo>
                  <a:pt x="262128" y="141304"/>
                </a:lnTo>
                <a:cubicBezTo>
                  <a:pt x="261770" y="142899"/>
                  <a:pt x="258698" y="144725"/>
                  <a:pt x="252913" y="146782"/>
                </a:cubicBezTo>
                <a:cubicBezTo>
                  <a:pt x="247128" y="148838"/>
                  <a:pt x="240779" y="150152"/>
                  <a:pt x="233868" y="150724"/>
                </a:cubicBezTo>
                <a:cubicBezTo>
                  <a:pt x="237733" y="154163"/>
                  <a:pt x="242187" y="158344"/>
                  <a:pt x="247230" y="163267"/>
                </a:cubicBezTo>
                <a:lnTo>
                  <a:pt x="260127" y="176550"/>
                </a:lnTo>
                <a:lnTo>
                  <a:pt x="259763" y="178046"/>
                </a:lnTo>
                <a:lnTo>
                  <a:pt x="250251" y="183899"/>
                </a:lnTo>
                <a:lnTo>
                  <a:pt x="119596" y="183899"/>
                </a:lnTo>
                <a:lnTo>
                  <a:pt x="116320" y="172431"/>
                </a:lnTo>
                <a:lnTo>
                  <a:pt x="209293" y="172431"/>
                </a:lnTo>
                <a:lnTo>
                  <a:pt x="224038" y="150724"/>
                </a:lnTo>
                <a:lnTo>
                  <a:pt x="223628" y="150724"/>
                </a:lnTo>
                <a:lnTo>
                  <a:pt x="223628" y="141713"/>
                </a:lnTo>
                <a:lnTo>
                  <a:pt x="158506" y="141713"/>
                </a:lnTo>
                <a:lnTo>
                  <a:pt x="148676" y="154000"/>
                </a:lnTo>
                <a:lnTo>
                  <a:pt x="110995" y="136798"/>
                </a:lnTo>
                <a:cubicBezTo>
                  <a:pt x="111823" y="135552"/>
                  <a:pt x="112830" y="134255"/>
                  <a:pt x="114016" y="132907"/>
                </a:cubicBezTo>
                <a:cubicBezTo>
                  <a:pt x="115202" y="131559"/>
                  <a:pt x="116516" y="130262"/>
                  <a:pt x="117958" y="129016"/>
                </a:cubicBezTo>
                <a:lnTo>
                  <a:pt x="117958" y="125330"/>
                </a:lnTo>
                <a:lnTo>
                  <a:pt x="115500" y="125330"/>
                </a:lnTo>
                <a:cubicBezTo>
                  <a:pt x="110586" y="131926"/>
                  <a:pt x="105159" y="138906"/>
                  <a:pt x="99220" y="146270"/>
                </a:cubicBezTo>
                <a:cubicBezTo>
                  <a:pt x="93281" y="153633"/>
                  <a:pt x="86830" y="161125"/>
                  <a:pt x="79867" y="168745"/>
                </a:cubicBezTo>
                <a:lnTo>
                  <a:pt x="112633" y="181032"/>
                </a:lnTo>
                <a:cubicBezTo>
                  <a:pt x="112053" y="182867"/>
                  <a:pt x="110756" y="184420"/>
                  <a:pt x="108742" y="185691"/>
                </a:cubicBezTo>
                <a:cubicBezTo>
                  <a:pt x="106729" y="186963"/>
                  <a:pt x="103793" y="188004"/>
                  <a:pt x="99937" y="188814"/>
                </a:cubicBezTo>
                <a:lnTo>
                  <a:pt x="99937" y="376400"/>
                </a:lnTo>
                <a:cubicBezTo>
                  <a:pt x="99399" y="379105"/>
                  <a:pt x="95252" y="382603"/>
                  <a:pt x="87496" y="386895"/>
                </a:cubicBezTo>
                <a:cubicBezTo>
                  <a:pt x="79739" y="391187"/>
                  <a:pt x="70370" y="393559"/>
                  <a:pt x="59389" y="394011"/>
                </a:cubicBezTo>
                <a:lnTo>
                  <a:pt x="49968" y="394011"/>
                </a:lnTo>
                <a:lnTo>
                  <a:pt x="49968" y="200282"/>
                </a:lnTo>
                <a:cubicBezTo>
                  <a:pt x="42784" y="207279"/>
                  <a:pt x="35343" y="214071"/>
                  <a:pt x="27647" y="220659"/>
                </a:cubicBezTo>
                <a:cubicBezTo>
                  <a:pt x="19950" y="227246"/>
                  <a:pt x="12100" y="233424"/>
                  <a:pt x="4096" y="239192"/>
                </a:cubicBezTo>
                <a:lnTo>
                  <a:pt x="0" y="235096"/>
                </a:lnTo>
                <a:cubicBezTo>
                  <a:pt x="9648" y="220195"/>
                  <a:pt x="18932" y="203761"/>
                  <a:pt x="27851" y="185796"/>
                </a:cubicBezTo>
                <a:cubicBezTo>
                  <a:pt x="36771" y="167830"/>
                  <a:pt x="44781" y="150092"/>
                  <a:pt x="51880" y="132581"/>
                </a:cubicBezTo>
                <a:cubicBezTo>
                  <a:pt x="58979" y="115071"/>
                  <a:pt x="64622" y="99547"/>
                  <a:pt x="68809" y="86011"/>
                </a:cubicBezTo>
                <a:lnTo>
                  <a:pt x="117958" y="112224"/>
                </a:lnTo>
                <a:lnTo>
                  <a:pt x="117958" y="43825"/>
                </a:lnTo>
                <a:cubicBezTo>
                  <a:pt x="115910" y="44234"/>
                  <a:pt x="113043" y="44234"/>
                  <a:pt x="109357" y="43825"/>
                </a:cubicBezTo>
                <a:cubicBezTo>
                  <a:pt x="97257" y="56692"/>
                  <a:pt x="82547" y="70174"/>
                  <a:pt x="65225" y="84270"/>
                </a:cubicBezTo>
                <a:cubicBezTo>
                  <a:pt x="47904" y="98366"/>
                  <a:pt x="29302" y="110824"/>
                  <a:pt x="9421" y="121644"/>
                </a:cubicBezTo>
                <a:lnTo>
                  <a:pt x="5734" y="117548"/>
                </a:lnTo>
                <a:cubicBezTo>
                  <a:pt x="14012" y="106538"/>
                  <a:pt x="22031" y="94245"/>
                  <a:pt x="29793" y="80671"/>
                </a:cubicBezTo>
                <a:cubicBezTo>
                  <a:pt x="37555" y="67097"/>
                  <a:pt x="44543" y="53591"/>
                  <a:pt x="50757" y="40154"/>
                </a:cubicBezTo>
                <a:cubicBezTo>
                  <a:pt x="56972" y="26716"/>
                  <a:pt x="61897" y="14697"/>
                  <a:pt x="65532" y="4096"/>
                </a:cubicBezTo>
                <a:close/>
                <a:moveTo>
                  <a:pt x="1545327" y="3712"/>
                </a:moveTo>
                <a:lnTo>
                  <a:pt x="1596523" y="41751"/>
                </a:lnTo>
                <a:cubicBezTo>
                  <a:pt x="1595082" y="43424"/>
                  <a:pt x="1592948" y="44994"/>
                  <a:pt x="1590124" y="46462"/>
                </a:cubicBezTo>
                <a:cubicBezTo>
                  <a:pt x="1587300" y="47930"/>
                  <a:pt x="1583835" y="49091"/>
                  <a:pt x="1579731" y="49944"/>
                </a:cubicBezTo>
                <a:cubicBezTo>
                  <a:pt x="1578897" y="62530"/>
                  <a:pt x="1577789" y="77460"/>
                  <a:pt x="1576409" y="94734"/>
                </a:cubicBezTo>
                <a:cubicBezTo>
                  <a:pt x="1575029" y="112008"/>
                  <a:pt x="1573466" y="129852"/>
                  <a:pt x="1571722" y="148265"/>
                </a:cubicBezTo>
                <a:cubicBezTo>
                  <a:pt x="1569977" y="166679"/>
                  <a:pt x="1568142" y="183888"/>
                  <a:pt x="1566215" y="199891"/>
                </a:cubicBezTo>
                <a:lnTo>
                  <a:pt x="1585875" y="180623"/>
                </a:lnTo>
                <a:lnTo>
                  <a:pt x="1631747" y="219098"/>
                </a:lnTo>
                <a:cubicBezTo>
                  <a:pt x="1630331" y="220943"/>
                  <a:pt x="1628249" y="222480"/>
                  <a:pt x="1625501" y="223710"/>
                </a:cubicBezTo>
                <a:cubicBezTo>
                  <a:pt x="1622753" y="224940"/>
                  <a:pt x="1619238" y="225863"/>
                  <a:pt x="1614954" y="226478"/>
                </a:cubicBezTo>
                <a:cubicBezTo>
                  <a:pt x="1613077" y="271010"/>
                  <a:pt x="1609561" y="305453"/>
                  <a:pt x="1604408" y="329808"/>
                </a:cubicBezTo>
                <a:cubicBezTo>
                  <a:pt x="1599254" y="354163"/>
                  <a:pt x="1591438" y="370372"/>
                  <a:pt x="1580960" y="378437"/>
                </a:cubicBezTo>
                <a:cubicBezTo>
                  <a:pt x="1574372" y="383739"/>
                  <a:pt x="1566556" y="387660"/>
                  <a:pt x="1557512" y="390201"/>
                </a:cubicBezTo>
                <a:cubicBezTo>
                  <a:pt x="1548467" y="392741"/>
                  <a:pt x="1537169" y="394003"/>
                  <a:pt x="1523619" y="393986"/>
                </a:cubicBezTo>
                <a:cubicBezTo>
                  <a:pt x="1523893" y="386569"/>
                  <a:pt x="1523346" y="379920"/>
                  <a:pt x="1521981" y="374038"/>
                </a:cubicBezTo>
                <a:cubicBezTo>
                  <a:pt x="1520616" y="368156"/>
                  <a:pt x="1518022" y="363348"/>
                  <a:pt x="1514199" y="359614"/>
                </a:cubicBezTo>
                <a:cubicBezTo>
                  <a:pt x="1510189" y="355693"/>
                  <a:pt x="1504386" y="352180"/>
                  <a:pt x="1496792" y="349077"/>
                </a:cubicBezTo>
                <a:cubicBezTo>
                  <a:pt x="1489198" y="345974"/>
                  <a:pt x="1480529" y="343485"/>
                  <a:pt x="1470784" y="341610"/>
                </a:cubicBezTo>
                <a:lnTo>
                  <a:pt x="1470784" y="336688"/>
                </a:lnTo>
                <a:cubicBezTo>
                  <a:pt x="1481493" y="337363"/>
                  <a:pt x="1492842" y="338065"/>
                  <a:pt x="1504830" y="338792"/>
                </a:cubicBezTo>
                <a:cubicBezTo>
                  <a:pt x="1516819" y="339520"/>
                  <a:pt x="1525403" y="339913"/>
                  <a:pt x="1530582" y="339973"/>
                </a:cubicBezTo>
                <a:cubicBezTo>
                  <a:pt x="1533978" y="339982"/>
                  <a:pt x="1536709" y="339656"/>
                  <a:pt x="1538774" y="338998"/>
                </a:cubicBezTo>
                <a:cubicBezTo>
                  <a:pt x="1540839" y="338339"/>
                  <a:pt x="1542750" y="337295"/>
                  <a:pt x="1544508" y="335866"/>
                </a:cubicBezTo>
                <a:cubicBezTo>
                  <a:pt x="1549388" y="331609"/>
                  <a:pt x="1553348" y="319416"/>
                  <a:pt x="1556385" y="299287"/>
                </a:cubicBezTo>
                <a:cubicBezTo>
                  <a:pt x="1559423" y="279158"/>
                  <a:pt x="1561744" y="252019"/>
                  <a:pt x="1563348" y="217868"/>
                </a:cubicBezTo>
                <a:lnTo>
                  <a:pt x="1468327" y="217868"/>
                </a:lnTo>
                <a:lnTo>
                  <a:pt x="1450305" y="241237"/>
                </a:lnTo>
                <a:lnTo>
                  <a:pt x="1401157" y="214607"/>
                </a:lnTo>
                <a:cubicBezTo>
                  <a:pt x="1403008" y="212959"/>
                  <a:pt x="1405039" y="211259"/>
                  <a:pt x="1407249" y="209508"/>
                </a:cubicBezTo>
                <a:cubicBezTo>
                  <a:pt x="1409459" y="207757"/>
                  <a:pt x="1411797" y="206055"/>
                  <a:pt x="1414263" y="204401"/>
                </a:cubicBezTo>
                <a:cubicBezTo>
                  <a:pt x="1416354" y="190956"/>
                  <a:pt x="1418361" y="175274"/>
                  <a:pt x="1420285" y="157355"/>
                </a:cubicBezTo>
                <a:cubicBezTo>
                  <a:pt x="1422209" y="139436"/>
                  <a:pt x="1423792" y="122088"/>
                  <a:pt x="1425033" y="105309"/>
                </a:cubicBezTo>
                <a:cubicBezTo>
                  <a:pt x="1426274" y="88530"/>
                  <a:pt x="1426917" y="75128"/>
                  <a:pt x="1426960" y="65101"/>
                </a:cubicBezTo>
                <a:lnTo>
                  <a:pt x="1494130" y="76981"/>
                </a:lnTo>
                <a:cubicBezTo>
                  <a:pt x="1493609" y="79533"/>
                  <a:pt x="1492193" y="81803"/>
                  <a:pt x="1489881" y="83792"/>
                </a:cubicBezTo>
                <a:cubicBezTo>
                  <a:pt x="1487568" y="85781"/>
                  <a:pt x="1483797" y="86924"/>
                  <a:pt x="1478566" y="87223"/>
                </a:cubicBezTo>
                <a:cubicBezTo>
                  <a:pt x="1477863" y="97601"/>
                  <a:pt x="1476902" y="109845"/>
                  <a:pt x="1475684" y="123956"/>
                </a:cubicBezTo>
                <a:cubicBezTo>
                  <a:pt x="1474465" y="138067"/>
                  <a:pt x="1473110" y="152407"/>
                  <a:pt x="1471619" y="166975"/>
                </a:cubicBezTo>
                <a:cubicBezTo>
                  <a:pt x="1470127" y="181543"/>
                  <a:pt x="1468620" y="194702"/>
                  <a:pt x="1467098" y="206452"/>
                </a:cubicBezTo>
                <a:lnTo>
                  <a:pt x="1513380" y="206452"/>
                </a:lnTo>
                <a:cubicBezTo>
                  <a:pt x="1515708" y="188471"/>
                  <a:pt x="1517832" y="169612"/>
                  <a:pt x="1519751" y="149876"/>
                </a:cubicBezTo>
                <a:cubicBezTo>
                  <a:pt x="1521670" y="130139"/>
                  <a:pt x="1523339" y="110858"/>
                  <a:pt x="1524757" y="92033"/>
                </a:cubicBezTo>
                <a:cubicBezTo>
                  <a:pt x="1526175" y="73209"/>
                  <a:pt x="1527298" y="56175"/>
                  <a:pt x="1528125" y="40932"/>
                </a:cubicBezTo>
                <a:lnTo>
                  <a:pt x="1401976" y="40932"/>
                </a:lnTo>
                <a:lnTo>
                  <a:pt x="1398289" y="29515"/>
                </a:lnTo>
                <a:lnTo>
                  <a:pt x="1524848" y="29515"/>
                </a:lnTo>
                <a:close/>
                <a:moveTo>
                  <a:pt x="485756" y="2867"/>
                </a:moveTo>
                <a:lnTo>
                  <a:pt x="567262" y="25803"/>
                </a:lnTo>
                <a:cubicBezTo>
                  <a:pt x="566460" y="28508"/>
                  <a:pt x="564685" y="30676"/>
                  <a:pt x="561937" y="32305"/>
                </a:cubicBezTo>
                <a:cubicBezTo>
                  <a:pt x="559190" y="33935"/>
                  <a:pt x="555367" y="34771"/>
                  <a:pt x="550469" y="34814"/>
                </a:cubicBezTo>
                <a:cubicBezTo>
                  <a:pt x="544923" y="50574"/>
                  <a:pt x="538916" y="65541"/>
                  <a:pt x="532448" y="79715"/>
                </a:cubicBezTo>
                <a:cubicBezTo>
                  <a:pt x="525980" y="93890"/>
                  <a:pt x="519154" y="107325"/>
                  <a:pt x="511969" y="120020"/>
                </a:cubicBezTo>
                <a:lnTo>
                  <a:pt x="533267" y="127806"/>
                </a:lnTo>
                <a:cubicBezTo>
                  <a:pt x="532712" y="129838"/>
                  <a:pt x="531467" y="131511"/>
                  <a:pt x="529530" y="132826"/>
                </a:cubicBezTo>
                <a:cubicBezTo>
                  <a:pt x="527593" y="134141"/>
                  <a:pt x="524606" y="135200"/>
                  <a:pt x="520570" y="136002"/>
                </a:cubicBezTo>
                <a:lnTo>
                  <a:pt x="520570" y="376784"/>
                </a:lnTo>
                <a:cubicBezTo>
                  <a:pt x="519666" y="379437"/>
                  <a:pt x="514512" y="382731"/>
                  <a:pt x="505109" y="386665"/>
                </a:cubicBezTo>
                <a:cubicBezTo>
                  <a:pt x="495705" y="390598"/>
                  <a:pt x="485022" y="392766"/>
                  <a:pt x="473059" y="393167"/>
                </a:cubicBezTo>
                <a:lnTo>
                  <a:pt x="462001" y="393167"/>
                </a:lnTo>
                <a:lnTo>
                  <a:pt x="462001" y="189237"/>
                </a:lnTo>
                <a:cubicBezTo>
                  <a:pt x="448144" y="204376"/>
                  <a:pt x="433262" y="217887"/>
                  <a:pt x="417357" y="229768"/>
                </a:cubicBezTo>
                <a:lnTo>
                  <a:pt x="413261" y="226897"/>
                </a:lnTo>
                <a:cubicBezTo>
                  <a:pt x="423334" y="208242"/>
                  <a:pt x="433088" y="186758"/>
                  <a:pt x="442523" y="162445"/>
                </a:cubicBezTo>
                <a:cubicBezTo>
                  <a:pt x="451959" y="138132"/>
                  <a:pt x="460438" y="112340"/>
                  <a:pt x="467962" y="85069"/>
                </a:cubicBezTo>
                <a:cubicBezTo>
                  <a:pt x="475486" y="57798"/>
                  <a:pt x="481418" y="30397"/>
                  <a:pt x="485756" y="2867"/>
                </a:cubicBezTo>
                <a:close/>
                <a:moveTo>
                  <a:pt x="619687" y="2458"/>
                </a:moveTo>
                <a:cubicBezTo>
                  <a:pt x="652299" y="3808"/>
                  <a:pt x="674930" y="9581"/>
                  <a:pt x="687581" y="19776"/>
                </a:cubicBezTo>
                <a:cubicBezTo>
                  <a:pt x="700232" y="29971"/>
                  <a:pt x="705674" y="40787"/>
                  <a:pt x="703906" y="52224"/>
                </a:cubicBezTo>
                <a:cubicBezTo>
                  <a:pt x="702139" y="63661"/>
                  <a:pt x="695933" y="71916"/>
                  <a:pt x="685290" y="76991"/>
                </a:cubicBezTo>
                <a:cubicBezTo>
                  <a:pt x="674646" y="82065"/>
                  <a:pt x="662335" y="80157"/>
                  <a:pt x="648358" y="71266"/>
                </a:cubicBezTo>
                <a:cubicBezTo>
                  <a:pt x="646728" y="58757"/>
                  <a:pt x="643025" y="46606"/>
                  <a:pt x="637248" y="34814"/>
                </a:cubicBezTo>
                <a:cubicBezTo>
                  <a:pt x="631471" y="23022"/>
                  <a:pt x="624798" y="12919"/>
                  <a:pt x="617230" y="4506"/>
                </a:cubicBezTo>
                <a:close/>
                <a:moveTo>
                  <a:pt x="2796578" y="0"/>
                </a:moveTo>
                <a:cubicBezTo>
                  <a:pt x="2796899" y="223"/>
                  <a:pt x="2800398" y="2827"/>
                  <a:pt x="2807075" y="7812"/>
                </a:cubicBezTo>
                <a:cubicBezTo>
                  <a:pt x="2813753" y="12798"/>
                  <a:pt x="2821681" y="18831"/>
                  <a:pt x="2830861" y="25910"/>
                </a:cubicBezTo>
                <a:cubicBezTo>
                  <a:pt x="2840041" y="32989"/>
                  <a:pt x="2848546" y="39780"/>
                  <a:pt x="2856376" y="46282"/>
                </a:cubicBezTo>
                <a:cubicBezTo>
                  <a:pt x="2855711" y="48526"/>
                  <a:pt x="2854277" y="50182"/>
                  <a:pt x="2852076" y="51248"/>
                </a:cubicBezTo>
                <a:cubicBezTo>
                  <a:pt x="2849874" y="52315"/>
                  <a:pt x="2847212" y="52844"/>
                  <a:pt x="2844089" y="52835"/>
                </a:cubicBezTo>
                <a:lnTo>
                  <a:pt x="2795349" y="52835"/>
                </a:lnTo>
                <a:lnTo>
                  <a:pt x="2795349" y="323155"/>
                </a:lnTo>
                <a:cubicBezTo>
                  <a:pt x="2795650" y="336198"/>
                  <a:pt x="2793729" y="347747"/>
                  <a:pt x="2789585" y="357802"/>
                </a:cubicBezTo>
                <a:cubicBezTo>
                  <a:pt x="2785441" y="367857"/>
                  <a:pt x="2777270" y="375977"/>
                  <a:pt x="2765071" y="382164"/>
                </a:cubicBezTo>
                <a:cubicBezTo>
                  <a:pt x="2752873" y="388351"/>
                  <a:pt x="2734841" y="392163"/>
                  <a:pt x="2710977" y="393602"/>
                </a:cubicBezTo>
                <a:cubicBezTo>
                  <a:pt x="2710431" y="383943"/>
                  <a:pt x="2708861" y="375512"/>
                  <a:pt x="2706267" y="368311"/>
                </a:cubicBezTo>
                <a:cubicBezTo>
                  <a:pt x="2703673" y="361109"/>
                  <a:pt x="2699645" y="355341"/>
                  <a:pt x="2694185" y="351006"/>
                </a:cubicBezTo>
                <a:cubicBezTo>
                  <a:pt x="2689253" y="346722"/>
                  <a:pt x="2682733" y="342900"/>
                  <a:pt x="2674627" y="339538"/>
                </a:cubicBezTo>
                <a:cubicBezTo>
                  <a:pt x="2666521" y="336176"/>
                  <a:pt x="2654473" y="333172"/>
                  <a:pt x="2638482" y="330527"/>
                </a:cubicBezTo>
                <a:lnTo>
                  <a:pt x="2638482" y="325612"/>
                </a:lnTo>
                <a:cubicBezTo>
                  <a:pt x="2638818" y="325634"/>
                  <a:pt x="2642626" y="325847"/>
                  <a:pt x="2649905" y="326252"/>
                </a:cubicBezTo>
                <a:cubicBezTo>
                  <a:pt x="2657185" y="326658"/>
                  <a:pt x="2665921" y="327127"/>
                  <a:pt x="2676112" y="327660"/>
                </a:cubicBezTo>
                <a:cubicBezTo>
                  <a:pt x="2686303" y="328193"/>
                  <a:pt x="2695935" y="328663"/>
                  <a:pt x="2705006" y="329068"/>
                </a:cubicBezTo>
                <a:cubicBezTo>
                  <a:pt x="2714078" y="329473"/>
                  <a:pt x="2720573" y="329687"/>
                  <a:pt x="2724493" y="329708"/>
                </a:cubicBezTo>
                <a:cubicBezTo>
                  <a:pt x="2728145" y="329691"/>
                  <a:pt x="2730773" y="328906"/>
                  <a:pt x="2732377" y="327353"/>
                </a:cubicBezTo>
                <a:cubicBezTo>
                  <a:pt x="2733981" y="325800"/>
                  <a:pt x="2734767" y="323581"/>
                  <a:pt x="2734732" y="320697"/>
                </a:cubicBezTo>
                <a:lnTo>
                  <a:pt x="2734732" y="52835"/>
                </a:lnTo>
                <a:lnTo>
                  <a:pt x="2467280" y="52835"/>
                </a:lnTo>
                <a:lnTo>
                  <a:pt x="2464003" y="41367"/>
                </a:lnTo>
                <a:lnTo>
                  <a:pt x="2763812" y="413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32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="" xmlns:a16="http://schemas.microsoft.com/office/drawing/2014/main" id="{E438FAB2-4FE6-4E1A-99F0-BF6AC3E4CCBF}"/>
              </a:ext>
            </a:extLst>
          </p:cNvPr>
          <p:cNvSpPr/>
          <p:nvPr/>
        </p:nvSpPr>
        <p:spPr>
          <a:xfrm>
            <a:off x="7113844" y="1915171"/>
            <a:ext cx="2877603" cy="935431"/>
          </a:xfrm>
          <a:custGeom>
            <a:avLst/>
            <a:gdLst/>
            <a:ahLst/>
            <a:cxnLst/>
            <a:rect l="l" t="t" r="r" b="b"/>
            <a:pathLst>
              <a:path w="2877603" h="935431">
                <a:moveTo>
                  <a:pt x="1242808" y="874166"/>
                </a:moveTo>
                <a:lnTo>
                  <a:pt x="1243265" y="875995"/>
                </a:lnTo>
                <a:cubicBezTo>
                  <a:pt x="1236912" y="881505"/>
                  <a:pt x="1228473" y="888144"/>
                  <a:pt x="1217948" y="895912"/>
                </a:cubicBezTo>
                <a:cubicBezTo>
                  <a:pt x="1207423" y="903680"/>
                  <a:pt x="1194526" y="912433"/>
                  <a:pt x="1179257" y="922172"/>
                </a:cubicBezTo>
                <a:cubicBezTo>
                  <a:pt x="1178667" y="923792"/>
                  <a:pt x="1177790" y="925182"/>
                  <a:pt x="1176628" y="926344"/>
                </a:cubicBezTo>
                <a:cubicBezTo>
                  <a:pt x="1175466" y="927506"/>
                  <a:pt x="1174133" y="928326"/>
                  <a:pt x="1172628" y="928802"/>
                </a:cubicBezTo>
                <a:lnTo>
                  <a:pt x="1158683" y="891540"/>
                </a:lnTo>
                <a:cubicBezTo>
                  <a:pt x="1163629" y="890826"/>
                  <a:pt x="1170526" y="889612"/>
                  <a:pt x="1179376" y="887899"/>
                </a:cubicBezTo>
                <a:cubicBezTo>
                  <a:pt x="1188225" y="886186"/>
                  <a:pt x="1198153" y="884143"/>
                  <a:pt x="1209162" y="881769"/>
                </a:cubicBezTo>
                <a:cubicBezTo>
                  <a:pt x="1220170" y="879396"/>
                  <a:pt x="1231385" y="876862"/>
                  <a:pt x="1242808" y="874166"/>
                </a:cubicBezTo>
                <a:close/>
                <a:moveTo>
                  <a:pt x="552893" y="837119"/>
                </a:moveTo>
                <a:lnTo>
                  <a:pt x="552893" y="866408"/>
                </a:lnTo>
                <a:lnTo>
                  <a:pt x="619644" y="866408"/>
                </a:lnTo>
                <a:lnTo>
                  <a:pt x="619644" y="837119"/>
                </a:lnTo>
                <a:close/>
                <a:moveTo>
                  <a:pt x="1424087" y="832333"/>
                </a:moveTo>
                <a:lnTo>
                  <a:pt x="1424087" y="892226"/>
                </a:lnTo>
                <a:lnTo>
                  <a:pt x="1452205" y="892226"/>
                </a:lnTo>
                <a:lnTo>
                  <a:pt x="1452205" y="832333"/>
                </a:lnTo>
                <a:close/>
                <a:moveTo>
                  <a:pt x="2216415" y="828218"/>
                </a:moveTo>
                <a:cubicBezTo>
                  <a:pt x="2240466" y="834940"/>
                  <a:pt x="2257729" y="843484"/>
                  <a:pt x="2268204" y="853850"/>
                </a:cubicBezTo>
                <a:cubicBezTo>
                  <a:pt x="2278679" y="864215"/>
                  <a:pt x="2284133" y="874131"/>
                  <a:pt x="2284567" y="883596"/>
                </a:cubicBezTo>
                <a:cubicBezTo>
                  <a:pt x="2285001" y="893062"/>
                  <a:pt x="2282182" y="899805"/>
                  <a:pt x="2276112" y="903827"/>
                </a:cubicBezTo>
                <a:cubicBezTo>
                  <a:pt x="2270041" y="907849"/>
                  <a:pt x="2262487" y="906878"/>
                  <a:pt x="2253448" y="900913"/>
                </a:cubicBezTo>
                <a:cubicBezTo>
                  <a:pt x="2250277" y="888140"/>
                  <a:pt x="2245133" y="875509"/>
                  <a:pt x="2238018" y="863022"/>
                </a:cubicBezTo>
                <a:cubicBezTo>
                  <a:pt x="2230903" y="850535"/>
                  <a:pt x="2223016" y="839391"/>
                  <a:pt x="2214358" y="829589"/>
                </a:cubicBezTo>
                <a:close/>
                <a:moveTo>
                  <a:pt x="1318475" y="824332"/>
                </a:moveTo>
                <a:lnTo>
                  <a:pt x="1318475" y="901827"/>
                </a:lnTo>
                <a:lnTo>
                  <a:pt x="1334248" y="901827"/>
                </a:lnTo>
                <a:lnTo>
                  <a:pt x="1334248" y="824332"/>
                </a:lnTo>
                <a:close/>
                <a:moveTo>
                  <a:pt x="1275269" y="824332"/>
                </a:moveTo>
                <a:lnTo>
                  <a:pt x="1275269" y="901827"/>
                </a:lnTo>
                <a:lnTo>
                  <a:pt x="1291271" y="901827"/>
                </a:lnTo>
                <a:lnTo>
                  <a:pt x="1291271" y="824332"/>
                </a:lnTo>
                <a:close/>
                <a:moveTo>
                  <a:pt x="2112402" y="822046"/>
                </a:moveTo>
                <a:lnTo>
                  <a:pt x="2151950" y="840334"/>
                </a:lnTo>
                <a:cubicBezTo>
                  <a:pt x="2151436" y="841515"/>
                  <a:pt x="2150521" y="842467"/>
                  <a:pt x="2149207" y="843191"/>
                </a:cubicBezTo>
                <a:cubicBezTo>
                  <a:pt x="2147892" y="843915"/>
                  <a:pt x="2145835" y="844182"/>
                  <a:pt x="2143035" y="843991"/>
                </a:cubicBezTo>
                <a:cubicBezTo>
                  <a:pt x="2135691" y="856078"/>
                  <a:pt x="2126033" y="868194"/>
                  <a:pt x="2114059" y="880339"/>
                </a:cubicBezTo>
                <a:cubicBezTo>
                  <a:pt x="2102087" y="892483"/>
                  <a:pt x="2087971" y="902770"/>
                  <a:pt x="2071711" y="911200"/>
                </a:cubicBezTo>
                <a:lnTo>
                  <a:pt x="2069883" y="909142"/>
                </a:lnTo>
                <a:cubicBezTo>
                  <a:pt x="2076842" y="900917"/>
                  <a:pt x="2083141" y="891714"/>
                  <a:pt x="2088780" y="881532"/>
                </a:cubicBezTo>
                <a:cubicBezTo>
                  <a:pt x="2094419" y="871351"/>
                  <a:pt x="2099245" y="861081"/>
                  <a:pt x="2103258" y="850722"/>
                </a:cubicBezTo>
                <a:cubicBezTo>
                  <a:pt x="2107271" y="840363"/>
                  <a:pt x="2110319" y="830804"/>
                  <a:pt x="2112402" y="822046"/>
                </a:cubicBezTo>
                <a:close/>
                <a:moveTo>
                  <a:pt x="1662060" y="816559"/>
                </a:moveTo>
                <a:lnTo>
                  <a:pt x="1701151" y="836905"/>
                </a:lnTo>
                <a:cubicBezTo>
                  <a:pt x="1700632" y="838076"/>
                  <a:pt x="1699727" y="838991"/>
                  <a:pt x="1698436" y="839648"/>
                </a:cubicBezTo>
                <a:cubicBezTo>
                  <a:pt x="1697145" y="840305"/>
                  <a:pt x="1695155" y="840534"/>
                  <a:pt x="1692464" y="840334"/>
                </a:cubicBezTo>
                <a:cubicBezTo>
                  <a:pt x="1684487" y="850154"/>
                  <a:pt x="1674438" y="859717"/>
                  <a:pt x="1662317" y="869023"/>
                </a:cubicBezTo>
                <a:cubicBezTo>
                  <a:pt x="1650197" y="878329"/>
                  <a:pt x="1636547" y="886063"/>
                  <a:pt x="1621369" y="892226"/>
                </a:cubicBezTo>
                <a:lnTo>
                  <a:pt x="1619769" y="889940"/>
                </a:lnTo>
                <a:cubicBezTo>
                  <a:pt x="1626286" y="883179"/>
                  <a:pt x="1632328" y="875517"/>
                  <a:pt x="1637896" y="866953"/>
                </a:cubicBezTo>
                <a:cubicBezTo>
                  <a:pt x="1643465" y="858389"/>
                  <a:pt x="1648321" y="849710"/>
                  <a:pt x="1652467" y="840918"/>
                </a:cubicBezTo>
                <a:cubicBezTo>
                  <a:pt x="1656613" y="832125"/>
                  <a:pt x="1659811" y="824006"/>
                  <a:pt x="1662060" y="816559"/>
                </a:cubicBezTo>
                <a:close/>
                <a:moveTo>
                  <a:pt x="2023705" y="814273"/>
                </a:moveTo>
                <a:lnTo>
                  <a:pt x="2048394" y="840562"/>
                </a:lnTo>
                <a:cubicBezTo>
                  <a:pt x="2047003" y="841615"/>
                  <a:pt x="2045041" y="842081"/>
                  <a:pt x="2042508" y="841962"/>
                </a:cubicBezTo>
                <a:cubicBezTo>
                  <a:pt x="2039974" y="841843"/>
                  <a:pt x="2036983" y="840996"/>
                  <a:pt x="2033535" y="839419"/>
                </a:cubicBezTo>
                <a:cubicBezTo>
                  <a:pt x="2029287" y="839881"/>
                  <a:pt x="2024696" y="840329"/>
                  <a:pt x="2019762" y="840762"/>
                </a:cubicBezTo>
                <a:cubicBezTo>
                  <a:pt x="2014828" y="841196"/>
                  <a:pt x="2009665" y="841586"/>
                  <a:pt x="2004274" y="841934"/>
                </a:cubicBezTo>
                <a:lnTo>
                  <a:pt x="2004274" y="851754"/>
                </a:lnTo>
                <a:cubicBezTo>
                  <a:pt x="2005879" y="855533"/>
                  <a:pt x="2007756" y="859125"/>
                  <a:pt x="2009903" y="862532"/>
                </a:cubicBezTo>
                <a:cubicBezTo>
                  <a:pt x="2012052" y="865939"/>
                  <a:pt x="2014442" y="869131"/>
                  <a:pt x="2017076" y="872109"/>
                </a:cubicBezTo>
                <a:cubicBezTo>
                  <a:pt x="2020948" y="867621"/>
                  <a:pt x="2024748" y="862933"/>
                  <a:pt x="2028477" y="858044"/>
                </a:cubicBezTo>
                <a:cubicBezTo>
                  <a:pt x="2032206" y="853155"/>
                  <a:pt x="2035264" y="848923"/>
                  <a:pt x="2037650" y="845350"/>
                </a:cubicBezTo>
                <a:lnTo>
                  <a:pt x="2063711" y="869366"/>
                </a:lnTo>
                <a:cubicBezTo>
                  <a:pt x="2063163" y="870194"/>
                  <a:pt x="2062258" y="870709"/>
                  <a:pt x="2060996" y="870909"/>
                </a:cubicBezTo>
                <a:cubicBezTo>
                  <a:pt x="2059734" y="871109"/>
                  <a:pt x="2057971" y="870823"/>
                  <a:pt x="2055709" y="870052"/>
                </a:cubicBezTo>
                <a:cubicBezTo>
                  <a:pt x="2051881" y="871447"/>
                  <a:pt x="2047023" y="872885"/>
                  <a:pt x="2041136" y="874366"/>
                </a:cubicBezTo>
                <a:cubicBezTo>
                  <a:pt x="2035250" y="875848"/>
                  <a:pt x="2029363" y="877229"/>
                  <a:pt x="2023477" y="878510"/>
                </a:cubicBezTo>
                <a:cubicBezTo>
                  <a:pt x="2028773" y="883320"/>
                  <a:pt x="2034526" y="887416"/>
                  <a:pt x="2040736" y="890797"/>
                </a:cubicBezTo>
                <a:cubicBezTo>
                  <a:pt x="2046947" y="894178"/>
                  <a:pt x="2053385" y="896788"/>
                  <a:pt x="2060053" y="898627"/>
                </a:cubicBezTo>
                <a:lnTo>
                  <a:pt x="2059824" y="901141"/>
                </a:lnTo>
                <a:cubicBezTo>
                  <a:pt x="2054300" y="902756"/>
                  <a:pt x="2049632" y="905985"/>
                  <a:pt x="2045822" y="910828"/>
                </a:cubicBezTo>
                <a:cubicBezTo>
                  <a:pt x="2042013" y="915672"/>
                  <a:pt x="2039288" y="922044"/>
                  <a:pt x="2037650" y="929945"/>
                </a:cubicBezTo>
                <a:cubicBezTo>
                  <a:pt x="2028815" y="923253"/>
                  <a:pt x="2021739" y="914976"/>
                  <a:pt x="2016419" y="905113"/>
                </a:cubicBezTo>
                <a:cubicBezTo>
                  <a:pt x="2011099" y="895250"/>
                  <a:pt x="2007051" y="883487"/>
                  <a:pt x="2004274" y="869823"/>
                </a:cubicBezTo>
                <a:lnTo>
                  <a:pt x="2004274" y="925373"/>
                </a:lnTo>
                <a:cubicBezTo>
                  <a:pt x="2004212" y="926525"/>
                  <a:pt x="2002165" y="928164"/>
                  <a:pt x="1998131" y="930288"/>
                </a:cubicBezTo>
                <a:cubicBezTo>
                  <a:pt x="1994097" y="932412"/>
                  <a:pt x="1988449" y="933593"/>
                  <a:pt x="1981186" y="933831"/>
                </a:cubicBezTo>
                <a:lnTo>
                  <a:pt x="1975928" y="933831"/>
                </a:lnTo>
                <a:lnTo>
                  <a:pt x="1975928" y="893369"/>
                </a:lnTo>
                <a:lnTo>
                  <a:pt x="1975471" y="893369"/>
                </a:lnTo>
                <a:cubicBezTo>
                  <a:pt x="1968222" y="900603"/>
                  <a:pt x="1959002" y="907451"/>
                  <a:pt x="1947810" y="913914"/>
                </a:cubicBezTo>
                <a:cubicBezTo>
                  <a:pt x="1936618" y="920377"/>
                  <a:pt x="1924426" y="925568"/>
                  <a:pt x="1911234" y="929488"/>
                </a:cubicBezTo>
                <a:lnTo>
                  <a:pt x="1909405" y="926744"/>
                </a:lnTo>
                <a:cubicBezTo>
                  <a:pt x="1919411" y="919824"/>
                  <a:pt x="1928546" y="911604"/>
                  <a:pt x="1936809" y="902084"/>
                </a:cubicBezTo>
                <a:cubicBezTo>
                  <a:pt x="1945072" y="892564"/>
                  <a:pt x="1951406" y="883487"/>
                  <a:pt x="1955811" y="874852"/>
                </a:cubicBezTo>
                <a:lnTo>
                  <a:pt x="1975928" y="886282"/>
                </a:lnTo>
                <a:lnTo>
                  <a:pt x="1975928" y="865706"/>
                </a:lnTo>
                <a:cubicBezTo>
                  <a:pt x="1975357" y="865716"/>
                  <a:pt x="1974728" y="865697"/>
                  <a:pt x="1974042" y="865649"/>
                </a:cubicBezTo>
                <a:cubicBezTo>
                  <a:pt x="1973356" y="865601"/>
                  <a:pt x="1972613" y="865468"/>
                  <a:pt x="1971813" y="865249"/>
                </a:cubicBezTo>
                <a:cubicBezTo>
                  <a:pt x="1965465" y="869098"/>
                  <a:pt x="1957816" y="872718"/>
                  <a:pt x="1948867" y="876109"/>
                </a:cubicBezTo>
                <a:cubicBezTo>
                  <a:pt x="1939919" y="879500"/>
                  <a:pt x="1930727" y="882206"/>
                  <a:pt x="1921293" y="884225"/>
                </a:cubicBezTo>
                <a:lnTo>
                  <a:pt x="1919007" y="881482"/>
                </a:lnTo>
                <a:cubicBezTo>
                  <a:pt x="1925936" y="876562"/>
                  <a:pt x="1932594" y="870798"/>
                  <a:pt x="1938981" y="864189"/>
                </a:cubicBezTo>
                <a:cubicBezTo>
                  <a:pt x="1945367" y="857581"/>
                  <a:pt x="1950368" y="851530"/>
                  <a:pt x="1953982" y="846036"/>
                </a:cubicBezTo>
                <a:lnTo>
                  <a:pt x="1975928" y="860217"/>
                </a:lnTo>
                <a:lnTo>
                  <a:pt x="1975928" y="843062"/>
                </a:lnTo>
                <a:cubicBezTo>
                  <a:pt x="1967775" y="843186"/>
                  <a:pt x="1959621" y="843224"/>
                  <a:pt x="1951468" y="843177"/>
                </a:cubicBezTo>
                <a:cubicBezTo>
                  <a:pt x="1943314" y="843129"/>
                  <a:pt x="1935389" y="842939"/>
                  <a:pt x="1927693" y="842606"/>
                </a:cubicBezTo>
                <a:lnTo>
                  <a:pt x="1927236" y="839414"/>
                </a:lnTo>
                <a:cubicBezTo>
                  <a:pt x="1938317" y="837614"/>
                  <a:pt x="1949887" y="835309"/>
                  <a:pt x="1961949" y="832499"/>
                </a:cubicBezTo>
                <a:cubicBezTo>
                  <a:pt x="1974011" y="829689"/>
                  <a:pt x="1985464" y="826687"/>
                  <a:pt x="1996307" y="823493"/>
                </a:cubicBezTo>
                <a:cubicBezTo>
                  <a:pt x="2007150" y="820299"/>
                  <a:pt x="2016283" y="817226"/>
                  <a:pt x="2023705" y="814273"/>
                </a:cubicBezTo>
                <a:close/>
                <a:moveTo>
                  <a:pt x="2301455" y="811747"/>
                </a:moveTo>
                <a:cubicBezTo>
                  <a:pt x="2317931" y="810662"/>
                  <a:pt x="2329526" y="812317"/>
                  <a:pt x="2336241" y="816713"/>
                </a:cubicBezTo>
                <a:cubicBezTo>
                  <a:pt x="2342955" y="821108"/>
                  <a:pt x="2346057" y="826179"/>
                  <a:pt x="2345545" y="831925"/>
                </a:cubicBezTo>
                <a:cubicBezTo>
                  <a:pt x="2345034" y="837670"/>
                  <a:pt x="2342178" y="842027"/>
                  <a:pt x="2336977" y="844993"/>
                </a:cubicBezTo>
                <a:cubicBezTo>
                  <a:pt x="2331775" y="847959"/>
                  <a:pt x="2325497" y="847471"/>
                  <a:pt x="2318142" y="843528"/>
                </a:cubicBezTo>
                <a:cubicBezTo>
                  <a:pt x="2317218" y="837674"/>
                  <a:pt x="2315065" y="832006"/>
                  <a:pt x="2311684" y="826523"/>
                </a:cubicBezTo>
                <a:cubicBezTo>
                  <a:pt x="2308303" y="821040"/>
                  <a:pt x="2304435" y="816572"/>
                  <a:pt x="2300083" y="813119"/>
                </a:cubicBezTo>
                <a:close/>
                <a:moveTo>
                  <a:pt x="824241" y="811516"/>
                </a:moveTo>
                <a:lnTo>
                  <a:pt x="824241" y="825932"/>
                </a:lnTo>
                <a:cubicBezTo>
                  <a:pt x="824237" y="828444"/>
                  <a:pt x="824189" y="830913"/>
                  <a:pt x="824098" y="833340"/>
                </a:cubicBezTo>
                <a:cubicBezTo>
                  <a:pt x="824008" y="835766"/>
                  <a:pt x="823903" y="838179"/>
                  <a:pt x="823784" y="840576"/>
                </a:cubicBezTo>
                <a:lnTo>
                  <a:pt x="854645" y="840576"/>
                </a:lnTo>
                <a:lnTo>
                  <a:pt x="854645" y="811516"/>
                </a:lnTo>
                <a:close/>
                <a:moveTo>
                  <a:pt x="761605" y="811516"/>
                </a:moveTo>
                <a:lnTo>
                  <a:pt x="761605" y="840576"/>
                </a:lnTo>
                <a:lnTo>
                  <a:pt x="790637" y="840576"/>
                </a:lnTo>
                <a:cubicBezTo>
                  <a:pt x="790756" y="838293"/>
                  <a:pt x="790861" y="835995"/>
                  <a:pt x="790952" y="833683"/>
                </a:cubicBezTo>
                <a:cubicBezTo>
                  <a:pt x="791042" y="831371"/>
                  <a:pt x="791090" y="829016"/>
                  <a:pt x="791094" y="826618"/>
                </a:cubicBezTo>
                <a:lnTo>
                  <a:pt x="791094" y="811516"/>
                </a:lnTo>
                <a:close/>
                <a:moveTo>
                  <a:pt x="1705951" y="811301"/>
                </a:moveTo>
                <a:lnTo>
                  <a:pt x="1747328" y="814045"/>
                </a:lnTo>
                <a:cubicBezTo>
                  <a:pt x="1747299" y="815649"/>
                  <a:pt x="1746728" y="817012"/>
                  <a:pt x="1745613" y="818131"/>
                </a:cubicBezTo>
                <a:cubicBezTo>
                  <a:pt x="1744499" y="819250"/>
                  <a:pt x="1742327" y="820098"/>
                  <a:pt x="1739098" y="820674"/>
                </a:cubicBezTo>
                <a:lnTo>
                  <a:pt x="1739098" y="869823"/>
                </a:lnTo>
                <a:cubicBezTo>
                  <a:pt x="1751481" y="857059"/>
                  <a:pt x="1762377" y="841438"/>
                  <a:pt x="1771788" y="822960"/>
                </a:cubicBezTo>
                <a:lnTo>
                  <a:pt x="1810879" y="845134"/>
                </a:lnTo>
                <a:cubicBezTo>
                  <a:pt x="1809983" y="846496"/>
                  <a:pt x="1808631" y="847373"/>
                  <a:pt x="1806821" y="847763"/>
                </a:cubicBezTo>
                <a:cubicBezTo>
                  <a:pt x="1805011" y="848154"/>
                  <a:pt x="1802630" y="848115"/>
                  <a:pt x="1799677" y="847649"/>
                </a:cubicBezTo>
                <a:cubicBezTo>
                  <a:pt x="1783295" y="869287"/>
                  <a:pt x="1765921" y="886158"/>
                  <a:pt x="1747557" y="898262"/>
                </a:cubicBezTo>
                <a:cubicBezTo>
                  <a:pt x="1729192" y="910367"/>
                  <a:pt x="1709380" y="919093"/>
                  <a:pt x="1688121" y="924441"/>
                </a:cubicBezTo>
                <a:cubicBezTo>
                  <a:pt x="1666861" y="929790"/>
                  <a:pt x="1643696" y="933148"/>
                  <a:pt x="1618626" y="934517"/>
                </a:cubicBezTo>
                <a:lnTo>
                  <a:pt x="1618169" y="931545"/>
                </a:lnTo>
                <a:cubicBezTo>
                  <a:pt x="1639043" y="926482"/>
                  <a:pt x="1658789" y="919920"/>
                  <a:pt x="1677405" y="911857"/>
                </a:cubicBezTo>
                <a:cubicBezTo>
                  <a:pt x="1696021" y="903794"/>
                  <a:pt x="1713081" y="893059"/>
                  <a:pt x="1728583" y="879653"/>
                </a:cubicBezTo>
                <a:cubicBezTo>
                  <a:pt x="1725673" y="880943"/>
                  <a:pt x="1722520" y="882020"/>
                  <a:pt x="1719125" y="882882"/>
                </a:cubicBezTo>
                <a:cubicBezTo>
                  <a:pt x="1715729" y="883744"/>
                  <a:pt x="1712405" y="884191"/>
                  <a:pt x="1709152" y="884225"/>
                </a:cubicBezTo>
                <a:lnTo>
                  <a:pt x="1705951" y="884225"/>
                </a:lnTo>
                <a:close/>
                <a:moveTo>
                  <a:pt x="1499526" y="808330"/>
                </a:moveTo>
                <a:cubicBezTo>
                  <a:pt x="1517309" y="812813"/>
                  <a:pt x="1529476" y="818819"/>
                  <a:pt x="1536027" y="826346"/>
                </a:cubicBezTo>
                <a:cubicBezTo>
                  <a:pt x="1542577" y="833873"/>
                  <a:pt x="1545164" y="841050"/>
                  <a:pt x="1543789" y="847877"/>
                </a:cubicBezTo>
                <a:cubicBezTo>
                  <a:pt x="1542413" y="854704"/>
                  <a:pt x="1538727" y="859310"/>
                  <a:pt x="1532733" y="861693"/>
                </a:cubicBezTo>
                <a:cubicBezTo>
                  <a:pt x="1526739" y="864077"/>
                  <a:pt x="1520089" y="862367"/>
                  <a:pt x="1512785" y="856564"/>
                </a:cubicBezTo>
                <a:cubicBezTo>
                  <a:pt x="1512456" y="848201"/>
                  <a:pt x="1510884" y="839895"/>
                  <a:pt x="1508070" y="831647"/>
                </a:cubicBezTo>
                <a:cubicBezTo>
                  <a:pt x="1505255" y="823398"/>
                  <a:pt x="1501797" y="816007"/>
                  <a:pt x="1497697" y="809473"/>
                </a:cubicBezTo>
                <a:close/>
                <a:moveTo>
                  <a:pt x="552893" y="801686"/>
                </a:moveTo>
                <a:lnTo>
                  <a:pt x="552893" y="830747"/>
                </a:lnTo>
                <a:lnTo>
                  <a:pt x="619644" y="830747"/>
                </a:lnTo>
                <a:lnTo>
                  <a:pt x="619644" y="801686"/>
                </a:lnTo>
                <a:close/>
                <a:moveTo>
                  <a:pt x="2378721" y="789365"/>
                </a:moveTo>
                <a:lnTo>
                  <a:pt x="2381693" y="790281"/>
                </a:lnTo>
                <a:cubicBezTo>
                  <a:pt x="2378669" y="797892"/>
                  <a:pt x="2375192" y="806679"/>
                  <a:pt x="2371262" y="816641"/>
                </a:cubicBezTo>
                <a:cubicBezTo>
                  <a:pt x="2367332" y="826603"/>
                  <a:pt x="2363720" y="835918"/>
                  <a:pt x="2360425" y="844588"/>
                </a:cubicBezTo>
                <a:cubicBezTo>
                  <a:pt x="2357130" y="853257"/>
                  <a:pt x="2354923" y="859458"/>
                  <a:pt x="2353804" y="863191"/>
                </a:cubicBezTo>
                <a:cubicBezTo>
                  <a:pt x="2352727" y="866483"/>
                  <a:pt x="2351794" y="869903"/>
                  <a:pt x="2351003" y="873452"/>
                </a:cubicBezTo>
                <a:cubicBezTo>
                  <a:pt x="2350213" y="877000"/>
                  <a:pt x="2349851" y="880135"/>
                  <a:pt x="2349918" y="882856"/>
                </a:cubicBezTo>
                <a:cubicBezTo>
                  <a:pt x="2350204" y="886404"/>
                  <a:pt x="2351231" y="889628"/>
                  <a:pt x="2352999" y="892531"/>
                </a:cubicBezTo>
                <a:cubicBezTo>
                  <a:pt x="2354767" y="895433"/>
                  <a:pt x="2356472" y="898690"/>
                  <a:pt x="2358113" y="902301"/>
                </a:cubicBezTo>
                <a:cubicBezTo>
                  <a:pt x="2359755" y="905911"/>
                  <a:pt x="2360528" y="910553"/>
                  <a:pt x="2360433" y="916226"/>
                </a:cubicBezTo>
                <a:cubicBezTo>
                  <a:pt x="2360243" y="921684"/>
                  <a:pt x="2358052" y="926072"/>
                  <a:pt x="2353861" y="929390"/>
                </a:cubicBezTo>
                <a:cubicBezTo>
                  <a:pt x="2349670" y="932708"/>
                  <a:pt x="2343936" y="934412"/>
                  <a:pt x="2336659" y="934503"/>
                </a:cubicBezTo>
                <a:cubicBezTo>
                  <a:pt x="2333473" y="934541"/>
                  <a:pt x="2330473" y="933721"/>
                  <a:pt x="2327658" y="932046"/>
                </a:cubicBezTo>
                <a:cubicBezTo>
                  <a:pt x="2324843" y="930370"/>
                  <a:pt x="2322814" y="927609"/>
                  <a:pt x="2321571" y="923763"/>
                </a:cubicBezTo>
                <a:cubicBezTo>
                  <a:pt x="2323519" y="913461"/>
                  <a:pt x="2324310" y="904484"/>
                  <a:pt x="2323943" y="896831"/>
                </a:cubicBezTo>
                <a:cubicBezTo>
                  <a:pt x="2323576" y="889178"/>
                  <a:pt x="2322023" y="884367"/>
                  <a:pt x="2319285" y="882398"/>
                </a:cubicBezTo>
                <a:cubicBezTo>
                  <a:pt x="2317695" y="881469"/>
                  <a:pt x="2315961" y="880697"/>
                  <a:pt x="2314085" y="880082"/>
                </a:cubicBezTo>
                <a:cubicBezTo>
                  <a:pt x="2312208" y="879467"/>
                  <a:pt x="2310132" y="879096"/>
                  <a:pt x="2307855" y="878967"/>
                </a:cubicBezTo>
                <a:lnTo>
                  <a:pt x="2307855" y="875081"/>
                </a:lnTo>
                <a:lnTo>
                  <a:pt x="2318828" y="875081"/>
                </a:lnTo>
                <a:cubicBezTo>
                  <a:pt x="2320881" y="875171"/>
                  <a:pt x="2322433" y="874990"/>
                  <a:pt x="2323485" y="874538"/>
                </a:cubicBezTo>
                <a:cubicBezTo>
                  <a:pt x="2324538" y="874085"/>
                  <a:pt x="2325805" y="872818"/>
                  <a:pt x="2327286" y="870737"/>
                </a:cubicBezTo>
                <a:cubicBezTo>
                  <a:pt x="2328695" y="868948"/>
                  <a:pt x="2330121" y="867024"/>
                  <a:pt x="2331561" y="864964"/>
                </a:cubicBezTo>
                <a:cubicBezTo>
                  <a:pt x="2333003" y="862904"/>
                  <a:pt x="2335264" y="859437"/>
                  <a:pt x="2338345" y="854563"/>
                </a:cubicBezTo>
                <a:cubicBezTo>
                  <a:pt x="2341425" y="849690"/>
                  <a:pt x="2346129" y="842137"/>
                  <a:pt x="2352457" y="831907"/>
                </a:cubicBezTo>
                <a:cubicBezTo>
                  <a:pt x="2358785" y="821676"/>
                  <a:pt x="2367539" y="807496"/>
                  <a:pt x="2378721" y="789365"/>
                </a:cubicBezTo>
                <a:close/>
                <a:moveTo>
                  <a:pt x="1955125" y="783626"/>
                </a:moveTo>
                <a:lnTo>
                  <a:pt x="1955125" y="798043"/>
                </a:lnTo>
                <a:lnTo>
                  <a:pt x="1966784" y="796670"/>
                </a:lnTo>
                <a:lnTo>
                  <a:pt x="1966784" y="783626"/>
                </a:lnTo>
                <a:close/>
                <a:moveTo>
                  <a:pt x="2472447" y="777926"/>
                </a:moveTo>
                <a:lnTo>
                  <a:pt x="2502165" y="800086"/>
                </a:lnTo>
                <a:cubicBezTo>
                  <a:pt x="2501484" y="801039"/>
                  <a:pt x="2500389" y="801991"/>
                  <a:pt x="2498879" y="802944"/>
                </a:cubicBezTo>
                <a:cubicBezTo>
                  <a:pt x="2497369" y="803897"/>
                  <a:pt x="2495417" y="804621"/>
                  <a:pt x="2493021" y="805117"/>
                </a:cubicBezTo>
                <a:lnTo>
                  <a:pt x="2493021" y="841933"/>
                </a:lnTo>
                <a:cubicBezTo>
                  <a:pt x="2493169" y="848488"/>
                  <a:pt x="2492339" y="854124"/>
                  <a:pt x="2490532" y="858842"/>
                </a:cubicBezTo>
                <a:cubicBezTo>
                  <a:pt x="2488724" y="863559"/>
                  <a:pt x="2485050" y="867349"/>
                  <a:pt x="2479508" y="870212"/>
                </a:cubicBezTo>
                <a:cubicBezTo>
                  <a:pt x="2473967" y="873076"/>
                  <a:pt x="2465670" y="875003"/>
                  <a:pt x="2454616" y="875995"/>
                </a:cubicBezTo>
                <a:cubicBezTo>
                  <a:pt x="2454321" y="870990"/>
                  <a:pt x="2453826" y="866713"/>
                  <a:pt x="2453131" y="863165"/>
                </a:cubicBezTo>
                <a:cubicBezTo>
                  <a:pt x="2452435" y="859617"/>
                  <a:pt x="2451254" y="856655"/>
                  <a:pt x="2449587" y="854278"/>
                </a:cubicBezTo>
                <a:cubicBezTo>
                  <a:pt x="2448001" y="852088"/>
                  <a:pt x="2445858" y="850125"/>
                  <a:pt x="2443158" y="848390"/>
                </a:cubicBezTo>
                <a:cubicBezTo>
                  <a:pt x="2440457" y="846655"/>
                  <a:pt x="2436429" y="845260"/>
                  <a:pt x="2431071" y="844205"/>
                </a:cubicBezTo>
                <a:lnTo>
                  <a:pt x="2431071" y="841490"/>
                </a:lnTo>
                <a:cubicBezTo>
                  <a:pt x="2431275" y="841504"/>
                  <a:pt x="2433051" y="841603"/>
                  <a:pt x="2436396" y="841787"/>
                </a:cubicBezTo>
                <a:cubicBezTo>
                  <a:pt x="2439742" y="841970"/>
                  <a:pt x="2443431" y="842154"/>
                  <a:pt x="2447462" y="842337"/>
                </a:cubicBezTo>
                <a:cubicBezTo>
                  <a:pt x="2451494" y="842521"/>
                  <a:pt x="2454641" y="842620"/>
                  <a:pt x="2456903" y="842634"/>
                </a:cubicBezTo>
                <a:cubicBezTo>
                  <a:pt x="2458474" y="842629"/>
                  <a:pt x="2459560" y="842295"/>
                  <a:pt x="2460160" y="841633"/>
                </a:cubicBezTo>
                <a:cubicBezTo>
                  <a:pt x="2460760" y="840971"/>
                  <a:pt x="2461046" y="840008"/>
                  <a:pt x="2461017" y="838745"/>
                </a:cubicBezTo>
                <a:lnTo>
                  <a:pt x="2461017" y="799857"/>
                </a:lnTo>
                <a:lnTo>
                  <a:pt x="2423527" y="799857"/>
                </a:lnTo>
                <a:lnTo>
                  <a:pt x="2423527" y="892007"/>
                </a:lnTo>
                <a:cubicBezTo>
                  <a:pt x="2423441" y="894366"/>
                  <a:pt x="2424127" y="895996"/>
                  <a:pt x="2425584" y="896897"/>
                </a:cubicBezTo>
                <a:cubicBezTo>
                  <a:pt x="2427041" y="897798"/>
                  <a:pt x="2429785" y="898227"/>
                  <a:pt x="2433814" y="898184"/>
                </a:cubicBezTo>
                <a:lnTo>
                  <a:pt x="2459417" y="898184"/>
                </a:lnTo>
                <a:cubicBezTo>
                  <a:pt x="2463260" y="898193"/>
                  <a:pt x="2466889" y="898174"/>
                  <a:pt x="2470304" y="898126"/>
                </a:cubicBezTo>
                <a:cubicBezTo>
                  <a:pt x="2473719" y="898079"/>
                  <a:pt x="2476491" y="897945"/>
                  <a:pt x="2478619" y="897726"/>
                </a:cubicBezTo>
                <a:cubicBezTo>
                  <a:pt x="2480429" y="897636"/>
                  <a:pt x="2482010" y="897359"/>
                  <a:pt x="2483363" y="896897"/>
                </a:cubicBezTo>
                <a:cubicBezTo>
                  <a:pt x="2484715" y="896435"/>
                  <a:pt x="2485953" y="895643"/>
                  <a:pt x="2487078" y="894523"/>
                </a:cubicBezTo>
                <a:cubicBezTo>
                  <a:pt x="2488692" y="892555"/>
                  <a:pt x="2490607" y="889343"/>
                  <a:pt x="2492821" y="884887"/>
                </a:cubicBezTo>
                <a:cubicBezTo>
                  <a:pt x="2495035" y="880432"/>
                  <a:pt x="2497465" y="874876"/>
                  <a:pt x="2500108" y="868221"/>
                </a:cubicBezTo>
                <a:lnTo>
                  <a:pt x="2502394" y="868221"/>
                </a:lnTo>
                <a:lnTo>
                  <a:pt x="2503308" y="895210"/>
                </a:lnTo>
                <a:cubicBezTo>
                  <a:pt x="2508023" y="897001"/>
                  <a:pt x="2511281" y="898963"/>
                  <a:pt x="2513081" y="901095"/>
                </a:cubicBezTo>
                <a:cubicBezTo>
                  <a:pt x="2514881" y="903227"/>
                  <a:pt x="2515739" y="905759"/>
                  <a:pt x="2515653" y="908690"/>
                </a:cubicBezTo>
                <a:cubicBezTo>
                  <a:pt x="2515780" y="913393"/>
                  <a:pt x="2514078" y="917207"/>
                  <a:pt x="2510547" y="920134"/>
                </a:cubicBezTo>
                <a:cubicBezTo>
                  <a:pt x="2507017" y="923061"/>
                  <a:pt x="2500895" y="925201"/>
                  <a:pt x="2492183" y="926554"/>
                </a:cubicBezTo>
                <a:cubicBezTo>
                  <a:pt x="2483471" y="927908"/>
                  <a:pt x="2471406" y="928576"/>
                  <a:pt x="2455988" y="928559"/>
                </a:cubicBezTo>
                <a:lnTo>
                  <a:pt x="2428556" y="928559"/>
                </a:lnTo>
                <a:cubicBezTo>
                  <a:pt x="2414164" y="928854"/>
                  <a:pt x="2404143" y="927065"/>
                  <a:pt x="2398495" y="923192"/>
                </a:cubicBezTo>
                <a:cubicBezTo>
                  <a:pt x="2392847" y="919319"/>
                  <a:pt x="2390142" y="911592"/>
                  <a:pt x="2390380" y="900011"/>
                </a:cubicBezTo>
                <a:lnTo>
                  <a:pt x="2390380" y="780212"/>
                </a:lnTo>
                <a:lnTo>
                  <a:pt x="2426727" y="793485"/>
                </a:lnTo>
                <a:lnTo>
                  <a:pt x="2458731" y="793485"/>
                </a:lnTo>
                <a:close/>
                <a:moveTo>
                  <a:pt x="824241" y="777454"/>
                </a:moveTo>
                <a:lnTo>
                  <a:pt x="824241" y="805143"/>
                </a:lnTo>
                <a:lnTo>
                  <a:pt x="854645" y="805143"/>
                </a:lnTo>
                <a:lnTo>
                  <a:pt x="854645" y="777454"/>
                </a:lnTo>
                <a:close/>
                <a:moveTo>
                  <a:pt x="761605" y="777454"/>
                </a:moveTo>
                <a:lnTo>
                  <a:pt x="761605" y="805143"/>
                </a:lnTo>
                <a:lnTo>
                  <a:pt x="791094" y="805143"/>
                </a:lnTo>
                <a:lnTo>
                  <a:pt x="791094" y="777454"/>
                </a:lnTo>
                <a:close/>
                <a:moveTo>
                  <a:pt x="2253677" y="774040"/>
                </a:moveTo>
                <a:cubicBezTo>
                  <a:pt x="2253859" y="774169"/>
                  <a:pt x="2255831" y="775662"/>
                  <a:pt x="2259595" y="778518"/>
                </a:cubicBezTo>
                <a:cubicBezTo>
                  <a:pt x="2263359" y="781375"/>
                  <a:pt x="2267821" y="784815"/>
                  <a:pt x="2272981" y="788839"/>
                </a:cubicBezTo>
                <a:cubicBezTo>
                  <a:pt x="2278141" y="792864"/>
                  <a:pt x="2282908" y="796694"/>
                  <a:pt x="2287281" y="800329"/>
                </a:cubicBezTo>
                <a:cubicBezTo>
                  <a:pt x="2286910" y="801581"/>
                  <a:pt x="2286110" y="802505"/>
                  <a:pt x="2284881" y="803100"/>
                </a:cubicBezTo>
                <a:cubicBezTo>
                  <a:pt x="2283652" y="803696"/>
                  <a:pt x="2282166" y="803991"/>
                  <a:pt x="2280423" y="803986"/>
                </a:cubicBezTo>
                <a:lnTo>
                  <a:pt x="2197899" y="803986"/>
                </a:lnTo>
                <a:lnTo>
                  <a:pt x="2197899" y="894283"/>
                </a:lnTo>
                <a:cubicBezTo>
                  <a:pt x="2198061" y="901711"/>
                  <a:pt x="2197101" y="908267"/>
                  <a:pt x="2195020" y="913951"/>
                </a:cubicBezTo>
                <a:cubicBezTo>
                  <a:pt x="2192939" y="919635"/>
                  <a:pt x="2188761" y="924227"/>
                  <a:pt x="2182489" y="927727"/>
                </a:cubicBezTo>
                <a:cubicBezTo>
                  <a:pt x="2176217" y="931226"/>
                  <a:pt x="2166875" y="933413"/>
                  <a:pt x="2154465" y="934288"/>
                </a:cubicBezTo>
                <a:cubicBezTo>
                  <a:pt x="2154274" y="928683"/>
                  <a:pt x="2153683" y="923834"/>
                  <a:pt x="2152693" y="919743"/>
                </a:cubicBezTo>
                <a:cubicBezTo>
                  <a:pt x="2151702" y="915652"/>
                  <a:pt x="2150083" y="912347"/>
                  <a:pt x="2147835" y="909828"/>
                </a:cubicBezTo>
                <a:cubicBezTo>
                  <a:pt x="2145949" y="907304"/>
                  <a:pt x="2143263" y="905094"/>
                  <a:pt x="2139777" y="903199"/>
                </a:cubicBezTo>
                <a:cubicBezTo>
                  <a:pt x="2136291" y="901303"/>
                  <a:pt x="2130976" y="899779"/>
                  <a:pt x="2123832" y="898627"/>
                </a:cubicBezTo>
                <a:lnTo>
                  <a:pt x="2123832" y="895883"/>
                </a:lnTo>
                <a:cubicBezTo>
                  <a:pt x="2124154" y="895903"/>
                  <a:pt x="2126736" y="896041"/>
                  <a:pt x="2131579" y="896298"/>
                </a:cubicBezTo>
                <a:cubicBezTo>
                  <a:pt x="2136422" y="896555"/>
                  <a:pt x="2141595" y="896812"/>
                  <a:pt x="2147099" y="897069"/>
                </a:cubicBezTo>
                <a:cubicBezTo>
                  <a:pt x="2152602" y="897326"/>
                  <a:pt x="2156505" y="897464"/>
                  <a:pt x="2158808" y="897484"/>
                </a:cubicBezTo>
                <a:cubicBezTo>
                  <a:pt x="2160608" y="897469"/>
                  <a:pt x="2161865" y="897098"/>
                  <a:pt x="2162580" y="896369"/>
                </a:cubicBezTo>
                <a:cubicBezTo>
                  <a:pt x="2163294" y="895640"/>
                  <a:pt x="2163637" y="894640"/>
                  <a:pt x="2163609" y="893369"/>
                </a:cubicBezTo>
                <a:lnTo>
                  <a:pt x="2163609" y="803986"/>
                </a:lnTo>
                <a:lnTo>
                  <a:pt x="2073083" y="803986"/>
                </a:lnTo>
                <a:lnTo>
                  <a:pt x="2071254" y="797585"/>
                </a:lnTo>
                <a:lnTo>
                  <a:pt x="2235161" y="797585"/>
                </a:lnTo>
                <a:close/>
                <a:moveTo>
                  <a:pt x="1424087" y="769239"/>
                </a:moveTo>
                <a:lnTo>
                  <a:pt x="1424087" y="825932"/>
                </a:lnTo>
                <a:lnTo>
                  <a:pt x="1452205" y="825932"/>
                </a:lnTo>
                <a:lnTo>
                  <a:pt x="1452205" y="769239"/>
                </a:lnTo>
                <a:close/>
                <a:moveTo>
                  <a:pt x="970317" y="765124"/>
                </a:moveTo>
                <a:lnTo>
                  <a:pt x="995920" y="786384"/>
                </a:lnTo>
                <a:cubicBezTo>
                  <a:pt x="995382" y="787213"/>
                  <a:pt x="994344" y="788013"/>
                  <a:pt x="992805" y="788784"/>
                </a:cubicBezTo>
                <a:cubicBezTo>
                  <a:pt x="991267" y="789556"/>
                  <a:pt x="989029" y="790127"/>
                  <a:pt x="986090" y="790499"/>
                </a:cubicBezTo>
                <a:lnTo>
                  <a:pt x="986090" y="883082"/>
                </a:lnTo>
                <a:cubicBezTo>
                  <a:pt x="995501" y="880110"/>
                  <a:pt x="1005255" y="876910"/>
                  <a:pt x="1015351" y="873481"/>
                </a:cubicBezTo>
                <a:lnTo>
                  <a:pt x="1015808" y="875309"/>
                </a:lnTo>
                <a:cubicBezTo>
                  <a:pt x="1011879" y="880010"/>
                  <a:pt x="1006250" y="886211"/>
                  <a:pt x="998920" y="893912"/>
                </a:cubicBezTo>
                <a:cubicBezTo>
                  <a:pt x="991591" y="901613"/>
                  <a:pt x="982818" y="910042"/>
                  <a:pt x="972603" y="919201"/>
                </a:cubicBezTo>
                <a:cubicBezTo>
                  <a:pt x="971555" y="921267"/>
                  <a:pt x="970393" y="923077"/>
                  <a:pt x="969117" y="924630"/>
                </a:cubicBezTo>
                <a:cubicBezTo>
                  <a:pt x="967840" y="926182"/>
                  <a:pt x="966564" y="927421"/>
                  <a:pt x="965288" y="928345"/>
                </a:cubicBezTo>
                <a:lnTo>
                  <a:pt x="942199" y="894969"/>
                </a:lnTo>
                <a:cubicBezTo>
                  <a:pt x="947862" y="891802"/>
                  <a:pt x="951567" y="889221"/>
                  <a:pt x="953315" y="887225"/>
                </a:cubicBezTo>
                <a:cubicBezTo>
                  <a:pt x="955063" y="885230"/>
                  <a:pt x="955853" y="882934"/>
                  <a:pt x="955686" y="880339"/>
                </a:cubicBezTo>
                <a:lnTo>
                  <a:pt x="955686" y="785470"/>
                </a:lnTo>
                <a:lnTo>
                  <a:pt x="929169" y="785470"/>
                </a:lnTo>
                <a:lnTo>
                  <a:pt x="927111" y="779069"/>
                </a:lnTo>
                <a:lnTo>
                  <a:pt x="956144" y="779069"/>
                </a:lnTo>
                <a:close/>
                <a:moveTo>
                  <a:pt x="1955125" y="763510"/>
                </a:moveTo>
                <a:lnTo>
                  <a:pt x="1955125" y="777254"/>
                </a:lnTo>
                <a:lnTo>
                  <a:pt x="1966784" y="777254"/>
                </a:lnTo>
                <a:lnTo>
                  <a:pt x="1966784" y="763510"/>
                </a:lnTo>
                <a:close/>
                <a:moveTo>
                  <a:pt x="1318475" y="747979"/>
                </a:moveTo>
                <a:lnTo>
                  <a:pt x="1318475" y="817931"/>
                </a:lnTo>
                <a:lnTo>
                  <a:pt x="1334248" y="817931"/>
                </a:lnTo>
                <a:lnTo>
                  <a:pt x="1334248" y="747979"/>
                </a:lnTo>
                <a:close/>
                <a:moveTo>
                  <a:pt x="1275269" y="747979"/>
                </a:moveTo>
                <a:lnTo>
                  <a:pt x="1275269" y="817931"/>
                </a:lnTo>
                <a:lnTo>
                  <a:pt x="1291271" y="817931"/>
                </a:lnTo>
                <a:lnTo>
                  <a:pt x="1291271" y="747979"/>
                </a:lnTo>
                <a:close/>
                <a:moveTo>
                  <a:pt x="1955125" y="741107"/>
                </a:moveTo>
                <a:lnTo>
                  <a:pt x="1955125" y="757137"/>
                </a:lnTo>
                <a:lnTo>
                  <a:pt x="1966784" y="757137"/>
                </a:lnTo>
                <a:lnTo>
                  <a:pt x="1966784" y="741107"/>
                </a:lnTo>
                <a:close/>
                <a:moveTo>
                  <a:pt x="2040165" y="732206"/>
                </a:moveTo>
                <a:lnTo>
                  <a:pt x="2063939" y="753694"/>
                </a:lnTo>
                <a:cubicBezTo>
                  <a:pt x="2063053" y="754699"/>
                  <a:pt x="2061853" y="755432"/>
                  <a:pt x="2060339" y="755894"/>
                </a:cubicBezTo>
                <a:cubicBezTo>
                  <a:pt x="2058824" y="756356"/>
                  <a:pt x="2056824" y="756690"/>
                  <a:pt x="2054338" y="756895"/>
                </a:cubicBezTo>
                <a:cubicBezTo>
                  <a:pt x="2051366" y="765581"/>
                  <a:pt x="2047251" y="773811"/>
                  <a:pt x="2041993" y="781583"/>
                </a:cubicBezTo>
                <a:cubicBezTo>
                  <a:pt x="2049819" y="787988"/>
                  <a:pt x="2054208" y="794254"/>
                  <a:pt x="2055159" y="800379"/>
                </a:cubicBezTo>
                <a:cubicBezTo>
                  <a:pt x="2056110" y="806505"/>
                  <a:pt x="2054673" y="811094"/>
                  <a:pt x="2050850" y="814146"/>
                </a:cubicBezTo>
                <a:cubicBezTo>
                  <a:pt x="2047025" y="817198"/>
                  <a:pt x="2041863" y="817317"/>
                  <a:pt x="2035364" y="814502"/>
                </a:cubicBezTo>
                <a:cubicBezTo>
                  <a:pt x="2033040" y="809663"/>
                  <a:pt x="2029916" y="804710"/>
                  <a:pt x="2025991" y="799643"/>
                </a:cubicBezTo>
                <a:cubicBezTo>
                  <a:pt x="2017114" y="807644"/>
                  <a:pt x="2006523" y="814502"/>
                  <a:pt x="1994216" y="820217"/>
                </a:cubicBezTo>
                <a:lnTo>
                  <a:pt x="1992387" y="817931"/>
                </a:lnTo>
                <a:cubicBezTo>
                  <a:pt x="2001950" y="807872"/>
                  <a:pt x="2009799" y="797585"/>
                  <a:pt x="2015933" y="787070"/>
                </a:cubicBezTo>
                <a:cubicBezTo>
                  <a:pt x="2012356" y="783055"/>
                  <a:pt x="2008765" y="779254"/>
                  <a:pt x="2005160" y="775668"/>
                </a:cubicBezTo>
                <a:cubicBezTo>
                  <a:pt x="2001555" y="772082"/>
                  <a:pt x="1998135" y="768796"/>
                  <a:pt x="1994902" y="765810"/>
                </a:cubicBezTo>
                <a:lnTo>
                  <a:pt x="1996959" y="764210"/>
                </a:lnTo>
                <a:cubicBezTo>
                  <a:pt x="2007284" y="766000"/>
                  <a:pt x="2016123" y="768363"/>
                  <a:pt x="2023477" y="771296"/>
                </a:cubicBezTo>
                <a:cubicBezTo>
                  <a:pt x="2025991" y="765124"/>
                  <a:pt x="2027820" y="758723"/>
                  <a:pt x="2028963" y="752094"/>
                </a:cubicBezTo>
                <a:lnTo>
                  <a:pt x="1998559" y="752094"/>
                </a:lnTo>
                <a:lnTo>
                  <a:pt x="1996502" y="745693"/>
                </a:lnTo>
                <a:lnTo>
                  <a:pt x="2027135" y="745693"/>
                </a:lnTo>
                <a:close/>
                <a:moveTo>
                  <a:pt x="1901176" y="725805"/>
                </a:moveTo>
                <a:lnTo>
                  <a:pt x="1927236" y="745236"/>
                </a:lnTo>
                <a:cubicBezTo>
                  <a:pt x="1926531" y="746274"/>
                  <a:pt x="1925369" y="747170"/>
                  <a:pt x="1923750" y="747922"/>
                </a:cubicBezTo>
                <a:cubicBezTo>
                  <a:pt x="1922131" y="748675"/>
                  <a:pt x="1920169" y="749227"/>
                  <a:pt x="1917863" y="749579"/>
                </a:cubicBezTo>
                <a:cubicBezTo>
                  <a:pt x="1917373" y="758299"/>
                  <a:pt x="1916583" y="768863"/>
                  <a:pt x="1915492" y="781269"/>
                </a:cubicBezTo>
                <a:cubicBezTo>
                  <a:pt x="1914401" y="793675"/>
                  <a:pt x="1913211" y="805667"/>
                  <a:pt x="1911920" y="817245"/>
                </a:cubicBezTo>
                <a:lnTo>
                  <a:pt x="1929522" y="832104"/>
                </a:lnTo>
                <a:cubicBezTo>
                  <a:pt x="1927960" y="834161"/>
                  <a:pt x="1924912" y="835533"/>
                  <a:pt x="1920378" y="836219"/>
                </a:cubicBezTo>
                <a:cubicBezTo>
                  <a:pt x="1919723" y="856450"/>
                  <a:pt x="1918772" y="872630"/>
                  <a:pt x="1917525" y="884758"/>
                </a:cubicBezTo>
                <a:cubicBezTo>
                  <a:pt x="1916277" y="896887"/>
                  <a:pt x="1914547" y="906107"/>
                  <a:pt x="1912335" y="912419"/>
                </a:cubicBezTo>
                <a:cubicBezTo>
                  <a:pt x="1910122" y="918731"/>
                  <a:pt x="1907241" y="923277"/>
                  <a:pt x="1903690" y="926059"/>
                </a:cubicBezTo>
                <a:cubicBezTo>
                  <a:pt x="1900385" y="928902"/>
                  <a:pt x="1896651" y="930988"/>
                  <a:pt x="1892489" y="932316"/>
                </a:cubicBezTo>
                <a:cubicBezTo>
                  <a:pt x="1888327" y="933645"/>
                  <a:pt x="1883679" y="934302"/>
                  <a:pt x="1878545" y="934288"/>
                </a:cubicBezTo>
                <a:cubicBezTo>
                  <a:pt x="1878578" y="930483"/>
                  <a:pt x="1878397" y="927121"/>
                  <a:pt x="1878001" y="924201"/>
                </a:cubicBezTo>
                <a:cubicBezTo>
                  <a:pt x="1877606" y="921282"/>
                  <a:pt x="1876797" y="919005"/>
                  <a:pt x="1875573" y="917372"/>
                </a:cubicBezTo>
                <a:cubicBezTo>
                  <a:pt x="1874339" y="915562"/>
                  <a:pt x="1872691" y="914038"/>
                  <a:pt x="1870629" y="912800"/>
                </a:cubicBezTo>
                <a:cubicBezTo>
                  <a:pt x="1868567" y="911562"/>
                  <a:pt x="1865947" y="910495"/>
                  <a:pt x="1862771" y="909599"/>
                </a:cubicBezTo>
                <a:lnTo>
                  <a:pt x="1862999" y="906628"/>
                </a:lnTo>
                <a:cubicBezTo>
                  <a:pt x="1865543" y="906856"/>
                  <a:pt x="1868400" y="907028"/>
                  <a:pt x="1871572" y="907142"/>
                </a:cubicBezTo>
                <a:cubicBezTo>
                  <a:pt x="1874744" y="907256"/>
                  <a:pt x="1877373" y="907313"/>
                  <a:pt x="1879459" y="907313"/>
                </a:cubicBezTo>
                <a:cubicBezTo>
                  <a:pt x="1881026" y="907328"/>
                  <a:pt x="1882293" y="907185"/>
                  <a:pt x="1883259" y="906885"/>
                </a:cubicBezTo>
                <a:cubicBezTo>
                  <a:pt x="1884226" y="906585"/>
                  <a:pt x="1885093" y="906042"/>
                  <a:pt x="1885860" y="905256"/>
                </a:cubicBezTo>
                <a:cubicBezTo>
                  <a:pt x="1887803" y="903651"/>
                  <a:pt x="1889460" y="899431"/>
                  <a:pt x="1890831" y="892597"/>
                </a:cubicBezTo>
                <a:cubicBezTo>
                  <a:pt x="1892203" y="885763"/>
                  <a:pt x="1893289" y="875657"/>
                  <a:pt x="1894089" y="862279"/>
                </a:cubicBezTo>
                <a:cubicBezTo>
                  <a:pt x="1890555" y="866175"/>
                  <a:pt x="1885907" y="870956"/>
                  <a:pt x="1880145" y="876624"/>
                </a:cubicBezTo>
                <a:cubicBezTo>
                  <a:pt x="1874382" y="882291"/>
                  <a:pt x="1867448" y="888787"/>
                  <a:pt x="1859342" y="896112"/>
                </a:cubicBezTo>
                <a:cubicBezTo>
                  <a:pt x="1858856" y="897617"/>
                  <a:pt x="1858056" y="898893"/>
                  <a:pt x="1856942" y="899941"/>
                </a:cubicBezTo>
                <a:cubicBezTo>
                  <a:pt x="1855827" y="900989"/>
                  <a:pt x="1854570" y="901694"/>
                  <a:pt x="1853170" y="902056"/>
                </a:cubicBezTo>
                <a:lnTo>
                  <a:pt x="1839225" y="868223"/>
                </a:lnTo>
                <a:cubicBezTo>
                  <a:pt x="1844321" y="867613"/>
                  <a:pt x="1851903" y="866489"/>
                  <a:pt x="1861971" y="864851"/>
                </a:cubicBezTo>
                <a:cubicBezTo>
                  <a:pt x="1872039" y="863213"/>
                  <a:pt x="1882821" y="861289"/>
                  <a:pt x="1894318" y="859079"/>
                </a:cubicBezTo>
                <a:cubicBezTo>
                  <a:pt x="1894813" y="851344"/>
                  <a:pt x="1895194" y="842353"/>
                  <a:pt x="1895461" y="832104"/>
                </a:cubicBezTo>
                <a:lnTo>
                  <a:pt x="1877401" y="832104"/>
                </a:lnTo>
                <a:lnTo>
                  <a:pt x="1868486" y="843305"/>
                </a:lnTo>
                <a:lnTo>
                  <a:pt x="1845169" y="829589"/>
                </a:lnTo>
                <a:cubicBezTo>
                  <a:pt x="1847264" y="827722"/>
                  <a:pt x="1849703" y="825970"/>
                  <a:pt x="1852484" y="824332"/>
                </a:cubicBezTo>
                <a:cubicBezTo>
                  <a:pt x="1853184" y="818204"/>
                  <a:pt x="1853841" y="811231"/>
                  <a:pt x="1854457" y="803410"/>
                </a:cubicBezTo>
                <a:cubicBezTo>
                  <a:pt x="1855072" y="795590"/>
                  <a:pt x="1855560" y="788024"/>
                  <a:pt x="1855921" y="780711"/>
                </a:cubicBezTo>
                <a:cubicBezTo>
                  <a:pt x="1856283" y="773399"/>
                  <a:pt x="1856432" y="767441"/>
                  <a:pt x="1856370" y="762838"/>
                </a:cubicBezTo>
                <a:lnTo>
                  <a:pt x="1888145" y="768325"/>
                </a:lnTo>
                <a:cubicBezTo>
                  <a:pt x="1887846" y="769849"/>
                  <a:pt x="1887074" y="771144"/>
                  <a:pt x="1885831" y="772211"/>
                </a:cubicBezTo>
                <a:cubicBezTo>
                  <a:pt x="1884588" y="773278"/>
                  <a:pt x="1882616" y="773887"/>
                  <a:pt x="1879916" y="774040"/>
                </a:cubicBezTo>
                <a:cubicBezTo>
                  <a:pt x="1879563" y="781236"/>
                  <a:pt x="1879068" y="789646"/>
                  <a:pt x="1878430" y="799271"/>
                </a:cubicBezTo>
                <a:cubicBezTo>
                  <a:pt x="1877792" y="808896"/>
                  <a:pt x="1877068" y="817707"/>
                  <a:pt x="1876258" y="825703"/>
                </a:cubicBezTo>
                <a:lnTo>
                  <a:pt x="1885860" y="825703"/>
                </a:lnTo>
                <a:cubicBezTo>
                  <a:pt x="1887474" y="812421"/>
                  <a:pt x="1888874" y="798524"/>
                  <a:pt x="1890060" y="784012"/>
                </a:cubicBezTo>
                <a:cubicBezTo>
                  <a:pt x="1891246" y="769501"/>
                  <a:pt x="1892132" y="756575"/>
                  <a:pt x="1892718" y="745236"/>
                </a:cubicBezTo>
                <a:lnTo>
                  <a:pt x="1846312" y="745236"/>
                </a:lnTo>
                <a:lnTo>
                  <a:pt x="1844255" y="738835"/>
                </a:lnTo>
                <a:lnTo>
                  <a:pt x="1890889" y="738835"/>
                </a:lnTo>
                <a:close/>
                <a:moveTo>
                  <a:pt x="2233103" y="722147"/>
                </a:moveTo>
                <a:cubicBezTo>
                  <a:pt x="2233279" y="722267"/>
                  <a:pt x="2235187" y="723678"/>
                  <a:pt x="2238827" y="726381"/>
                </a:cubicBezTo>
                <a:cubicBezTo>
                  <a:pt x="2242466" y="729083"/>
                  <a:pt x="2246778" y="732357"/>
                  <a:pt x="2251763" y="736202"/>
                </a:cubicBezTo>
                <a:cubicBezTo>
                  <a:pt x="2256749" y="740047"/>
                  <a:pt x="2261349" y="743744"/>
                  <a:pt x="2265564" y="747293"/>
                </a:cubicBezTo>
                <a:cubicBezTo>
                  <a:pt x="2265202" y="748546"/>
                  <a:pt x="2264440" y="749470"/>
                  <a:pt x="2263278" y="750065"/>
                </a:cubicBezTo>
                <a:cubicBezTo>
                  <a:pt x="2262116" y="750660"/>
                  <a:pt x="2260668" y="750956"/>
                  <a:pt x="2258935" y="750951"/>
                </a:cubicBezTo>
                <a:lnTo>
                  <a:pt x="2100058" y="750951"/>
                </a:lnTo>
                <a:lnTo>
                  <a:pt x="2098229" y="744550"/>
                </a:lnTo>
                <a:lnTo>
                  <a:pt x="2215272" y="744550"/>
                </a:lnTo>
                <a:close/>
                <a:moveTo>
                  <a:pt x="1985301" y="720104"/>
                </a:moveTo>
                <a:cubicBezTo>
                  <a:pt x="1985417" y="720183"/>
                  <a:pt x="1986683" y="721143"/>
                  <a:pt x="1989102" y="722982"/>
                </a:cubicBezTo>
                <a:cubicBezTo>
                  <a:pt x="1991521" y="724822"/>
                  <a:pt x="1994397" y="727068"/>
                  <a:pt x="1997729" y="729719"/>
                </a:cubicBezTo>
                <a:cubicBezTo>
                  <a:pt x="2001063" y="732370"/>
                  <a:pt x="2004159" y="734952"/>
                  <a:pt x="2007018" y="737466"/>
                </a:cubicBezTo>
                <a:cubicBezTo>
                  <a:pt x="2006661" y="738713"/>
                  <a:pt x="2005946" y="739632"/>
                  <a:pt x="2004875" y="740225"/>
                </a:cubicBezTo>
                <a:cubicBezTo>
                  <a:pt x="2003803" y="740818"/>
                  <a:pt x="2002460" y="741112"/>
                  <a:pt x="2000845" y="741107"/>
                </a:cubicBezTo>
                <a:lnTo>
                  <a:pt x="1991473" y="741107"/>
                </a:lnTo>
                <a:lnTo>
                  <a:pt x="1991473" y="793241"/>
                </a:lnTo>
                <a:lnTo>
                  <a:pt x="2004046" y="791412"/>
                </a:lnTo>
                <a:lnTo>
                  <a:pt x="2004274" y="794384"/>
                </a:lnTo>
                <a:cubicBezTo>
                  <a:pt x="2002341" y="795294"/>
                  <a:pt x="2000321" y="796218"/>
                  <a:pt x="1998217" y="797157"/>
                </a:cubicBezTo>
                <a:cubicBezTo>
                  <a:pt x="1996111" y="798095"/>
                  <a:pt x="1993863" y="799076"/>
                  <a:pt x="1991473" y="800100"/>
                </a:cubicBezTo>
                <a:lnTo>
                  <a:pt x="1991473" y="818388"/>
                </a:lnTo>
                <a:cubicBezTo>
                  <a:pt x="1991425" y="819302"/>
                  <a:pt x="1989635" y="820731"/>
                  <a:pt x="1986101" y="822674"/>
                </a:cubicBezTo>
                <a:cubicBezTo>
                  <a:pt x="1982567" y="824617"/>
                  <a:pt x="1977576" y="825703"/>
                  <a:pt x="1971127" y="825932"/>
                </a:cubicBezTo>
                <a:lnTo>
                  <a:pt x="1966784" y="825932"/>
                </a:lnTo>
                <a:lnTo>
                  <a:pt x="1966784" y="810616"/>
                </a:lnTo>
                <a:cubicBezTo>
                  <a:pt x="1958364" y="814083"/>
                  <a:pt x="1948915" y="817893"/>
                  <a:pt x="1938437" y="822046"/>
                </a:cubicBezTo>
                <a:cubicBezTo>
                  <a:pt x="1937847" y="823536"/>
                  <a:pt x="1937028" y="824727"/>
                  <a:pt x="1935980" y="825617"/>
                </a:cubicBezTo>
                <a:cubicBezTo>
                  <a:pt x="1934932" y="826508"/>
                  <a:pt x="1933771" y="827070"/>
                  <a:pt x="1932494" y="827303"/>
                </a:cubicBezTo>
                <a:lnTo>
                  <a:pt x="1920607" y="801929"/>
                </a:lnTo>
                <a:cubicBezTo>
                  <a:pt x="1923579" y="801662"/>
                  <a:pt x="1927236" y="801281"/>
                  <a:pt x="1931579" y="800786"/>
                </a:cubicBezTo>
                <a:lnTo>
                  <a:pt x="1931579" y="741107"/>
                </a:lnTo>
                <a:lnTo>
                  <a:pt x="1923350" y="741107"/>
                </a:lnTo>
                <a:lnTo>
                  <a:pt x="1921521" y="734735"/>
                </a:lnTo>
                <a:lnTo>
                  <a:pt x="1973413" y="734735"/>
                </a:lnTo>
                <a:close/>
                <a:moveTo>
                  <a:pt x="1192745" y="720090"/>
                </a:moveTo>
                <a:lnTo>
                  <a:pt x="1231378" y="733349"/>
                </a:lnTo>
                <a:cubicBezTo>
                  <a:pt x="1230940" y="734420"/>
                  <a:pt x="1230102" y="735363"/>
                  <a:pt x="1228863" y="736178"/>
                </a:cubicBezTo>
                <a:cubicBezTo>
                  <a:pt x="1227625" y="736992"/>
                  <a:pt x="1225872" y="737421"/>
                  <a:pt x="1223605" y="737464"/>
                </a:cubicBezTo>
                <a:cubicBezTo>
                  <a:pt x="1217919" y="745569"/>
                  <a:pt x="1210947" y="753932"/>
                  <a:pt x="1202689" y="762552"/>
                </a:cubicBezTo>
                <a:cubicBezTo>
                  <a:pt x="1194431" y="771173"/>
                  <a:pt x="1186087" y="778735"/>
                  <a:pt x="1177657" y="785241"/>
                </a:cubicBezTo>
                <a:cubicBezTo>
                  <a:pt x="1181553" y="785008"/>
                  <a:pt x="1185705" y="784731"/>
                  <a:pt x="1190116" y="784412"/>
                </a:cubicBezTo>
                <a:cubicBezTo>
                  <a:pt x="1194526" y="784093"/>
                  <a:pt x="1199136" y="783760"/>
                  <a:pt x="1203946" y="783412"/>
                </a:cubicBezTo>
                <a:cubicBezTo>
                  <a:pt x="1206018" y="779164"/>
                  <a:pt x="1207875" y="775087"/>
                  <a:pt x="1209518" y="771182"/>
                </a:cubicBezTo>
                <a:cubicBezTo>
                  <a:pt x="1211161" y="767277"/>
                  <a:pt x="1212504" y="763657"/>
                  <a:pt x="1213547" y="760324"/>
                </a:cubicBezTo>
                <a:lnTo>
                  <a:pt x="1245551" y="777926"/>
                </a:lnTo>
                <a:lnTo>
                  <a:pt x="1245551" y="729463"/>
                </a:lnTo>
                <a:lnTo>
                  <a:pt x="1278241" y="741578"/>
                </a:lnTo>
                <a:lnTo>
                  <a:pt x="1332876" y="741578"/>
                </a:lnTo>
                <a:lnTo>
                  <a:pt x="1348421" y="723748"/>
                </a:lnTo>
                <a:lnTo>
                  <a:pt x="1375624" y="745922"/>
                </a:lnTo>
                <a:cubicBezTo>
                  <a:pt x="1374753" y="746984"/>
                  <a:pt x="1373524" y="748003"/>
                  <a:pt x="1371938" y="748979"/>
                </a:cubicBezTo>
                <a:cubicBezTo>
                  <a:pt x="1370352" y="749956"/>
                  <a:pt x="1368152" y="750689"/>
                  <a:pt x="1365337" y="751180"/>
                </a:cubicBezTo>
                <a:lnTo>
                  <a:pt x="1365337" y="920572"/>
                </a:lnTo>
                <a:cubicBezTo>
                  <a:pt x="1365233" y="921844"/>
                  <a:pt x="1362871" y="923587"/>
                  <a:pt x="1358251" y="925801"/>
                </a:cubicBezTo>
                <a:cubicBezTo>
                  <a:pt x="1353631" y="928016"/>
                  <a:pt x="1347383" y="929245"/>
                  <a:pt x="1339505" y="929488"/>
                </a:cubicBezTo>
                <a:lnTo>
                  <a:pt x="1334248" y="929488"/>
                </a:lnTo>
                <a:lnTo>
                  <a:pt x="1334248" y="908228"/>
                </a:lnTo>
                <a:lnTo>
                  <a:pt x="1275269" y="908228"/>
                </a:lnTo>
                <a:lnTo>
                  <a:pt x="1275269" y="924916"/>
                </a:lnTo>
                <a:cubicBezTo>
                  <a:pt x="1275202" y="926159"/>
                  <a:pt x="1273050" y="927787"/>
                  <a:pt x="1268811" y="929802"/>
                </a:cubicBezTo>
                <a:cubicBezTo>
                  <a:pt x="1264572" y="931816"/>
                  <a:pt x="1258648" y="932931"/>
                  <a:pt x="1251038" y="933145"/>
                </a:cubicBezTo>
                <a:lnTo>
                  <a:pt x="1245551" y="933145"/>
                </a:lnTo>
                <a:lnTo>
                  <a:pt x="1245551" y="782041"/>
                </a:lnTo>
                <a:cubicBezTo>
                  <a:pt x="1244180" y="782726"/>
                  <a:pt x="1242351" y="782955"/>
                  <a:pt x="1240065" y="782726"/>
                </a:cubicBezTo>
                <a:cubicBezTo>
                  <a:pt x="1233116" y="791980"/>
                  <a:pt x="1224096" y="801934"/>
                  <a:pt x="1213004" y="812587"/>
                </a:cubicBezTo>
                <a:cubicBezTo>
                  <a:pt x="1201912" y="823241"/>
                  <a:pt x="1190663" y="832566"/>
                  <a:pt x="1179257" y="840562"/>
                </a:cubicBezTo>
                <a:cubicBezTo>
                  <a:pt x="1187620" y="839853"/>
                  <a:pt x="1197126" y="838871"/>
                  <a:pt x="1207775" y="837619"/>
                </a:cubicBezTo>
                <a:cubicBezTo>
                  <a:pt x="1218424" y="836366"/>
                  <a:pt x="1229416" y="834985"/>
                  <a:pt x="1240751" y="833476"/>
                </a:cubicBezTo>
                <a:lnTo>
                  <a:pt x="1240979" y="835990"/>
                </a:lnTo>
                <a:cubicBezTo>
                  <a:pt x="1234469" y="840005"/>
                  <a:pt x="1225544" y="845063"/>
                  <a:pt x="1214204" y="851163"/>
                </a:cubicBezTo>
                <a:cubicBezTo>
                  <a:pt x="1202865" y="857264"/>
                  <a:pt x="1189768" y="863636"/>
                  <a:pt x="1174914" y="870280"/>
                </a:cubicBezTo>
                <a:cubicBezTo>
                  <a:pt x="1173580" y="871690"/>
                  <a:pt x="1172132" y="872757"/>
                  <a:pt x="1170570" y="873481"/>
                </a:cubicBezTo>
                <a:lnTo>
                  <a:pt x="1156854" y="840562"/>
                </a:lnTo>
                <a:cubicBezTo>
                  <a:pt x="1157069" y="840534"/>
                  <a:pt x="1158240" y="840191"/>
                  <a:pt x="1160369" y="839533"/>
                </a:cubicBezTo>
                <a:cubicBezTo>
                  <a:pt x="1162498" y="838876"/>
                  <a:pt x="1164298" y="838076"/>
                  <a:pt x="1165770" y="837133"/>
                </a:cubicBezTo>
                <a:cubicBezTo>
                  <a:pt x="1169818" y="833938"/>
                  <a:pt x="1174123" y="829413"/>
                  <a:pt x="1178686" y="823560"/>
                </a:cubicBezTo>
                <a:cubicBezTo>
                  <a:pt x="1183248" y="817707"/>
                  <a:pt x="1187782" y="811182"/>
                  <a:pt x="1192287" y="803986"/>
                </a:cubicBezTo>
                <a:cubicBezTo>
                  <a:pt x="1187030" y="806996"/>
                  <a:pt x="1181543" y="810120"/>
                  <a:pt x="1175828" y="813359"/>
                </a:cubicBezTo>
                <a:cubicBezTo>
                  <a:pt x="1175142" y="814264"/>
                  <a:pt x="1174399" y="815026"/>
                  <a:pt x="1173599" y="815645"/>
                </a:cubicBezTo>
                <a:cubicBezTo>
                  <a:pt x="1172799" y="816264"/>
                  <a:pt x="1171942" y="816797"/>
                  <a:pt x="1171028" y="817245"/>
                </a:cubicBezTo>
                <a:lnTo>
                  <a:pt x="1157540" y="785012"/>
                </a:lnTo>
                <a:cubicBezTo>
                  <a:pt x="1157712" y="784989"/>
                  <a:pt x="1158683" y="784693"/>
                  <a:pt x="1160455" y="784127"/>
                </a:cubicBezTo>
                <a:cubicBezTo>
                  <a:pt x="1162226" y="783560"/>
                  <a:pt x="1163770" y="782864"/>
                  <a:pt x="1165084" y="782041"/>
                </a:cubicBezTo>
                <a:cubicBezTo>
                  <a:pt x="1168600" y="778448"/>
                  <a:pt x="1172261" y="772959"/>
                  <a:pt x="1176065" y="765573"/>
                </a:cubicBezTo>
                <a:cubicBezTo>
                  <a:pt x="1179869" y="758187"/>
                  <a:pt x="1183293" y="750344"/>
                  <a:pt x="1186335" y="742044"/>
                </a:cubicBezTo>
                <a:cubicBezTo>
                  <a:pt x="1189378" y="733744"/>
                  <a:pt x="1191514" y="726426"/>
                  <a:pt x="1192745" y="720090"/>
                </a:cubicBezTo>
                <a:close/>
                <a:moveTo>
                  <a:pt x="943342" y="719633"/>
                </a:moveTo>
                <a:cubicBezTo>
                  <a:pt x="960824" y="721373"/>
                  <a:pt x="973095" y="725164"/>
                  <a:pt x="980154" y="731006"/>
                </a:cubicBezTo>
                <a:cubicBezTo>
                  <a:pt x="987213" y="736847"/>
                  <a:pt x="990468" y="742867"/>
                  <a:pt x="989919" y="749065"/>
                </a:cubicBezTo>
                <a:cubicBezTo>
                  <a:pt x="989370" y="755263"/>
                  <a:pt x="986425" y="759769"/>
                  <a:pt x="981082" y="762581"/>
                </a:cubicBezTo>
                <a:cubicBezTo>
                  <a:pt x="975740" y="765393"/>
                  <a:pt x="969408" y="764641"/>
                  <a:pt x="962087" y="760324"/>
                </a:cubicBezTo>
                <a:cubicBezTo>
                  <a:pt x="960230" y="753118"/>
                  <a:pt x="957372" y="746041"/>
                  <a:pt x="953515" y="739092"/>
                </a:cubicBezTo>
                <a:cubicBezTo>
                  <a:pt x="949657" y="732144"/>
                  <a:pt x="945656" y="726038"/>
                  <a:pt x="941513" y="720776"/>
                </a:cubicBezTo>
                <a:close/>
                <a:moveTo>
                  <a:pt x="1020380" y="718718"/>
                </a:moveTo>
                <a:cubicBezTo>
                  <a:pt x="1037142" y="723005"/>
                  <a:pt x="1048524" y="728634"/>
                  <a:pt x="1054527" y="735606"/>
                </a:cubicBezTo>
                <a:cubicBezTo>
                  <a:pt x="1060531" y="742579"/>
                  <a:pt x="1062769" y="749179"/>
                  <a:pt x="1061242" y="755409"/>
                </a:cubicBezTo>
                <a:cubicBezTo>
                  <a:pt x="1059716" y="761638"/>
                  <a:pt x="1056039" y="765781"/>
                  <a:pt x="1050213" y="767839"/>
                </a:cubicBezTo>
                <a:cubicBezTo>
                  <a:pt x="1044386" y="769896"/>
                  <a:pt x="1038023" y="768153"/>
                  <a:pt x="1031125" y="762610"/>
                </a:cubicBezTo>
                <a:cubicBezTo>
                  <a:pt x="1030672" y="754975"/>
                  <a:pt x="1029234" y="747441"/>
                  <a:pt x="1026810" y="740007"/>
                </a:cubicBezTo>
                <a:cubicBezTo>
                  <a:pt x="1024385" y="732573"/>
                  <a:pt x="1021633" y="725781"/>
                  <a:pt x="1018551" y="719633"/>
                </a:cubicBezTo>
                <a:close/>
                <a:moveTo>
                  <a:pt x="1509813" y="717804"/>
                </a:moveTo>
                <a:lnTo>
                  <a:pt x="1552332" y="730148"/>
                </a:lnTo>
                <a:cubicBezTo>
                  <a:pt x="1551880" y="731649"/>
                  <a:pt x="1550899" y="732820"/>
                  <a:pt x="1549389" y="733663"/>
                </a:cubicBezTo>
                <a:cubicBezTo>
                  <a:pt x="1547879" y="734506"/>
                  <a:pt x="1545813" y="734935"/>
                  <a:pt x="1543188" y="734949"/>
                </a:cubicBezTo>
                <a:cubicBezTo>
                  <a:pt x="1539302" y="744512"/>
                  <a:pt x="1534959" y="753504"/>
                  <a:pt x="1530158" y="761924"/>
                </a:cubicBezTo>
                <a:lnTo>
                  <a:pt x="1558733" y="761924"/>
                </a:lnTo>
                <a:lnTo>
                  <a:pt x="1575878" y="744550"/>
                </a:lnTo>
                <a:lnTo>
                  <a:pt x="1603539" y="769239"/>
                </a:lnTo>
                <a:cubicBezTo>
                  <a:pt x="1602653" y="770382"/>
                  <a:pt x="1601395" y="771353"/>
                  <a:pt x="1599767" y="772154"/>
                </a:cubicBezTo>
                <a:cubicBezTo>
                  <a:pt x="1598138" y="772954"/>
                  <a:pt x="1595966" y="773582"/>
                  <a:pt x="1593252" y="774040"/>
                </a:cubicBezTo>
                <a:cubicBezTo>
                  <a:pt x="1592777" y="805822"/>
                  <a:pt x="1591999" y="831716"/>
                  <a:pt x="1590915" y="851721"/>
                </a:cubicBezTo>
                <a:cubicBezTo>
                  <a:pt x="1589831" y="871727"/>
                  <a:pt x="1588087" y="887173"/>
                  <a:pt x="1585683" y="898059"/>
                </a:cubicBezTo>
                <a:cubicBezTo>
                  <a:pt x="1583278" y="908946"/>
                  <a:pt x="1579857" y="916603"/>
                  <a:pt x="1575421" y="921029"/>
                </a:cubicBezTo>
                <a:cubicBezTo>
                  <a:pt x="1571068" y="925463"/>
                  <a:pt x="1566001" y="928711"/>
                  <a:pt x="1560219" y="930773"/>
                </a:cubicBezTo>
                <a:cubicBezTo>
                  <a:pt x="1554437" y="932836"/>
                  <a:pt x="1547313" y="933855"/>
                  <a:pt x="1538845" y="933831"/>
                </a:cubicBezTo>
                <a:cubicBezTo>
                  <a:pt x="1538873" y="928464"/>
                  <a:pt x="1538473" y="923882"/>
                  <a:pt x="1537645" y="920086"/>
                </a:cubicBezTo>
                <a:cubicBezTo>
                  <a:pt x="1536816" y="916291"/>
                  <a:pt x="1535387" y="913252"/>
                  <a:pt x="1533359" y="910971"/>
                </a:cubicBezTo>
                <a:cubicBezTo>
                  <a:pt x="1531172" y="908442"/>
                  <a:pt x="1528001" y="906185"/>
                  <a:pt x="1523843" y="904199"/>
                </a:cubicBezTo>
                <a:cubicBezTo>
                  <a:pt x="1519685" y="902213"/>
                  <a:pt x="1514627" y="900584"/>
                  <a:pt x="1508670" y="899312"/>
                </a:cubicBezTo>
                <a:lnTo>
                  <a:pt x="1508898" y="896569"/>
                </a:lnTo>
                <a:cubicBezTo>
                  <a:pt x="1514680" y="897045"/>
                  <a:pt x="1520719" y="897464"/>
                  <a:pt x="1527015" y="897826"/>
                </a:cubicBezTo>
                <a:cubicBezTo>
                  <a:pt x="1533311" y="898188"/>
                  <a:pt x="1538092" y="898379"/>
                  <a:pt x="1541359" y="898398"/>
                </a:cubicBezTo>
                <a:cubicBezTo>
                  <a:pt x="1543269" y="898403"/>
                  <a:pt x="1544879" y="898165"/>
                  <a:pt x="1546189" y="897684"/>
                </a:cubicBezTo>
                <a:cubicBezTo>
                  <a:pt x="1547499" y="897203"/>
                  <a:pt x="1548708" y="896450"/>
                  <a:pt x="1549818" y="895426"/>
                </a:cubicBezTo>
                <a:cubicBezTo>
                  <a:pt x="1553818" y="891788"/>
                  <a:pt x="1556619" y="879405"/>
                  <a:pt x="1558219" y="858279"/>
                </a:cubicBezTo>
                <a:cubicBezTo>
                  <a:pt x="1559819" y="837152"/>
                  <a:pt x="1560905" y="807168"/>
                  <a:pt x="1561476" y="768325"/>
                </a:cubicBezTo>
                <a:lnTo>
                  <a:pt x="1526272" y="768325"/>
                </a:lnTo>
                <a:cubicBezTo>
                  <a:pt x="1514385" y="787946"/>
                  <a:pt x="1500440" y="804024"/>
                  <a:pt x="1484438" y="816559"/>
                </a:cubicBezTo>
                <a:lnTo>
                  <a:pt x="1483067" y="815645"/>
                </a:lnTo>
                <a:lnTo>
                  <a:pt x="1483067" y="908228"/>
                </a:lnTo>
                <a:cubicBezTo>
                  <a:pt x="1482875" y="908980"/>
                  <a:pt x="1481404" y="910016"/>
                  <a:pt x="1478655" y="911335"/>
                </a:cubicBezTo>
                <a:cubicBezTo>
                  <a:pt x="1475907" y="912654"/>
                  <a:pt x="1472573" y="913859"/>
                  <a:pt x="1468656" y="914950"/>
                </a:cubicBezTo>
                <a:cubicBezTo>
                  <a:pt x="1464739" y="916041"/>
                  <a:pt x="1460932" y="916620"/>
                  <a:pt x="1457235" y="916686"/>
                </a:cubicBezTo>
                <a:lnTo>
                  <a:pt x="1452205" y="916686"/>
                </a:lnTo>
                <a:lnTo>
                  <a:pt x="1452205" y="898627"/>
                </a:lnTo>
                <a:lnTo>
                  <a:pt x="1424087" y="898627"/>
                </a:lnTo>
                <a:lnTo>
                  <a:pt x="1424087" y="914400"/>
                </a:lnTo>
                <a:cubicBezTo>
                  <a:pt x="1423878" y="916338"/>
                  <a:pt x="1421383" y="918520"/>
                  <a:pt x="1416601" y="920944"/>
                </a:cubicBezTo>
                <a:cubicBezTo>
                  <a:pt x="1411819" y="923368"/>
                  <a:pt x="1406009" y="924692"/>
                  <a:pt x="1399170" y="924916"/>
                </a:cubicBezTo>
                <a:lnTo>
                  <a:pt x="1394370" y="924916"/>
                </a:lnTo>
                <a:lnTo>
                  <a:pt x="1394370" y="750265"/>
                </a:lnTo>
                <a:lnTo>
                  <a:pt x="1423173" y="762152"/>
                </a:lnTo>
                <a:cubicBezTo>
                  <a:pt x="1423745" y="755537"/>
                  <a:pt x="1424259" y="748251"/>
                  <a:pt x="1424716" y="740292"/>
                </a:cubicBezTo>
                <a:cubicBezTo>
                  <a:pt x="1425173" y="732334"/>
                  <a:pt x="1425573" y="724991"/>
                  <a:pt x="1425917" y="718261"/>
                </a:cubicBezTo>
                <a:lnTo>
                  <a:pt x="1470036" y="728777"/>
                </a:lnTo>
                <a:cubicBezTo>
                  <a:pt x="1469469" y="730815"/>
                  <a:pt x="1468374" y="732282"/>
                  <a:pt x="1466750" y="733177"/>
                </a:cubicBezTo>
                <a:cubicBezTo>
                  <a:pt x="1465126" y="734073"/>
                  <a:pt x="1462945" y="734511"/>
                  <a:pt x="1460207" y="734492"/>
                </a:cubicBezTo>
                <a:cubicBezTo>
                  <a:pt x="1456663" y="738616"/>
                  <a:pt x="1452606" y="743226"/>
                  <a:pt x="1448033" y="748322"/>
                </a:cubicBezTo>
                <a:cubicBezTo>
                  <a:pt x="1443461" y="753418"/>
                  <a:pt x="1439061" y="758257"/>
                  <a:pt x="1434832" y="762838"/>
                </a:cubicBezTo>
                <a:lnTo>
                  <a:pt x="1449919" y="762838"/>
                </a:lnTo>
                <a:lnTo>
                  <a:pt x="1464093" y="747065"/>
                </a:lnTo>
                <a:lnTo>
                  <a:pt x="1492211" y="769239"/>
                </a:lnTo>
                <a:cubicBezTo>
                  <a:pt x="1491415" y="770277"/>
                  <a:pt x="1490263" y="771230"/>
                  <a:pt x="1488753" y="772096"/>
                </a:cubicBezTo>
                <a:cubicBezTo>
                  <a:pt x="1487243" y="772963"/>
                  <a:pt x="1485347" y="773687"/>
                  <a:pt x="1483067" y="774268"/>
                </a:cubicBezTo>
                <a:lnTo>
                  <a:pt x="1483067" y="812444"/>
                </a:lnTo>
                <a:cubicBezTo>
                  <a:pt x="1488567" y="800000"/>
                  <a:pt x="1493739" y="785398"/>
                  <a:pt x="1498583" y="768639"/>
                </a:cubicBezTo>
                <a:cubicBezTo>
                  <a:pt x="1503426" y="751880"/>
                  <a:pt x="1507169" y="734935"/>
                  <a:pt x="1509813" y="717804"/>
                </a:cubicBezTo>
                <a:close/>
                <a:moveTo>
                  <a:pt x="2352432" y="717232"/>
                </a:moveTo>
                <a:lnTo>
                  <a:pt x="2392437" y="720667"/>
                </a:lnTo>
                <a:cubicBezTo>
                  <a:pt x="2392385" y="722161"/>
                  <a:pt x="2391804" y="723416"/>
                  <a:pt x="2390694" y="724434"/>
                </a:cubicBezTo>
                <a:cubicBezTo>
                  <a:pt x="2389585" y="725451"/>
                  <a:pt x="2387575" y="726213"/>
                  <a:pt x="2384665" y="726719"/>
                </a:cubicBezTo>
                <a:lnTo>
                  <a:pt x="2384665" y="747765"/>
                </a:lnTo>
                <a:lnTo>
                  <a:pt x="2429242" y="747765"/>
                </a:lnTo>
                <a:lnTo>
                  <a:pt x="2429242" y="717232"/>
                </a:lnTo>
                <a:lnTo>
                  <a:pt x="2469933" y="720667"/>
                </a:lnTo>
                <a:cubicBezTo>
                  <a:pt x="2469880" y="722161"/>
                  <a:pt x="2469299" y="723416"/>
                  <a:pt x="2468189" y="724434"/>
                </a:cubicBezTo>
                <a:cubicBezTo>
                  <a:pt x="2467080" y="725451"/>
                  <a:pt x="2465070" y="726213"/>
                  <a:pt x="2462160" y="726719"/>
                </a:cubicBezTo>
                <a:lnTo>
                  <a:pt x="2462160" y="747765"/>
                </a:lnTo>
                <a:lnTo>
                  <a:pt x="2473133" y="747765"/>
                </a:lnTo>
                <a:lnTo>
                  <a:pt x="2488678" y="726487"/>
                </a:lnTo>
                <a:cubicBezTo>
                  <a:pt x="2488835" y="726602"/>
                  <a:pt x="2490477" y="727949"/>
                  <a:pt x="2493605" y="730529"/>
                </a:cubicBezTo>
                <a:cubicBezTo>
                  <a:pt x="2496734" y="733109"/>
                  <a:pt x="2500408" y="736235"/>
                  <a:pt x="2504629" y="739906"/>
                </a:cubicBezTo>
                <a:cubicBezTo>
                  <a:pt x="2508849" y="743577"/>
                  <a:pt x="2512677" y="747107"/>
                  <a:pt x="2516110" y="750496"/>
                </a:cubicBezTo>
                <a:cubicBezTo>
                  <a:pt x="2515853" y="751743"/>
                  <a:pt x="2515167" y="752663"/>
                  <a:pt x="2514053" y="753255"/>
                </a:cubicBezTo>
                <a:cubicBezTo>
                  <a:pt x="2512938" y="753848"/>
                  <a:pt x="2511566" y="754142"/>
                  <a:pt x="2509937" y="754137"/>
                </a:cubicBezTo>
                <a:lnTo>
                  <a:pt x="2462160" y="754137"/>
                </a:lnTo>
                <a:lnTo>
                  <a:pt x="2462160" y="772667"/>
                </a:lnTo>
                <a:cubicBezTo>
                  <a:pt x="2461936" y="774044"/>
                  <a:pt x="2459184" y="775463"/>
                  <a:pt x="2453902" y="776925"/>
                </a:cubicBezTo>
                <a:cubicBezTo>
                  <a:pt x="2448621" y="778388"/>
                  <a:pt x="2442153" y="779178"/>
                  <a:pt x="2434499" y="779297"/>
                </a:cubicBezTo>
                <a:lnTo>
                  <a:pt x="2429242" y="779297"/>
                </a:lnTo>
                <a:lnTo>
                  <a:pt x="2429242" y="754137"/>
                </a:lnTo>
                <a:lnTo>
                  <a:pt x="2384665" y="754137"/>
                </a:lnTo>
                <a:lnTo>
                  <a:pt x="2384665" y="773811"/>
                </a:lnTo>
                <a:cubicBezTo>
                  <a:pt x="2384436" y="775197"/>
                  <a:pt x="2381750" y="776654"/>
                  <a:pt x="2376607" y="778183"/>
                </a:cubicBezTo>
                <a:cubicBezTo>
                  <a:pt x="2371463" y="779712"/>
                  <a:pt x="2365234" y="780540"/>
                  <a:pt x="2357919" y="780669"/>
                </a:cubicBezTo>
                <a:cubicBezTo>
                  <a:pt x="2363175" y="784995"/>
                  <a:pt x="2365464" y="789788"/>
                  <a:pt x="2364785" y="795049"/>
                </a:cubicBezTo>
                <a:cubicBezTo>
                  <a:pt x="2364107" y="800309"/>
                  <a:pt x="2361383" y="804336"/>
                  <a:pt x="2356615" y="807130"/>
                </a:cubicBezTo>
                <a:cubicBezTo>
                  <a:pt x="2351847" y="809925"/>
                  <a:pt x="2345957" y="809787"/>
                  <a:pt x="2338945" y="806717"/>
                </a:cubicBezTo>
                <a:cubicBezTo>
                  <a:pt x="2337078" y="800887"/>
                  <a:pt x="2334125" y="795253"/>
                  <a:pt x="2330087" y="789815"/>
                </a:cubicBezTo>
                <a:cubicBezTo>
                  <a:pt x="2326048" y="784377"/>
                  <a:pt x="2321838" y="779880"/>
                  <a:pt x="2317456" y="776326"/>
                </a:cubicBezTo>
                <a:lnTo>
                  <a:pt x="2318828" y="774954"/>
                </a:lnTo>
                <a:cubicBezTo>
                  <a:pt x="2326472" y="774068"/>
                  <a:pt x="2333073" y="773896"/>
                  <a:pt x="2338630" y="774439"/>
                </a:cubicBezTo>
                <a:cubicBezTo>
                  <a:pt x="2344189" y="774982"/>
                  <a:pt x="2348789" y="776068"/>
                  <a:pt x="2352432" y="777697"/>
                </a:cubicBezTo>
                <a:lnTo>
                  <a:pt x="2352432" y="754137"/>
                </a:lnTo>
                <a:lnTo>
                  <a:pt x="2301455" y="754137"/>
                </a:lnTo>
                <a:lnTo>
                  <a:pt x="2299854" y="747765"/>
                </a:lnTo>
                <a:lnTo>
                  <a:pt x="2352432" y="747765"/>
                </a:lnTo>
                <a:close/>
                <a:moveTo>
                  <a:pt x="877734" y="717132"/>
                </a:moveTo>
                <a:cubicBezTo>
                  <a:pt x="877912" y="717254"/>
                  <a:pt x="879842" y="718662"/>
                  <a:pt x="883525" y="721357"/>
                </a:cubicBezTo>
                <a:cubicBezTo>
                  <a:pt x="887208" y="724052"/>
                  <a:pt x="891577" y="727305"/>
                  <a:pt x="896631" y="731116"/>
                </a:cubicBezTo>
                <a:cubicBezTo>
                  <a:pt x="901686" y="734927"/>
                  <a:pt x="906359" y="738567"/>
                  <a:pt x="910652" y="742038"/>
                </a:cubicBezTo>
                <a:cubicBezTo>
                  <a:pt x="910276" y="743285"/>
                  <a:pt x="909485" y="744204"/>
                  <a:pt x="908280" y="744797"/>
                </a:cubicBezTo>
                <a:cubicBezTo>
                  <a:pt x="907076" y="745390"/>
                  <a:pt x="905656" y="745684"/>
                  <a:pt x="904023" y="745679"/>
                </a:cubicBezTo>
                <a:lnTo>
                  <a:pt x="824241" y="745679"/>
                </a:lnTo>
                <a:lnTo>
                  <a:pt x="824241" y="771082"/>
                </a:lnTo>
                <a:lnTo>
                  <a:pt x="852359" y="771082"/>
                </a:lnTo>
                <a:lnTo>
                  <a:pt x="866761" y="755062"/>
                </a:lnTo>
                <a:lnTo>
                  <a:pt x="896707" y="777683"/>
                </a:lnTo>
                <a:cubicBezTo>
                  <a:pt x="896036" y="778636"/>
                  <a:pt x="894979" y="779590"/>
                  <a:pt x="893536" y="780543"/>
                </a:cubicBezTo>
                <a:cubicBezTo>
                  <a:pt x="892093" y="781497"/>
                  <a:pt x="890178" y="782222"/>
                  <a:pt x="887792" y="782717"/>
                </a:cubicBezTo>
                <a:lnTo>
                  <a:pt x="887792" y="853122"/>
                </a:lnTo>
                <a:cubicBezTo>
                  <a:pt x="887580" y="853789"/>
                  <a:pt x="885972" y="854692"/>
                  <a:pt x="882966" y="855832"/>
                </a:cubicBezTo>
                <a:cubicBezTo>
                  <a:pt x="879960" y="856973"/>
                  <a:pt x="876371" y="858012"/>
                  <a:pt x="872197" y="858949"/>
                </a:cubicBezTo>
                <a:cubicBezTo>
                  <a:pt x="868023" y="859886"/>
                  <a:pt x="864077" y="860383"/>
                  <a:pt x="860360" y="860439"/>
                </a:cubicBezTo>
                <a:lnTo>
                  <a:pt x="854645" y="860439"/>
                </a:lnTo>
                <a:lnTo>
                  <a:pt x="854645" y="846949"/>
                </a:lnTo>
                <a:lnTo>
                  <a:pt x="823327" y="846949"/>
                </a:lnTo>
                <a:cubicBezTo>
                  <a:pt x="822484" y="854856"/>
                  <a:pt x="820855" y="862421"/>
                  <a:pt x="818441" y="869643"/>
                </a:cubicBezTo>
                <a:cubicBezTo>
                  <a:pt x="816026" y="876865"/>
                  <a:pt x="812397" y="883630"/>
                  <a:pt x="807554" y="889937"/>
                </a:cubicBezTo>
                <a:cubicBezTo>
                  <a:pt x="822903" y="894415"/>
                  <a:pt x="839639" y="897349"/>
                  <a:pt x="857760" y="898740"/>
                </a:cubicBezTo>
                <a:cubicBezTo>
                  <a:pt x="875881" y="900131"/>
                  <a:pt x="894503" y="900551"/>
                  <a:pt x="913624" y="899998"/>
                </a:cubicBezTo>
                <a:lnTo>
                  <a:pt x="913853" y="902970"/>
                </a:lnTo>
                <a:cubicBezTo>
                  <a:pt x="907137" y="905289"/>
                  <a:pt x="901880" y="909109"/>
                  <a:pt x="898079" y="914429"/>
                </a:cubicBezTo>
                <a:cubicBezTo>
                  <a:pt x="894279" y="919748"/>
                  <a:pt x="891764" y="926368"/>
                  <a:pt x="890535" y="934288"/>
                </a:cubicBezTo>
                <a:cubicBezTo>
                  <a:pt x="870728" y="932469"/>
                  <a:pt x="852564" y="929307"/>
                  <a:pt x="836043" y="924801"/>
                </a:cubicBezTo>
                <a:cubicBezTo>
                  <a:pt x="819522" y="920296"/>
                  <a:pt x="804844" y="913705"/>
                  <a:pt x="792009" y="905027"/>
                </a:cubicBezTo>
                <a:cubicBezTo>
                  <a:pt x="783198" y="911676"/>
                  <a:pt x="771559" y="917467"/>
                  <a:pt x="757090" y="922401"/>
                </a:cubicBezTo>
                <a:cubicBezTo>
                  <a:pt x="742622" y="927335"/>
                  <a:pt x="724696" y="931297"/>
                  <a:pt x="703312" y="934288"/>
                </a:cubicBezTo>
                <a:lnTo>
                  <a:pt x="702398" y="932231"/>
                </a:lnTo>
                <a:cubicBezTo>
                  <a:pt x="720909" y="926211"/>
                  <a:pt x="736006" y="919734"/>
                  <a:pt x="747689" y="912799"/>
                </a:cubicBezTo>
                <a:cubicBezTo>
                  <a:pt x="759371" y="905865"/>
                  <a:pt x="768353" y="898244"/>
                  <a:pt x="774635" y="889937"/>
                </a:cubicBezTo>
                <a:cubicBezTo>
                  <a:pt x="770635" y="885716"/>
                  <a:pt x="766977" y="881124"/>
                  <a:pt x="763662" y="876160"/>
                </a:cubicBezTo>
                <a:cubicBezTo>
                  <a:pt x="760348" y="871196"/>
                  <a:pt x="757376" y="865804"/>
                  <a:pt x="754747" y="859982"/>
                </a:cubicBezTo>
                <a:lnTo>
                  <a:pt x="757033" y="857924"/>
                </a:lnTo>
                <a:cubicBezTo>
                  <a:pt x="760124" y="862254"/>
                  <a:pt x="763715" y="866170"/>
                  <a:pt x="767806" y="869672"/>
                </a:cubicBezTo>
                <a:cubicBezTo>
                  <a:pt x="771897" y="873173"/>
                  <a:pt x="776459" y="876346"/>
                  <a:pt x="781493" y="879190"/>
                </a:cubicBezTo>
                <a:cubicBezTo>
                  <a:pt x="783884" y="874388"/>
                  <a:pt x="785789" y="869300"/>
                  <a:pt x="787208" y="863927"/>
                </a:cubicBezTo>
                <a:cubicBezTo>
                  <a:pt x="788627" y="858553"/>
                  <a:pt x="789618" y="852894"/>
                  <a:pt x="790180" y="846949"/>
                </a:cubicBezTo>
                <a:lnTo>
                  <a:pt x="761605" y="846949"/>
                </a:lnTo>
                <a:lnTo>
                  <a:pt x="761605" y="851750"/>
                </a:lnTo>
                <a:cubicBezTo>
                  <a:pt x="761281" y="853470"/>
                  <a:pt x="758328" y="855518"/>
                  <a:pt x="752747" y="857896"/>
                </a:cubicBezTo>
                <a:cubicBezTo>
                  <a:pt x="747165" y="860273"/>
                  <a:pt x="740898" y="861578"/>
                  <a:pt x="733944" y="861811"/>
                </a:cubicBezTo>
                <a:lnTo>
                  <a:pt x="729144" y="861811"/>
                </a:lnTo>
                <a:lnTo>
                  <a:pt x="729144" y="757808"/>
                </a:lnTo>
                <a:lnTo>
                  <a:pt x="763662" y="771082"/>
                </a:lnTo>
                <a:lnTo>
                  <a:pt x="791094" y="771082"/>
                </a:lnTo>
                <a:lnTo>
                  <a:pt x="791094" y="745679"/>
                </a:lnTo>
                <a:lnTo>
                  <a:pt x="707198" y="745679"/>
                </a:lnTo>
                <a:lnTo>
                  <a:pt x="705369" y="739307"/>
                </a:lnTo>
                <a:lnTo>
                  <a:pt x="859674" y="739307"/>
                </a:lnTo>
                <a:close/>
                <a:moveTo>
                  <a:pt x="1706180" y="717118"/>
                </a:moveTo>
                <a:lnTo>
                  <a:pt x="1748014" y="720319"/>
                </a:lnTo>
                <a:cubicBezTo>
                  <a:pt x="1747857" y="722024"/>
                  <a:pt x="1747199" y="723414"/>
                  <a:pt x="1746042" y="724491"/>
                </a:cubicBezTo>
                <a:cubicBezTo>
                  <a:pt x="1744885" y="725567"/>
                  <a:pt x="1742799" y="726386"/>
                  <a:pt x="1739784" y="726948"/>
                </a:cubicBezTo>
                <a:lnTo>
                  <a:pt x="1739784" y="758495"/>
                </a:lnTo>
                <a:lnTo>
                  <a:pt x="1761501" y="758495"/>
                </a:lnTo>
                <a:lnTo>
                  <a:pt x="1779561" y="736321"/>
                </a:lnTo>
                <a:cubicBezTo>
                  <a:pt x="1779731" y="736438"/>
                  <a:pt x="1781625" y="737829"/>
                  <a:pt x="1785242" y="740495"/>
                </a:cubicBezTo>
                <a:cubicBezTo>
                  <a:pt x="1788858" y="743160"/>
                  <a:pt x="1793173" y="746397"/>
                  <a:pt x="1798187" y="750206"/>
                </a:cubicBezTo>
                <a:cubicBezTo>
                  <a:pt x="1803201" y="754015"/>
                  <a:pt x="1807889" y="757692"/>
                  <a:pt x="1812250" y="761238"/>
                </a:cubicBezTo>
                <a:cubicBezTo>
                  <a:pt x="1811879" y="762491"/>
                  <a:pt x="1811079" y="763414"/>
                  <a:pt x="1809850" y="764010"/>
                </a:cubicBezTo>
                <a:cubicBezTo>
                  <a:pt x="1808621" y="764605"/>
                  <a:pt x="1807135" y="764900"/>
                  <a:pt x="1805392" y="764896"/>
                </a:cubicBezTo>
                <a:lnTo>
                  <a:pt x="1739784" y="764896"/>
                </a:lnTo>
                <a:lnTo>
                  <a:pt x="1739784" y="801014"/>
                </a:lnTo>
                <a:lnTo>
                  <a:pt x="1781161" y="801014"/>
                </a:lnTo>
                <a:lnTo>
                  <a:pt x="1798763" y="778840"/>
                </a:lnTo>
                <a:cubicBezTo>
                  <a:pt x="1798937" y="778962"/>
                  <a:pt x="1800825" y="780370"/>
                  <a:pt x="1804427" y="783065"/>
                </a:cubicBezTo>
                <a:cubicBezTo>
                  <a:pt x="1808030" y="785760"/>
                  <a:pt x="1812305" y="789014"/>
                  <a:pt x="1817254" y="792827"/>
                </a:cubicBezTo>
                <a:cubicBezTo>
                  <a:pt x="1822203" y="796640"/>
                  <a:pt x="1826783" y="800283"/>
                  <a:pt x="1830995" y="803758"/>
                </a:cubicBezTo>
                <a:cubicBezTo>
                  <a:pt x="1830619" y="805010"/>
                  <a:pt x="1829829" y="805934"/>
                  <a:pt x="1828624" y="806529"/>
                </a:cubicBezTo>
                <a:cubicBezTo>
                  <a:pt x="1827419" y="807125"/>
                  <a:pt x="1826000" y="807420"/>
                  <a:pt x="1824366" y="807415"/>
                </a:cubicBezTo>
                <a:lnTo>
                  <a:pt x="1616797" y="807415"/>
                </a:lnTo>
                <a:lnTo>
                  <a:pt x="1614969" y="801014"/>
                </a:lnTo>
                <a:lnTo>
                  <a:pt x="1650402" y="801014"/>
                </a:lnTo>
                <a:lnTo>
                  <a:pt x="1650402" y="734035"/>
                </a:lnTo>
                <a:lnTo>
                  <a:pt x="1689263" y="737235"/>
                </a:lnTo>
                <a:cubicBezTo>
                  <a:pt x="1689106" y="738616"/>
                  <a:pt x="1688506" y="739797"/>
                  <a:pt x="1687463" y="740778"/>
                </a:cubicBezTo>
                <a:cubicBezTo>
                  <a:pt x="1686421" y="741759"/>
                  <a:pt x="1684506" y="742483"/>
                  <a:pt x="1681720" y="742950"/>
                </a:cubicBezTo>
                <a:lnTo>
                  <a:pt x="1681720" y="801014"/>
                </a:lnTo>
                <a:lnTo>
                  <a:pt x="1706180" y="801014"/>
                </a:lnTo>
                <a:close/>
                <a:moveTo>
                  <a:pt x="1085303" y="717118"/>
                </a:moveTo>
                <a:lnTo>
                  <a:pt x="1128508" y="731749"/>
                </a:lnTo>
                <a:cubicBezTo>
                  <a:pt x="1127965" y="733149"/>
                  <a:pt x="1126993" y="734235"/>
                  <a:pt x="1125593" y="735006"/>
                </a:cubicBezTo>
                <a:cubicBezTo>
                  <a:pt x="1124193" y="735778"/>
                  <a:pt x="1122193" y="736063"/>
                  <a:pt x="1119593" y="735863"/>
                </a:cubicBezTo>
                <a:cubicBezTo>
                  <a:pt x="1114578" y="740693"/>
                  <a:pt x="1108662" y="746179"/>
                  <a:pt x="1101848" y="752323"/>
                </a:cubicBezTo>
                <a:cubicBezTo>
                  <a:pt x="1095032" y="758466"/>
                  <a:pt x="1087917" y="764410"/>
                  <a:pt x="1080502" y="770153"/>
                </a:cubicBezTo>
                <a:lnTo>
                  <a:pt x="1099704" y="770153"/>
                </a:lnTo>
                <a:lnTo>
                  <a:pt x="1115021" y="749808"/>
                </a:lnTo>
                <a:cubicBezTo>
                  <a:pt x="1115173" y="749919"/>
                  <a:pt x="1116824" y="751220"/>
                  <a:pt x="1119973" y="753711"/>
                </a:cubicBezTo>
                <a:cubicBezTo>
                  <a:pt x="1123123" y="756202"/>
                  <a:pt x="1126857" y="759213"/>
                  <a:pt x="1131175" y="762745"/>
                </a:cubicBezTo>
                <a:cubicBezTo>
                  <a:pt x="1135493" y="766277"/>
                  <a:pt x="1139481" y="769661"/>
                  <a:pt x="1143138" y="772897"/>
                </a:cubicBezTo>
                <a:cubicBezTo>
                  <a:pt x="1142772" y="774149"/>
                  <a:pt x="1142019" y="775073"/>
                  <a:pt x="1140881" y="775668"/>
                </a:cubicBezTo>
                <a:cubicBezTo>
                  <a:pt x="1139743" y="776264"/>
                  <a:pt x="1138362" y="776559"/>
                  <a:pt x="1136738" y="776554"/>
                </a:cubicBezTo>
                <a:lnTo>
                  <a:pt x="1084617" y="776554"/>
                </a:lnTo>
                <a:lnTo>
                  <a:pt x="1084617" y="817016"/>
                </a:lnTo>
                <a:lnTo>
                  <a:pt x="1095589" y="817016"/>
                </a:lnTo>
                <a:lnTo>
                  <a:pt x="1110677" y="795985"/>
                </a:lnTo>
                <a:cubicBezTo>
                  <a:pt x="1110827" y="796101"/>
                  <a:pt x="1112433" y="797444"/>
                  <a:pt x="1115495" y="800015"/>
                </a:cubicBezTo>
                <a:cubicBezTo>
                  <a:pt x="1118557" y="802586"/>
                  <a:pt x="1122178" y="805691"/>
                  <a:pt x="1126357" y="809329"/>
                </a:cubicBezTo>
                <a:cubicBezTo>
                  <a:pt x="1130537" y="812966"/>
                  <a:pt x="1134378" y="816443"/>
                  <a:pt x="1137880" y="819760"/>
                </a:cubicBezTo>
                <a:cubicBezTo>
                  <a:pt x="1137528" y="821012"/>
                  <a:pt x="1136804" y="821936"/>
                  <a:pt x="1135709" y="822531"/>
                </a:cubicBezTo>
                <a:cubicBezTo>
                  <a:pt x="1134614" y="823127"/>
                  <a:pt x="1133204" y="823422"/>
                  <a:pt x="1131480" y="823417"/>
                </a:cubicBezTo>
                <a:lnTo>
                  <a:pt x="1084617" y="823417"/>
                </a:lnTo>
                <a:lnTo>
                  <a:pt x="1084617" y="863194"/>
                </a:lnTo>
                <a:lnTo>
                  <a:pt x="1102447" y="863194"/>
                </a:lnTo>
                <a:lnTo>
                  <a:pt x="1118221" y="841248"/>
                </a:lnTo>
                <a:cubicBezTo>
                  <a:pt x="1118381" y="841371"/>
                  <a:pt x="1120068" y="842776"/>
                  <a:pt x="1123284" y="845464"/>
                </a:cubicBezTo>
                <a:cubicBezTo>
                  <a:pt x="1126500" y="848153"/>
                  <a:pt x="1130287" y="851387"/>
                  <a:pt x="1134646" y="855167"/>
                </a:cubicBezTo>
                <a:cubicBezTo>
                  <a:pt x="1139005" y="858947"/>
                  <a:pt x="1142979" y="862537"/>
                  <a:pt x="1146567" y="865937"/>
                </a:cubicBezTo>
                <a:cubicBezTo>
                  <a:pt x="1146315" y="867189"/>
                  <a:pt x="1145620" y="868113"/>
                  <a:pt x="1144481" y="868709"/>
                </a:cubicBezTo>
                <a:cubicBezTo>
                  <a:pt x="1143343" y="869304"/>
                  <a:pt x="1141905" y="869599"/>
                  <a:pt x="1140167" y="869594"/>
                </a:cubicBezTo>
                <a:lnTo>
                  <a:pt x="1084617" y="869594"/>
                </a:lnTo>
                <a:lnTo>
                  <a:pt x="1084617" y="927430"/>
                </a:lnTo>
                <a:cubicBezTo>
                  <a:pt x="1084569" y="928564"/>
                  <a:pt x="1082264" y="930126"/>
                  <a:pt x="1077702" y="932116"/>
                </a:cubicBezTo>
                <a:cubicBezTo>
                  <a:pt x="1073139" y="934107"/>
                  <a:pt x="1066605" y="935212"/>
                  <a:pt x="1058099" y="935431"/>
                </a:cubicBezTo>
                <a:lnTo>
                  <a:pt x="1052155" y="935431"/>
                </a:lnTo>
                <a:lnTo>
                  <a:pt x="1052155" y="869594"/>
                </a:lnTo>
                <a:lnTo>
                  <a:pt x="1000035" y="869594"/>
                </a:lnTo>
                <a:lnTo>
                  <a:pt x="998206" y="863194"/>
                </a:lnTo>
                <a:lnTo>
                  <a:pt x="1052155" y="863194"/>
                </a:lnTo>
                <a:lnTo>
                  <a:pt x="1052155" y="823417"/>
                </a:lnTo>
                <a:lnTo>
                  <a:pt x="1009179" y="823417"/>
                </a:lnTo>
                <a:lnTo>
                  <a:pt x="1007350" y="817016"/>
                </a:lnTo>
                <a:lnTo>
                  <a:pt x="1052155" y="817016"/>
                </a:lnTo>
                <a:lnTo>
                  <a:pt x="1052155" y="776554"/>
                </a:lnTo>
                <a:lnTo>
                  <a:pt x="1003692" y="776554"/>
                </a:lnTo>
                <a:lnTo>
                  <a:pt x="1001863" y="770153"/>
                </a:lnTo>
                <a:lnTo>
                  <a:pt x="1074101" y="770153"/>
                </a:lnTo>
                <a:cubicBezTo>
                  <a:pt x="1076325" y="761886"/>
                  <a:pt x="1078449" y="752932"/>
                  <a:pt x="1080473" y="743293"/>
                </a:cubicBezTo>
                <a:cubicBezTo>
                  <a:pt x="1082498" y="733654"/>
                  <a:pt x="1084107" y="724929"/>
                  <a:pt x="1085303" y="717118"/>
                </a:cubicBezTo>
                <a:close/>
                <a:moveTo>
                  <a:pt x="549921" y="716447"/>
                </a:moveTo>
                <a:lnTo>
                  <a:pt x="593584" y="729705"/>
                </a:lnTo>
                <a:cubicBezTo>
                  <a:pt x="593294" y="730991"/>
                  <a:pt x="592503" y="732077"/>
                  <a:pt x="591212" y="732963"/>
                </a:cubicBezTo>
                <a:cubicBezTo>
                  <a:pt x="589922" y="733849"/>
                  <a:pt x="587817" y="734363"/>
                  <a:pt x="584897" y="734506"/>
                </a:cubicBezTo>
                <a:cubicBezTo>
                  <a:pt x="583402" y="738064"/>
                  <a:pt x="581763" y="741693"/>
                  <a:pt x="579982" y="745393"/>
                </a:cubicBezTo>
                <a:cubicBezTo>
                  <a:pt x="578201" y="749094"/>
                  <a:pt x="576334" y="752780"/>
                  <a:pt x="574382" y="756452"/>
                </a:cubicBezTo>
                <a:lnTo>
                  <a:pt x="634503" y="756452"/>
                </a:lnTo>
                <a:lnTo>
                  <a:pt x="652791" y="733592"/>
                </a:lnTo>
                <a:cubicBezTo>
                  <a:pt x="652972" y="733713"/>
                  <a:pt x="654922" y="735147"/>
                  <a:pt x="658642" y="737892"/>
                </a:cubicBezTo>
                <a:cubicBezTo>
                  <a:pt x="662362" y="740638"/>
                  <a:pt x="666767" y="743967"/>
                  <a:pt x="671858" y="747880"/>
                </a:cubicBezTo>
                <a:cubicBezTo>
                  <a:pt x="676950" y="751792"/>
                  <a:pt x="681643" y="755560"/>
                  <a:pt x="685938" y="759183"/>
                </a:cubicBezTo>
                <a:cubicBezTo>
                  <a:pt x="685676" y="760430"/>
                  <a:pt x="684943" y="761349"/>
                  <a:pt x="683738" y="761942"/>
                </a:cubicBezTo>
                <a:cubicBezTo>
                  <a:pt x="682533" y="762535"/>
                  <a:pt x="681057" y="762829"/>
                  <a:pt x="679309" y="762824"/>
                </a:cubicBezTo>
                <a:lnTo>
                  <a:pt x="570724" y="762824"/>
                </a:lnTo>
                <a:cubicBezTo>
                  <a:pt x="564780" y="773120"/>
                  <a:pt x="557922" y="783187"/>
                  <a:pt x="550150" y="793026"/>
                </a:cubicBezTo>
                <a:lnTo>
                  <a:pt x="556094" y="795314"/>
                </a:lnTo>
                <a:lnTo>
                  <a:pt x="617130" y="795314"/>
                </a:lnTo>
                <a:lnTo>
                  <a:pt x="632217" y="778153"/>
                </a:lnTo>
                <a:lnTo>
                  <a:pt x="663307" y="802143"/>
                </a:lnTo>
                <a:cubicBezTo>
                  <a:pt x="662516" y="803316"/>
                  <a:pt x="661297" y="804403"/>
                  <a:pt x="659649" y="805404"/>
                </a:cubicBezTo>
                <a:cubicBezTo>
                  <a:pt x="658001" y="806405"/>
                  <a:pt x="655868" y="807149"/>
                  <a:pt x="653249" y="807635"/>
                </a:cubicBezTo>
                <a:lnTo>
                  <a:pt x="653249" y="896811"/>
                </a:lnTo>
                <a:cubicBezTo>
                  <a:pt x="653409" y="903966"/>
                  <a:pt x="652529" y="910089"/>
                  <a:pt x="650607" y="915179"/>
                </a:cubicBezTo>
                <a:cubicBezTo>
                  <a:pt x="648685" y="920269"/>
                  <a:pt x="644757" y="924344"/>
                  <a:pt x="638821" y="927404"/>
                </a:cubicBezTo>
                <a:cubicBezTo>
                  <a:pt x="632886" y="930464"/>
                  <a:pt x="623979" y="932525"/>
                  <a:pt x="612101" y="933588"/>
                </a:cubicBezTo>
                <a:cubicBezTo>
                  <a:pt x="611696" y="928116"/>
                  <a:pt x="611077" y="923414"/>
                  <a:pt x="610243" y="919483"/>
                </a:cubicBezTo>
                <a:cubicBezTo>
                  <a:pt x="609410" y="915553"/>
                  <a:pt x="608048" y="912336"/>
                  <a:pt x="606157" y="909833"/>
                </a:cubicBezTo>
                <a:cubicBezTo>
                  <a:pt x="604352" y="907320"/>
                  <a:pt x="601904" y="905150"/>
                  <a:pt x="598813" y="903323"/>
                </a:cubicBezTo>
                <a:cubicBezTo>
                  <a:pt x="595722" y="901495"/>
                  <a:pt x="591160" y="900011"/>
                  <a:pt x="585126" y="898868"/>
                </a:cubicBezTo>
                <a:lnTo>
                  <a:pt x="585126" y="896125"/>
                </a:lnTo>
                <a:cubicBezTo>
                  <a:pt x="585398" y="896142"/>
                  <a:pt x="587597" y="896260"/>
                  <a:pt x="591721" y="896481"/>
                </a:cubicBezTo>
                <a:cubicBezTo>
                  <a:pt x="595846" y="896701"/>
                  <a:pt x="600263" y="896921"/>
                  <a:pt x="604972" y="897142"/>
                </a:cubicBezTo>
                <a:cubicBezTo>
                  <a:pt x="609680" y="897362"/>
                  <a:pt x="613047" y="897481"/>
                  <a:pt x="615072" y="897498"/>
                </a:cubicBezTo>
                <a:cubicBezTo>
                  <a:pt x="616863" y="897493"/>
                  <a:pt x="618082" y="897102"/>
                  <a:pt x="618730" y="896325"/>
                </a:cubicBezTo>
                <a:cubicBezTo>
                  <a:pt x="619378" y="895548"/>
                  <a:pt x="619682" y="894413"/>
                  <a:pt x="619644" y="892921"/>
                </a:cubicBezTo>
                <a:lnTo>
                  <a:pt x="619644" y="872780"/>
                </a:lnTo>
                <a:lnTo>
                  <a:pt x="552893" y="872780"/>
                </a:lnTo>
                <a:lnTo>
                  <a:pt x="552893" y="924223"/>
                </a:lnTo>
                <a:cubicBezTo>
                  <a:pt x="552827" y="925513"/>
                  <a:pt x="550445" y="927330"/>
                  <a:pt x="545749" y="929676"/>
                </a:cubicBezTo>
                <a:cubicBezTo>
                  <a:pt x="541054" y="932022"/>
                  <a:pt x="534443" y="933326"/>
                  <a:pt x="525918" y="933588"/>
                </a:cubicBezTo>
                <a:lnTo>
                  <a:pt x="519746" y="933588"/>
                </a:lnTo>
                <a:lnTo>
                  <a:pt x="519746" y="824111"/>
                </a:lnTo>
                <a:cubicBezTo>
                  <a:pt x="512783" y="829942"/>
                  <a:pt x="505278" y="835348"/>
                  <a:pt x="497229" y="840330"/>
                </a:cubicBezTo>
                <a:cubicBezTo>
                  <a:pt x="489180" y="845311"/>
                  <a:pt x="480532" y="849809"/>
                  <a:pt x="471283" y="853823"/>
                </a:cubicBezTo>
                <a:lnTo>
                  <a:pt x="469454" y="851764"/>
                </a:lnTo>
                <a:cubicBezTo>
                  <a:pt x="484175" y="839892"/>
                  <a:pt x="496910" y="826217"/>
                  <a:pt x="507659" y="810738"/>
                </a:cubicBezTo>
                <a:cubicBezTo>
                  <a:pt x="518408" y="795259"/>
                  <a:pt x="527314" y="779287"/>
                  <a:pt x="534377" y="762824"/>
                </a:cubicBezTo>
                <a:lnTo>
                  <a:pt x="475626" y="762824"/>
                </a:lnTo>
                <a:lnTo>
                  <a:pt x="473798" y="756452"/>
                </a:lnTo>
                <a:lnTo>
                  <a:pt x="537120" y="756452"/>
                </a:lnTo>
                <a:cubicBezTo>
                  <a:pt x="539868" y="749470"/>
                  <a:pt x="542316" y="742631"/>
                  <a:pt x="544464" y="735935"/>
                </a:cubicBezTo>
                <a:cubicBezTo>
                  <a:pt x="546611" y="729239"/>
                  <a:pt x="548431" y="722743"/>
                  <a:pt x="549921" y="716447"/>
                </a:cubicBezTo>
                <a:close/>
                <a:moveTo>
                  <a:pt x="2125966" y="501368"/>
                </a:moveTo>
                <a:cubicBezTo>
                  <a:pt x="2132562" y="516678"/>
                  <a:pt x="2135257" y="529652"/>
                  <a:pt x="2134053" y="540288"/>
                </a:cubicBezTo>
                <a:cubicBezTo>
                  <a:pt x="2132847" y="550925"/>
                  <a:pt x="2129314" y="558686"/>
                  <a:pt x="2123451" y="563571"/>
                </a:cubicBezTo>
                <a:cubicBezTo>
                  <a:pt x="2119122" y="567087"/>
                  <a:pt x="2114236" y="568334"/>
                  <a:pt x="2108792" y="567311"/>
                </a:cubicBezTo>
                <a:cubicBezTo>
                  <a:pt x="2103349" y="566288"/>
                  <a:pt x="2099320" y="563139"/>
                  <a:pt x="2096705" y="557862"/>
                </a:cubicBezTo>
                <a:cubicBezTo>
                  <a:pt x="2094976" y="553013"/>
                  <a:pt x="2095062" y="548604"/>
                  <a:pt x="2096962" y="544635"/>
                </a:cubicBezTo>
                <a:cubicBezTo>
                  <a:pt x="2098863" y="540666"/>
                  <a:pt x="2101977" y="537454"/>
                  <a:pt x="2106306" y="535000"/>
                </a:cubicBezTo>
                <a:cubicBezTo>
                  <a:pt x="2110449" y="532200"/>
                  <a:pt x="2114336" y="527742"/>
                  <a:pt x="2117965" y="521627"/>
                </a:cubicBezTo>
                <a:cubicBezTo>
                  <a:pt x="2121594" y="515512"/>
                  <a:pt x="2123423" y="508768"/>
                  <a:pt x="2123451" y="501396"/>
                </a:cubicBezTo>
                <a:close/>
                <a:moveTo>
                  <a:pt x="2252640" y="498815"/>
                </a:moveTo>
                <a:cubicBezTo>
                  <a:pt x="2272841" y="503356"/>
                  <a:pt x="2286975" y="509766"/>
                  <a:pt x="2295041" y="518045"/>
                </a:cubicBezTo>
                <a:cubicBezTo>
                  <a:pt x="2303106" y="526324"/>
                  <a:pt x="2306781" y="534362"/>
                  <a:pt x="2306063" y="542161"/>
                </a:cubicBezTo>
                <a:cubicBezTo>
                  <a:pt x="2305346" y="549960"/>
                  <a:pt x="2301915" y="555409"/>
                  <a:pt x="2295768" y="558510"/>
                </a:cubicBezTo>
                <a:cubicBezTo>
                  <a:pt x="2289621" y="561610"/>
                  <a:pt x="2282436" y="560252"/>
                  <a:pt x="2274213" y="554437"/>
                </a:cubicBezTo>
                <a:cubicBezTo>
                  <a:pt x="2272829" y="544701"/>
                  <a:pt x="2269996" y="535088"/>
                  <a:pt x="2265712" y="525599"/>
                </a:cubicBezTo>
                <a:cubicBezTo>
                  <a:pt x="2261428" y="516110"/>
                  <a:pt x="2256451" y="507569"/>
                  <a:pt x="2250781" y="499975"/>
                </a:cubicBezTo>
                <a:close/>
                <a:moveTo>
                  <a:pt x="2188145" y="497738"/>
                </a:moveTo>
                <a:cubicBezTo>
                  <a:pt x="2205574" y="498813"/>
                  <a:pt x="2217565" y="502122"/>
                  <a:pt x="2224115" y="507665"/>
                </a:cubicBezTo>
                <a:cubicBezTo>
                  <a:pt x="2230667" y="513209"/>
                  <a:pt x="2233331" y="518997"/>
                  <a:pt x="2232108" y="525029"/>
                </a:cubicBezTo>
                <a:cubicBezTo>
                  <a:pt x="2230885" y="531062"/>
                  <a:pt x="2227326" y="535349"/>
                  <a:pt x="2221433" y="537892"/>
                </a:cubicBezTo>
                <a:cubicBezTo>
                  <a:pt x="2215540" y="540434"/>
                  <a:pt x="2208863" y="539242"/>
                  <a:pt x="2201404" y="534314"/>
                </a:cubicBezTo>
                <a:cubicBezTo>
                  <a:pt x="2200742" y="527680"/>
                  <a:pt x="2199037" y="521232"/>
                  <a:pt x="2196289" y="514969"/>
                </a:cubicBezTo>
                <a:cubicBezTo>
                  <a:pt x="2193541" y="508706"/>
                  <a:pt x="2190293" y="503344"/>
                  <a:pt x="2186545" y="498881"/>
                </a:cubicBezTo>
                <a:close/>
                <a:moveTo>
                  <a:pt x="2144254" y="494201"/>
                </a:moveTo>
                <a:lnTo>
                  <a:pt x="2184716" y="497190"/>
                </a:lnTo>
                <a:cubicBezTo>
                  <a:pt x="2184511" y="498805"/>
                  <a:pt x="2183835" y="500101"/>
                  <a:pt x="2182687" y="501078"/>
                </a:cubicBezTo>
                <a:cubicBezTo>
                  <a:pt x="2181539" y="502055"/>
                  <a:pt x="2179777" y="502770"/>
                  <a:pt x="2177401" y="503225"/>
                </a:cubicBezTo>
                <a:lnTo>
                  <a:pt x="2177401" y="541414"/>
                </a:lnTo>
                <a:cubicBezTo>
                  <a:pt x="2177296" y="542986"/>
                  <a:pt x="2177791" y="544072"/>
                  <a:pt x="2178887" y="544672"/>
                </a:cubicBezTo>
                <a:cubicBezTo>
                  <a:pt x="2179982" y="545273"/>
                  <a:pt x="2182306" y="545559"/>
                  <a:pt x="2185859" y="545530"/>
                </a:cubicBezTo>
                <a:lnTo>
                  <a:pt x="2212148" y="545530"/>
                </a:lnTo>
                <a:cubicBezTo>
                  <a:pt x="2215911" y="545535"/>
                  <a:pt x="2219530" y="545525"/>
                  <a:pt x="2223007" y="545501"/>
                </a:cubicBezTo>
                <a:cubicBezTo>
                  <a:pt x="2226483" y="545478"/>
                  <a:pt x="2229188" y="545411"/>
                  <a:pt x="2231122" y="545301"/>
                </a:cubicBezTo>
                <a:cubicBezTo>
                  <a:pt x="2233117" y="545216"/>
                  <a:pt x="2234670" y="544930"/>
                  <a:pt x="2235779" y="544444"/>
                </a:cubicBezTo>
                <a:cubicBezTo>
                  <a:pt x="2236889" y="543958"/>
                  <a:pt x="2237927" y="543100"/>
                  <a:pt x="2238894" y="541871"/>
                </a:cubicBezTo>
                <a:cubicBezTo>
                  <a:pt x="2240480" y="539937"/>
                  <a:pt x="2242337" y="536774"/>
                  <a:pt x="2244466" y="532381"/>
                </a:cubicBezTo>
                <a:cubicBezTo>
                  <a:pt x="2246595" y="527989"/>
                  <a:pt x="2249081" y="522310"/>
                  <a:pt x="2251924" y="515345"/>
                </a:cubicBezTo>
                <a:lnTo>
                  <a:pt x="2254310" y="515345"/>
                </a:lnTo>
                <a:lnTo>
                  <a:pt x="2255011" y="542786"/>
                </a:lnTo>
                <a:cubicBezTo>
                  <a:pt x="2259597" y="544462"/>
                  <a:pt x="2262711" y="546310"/>
                  <a:pt x="2264355" y="548327"/>
                </a:cubicBezTo>
                <a:cubicBezTo>
                  <a:pt x="2265997" y="550345"/>
                  <a:pt x="2266769" y="552762"/>
                  <a:pt x="2266669" y="555579"/>
                </a:cubicBezTo>
                <a:cubicBezTo>
                  <a:pt x="2266798" y="560192"/>
                  <a:pt x="2265141" y="563855"/>
                  <a:pt x="2261698" y="566566"/>
                </a:cubicBezTo>
                <a:cubicBezTo>
                  <a:pt x="2258255" y="569276"/>
                  <a:pt x="2252255" y="571213"/>
                  <a:pt x="2243697" y="572376"/>
                </a:cubicBezTo>
                <a:cubicBezTo>
                  <a:pt x="2235139" y="573539"/>
                  <a:pt x="2223251" y="574106"/>
                  <a:pt x="2208033" y="574076"/>
                </a:cubicBezTo>
                <a:lnTo>
                  <a:pt x="2180144" y="574076"/>
                </a:lnTo>
                <a:cubicBezTo>
                  <a:pt x="2166147" y="574333"/>
                  <a:pt x="2156593" y="572678"/>
                  <a:pt x="2151483" y="569109"/>
                </a:cubicBezTo>
                <a:cubicBezTo>
                  <a:pt x="2146373" y="565541"/>
                  <a:pt x="2143963" y="558519"/>
                  <a:pt x="2144254" y="548042"/>
                </a:cubicBezTo>
                <a:close/>
                <a:moveTo>
                  <a:pt x="2633458" y="478765"/>
                </a:moveTo>
                <a:lnTo>
                  <a:pt x="2633458" y="538658"/>
                </a:lnTo>
                <a:lnTo>
                  <a:pt x="2652889" y="538658"/>
                </a:lnTo>
                <a:lnTo>
                  <a:pt x="2652889" y="478765"/>
                </a:lnTo>
                <a:close/>
                <a:moveTo>
                  <a:pt x="613777" y="462748"/>
                </a:moveTo>
                <a:lnTo>
                  <a:pt x="613777" y="487237"/>
                </a:lnTo>
                <a:lnTo>
                  <a:pt x="639380" y="487237"/>
                </a:lnTo>
                <a:lnTo>
                  <a:pt x="653553" y="466410"/>
                </a:lnTo>
                <a:cubicBezTo>
                  <a:pt x="650815" y="467383"/>
                  <a:pt x="647605" y="468298"/>
                  <a:pt x="643924" y="469156"/>
                </a:cubicBezTo>
                <a:cubicBezTo>
                  <a:pt x="640242" y="470015"/>
                  <a:pt x="636747" y="470472"/>
                  <a:pt x="633437" y="470530"/>
                </a:cubicBezTo>
                <a:lnTo>
                  <a:pt x="628179" y="470530"/>
                </a:lnTo>
                <a:lnTo>
                  <a:pt x="628179" y="462748"/>
                </a:lnTo>
                <a:close/>
                <a:moveTo>
                  <a:pt x="1222767" y="452704"/>
                </a:moveTo>
                <a:lnTo>
                  <a:pt x="1222767" y="490195"/>
                </a:lnTo>
                <a:lnTo>
                  <a:pt x="1287918" y="490195"/>
                </a:lnTo>
                <a:lnTo>
                  <a:pt x="1287918" y="452704"/>
                </a:lnTo>
                <a:close/>
                <a:moveTo>
                  <a:pt x="879867" y="448584"/>
                </a:moveTo>
                <a:cubicBezTo>
                  <a:pt x="880004" y="448693"/>
                  <a:pt x="881458" y="449950"/>
                  <a:pt x="884228" y="452355"/>
                </a:cubicBezTo>
                <a:cubicBezTo>
                  <a:pt x="886998" y="454760"/>
                  <a:pt x="890263" y="457660"/>
                  <a:pt x="894024" y="461055"/>
                </a:cubicBezTo>
                <a:cubicBezTo>
                  <a:pt x="897784" y="464450"/>
                  <a:pt x="901219" y="467687"/>
                  <a:pt x="904328" y="470766"/>
                </a:cubicBezTo>
                <a:cubicBezTo>
                  <a:pt x="904070" y="472013"/>
                  <a:pt x="903385" y="472932"/>
                  <a:pt x="902270" y="473525"/>
                </a:cubicBezTo>
                <a:cubicBezTo>
                  <a:pt x="901156" y="474118"/>
                  <a:pt x="899784" y="474412"/>
                  <a:pt x="898155" y="474407"/>
                </a:cubicBezTo>
                <a:lnTo>
                  <a:pt x="852435" y="474407"/>
                </a:lnTo>
                <a:lnTo>
                  <a:pt x="852435" y="514440"/>
                </a:lnTo>
                <a:lnTo>
                  <a:pt x="859293" y="514440"/>
                </a:lnTo>
                <a:lnTo>
                  <a:pt x="873695" y="494767"/>
                </a:lnTo>
                <a:cubicBezTo>
                  <a:pt x="873842" y="494874"/>
                  <a:pt x="875403" y="496133"/>
                  <a:pt x="878377" y="498543"/>
                </a:cubicBezTo>
                <a:cubicBezTo>
                  <a:pt x="881352" y="500954"/>
                  <a:pt x="884860" y="503873"/>
                  <a:pt x="888901" y="507299"/>
                </a:cubicBezTo>
                <a:cubicBezTo>
                  <a:pt x="892943" y="510726"/>
                  <a:pt x="896637" y="514016"/>
                  <a:pt x="899984" y="517171"/>
                </a:cubicBezTo>
                <a:cubicBezTo>
                  <a:pt x="899632" y="518418"/>
                  <a:pt x="898908" y="519338"/>
                  <a:pt x="897813" y="519931"/>
                </a:cubicBezTo>
                <a:cubicBezTo>
                  <a:pt x="896717" y="520523"/>
                  <a:pt x="895307" y="520817"/>
                  <a:pt x="893583" y="520813"/>
                </a:cubicBezTo>
                <a:lnTo>
                  <a:pt x="852435" y="520813"/>
                </a:lnTo>
                <a:lnTo>
                  <a:pt x="852435" y="563361"/>
                </a:lnTo>
                <a:lnTo>
                  <a:pt x="869809" y="563361"/>
                </a:lnTo>
                <a:lnTo>
                  <a:pt x="883525" y="543459"/>
                </a:lnTo>
                <a:cubicBezTo>
                  <a:pt x="883663" y="543570"/>
                  <a:pt x="885139" y="544849"/>
                  <a:pt x="887953" y="547297"/>
                </a:cubicBezTo>
                <a:cubicBezTo>
                  <a:pt x="890767" y="549745"/>
                  <a:pt x="894089" y="552700"/>
                  <a:pt x="897918" y="556164"/>
                </a:cubicBezTo>
                <a:cubicBezTo>
                  <a:pt x="901748" y="559627"/>
                  <a:pt x="905256" y="562936"/>
                  <a:pt x="908442" y="566092"/>
                </a:cubicBezTo>
                <a:cubicBezTo>
                  <a:pt x="908090" y="567339"/>
                  <a:pt x="907366" y="568259"/>
                  <a:pt x="906270" y="568851"/>
                </a:cubicBezTo>
                <a:cubicBezTo>
                  <a:pt x="905175" y="569444"/>
                  <a:pt x="903766" y="569738"/>
                  <a:pt x="902042" y="569733"/>
                </a:cubicBezTo>
                <a:lnTo>
                  <a:pt x="769454" y="569733"/>
                </a:lnTo>
                <a:lnTo>
                  <a:pt x="767625" y="563361"/>
                </a:lnTo>
                <a:lnTo>
                  <a:pt x="821574" y="563361"/>
                </a:lnTo>
                <a:lnTo>
                  <a:pt x="821574" y="520813"/>
                </a:lnTo>
                <a:lnTo>
                  <a:pt x="785684" y="520813"/>
                </a:lnTo>
                <a:lnTo>
                  <a:pt x="783855" y="514440"/>
                </a:lnTo>
                <a:lnTo>
                  <a:pt x="821574" y="514440"/>
                </a:lnTo>
                <a:lnTo>
                  <a:pt x="821574" y="474407"/>
                </a:lnTo>
                <a:lnTo>
                  <a:pt x="782026" y="474407"/>
                </a:lnTo>
                <a:lnTo>
                  <a:pt x="780198" y="468035"/>
                </a:lnTo>
                <a:lnTo>
                  <a:pt x="866151" y="468035"/>
                </a:lnTo>
                <a:close/>
                <a:moveTo>
                  <a:pt x="2658833" y="426644"/>
                </a:moveTo>
                <a:lnTo>
                  <a:pt x="2658833" y="469621"/>
                </a:lnTo>
                <a:lnTo>
                  <a:pt x="2667977" y="459562"/>
                </a:lnTo>
                <a:lnTo>
                  <a:pt x="2676206" y="467335"/>
                </a:lnTo>
                <a:cubicBezTo>
                  <a:pt x="2678035" y="461467"/>
                  <a:pt x="2679749" y="455085"/>
                  <a:pt x="2681349" y="448189"/>
                </a:cubicBezTo>
                <a:cubicBezTo>
                  <a:pt x="2682949" y="441293"/>
                  <a:pt x="2684435" y="434111"/>
                  <a:pt x="2685807" y="426644"/>
                </a:cubicBezTo>
                <a:close/>
                <a:moveTo>
                  <a:pt x="1518576" y="425044"/>
                </a:moveTo>
                <a:cubicBezTo>
                  <a:pt x="1516518" y="428806"/>
                  <a:pt x="1514403" y="432425"/>
                  <a:pt x="1512232" y="435902"/>
                </a:cubicBezTo>
                <a:cubicBezTo>
                  <a:pt x="1510060" y="439379"/>
                  <a:pt x="1507831" y="442770"/>
                  <a:pt x="1505545" y="446075"/>
                </a:cubicBezTo>
                <a:cubicBezTo>
                  <a:pt x="1510537" y="463639"/>
                  <a:pt x="1517471" y="479488"/>
                  <a:pt x="1526348" y="493624"/>
                </a:cubicBezTo>
                <a:cubicBezTo>
                  <a:pt x="1530434" y="482979"/>
                  <a:pt x="1533577" y="471921"/>
                  <a:pt x="1535778" y="460448"/>
                </a:cubicBezTo>
                <a:cubicBezTo>
                  <a:pt x="1537978" y="448975"/>
                  <a:pt x="1539407" y="437174"/>
                  <a:pt x="1540064" y="425044"/>
                </a:cubicBezTo>
                <a:close/>
                <a:moveTo>
                  <a:pt x="611720" y="424801"/>
                </a:moveTo>
                <a:lnTo>
                  <a:pt x="611720" y="456376"/>
                </a:lnTo>
                <a:lnTo>
                  <a:pt x="628179" y="456376"/>
                </a:lnTo>
                <a:lnTo>
                  <a:pt x="628179" y="424801"/>
                </a:lnTo>
                <a:close/>
                <a:moveTo>
                  <a:pt x="567600" y="424801"/>
                </a:moveTo>
                <a:lnTo>
                  <a:pt x="567600" y="456376"/>
                </a:lnTo>
                <a:lnTo>
                  <a:pt x="585202" y="456376"/>
                </a:lnTo>
                <a:lnTo>
                  <a:pt x="585202" y="424801"/>
                </a:lnTo>
                <a:close/>
                <a:moveTo>
                  <a:pt x="2711867" y="419557"/>
                </a:moveTo>
                <a:cubicBezTo>
                  <a:pt x="2709811" y="424253"/>
                  <a:pt x="2707639" y="428806"/>
                  <a:pt x="2705353" y="433216"/>
                </a:cubicBezTo>
                <a:cubicBezTo>
                  <a:pt x="2703067" y="437626"/>
                  <a:pt x="2700666" y="441836"/>
                  <a:pt x="2698151" y="445846"/>
                </a:cubicBezTo>
                <a:cubicBezTo>
                  <a:pt x="2699637" y="454061"/>
                  <a:pt x="2701523" y="461805"/>
                  <a:pt x="2703809" y="469078"/>
                </a:cubicBezTo>
                <a:cubicBezTo>
                  <a:pt x="2706095" y="476350"/>
                  <a:pt x="2708781" y="483237"/>
                  <a:pt x="2711867" y="489737"/>
                </a:cubicBezTo>
                <a:cubicBezTo>
                  <a:pt x="2714583" y="478512"/>
                  <a:pt x="2716583" y="467015"/>
                  <a:pt x="2717868" y="455247"/>
                </a:cubicBezTo>
                <a:cubicBezTo>
                  <a:pt x="2719154" y="443479"/>
                  <a:pt x="2719897" y="431582"/>
                  <a:pt x="2720097" y="419557"/>
                </a:cubicBezTo>
                <a:close/>
                <a:moveTo>
                  <a:pt x="2438005" y="415442"/>
                </a:moveTo>
                <a:lnTo>
                  <a:pt x="2483268" y="438760"/>
                </a:lnTo>
                <a:cubicBezTo>
                  <a:pt x="2482587" y="440060"/>
                  <a:pt x="2481377" y="441117"/>
                  <a:pt x="2479639" y="441931"/>
                </a:cubicBezTo>
                <a:cubicBezTo>
                  <a:pt x="2477900" y="442746"/>
                  <a:pt x="2475605" y="443060"/>
                  <a:pt x="2472752" y="442874"/>
                </a:cubicBezTo>
                <a:cubicBezTo>
                  <a:pt x="2465847" y="452720"/>
                  <a:pt x="2456797" y="463255"/>
                  <a:pt x="2445599" y="474480"/>
                </a:cubicBezTo>
                <a:cubicBezTo>
                  <a:pt x="2434402" y="485706"/>
                  <a:pt x="2422253" y="496614"/>
                  <a:pt x="2409151" y="507204"/>
                </a:cubicBezTo>
                <a:cubicBezTo>
                  <a:pt x="2396048" y="517794"/>
                  <a:pt x="2383187" y="527060"/>
                  <a:pt x="2370568" y="535000"/>
                </a:cubicBezTo>
                <a:cubicBezTo>
                  <a:pt x="2384303" y="534986"/>
                  <a:pt x="2400724" y="534786"/>
                  <a:pt x="2419831" y="534400"/>
                </a:cubicBezTo>
                <a:cubicBezTo>
                  <a:pt x="2438938" y="534014"/>
                  <a:pt x="2459246" y="533529"/>
                  <a:pt x="2480753" y="532943"/>
                </a:cubicBezTo>
                <a:cubicBezTo>
                  <a:pt x="2477067" y="525599"/>
                  <a:pt x="2473066" y="518512"/>
                  <a:pt x="2468751" y="511683"/>
                </a:cubicBezTo>
                <a:cubicBezTo>
                  <a:pt x="2464437" y="504854"/>
                  <a:pt x="2459979" y="498453"/>
                  <a:pt x="2455379" y="492481"/>
                </a:cubicBezTo>
                <a:lnTo>
                  <a:pt x="2457436" y="491109"/>
                </a:lnTo>
                <a:cubicBezTo>
                  <a:pt x="2477715" y="498120"/>
                  <a:pt x="2493311" y="506272"/>
                  <a:pt x="2504224" y="515564"/>
                </a:cubicBezTo>
                <a:cubicBezTo>
                  <a:pt x="2515137" y="524855"/>
                  <a:pt x="2522317" y="534093"/>
                  <a:pt x="2525763" y="543277"/>
                </a:cubicBezTo>
                <a:cubicBezTo>
                  <a:pt x="2529210" y="552461"/>
                  <a:pt x="2529872" y="560397"/>
                  <a:pt x="2527749" y="567085"/>
                </a:cubicBezTo>
                <a:cubicBezTo>
                  <a:pt x="2525627" y="573772"/>
                  <a:pt x="2521670" y="578017"/>
                  <a:pt x="2515877" y="579820"/>
                </a:cubicBezTo>
                <a:cubicBezTo>
                  <a:pt x="2510084" y="581623"/>
                  <a:pt x="2503405" y="579790"/>
                  <a:pt x="2495841" y="574319"/>
                </a:cubicBezTo>
                <a:cubicBezTo>
                  <a:pt x="2494679" y="568709"/>
                  <a:pt x="2493117" y="563070"/>
                  <a:pt x="2491154" y="557403"/>
                </a:cubicBezTo>
                <a:cubicBezTo>
                  <a:pt x="2489192" y="551736"/>
                  <a:pt x="2486944" y="546097"/>
                  <a:pt x="2484411" y="540487"/>
                </a:cubicBezTo>
                <a:cubicBezTo>
                  <a:pt x="2470299" y="544630"/>
                  <a:pt x="2453145" y="549145"/>
                  <a:pt x="2432947" y="554031"/>
                </a:cubicBezTo>
                <a:cubicBezTo>
                  <a:pt x="2412749" y="558917"/>
                  <a:pt x="2389823" y="564004"/>
                  <a:pt x="2364167" y="569290"/>
                </a:cubicBezTo>
                <a:cubicBezTo>
                  <a:pt x="2362781" y="571105"/>
                  <a:pt x="2361267" y="572562"/>
                  <a:pt x="2359623" y="573662"/>
                </a:cubicBezTo>
                <a:cubicBezTo>
                  <a:pt x="2357981" y="574762"/>
                  <a:pt x="2356295" y="575591"/>
                  <a:pt x="2354566" y="576148"/>
                </a:cubicBezTo>
                <a:lnTo>
                  <a:pt x="2342907" y="533857"/>
                </a:lnTo>
                <a:cubicBezTo>
                  <a:pt x="2343203" y="533833"/>
                  <a:pt x="2344898" y="533367"/>
                  <a:pt x="2347993" y="532457"/>
                </a:cubicBezTo>
                <a:cubicBezTo>
                  <a:pt x="2351089" y="531547"/>
                  <a:pt x="2353813" y="530338"/>
                  <a:pt x="2356166" y="528828"/>
                </a:cubicBezTo>
                <a:cubicBezTo>
                  <a:pt x="2362586" y="524644"/>
                  <a:pt x="2369806" y="518181"/>
                  <a:pt x="2377826" y="509440"/>
                </a:cubicBezTo>
                <a:cubicBezTo>
                  <a:pt x="2385846" y="500698"/>
                  <a:pt x="2393866" y="490778"/>
                  <a:pt x="2401886" y="479679"/>
                </a:cubicBezTo>
                <a:cubicBezTo>
                  <a:pt x="2409906" y="468580"/>
                  <a:pt x="2417126" y="457402"/>
                  <a:pt x="2423546" y="446146"/>
                </a:cubicBezTo>
                <a:cubicBezTo>
                  <a:pt x="2429966" y="434890"/>
                  <a:pt x="2434785" y="424655"/>
                  <a:pt x="2438005" y="415442"/>
                </a:cubicBezTo>
                <a:close/>
                <a:moveTo>
                  <a:pt x="339014" y="414071"/>
                </a:moveTo>
                <a:cubicBezTo>
                  <a:pt x="338547" y="414299"/>
                  <a:pt x="337995" y="414471"/>
                  <a:pt x="337356" y="414585"/>
                </a:cubicBezTo>
                <a:cubicBezTo>
                  <a:pt x="336718" y="414699"/>
                  <a:pt x="336051" y="414757"/>
                  <a:pt x="335355" y="414757"/>
                </a:cubicBezTo>
                <a:lnTo>
                  <a:pt x="305167" y="414757"/>
                </a:lnTo>
                <a:lnTo>
                  <a:pt x="305167" y="444475"/>
                </a:lnTo>
                <a:lnTo>
                  <a:pt x="308369" y="444475"/>
                </a:lnTo>
                <a:lnTo>
                  <a:pt x="322091" y="425729"/>
                </a:lnTo>
                <a:cubicBezTo>
                  <a:pt x="322281" y="425882"/>
                  <a:pt x="324073" y="427406"/>
                  <a:pt x="327465" y="430301"/>
                </a:cubicBezTo>
                <a:cubicBezTo>
                  <a:pt x="330857" y="433197"/>
                  <a:pt x="334707" y="436550"/>
                  <a:pt x="339014" y="440360"/>
                </a:cubicBezTo>
                <a:close/>
                <a:moveTo>
                  <a:pt x="506335" y="412694"/>
                </a:moveTo>
                <a:lnTo>
                  <a:pt x="531938" y="433960"/>
                </a:lnTo>
                <a:cubicBezTo>
                  <a:pt x="531400" y="434789"/>
                  <a:pt x="530362" y="435589"/>
                  <a:pt x="528824" y="436361"/>
                </a:cubicBezTo>
                <a:cubicBezTo>
                  <a:pt x="527285" y="437133"/>
                  <a:pt x="525047" y="437705"/>
                  <a:pt x="522108" y="438077"/>
                </a:cubicBezTo>
                <a:lnTo>
                  <a:pt x="522108" y="520355"/>
                </a:lnTo>
                <a:cubicBezTo>
                  <a:pt x="526123" y="518074"/>
                  <a:pt x="530209" y="515779"/>
                  <a:pt x="534367" y="513469"/>
                </a:cubicBezTo>
                <a:cubicBezTo>
                  <a:pt x="538525" y="511159"/>
                  <a:pt x="542668" y="508806"/>
                  <a:pt x="546797" y="506411"/>
                </a:cubicBezTo>
                <a:lnTo>
                  <a:pt x="547712" y="508240"/>
                </a:lnTo>
                <a:cubicBezTo>
                  <a:pt x="544364" y="513778"/>
                  <a:pt x="539458" y="521217"/>
                  <a:pt x="532996" y="530557"/>
                </a:cubicBezTo>
                <a:cubicBezTo>
                  <a:pt x="526533" y="539896"/>
                  <a:pt x="518713" y="550135"/>
                  <a:pt x="509535" y="561275"/>
                </a:cubicBezTo>
                <a:cubicBezTo>
                  <a:pt x="508592" y="564128"/>
                  <a:pt x="507392" y="566537"/>
                  <a:pt x="505935" y="568504"/>
                </a:cubicBezTo>
                <a:cubicBezTo>
                  <a:pt x="504478" y="570471"/>
                  <a:pt x="502935" y="572024"/>
                  <a:pt x="501306" y="573162"/>
                </a:cubicBezTo>
                <a:lnTo>
                  <a:pt x="478217" y="539786"/>
                </a:lnTo>
                <a:cubicBezTo>
                  <a:pt x="483880" y="536619"/>
                  <a:pt x="487585" y="534038"/>
                  <a:pt x="489333" y="532043"/>
                </a:cubicBezTo>
                <a:cubicBezTo>
                  <a:pt x="491081" y="530047"/>
                  <a:pt x="491871" y="527752"/>
                  <a:pt x="491705" y="525156"/>
                </a:cubicBezTo>
                <a:lnTo>
                  <a:pt x="491705" y="433045"/>
                </a:lnTo>
                <a:lnTo>
                  <a:pt x="462444" y="433045"/>
                </a:lnTo>
                <a:lnTo>
                  <a:pt x="460386" y="426644"/>
                </a:lnTo>
                <a:lnTo>
                  <a:pt x="492162" y="426644"/>
                </a:lnTo>
                <a:close/>
                <a:moveTo>
                  <a:pt x="68119" y="398526"/>
                </a:moveTo>
                <a:lnTo>
                  <a:pt x="95316" y="424586"/>
                </a:lnTo>
                <a:cubicBezTo>
                  <a:pt x="94336" y="425696"/>
                  <a:pt x="93075" y="426506"/>
                  <a:pt x="91531" y="427015"/>
                </a:cubicBezTo>
                <a:cubicBezTo>
                  <a:pt x="89988" y="427525"/>
                  <a:pt x="87818" y="427934"/>
                  <a:pt x="85021" y="428244"/>
                </a:cubicBezTo>
                <a:cubicBezTo>
                  <a:pt x="82277" y="434083"/>
                  <a:pt x="79088" y="439950"/>
                  <a:pt x="75455" y="445846"/>
                </a:cubicBezTo>
                <a:cubicBezTo>
                  <a:pt x="71822" y="451742"/>
                  <a:pt x="67768" y="457610"/>
                  <a:pt x="63294" y="463448"/>
                </a:cubicBezTo>
                <a:lnTo>
                  <a:pt x="63294" y="463677"/>
                </a:lnTo>
                <a:cubicBezTo>
                  <a:pt x="76061" y="468119"/>
                  <a:pt x="84665" y="473366"/>
                  <a:pt x="89106" y="479418"/>
                </a:cubicBezTo>
                <a:cubicBezTo>
                  <a:pt x="93546" y="485471"/>
                  <a:pt x="95070" y="491054"/>
                  <a:pt x="93678" y="496167"/>
                </a:cubicBezTo>
                <a:cubicBezTo>
                  <a:pt x="92286" y="501280"/>
                  <a:pt x="89224" y="504648"/>
                  <a:pt x="84494" y="506272"/>
                </a:cubicBezTo>
                <a:cubicBezTo>
                  <a:pt x="79764" y="507895"/>
                  <a:pt x="74611" y="506498"/>
                  <a:pt x="69038" y="502082"/>
                </a:cubicBezTo>
                <a:cubicBezTo>
                  <a:pt x="68784" y="498057"/>
                  <a:pt x="68142" y="493990"/>
                  <a:pt x="67113" y="489880"/>
                </a:cubicBezTo>
                <a:cubicBezTo>
                  <a:pt x="66084" y="485770"/>
                  <a:pt x="64811" y="481760"/>
                  <a:pt x="63294" y="477850"/>
                </a:cubicBezTo>
                <a:lnTo>
                  <a:pt x="63294" y="571805"/>
                </a:lnTo>
                <a:cubicBezTo>
                  <a:pt x="63208" y="572986"/>
                  <a:pt x="60981" y="574738"/>
                  <a:pt x="56614" y="577063"/>
                </a:cubicBezTo>
                <a:cubicBezTo>
                  <a:pt x="52246" y="579387"/>
                  <a:pt x="46251" y="580682"/>
                  <a:pt x="38628" y="580949"/>
                </a:cubicBezTo>
                <a:lnTo>
                  <a:pt x="32919" y="580949"/>
                </a:lnTo>
                <a:lnTo>
                  <a:pt x="32919" y="494995"/>
                </a:lnTo>
                <a:cubicBezTo>
                  <a:pt x="28109" y="499110"/>
                  <a:pt x="23098" y="502939"/>
                  <a:pt x="17888" y="506482"/>
                </a:cubicBezTo>
                <a:cubicBezTo>
                  <a:pt x="12678" y="510026"/>
                  <a:pt x="7325" y="513283"/>
                  <a:pt x="1829" y="516255"/>
                </a:cubicBezTo>
                <a:lnTo>
                  <a:pt x="0" y="514426"/>
                </a:lnTo>
                <a:cubicBezTo>
                  <a:pt x="12811" y="500858"/>
                  <a:pt x="23820" y="485818"/>
                  <a:pt x="33026" y="469306"/>
                </a:cubicBezTo>
                <a:cubicBezTo>
                  <a:pt x="42233" y="452795"/>
                  <a:pt x="48896" y="436669"/>
                  <a:pt x="53017" y="420929"/>
                </a:cubicBezTo>
                <a:lnTo>
                  <a:pt x="7773" y="420929"/>
                </a:lnTo>
                <a:lnTo>
                  <a:pt x="5715" y="414528"/>
                </a:lnTo>
                <a:lnTo>
                  <a:pt x="51646" y="414528"/>
                </a:lnTo>
                <a:close/>
                <a:moveTo>
                  <a:pt x="1829991" y="398054"/>
                </a:moveTo>
                <a:cubicBezTo>
                  <a:pt x="1829772" y="409836"/>
                  <a:pt x="1829639" y="421718"/>
                  <a:pt x="1829591" y="433699"/>
                </a:cubicBezTo>
                <a:cubicBezTo>
                  <a:pt x="1829543" y="445681"/>
                  <a:pt x="1829524" y="457734"/>
                  <a:pt x="1829533" y="469859"/>
                </a:cubicBezTo>
                <a:lnTo>
                  <a:pt x="1829533" y="483351"/>
                </a:lnTo>
                <a:lnTo>
                  <a:pt x="1837082" y="483351"/>
                </a:lnTo>
                <a:cubicBezTo>
                  <a:pt x="1850329" y="483141"/>
                  <a:pt x="1860204" y="479101"/>
                  <a:pt x="1866703" y="471231"/>
                </a:cubicBezTo>
                <a:cubicBezTo>
                  <a:pt x="1873204" y="463361"/>
                  <a:pt x="1876444" y="452918"/>
                  <a:pt x="1876425" y="439902"/>
                </a:cubicBezTo>
                <a:cubicBezTo>
                  <a:pt x="1876377" y="426053"/>
                  <a:pt x="1873156" y="415620"/>
                  <a:pt x="1866761" y="408602"/>
                </a:cubicBezTo>
                <a:cubicBezTo>
                  <a:pt x="1860365" y="401585"/>
                  <a:pt x="1851083" y="398069"/>
                  <a:pt x="1838912" y="398054"/>
                </a:cubicBezTo>
                <a:close/>
                <a:moveTo>
                  <a:pt x="1668066" y="398054"/>
                </a:moveTo>
                <a:cubicBezTo>
                  <a:pt x="1667847" y="409836"/>
                  <a:pt x="1667713" y="421718"/>
                  <a:pt x="1667666" y="433699"/>
                </a:cubicBezTo>
                <a:cubicBezTo>
                  <a:pt x="1667618" y="445681"/>
                  <a:pt x="1667599" y="457734"/>
                  <a:pt x="1667609" y="469859"/>
                </a:cubicBezTo>
                <a:lnTo>
                  <a:pt x="1667609" y="483351"/>
                </a:lnTo>
                <a:lnTo>
                  <a:pt x="1675157" y="483351"/>
                </a:lnTo>
                <a:cubicBezTo>
                  <a:pt x="1688405" y="483141"/>
                  <a:pt x="1698279" y="479101"/>
                  <a:pt x="1704779" y="471231"/>
                </a:cubicBezTo>
                <a:cubicBezTo>
                  <a:pt x="1711279" y="463361"/>
                  <a:pt x="1714519" y="452918"/>
                  <a:pt x="1714500" y="439902"/>
                </a:cubicBezTo>
                <a:cubicBezTo>
                  <a:pt x="1714453" y="426053"/>
                  <a:pt x="1711231" y="415620"/>
                  <a:pt x="1704836" y="408602"/>
                </a:cubicBezTo>
                <a:cubicBezTo>
                  <a:pt x="1698441" y="401585"/>
                  <a:pt x="1689158" y="398069"/>
                  <a:pt x="1676987" y="398054"/>
                </a:cubicBezTo>
                <a:close/>
                <a:moveTo>
                  <a:pt x="817917" y="389825"/>
                </a:moveTo>
                <a:lnTo>
                  <a:pt x="817917" y="433745"/>
                </a:lnTo>
                <a:lnTo>
                  <a:pt x="859293" y="433745"/>
                </a:lnTo>
                <a:lnTo>
                  <a:pt x="859293" y="389825"/>
                </a:lnTo>
                <a:close/>
                <a:moveTo>
                  <a:pt x="1928393" y="389396"/>
                </a:moveTo>
                <a:lnTo>
                  <a:pt x="2079242" y="389396"/>
                </a:lnTo>
                <a:lnTo>
                  <a:pt x="2080155" y="438288"/>
                </a:lnTo>
                <a:lnTo>
                  <a:pt x="2066925" y="438288"/>
                </a:lnTo>
                <a:lnTo>
                  <a:pt x="2055267" y="398283"/>
                </a:lnTo>
                <a:lnTo>
                  <a:pt x="2023463" y="398283"/>
                </a:lnTo>
                <a:cubicBezTo>
                  <a:pt x="2023244" y="410054"/>
                  <a:pt x="2023110" y="421896"/>
                  <a:pt x="2023062" y="433809"/>
                </a:cubicBezTo>
                <a:cubicBezTo>
                  <a:pt x="2023015" y="445722"/>
                  <a:pt x="2022996" y="457735"/>
                  <a:pt x="2023005" y="469849"/>
                </a:cubicBezTo>
                <a:lnTo>
                  <a:pt x="2023005" y="479680"/>
                </a:lnTo>
                <a:cubicBezTo>
                  <a:pt x="2022996" y="491360"/>
                  <a:pt x="2023015" y="503097"/>
                  <a:pt x="2023062" y="514891"/>
                </a:cubicBezTo>
                <a:cubicBezTo>
                  <a:pt x="2023110" y="526685"/>
                  <a:pt x="2023244" y="538422"/>
                  <a:pt x="2023463" y="550102"/>
                </a:cubicBezTo>
                <a:lnTo>
                  <a:pt x="2046801" y="552384"/>
                </a:lnTo>
                <a:lnTo>
                  <a:pt x="2046801" y="560132"/>
                </a:lnTo>
                <a:lnTo>
                  <a:pt x="1960833" y="560132"/>
                </a:lnTo>
                <a:lnTo>
                  <a:pt x="1960833" y="552384"/>
                </a:lnTo>
                <a:lnTo>
                  <a:pt x="1983943" y="550102"/>
                </a:lnTo>
                <a:cubicBezTo>
                  <a:pt x="1984162" y="538660"/>
                  <a:pt x="1984295" y="527076"/>
                  <a:pt x="1984343" y="515348"/>
                </a:cubicBezTo>
                <a:cubicBezTo>
                  <a:pt x="1984391" y="503621"/>
                  <a:pt x="1984410" y="491808"/>
                  <a:pt x="1984401" y="479909"/>
                </a:cubicBezTo>
                <a:lnTo>
                  <a:pt x="1984401" y="469849"/>
                </a:lnTo>
                <a:cubicBezTo>
                  <a:pt x="1984410" y="457835"/>
                  <a:pt x="1984391" y="445851"/>
                  <a:pt x="1984343" y="433895"/>
                </a:cubicBezTo>
                <a:cubicBezTo>
                  <a:pt x="1984295" y="421938"/>
                  <a:pt x="1984162" y="410068"/>
                  <a:pt x="1983943" y="398283"/>
                </a:cubicBezTo>
                <a:lnTo>
                  <a:pt x="1952368" y="398283"/>
                </a:lnTo>
                <a:lnTo>
                  <a:pt x="1940938" y="438288"/>
                </a:lnTo>
                <a:lnTo>
                  <a:pt x="1927479" y="438288"/>
                </a:lnTo>
                <a:close/>
                <a:moveTo>
                  <a:pt x="1769669" y="389396"/>
                </a:moveTo>
                <a:lnTo>
                  <a:pt x="1839369" y="389396"/>
                </a:lnTo>
                <a:cubicBezTo>
                  <a:pt x="1865105" y="389495"/>
                  <a:pt x="1883708" y="393920"/>
                  <a:pt x="1895177" y="402672"/>
                </a:cubicBezTo>
                <a:cubicBezTo>
                  <a:pt x="1906646" y="411424"/>
                  <a:pt x="1912273" y="423910"/>
                  <a:pt x="1912058" y="440131"/>
                </a:cubicBezTo>
                <a:cubicBezTo>
                  <a:pt x="1912383" y="454789"/>
                  <a:pt x="1906880" y="466970"/>
                  <a:pt x="1895548" y="476675"/>
                </a:cubicBezTo>
                <a:cubicBezTo>
                  <a:pt x="1884217" y="486380"/>
                  <a:pt x="1865109" y="491415"/>
                  <a:pt x="1838226" y="491780"/>
                </a:cubicBezTo>
                <a:lnTo>
                  <a:pt x="1829533" y="491780"/>
                </a:lnTo>
                <a:cubicBezTo>
                  <a:pt x="1829524" y="500436"/>
                  <a:pt x="1829543" y="509707"/>
                  <a:pt x="1829591" y="519594"/>
                </a:cubicBezTo>
                <a:cubicBezTo>
                  <a:pt x="1829639" y="529480"/>
                  <a:pt x="1829772" y="539611"/>
                  <a:pt x="1829991" y="549985"/>
                </a:cubicBezTo>
                <a:lnTo>
                  <a:pt x="1854466" y="552482"/>
                </a:lnTo>
                <a:lnTo>
                  <a:pt x="1854466" y="560132"/>
                </a:lnTo>
                <a:lnTo>
                  <a:pt x="1769669" y="560132"/>
                </a:lnTo>
                <a:lnTo>
                  <a:pt x="1769669" y="552300"/>
                </a:lnTo>
                <a:lnTo>
                  <a:pt x="1790243" y="550239"/>
                </a:lnTo>
                <a:cubicBezTo>
                  <a:pt x="1790571" y="538702"/>
                  <a:pt x="1790771" y="527066"/>
                  <a:pt x="1790843" y="515331"/>
                </a:cubicBezTo>
                <a:cubicBezTo>
                  <a:pt x="1790914" y="503596"/>
                  <a:pt x="1790943" y="491793"/>
                  <a:pt x="1790929" y="479921"/>
                </a:cubicBezTo>
                <a:lnTo>
                  <a:pt x="1790929" y="469859"/>
                </a:lnTo>
                <a:cubicBezTo>
                  <a:pt x="1790943" y="457972"/>
                  <a:pt x="1790914" y="446129"/>
                  <a:pt x="1790843" y="434328"/>
                </a:cubicBezTo>
                <a:cubicBezTo>
                  <a:pt x="1790771" y="422528"/>
                  <a:pt x="1790571" y="410741"/>
                  <a:pt x="1790243" y="398969"/>
                </a:cubicBezTo>
                <a:lnTo>
                  <a:pt x="1769669" y="397143"/>
                </a:lnTo>
                <a:close/>
                <a:moveTo>
                  <a:pt x="1607744" y="389396"/>
                </a:moveTo>
                <a:lnTo>
                  <a:pt x="1677444" y="389396"/>
                </a:lnTo>
                <a:cubicBezTo>
                  <a:pt x="1703181" y="389495"/>
                  <a:pt x="1721783" y="393920"/>
                  <a:pt x="1733252" y="402672"/>
                </a:cubicBezTo>
                <a:cubicBezTo>
                  <a:pt x="1744721" y="411424"/>
                  <a:pt x="1750348" y="423910"/>
                  <a:pt x="1750133" y="440131"/>
                </a:cubicBezTo>
                <a:cubicBezTo>
                  <a:pt x="1750458" y="454789"/>
                  <a:pt x="1744955" y="466970"/>
                  <a:pt x="1733623" y="476675"/>
                </a:cubicBezTo>
                <a:cubicBezTo>
                  <a:pt x="1722292" y="486380"/>
                  <a:pt x="1703185" y="491415"/>
                  <a:pt x="1676301" y="491780"/>
                </a:cubicBezTo>
                <a:lnTo>
                  <a:pt x="1667609" y="491780"/>
                </a:lnTo>
                <a:cubicBezTo>
                  <a:pt x="1667599" y="500436"/>
                  <a:pt x="1667618" y="509707"/>
                  <a:pt x="1667666" y="519594"/>
                </a:cubicBezTo>
                <a:cubicBezTo>
                  <a:pt x="1667713" y="529480"/>
                  <a:pt x="1667847" y="539611"/>
                  <a:pt x="1668066" y="549985"/>
                </a:cubicBezTo>
                <a:lnTo>
                  <a:pt x="1692541" y="552482"/>
                </a:lnTo>
                <a:lnTo>
                  <a:pt x="1692541" y="560132"/>
                </a:lnTo>
                <a:lnTo>
                  <a:pt x="1607744" y="560132"/>
                </a:lnTo>
                <a:lnTo>
                  <a:pt x="1607744" y="552300"/>
                </a:lnTo>
                <a:lnTo>
                  <a:pt x="1628318" y="550239"/>
                </a:lnTo>
                <a:cubicBezTo>
                  <a:pt x="1628647" y="538702"/>
                  <a:pt x="1628847" y="527066"/>
                  <a:pt x="1628918" y="515331"/>
                </a:cubicBezTo>
                <a:cubicBezTo>
                  <a:pt x="1628989" y="503596"/>
                  <a:pt x="1629018" y="491793"/>
                  <a:pt x="1629003" y="479921"/>
                </a:cubicBezTo>
                <a:lnTo>
                  <a:pt x="1629003" y="469859"/>
                </a:lnTo>
                <a:cubicBezTo>
                  <a:pt x="1629018" y="457972"/>
                  <a:pt x="1628989" y="446129"/>
                  <a:pt x="1628918" y="434328"/>
                </a:cubicBezTo>
                <a:cubicBezTo>
                  <a:pt x="1628847" y="422528"/>
                  <a:pt x="1628647" y="410741"/>
                  <a:pt x="1628318" y="398969"/>
                </a:cubicBezTo>
                <a:lnTo>
                  <a:pt x="1607744" y="397143"/>
                </a:lnTo>
                <a:close/>
                <a:moveTo>
                  <a:pt x="611720" y="387539"/>
                </a:moveTo>
                <a:lnTo>
                  <a:pt x="611720" y="418428"/>
                </a:lnTo>
                <a:lnTo>
                  <a:pt x="628179" y="418428"/>
                </a:lnTo>
                <a:lnTo>
                  <a:pt x="628179" y="387539"/>
                </a:lnTo>
                <a:close/>
                <a:moveTo>
                  <a:pt x="567600" y="387539"/>
                </a:moveTo>
                <a:lnTo>
                  <a:pt x="567600" y="418428"/>
                </a:lnTo>
                <a:lnTo>
                  <a:pt x="585202" y="418428"/>
                </a:lnTo>
                <a:lnTo>
                  <a:pt x="585202" y="387539"/>
                </a:lnTo>
                <a:close/>
                <a:moveTo>
                  <a:pt x="1182305" y="371894"/>
                </a:moveTo>
                <a:cubicBezTo>
                  <a:pt x="1200153" y="373715"/>
                  <a:pt x="1212420" y="377667"/>
                  <a:pt x="1219106" y="383750"/>
                </a:cubicBezTo>
                <a:cubicBezTo>
                  <a:pt x="1225792" y="389833"/>
                  <a:pt x="1228508" y="396037"/>
                  <a:pt x="1227254" y="402362"/>
                </a:cubicBezTo>
                <a:cubicBezTo>
                  <a:pt x="1225999" y="408687"/>
                  <a:pt x="1222386" y="413122"/>
                  <a:pt x="1216413" y="415669"/>
                </a:cubicBezTo>
                <a:cubicBezTo>
                  <a:pt x="1210440" y="418215"/>
                  <a:pt x="1203719" y="416863"/>
                  <a:pt x="1196250" y="411610"/>
                </a:cubicBezTo>
                <a:cubicBezTo>
                  <a:pt x="1195816" y="404529"/>
                  <a:pt x="1194169" y="397564"/>
                  <a:pt x="1191306" y="390717"/>
                </a:cubicBezTo>
                <a:cubicBezTo>
                  <a:pt x="1188444" y="383870"/>
                  <a:pt x="1184910" y="377977"/>
                  <a:pt x="1180705" y="373037"/>
                </a:cubicBezTo>
                <a:close/>
                <a:moveTo>
                  <a:pt x="870723" y="368594"/>
                </a:moveTo>
                <a:lnTo>
                  <a:pt x="899298" y="390053"/>
                </a:lnTo>
                <a:cubicBezTo>
                  <a:pt x="898617" y="390897"/>
                  <a:pt x="897522" y="391783"/>
                  <a:pt x="896012" y="392713"/>
                </a:cubicBezTo>
                <a:cubicBezTo>
                  <a:pt x="894503" y="393642"/>
                  <a:pt x="892550" y="394357"/>
                  <a:pt x="890154" y="394857"/>
                </a:cubicBezTo>
                <a:lnTo>
                  <a:pt x="890154" y="441719"/>
                </a:lnTo>
                <a:cubicBezTo>
                  <a:pt x="889953" y="442383"/>
                  <a:pt x="888451" y="443267"/>
                  <a:pt x="885650" y="444372"/>
                </a:cubicBezTo>
                <a:cubicBezTo>
                  <a:pt x="882849" y="445476"/>
                  <a:pt x="879502" y="446479"/>
                  <a:pt x="875609" y="447380"/>
                </a:cubicBezTo>
                <a:cubicBezTo>
                  <a:pt x="871715" y="448282"/>
                  <a:pt x="868030" y="448759"/>
                  <a:pt x="864551" y="448813"/>
                </a:cubicBezTo>
                <a:lnTo>
                  <a:pt x="859293" y="448813"/>
                </a:lnTo>
                <a:lnTo>
                  <a:pt x="859293" y="440117"/>
                </a:lnTo>
                <a:lnTo>
                  <a:pt x="817917" y="440117"/>
                </a:lnTo>
                <a:lnTo>
                  <a:pt x="817917" y="446524"/>
                </a:lnTo>
                <a:cubicBezTo>
                  <a:pt x="817621" y="448117"/>
                  <a:pt x="814897" y="450024"/>
                  <a:pt x="809744" y="452245"/>
                </a:cubicBezTo>
                <a:cubicBezTo>
                  <a:pt x="804591" y="454467"/>
                  <a:pt x="798781" y="455687"/>
                  <a:pt x="792313" y="455906"/>
                </a:cubicBezTo>
                <a:lnTo>
                  <a:pt x="787970" y="455906"/>
                </a:lnTo>
                <a:lnTo>
                  <a:pt x="787970" y="371565"/>
                </a:lnTo>
                <a:lnTo>
                  <a:pt x="819060" y="383453"/>
                </a:lnTo>
                <a:lnTo>
                  <a:pt x="857007" y="383453"/>
                </a:lnTo>
                <a:close/>
                <a:moveTo>
                  <a:pt x="189497" y="368122"/>
                </a:moveTo>
                <a:lnTo>
                  <a:pt x="215541" y="388468"/>
                </a:lnTo>
                <a:cubicBezTo>
                  <a:pt x="214779" y="389510"/>
                  <a:pt x="213675" y="390451"/>
                  <a:pt x="212227" y="391291"/>
                </a:cubicBezTo>
                <a:cubicBezTo>
                  <a:pt x="210779" y="392130"/>
                  <a:pt x="208760" y="392784"/>
                  <a:pt x="206169" y="393253"/>
                </a:cubicBezTo>
                <a:lnTo>
                  <a:pt x="206169" y="498196"/>
                </a:lnTo>
                <a:cubicBezTo>
                  <a:pt x="206083" y="499191"/>
                  <a:pt x="203856" y="500572"/>
                  <a:pt x="199489" y="502339"/>
                </a:cubicBezTo>
                <a:cubicBezTo>
                  <a:pt x="195121" y="504106"/>
                  <a:pt x="189126" y="505087"/>
                  <a:pt x="181504" y="505282"/>
                </a:cubicBezTo>
                <a:lnTo>
                  <a:pt x="176251" y="505282"/>
                </a:lnTo>
                <a:lnTo>
                  <a:pt x="176251" y="490880"/>
                </a:lnTo>
                <a:cubicBezTo>
                  <a:pt x="176016" y="490999"/>
                  <a:pt x="175737" y="491104"/>
                  <a:pt x="175416" y="491195"/>
                </a:cubicBezTo>
                <a:cubicBezTo>
                  <a:pt x="175094" y="491285"/>
                  <a:pt x="174758" y="491333"/>
                  <a:pt x="174408" y="491338"/>
                </a:cubicBezTo>
                <a:lnTo>
                  <a:pt x="174408" y="545744"/>
                </a:lnTo>
                <a:cubicBezTo>
                  <a:pt x="174351" y="547097"/>
                  <a:pt x="174638" y="548049"/>
                  <a:pt x="175269" y="548602"/>
                </a:cubicBezTo>
                <a:cubicBezTo>
                  <a:pt x="175899" y="549154"/>
                  <a:pt x="177217" y="549421"/>
                  <a:pt x="179220" y="549402"/>
                </a:cubicBezTo>
                <a:lnTo>
                  <a:pt x="189725" y="549402"/>
                </a:lnTo>
                <a:lnTo>
                  <a:pt x="198404" y="549402"/>
                </a:lnTo>
                <a:cubicBezTo>
                  <a:pt x="199508" y="549321"/>
                  <a:pt x="200383" y="549083"/>
                  <a:pt x="201030" y="548688"/>
                </a:cubicBezTo>
                <a:cubicBezTo>
                  <a:pt x="201677" y="548292"/>
                  <a:pt x="202324" y="547540"/>
                  <a:pt x="202971" y="546430"/>
                </a:cubicBezTo>
                <a:cubicBezTo>
                  <a:pt x="204023" y="544354"/>
                  <a:pt x="205405" y="540677"/>
                  <a:pt x="207116" y="535400"/>
                </a:cubicBezTo>
                <a:cubicBezTo>
                  <a:pt x="208828" y="530123"/>
                  <a:pt x="210727" y="524046"/>
                  <a:pt x="212813" y="517169"/>
                </a:cubicBezTo>
                <a:lnTo>
                  <a:pt x="215428" y="517169"/>
                </a:lnTo>
                <a:lnTo>
                  <a:pt x="216127" y="547802"/>
                </a:lnTo>
                <a:cubicBezTo>
                  <a:pt x="219352" y="549254"/>
                  <a:pt x="221476" y="550864"/>
                  <a:pt x="222500" y="552631"/>
                </a:cubicBezTo>
                <a:cubicBezTo>
                  <a:pt x="223523" y="554398"/>
                  <a:pt x="223990" y="556522"/>
                  <a:pt x="223900" y="559003"/>
                </a:cubicBezTo>
                <a:cubicBezTo>
                  <a:pt x="224060" y="564409"/>
                  <a:pt x="221265" y="568571"/>
                  <a:pt x="215516" y="571490"/>
                </a:cubicBezTo>
                <a:cubicBezTo>
                  <a:pt x="209768" y="574410"/>
                  <a:pt x="200105" y="575886"/>
                  <a:pt x="186528" y="575920"/>
                </a:cubicBezTo>
                <a:lnTo>
                  <a:pt x="171207" y="575920"/>
                </a:lnTo>
                <a:cubicBezTo>
                  <a:pt x="161316" y="576062"/>
                  <a:pt x="154810" y="574462"/>
                  <a:pt x="151691" y="571119"/>
                </a:cubicBezTo>
                <a:cubicBezTo>
                  <a:pt x="148571" y="567776"/>
                  <a:pt x="147152" y="561832"/>
                  <a:pt x="147433" y="553288"/>
                </a:cubicBezTo>
                <a:lnTo>
                  <a:pt x="147433" y="533400"/>
                </a:lnTo>
                <a:cubicBezTo>
                  <a:pt x="141086" y="543663"/>
                  <a:pt x="131712" y="552740"/>
                  <a:pt x="119311" y="560632"/>
                </a:cubicBezTo>
                <a:cubicBezTo>
                  <a:pt x="106910" y="568523"/>
                  <a:pt x="90449" y="575372"/>
                  <a:pt x="69929" y="581177"/>
                </a:cubicBezTo>
                <a:lnTo>
                  <a:pt x="68099" y="577977"/>
                </a:lnTo>
                <a:cubicBezTo>
                  <a:pt x="85999" y="569408"/>
                  <a:pt x="99646" y="559757"/>
                  <a:pt x="109040" y="549022"/>
                </a:cubicBezTo>
                <a:cubicBezTo>
                  <a:pt x="118435" y="538287"/>
                  <a:pt x="124901" y="526103"/>
                  <a:pt x="128440" y="512470"/>
                </a:cubicBezTo>
                <a:cubicBezTo>
                  <a:pt x="131978" y="498837"/>
                  <a:pt x="133914" y="483389"/>
                  <a:pt x="134248" y="466126"/>
                </a:cubicBezTo>
                <a:cubicBezTo>
                  <a:pt x="134582" y="448863"/>
                  <a:pt x="134638" y="429419"/>
                  <a:pt x="134417" y="407795"/>
                </a:cubicBezTo>
                <a:lnTo>
                  <a:pt x="173042" y="411237"/>
                </a:lnTo>
                <a:cubicBezTo>
                  <a:pt x="172713" y="412986"/>
                  <a:pt x="171882" y="414415"/>
                  <a:pt x="170550" y="415526"/>
                </a:cubicBezTo>
                <a:cubicBezTo>
                  <a:pt x="169218" y="416637"/>
                  <a:pt x="167299" y="417371"/>
                  <a:pt x="164792" y="417728"/>
                </a:cubicBezTo>
                <a:cubicBezTo>
                  <a:pt x="164626" y="430292"/>
                  <a:pt x="164445" y="442084"/>
                  <a:pt x="164250" y="453104"/>
                </a:cubicBezTo>
                <a:cubicBezTo>
                  <a:pt x="164055" y="464125"/>
                  <a:pt x="163474" y="474431"/>
                  <a:pt x="162508" y="484022"/>
                </a:cubicBezTo>
                <a:lnTo>
                  <a:pt x="176251" y="485165"/>
                </a:lnTo>
                <a:lnTo>
                  <a:pt x="176251" y="390754"/>
                </a:lnTo>
                <a:lnTo>
                  <a:pt x="124559" y="390754"/>
                </a:lnTo>
                <a:lnTo>
                  <a:pt x="124559" y="500710"/>
                </a:lnTo>
                <a:cubicBezTo>
                  <a:pt x="124492" y="501906"/>
                  <a:pt x="122399" y="503344"/>
                  <a:pt x="118278" y="505025"/>
                </a:cubicBezTo>
                <a:cubicBezTo>
                  <a:pt x="114158" y="506706"/>
                  <a:pt x="108411" y="507630"/>
                  <a:pt x="101036" y="507797"/>
                </a:cubicBezTo>
                <a:lnTo>
                  <a:pt x="96012" y="507797"/>
                </a:lnTo>
                <a:lnTo>
                  <a:pt x="96012" y="372694"/>
                </a:lnTo>
                <a:lnTo>
                  <a:pt x="127081" y="384353"/>
                </a:lnTo>
                <a:lnTo>
                  <a:pt x="175334" y="384353"/>
                </a:lnTo>
                <a:close/>
                <a:moveTo>
                  <a:pt x="477760" y="367222"/>
                </a:moveTo>
                <a:cubicBezTo>
                  <a:pt x="495242" y="368963"/>
                  <a:pt x="507512" y="372753"/>
                  <a:pt x="514572" y="378593"/>
                </a:cubicBezTo>
                <a:cubicBezTo>
                  <a:pt x="521631" y="384432"/>
                  <a:pt x="524886" y="390450"/>
                  <a:pt x="524337" y="396646"/>
                </a:cubicBezTo>
                <a:cubicBezTo>
                  <a:pt x="523788" y="402842"/>
                  <a:pt x="520843" y="407345"/>
                  <a:pt x="515500" y="410155"/>
                </a:cubicBezTo>
                <a:cubicBezTo>
                  <a:pt x="510158" y="412965"/>
                  <a:pt x="503826" y="412211"/>
                  <a:pt x="496505" y="407892"/>
                </a:cubicBezTo>
                <a:cubicBezTo>
                  <a:pt x="494648" y="400685"/>
                  <a:pt x="491790" y="393610"/>
                  <a:pt x="487933" y="386669"/>
                </a:cubicBezTo>
                <a:cubicBezTo>
                  <a:pt x="484075" y="379728"/>
                  <a:pt x="480075" y="373626"/>
                  <a:pt x="475931" y="368365"/>
                </a:cubicBezTo>
                <a:close/>
                <a:moveTo>
                  <a:pt x="639380" y="366079"/>
                </a:moveTo>
                <a:lnTo>
                  <a:pt x="667726" y="387539"/>
                </a:lnTo>
                <a:cubicBezTo>
                  <a:pt x="667045" y="388478"/>
                  <a:pt x="665950" y="389403"/>
                  <a:pt x="664440" y="390313"/>
                </a:cubicBezTo>
                <a:cubicBezTo>
                  <a:pt x="662931" y="391224"/>
                  <a:pt x="660978" y="391977"/>
                  <a:pt x="658583" y="392573"/>
                </a:cubicBezTo>
                <a:lnTo>
                  <a:pt x="658583" y="463664"/>
                </a:lnTo>
                <a:cubicBezTo>
                  <a:pt x="658564" y="463902"/>
                  <a:pt x="658201" y="464226"/>
                  <a:pt x="657497" y="464636"/>
                </a:cubicBezTo>
                <a:cubicBezTo>
                  <a:pt x="656792" y="465046"/>
                  <a:pt x="655858" y="465485"/>
                  <a:pt x="654696" y="465952"/>
                </a:cubicBezTo>
                <a:cubicBezTo>
                  <a:pt x="656535" y="467497"/>
                  <a:pt x="660173" y="470701"/>
                  <a:pt x="665612" y="475563"/>
                </a:cubicBezTo>
                <a:cubicBezTo>
                  <a:pt x="671051" y="480425"/>
                  <a:pt x="676175" y="485226"/>
                  <a:pt x="680985" y="489968"/>
                </a:cubicBezTo>
                <a:cubicBezTo>
                  <a:pt x="680619" y="491215"/>
                  <a:pt x="679866" y="492135"/>
                  <a:pt x="678728" y="492727"/>
                </a:cubicBezTo>
                <a:cubicBezTo>
                  <a:pt x="677590" y="493320"/>
                  <a:pt x="676209" y="493614"/>
                  <a:pt x="674584" y="493609"/>
                </a:cubicBezTo>
                <a:lnTo>
                  <a:pt x="617663" y="493609"/>
                </a:lnTo>
                <a:cubicBezTo>
                  <a:pt x="624793" y="503949"/>
                  <a:pt x="634022" y="512702"/>
                  <a:pt x="645352" y="519870"/>
                </a:cubicBezTo>
                <a:cubicBezTo>
                  <a:pt x="656682" y="527037"/>
                  <a:pt x="668484" y="532305"/>
                  <a:pt x="680757" y="535672"/>
                </a:cubicBezTo>
                <a:lnTo>
                  <a:pt x="680300" y="538186"/>
                </a:lnTo>
                <a:cubicBezTo>
                  <a:pt x="674437" y="539805"/>
                  <a:pt x="669474" y="543082"/>
                  <a:pt x="665412" y="548016"/>
                </a:cubicBezTo>
                <a:cubicBezTo>
                  <a:pt x="661350" y="552950"/>
                  <a:pt x="658387" y="559427"/>
                  <a:pt x="656525" y="567447"/>
                </a:cubicBezTo>
                <a:cubicBezTo>
                  <a:pt x="645657" y="559813"/>
                  <a:pt x="636818" y="550221"/>
                  <a:pt x="630008" y="538672"/>
                </a:cubicBezTo>
                <a:cubicBezTo>
                  <a:pt x="623197" y="527123"/>
                  <a:pt x="617787" y="513474"/>
                  <a:pt x="613777" y="497724"/>
                </a:cubicBezTo>
                <a:lnTo>
                  <a:pt x="613777" y="574076"/>
                </a:lnTo>
                <a:cubicBezTo>
                  <a:pt x="613710" y="575319"/>
                  <a:pt x="611501" y="576948"/>
                  <a:pt x="607147" y="578963"/>
                </a:cubicBezTo>
                <a:cubicBezTo>
                  <a:pt x="602795" y="580977"/>
                  <a:pt x="596699" y="582092"/>
                  <a:pt x="588859" y="582306"/>
                </a:cubicBezTo>
                <a:lnTo>
                  <a:pt x="583145" y="582306"/>
                </a:lnTo>
                <a:lnTo>
                  <a:pt x="583145" y="524242"/>
                </a:lnTo>
                <a:cubicBezTo>
                  <a:pt x="575348" y="533743"/>
                  <a:pt x="566081" y="542344"/>
                  <a:pt x="555341" y="550045"/>
                </a:cubicBezTo>
                <a:cubicBezTo>
                  <a:pt x="544602" y="557746"/>
                  <a:pt x="532533" y="564461"/>
                  <a:pt x="519137" y="570190"/>
                </a:cubicBezTo>
                <a:lnTo>
                  <a:pt x="517079" y="567447"/>
                </a:lnTo>
                <a:cubicBezTo>
                  <a:pt x="529195" y="558027"/>
                  <a:pt x="539425" y="546921"/>
                  <a:pt x="547769" y="534129"/>
                </a:cubicBezTo>
                <a:cubicBezTo>
                  <a:pt x="556113" y="521337"/>
                  <a:pt x="562571" y="507830"/>
                  <a:pt x="567143" y="493609"/>
                </a:cubicBezTo>
                <a:lnTo>
                  <a:pt x="529424" y="493609"/>
                </a:lnTo>
                <a:lnTo>
                  <a:pt x="527595" y="487237"/>
                </a:lnTo>
                <a:lnTo>
                  <a:pt x="583145" y="487237"/>
                </a:lnTo>
                <a:lnTo>
                  <a:pt x="583145" y="462748"/>
                </a:lnTo>
                <a:lnTo>
                  <a:pt x="567600" y="462748"/>
                </a:lnTo>
                <a:lnTo>
                  <a:pt x="567600" y="465266"/>
                </a:lnTo>
                <a:cubicBezTo>
                  <a:pt x="567547" y="466410"/>
                  <a:pt x="565480" y="468012"/>
                  <a:pt x="561399" y="470072"/>
                </a:cubicBezTo>
                <a:cubicBezTo>
                  <a:pt x="557318" y="472132"/>
                  <a:pt x="551536" y="473276"/>
                  <a:pt x="544054" y="473505"/>
                </a:cubicBezTo>
                <a:lnTo>
                  <a:pt x="538796" y="473505"/>
                </a:lnTo>
                <a:lnTo>
                  <a:pt x="538796" y="369279"/>
                </a:lnTo>
                <a:lnTo>
                  <a:pt x="570800" y="381167"/>
                </a:lnTo>
                <a:lnTo>
                  <a:pt x="625893" y="381167"/>
                </a:lnTo>
                <a:close/>
                <a:moveTo>
                  <a:pt x="1500516" y="365379"/>
                </a:moveTo>
                <a:lnTo>
                  <a:pt x="1545322" y="375666"/>
                </a:lnTo>
                <a:cubicBezTo>
                  <a:pt x="1544884" y="377171"/>
                  <a:pt x="1543931" y="378390"/>
                  <a:pt x="1542465" y="379324"/>
                </a:cubicBezTo>
                <a:cubicBezTo>
                  <a:pt x="1540997" y="380257"/>
                  <a:pt x="1538902" y="380790"/>
                  <a:pt x="1536178" y="380924"/>
                </a:cubicBezTo>
                <a:cubicBezTo>
                  <a:pt x="1532063" y="394640"/>
                  <a:pt x="1527263" y="407213"/>
                  <a:pt x="1521776" y="418643"/>
                </a:cubicBezTo>
                <a:lnTo>
                  <a:pt x="1551037" y="418643"/>
                </a:lnTo>
                <a:lnTo>
                  <a:pt x="1566810" y="397154"/>
                </a:lnTo>
                <a:cubicBezTo>
                  <a:pt x="1566967" y="397271"/>
                  <a:pt x="1568660" y="398637"/>
                  <a:pt x="1571890" y="401252"/>
                </a:cubicBezTo>
                <a:cubicBezTo>
                  <a:pt x="1575120" y="403867"/>
                  <a:pt x="1578947" y="407028"/>
                  <a:pt x="1583371" y="410735"/>
                </a:cubicBezTo>
                <a:cubicBezTo>
                  <a:pt x="1587795" y="414442"/>
                  <a:pt x="1591876" y="417992"/>
                  <a:pt x="1595614" y="421386"/>
                </a:cubicBezTo>
                <a:cubicBezTo>
                  <a:pt x="1595252" y="422639"/>
                  <a:pt x="1594490" y="423562"/>
                  <a:pt x="1593328" y="424158"/>
                </a:cubicBezTo>
                <a:cubicBezTo>
                  <a:pt x="1592166" y="424753"/>
                  <a:pt x="1590718" y="425048"/>
                  <a:pt x="1588985" y="425044"/>
                </a:cubicBezTo>
                <a:lnTo>
                  <a:pt x="1575954" y="425044"/>
                </a:lnTo>
                <a:cubicBezTo>
                  <a:pt x="1574116" y="442584"/>
                  <a:pt x="1570820" y="459167"/>
                  <a:pt x="1566067" y="474793"/>
                </a:cubicBezTo>
                <a:cubicBezTo>
                  <a:pt x="1561314" y="490418"/>
                  <a:pt x="1554475" y="504773"/>
                  <a:pt x="1545551" y="517855"/>
                </a:cubicBezTo>
                <a:cubicBezTo>
                  <a:pt x="1552399" y="524927"/>
                  <a:pt x="1559962" y="531300"/>
                  <a:pt x="1568239" y="536972"/>
                </a:cubicBezTo>
                <a:cubicBezTo>
                  <a:pt x="1576516" y="542644"/>
                  <a:pt x="1585565" y="547702"/>
                  <a:pt x="1595385" y="552145"/>
                </a:cubicBezTo>
                <a:lnTo>
                  <a:pt x="1594699" y="554431"/>
                </a:lnTo>
                <a:cubicBezTo>
                  <a:pt x="1586755" y="556146"/>
                  <a:pt x="1580469" y="559289"/>
                  <a:pt x="1575840" y="563861"/>
                </a:cubicBezTo>
                <a:cubicBezTo>
                  <a:pt x="1571211" y="568433"/>
                  <a:pt x="1567896" y="574434"/>
                  <a:pt x="1565896" y="581863"/>
                </a:cubicBezTo>
                <a:cubicBezTo>
                  <a:pt x="1558028" y="576034"/>
                  <a:pt x="1550961" y="569519"/>
                  <a:pt x="1544693" y="562318"/>
                </a:cubicBezTo>
                <a:cubicBezTo>
                  <a:pt x="1538426" y="555117"/>
                  <a:pt x="1532844" y="547230"/>
                  <a:pt x="1527948" y="538658"/>
                </a:cubicBezTo>
                <a:cubicBezTo>
                  <a:pt x="1518285" y="548054"/>
                  <a:pt x="1506636" y="556408"/>
                  <a:pt x="1493001" y="563718"/>
                </a:cubicBezTo>
                <a:cubicBezTo>
                  <a:pt x="1479366" y="571028"/>
                  <a:pt x="1463431" y="577153"/>
                  <a:pt x="1445195" y="582092"/>
                </a:cubicBezTo>
                <a:lnTo>
                  <a:pt x="1443823" y="579806"/>
                </a:lnTo>
                <a:cubicBezTo>
                  <a:pt x="1461225" y="571090"/>
                  <a:pt x="1475856" y="561203"/>
                  <a:pt x="1487715" y="550145"/>
                </a:cubicBezTo>
                <a:cubicBezTo>
                  <a:pt x="1499573" y="539086"/>
                  <a:pt x="1509175" y="527028"/>
                  <a:pt x="1516518" y="513969"/>
                </a:cubicBezTo>
                <a:cubicBezTo>
                  <a:pt x="1512999" y="504592"/>
                  <a:pt x="1509979" y="494714"/>
                  <a:pt x="1507460" y="484337"/>
                </a:cubicBezTo>
                <a:cubicBezTo>
                  <a:pt x="1504941" y="473959"/>
                  <a:pt x="1502779" y="463110"/>
                  <a:pt x="1500973" y="451790"/>
                </a:cubicBezTo>
                <a:cubicBezTo>
                  <a:pt x="1493391" y="461391"/>
                  <a:pt x="1484781" y="469849"/>
                  <a:pt x="1475141" y="477164"/>
                </a:cubicBezTo>
                <a:lnTo>
                  <a:pt x="1472627" y="475564"/>
                </a:lnTo>
                <a:cubicBezTo>
                  <a:pt x="1473646" y="473392"/>
                  <a:pt x="1474637" y="471164"/>
                  <a:pt x="1475599" y="468878"/>
                </a:cubicBezTo>
                <a:cubicBezTo>
                  <a:pt x="1476561" y="466592"/>
                  <a:pt x="1477551" y="464248"/>
                  <a:pt x="1478571" y="461848"/>
                </a:cubicBezTo>
                <a:lnTo>
                  <a:pt x="1455711" y="461848"/>
                </a:lnTo>
                <a:lnTo>
                  <a:pt x="1455711" y="521741"/>
                </a:lnTo>
                <a:cubicBezTo>
                  <a:pt x="1468512" y="518998"/>
                  <a:pt x="1481543" y="516026"/>
                  <a:pt x="1494801" y="512826"/>
                </a:cubicBezTo>
                <a:lnTo>
                  <a:pt x="1495258" y="515341"/>
                </a:lnTo>
                <a:cubicBezTo>
                  <a:pt x="1485205" y="521622"/>
                  <a:pt x="1471994" y="529061"/>
                  <a:pt x="1455625" y="537658"/>
                </a:cubicBezTo>
                <a:cubicBezTo>
                  <a:pt x="1439256" y="546254"/>
                  <a:pt x="1419015" y="556036"/>
                  <a:pt x="1394903" y="567004"/>
                </a:cubicBezTo>
                <a:cubicBezTo>
                  <a:pt x="1394317" y="568514"/>
                  <a:pt x="1393489" y="569838"/>
                  <a:pt x="1392417" y="570976"/>
                </a:cubicBezTo>
                <a:cubicBezTo>
                  <a:pt x="1391345" y="572114"/>
                  <a:pt x="1390117" y="572924"/>
                  <a:pt x="1388731" y="573405"/>
                </a:cubicBezTo>
                <a:lnTo>
                  <a:pt x="1372500" y="538658"/>
                </a:lnTo>
                <a:cubicBezTo>
                  <a:pt x="1374329" y="538324"/>
                  <a:pt x="1376387" y="537962"/>
                  <a:pt x="1378672" y="537572"/>
                </a:cubicBezTo>
                <a:cubicBezTo>
                  <a:pt x="1380959" y="537181"/>
                  <a:pt x="1383473" y="536705"/>
                  <a:pt x="1386216" y="536143"/>
                </a:cubicBezTo>
                <a:lnTo>
                  <a:pt x="1386216" y="426236"/>
                </a:lnTo>
                <a:lnTo>
                  <a:pt x="1419592" y="429247"/>
                </a:lnTo>
                <a:cubicBezTo>
                  <a:pt x="1419415" y="430491"/>
                  <a:pt x="1418853" y="431539"/>
                  <a:pt x="1417906" y="432391"/>
                </a:cubicBezTo>
                <a:cubicBezTo>
                  <a:pt x="1416958" y="433242"/>
                  <a:pt x="1415310" y="433841"/>
                  <a:pt x="1412963" y="434188"/>
                </a:cubicBezTo>
                <a:lnTo>
                  <a:pt x="1412963" y="530885"/>
                </a:lnTo>
                <a:lnTo>
                  <a:pt x="1424849" y="528371"/>
                </a:lnTo>
                <a:lnTo>
                  <a:pt x="1424849" y="396011"/>
                </a:lnTo>
                <a:lnTo>
                  <a:pt x="1379129" y="396011"/>
                </a:lnTo>
                <a:lnTo>
                  <a:pt x="1377301" y="389611"/>
                </a:lnTo>
                <a:lnTo>
                  <a:pt x="1450453" y="389611"/>
                </a:lnTo>
                <a:lnTo>
                  <a:pt x="1466455" y="368808"/>
                </a:lnTo>
                <a:cubicBezTo>
                  <a:pt x="1466609" y="368921"/>
                  <a:pt x="1468282" y="370244"/>
                  <a:pt x="1471475" y="372779"/>
                </a:cubicBezTo>
                <a:cubicBezTo>
                  <a:pt x="1474669" y="375313"/>
                  <a:pt x="1478459" y="378381"/>
                  <a:pt x="1482846" y="381982"/>
                </a:cubicBezTo>
                <a:cubicBezTo>
                  <a:pt x="1487233" y="385583"/>
                  <a:pt x="1491295" y="389040"/>
                  <a:pt x="1495030" y="392354"/>
                </a:cubicBezTo>
                <a:cubicBezTo>
                  <a:pt x="1494663" y="393606"/>
                  <a:pt x="1493911" y="394530"/>
                  <a:pt x="1492772" y="395126"/>
                </a:cubicBezTo>
                <a:cubicBezTo>
                  <a:pt x="1491634" y="395721"/>
                  <a:pt x="1490253" y="396016"/>
                  <a:pt x="1488629" y="396011"/>
                </a:cubicBezTo>
                <a:lnTo>
                  <a:pt x="1455711" y="396011"/>
                </a:lnTo>
                <a:lnTo>
                  <a:pt x="1455711" y="452704"/>
                </a:lnTo>
                <a:lnTo>
                  <a:pt x="1468055" y="433959"/>
                </a:lnTo>
                <a:cubicBezTo>
                  <a:pt x="1468207" y="434097"/>
                  <a:pt x="1469789" y="435592"/>
                  <a:pt x="1472799" y="438445"/>
                </a:cubicBezTo>
                <a:cubicBezTo>
                  <a:pt x="1475808" y="441298"/>
                  <a:pt x="1479333" y="444679"/>
                  <a:pt x="1483371" y="448589"/>
                </a:cubicBezTo>
                <a:cubicBezTo>
                  <a:pt x="1487529" y="436021"/>
                  <a:pt x="1491101" y="422639"/>
                  <a:pt x="1494087" y="408441"/>
                </a:cubicBezTo>
                <a:cubicBezTo>
                  <a:pt x="1497073" y="394244"/>
                  <a:pt x="1499216" y="379890"/>
                  <a:pt x="1500516" y="365379"/>
                </a:cubicBezTo>
                <a:close/>
                <a:moveTo>
                  <a:pt x="751851" y="364936"/>
                </a:moveTo>
                <a:lnTo>
                  <a:pt x="786141" y="394411"/>
                </a:lnTo>
                <a:cubicBezTo>
                  <a:pt x="784555" y="395687"/>
                  <a:pt x="782412" y="396392"/>
                  <a:pt x="779712" y="396526"/>
                </a:cubicBezTo>
                <a:cubicBezTo>
                  <a:pt x="777012" y="396659"/>
                  <a:pt x="773668" y="396107"/>
                  <a:pt x="769682" y="394868"/>
                </a:cubicBezTo>
                <a:cubicBezTo>
                  <a:pt x="767053" y="395545"/>
                  <a:pt x="764253" y="396192"/>
                  <a:pt x="761281" y="396811"/>
                </a:cubicBezTo>
                <a:cubicBezTo>
                  <a:pt x="758309" y="397431"/>
                  <a:pt x="755166" y="398078"/>
                  <a:pt x="751851" y="398755"/>
                </a:cubicBezTo>
                <a:lnTo>
                  <a:pt x="751851" y="436474"/>
                </a:lnTo>
                <a:lnTo>
                  <a:pt x="762596" y="420472"/>
                </a:lnTo>
                <a:cubicBezTo>
                  <a:pt x="762724" y="420579"/>
                  <a:pt x="764093" y="421812"/>
                  <a:pt x="766702" y="424171"/>
                </a:cubicBezTo>
                <a:cubicBezTo>
                  <a:pt x="769311" y="426531"/>
                  <a:pt x="772390" y="429373"/>
                  <a:pt x="775939" y="432697"/>
                </a:cubicBezTo>
                <a:cubicBezTo>
                  <a:pt x="779488" y="436022"/>
                  <a:pt x="782736" y="439186"/>
                  <a:pt x="785684" y="442189"/>
                </a:cubicBezTo>
                <a:cubicBezTo>
                  <a:pt x="785327" y="443441"/>
                  <a:pt x="784613" y="444365"/>
                  <a:pt x="783541" y="444960"/>
                </a:cubicBezTo>
                <a:cubicBezTo>
                  <a:pt x="782469" y="445556"/>
                  <a:pt x="781126" y="445851"/>
                  <a:pt x="779512" y="445846"/>
                </a:cubicBezTo>
                <a:lnTo>
                  <a:pt x="751851" y="445846"/>
                </a:lnTo>
                <a:lnTo>
                  <a:pt x="751851" y="457271"/>
                </a:lnTo>
                <a:cubicBezTo>
                  <a:pt x="765676" y="462866"/>
                  <a:pt x="774960" y="469137"/>
                  <a:pt x="779701" y="476085"/>
                </a:cubicBezTo>
                <a:cubicBezTo>
                  <a:pt x="784443" y="483033"/>
                  <a:pt x="786047" y="489325"/>
                  <a:pt x="784513" y="494961"/>
                </a:cubicBezTo>
                <a:cubicBezTo>
                  <a:pt x="782978" y="500598"/>
                  <a:pt x="779710" y="504248"/>
                  <a:pt x="774708" y="505910"/>
                </a:cubicBezTo>
                <a:cubicBezTo>
                  <a:pt x="769705" y="507573"/>
                  <a:pt x="764373" y="505918"/>
                  <a:pt x="758709" y="500943"/>
                </a:cubicBezTo>
                <a:cubicBezTo>
                  <a:pt x="758552" y="495395"/>
                  <a:pt x="757838" y="489735"/>
                  <a:pt x="756566" y="483962"/>
                </a:cubicBezTo>
                <a:cubicBezTo>
                  <a:pt x="755295" y="478189"/>
                  <a:pt x="753723" y="472651"/>
                  <a:pt x="751851" y="467348"/>
                </a:cubicBezTo>
                <a:lnTo>
                  <a:pt x="751851" y="573391"/>
                </a:lnTo>
                <a:cubicBezTo>
                  <a:pt x="751756" y="574553"/>
                  <a:pt x="749489" y="576229"/>
                  <a:pt x="745051" y="578420"/>
                </a:cubicBezTo>
                <a:cubicBezTo>
                  <a:pt x="740612" y="580611"/>
                  <a:pt x="734573" y="581830"/>
                  <a:pt x="726934" y="582077"/>
                </a:cubicBezTo>
                <a:lnTo>
                  <a:pt x="721219" y="582077"/>
                </a:lnTo>
                <a:lnTo>
                  <a:pt x="721219" y="509408"/>
                </a:lnTo>
                <a:cubicBezTo>
                  <a:pt x="716861" y="515464"/>
                  <a:pt x="712089" y="521268"/>
                  <a:pt x="706903" y="526822"/>
                </a:cubicBezTo>
                <a:cubicBezTo>
                  <a:pt x="701717" y="532375"/>
                  <a:pt x="696201" y="537616"/>
                  <a:pt x="690358" y="542544"/>
                </a:cubicBezTo>
                <a:lnTo>
                  <a:pt x="687843" y="540257"/>
                </a:lnTo>
                <a:cubicBezTo>
                  <a:pt x="695373" y="527284"/>
                  <a:pt x="701631" y="512492"/>
                  <a:pt x="706617" y="495881"/>
                </a:cubicBezTo>
                <a:cubicBezTo>
                  <a:pt x="711603" y="479270"/>
                  <a:pt x="715404" y="462592"/>
                  <a:pt x="718018" y="445846"/>
                </a:cubicBezTo>
                <a:lnTo>
                  <a:pt x="691272" y="445846"/>
                </a:lnTo>
                <a:lnTo>
                  <a:pt x="689443" y="439445"/>
                </a:lnTo>
                <a:lnTo>
                  <a:pt x="721219" y="439445"/>
                </a:lnTo>
                <a:lnTo>
                  <a:pt x="721219" y="403098"/>
                </a:lnTo>
                <a:cubicBezTo>
                  <a:pt x="716061" y="403674"/>
                  <a:pt x="710889" y="404179"/>
                  <a:pt x="705703" y="404612"/>
                </a:cubicBezTo>
                <a:cubicBezTo>
                  <a:pt x="700516" y="405046"/>
                  <a:pt x="695401" y="405379"/>
                  <a:pt x="690358" y="405613"/>
                </a:cubicBezTo>
                <a:lnTo>
                  <a:pt x="689672" y="403327"/>
                </a:lnTo>
                <a:cubicBezTo>
                  <a:pt x="697103" y="400045"/>
                  <a:pt x="704746" y="396168"/>
                  <a:pt x="712600" y="391696"/>
                </a:cubicBezTo>
                <a:cubicBezTo>
                  <a:pt x="720454" y="387224"/>
                  <a:pt x="727826" y="382637"/>
                  <a:pt x="734715" y="377937"/>
                </a:cubicBezTo>
                <a:cubicBezTo>
                  <a:pt x="741604" y="373236"/>
                  <a:pt x="747316" y="368902"/>
                  <a:pt x="751851" y="364936"/>
                </a:cubicBezTo>
                <a:close/>
                <a:moveTo>
                  <a:pt x="2692437" y="364922"/>
                </a:moveTo>
                <a:lnTo>
                  <a:pt x="2734042" y="374066"/>
                </a:lnTo>
                <a:cubicBezTo>
                  <a:pt x="2733599" y="375566"/>
                  <a:pt x="2732656" y="376795"/>
                  <a:pt x="2731213" y="377752"/>
                </a:cubicBezTo>
                <a:cubicBezTo>
                  <a:pt x="2729770" y="378709"/>
                  <a:pt x="2727741" y="379309"/>
                  <a:pt x="2725127" y="379552"/>
                </a:cubicBezTo>
                <a:cubicBezTo>
                  <a:pt x="2722117" y="391439"/>
                  <a:pt x="2718535" y="402641"/>
                  <a:pt x="2714382" y="413156"/>
                </a:cubicBezTo>
                <a:lnTo>
                  <a:pt x="2727869" y="413156"/>
                </a:lnTo>
                <a:lnTo>
                  <a:pt x="2742500" y="390982"/>
                </a:lnTo>
                <a:cubicBezTo>
                  <a:pt x="2742647" y="391108"/>
                  <a:pt x="2744182" y="392533"/>
                  <a:pt x="2747106" y="395258"/>
                </a:cubicBezTo>
                <a:cubicBezTo>
                  <a:pt x="2750029" y="397983"/>
                  <a:pt x="2753461" y="401254"/>
                  <a:pt x="2757401" y="405071"/>
                </a:cubicBezTo>
                <a:cubicBezTo>
                  <a:pt x="2761341" y="408888"/>
                  <a:pt x="2764909" y="412497"/>
                  <a:pt x="2768103" y="415900"/>
                </a:cubicBezTo>
                <a:cubicBezTo>
                  <a:pt x="2767846" y="417152"/>
                  <a:pt x="2767161" y="418076"/>
                  <a:pt x="2766046" y="418671"/>
                </a:cubicBezTo>
                <a:cubicBezTo>
                  <a:pt x="2764931" y="419267"/>
                  <a:pt x="2763560" y="419562"/>
                  <a:pt x="2761931" y="419557"/>
                </a:cubicBezTo>
                <a:lnTo>
                  <a:pt x="2753015" y="419557"/>
                </a:lnTo>
                <a:cubicBezTo>
                  <a:pt x="2751868" y="437336"/>
                  <a:pt x="2749477" y="454471"/>
                  <a:pt x="2745843" y="470964"/>
                </a:cubicBezTo>
                <a:cubicBezTo>
                  <a:pt x="2742209" y="487456"/>
                  <a:pt x="2736675" y="502934"/>
                  <a:pt x="2729241" y="517398"/>
                </a:cubicBezTo>
                <a:cubicBezTo>
                  <a:pt x="2739757" y="530390"/>
                  <a:pt x="2752787" y="540982"/>
                  <a:pt x="2768331" y="549173"/>
                </a:cubicBezTo>
                <a:lnTo>
                  <a:pt x="2767417" y="551459"/>
                </a:lnTo>
                <a:cubicBezTo>
                  <a:pt x="2759355" y="553498"/>
                  <a:pt x="2752963" y="556965"/>
                  <a:pt x="2748243" y="561861"/>
                </a:cubicBezTo>
                <a:cubicBezTo>
                  <a:pt x="2743524" y="566757"/>
                  <a:pt x="2740161" y="573195"/>
                  <a:pt x="2738157" y="581177"/>
                </a:cubicBezTo>
                <a:cubicBezTo>
                  <a:pt x="2732689" y="575915"/>
                  <a:pt x="2727851" y="570038"/>
                  <a:pt x="2723641" y="563547"/>
                </a:cubicBezTo>
                <a:cubicBezTo>
                  <a:pt x="2719431" y="557055"/>
                  <a:pt x="2715735" y="549978"/>
                  <a:pt x="2712553" y="542315"/>
                </a:cubicBezTo>
                <a:cubicBezTo>
                  <a:pt x="2705957" y="550216"/>
                  <a:pt x="2698290" y="557503"/>
                  <a:pt x="2689551" y="564175"/>
                </a:cubicBezTo>
                <a:cubicBezTo>
                  <a:pt x="2680811" y="570847"/>
                  <a:pt x="2670801" y="576820"/>
                  <a:pt x="2659519" y="582092"/>
                </a:cubicBezTo>
                <a:lnTo>
                  <a:pt x="2657918" y="580034"/>
                </a:lnTo>
                <a:cubicBezTo>
                  <a:pt x="2668739" y="570738"/>
                  <a:pt x="2677901" y="560641"/>
                  <a:pt x="2685407" y="549745"/>
                </a:cubicBezTo>
                <a:cubicBezTo>
                  <a:pt x="2692913" y="538848"/>
                  <a:pt x="2698989" y="527380"/>
                  <a:pt x="2703638" y="515341"/>
                </a:cubicBezTo>
                <a:cubicBezTo>
                  <a:pt x="2701261" y="505735"/>
                  <a:pt x="2699328" y="495629"/>
                  <a:pt x="2697837" y="485022"/>
                </a:cubicBezTo>
                <a:cubicBezTo>
                  <a:pt x="2696347" y="474416"/>
                  <a:pt x="2695156" y="463339"/>
                  <a:pt x="2694265" y="451790"/>
                </a:cubicBezTo>
                <a:cubicBezTo>
                  <a:pt x="2689503" y="458457"/>
                  <a:pt x="2684397" y="464553"/>
                  <a:pt x="2678949" y="470078"/>
                </a:cubicBezTo>
                <a:lnTo>
                  <a:pt x="2689236" y="479908"/>
                </a:lnTo>
                <a:cubicBezTo>
                  <a:pt x="2688422" y="480841"/>
                  <a:pt x="2687307" y="481660"/>
                  <a:pt x="2685893" y="482365"/>
                </a:cubicBezTo>
                <a:cubicBezTo>
                  <a:pt x="2684479" y="483070"/>
                  <a:pt x="2682849" y="483546"/>
                  <a:pt x="2681007" y="483794"/>
                </a:cubicBezTo>
                <a:lnTo>
                  <a:pt x="2681007" y="552145"/>
                </a:lnTo>
                <a:cubicBezTo>
                  <a:pt x="2680725" y="553060"/>
                  <a:pt x="2678430" y="554488"/>
                  <a:pt x="2674120" y="556431"/>
                </a:cubicBezTo>
                <a:cubicBezTo>
                  <a:pt x="2669810" y="558374"/>
                  <a:pt x="2664485" y="559460"/>
                  <a:pt x="2658147" y="559689"/>
                </a:cubicBezTo>
                <a:lnTo>
                  <a:pt x="2652889" y="559689"/>
                </a:lnTo>
                <a:lnTo>
                  <a:pt x="2652889" y="545059"/>
                </a:lnTo>
                <a:lnTo>
                  <a:pt x="2633458" y="545059"/>
                </a:lnTo>
                <a:lnTo>
                  <a:pt x="2633458" y="559003"/>
                </a:lnTo>
                <a:cubicBezTo>
                  <a:pt x="2633205" y="560575"/>
                  <a:pt x="2630738" y="562404"/>
                  <a:pt x="2626057" y="564490"/>
                </a:cubicBezTo>
                <a:cubicBezTo>
                  <a:pt x="2621375" y="566576"/>
                  <a:pt x="2615993" y="567719"/>
                  <a:pt x="2609912" y="567919"/>
                </a:cubicBezTo>
                <a:lnTo>
                  <a:pt x="2605797" y="567919"/>
                </a:lnTo>
                <a:lnTo>
                  <a:pt x="2605797" y="460934"/>
                </a:lnTo>
                <a:lnTo>
                  <a:pt x="2627971" y="469849"/>
                </a:lnTo>
                <a:lnTo>
                  <a:pt x="2627971" y="426644"/>
                </a:lnTo>
                <a:lnTo>
                  <a:pt x="2599625" y="426644"/>
                </a:lnTo>
                <a:lnTo>
                  <a:pt x="2597796" y="420243"/>
                </a:lnTo>
                <a:lnTo>
                  <a:pt x="2627971" y="420243"/>
                </a:lnTo>
                <a:lnTo>
                  <a:pt x="2627971" y="365379"/>
                </a:lnTo>
                <a:lnTo>
                  <a:pt x="2666377" y="368579"/>
                </a:lnTo>
                <a:cubicBezTo>
                  <a:pt x="2666205" y="370070"/>
                  <a:pt x="2665576" y="371318"/>
                  <a:pt x="2664491" y="372323"/>
                </a:cubicBezTo>
                <a:cubicBezTo>
                  <a:pt x="2663405" y="373328"/>
                  <a:pt x="2661519" y="374061"/>
                  <a:pt x="2658833" y="374523"/>
                </a:cubicBezTo>
                <a:lnTo>
                  <a:pt x="2658833" y="420243"/>
                </a:lnTo>
                <a:lnTo>
                  <a:pt x="2661347" y="420243"/>
                </a:lnTo>
                <a:lnTo>
                  <a:pt x="2674149" y="400812"/>
                </a:lnTo>
                <a:cubicBezTo>
                  <a:pt x="2674291" y="400936"/>
                  <a:pt x="2675720" y="402288"/>
                  <a:pt x="2678435" y="404870"/>
                </a:cubicBezTo>
                <a:cubicBezTo>
                  <a:pt x="2681149" y="407451"/>
                  <a:pt x="2684293" y="410518"/>
                  <a:pt x="2687865" y="414071"/>
                </a:cubicBezTo>
                <a:cubicBezTo>
                  <a:pt x="2689013" y="405922"/>
                  <a:pt x="2689975" y="397702"/>
                  <a:pt x="2690751" y="389411"/>
                </a:cubicBezTo>
                <a:cubicBezTo>
                  <a:pt x="2691527" y="381119"/>
                  <a:pt x="2692089" y="372956"/>
                  <a:pt x="2692437" y="364922"/>
                </a:cubicBezTo>
                <a:close/>
                <a:moveTo>
                  <a:pt x="2136253" y="364922"/>
                </a:moveTo>
                <a:lnTo>
                  <a:pt x="2179687" y="379095"/>
                </a:lnTo>
                <a:cubicBezTo>
                  <a:pt x="2179191" y="380371"/>
                  <a:pt x="2178296" y="381248"/>
                  <a:pt x="2177001" y="381724"/>
                </a:cubicBezTo>
                <a:cubicBezTo>
                  <a:pt x="2175705" y="382201"/>
                  <a:pt x="2173553" y="382162"/>
                  <a:pt x="2170543" y="381610"/>
                </a:cubicBezTo>
                <a:cubicBezTo>
                  <a:pt x="2167571" y="387786"/>
                  <a:pt x="2164142" y="393963"/>
                  <a:pt x="2160256" y="400140"/>
                </a:cubicBezTo>
                <a:lnTo>
                  <a:pt x="2254548" y="400140"/>
                </a:lnTo>
                <a:lnTo>
                  <a:pt x="2272155" y="378638"/>
                </a:lnTo>
                <a:cubicBezTo>
                  <a:pt x="2272316" y="378742"/>
                  <a:pt x="2274128" y="380058"/>
                  <a:pt x="2277591" y="382585"/>
                </a:cubicBezTo>
                <a:cubicBezTo>
                  <a:pt x="2281054" y="385112"/>
                  <a:pt x="2285203" y="388223"/>
                  <a:pt x="2290037" y="391918"/>
                </a:cubicBezTo>
                <a:cubicBezTo>
                  <a:pt x="2294872" y="395612"/>
                  <a:pt x="2299427" y="399264"/>
                  <a:pt x="2303702" y="402871"/>
                </a:cubicBezTo>
                <a:cubicBezTo>
                  <a:pt x="2303340" y="404118"/>
                  <a:pt x="2302579" y="405038"/>
                  <a:pt x="2301416" y="405631"/>
                </a:cubicBezTo>
                <a:cubicBezTo>
                  <a:pt x="2300254" y="406223"/>
                  <a:pt x="2298807" y="406517"/>
                  <a:pt x="2297073" y="406513"/>
                </a:cubicBezTo>
                <a:lnTo>
                  <a:pt x="2210319" y="406513"/>
                </a:lnTo>
                <a:lnTo>
                  <a:pt x="2210319" y="431459"/>
                </a:lnTo>
                <a:lnTo>
                  <a:pt x="2242780" y="431459"/>
                </a:lnTo>
                <a:lnTo>
                  <a:pt x="2258897" y="411548"/>
                </a:lnTo>
                <a:cubicBezTo>
                  <a:pt x="2259052" y="411654"/>
                  <a:pt x="2260748" y="412917"/>
                  <a:pt x="2263985" y="415336"/>
                </a:cubicBezTo>
                <a:cubicBezTo>
                  <a:pt x="2267222" y="417756"/>
                  <a:pt x="2271069" y="420696"/>
                  <a:pt x="2275525" y="424156"/>
                </a:cubicBezTo>
                <a:cubicBezTo>
                  <a:pt x="2279981" y="427616"/>
                  <a:pt x="2284116" y="430961"/>
                  <a:pt x="2287929" y="434190"/>
                </a:cubicBezTo>
                <a:cubicBezTo>
                  <a:pt x="2287562" y="435437"/>
                  <a:pt x="2286810" y="436356"/>
                  <a:pt x="2285672" y="436949"/>
                </a:cubicBezTo>
                <a:cubicBezTo>
                  <a:pt x="2284533" y="437542"/>
                  <a:pt x="2283152" y="437836"/>
                  <a:pt x="2281528" y="437831"/>
                </a:cubicBezTo>
                <a:lnTo>
                  <a:pt x="2210319" y="437831"/>
                </a:lnTo>
                <a:lnTo>
                  <a:pt x="2210319" y="463005"/>
                </a:lnTo>
                <a:lnTo>
                  <a:pt x="2248724" y="463005"/>
                </a:lnTo>
                <a:lnTo>
                  <a:pt x="2265526" y="442408"/>
                </a:lnTo>
                <a:cubicBezTo>
                  <a:pt x="2265687" y="442518"/>
                  <a:pt x="2267448" y="443824"/>
                  <a:pt x="2270809" y="446324"/>
                </a:cubicBezTo>
                <a:cubicBezTo>
                  <a:pt x="2274171" y="448824"/>
                  <a:pt x="2278167" y="451857"/>
                  <a:pt x="2282798" y="455423"/>
                </a:cubicBezTo>
                <a:cubicBezTo>
                  <a:pt x="2287429" y="458989"/>
                  <a:pt x="2291731" y="462427"/>
                  <a:pt x="2295701" y="465736"/>
                </a:cubicBezTo>
                <a:cubicBezTo>
                  <a:pt x="2295325" y="466983"/>
                  <a:pt x="2294535" y="467903"/>
                  <a:pt x="2293329" y="468496"/>
                </a:cubicBezTo>
                <a:cubicBezTo>
                  <a:pt x="2292125" y="469088"/>
                  <a:pt x="2290705" y="469382"/>
                  <a:pt x="2289072" y="469378"/>
                </a:cubicBezTo>
                <a:lnTo>
                  <a:pt x="2210319" y="469378"/>
                </a:lnTo>
                <a:lnTo>
                  <a:pt x="2210319" y="486071"/>
                </a:lnTo>
                <a:cubicBezTo>
                  <a:pt x="2210262" y="486967"/>
                  <a:pt x="2207862" y="488320"/>
                  <a:pt x="2203118" y="490131"/>
                </a:cubicBezTo>
                <a:cubicBezTo>
                  <a:pt x="2198375" y="491941"/>
                  <a:pt x="2191631" y="492951"/>
                  <a:pt x="2182887" y="493161"/>
                </a:cubicBezTo>
                <a:lnTo>
                  <a:pt x="2176715" y="493161"/>
                </a:lnTo>
                <a:lnTo>
                  <a:pt x="2176715" y="406513"/>
                </a:lnTo>
                <a:lnTo>
                  <a:pt x="2155913" y="406513"/>
                </a:lnTo>
                <a:cubicBezTo>
                  <a:pt x="2148445" y="417611"/>
                  <a:pt x="2139777" y="428018"/>
                  <a:pt x="2129909" y="437734"/>
                </a:cubicBezTo>
                <a:cubicBezTo>
                  <a:pt x="2120041" y="447450"/>
                  <a:pt x="2109202" y="455798"/>
                  <a:pt x="2097391" y="462777"/>
                </a:cubicBezTo>
                <a:lnTo>
                  <a:pt x="2095791" y="461175"/>
                </a:lnTo>
                <a:cubicBezTo>
                  <a:pt x="2102005" y="453544"/>
                  <a:pt x="2107788" y="444376"/>
                  <a:pt x="2113139" y="433672"/>
                </a:cubicBezTo>
                <a:cubicBezTo>
                  <a:pt x="2118490" y="422967"/>
                  <a:pt x="2123155" y="411654"/>
                  <a:pt x="2127134" y="399731"/>
                </a:cubicBezTo>
                <a:cubicBezTo>
                  <a:pt x="2131114" y="387809"/>
                  <a:pt x="2134153" y="376206"/>
                  <a:pt x="2136253" y="364922"/>
                </a:cubicBezTo>
                <a:close/>
                <a:moveTo>
                  <a:pt x="2574251" y="364693"/>
                </a:moveTo>
                <a:lnTo>
                  <a:pt x="2614484" y="377266"/>
                </a:lnTo>
                <a:cubicBezTo>
                  <a:pt x="2614031" y="378766"/>
                  <a:pt x="2613051" y="379938"/>
                  <a:pt x="2611541" y="380781"/>
                </a:cubicBezTo>
                <a:cubicBezTo>
                  <a:pt x="2610031" y="381624"/>
                  <a:pt x="2607964" y="382052"/>
                  <a:pt x="2605340" y="382067"/>
                </a:cubicBezTo>
                <a:cubicBezTo>
                  <a:pt x="2600120" y="399859"/>
                  <a:pt x="2593872" y="416166"/>
                  <a:pt x="2586595" y="430987"/>
                </a:cubicBezTo>
                <a:lnTo>
                  <a:pt x="2600997" y="436245"/>
                </a:lnTo>
                <a:cubicBezTo>
                  <a:pt x="2600563" y="437283"/>
                  <a:pt x="2599773" y="438179"/>
                  <a:pt x="2598625" y="438931"/>
                </a:cubicBezTo>
                <a:cubicBezTo>
                  <a:pt x="2597477" y="439683"/>
                  <a:pt x="2595829" y="440236"/>
                  <a:pt x="2593681" y="440588"/>
                </a:cubicBezTo>
                <a:lnTo>
                  <a:pt x="2593681" y="573862"/>
                </a:lnTo>
                <a:cubicBezTo>
                  <a:pt x="2593286" y="575096"/>
                  <a:pt x="2590648" y="576686"/>
                  <a:pt x="2585766" y="578634"/>
                </a:cubicBezTo>
                <a:cubicBezTo>
                  <a:pt x="2580885" y="580582"/>
                  <a:pt x="2575446" y="581658"/>
                  <a:pt x="2569450" y="581863"/>
                </a:cubicBezTo>
                <a:lnTo>
                  <a:pt x="2563963" y="581863"/>
                </a:lnTo>
                <a:lnTo>
                  <a:pt x="2563963" y="467335"/>
                </a:lnTo>
                <a:cubicBezTo>
                  <a:pt x="2561230" y="470878"/>
                  <a:pt x="2558410" y="474250"/>
                  <a:pt x="2555505" y="477450"/>
                </a:cubicBezTo>
                <a:cubicBezTo>
                  <a:pt x="2552600" y="480650"/>
                  <a:pt x="2549552" y="483679"/>
                  <a:pt x="2546361" y="486537"/>
                </a:cubicBezTo>
                <a:lnTo>
                  <a:pt x="2543618" y="484937"/>
                </a:lnTo>
                <a:cubicBezTo>
                  <a:pt x="2548153" y="474609"/>
                  <a:pt x="2552443" y="462880"/>
                  <a:pt x="2556487" y="449749"/>
                </a:cubicBezTo>
                <a:cubicBezTo>
                  <a:pt x="2560531" y="436619"/>
                  <a:pt x="2564093" y="422790"/>
                  <a:pt x="2567172" y="408263"/>
                </a:cubicBezTo>
                <a:cubicBezTo>
                  <a:pt x="2570251" y="393735"/>
                  <a:pt x="2572611" y="379212"/>
                  <a:pt x="2574251" y="364693"/>
                </a:cubicBezTo>
                <a:close/>
                <a:moveTo>
                  <a:pt x="28332" y="364693"/>
                </a:moveTo>
                <a:cubicBezTo>
                  <a:pt x="44436" y="368619"/>
                  <a:pt x="55013" y="373726"/>
                  <a:pt x="60063" y="380013"/>
                </a:cubicBezTo>
                <a:cubicBezTo>
                  <a:pt x="65113" y="386300"/>
                  <a:pt x="66444" y="392157"/>
                  <a:pt x="64056" y="397583"/>
                </a:cubicBezTo>
                <a:cubicBezTo>
                  <a:pt x="61668" y="403009"/>
                  <a:pt x="57369" y="406394"/>
                  <a:pt x="51159" y="407738"/>
                </a:cubicBezTo>
                <a:cubicBezTo>
                  <a:pt x="44948" y="409081"/>
                  <a:pt x="38635" y="406773"/>
                  <a:pt x="32219" y="400812"/>
                </a:cubicBezTo>
                <a:cubicBezTo>
                  <a:pt x="32609" y="394344"/>
                  <a:pt x="32228" y="388077"/>
                  <a:pt x="31076" y="382010"/>
                </a:cubicBezTo>
                <a:cubicBezTo>
                  <a:pt x="29923" y="375942"/>
                  <a:pt x="28399" y="370475"/>
                  <a:pt x="26504" y="365608"/>
                </a:cubicBezTo>
                <a:close/>
                <a:moveTo>
                  <a:pt x="1237855" y="364236"/>
                </a:moveTo>
                <a:lnTo>
                  <a:pt x="1279460" y="367436"/>
                </a:lnTo>
                <a:cubicBezTo>
                  <a:pt x="1279413" y="368927"/>
                  <a:pt x="1278879" y="370175"/>
                  <a:pt x="1277860" y="371180"/>
                </a:cubicBezTo>
                <a:cubicBezTo>
                  <a:pt x="1276841" y="372185"/>
                  <a:pt x="1274936" y="372918"/>
                  <a:pt x="1272145" y="373380"/>
                </a:cubicBezTo>
                <a:lnTo>
                  <a:pt x="1272145" y="418871"/>
                </a:lnTo>
                <a:lnTo>
                  <a:pt x="1283118" y="418871"/>
                </a:lnTo>
                <a:cubicBezTo>
                  <a:pt x="1285242" y="411637"/>
                  <a:pt x="1287337" y="403703"/>
                  <a:pt x="1289404" y="395068"/>
                </a:cubicBezTo>
                <a:cubicBezTo>
                  <a:pt x="1291471" y="386434"/>
                  <a:pt x="1293109" y="378671"/>
                  <a:pt x="1294319" y="371780"/>
                </a:cubicBezTo>
                <a:lnTo>
                  <a:pt x="1337981" y="382067"/>
                </a:lnTo>
                <a:cubicBezTo>
                  <a:pt x="1337663" y="383467"/>
                  <a:pt x="1336815" y="384610"/>
                  <a:pt x="1335438" y="385496"/>
                </a:cubicBezTo>
                <a:cubicBezTo>
                  <a:pt x="1334062" y="386382"/>
                  <a:pt x="1332014" y="386839"/>
                  <a:pt x="1329295" y="386867"/>
                </a:cubicBezTo>
                <a:cubicBezTo>
                  <a:pt x="1324071" y="391487"/>
                  <a:pt x="1317717" y="396707"/>
                  <a:pt x="1310235" y="402526"/>
                </a:cubicBezTo>
                <a:cubicBezTo>
                  <a:pt x="1302753" y="408346"/>
                  <a:pt x="1295314" y="413795"/>
                  <a:pt x="1287918" y="418871"/>
                </a:cubicBezTo>
                <a:lnTo>
                  <a:pt x="1317179" y="418871"/>
                </a:lnTo>
                <a:lnTo>
                  <a:pt x="1334324" y="401726"/>
                </a:lnTo>
                <a:lnTo>
                  <a:pt x="1363699" y="429387"/>
                </a:lnTo>
                <a:cubicBezTo>
                  <a:pt x="1362828" y="430392"/>
                  <a:pt x="1361713" y="431125"/>
                  <a:pt x="1360356" y="431587"/>
                </a:cubicBezTo>
                <a:cubicBezTo>
                  <a:pt x="1358999" y="432049"/>
                  <a:pt x="1357141" y="432383"/>
                  <a:pt x="1354784" y="432587"/>
                </a:cubicBezTo>
                <a:cubicBezTo>
                  <a:pt x="1350724" y="435397"/>
                  <a:pt x="1345956" y="438350"/>
                  <a:pt x="1340482" y="441446"/>
                </a:cubicBezTo>
                <a:cubicBezTo>
                  <a:pt x="1335007" y="444541"/>
                  <a:pt x="1329526" y="447380"/>
                  <a:pt x="1324037" y="449961"/>
                </a:cubicBezTo>
                <a:lnTo>
                  <a:pt x="1327923" y="452704"/>
                </a:lnTo>
                <a:cubicBezTo>
                  <a:pt x="1327361" y="453542"/>
                  <a:pt x="1326428" y="454381"/>
                  <a:pt x="1325123" y="455219"/>
                </a:cubicBezTo>
                <a:cubicBezTo>
                  <a:pt x="1323818" y="456057"/>
                  <a:pt x="1322084" y="456667"/>
                  <a:pt x="1319922" y="457048"/>
                </a:cubicBezTo>
                <a:lnTo>
                  <a:pt x="1319922" y="498196"/>
                </a:lnTo>
                <a:cubicBezTo>
                  <a:pt x="1319715" y="498784"/>
                  <a:pt x="1318174" y="499614"/>
                  <a:pt x="1315299" y="500685"/>
                </a:cubicBezTo>
                <a:cubicBezTo>
                  <a:pt x="1312425" y="501756"/>
                  <a:pt x="1309005" y="502738"/>
                  <a:pt x="1305038" y="503631"/>
                </a:cubicBezTo>
                <a:cubicBezTo>
                  <a:pt x="1301071" y="504524"/>
                  <a:pt x="1297346" y="504999"/>
                  <a:pt x="1293862" y="505054"/>
                </a:cubicBezTo>
                <a:lnTo>
                  <a:pt x="1293862" y="544601"/>
                </a:lnTo>
                <a:cubicBezTo>
                  <a:pt x="1293771" y="546063"/>
                  <a:pt x="1294181" y="547083"/>
                  <a:pt x="1295091" y="547659"/>
                </a:cubicBezTo>
                <a:cubicBezTo>
                  <a:pt x="1296000" y="548235"/>
                  <a:pt x="1297953" y="548511"/>
                  <a:pt x="1300948" y="548488"/>
                </a:cubicBezTo>
                <a:lnTo>
                  <a:pt x="1319465" y="548488"/>
                </a:lnTo>
                <a:cubicBezTo>
                  <a:pt x="1322599" y="548492"/>
                  <a:pt x="1325475" y="548483"/>
                  <a:pt x="1328095" y="548459"/>
                </a:cubicBezTo>
                <a:cubicBezTo>
                  <a:pt x="1330714" y="548435"/>
                  <a:pt x="1332791" y="548368"/>
                  <a:pt x="1334324" y="548259"/>
                </a:cubicBezTo>
                <a:cubicBezTo>
                  <a:pt x="1335781" y="548273"/>
                  <a:pt x="1336981" y="548073"/>
                  <a:pt x="1337925" y="547659"/>
                </a:cubicBezTo>
                <a:cubicBezTo>
                  <a:pt x="1338867" y="547245"/>
                  <a:pt x="1339725" y="546530"/>
                  <a:pt x="1340496" y="545516"/>
                </a:cubicBezTo>
                <a:cubicBezTo>
                  <a:pt x="1341753" y="543763"/>
                  <a:pt x="1343297" y="540810"/>
                  <a:pt x="1345125" y="536658"/>
                </a:cubicBezTo>
                <a:cubicBezTo>
                  <a:pt x="1346954" y="532505"/>
                  <a:pt x="1349069" y="527380"/>
                  <a:pt x="1351469" y="521284"/>
                </a:cubicBezTo>
                <a:lnTo>
                  <a:pt x="1353855" y="521284"/>
                </a:lnTo>
                <a:lnTo>
                  <a:pt x="1354555" y="546430"/>
                </a:lnTo>
                <a:cubicBezTo>
                  <a:pt x="1358355" y="547883"/>
                  <a:pt x="1360927" y="549607"/>
                  <a:pt x="1362271" y="551602"/>
                </a:cubicBezTo>
                <a:cubicBezTo>
                  <a:pt x="1363613" y="553598"/>
                  <a:pt x="1364242" y="556065"/>
                  <a:pt x="1364156" y="559003"/>
                </a:cubicBezTo>
                <a:cubicBezTo>
                  <a:pt x="1364530" y="565175"/>
                  <a:pt x="1361267" y="569805"/>
                  <a:pt x="1354367" y="572891"/>
                </a:cubicBezTo>
                <a:cubicBezTo>
                  <a:pt x="1347468" y="575977"/>
                  <a:pt x="1334691" y="577520"/>
                  <a:pt x="1316036" y="577520"/>
                </a:cubicBezTo>
                <a:lnTo>
                  <a:pt x="1293862" y="577520"/>
                </a:lnTo>
                <a:cubicBezTo>
                  <a:pt x="1281932" y="577725"/>
                  <a:pt x="1273959" y="576058"/>
                  <a:pt x="1269945" y="572519"/>
                </a:cubicBezTo>
                <a:cubicBezTo>
                  <a:pt x="1265930" y="568981"/>
                  <a:pt x="1264072" y="562342"/>
                  <a:pt x="1264372" y="552602"/>
                </a:cubicBezTo>
                <a:lnTo>
                  <a:pt x="1264372" y="496595"/>
                </a:lnTo>
                <a:lnTo>
                  <a:pt x="1250885" y="496595"/>
                </a:lnTo>
                <a:cubicBezTo>
                  <a:pt x="1247771" y="519617"/>
                  <a:pt x="1238112" y="538096"/>
                  <a:pt x="1221910" y="552031"/>
                </a:cubicBezTo>
                <a:cubicBezTo>
                  <a:pt x="1205708" y="565966"/>
                  <a:pt x="1181762" y="575758"/>
                  <a:pt x="1150072" y="581406"/>
                </a:cubicBezTo>
                <a:lnTo>
                  <a:pt x="1149387" y="578663"/>
                </a:lnTo>
                <a:cubicBezTo>
                  <a:pt x="1170075" y="570457"/>
                  <a:pt x="1185505" y="560294"/>
                  <a:pt x="1195678" y="548173"/>
                </a:cubicBezTo>
                <a:cubicBezTo>
                  <a:pt x="1205851" y="536053"/>
                  <a:pt x="1212137" y="521832"/>
                  <a:pt x="1214538" y="505511"/>
                </a:cubicBezTo>
                <a:cubicBezTo>
                  <a:pt x="1211980" y="506573"/>
                  <a:pt x="1209094" y="507478"/>
                  <a:pt x="1205880" y="508225"/>
                </a:cubicBezTo>
                <a:cubicBezTo>
                  <a:pt x="1202665" y="508973"/>
                  <a:pt x="1199379" y="509364"/>
                  <a:pt x="1196021" y="509397"/>
                </a:cubicBezTo>
                <a:lnTo>
                  <a:pt x="1191678" y="509397"/>
                </a:lnTo>
                <a:lnTo>
                  <a:pt x="1191678" y="433959"/>
                </a:lnTo>
                <a:lnTo>
                  <a:pt x="1224368" y="446303"/>
                </a:lnTo>
                <a:lnTo>
                  <a:pt x="1285632" y="446303"/>
                </a:lnTo>
                <a:lnTo>
                  <a:pt x="1299348" y="431444"/>
                </a:lnTo>
                <a:lnTo>
                  <a:pt x="1316722" y="444475"/>
                </a:lnTo>
                <a:cubicBezTo>
                  <a:pt x="1317184" y="441346"/>
                  <a:pt x="1317631" y="438117"/>
                  <a:pt x="1318065" y="434788"/>
                </a:cubicBezTo>
                <a:cubicBezTo>
                  <a:pt x="1318498" y="431459"/>
                  <a:pt x="1318889" y="428287"/>
                  <a:pt x="1319237" y="425272"/>
                </a:cubicBezTo>
                <a:lnTo>
                  <a:pt x="1186420" y="425272"/>
                </a:lnTo>
                <a:cubicBezTo>
                  <a:pt x="1187758" y="434254"/>
                  <a:pt x="1187025" y="441665"/>
                  <a:pt x="1184220" y="447503"/>
                </a:cubicBezTo>
                <a:cubicBezTo>
                  <a:pt x="1181414" y="453342"/>
                  <a:pt x="1177424" y="457209"/>
                  <a:pt x="1172247" y="459105"/>
                </a:cubicBezTo>
                <a:cubicBezTo>
                  <a:pt x="1167232" y="460886"/>
                  <a:pt x="1162460" y="460696"/>
                  <a:pt x="1157931" y="458533"/>
                </a:cubicBezTo>
                <a:cubicBezTo>
                  <a:pt x="1153402" y="456371"/>
                  <a:pt x="1150401" y="452523"/>
                  <a:pt x="1148930" y="446989"/>
                </a:cubicBezTo>
                <a:cubicBezTo>
                  <a:pt x="1148148" y="441622"/>
                  <a:pt x="1149139" y="437212"/>
                  <a:pt x="1151901" y="433759"/>
                </a:cubicBezTo>
                <a:cubicBezTo>
                  <a:pt x="1154663" y="430306"/>
                  <a:pt x="1158397" y="427782"/>
                  <a:pt x="1163103" y="426187"/>
                </a:cubicBezTo>
                <a:cubicBezTo>
                  <a:pt x="1166865" y="424637"/>
                  <a:pt x="1170256" y="422082"/>
                  <a:pt x="1173275" y="418519"/>
                </a:cubicBezTo>
                <a:cubicBezTo>
                  <a:pt x="1176295" y="414957"/>
                  <a:pt x="1177628" y="410769"/>
                  <a:pt x="1177276" y="405954"/>
                </a:cubicBezTo>
                <a:lnTo>
                  <a:pt x="1179790" y="405727"/>
                </a:lnTo>
                <a:cubicBezTo>
                  <a:pt x="1180938" y="407999"/>
                  <a:pt x="1181957" y="410244"/>
                  <a:pt x="1182848" y="412461"/>
                </a:cubicBezTo>
                <a:cubicBezTo>
                  <a:pt x="1183739" y="414679"/>
                  <a:pt x="1184472" y="416816"/>
                  <a:pt x="1185048" y="418871"/>
                </a:cubicBezTo>
                <a:lnTo>
                  <a:pt x="1237855" y="418871"/>
                </a:lnTo>
                <a:close/>
                <a:moveTo>
                  <a:pt x="2814966" y="364007"/>
                </a:moveTo>
                <a:lnTo>
                  <a:pt x="2877603" y="473278"/>
                </a:lnTo>
                <a:lnTo>
                  <a:pt x="2814966" y="582549"/>
                </a:lnTo>
                <a:lnTo>
                  <a:pt x="2808337" y="578434"/>
                </a:lnTo>
                <a:lnTo>
                  <a:pt x="2868459" y="473278"/>
                </a:lnTo>
                <a:lnTo>
                  <a:pt x="2808337" y="368122"/>
                </a:lnTo>
                <a:close/>
                <a:moveTo>
                  <a:pt x="2782505" y="364007"/>
                </a:moveTo>
                <a:lnTo>
                  <a:pt x="2845141" y="473278"/>
                </a:lnTo>
                <a:lnTo>
                  <a:pt x="2782505" y="582549"/>
                </a:lnTo>
                <a:lnTo>
                  <a:pt x="2775875" y="578434"/>
                </a:lnTo>
                <a:lnTo>
                  <a:pt x="2835997" y="473278"/>
                </a:lnTo>
                <a:lnTo>
                  <a:pt x="2775875" y="368122"/>
                </a:lnTo>
                <a:close/>
                <a:moveTo>
                  <a:pt x="1128584" y="364007"/>
                </a:moveTo>
                <a:lnTo>
                  <a:pt x="1135213" y="368122"/>
                </a:lnTo>
                <a:lnTo>
                  <a:pt x="1075092" y="473278"/>
                </a:lnTo>
                <a:lnTo>
                  <a:pt x="1135213" y="578434"/>
                </a:lnTo>
                <a:lnTo>
                  <a:pt x="1128584" y="582549"/>
                </a:lnTo>
                <a:lnTo>
                  <a:pt x="1065948" y="473278"/>
                </a:lnTo>
                <a:close/>
                <a:moveTo>
                  <a:pt x="1096123" y="364007"/>
                </a:moveTo>
                <a:lnTo>
                  <a:pt x="1102752" y="368122"/>
                </a:lnTo>
                <a:lnTo>
                  <a:pt x="1042630" y="473278"/>
                </a:lnTo>
                <a:lnTo>
                  <a:pt x="1102752" y="578434"/>
                </a:lnTo>
                <a:lnTo>
                  <a:pt x="1096123" y="582549"/>
                </a:lnTo>
                <a:lnTo>
                  <a:pt x="1033487" y="473278"/>
                </a:lnTo>
                <a:close/>
                <a:moveTo>
                  <a:pt x="420613" y="363322"/>
                </a:moveTo>
                <a:cubicBezTo>
                  <a:pt x="420767" y="363427"/>
                  <a:pt x="422437" y="364689"/>
                  <a:pt x="425620" y="367106"/>
                </a:cubicBezTo>
                <a:cubicBezTo>
                  <a:pt x="428804" y="369523"/>
                  <a:pt x="432572" y="372461"/>
                  <a:pt x="436924" y="375920"/>
                </a:cubicBezTo>
                <a:cubicBezTo>
                  <a:pt x="441276" y="379379"/>
                  <a:pt x="445282" y="382723"/>
                  <a:pt x="448942" y="385953"/>
                </a:cubicBezTo>
                <a:cubicBezTo>
                  <a:pt x="448690" y="387205"/>
                  <a:pt x="447994" y="388129"/>
                  <a:pt x="446856" y="388725"/>
                </a:cubicBezTo>
                <a:cubicBezTo>
                  <a:pt x="445718" y="389320"/>
                  <a:pt x="444280" y="389615"/>
                  <a:pt x="442541" y="389611"/>
                </a:cubicBezTo>
                <a:lnTo>
                  <a:pt x="405753" y="389611"/>
                </a:lnTo>
                <a:cubicBezTo>
                  <a:pt x="401571" y="395897"/>
                  <a:pt x="397122" y="402126"/>
                  <a:pt x="392405" y="408299"/>
                </a:cubicBezTo>
                <a:cubicBezTo>
                  <a:pt x="387688" y="414471"/>
                  <a:pt x="383073" y="419900"/>
                  <a:pt x="378559" y="424586"/>
                </a:cubicBezTo>
                <a:lnTo>
                  <a:pt x="406900" y="424586"/>
                </a:lnTo>
                <a:lnTo>
                  <a:pt x="419471" y="410870"/>
                </a:lnTo>
                <a:lnTo>
                  <a:pt x="445284" y="430530"/>
                </a:lnTo>
                <a:cubicBezTo>
                  <a:pt x="444603" y="431350"/>
                  <a:pt x="443622" y="432140"/>
                  <a:pt x="442341" y="432901"/>
                </a:cubicBezTo>
                <a:cubicBezTo>
                  <a:pt x="441060" y="433662"/>
                  <a:pt x="439451" y="434226"/>
                  <a:pt x="437512" y="434592"/>
                </a:cubicBezTo>
                <a:lnTo>
                  <a:pt x="437512" y="522199"/>
                </a:lnTo>
                <a:cubicBezTo>
                  <a:pt x="437022" y="523203"/>
                  <a:pt x="434234" y="524623"/>
                  <a:pt x="429148" y="526456"/>
                </a:cubicBezTo>
                <a:cubicBezTo>
                  <a:pt x="424062" y="528290"/>
                  <a:pt x="418933" y="529309"/>
                  <a:pt x="413762" y="529514"/>
                </a:cubicBezTo>
                <a:lnTo>
                  <a:pt x="408966" y="529514"/>
                </a:lnTo>
                <a:lnTo>
                  <a:pt x="408966" y="441428"/>
                </a:lnTo>
                <a:cubicBezTo>
                  <a:pt x="408621" y="442815"/>
                  <a:pt x="407818" y="443927"/>
                  <a:pt x="406556" y="444763"/>
                </a:cubicBezTo>
                <a:cubicBezTo>
                  <a:pt x="405294" y="445599"/>
                  <a:pt x="403573" y="446189"/>
                  <a:pt x="401393" y="446532"/>
                </a:cubicBezTo>
                <a:cubicBezTo>
                  <a:pt x="401360" y="463077"/>
                  <a:pt x="400913" y="478050"/>
                  <a:pt x="400052" y="491452"/>
                </a:cubicBezTo>
                <a:cubicBezTo>
                  <a:pt x="399191" y="504854"/>
                  <a:pt x="396746" y="516855"/>
                  <a:pt x="392716" y="527456"/>
                </a:cubicBezTo>
                <a:cubicBezTo>
                  <a:pt x="411236" y="530735"/>
                  <a:pt x="424468" y="535850"/>
                  <a:pt x="432412" y="542801"/>
                </a:cubicBezTo>
                <a:cubicBezTo>
                  <a:pt x="440357" y="549752"/>
                  <a:pt x="444354" y="556696"/>
                  <a:pt x="444402" y="563632"/>
                </a:cubicBezTo>
                <a:cubicBezTo>
                  <a:pt x="444451" y="570569"/>
                  <a:pt x="441892" y="575655"/>
                  <a:pt x="436724" y="578891"/>
                </a:cubicBezTo>
                <a:cubicBezTo>
                  <a:pt x="431557" y="582127"/>
                  <a:pt x="425120" y="581670"/>
                  <a:pt x="417415" y="577520"/>
                </a:cubicBezTo>
                <a:cubicBezTo>
                  <a:pt x="414635" y="569847"/>
                  <a:pt x="410766" y="562104"/>
                  <a:pt x="405808" y="554288"/>
                </a:cubicBezTo>
                <a:cubicBezTo>
                  <a:pt x="400849" y="546473"/>
                  <a:pt x="395724" y="539358"/>
                  <a:pt x="390433" y="532943"/>
                </a:cubicBezTo>
                <a:cubicBezTo>
                  <a:pt x="385209" y="543997"/>
                  <a:pt x="376466" y="553607"/>
                  <a:pt x="364204" y="561775"/>
                </a:cubicBezTo>
                <a:cubicBezTo>
                  <a:pt x="351942" y="569943"/>
                  <a:pt x="334623" y="576867"/>
                  <a:pt x="312246" y="582549"/>
                </a:cubicBezTo>
                <a:lnTo>
                  <a:pt x="310416" y="578891"/>
                </a:lnTo>
                <a:cubicBezTo>
                  <a:pt x="327701" y="572084"/>
                  <a:pt x="340935" y="564296"/>
                  <a:pt x="350118" y="555526"/>
                </a:cubicBezTo>
                <a:cubicBezTo>
                  <a:pt x="359300" y="546757"/>
                  <a:pt x="365675" y="536701"/>
                  <a:pt x="369242" y="525359"/>
                </a:cubicBezTo>
                <a:cubicBezTo>
                  <a:pt x="372808" y="514017"/>
                  <a:pt x="374810" y="501083"/>
                  <a:pt x="375246" y="486559"/>
                </a:cubicBezTo>
                <a:cubicBezTo>
                  <a:pt x="375683" y="472034"/>
                  <a:pt x="375797" y="455613"/>
                  <a:pt x="375590" y="437295"/>
                </a:cubicBezTo>
                <a:lnTo>
                  <a:pt x="408966" y="440268"/>
                </a:lnTo>
                <a:lnTo>
                  <a:pt x="408966" y="430987"/>
                </a:lnTo>
                <a:lnTo>
                  <a:pt x="367332" y="430987"/>
                </a:lnTo>
                <a:lnTo>
                  <a:pt x="367332" y="527456"/>
                </a:lnTo>
                <a:cubicBezTo>
                  <a:pt x="367089" y="529047"/>
                  <a:pt x="364606" y="530952"/>
                  <a:pt x="359881" y="533171"/>
                </a:cubicBezTo>
                <a:cubicBezTo>
                  <a:pt x="355157" y="535391"/>
                  <a:pt x="349648" y="536610"/>
                  <a:pt x="343353" y="536829"/>
                </a:cubicBezTo>
                <a:lnTo>
                  <a:pt x="339014" y="536829"/>
                </a:lnTo>
                <a:lnTo>
                  <a:pt x="339014" y="493852"/>
                </a:lnTo>
                <a:cubicBezTo>
                  <a:pt x="331930" y="511632"/>
                  <a:pt x="323553" y="526339"/>
                  <a:pt x="313883" y="537972"/>
                </a:cubicBezTo>
                <a:cubicBezTo>
                  <a:pt x="304213" y="549605"/>
                  <a:pt x="292739" y="558927"/>
                  <a:pt x="279464" y="565937"/>
                </a:cubicBezTo>
                <a:cubicBezTo>
                  <a:pt x="266188" y="572948"/>
                  <a:pt x="250600" y="578409"/>
                  <a:pt x="232701" y="582320"/>
                </a:cubicBezTo>
                <a:lnTo>
                  <a:pt x="231786" y="578891"/>
                </a:lnTo>
                <a:cubicBezTo>
                  <a:pt x="246027" y="572510"/>
                  <a:pt x="258353" y="564813"/>
                  <a:pt x="268766" y="555803"/>
                </a:cubicBezTo>
                <a:cubicBezTo>
                  <a:pt x="279178" y="546792"/>
                  <a:pt x="287957" y="535667"/>
                  <a:pt x="295104" y="522427"/>
                </a:cubicBezTo>
                <a:cubicBezTo>
                  <a:pt x="293034" y="523003"/>
                  <a:pt x="290836" y="523451"/>
                  <a:pt x="288510" y="523770"/>
                </a:cubicBezTo>
                <a:cubicBezTo>
                  <a:pt x="286183" y="524089"/>
                  <a:pt x="283814" y="524251"/>
                  <a:pt x="281402" y="524256"/>
                </a:cubicBezTo>
                <a:lnTo>
                  <a:pt x="276606" y="524256"/>
                </a:lnTo>
                <a:lnTo>
                  <a:pt x="276606" y="485623"/>
                </a:lnTo>
                <a:lnTo>
                  <a:pt x="275690" y="485623"/>
                </a:lnTo>
                <a:cubicBezTo>
                  <a:pt x="270507" y="496162"/>
                  <a:pt x="264455" y="505430"/>
                  <a:pt x="257534" y="513426"/>
                </a:cubicBezTo>
                <a:cubicBezTo>
                  <a:pt x="250613" y="521422"/>
                  <a:pt x="243021" y="528004"/>
                  <a:pt x="234758" y="533171"/>
                </a:cubicBezTo>
                <a:lnTo>
                  <a:pt x="231786" y="531343"/>
                </a:lnTo>
                <a:cubicBezTo>
                  <a:pt x="235958" y="523523"/>
                  <a:pt x="239673" y="514302"/>
                  <a:pt x="242931" y="503682"/>
                </a:cubicBezTo>
                <a:cubicBezTo>
                  <a:pt x="246188" y="493062"/>
                  <a:pt x="248646" y="482013"/>
                  <a:pt x="250303" y="470535"/>
                </a:cubicBezTo>
                <a:lnTo>
                  <a:pt x="276606" y="478307"/>
                </a:lnTo>
                <a:lnTo>
                  <a:pt x="276606" y="452247"/>
                </a:lnTo>
                <a:lnTo>
                  <a:pt x="312475" y="455447"/>
                </a:lnTo>
                <a:cubicBezTo>
                  <a:pt x="312308" y="456943"/>
                  <a:pt x="311612" y="458238"/>
                  <a:pt x="310387" y="459334"/>
                </a:cubicBezTo>
                <a:cubicBezTo>
                  <a:pt x="309162" y="460429"/>
                  <a:pt x="307036" y="461267"/>
                  <a:pt x="304010" y="461848"/>
                </a:cubicBezTo>
                <a:lnTo>
                  <a:pt x="304010" y="502310"/>
                </a:lnTo>
                <a:cubicBezTo>
                  <a:pt x="305735" y="497519"/>
                  <a:pt x="307375" y="492471"/>
                  <a:pt x="308929" y="487166"/>
                </a:cubicBezTo>
                <a:cubicBezTo>
                  <a:pt x="310483" y="481860"/>
                  <a:pt x="311893" y="476240"/>
                  <a:pt x="313161" y="470306"/>
                </a:cubicBezTo>
                <a:lnTo>
                  <a:pt x="339014" y="478536"/>
                </a:lnTo>
                <a:lnTo>
                  <a:pt x="339014" y="450875"/>
                </a:lnTo>
                <a:lnTo>
                  <a:pt x="233844" y="450875"/>
                </a:lnTo>
                <a:lnTo>
                  <a:pt x="232015" y="444475"/>
                </a:lnTo>
                <a:lnTo>
                  <a:pt x="246188" y="444475"/>
                </a:lnTo>
                <a:lnTo>
                  <a:pt x="246188" y="384353"/>
                </a:lnTo>
                <a:lnTo>
                  <a:pt x="275906" y="387096"/>
                </a:lnTo>
                <a:cubicBezTo>
                  <a:pt x="275725" y="388482"/>
                  <a:pt x="275116" y="389653"/>
                  <a:pt x="274077" y="390611"/>
                </a:cubicBezTo>
                <a:cubicBezTo>
                  <a:pt x="273039" y="391568"/>
                  <a:pt x="271287" y="392225"/>
                  <a:pt x="268820" y="392582"/>
                </a:cubicBezTo>
                <a:lnTo>
                  <a:pt x="268820" y="444475"/>
                </a:lnTo>
                <a:lnTo>
                  <a:pt x="277735" y="444475"/>
                </a:lnTo>
                <a:lnTo>
                  <a:pt x="277735" y="365950"/>
                </a:lnTo>
                <a:lnTo>
                  <a:pt x="312257" y="368946"/>
                </a:lnTo>
                <a:cubicBezTo>
                  <a:pt x="312190" y="370349"/>
                  <a:pt x="311637" y="371549"/>
                  <a:pt x="310598" y="372545"/>
                </a:cubicBezTo>
                <a:cubicBezTo>
                  <a:pt x="309560" y="373542"/>
                  <a:pt x="307749" y="374277"/>
                  <a:pt x="305167" y="374752"/>
                </a:cubicBezTo>
                <a:lnTo>
                  <a:pt x="305167" y="408356"/>
                </a:lnTo>
                <a:lnTo>
                  <a:pt x="305853" y="408356"/>
                </a:lnTo>
                <a:lnTo>
                  <a:pt x="318660" y="390296"/>
                </a:lnTo>
                <a:cubicBezTo>
                  <a:pt x="318787" y="390397"/>
                  <a:pt x="320134" y="391568"/>
                  <a:pt x="322700" y="393810"/>
                </a:cubicBezTo>
                <a:cubicBezTo>
                  <a:pt x="325267" y="396052"/>
                  <a:pt x="328290" y="398764"/>
                  <a:pt x="331771" y="401946"/>
                </a:cubicBezTo>
                <a:cubicBezTo>
                  <a:pt x="335252" y="405129"/>
                  <a:pt x="338427" y="408179"/>
                  <a:pt x="341298" y="411099"/>
                </a:cubicBezTo>
                <a:cubicBezTo>
                  <a:pt x="341193" y="411556"/>
                  <a:pt x="341060" y="411956"/>
                  <a:pt x="340898" y="412299"/>
                </a:cubicBezTo>
                <a:cubicBezTo>
                  <a:pt x="340736" y="412642"/>
                  <a:pt x="340489" y="412928"/>
                  <a:pt x="340156" y="413156"/>
                </a:cubicBezTo>
                <a:lnTo>
                  <a:pt x="368479" y="424586"/>
                </a:lnTo>
                <a:lnTo>
                  <a:pt x="371232" y="424586"/>
                </a:lnTo>
                <a:cubicBezTo>
                  <a:pt x="371342" y="419643"/>
                  <a:pt x="371408" y="414042"/>
                  <a:pt x="371432" y="407784"/>
                </a:cubicBezTo>
                <a:cubicBezTo>
                  <a:pt x="371456" y="401526"/>
                  <a:pt x="371466" y="395468"/>
                  <a:pt x="371461" y="389611"/>
                </a:cubicBezTo>
                <a:lnTo>
                  <a:pt x="335812" y="389611"/>
                </a:lnTo>
                <a:lnTo>
                  <a:pt x="333983" y="383210"/>
                </a:lnTo>
                <a:lnTo>
                  <a:pt x="405065" y="383210"/>
                </a:lnTo>
                <a:close/>
                <a:moveTo>
                  <a:pt x="2397543" y="362407"/>
                </a:moveTo>
                <a:lnTo>
                  <a:pt x="2443720" y="382524"/>
                </a:lnTo>
                <a:cubicBezTo>
                  <a:pt x="2443048" y="384029"/>
                  <a:pt x="2441877" y="385134"/>
                  <a:pt x="2440205" y="385839"/>
                </a:cubicBezTo>
                <a:cubicBezTo>
                  <a:pt x="2438533" y="386544"/>
                  <a:pt x="2436276" y="386734"/>
                  <a:pt x="2433433" y="386410"/>
                </a:cubicBezTo>
                <a:cubicBezTo>
                  <a:pt x="2418831" y="412599"/>
                  <a:pt x="2402257" y="434345"/>
                  <a:pt x="2383713" y="451647"/>
                </a:cubicBezTo>
                <a:cubicBezTo>
                  <a:pt x="2365167" y="468949"/>
                  <a:pt x="2344479" y="483094"/>
                  <a:pt x="2321647" y="494081"/>
                </a:cubicBezTo>
                <a:lnTo>
                  <a:pt x="2319819" y="492252"/>
                </a:lnTo>
                <a:cubicBezTo>
                  <a:pt x="2329465" y="482377"/>
                  <a:pt x="2339179" y="470580"/>
                  <a:pt x="2348961" y="456861"/>
                </a:cubicBezTo>
                <a:cubicBezTo>
                  <a:pt x="2358743" y="443142"/>
                  <a:pt x="2367864" y="428230"/>
                  <a:pt x="2376325" y="412123"/>
                </a:cubicBezTo>
                <a:cubicBezTo>
                  <a:pt x="2384786" y="396017"/>
                  <a:pt x="2391859" y="379445"/>
                  <a:pt x="2397543" y="362407"/>
                </a:cubicBezTo>
                <a:close/>
                <a:moveTo>
                  <a:pt x="1764473" y="127773"/>
                </a:moveTo>
                <a:cubicBezTo>
                  <a:pt x="1766421" y="134275"/>
                  <a:pt x="1768754" y="140135"/>
                  <a:pt x="1771474" y="145351"/>
                </a:cubicBezTo>
                <a:cubicBezTo>
                  <a:pt x="1774193" y="150567"/>
                  <a:pt x="1777270" y="155226"/>
                  <a:pt x="1780703" y="159328"/>
                </a:cubicBezTo>
                <a:cubicBezTo>
                  <a:pt x="1784628" y="149495"/>
                  <a:pt x="1787523" y="138977"/>
                  <a:pt x="1789390" y="127773"/>
                </a:cubicBezTo>
                <a:close/>
                <a:moveTo>
                  <a:pt x="1507527" y="124130"/>
                </a:moveTo>
                <a:lnTo>
                  <a:pt x="1507527" y="189967"/>
                </a:lnTo>
                <a:lnTo>
                  <a:pt x="1559419" y="189967"/>
                </a:lnTo>
                <a:lnTo>
                  <a:pt x="1559419" y="124130"/>
                </a:lnTo>
                <a:close/>
                <a:moveTo>
                  <a:pt x="1801963" y="106989"/>
                </a:moveTo>
                <a:lnTo>
                  <a:pt x="1827109" y="128002"/>
                </a:lnTo>
                <a:cubicBezTo>
                  <a:pt x="1826471" y="129126"/>
                  <a:pt x="1825519" y="129964"/>
                  <a:pt x="1824252" y="130516"/>
                </a:cubicBezTo>
                <a:cubicBezTo>
                  <a:pt x="1822985" y="131069"/>
                  <a:pt x="1821118" y="131450"/>
                  <a:pt x="1818651" y="131659"/>
                </a:cubicBezTo>
                <a:cubicBezTo>
                  <a:pt x="1816613" y="139670"/>
                  <a:pt x="1813946" y="147309"/>
                  <a:pt x="1810650" y="154576"/>
                </a:cubicBezTo>
                <a:cubicBezTo>
                  <a:pt x="1807355" y="161844"/>
                  <a:pt x="1803316" y="168683"/>
                  <a:pt x="1798535" y="175093"/>
                </a:cubicBezTo>
                <a:cubicBezTo>
                  <a:pt x="1803573" y="178170"/>
                  <a:pt x="1808926" y="180761"/>
                  <a:pt x="1814593" y="182866"/>
                </a:cubicBezTo>
                <a:cubicBezTo>
                  <a:pt x="1820261" y="184971"/>
                  <a:pt x="1826185" y="186647"/>
                  <a:pt x="1832367" y="187895"/>
                </a:cubicBezTo>
                <a:lnTo>
                  <a:pt x="1832139" y="191095"/>
                </a:lnTo>
                <a:cubicBezTo>
                  <a:pt x="1826133" y="194510"/>
                  <a:pt x="1821285" y="198539"/>
                  <a:pt x="1817594" y="203182"/>
                </a:cubicBezTo>
                <a:cubicBezTo>
                  <a:pt x="1813903" y="207826"/>
                  <a:pt x="1811741" y="213169"/>
                  <a:pt x="1811107" y="219213"/>
                </a:cubicBezTo>
                <a:cubicBezTo>
                  <a:pt x="1799449" y="212584"/>
                  <a:pt x="1789847" y="203668"/>
                  <a:pt x="1782304" y="192467"/>
                </a:cubicBezTo>
                <a:cubicBezTo>
                  <a:pt x="1775698" y="197968"/>
                  <a:pt x="1768050" y="202911"/>
                  <a:pt x="1759358" y="207297"/>
                </a:cubicBezTo>
                <a:cubicBezTo>
                  <a:pt x="1750667" y="211684"/>
                  <a:pt x="1740789" y="215427"/>
                  <a:pt x="1729726" y="218527"/>
                </a:cubicBezTo>
                <a:lnTo>
                  <a:pt x="1728354" y="215784"/>
                </a:lnTo>
                <a:cubicBezTo>
                  <a:pt x="1738498" y="210626"/>
                  <a:pt x="1747242" y="204654"/>
                  <a:pt x="1754586" y="197868"/>
                </a:cubicBezTo>
                <a:cubicBezTo>
                  <a:pt x="1761930" y="191081"/>
                  <a:pt x="1768045" y="183566"/>
                  <a:pt x="1772931" y="175322"/>
                </a:cubicBezTo>
                <a:cubicBezTo>
                  <a:pt x="1767026" y="161872"/>
                  <a:pt x="1762606" y="146023"/>
                  <a:pt x="1759672" y="127773"/>
                </a:cubicBezTo>
                <a:lnTo>
                  <a:pt x="1756243" y="127773"/>
                </a:lnTo>
                <a:cubicBezTo>
                  <a:pt x="1755591" y="128883"/>
                  <a:pt x="1754610" y="129692"/>
                  <a:pt x="1753300" y="130202"/>
                </a:cubicBezTo>
                <a:cubicBezTo>
                  <a:pt x="1751991" y="130711"/>
                  <a:pt x="1750152" y="131121"/>
                  <a:pt x="1747785" y="131431"/>
                </a:cubicBezTo>
                <a:cubicBezTo>
                  <a:pt x="1745271" y="141679"/>
                  <a:pt x="1741841" y="151357"/>
                  <a:pt x="1737498" y="160463"/>
                </a:cubicBezTo>
                <a:cubicBezTo>
                  <a:pt x="1745001" y="168040"/>
                  <a:pt x="1748944" y="175288"/>
                  <a:pt x="1749326" y="182205"/>
                </a:cubicBezTo>
                <a:cubicBezTo>
                  <a:pt x="1749709" y="189123"/>
                  <a:pt x="1747691" y="194135"/>
                  <a:pt x="1743273" y="197242"/>
                </a:cubicBezTo>
                <a:cubicBezTo>
                  <a:pt x="1738854" y="200349"/>
                  <a:pt x="1733196" y="199977"/>
                  <a:pt x="1726297" y="196124"/>
                </a:cubicBezTo>
                <a:cubicBezTo>
                  <a:pt x="1725154" y="192238"/>
                  <a:pt x="1723553" y="188352"/>
                  <a:pt x="1721496" y="184466"/>
                </a:cubicBezTo>
                <a:cubicBezTo>
                  <a:pt x="1715124" y="191805"/>
                  <a:pt x="1707409" y="198387"/>
                  <a:pt x="1698351" y="204213"/>
                </a:cubicBezTo>
                <a:cubicBezTo>
                  <a:pt x="1689292" y="210039"/>
                  <a:pt x="1678719" y="214968"/>
                  <a:pt x="1666632" y="218999"/>
                </a:cubicBezTo>
                <a:lnTo>
                  <a:pt x="1665261" y="216027"/>
                </a:lnTo>
                <a:cubicBezTo>
                  <a:pt x="1676062" y="209707"/>
                  <a:pt x="1685092" y="202287"/>
                  <a:pt x="1692350" y="193766"/>
                </a:cubicBezTo>
                <a:cubicBezTo>
                  <a:pt x="1699608" y="185246"/>
                  <a:pt x="1705437" y="175824"/>
                  <a:pt x="1709837" y="165502"/>
                </a:cubicBezTo>
                <a:cubicBezTo>
                  <a:pt x="1706151" y="160671"/>
                  <a:pt x="1702265" y="156098"/>
                  <a:pt x="1698179" y="151782"/>
                </a:cubicBezTo>
                <a:cubicBezTo>
                  <a:pt x="1694093" y="147466"/>
                  <a:pt x="1689978" y="143579"/>
                  <a:pt x="1685835" y="140120"/>
                </a:cubicBezTo>
                <a:lnTo>
                  <a:pt x="1687892" y="138520"/>
                </a:lnTo>
                <a:cubicBezTo>
                  <a:pt x="1693488" y="139558"/>
                  <a:pt x="1698641" y="140797"/>
                  <a:pt x="1703351" y="142236"/>
                </a:cubicBezTo>
                <a:cubicBezTo>
                  <a:pt x="1708061" y="143674"/>
                  <a:pt x="1712357" y="145256"/>
                  <a:pt x="1716238" y="146980"/>
                </a:cubicBezTo>
                <a:cubicBezTo>
                  <a:pt x="1717877" y="140806"/>
                  <a:pt x="1719172" y="134404"/>
                  <a:pt x="1720125" y="127773"/>
                </a:cubicBezTo>
                <a:lnTo>
                  <a:pt x="1691092" y="127773"/>
                </a:lnTo>
                <a:lnTo>
                  <a:pt x="1689035" y="121401"/>
                </a:lnTo>
                <a:lnTo>
                  <a:pt x="1718524" y="121401"/>
                </a:lnTo>
                <a:lnTo>
                  <a:pt x="1732012" y="107676"/>
                </a:lnTo>
                <a:lnTo>
                  <a:pt x="1753043" y="125270"/>
                </a:lnTo>
                <a:lnTo>
                  <a:pt x="1751900" y="121401"/>
                </a:lnTo>
                <a:lnTo>
                  <a:pt x="1787790" y="121401"/>
                </a:lnTo>
                <a:close/>
                <a:moveTo>
                  <a:pt x="1734983" y="72680"/>
                </a:moveTo>
                <a:lnTo>
                  <a:pt x="1734983" y="92022"/>
                </a:lnTo>
                <a:lnTo>
                  <a:pt x="1766073" y="90415"/>
                </a:lnTo>
                <a:lnTo>
                  <a:pt x="1766073" y="72680"/>
                </a:lnTo>
                <a:close/>
                <a:moveTo>
                  <a:pt x="2251620" y="72466"/>
                </a:moveTo>
                <a:cubicBezTo>
                  <a:pt x="2251828" y="72642"/>
                  <a:pt x="2254052" y="74601"/>
                  <a:pt x="2258291" y="78342"/>
                </a:cubicBezTo>
                <a:cubicBezTo>
                  <a:pt x="2262530" y="82083"/>
                  <a:pt x="2267531" y="86548"/>
                  <a:pt x="2273294" y="91736"/>
                </a:cubicBezTo>
                <a:cubicBezTo>
                  <a:pt x="2279057" y="96925"/>
                  <a:pt x="2284329" y="101779"/>
                  <a:pt x="2289110" y="106299"/>
                </a:cubicBezTo>
                <a:cubicBezTo>
                  <a:pt x="2288748" y="107551"/>
                  <a:pt x="2287929" y="108475"/>
                  <a:pt x="2286653" y="109071"/>
                </a:cubicBezTo>
                <a:cubicBezTo>
                  <a:pt x="2285376" y="109666"/>
                  <a:pt x="2283757" y="109961"/>
                  <a:pt x="2281795" y="109956"/>
                </a:cubicBezTo>
                <a:lnTo>
                  <a:pt x="2073769" y="109956"/>
                </a:lnTo>
                <a:lnTo>
                  <a:pt x="2071711" y="102641"/>
                </a:lnTo>
                <a:lnTo>
                  <a:pt x="2230360" y="102641"/>
                </a:lnTo>
                <a:close/>
                <a:moveTo>
                  <a:pt x="1475980" y="59893"/>
                </a:moveTo>
                <a:cubicBezTo>
                  <a:pt x="1474799" y="61074"/>
                  <a:pt x="1473046" y="61684"/>
                  <a:pt x="1470722" y="61722"/>
                </a:cubicBezTo>
                <a:lnTo>
                  <a:pt x="1442833" y="61722"/>
                </a:lnTo>
                <a:lnTo>
                  <a:pt x="1442833" y="102184"/>
                </a:lnTo>
                <a:cubicBezTo>
                  <a:pt x="1448214" y="101389"/>
                  <a:pt x="1453682" y="100579"/>
                  <a:pt x="1459235" y="99755"/>
                </a:cubicBezTo>
                <a:cubicBezTo>
                  <a:pt x="1464788" y="98931"/>
                  <a:pt x="1470370" y="98065"/>
                  <a:pt x="1475980" y="97155"/>
                </a:cubicBezTo>
                <a:close/>
                <a:moveTo>
                  <a:pt x="1507527" y="57378"/>
                </a:moveTo>
                <a:lnTo>
                  <a:pt x="1507527" y="117729"/>
                </a:lnTo>
                <a:lnTo>
                  <a:pt x="1559419" y="117729"/>
                </a:lnTo>
                <a:lnTo>
                  <a:pt x="1559419" y="57378"/>
                </a:lnTo>
                <a:close/>
                <a:moveTo>
                  <a:pt x="1734983" y="49135"/>
                </a:moveTo>
                <a:lnTo>
                  <a:pt x="1734983" y="66308"/>
                </a:lnTo>
                <a:lnTo>
                  <a:pt x="1766073" y="66308"/>
                </a:lnTo>
                <a:lnTo>
                  <a:pt x="1766073" y="49135"/>
                </a:lnTo>
                <a:close/>
                <a:moveTo>
                  <a:pt x="573239" y="34061"/>
                </a:moveTo>
                <a:cubicBezTo>
                  <a:pt x="567257" y="35661"/>
                  <a:pt x="560475" y="37262"/>
                  <a:pt x="552893" y="38862"/>
                </a:cubicBezTo>
                <a:lnTo>
                  <a:pt x="552893" y="77038"/>
                </a:lnTo>
                <a:lnTo>
                  <a:pt x="588098" y="77038"/>
                </a:lnTo>
                <a:cubicBezTo>
                  <a:pt x="587417" y="70399"/>
                  <a:pt x="586893" y="63617"/>
                  <a:pt x="586526" y="56693"/>
                </a:cubicBezTo>
                <a:cubicBezTo>
                  <a:pt x="586159" y="49768"/>
                  <a:pt x="585921" y="42758"/>
                  <a:pt x="585812" y="35661"/>
                </a:cubicBezTo>
                <a:cubicBezTo>
                  <a:pt x="582649" y="36385"/>
                  <a:pt x="578458" y="35852"/>
                  <a:pt x="573239" y="34061"/>
                </a:cubicBezTo>
                <a:close/>
                <a:moveTo>
                  <a:pt x="1734983" y="25589"/>
                </a:moveTo>
                <a:lnTo>
                  <a:pt x="1734983" y="42762"/>
                </a:lnTo>
                <a:lnTo>
                  <a:pt x="1766073" y="42762"/>
                </a:lnTo>
                <a:lnTo>
                  <a:pt x="1766073" y="25589"/>
                </a:lnTo>
                <a:close/>
                <a:moveTo>
                  <a:pt x="886878" y="13944"/>
                </a:moveTo>
                <a:lnTo>
                  <a:pt x="915453" y="36119"/>
                </a:lnTo>
                <a:cubicBezTo>
                  <a:pt x="914657" y="37157"/>
                  <a:pt x="913505" y="38109"/>
                  <a:pt x="911995" y="38976"/>
                </a:cubicBezTo>
                <a:cubicBezTo>
                  <a:pt x="910485" y="39843"/>
                  <a:pt x="908590" y="40567"/>
                  <a:pt x="906309" y="41148"/>
                </a:cubicBezTo>
                <a:lnTo>
                  <a:pt x="906309" y="184937"/>
                </a:lnTo>
                <a:cubicBezTo>
                  <a:pt x="906464" y="191790"/>
                  <a:pt x="905620" y="197643"/>
                  <a:pt x="903777" y="202497"/>
                </a:cubicBezTo>
                <a:cubicBezTo>
                  <a:pt x="901934" y="207351"/>
                  <a:pt x="898161" y="211240"/>
                  <a:pt x="892457" y="214164"/>
                </a:cubicBezTo>
                <a:cubicBezTo>
                  <a:pt x="886754" y="217088"/>
                  <a:pt x="878188" y="219081"/>
                  <a:pt x="866761" y="220142"/>
                </a:cubicBezTo>
                <a:cubicBezTo>
                  <a:pt x="866461" y="215098"/>
                  <a:pt x="865861" y="210726"/>
                  <a:pt x="864961" y="207026"/>
                </a:cubicBezTo>
                <a:cubicBezTo>
                  <a:pt x="864061" y="203325"/>
                  <a:pt x="862603" y="200382"/>
                  <a:pt x="860589" y="198196"/>
                </a:cubicBezTo>
                <a:cubicBezTo>
                  <a:pt x="858769" y="195801"/>
                  <a:pt x="856236" y="193734"/>
                  <a:pt x="852988" y="191995"/>
                </a:cubicBezTo>
                <a:cubicBezTo>
                  <a:pt x="849740" y="190257"/>
                  <a:pt x="845034" y="188819"/>
                  <a:pt x="838872" y="187681"/>
                </a:cubicBezTo>
                <a:lnTo>
                  <a:pt x="838872" y="184709"/>
                </a:lnTo>
                <a:cubicBezTo>
                  <a:pt x="839161" y="184728"/>
                  <a:pt x="841478" y="184867"/>
                  <a:pt x="845823" y="185124"/>
                </a:cubicBezTo>
                <a:cubicBezTo>
                  <a:pt x="850168" y="185380"/>
                  <a:pt x="854805" y="185637"/>
                  <a:pt x="859734" y="185894"/>
                </a:cubicBezTo>
                <a:cubicBezTo>
                  <a:pt x="864663" y="186151"/>
                  <a:pt x="868148" y="186289"/>
                  <a:pt x="870190" y="186309"/>
                </a:cubicBezTo>
                <a:cubicBezTo>
                  <a:pt x="872100" y="186309"/>
                  <a:pt x="873424" y="185909"/>
                  <a:pt x="874162" y="185109"/>
                </a:cubicBezTo>
                <a:cubicBezTo>
                  <a:pt x="874900" y="184309"/>
                  <a:pt x="875252" y="183109"/>
                  <a:pt x="875219" y="181508"/>
                </a:cubicBezTo>
                <a:lnTo>
                  <a:pt x="875219" y="36119"/>
                </a:lnTo>
                <a:lnTo>
                  <a:pt x="840015" y="36119"/>
                </a:lnTo>
                <a:lnTo>
                  <a:pt x="837957" y="29718"/>
                </a:lnTo>
                <a:lnTo>
                  <a:pt x="872933" y="29718"/>
                </a:lnTo>
                <a:close/>
                <a:moveTo>
                  <a:pt x="2019133" y="8001"/>
                </a:moveTo>
                <a:lnTo>
                  <a:pt x="2049995" y="34740"/>
                </a:lnTo>
                <a:cubicBezTo>
                  <a:pt x="2049013" y="35852"/>
                  <a:pt x="2047775" y="36650"/>
                  <a:pt x="2046279" y="37134"/>
                </a:cubicBezTo>
                <a:cubicBezTo>
                  <a:pt x="2044784" y="37619"/>
                  <a:pt x="2042746" y="37961"/>
                  <a:pt x="2040165" y="38160"/>
                </a:cubicBezTo>
                <a:cubicBezTo>
                  <a:pt x="2030783" y="44182"/>
                  <a:pt x="2020400" y="50319"/>
                  <a:pt x="2009018" y="56569"/>
                </a:cubicBezTo>
                <a:cubicBezTo>
                  <a:pt x="1997635" y="62819"/>
                  <a:pt x="1985996" y="68614"/>
                  <a:pt x="1974099" y="73952"/>
                </a:cubicBezTo>
                <a:lnTo>
                  <a:pt x="1976385" y="74183"/>
                </a:lnTo>
                <a:cubicBezTo>
                  <a:pt x="1976176" y="75914"/>
                  <a:pt x="1975451" y="77281"/>
                  <a:pt x="1974213" y="78285"/>
                </a:cubicBezTo>
                <a:cubicBezTo>
                  <a:pt x="1972975" y="79289"/>
                  <a:pt x="1971108" y="80016"/>
                  <a:pt x="1968613" y="80467"/>
                </a:cubicBezTo>
                <a:lnTo>
                  <a:pt x="1968613" y="180594"/>
                </a:lnTo>
                <a:cubicBezTo>
                  <a:pt x="1968788" y="188204"/>
                  <a:pt x="1967752" y="194675"/>
                  <a:pt x="1965505" y="200008"/>
                </a:cubicBezTo>
                <a:cubicBezTo>
                  <a:pt x="1963259" y="205341"/>
                  <a:pt x="1958752" y="209594"/>
                  <a:pt x="1951984" y="212767"/>
                </a:cubicBezTo>
                <a:cubicBezTo>
                  <a:pt x="1945217" y="215941"/>
                  <a:pt x="1935139" y="218094"/>
                  <a:pt x="1921750" y="219227"/>
                </a:cubicBezTo>
                <a:cubicBezTo>
                  <a:pt x="1921145" y="213765"/>
                  <a:pt x="1920240" y="209088"/>
                  <a:pt x="1919035" y="205197"/>
                </a:cubicBezTo>
                <a:cubicBezTo>
                  <a:pt x="1917830" y="201306"/>
                  <a:pt x="1915839" y="198058"/>
                  <a:pt x="1913063" y="195453"/>
                </a:cubicBezTo>
                <a:cubicBezTo>
                  <a:pt x="1910410" y="192843"/>
                  <a:pt x="1906972" y="190576"/>
                  <a:pt x="1902747" y="188652"/>
                </a:cubicBezTo>
                <a:cubicBezTo>
                  <a:pt x="1898523" y="186728"/>
                  <a:pt x="1892284" y="185033"/>
                  <a:pt x="1884031" y="183566"/>
                </a:cubicBezTo>
                <a:lnTo>
                  <a:pt x="1884031" y="180822"/>
                </a:lnTo>
                <a:cubicBezTo>
                  <a:pt x="1884208" y="180834"/>
                  <a:pt x="1886197" y="180953"/>
                  <a:pt x="1889996" y="181180"/>
                </a:cubicBezTo>
                <a:cubicBezTo>
                  <a:pt x="1893795" y="181406"/>
                  <a:pt x="1898341" y="181668"/>
                  <a:pt x="1903633" y="181965"/>
                </a:cubicBezTo>
                <a:cubicBezTo>
                  <a:pt x="1908925" y="182263"/>
                  <a:pt x="1913900" y="182525"/>
                  <a:pt x="1918557" y="182751"/>
                </a:cubicBezTo>
                <a:cubicBezTo>
                  <a:pt x="1923213" y="182978"/>
                  <a:pt x="1926487" y="183097"/>
                  <a:pt x="1928379" y="183109"/>
                </a:cubicBezTo>
                <a:cubicBezTo>
                  <a:pt x="1930299" y="183104"/>
                  <a:pt x="1931661" y="182713"/>
                  <a:pt x="1932465" y="181937"/>
                </a:cubicBezTo>
                <a:cubicBezTo>
                  <a:pt x="1933270" y="181161"/>
                  <a:pt x="1933661" y="180027"/>
                  <a:pt x="1933637" y="178536"/>
                </a:cubicBezTo>
                <a:lnTo>
                  <a:pt x="1933637" y="70533"/>
                </a:lnTo>
                <a:lnTo>
                  <a:pt x="1960840" y="72812"/>
                </a:lnTo>
                <a:cubicBezTo>
                  <a:pt x="1967808" y="66377"/>
                  <a:pt x="1974561" y="59528"/>
                  <a:pt x="1981100" y="52266"/>
                </a:cubicBezTo>
                <a:cubicBezTo>
                  <a:pt x="1987639" y="45004"/>
                  <a:pt x="1993306" y="38326"/>
                  <a:pt x="1998102" y="32232"/>
                </a:cubicBezTo>
                <a:lnTo>
                  <a:pt x="1861171" y="32232"/>
                </a:lnTo>
                <a:lnTo>
                  <a:pt x="1859113" y="25832"/>
                </a:lnTo>
                <a:lnTo>
                  <a:pt x="2000160" y="25832"/>
                </a:lnTo>
                <a:close/>
                <a:moveTo>
                  <a:pt x="1337677" y="7772"/>
                </a:moveTo>
                <a:lnTo>
                  <a:pt x="1367166" y="30861"/>
                </a:lnTo>
                <a:cubicBezTo>
                  <a:pt x="1366380" y="31799"/>
                  <a:pt x="1365266" y="32723"/>
                  <a:pt x="1363823" y="33633"/>
                </a:cubicBezTo>
                <a:cubicBezTo>
                  <a:pt x="1362380" y="34542"/>
                  <a:pt x="1360523" y="35295"/>
                  <a:pt x="1358251" y="35890"/>
                </a:cubicBezTo>
                <a:lnTo>
                  <a:pt x="1358251" y="182423"/>
                </a:lnTo>
                <a:cubicBezTo>
                  <a:pt x="1358417" y="189583"/>
                  <a:pt x="1357500" y="195710"/>
                  <a:pt x="1355499" y="200804"/>
                </a:cubicBezTo>
                <a:cubicBezTo>
                  <a:pt x="1353498" y="205898"/>
                  <a:pt x="1349415" y="209976"/>
                  <a:pt x="1343248" y="213038"/>
                </a:cubicBezTo>
                <a:cubicBezTo>
                  <a:pt x="1337081" y="216100"/>
                  <a:pt x="1327833" y="218163"/>
                  <a:pt x="1315503" y="219227"/>
                </a:cubicBezTo>
                <a:cubicBezTo>
                  <a:pt x="1315093" y="213965"/>
                  <a:pt x="1314369" y="209402"/>
                  <a:pt x="1313331" y="205540"/>
                </a:cubicBezTo>
                <a:cubicBezTo>
                  <a:pt x="1312293" y="201678"/>
                  <a:pt x="1310655" y="198544"/>
                  <a:pt x="1308416" y="196139"/>
                </a:cubicBezTo>
                <a:cubicBezTo>
                  <a:pt x="1306173" y="193643"/>
                  <a:pt x="1303229" y="191491"/>
                  <a:pt x="1299587" y="189681"/>
                </a:cubicBezTo>
                <a:cubicBezTo>
                  <a:pt x="1295943" y="187871"/>
                  <a:pt x="1290657" y="186290"/>
                  <a:pt x="1283727" y="184937"/>
                </a:cubicBezTo>
                <a:lnTo>
                  <a:pt x="1283727" y="182194"/>
                </a:lnTo>
                <a:cubicBezTo>
                  <a:pt x="1284066" y="182214"/>
                  <a:pt x="1286767" y="182352"/>
                  <a:pt x="1291830" y="182609"/>
                </a:cubicBezTo>
                <a:cubicBezTo>
                  <a:pt x="1296893" y="182866"/>
                  <a:pt x="1302286" y="183123"/>
                  <a:pt x="1308009" y="183379"/>
                </a:cubicBezTo>
                <a:cubicBezTo>
                  <a:pt x="1313733" y="183636"/>
                  <a:pt x="1317755" y="183775"/>
                  <a:pt x="1320075" y="183794"/>
                </a:cubicBezTo>
                <a:cubicBezTo>
                  <a:pt x="1322094" y="183785"/>
                  <a:pt x="1323485" y="183347"/>
                  <a:pt x="1324247" y="182480"/>
                </a:cubicBezTo>
                <a:cubicBezTo>
                  <a:pt x="1325009" y="181613"/>
                  <a:pt x="1325371" y="180375"/>
                  <a:pt x="1325332" y="178765"/>
                </a:cubicBezTo>
                <a:lnTo>
                  <a:pt x="1325332" y="30632"/>
                </a:lnTo>
                <a:lnTo>
                  <a:pt x="1259038" y="30632"/>
                </a:lnTo>
                <a:lnTo>
                  <a:pt x="1256981" y="24231"/>
                </a:lnTo>
                <a:lnTo>
                  <a:pt x="1323047" y="24231"/>
                </a:lnTo>
                <a:close/>
                <a:moveTo>
                  <a:pt x="791552" y="6401"/>
                </a:moveTo>
                <a:cubicBezTo>
                  <a:pt x="807240" y="8374"/>
                  <a:pt x="818383" y="12057"/>
                  <a:pt x="824981" y="17452"/>
                </a:cubicBezTo>
                <a:cubicBezTo>
                  <a:pt x="831579" y="22847"/>
                  <a:pt x="834828" y="28402"/>
                  <a:pt x="834728" y="34118"/>
                </a:cubicBezTo>
                <a:cubicBezTo>
                  <a:pt x="834629" y="39835"/>
                  <a:pt x="832377" y="44161"/>
                  <a:pt x="827974" y="47099"/>
                </a:cubicBezTo>
                <a:cubicBezTo>
                  <a:pt x="823570" y="50036"/>
                  <a:pt x="818211" y="50034"/>
                  <a:pt x="811897" y="47091"/>
                </a:cubicBezTo>
                <a:cubicBezTo>
                  <a:pt x="811211" y="47539"/>
                  <a:pt x="810354" y="47901"/>
                  <a:pt x="809325" y="48177"/>
                </a:cubicBezTo>
                <a:cubicBezTo>
                  <a:pt x="808297" y="48454"/>
                  <a:pt x="807096" y="48701"/>
                  <a:pt x="805725" y="48920"/>
                </a:cubicBezTo>
                <a:lnTo>
                  <a:pt x="805725" y="209855"/>
                </a:lnTo>
                <a:cubicBezTo>
                  <a:pt x="805439" y="211564"/>
                  <a:pt x="802696" y="213574"/>
                  <a:pt x="797495" y="215884"/>
                </a:cubicBezTo>
                <a:cubicBezTo>
                  <a:pt x="792294" y="218194"/>
                  <a:pt x="786351" y="219461"/>
                  <a:pt x="779664" y="219685"/>
                </a:cubicBezTo>
                <a:lnTo>
                  <a:pt x="774178" y="219685"/>
                </a:lnTo>
                <a:lnTo>
                  <a:pt x="774178" y="37262"/>
                </a:lnTo>
                <a:lnTo>
                  <a:pt x="808239" y="40462"/>
                </a:lnTo>
                <a:cubicBezTo>
                  <a:pt x="806311" y="34428"/>
                  <a:pt x="803653" y="28551"/>
                  <a:pt x="800267" y="22831"/>
                </a:cubicBezTo>
                <a:cubicBezTo>
                  <a:pt x="796881" y="17112"/>
                  <a:pt x="793366" y="12092"/>
                  <a:pt x="789723" y="7772"/>
                </a:cubicBezTo>
                <a:close/>
                <a:moveTo>
                  <a:pt x="555636" y="4115"/>
                </a:moveTo>
                <a:lnTo>
                  <a:pt x="585583" y="30175"/>
                </a:lnTo>
                <a:cubicBezTo>
                  <a:pt x="585392" y="22593"/>
                  <a:pt x="585316" y="14897"/>
                  <a:pt x="585354" y="7086"/>
                </a:cubicBezTo>
                <a:lnTo>
                  <a:pt x="626045" y="10973"/>
                </a:lnTo>
                <a:cubicBezTo>
                  <a:pt x="625983" y="12492"/>
                  <a:pt x="625364" y="13854"/>
                  <a:pt x="624188" y="15059"/>
                </a:cubicBezTo>
                <a:cubicBezTo>
                  <a:pt x="623011" y="16264"/>
                  <a:pt x="620963" y="17112"/>
                  <a:pt x="618044" y="17602"/>
                </a:cubicBezTo>
                <a:cubicBezTo>
                  <a:pt x="617801" y="27908"/>
                  <a:pt x="617773" y="38043"/>
                  <a:pt x="617958" y="48006"/>
                </a:cubicBezTo>
                <a:cubicBezTo>
                  <a:pt x="618144" y="57969"/>
                  <a:pt x="618630" y="67646"/>
                  <a:pt x="619416" y="77038"/>
                </a:cubicBezTo>
                <a:lnTo>
                  <a:pt x="642276" y="77038"/>
                </a:lnTo>
                <a:lnTo>
                  <a:pt x="657821" y="58521"/>
                </a:lnTo>
                <a:cubicBezTo>
                  <a:pt x="655401" y="58893"/>
                  <a:pt x="652868" y="58721"/>
                  <a:pt x="650220" y="58007"/>
                </a:cubicBezTo>
                <a:cubicBezTo>
                  <a:pt x="647572" y="57293"/>
                  <a:pt x="644924" y="55864"/>
                  <a:pt x="642276" y="53721"/>
                </a:cubicBezTo>
                <a:cubicBezTo>
                  <a:pt x="642057" y="46844"/>
                  <a:pt x="640609" y="40081"/>
                  <a:pt x="637932" y="33433"/>
                </a:cubicBezTo>
                <a:cubicBezTo>
                  <a:pt x="635256" y="26784"/>
                  <a:pt x="631979" y="21050"/>
                  <a:pt x="628103" y="16230"/>
                </a:cubicBezTo>
                <a:lnTo>
                  <a:pt x="629931" y="15087"/>
                </a:lnTo>
                <a:cubicBezTo>
                  <a:pt x="646732" y="17540"/>
                  <a:pt x="658139" y="21830"/>
                  <a:pt x="664154" y="27957"/>
                </a:cubicBezTo>
                <a:cubicBezTo>
                  <a:pt x="670168" y="34084"/>
                  <a:pt x="672397" y="40135"/>
                  <a:pt x="670842" y="46109"/>
                </a:cubicBezTo>
                <a:cubicBezTo>
                  <a:pt x="669287" y="52084"/>
                  <a:pt x="665556" y="56069"/>
                  <a:pt x="659649" y="58064"/>
                </a:cubicBezTo>
                <a:cubicBezTo>
                  <a:pt x="662045" y="59769"/>
                  <a:pt x="666169" y="62760"/>
                  <a:pt x="672022" y="67037"/>
                </a:cubicBezTo>
                <a:cubicBezTo>
                  <a:pt x="677875" y="71314"/>
                  <a:pt x="683429" y="75562"/>
                  <a:pt x="688682" y="79781"/>
                </a:cubicBezTo>
                <a:cubicBezTo>
                  <a:pt x="688315" y="81034"/>
                  <a:pt x="687562" y="81958"/>
                  <a:pt x="686424" y="82553"/>
                </a:cubicBezTo>
                <a:cubicBezTo>
                  <a:pt x="685286" y="83148"/>
                  <a:pt x="683905" y="83444"/>
                  <a:pt x="682281" y="83439"/>
                </a:cubicBezTo>
                <a:lnTo>
                  <a:pt x="620102" y="83439"/>
                </a:lnTo>
                <a:cubicBezTo>
                  <a:pt x="620902" y="90764"/>
                  <a:pt x="621988" y="97831"/>
                  <a:pt x="623359" y="104642"/>
                </a:cubicBezTo>
                <a:cubicBezTo>
                  <a:pt x="624731" y="111452"/>
                  <a:pt x="626388" y="117948"/>
                  <a:pt x="628331" y="124130"/>
                </a:cubicBezTo>
                <a:cubicBezTo>
                  <a:pt x="631532" y="118053"/>
                  <a:pt x="634389" y="111976"/>
                  <a:pt x="636904" y="105899"/>
                </a:cubicBezTo>
                <a:cubicBezTo>
                  <a:pt x="639418" y="99822"/>
                  <a:pt x="641590" y="93859"/>
                  <a:pt x="643419" y="88011"/>
                </a:cubicBezTo>
                <a:lnTo>
                  <a:pt x="681595" y="105384"/>
                </a:lnTo>
                <a:cubicBezTo>
                  <a:pt x="680957" y="106670"/>
                  <a:pt x="679947" y="107642"/>
                  <a:pt x="678566" y="108299"/>
                </a:cubicBezTo>
                <a:cubicBezTo>
                  <a:pt x="677185" y="108956"/>
                  <a:pt x="675147" y="109128"/>
                  <a:pt x="672451" y="108813"/>
                </a:cubicBezTo>
                <a:cubicBezTo>
                  <a:pt x="668569" y="116267"/>
                  <a:pt x="664102" y="123706"/>
                  <a:pt x="659049" y="131131"/>
                </a:cubicBezTo>
                <a:cubicBezTo>
                  <a:pt x="653996" y="138555"/>
                  <a:pt x="648329" y="145823"/>
                  <a:pt x="642047" y="152933"/>
                </a:cubicBezTo>
                <a:cubicBezTo>
                  <a:pt x="644562" y="156715"/>
                  <a:pt x="647362" y="160296"/>
                  <a:pt x="650448" y="163677"/>
                </a:cubicBezTo>
                <a:cubicBezTo>
                  <a:pt x="653534" y="167059"/>
                  <a:pt x="656906" y="170183"/>
                  <a:pt x="660564" y="173050"/>
                </a:cubicBezTo>
                <a:cubicBezTo>
                  <a:pt x="662235" y="174550"/>
                  <a:pt x="663636" y="175265"/>
                  <a:pt x="664764" y="175193"/>
                </a:cubicBezTo>
                <a:cubicBezTo>
                  <a:pt x="665893" y="175122"/>
                  <a:pt x="667007" y="174179"/>
                  <a:pt x="668108" y="172364"/>
                </a:cubicBezTo>
                <a:cubicBezTo>
                  <a:pt x="670275" y="169088"/>
                  <a:pt x="672856" y="164725"/>
                  <a:pt x="675851" y="159277"/>
                </a:cubicBezTo>
                <a:cubicBezTo>
                  <a:pt x="678847" y="153829"/>
                  <a:pt x="681600" y="148437"/>
                  <a:pt x="684110" y="143103"/>
                </a:cubicBezTo>
                <a:lnTo>
                  <a:pt x="686167" y="143789"/>
                </a:lnTo>
                <a:lnTo>
                  <a:pt x="680680" y="183337"/>
                </a:lnTo>
                <a:cubicBezTo>
                  <a:pt x="685091" y="190814"/>
                  <a:pt x="687701" y="196777"/>
                  <a:pt x="688510" y="201225"/>
                </a:cubicBezTo>
                <a:cubicBezTo>
                  <a:pt x="689320" y="205673"/>
                  <a:pt x="688615" y="209007"/>
                  <a:pt x="686396" y="211226"/>
                </a:cubicBezTo>
                <a:cubicBezTo>
                  <a:pt x="682315" y="215124"/>
                  <a:pt x="677573" y="216981"/>
                  <a:pt x="672172" y="216797"/>
                </a:cubicBezTo>
                <a:cubicBezTo>
                  <a:pt x="666770" y="216614"/>
                  <a:pt x="661419" y="215237"/>
                  <a:pt x="656119" y="212666"/>
                </a:cubicBezTo>
                <a:cubicBezTo>
                  <a:pt x="650819" y="210095"/>
                  <a:pt x="646280" y="207176"/>
                  <a:pt x="642504" y="203911"/>
                </a:cubicBezTo>
                <a:cubicBezTo>
                  <a:pt x="637604" y="199682"/>
                  <a:pt x="633117" y="195224"/>
                  <a:pt x="629046" y="190538"/>
                </a:cubicBezTo>
                <a:cubicBezTo>
                  <a:pt x="624974" y="185852"/>
                  <a:pt x="621230" y="180937"/>
                  <a:pt x="617816" y="175793"/>
                </a:cubicBezTo>
                <a:cubicBezTo>
                  <a:pt x="608914" y="183142"/>
                  <a:pt x="598999" y="189819"/>
                  <a:pt x="588069" y="195824"/>
                </a:cubicBezTo>
                <a:cubicBezTo>
                  <a:pt x="577139" y="201830"/>
                  <a:pt x="565109" y="206964"/>
                  <a:pt x="551979" y="211226"/>
                </a:cubicBezTo>
                <a:lnTo>
                  <a:pt x="550379" y="208712"/>
                </a:lnTo>
                <a:cubicBezTo>
                  <a:pt x="561918" y="201797"/>
                  <a:pt x="572443" y="193967"/>
                  <a:pt x="581954" y="185223"/>
                </a:cubicBezTo>
                <a:cubicBezTo>
                  <a:pt x="591465" y="176479"/>
                  <a:pt x="599989" y="167164"/>
                  <a:pt x="607529" y="157277"/>
                </a:cubicBezTo>
                <a:cubicBezTo>
                  <a:pt x="602433" y="146285"/>
                  <a:pt x="598394" y="134607"/>
                  <a:pt x="595413" y="122244"/>
                </a:cubicBezTo>
                <a:cubicBezTo>
                  <a:pt x="592431" y="109880"/>
                  <a:pt x="590222" y="96945"/>
                  <a:pt x="588783" y="83439"/>
                </a:cubicBezTo>
                <a:lnTo>
                  <a:pt x="552893" y="83439"/>
                </a:lnTo>
                <a:lnTo>
                  <a:pt x="552893" y="114071"/>
                </a:lnTo>
                <a:cubicBezTo>
                  <a:pt x="558961" y="113266"/>
                  <a:pt x="565114" y="112419"/>
                  <a:pt x="571353" y="111528"/>
                </a:cubicBezTo>
                <a:cubicBezTo>
                  <a:pt x="577591" y="110638"/>
                  <a:pt x="583859" y="109733"/>
                  <a:pt x="590155" y="108813"/>
                </a:cubicBezTo>
                <a:lnTo>
                  <a:pt x="590384" y="111328"/>
                </a:lnTo>
                <a:cubicBezTo>
                  <a:pt x="585593" y="113957"/>
                  <a:pt x="580087" y="116814"/>
                  <a:pt x="573867" y="119901"/>
                </a:cubicBezTo>
                <a:cubicBezTo>
                  <a:pt x="567647" y="122987"/>
                  <a:pt x="560656" y="126301"/>
                  <a:pt x="552893" y="129845"/>
                </a:cubicBezTo>
                <a:lnTo>
                  <a:pt x="552893" y="181051"/>
                </a:lnTo>
                <a:cubicBezTo>
                  <a:pt x="553043" y="188174"/>
                  <a:pt x="552134" y="194476"/>
                  <a:pt x="550167" y="199957"/>
                </a:cubicBezTo>
                <a:cubicBezTo>
                  <a:pt x="548200" y="205438"/>
                  <a:pt x="544277" y="209877"/>
                  <a:pt x="538398" y="213275"/>
                </a:cubicBezTo>
                <a:cubicBezTo>
                  <a:pt x="532520" y="216673"/>
                  <a:pt x="523788" y="218810"/>
                  <a:pt x="512202" y="219685"/>
                </a:cubicBezTo>
                <a:cubicBezTo>
                  <a:pt x="511998" y="214412"/>
                  <a:pt x="511436" y="209812"/>
                  <a:pt x="510517" y="205883"/>
                </a:cubicBezTo>
                <a:cubicBezTo>
                  <a:pt x="509597" y="201954"/>
                  <a:pt x="508178" y="198782"/>
                  <a:pt x="506259" y="196367"/>
                </a:cubicBezTo>
                <a:cubicBezTo>
                  <a:pt x="504468" y="193962"/>
                  <a:pt x="501934" y="191857"/>
                  <a:pt x="498658" y="190052"/>
                </a:cubicBezTo>
                <a:cubicBezTo>
                  <a:pt x="495381" y="188247"/>
                  <a:pt x="490447" y="186771"/>
                  <a:pt x="483856" y="185623"/>
                </a:cubicBezTo>
                <a:lnTo>
                  <a:pt x="483856" y="182880"/>
                </a:lnTo>
                <a:cubicBezTo>
                  <a:pt x="484143" y="182900"/>
                  <a:pt x="486465" y="183038"/>
                  <a:pt x="490824" y="183295"/>
                </a:cubicBezTo>
                <a:cubicBezTo>
                  <a:pt x="495183" y="183552"/>
                  <a:pt x="499859" y="183808"/>
                  <a:pt x="504853" y="184065"/>
                </a:cubicBezTo>
                <a:cubicBezTo>
                  <a:pt x="509847" y="184322"/>
                  <a:pt x="513440" y="184460"/>
                  <a:pt x="515631" y="184480"/>
                </a:cubicBezTo>
                <a:cubicBezTo>
                  <a:pt x="517432" y="184461"/>
                  <a:pt x="518689" y="184042"/>
                  <a:pt x="519403" y="183223"/>
                </a:cubicBezTo>
                <a:cubicBezTo>
                  <a:pt x="520118" y="182404"/>
                  <a:pt x="520461" y="181299"/>
                  <a:pt x="520432" y="179908"/>
                </a:cubicBezTo>
                <a:lnTo>
                  <a:pt x="520432" y="143789"/>
                </a:lnTo>
                <a:cubicBezTo>
                  <a:pt x="511555" y="147447"/>
                  <a:pt x="501877" y="151333"/>
                  <a:pt x="491400" y="155448"/>
                </a:cubicBezTo>
                <a:cubicBezTo>
                  <a:pt x="490685" y="156943"/>
                  <a:pt x="489714" y="158182"/>
                  <a:pt x="488485" y="159163"/>
                </a:cubicBezTo>
                <a:cubicBezTo>
                  <a:pt x="487256" y="160144"/>
                  <a:pt x="485942" y="160810"/>
                  <a:pt x="484542" y="161163"/>
                </a:cubicBezTo>
                <a:lnTo>
                  <a:pt x="470597" y="123901"/>
                </a:lnTo>
                <a:cubicBezTo>
                  <a:pt x="475717" y="123434"/>
                  <a:pt x="482565" y="122710"/>
                  <a:pt x="491143" y="121729"/>
                </a:cubicBezTo>
                <a:cubicBezTo>
                  <a:pt x="499720" y="120748"/>
                  <a:pt x="509483" y="119567"/>
                  <a:pt x="520432" y="118186"/>
                </a:cubicBezTo>
                <a:lnTo>
                  <a:pt x="520432" y="83439"/>
                </a:lnTo>
                <a:lnTo>
                  <a:pt x="472655" y="83439"/>
                </a:lnTo>
                <a:lnTo>
                  <a:pt x="470826" y="77038"/>
                </a:lnTo>
                <a:lnTo>
                  <a:pt x="520432" y="77038"/>
                </a:lnTo>
                <a:lnTo>
                  <a:pt x="520432" y="44348"/>
                </a:lnTo>
                <a:cubicBezTo>
                  <a:pt x="512274" y="45382"/>
                  <a:pt x="504016" y="46287"/>
                  <a:pt x="495658" y="47063"/>
                </a:cubicBezTo>
                <a:cubicBezTo>
                  <a:pt x="487299" y="47839"/>
                  <a:pt x="479098" y="48458"/>
                  <a:pt x="471054" y="48920"/>
                </a:cubicBezTo>
                <a:lnTo>
                  <a:pt x="470597" y="46634"/>
                </a:lnTo>
                <a:cubicBezTo>
                  <a:pt x="480736" y="43044"/>
                  <a:pt x="491167" y="38794"/>
                  <a:pt x="501890" y="33883"/>
                </a:cubicBezTo>
                <a:cubicBezTo>
                  <a:pt x="512613" y="28973"/>
                  <a:pt x="522688" y="23910"/>
                  <a:pt x="532116" y="18694"/>
                </a:cubicBezTo>
                <a:cubicBezTo>
                  <a:pt x="541544" y="13479"/>
                  <a:pt x="549384" y="8619"/>
                  <a:pt x="555636" y="4115"/>
                </a:cubicBezTo>
                <a:close/>
                <a:moveTo>
                  <a:pt x="1641486" y="2757"/>
                </a:moveTo>
                <a:lnTo>
                  <a:pt x="1680120" y="6415"/>
                </a:lnTo>
                <a:cubicBezTo>
                  <a:pt x="1679924" y="8139"/>
                  <a:pt x="1679172" y="9549"/>
                  <a:pt x="1677862" y="10644"/>
                </a:cubicBezTo>
                <a:cubicBezTo>
                  <a:pt x="1676553" y="11739"/>
                  <a:pt x="1674485" y="12463"/>
                  <a:pt x="1671661" y="12816"/>
                </a:cubicBezTo>
                <a:lnTo>
                  <a:pt x="1671661" y="54634"/>
                </a:lnTo>
                <a:lnTo>
                  <a:pt x="1681720" y="37710"/>
                </a:lnTo>
                <a:cubicBezTo>
                  <a:pt x="1681840" y="37829"/>
                  <a:pt x="1683073" y="39142"/>
                  <a:pt x="1685419" y="41649"/>
                </a:cubicBezTo>
                <a:cubicBezTo>
                  <a:pt x="1687766" y="44156"/>
                  <a:pt x="1690507" y="47146"/>
                  <a:pt x="1693641" y="50619"/>
                </a:cubicBezTo>
                <a:cubicBezTo>
                  <a:pt x="1696775" y="54091"/>
                  <a:pt x="1699583" y="57335"/>
                  <a:pt x="1702065" y="60350"/>
                </a:cubicBezTo>
                <a:cubicBezTo>
                  <a:pt x="1701708" y="61603"/>
                  <a:pt x="1700994" y="62527"/>
                  <a:pt x="1699922" y="63122"/>
                </a:cubicBezTo>
                <a:cubicBezTo>
                  <a:pt x="1698851" y="63717"/>
                  <a:pt x="1697507" y="64013"/>
                  <a:pt x="1695893" y="64008"/>
                </a:cubicBezTo>
                <a:lnTo>
                  <a:pt x="1671661" y="64008"/>
                </a:lnTo>
                <a:lnTo>
                  <a:pt x="1671661" y="91790"/>
                </a:lnTo>
                <a:cubicBezTo>
                  <a:pt x="1675557" y="90424"/>
                  <a:pt x="1679481" y="89046"/>
                  <a:pt x="1683434" y="87656"/>
                </a:cubicBezTo>
                <a:cubicBezTo>
                  <a:pt x="1687387" y="86265"/>
                  <a:pt x="1691311" y="84832"/>
                  <a:pt x="1695207" y="83358"/>
                </a:cubicBezTo>
                <a:lnTo>
                  <a:pt x="1695893" y="85406"/>
                </a:lnTo>
                <a:cubicBezTo>
                  <a:pt x="1692811" y="88261"/>
                  <a:pt x="1689259" y="91519"/>
                  <a:pt x="1685235" y="95180"/>
                </a:cubicBezTo>
                <a:cubicBezTo>
                  <a:pt x="1681210" y="98842"/>
                  <a:pt x="1676686" y="102854"/>
                  <a:pt x="1671661" y="107218"/>
                </a:cubicBezTo>
                <a:lnTo>
                  <a:pt x="1671661" y="182880"/>
                </a:lnTo>
                <a:cubicBezTo>
                  <a:pt x="1671805" y="190116"/>
                  <a:pt x="1671060" y="196294"/>
                  <a:pt x="1669426" y="201413"/>
                </a:cubicBezTo>
                <a:cubicBezTo>
                  <a:pt x="1667792" y="206533"/>
                  <a:pt x="1664405" y="210611"/>
                  <a:pt x="1659266" y="213648"/>
                </a:cubicBezTo>
                <a:cubicBezTo>
                  <a:pt x="1654127" y="216685"/>
                  <a:pt x="1646371" y="218697"/>
                  <a:pt x="1636000" y="219685"/>
                </a:cubicBezTo>
                <a:cubicBezTo>
                  <a:pt x="1635805" y="214322"/>
                  <a:pt x="1635395" y="209674"/>
                  <a:pt x="1634771" y="205740"/>
                </a:cubicBezTo>
                <a:cubicBezTo>
                  <a:pt x="1634147" y="201806"/>
                  <a:pt x="1633109" y="198530"/>
                  <a:pt x="1631656" y="195910"/>
                </a:cubicBezTo>
                <a:cubicBezTo>
                  <a:pt x="1630366" y="193300"/>
                  <a:pt x="1628489" y="191148"/>
                  <a:pt x="1626027" y="189452"/>
                </a:cubicBezTo>
                <a:cubicBezTo>
                  <a:pt x="1623565" y="187757"/>
                  <a:pt x="1620031" y="186404"/>
                  <a:pt x="1615426" y="185395"/>
                </a:cubicBezTo>
                <a:lnTo>
                  <a:pt x="1615426" y="182194"/>
                </a:lnTo>
                <a:cubicBezTo>
                  <a:pt x="1615616" y="182208"/>
                  <a:pt x="1617191" y="182307"/>
                  <a:pt x="1620150" y="182490"/>
                </a:cubicBezTo>
                <a:cubicBezTo>
                  <a:pt x="1623109" y="182674"/>
                  <a:pt x="1626310" y="182857"/>
                  <a:pt x="1629751" y="183041"/>
                </a:cubicBezTo>
                <a:cubicBezTo>
                  <a:pt x="1633193" y="183224"/>
                  <a:pt x="1635733" y="183323"/>
                  <a:pt x="1637371" y="183337"/>
                </a:cubicBezTo>
                <a:cubicBezTo>
                  <a:pt x="1638943" y="183337"/>
                  <a:pt x="1640029" y="183051"/>
                  <a:pt x="1640629" y="182480"/>
                </a:cubicBezTo>
                <a:cubicBezTo>
                  <a:pt x="1641229" y="181908"/>
                  <a:pt x="1641515" y="181050"/>
                  <a:pt x="1641486" y="179907"/>
                </a:cubicBezTo>
                <a:lnTo>
                  <a:pt x="1641486" y="131203"/>
                </a:lnTo>
                <a:cubicBezTo>
                  <a:pt x="1639886" y="132470"/>
                  <a:pt x="1638229" y="133766"/>
                  <a:pt x="1636514" y="135090"/>
                </a:cubicBezTo>
                <a:cubicBezTo>
                  <a:pt x="1634800" y="136414"/>
                  <a:pt x="1633028" y="137710"/>
                  <a:pt x="1631199" y="138977"/>
                </a:cubicBezTo>
                <a:cubicBezTo>
                  <a:pt x="1630837" y="140502"/>
                  <a:pt x="1630133" y="141912"/>
                  <a:pt x="1629085" y="143207"/>
                </a:cubicBezTo>
                <a:cubicBezTo>
                  <a:pt x="1628037" y="144503"/>
                  <a:pt x="1626761" y="145456"/>
                  <a:pt x="1625255" y="146066"/>
                </a:cubicBezTo>
                <a:lnTo>
                  <a:pt x="1611997" y="111564"/>
                </a:lnTo>
                <a:cubicBezTo>
                  <a:pt x="1615026" y="110745"/>
                  <a:pt x="1619083" y="109525"/>
                  <a:pt x="1624170" y="107904"/>
                </a:cubicBezTo>
                <a:cubicBezTo>
                  <a:pt x="1629256" y="106284"/>
                  <a:pt x="1635028" y="104378"/>
                  <a:pt x="1641486" y="102185"/>
                </a:cubicBezTo>
                <a:lnTo>
                  <a:pt x="1641486" y="64008"/>
                </a:lnTo>
                <a:lnTo>
                  <a:pt x="1615655" y="64008"/>
                </a:lnTo>
                <a:lnTo>
                  <a:pt x="1613826" y="57607"/>
                </a:lnTo>
                <a:lnTo>
                  <a:pt x="1641486" y="57607"/>
                </a:lnTo>
                <a:close/>
                <a:moveTo>
                  <a:pt x="1411972" y="2514"/>
                </a:moveTo>
                <a:lnTo>
                  <a:pt x="1451291" y="6172"/>
                </a:lnTo>
                <a:cubicBezTo>
                  <a:pt x="1451096" y="7891"/>
                  <a:pt x="1450343" y="9311"/>
                  <a:pt x="1449033" y="10430"/>
                </a:cubicBezTo>
                <a:cubicBezTo>
                  <a:pt x="1447724" y="11549"/>
                  <a:pt x="1445657" y="12340"/>
                  <a:pt x="1442833" y="12801"/>
                </a:cubicBezTo>
                <a:lnTo>
                  <a:pt x="1442833" y="53721"/>
                </a:lnTo>
                <a:lnTo>
                  <a:pt x="1454720" y="34518"/>
                </a:lnTo>
                <a:cubicBezTo>
                  <a:pt x="1454839" y="34626"/>
                  <a:pt x="1456100" y="35884"/>
                  <a:pt x="1458505" y="38295"/>
                </a:cubicBezTo>
                <a:cubicBezTo>
                  <a:pt x="1460909" y="40705"/>
                  <a:pt x="1463745" y="43623"/>
                  <a:pt x="1467014" y="47049"/>
                </a:cubicBezTo>
                <a:cubicBezTo>
                  <a:pt x="1470282" y="50475"/>
                  <a:pt x="1473270" y="53766"/>
                  <a:pt x="1475980" y="56921"/>
                </a:cubicBezTo>
                <a:lnTo>
                  <a:pt x="1475980" y="37719"/>
                </a:lnTo>
                <a:lnTo>
                  <a:pt x="1508898" y="50978"/>
                </a:lnTo>
                <a:lnTo>
                  <a:pt x="1512099" y="50978"/>
                </a:lnTo>
                <a:cubicBezTo>
                  <a:pt x="1512918" y="43967"/>
                  <a:pt x="1513737" y="36042"/>
                  <a:pt x="1514556" y="27203"/>
                </a:cubicBezTo>
                <a:cubicBezTo>
                  <a:pt x="1515375" y="18364"/>
                  <a:pt x="1516080" y="10211"/>
                  <a:pt x="1516671" y="2743"/>
                </a:cubicBezTo>
                <a:lnTo>
                  <a:pt x="1560333" y="9601"/>
                </a:lnTo>
                <a:cubicBezTo>
                  <a:pt x="1559871" y="11639"/>
                  <a:pt x="1558852" y="13163"/>
                  <a:pt x="1557276" y="14173"/>
                </a:cubicBezTo>
                <a:cubicBezTo>
                  <a:pt x="1555699" y="15183"/>
                  <a:pt x="1553594" y="15792"/>
                  <a:pt x="1550961" y="16002"/>
                </a:cubicBezTo>
                <a:cubicBezTo>
                  <a:pt x="1547008" y="21117"/>
                  <a:pt x="1542283" y="26889"/>
                  <a:pt x="1536787" y="33318"/>
                </a:cubicBezTo>
                <a:cubicBezTo>
                  <a:pt x="1531291" y="39748"/>
                  <a:pt x="1526110" y="45634"/>
                  <a:pt x="1521243" y="50978"/>
                </a:cubicBezTo>
                <a:lnTo>
                  <a:pt x="1556676" y="50978"/>
                </a:lnTo>
                <a:lnTo>
                  <a:pt x="1571763" y="33833"/>
                </a:lnTo>
                <a:lnTo>
                  <a:pt x="1602167" y="57836"/>
                </a:lnTo>
                <a:cubicBezTo>
                  <a:pt x="1601153" y="59002"/>
                  <a:pt x="1599753" y="60098"/>
                  <a:pt x="1597967" y="61122"/>
                </a:cubicBezTo>
                <a:cubicBezTo>
                  <a:pt x="1596181" y="62146"/>
                  <a:pt x="1593923" y="62955"/>
                  <a:pt x="1591194" y="63551"/>
                </a:cubicBezTo>
                <a:lnTo>
                  <a:pt x="1591194" y="207340"/>
                </a:lnTo>
                <a:cubicBezTo>
                  <a:pt x="1591003" y="208170"/>
                  <a:pt x="1589505" y="209279"/>
                  <a:pt x="1586698" y="210668"/>
                </a:cubicBezTo>
                <a:cubicBezTo>
                  <a:pt x="1583892" y="212056"/>
                  <a:pt x="1580463" y="213318"/>
                  <a:pt x="1576411" y="214452"/>
                </a:cubicBezTo>
                <a:cubicBezTo>
                  <a:pt x="1572360" y="215587"/>
                  <a:pt x="1568373" y="216188"/>
                  <a:pt x="1564448" y="216256"/>
                </a:cubicBezTo>
                <a:lnTo>
                  <a:pt x="1559419" y="216256"/>
                </a:lnTo>
                <a:lnTo>
                  <a:pt x="1559419" y="196367"/>
                </a:lnTo>
                <a:lnTo>
                  <a:pt x="1507527" y="196367"/>
                </a:lnTo>
                <a:lnTo>
                  <a:pt x="1507527" y="206426"/>
                </a:lnTo>
                <a:cubicBezTo>
                  <a:pt x="1507293" y="208493"/>
                  <a:pt x="1504617" y="210817"/>
                  <a:pt x="1499497" y="213398"/>
                </a:cubicBezTo>
                <a:cubicBezTo>
                  <a:pt x="1494377" y="215979"/>
                  <a:pt x="1488215" y="217389"/>
                  <a:pt x="1481009" y="217627"/>
                </a:cubicBezTo>
                <a:lnTo>
                  <a:pt x="1475980" y="217627"/>
                </a:lnTo>
                <a:lnTo>
                  <a:pt x="1475980" y="99441"/>
                </a:lnTo>
                <a:cubicBezTo>
                  <a:pt x="1471984" y="102194"/>
                  <a:pt x="1467231" y="105318"/>
                  <a:pt x="1461721" y="108813"/>
                </a:cubicBezTo>
                <a:cubicBezTo>
                  <a:pt x="1456211" y="112309"/>
                  <a:pt x="1449915" y="116119"/>
                  <a:pt x="1442833" y="120243"/>
                </a:cubicBezTo>
                <a:lnTo>
                  <a:pt x="1442833" y="184937"/>
                </a:lnTo>
                <a:cubicBezTo>
                  <a:pt x="1442977" y="191939"/>
                  <a:pt x="1442206" y="197874"/>
                  <a:pt x="1440521" y="202743"/>
                </a:cubicBezTo>
                <a:cubicBezTo>
                  <a:pt x="1438837" y="207611"/>
                  <a:pt x="1435373" y="211463"/>
                  <a:pt x="1430133" y="214300"/>
                </a:cubicBezTo>
                <a:cubicBezTo>
                  <a:pt x="1424892" y="217136"/>
                  <a:pt x="1417009" y="219007"/>
                  <a:pt x="1406485" y="219913"/>
                </a:cubicBezTo>
                <a:cubicBezTo>
                  <a:pt x="1406290" y="214998"/>
                  <a:pt x="1405881" y="210712"/>
                  <a:pt x="1405257" y="207054"/>
                </a:cubicBezTo>
                <a:cubicBezTo>
                  <a:pt x="1404633" y="203397"/>
                  <a:pt x="1403595" y="200368"/>
                  <a:pt x="1402142" y="197968"/>
                </a:cubicBezTo>
                <a:cubicBezTo>
                  <a:pt x="1400871" y="195686"/>
                  <a:pt x="1399013" y="193734"/>
                  <a:pt x="1396570" y="192110"/>
                </a:cubicBezTo>
                <a:cubicBezTo>
                  <a:pt x="1394127" y="190486"/>
                  <a:pt x="1390498" y="189162"/>
                  <a:pt x="1385683" y="188138"/>
                </a:cubicBezTo>
                <a:lnTo>
                  <a:pt x="1385683" y="185166"/>
                </a:lnTo>
                <a:cubicBezTo>
                  <a:pt x="1385876" y="185180"/>
                  <a:pt x="1387471" y="185279"/>
                  <a:pt x="1390467" y="185462"/>
                </a:cubicBezTo>
                <a:cubicBezTo>
                  <a:pt x="1393462" y="185646"/>
                  <a:pt x="1396699" y="185829"/>
                  <a:pt x="1400178" y="186013"/>
                </a:cubicBezTo>
                <a:cubicBezTo>
                  <a:pt x="1403656" y="186196"/>
                  <a:pt x="1406216" y="186295"/>
                  <a:pt x="1407857" y="186309"/>
                </a:cubicBezTo>
                <a:cubicBezTo>
                  <a:pt x="1409429" y="186323"/>
                  <a:pt x="1410515" y="186066"/>
                  <a:pt x="1411115" y="185537"/>
                </a:cubicBezTo>
                <a:cubicBezTo>
                  <a:pt x="1411715" y="185009"/>
                  <a:pt x="1412000" y="184123"/>
                  <a:pt x="1411972" y="182880"/>
                </a:cubicBezTo>
                <a:lnTo>
                  <a:pt x="1411972" y="137160"/>
                </a:lnTo>
                <a:lnTo>
                  <a:pt x="1401228" y="142875"/>
                </a:lnTo>
                <a:cubicBezTo>
                  <a:pt x="1400618" y="144489"/>
                  <a:pt x="1399665" y="145832"/>
                  <a:pt x="1398370" y="146904"/>
                </a:cubicBezTo>
                <a:cubicBezTo>
                  <a:pt x="1397075" y="147976"/>
                  <a:pt x="1395665" y="148690"/>
                  <a:pt x="1394141" y="149047"/>
                </a:cubicBezTo>
                <a:lnTo>
                  <a:pt x="1382711" y="110414"/>
                </a:lnTo>
                <a:cubicBezTo>
                  <a:pt x="1385845" y="110061"/>
                  <a:pt x="1389921" y="109566"/>
                  <a:pt x="1394941" y="108928"/>
                </a:cubicBezTo>
                <a:cubicBezTo>
                  <a:pt x="1399961" y="108290"/>
                  <a:pt x="1405638" y="107566"/>
                  <a:pt x="1411972" y="106756"/>
                </a:cubicBezTo>
                <a:lnTo>
                  <a:pt x="1411972" y="61722"/>
                </a:lnTo>
                <a:lnTo>
                  <a:pt x="1386597" y="61722"/>
                </a:lnTo>
                <a:lnTo>
                  <a:pt x="1384769" y="55321"/>
                </a:lnTo>
                <a:lnTo>
                  <a:pt x="1411972" y="55321"/>
                </a:lnTo>
                <a:close/>
                <a:moveTo>
                  <a:pt x="735316" y="2514"/>
                </a:moveTo>
                <a:lnTo>
                  <a:pt x="780807" y="15087"/>
                </a:lnTo>
                <a:cubicBezTo>
                  <a:pt x="780355" y="16697"/>
                  <a:pt x="779374" y="17935"/>
                  <a:pt x="777864" y="18802"/>
                </a:cubicBezTo>
                <a:cubicBezTo>
                  <a:pt x="776354" y="19669"/>
                  <a:pt x="774287" y="20107"/>
                  <a:pt x="771663" y="20117"/>
                </a:cubicBezTo>
                <a:cubicBezTo>
                  <a:pt x="765491" y="37452"/>
                  <a:pt x="758405" y="53073"/>
                  <a:pt x="750404" y="66980"/>
                </a:cubicBezTo>
                <a:lnTo>
                  <a:pt x="763205" y="71552"/>
                </a:lnTo>
                <a:cubicBezTo>
                  <a:pt x="762896" y="72685"/>
                  <a:pt x="762200" y="73619"/>
                  <a:pt x="761119" y="74352"/>
                </a:cubicBezTo>
                <a:cubicBezTo>
                  <a:pt x="760038" y="75085"/>
                  <a:pt x="758371" y="75676"/>
                  <a:pt x="756119" y="76124"/>
                </a:cubicBezTo>
                <a:lnTo>
                  <a:pt x="756119" y="210541"/>
                </a:lnTo>
                <a:cubicBezTo>
                  <a:pt x="755614" y="212022"/>
                  <a:pt x="752737" y="213860"/>
                  <a:pt x="747489" y="216056"/>
                </a:cubicBezTo>
                <a:cubicBezTo>
                  <a:pt x="742241" y="218251"/>
                  <a:pt x="736278" y="219461"/>
                  <a:pt x="729601" y="219685"/>
                </a:cubicBezTo>
                <a:lnTo>
                  <a:pt x="723429" y="219685"/>
                </a:lnTo>
                <a:lnTo>
                  <a:pt x="723429" y="103784"/>
                </a:lnTo>
                <a:cubicBezTo>
                  <a:pt x="716533" y="111328"/>
                  <a:pt x="709065" y="118186"/>
                  <a:pt x="701026" y="124358"/>
                </a:cubicBezTo>
                <a:lnTo>
                  <a:pt x="698511" y="122758"/>
                </a:lnTo>
                <a:cubicBezTo>
                  <a:pt x="703669" y="112655"/>
                  <a:pt x="708644" y="101061"/>
                  <a:pt x="713438" y="87977"/>
                </a:cubicBezTo>
                <a:cubicBezTo>
                  <a:pt x="718232" y="74893"/>
                  <a:pt x="722530" y="61047"/>
                  <a:pt x="726333" y="46440"/>
                </a:cubicBezTo>
                <a:cubicBezTo>
                  <a:pt x="730136" y="31832"/>
                  <a:pt x="733130" y="17190"/>
                  <a:pt x="735316" y="2514"/>
                </a:cubicBezTo>
                <a:close/>
                <a:moveTo>
                  <a:pt x="1193202" y="1829"/>
                </a:moveTo>
                <a:cubicBezTo>
                  <a:pt x="1213142" y="2818"/>
                  <a:pt x="1227454" y="6411"/>
                  <a:pt x="1236136" y="12609"/>
                </a:cubicBezTo>
                <a:cubicBezTo>
                  <a:pt x="1244818" y="18806"/>
                  <a:pt x="1249270" y="25442"/>
                  <a:pt x="1249495" y="32518"/>
                </a:cubicBezTo>
                <a:cubicBezTo>
                  <a:pt x="1249718" y="39594"/>
                  <a:pt x="1247113" y="44945"/>
                  <a:pt x="1241679" y="48570"/>
                </a:cubicBezTo>
                <a:cubicBezTo>
                  <a:pt x="1236245" y="52196"/>
                  <a:pt x="1229382" y="51931"/>
                  <a:pt x="1221091" y="47777"/>
                </a:cubicBezTo>
                <a:lnTo>
                  <a:pt x="1214580" y="34980"/>
                </a:lnTo>
                <a:lnTo>
                  <a:pt x="1212318" y="39748"/>
                </a:lnTo>
                <a:cubicBezTo>
                  <a:pt x="1210885" y="41115"/>
                  <a:pt x="1208323" y="42038"/>
                  <a:pt x="1204632" y="42519"/>
                </a:cubicBezTo>
                <a:lnTo>
                  <a:pt x="1204632" y="209169"/>
                </a:lnTo>
                <a:cubicBezTo>
                  <a:pt x="1204322" y="210998"/>
                  <a:pt x="1201455" y="213112"/>
                  <a:pt x="1196031" y="215513"/>
                </a:cubicBezTo>
                <a:cubicBezTo>
                  <a:pt x="1190606" y="217913"/>
                  <a:pt x="1184482" y="219227"/>
                  <a:pt x="1177657" y="219456"/>
                </a:cubicBezTo>
                <a:lnTo>
                  <a:pt x="1171942" y="219456"/>
                </a:lnTo>
                <a:lnTo>
                  <a:pt x="1171942" y="30861"/>
                </a:lnTo>
                <a:lnTo>
                  <a:pt x="1214450" y="34725"/>
                </a:lnTo>
                <a:lnTo>
                  <a:pt x="1208747" y="23517"/>
                </a:lnTo>
                <a:cubicBezTo>
                  <a:pt x="1203317" y="15616"/>
                  <a:pt x="1197602" y="8844"/>
                  <a:pt x="1191602" y="3200"/>
                </a:cubicBezTo>
                <a:close/>
                <a:moveTo>
                  <a:pt x="1801506" y="1614"/>
                </a:moveTo>
                <a:cubicBezTo>
                  <a:pt x="1801643" y="1709"/>
                  <a:pt x="1803147" y="2841"/>
                  <a:pt x="1806019" y="5009"/>
                </a:cubicBezTo>
                <a:cubicBezTo>
                  <a:pt x="1808891" y="7178"/>
                  <a:pt x="1812308" y="9815"/>
                  <a:pt x="1816272" y="12922"/>
                </a:cubicBezTo>
                <a:cubicBezTo>
                  <a:pt x="1820236" y="16029"/>
                  <a:pt x="1823925" y="19038"/>
                  <a:pt x="1827338" y="21948"/>
                </a:cubicBezTo>
                <a:cubicBezTo>
                  <a:pt x="1827081" y="23194"/>
                  <a:pt x="1826395" y="24114"/>
                  <a:pt x="1825281" y="24707"/>
                </a:cubicBezTo>
                <a:cubicBezTo>
                  <a:pt x="1824166" y="25300"/>
                  <a:pt x="1822795" y="25594"/>
                  <a:pt x="1821166" y="25589"/>
                </a:cubicBezTo>
                <a:lnTo>
                  <a:pt x="1795105" y="25589"/>
                </a:lnTo>
                <a:lnTo>
                  <a:pt x="1795105" y="83130"/>
                </a:lnTo>
                <a:lnTo>
                  <a:pt x="1804707" y="69927"/>
                </a:lnTo>
                <a:cubicBezTo>
                  <a:pt x="1804841" y="70021"/>
                  <a:pt x="1806300" y="71148"/>
                  <a:pt x="1809084" y="73307"/>
                </a:cubicBezTo>
                <a:cubicBezTo>
                  <a:pt x="1811868" y="75467"/>
                  <a:pt x="1815173" y="78095"/>
                  <a:pt x="1818999" y="81191"/>
                </a:cubicBezTo>
                <a:cubicBezTo>
                  <a:pt x="1822824" y="84286"/>
                  <a:pt x="1826366" y="87285"/>
                  <a:pt x="1829624" y="90187"/>
                </a:cubicBezTo>
                <a:cubicBezTo>
                  <a:pt x="1829371" y="91462"/>
                  <a:pt x="1828676" y="92480"/>
                  <a:pt x="1827538" y="93240"/>
                </a:cubicBezTo>
                <a:cubicBezTo>
                  <a:pt x="1826400" y="94001"/>
                  <a:pt x="1824961" y="94444"/>
                  <a:pt x="1823223" y="94570"/>
                </a:cubicBezTo>
                <a:lnTo>
                  <a:pt x="1795105" y="96192"/>
                </a:lnTo>
                <a:lnTo>
                  <a:pt x="1795105" y="111336"/>
                </a:lnTo>
                <a:cubicBezTo>
                  <a:pt x="1794943" y="112084"/>
                  <a:pt x="1792810" y="113218"/>
                  <a:pt x="1788705" y="114738"/>
                </a:cubicBezTo>
                <a:cubicBezTo>
                  <a:pt x="1784599" y="116259"/>
                  <a:pt x="1778808" y="117107"/>
                  <a:pt x="1771331" y="117283"/>
                </a:cubicBezTo>
                <a:lnTo>
                  <a:pt x="1766073" y="117283"/>
                </a:lnTo>
                <a:lnTo>
                  <a:pt x="1766073" y="97813"/>
                </a:lnTo>
                <a:lnTo>
                  <a:pt x="1689721" y="101957"/>
                </a:lnTo>
                <a:lnTo>
                  <a:pt x="1687435" y="94537"/>
                </a:lnTo>
                <a:lnTo>
                  <a:pt x="1706866" y="93383"/>
                </a:lnTo>
                <a:lnTo>
                  <a:pt x="1706866" y="25589"/>
                </a:lnTo>
                <a:lnTo>
                  <a:pt x="1689263" y="25589"/>
                </a:lnTo>
                <a:lnTo>
                  <a:pt x="1687435" y="19217"/>
                </a:lnTo>
                <a:lnTo>
                  <a:pt x="1787333" y="19217"/>
                </a:lnTo>
                <a:close/>
                <a:moveTo>
                  <a:pt x="2382836" y="1386"/>
                </a:moveTo>
                <a:lnTo>
                  <a:pt x="2423755" y="14187"/>
                </a:lnTo>
                <a:cubicBezTo>
                  <a:pt x="2423308" y="15811"/>
                  <a:pt x="2422317" y="17021"/>
                  <a:pt x="2420783" y="17816"/>
                </a:cubicBezTo>
                <a:cubicBezTo>
                  <a:pt x="2419250" y="18612"/>
                  <a:pt x="2417117" y="18850"/>
                  <a:pt x="2414383" y="18531"/>
                </a:cubicBezTo>
                <a:cubicBezTo>
                  <a:pt x="2413116" y="21283"/>
                  <a:pt x="2411707" y="24065"/>
                  <a:pt x="2410153" y="26875"/>
                </a:cubicBezTo>
                <a:cubicBezTo>
                  <a:pt x="2408601" y="29685"/>
                  <a:pt x="2406963" y="32466"/>
                  <a:pt x="2405239" y="35219"/>
                </a:cubicBezTo>
                <a:lnTo>
                  <a:pt x="2466047" y="35219"/>
                </a:lnTo>
                <a:lnTo>
                  <a:pt x="2483191" y="13273"/>
                </a:lnTo>
                <a:cubicBezTo>
                  <a:pt x="2483358" y="13392"/>
                  <a:pt x="2485184" y="14780"/>
                  <a:pt x="2488669" y="17438"/>
                </a:cubicBezTo>
                <a:cubicBezTo>
                  <a:pt x="2492155" y="20096"/>
                  <a:pt x="2496301" y="23313"/>
                  <a:pt x="2501107" y="27087"/>
                </a:cubicBezTo>
                <a:cubicBezTo>
                  <a:pt x="2505913" y="30861"/>
                  <a:pt x="2510381" y="34482"/>
                  <a:pt x="2514510" y="37950"/>
                </a:cubicBezTo>
                <a:cubicBezTo>
                  <a:pt x="2514133" y="39196"/>
                  <a:pt x="2513343" y="40116"/>
                  <a:pt x="2512138" y="40709"/>
                </a:cubicBezTo>
                <a:cubicBezTo>
                  <a:pt x="2510933" y="41302"/>
                  <a:pt x="2509513" y="41596"/>
                  <a:pt x="2507880" y="41591"/>
                </a:cubicBezTo>
                <a:lnTo>
                  <a:pt x="2437014" y="41591"/>
                </a:lnTo>
                <a:cubicBezTo>
                  <a:pt x="2443164" y="48426"/>
                  <a:pt x="2450651" y="54118"/>
                  <a:pt x="2459477" y="58667"/>
                </a:cubicBezTo>
                <a:cubicBezTo>
                  <a:pt x="2468301" y="63216"/>
                  <a:pt x="2477685" y="66773"/>
                  <a:pt x="2487628" y="69340"/>
                </a:cubicBezTo>
                <a:cubicBezTo>
                  <a:pt x="2497571" y="71906"/>
                  <a:pt x="2507293" y="73634"/>
                  <a:pt x="2516795" y="74523"/>
                </a:cubicBezTo>
                <a:lnTo>
                  <a:pt x="2516567" y="77952"/>
                </a:lnTo>
                <a:cubicBezTo>
                  <a:pt x="2510014" y="81728"/>
                  <a:pt x="2504833" y="86073"/>
                  <a:pt x="2501022" y="90988"/>
                </a:cubicBezTo>
                <a:cubicBezTo>
                  <a:pt x="2497212" y="95903"/>
                  <a:pt x="2495003" y="101384"/>
                  <a:pt x="2494393" y="107431"/>
                </a:cubicBezTo>
                <a:cubicBezTo>
                  <a:pt x="2480181" y="101269"/>
                  <a:pt x="2467685" y="92531"/>
                  <a:pt x="2456903" y="81215"/>
                </a:cubicBezTo>
                <a:cubicBezTo>
                  <a:pt x="2446120" y="69900"/>
                  <a:pt x="2437281" y="56692"/>
                  <a:pt x="2430385" y="41591"/>
                </a:cubicBezTo>
                <a:lnTo>
                  <a:pt x="2400895" y="41591"/>
                </a:lnTo>
                <a:cubicBezTo>
                  <a:pt x="2397800" y="46162"/>
                  <a:pt x="2394333" y="50634"/>
                  <a:pt x="2390494" y="55005"/>
                </a:cubicBezTo>
                <a:cubicBezTo>
                  <a:pt x="2386655" y="59376"/>
                  <a:pt x="2382503" y="63676"/>
                  <a:pt x="2378035" y="67904"/>
                </a:cubicBezTo>
                <a:lnTo>
                  <a:pt x="2389923" y="72252"/>
                </a:lnTo>
                <a:lnTo>
                  <a:pt x="2414383" y="72252"/>
                </a:lnTo>
                <a:lnTo>
                  <a:pt x="2426956" y="57608"/>
                </a:lnTo>
                <a:cubicBezTo>
                  <a:pt x="2427076" y="57687"/>
                  <a:pt x="2428411" y="58647"/>
                  <a:pt x="2430961" y="60489"/>
                </a:cubicBezTo>
                <a:cubicBezTo>
                  <a:pt x="2433510" y="62330"/>
                  <a:pt x="2436556" y="64577"/>
                  <a:pt x="2440096" y="67230"/>
                </a:cubicBezTo>
                <a:cubicBezTo>
                  <a:pt x="2443637" y="69884"/>
                  <a:pt x="2446953" y="72468"/>
                  <a:pt x="2450045" y="74983"/>
                </a:cubicBezTo>
                <a:cubicBezTo>
                  <a:pt x="2449687" y="76230"/>
                  <a:pt x="2448973" y="77149"/>
                  <a:pt x="2447901" y="77742"/>
                </a:cubicBezTo>
                <a:cubicBezTo>
                  <a:pt x="2446830" y="78335"/>
                  <a:pt x="2445487" y="78629"/>
                  <a:pt x="2443872" y="78624"/>
                </a:cubicBezTo>
                <a:lnTo>
                  <a:pt x="2386722" y="78624"/>
                </a:lnTo>
                <a:lnTo>
                  <a:pt x="2386722" y="98769"/>
                </a:lnTo>
                <a:lnTo>
                  <a:pt x="2423070" y="98769"/>
                </a:lnTo>
                <a:lnTo>
                  <a:pt x="2436557" y="82745"/>
                </a:lnTo>
                <a:cubicBezTo>
                  <a:pt x="2436689" y="82828"/>
                  <a:pt x="2438151" y="83857"/>
                  <a:pt x="2440943" y="85830"/>
                </a:cubicBezTo>
                <a:cubicBezTo>
                  <a:pt x="2443734" y="87804"/>
                  <a:pt x="2447059" y="90222"/>
                  <a:pt x="2450917" y="93084"/>
                </a:cubicBezTo>
                <a:cubicBezTo>
                  <a:pt x="2454775" y="95946"/>
                  <a:pt x="2458370" y="98751"/>
                  <a:pt x="2461703" y="101500"/>
                </a:cubicBezTo>
                <a:cubicBezTo>
                  <a:pt x="2461346" y="102747"/>
                  <a:pt x="2460631" y="103667"/>
                  <a:pt x="2459560" y="104260"/>
                </a:cubicBezTo>
                <a:cubicBezTo>
                  <a:pt x="2458489" y="104852"/>
                  <a:pt x="2457145" y="105146"/>
                  <a:pt x="2455531" y="105142"/>
                </a:cubicBezTo>
                <a:lnTo>
                  <a:pt x="2386722" y="105142"/>
                </a:lnTo>
                <a:lnTo>
                  <a:pt x="2386722" y="126201"/>
                </a:lnTo>
                <a:lnTo>
                  <a:pt x="2430385" y="126201"/>
                </a:lnTo>
                <a:lnTo>
                  <a:pt x="2444787" y="109262"/>
                </a:lnTo>
                <a:cubicBezTo>
                  <a:pt x="2444923" y="109353"/>
                  <a:pt x="2446453" y="110443"/>
                  <a:pt x="2449375" y="112534"/>
                </a:cubicBezTo>
                <a:cubicBezTo>
                  <a:pt x="2452298" y="114625"/>
                  <a:pt x="2455792" y="117172"/>
                  <a:pt x="2459857" y="120177"/>
                </a:cubicBezTo>
                <a:cubicBezTo>
                  <a:pt x="2463923" y="123182"/>
                  <a:pt x="2467739" y="126100"/>
                  <a:pt x="2471304" y="128932"/>
                </a:cubicBezTo>
                <a:cubicBezTo>
                  <a:pt x="2470951" y="130179"/>
                  <a:pt x="2470228" y="131099"/>
                  <a:pt x="2469133" y="131692"/>
                </a:cubicBezTo>
                <a:cubicBezTo>
                  <a:pt x="2468037" y="132284"/>
                  <a:pt x="2466627" y="132578"/>
                  <a:pt x="2464903" y="132574"/>
                </a:cubicBezTo>
                <a:lnTo>
                  <a:pt x="2386722" y="132574"/>
                </a:lnTo>
                <a:lnTo>
                  <a:pt x="2386722" y="154776"/>
                </a:lnTo>
                <a:lnTo>
                  <a:pt x="2461246" y="154776"/>
                </a:lnTo>
                <a:lnTo>
                  <a:pt x="2478391" y="134634"/>
                </a:lnTo>
                <a:cubicBezTo>
                  <a:pt x="2478553" y="134738"/>
                  <a:pt x="2480362" y="136004"/>
                  <a:pt x="2483818" y="138431"/>
                </a:cubicBezTo>
                <a:cubicBezTo>
                  <a:pt x="2487274" y="140858"/>
                  <a:pt x="2491403" y="143818"/>
                  <a:pt x="2496205" y="147311"/>
                </a:cubicBezTo>
                <a:cubicBezTo>
                  <a:pt x="2501007" y="150805"/>
                  <a:pt x="2505508" y="154203"/>
                  <a:pt x="2509709" y="157507"/>
                </a:cubicBezTo>
                <a:cubicBezTo>
                  <a:pt x="2509347" y="158754"/>
                  <a:pt x="2508585" y="159674"/>
                  <a:pt x="2507423" y="160267"/>
                </a:cubicBezTo>
                <a:cubicBezTo>
                  <a:pt x="2506261" y="160859"/>
                  <a:pt x="2504813" y="161153"/>
                  <a:pt x="2503079" y="161149"/>
                </a:cubicBezTo>
                <a:lnTo>
                  <a:pt x="2413011" y="161149"/>
                </a:lnTo>
                <a:cubicBezTo>
                  <a:pt x="2405620" y="165709"/>
                  <a:pt x="2396628" y="170141"/>
                  <a:pt x="2386037" y="174444"/>
                </a:cubicBezTo>
                <a:cubicBezTo>
                  <a:pt x="2375445" y="178747"/>
                  <a:pt x="2365081" y="182321"/>
                  <a:pt x="2354947" y="185166"/>
                </a:cubicBezTo>
                <a:cubicBezTo>
                  <a:pt x="2367672" y="185623"/>
                  <a:pt x="2382512" y="185795"/>
                  <a:pt x="2399467" y="185680"/>
                </a:cubicBezTo>
                <a:cubicBezTo>
                  <a:pt x="2416421" y="185566"/>
                  <a:pt x="2433890" y="185166"/>
                  <a:pt x="2451873" y="184480"/>
                </a:cubicBezTo>
                <a:cubicBezTo>
                  <a:pt x="2449235" y="180692"/>
                  <a:pt x="2446568" y="177060"/>
                  <a:pt x="2443872" y="173586"/>
                </a:cubicBezTo>
                <a:cubicBezTo>
                  <a:pt x="2441177" y="170112"/>
                  <a:pt x="2438510" y="166881"/>
                  <a:pt x="2435871" y="163894"/>
                </a:cubicBezTo>
                <a:lnTo>
                  <a:pt x="2437700" y="162521"/>
                </a:lnTo>
                <a:cubicBezTo>
                  <a:pt x="2457636" y="165819"/>
                  <a:pt x="2471957" y="171087"/>
                  <a:pt x="2480662" y="178325"/>
                </a:cubicBezTo>
                <a:cubicBezTo>
                  <a:pt x="2489368" y="185562"/>
                  <a:pt x="2493888" y="192823"/>
                  <a:pt x="2494221" y="200107"/>
                </a:cubicBezTo>
                <a:cubicBezTo>
                  <a:pt x="2494555" y="207390"/>
                  <a:pt x="2492131" y="212750"/>
                  <a:pt x="2486949" y="216187"/>
                </a:cubicBezTo>
                <a:cubicBezTo>
                  <a:pt x="2481767" y="219623"/>
                  <a:pt x="2475257" y="219189"/>
                  <a:pt x="2467418" y="214884"/>
                </a:cubicBezTo>
                <a:cubicBezTo>
                  <a:pt x="2466023" y="210636"/>
                  <a:pt x="2464241" y="206330"/>
                  <a:pt x="2462075" y="201968"/>
                </a:cubicBezTo>
                <a:cubicBezTo>
                  <a:pt x="2459907" y="197606"/>
                  <a:pt x="2457498" y="193300"/>
                  <a:pt x="2454845" y="189052"/>
                </a:cubicBezTo>
                <a:cubicBezTo>
                  <a:pt x="2442334" y="192895"/>
                  <a:pt x="2427065" y="196982"/>
                  <a:pt x="2409039" y="201311"/>
                </a:cubicBezTo>
                <a:cubicBezTo>
                  <a:pt x="2391013" y="205640"/>
                  <a:pt x="2370544" y="209783"/>
                  <a:pt x="2347631" y="213741"/>
                </a:cubicBezTo>
                <a:cubicBezTo>
                  <a:pt x="2345574" y="216256"/>
                  <a:pt x="2343288" y="217856"/>
                  <a:pt x="2340773" y="218542"/>
                </a:cubicBezTo>
                <a:lnTo>
                  <a:pt x="2330487" y="182650"/>
                </a:lnTo>
                <a:cubicBezTo>
                  <a:pt x="2330639" y="182641"/>
                  <a:pt x="2331591" y="182488"/>
                  <a:pt x="2333344" y="182193"/>
                </a:cubicBezTo>
                <a:cubicBezTo>
                  <a:pt x="2335097" y="181897"/>
                  <a:pt x="2336735" y="181516"/>
                  <a:pt x="2338259" y="181049"/>
                </a:cubicBezTo>
                <a:cubicBezTo>
                  <a:pt x="2343079" y="179462"/>
                  <a:pt x="2347841" y="176689"/>
                  <a:pt x="2352546" y="172729"/>
                </a:cubicBezTo>
                <a:cubicBezTo>
                  <a:pt x="2357252" y="168769"/>
                  <a:pt x="2361100" y="164909"/>
                  <a:pt x="2364091" y="161149"/>
                </a:cubicBezTo>
                <a:lnTo>
                  <a:pt x="2306483" y="161149"/>
                </a:lnTo>
                <a:lnTo>
                  <a:pt x="2304655" y="154776"/>
                </a:lnTo>
                <a:lnTo>
                  <a:pt x="2353118" y="154776"/>
                </a:lnTo>
                <a:lnTo>
                  <a:pt x="2353118" y="87332"/>
                </a:lnTo>
                <a:cubicBezTo>
                  <a:pt x="2345703" y="92153"/>
                  <a:pt x="2337616" y="96685"/>
                  <a:pt x="2328858" y="100927"/>
                </a:cubicBezTo>
                <a:cubicBezTo>
                  <a:pt x="2320099" y="105169"/>
                  <a:pt x="2310584" y="109015"/>
                  <a:pt x="2300311" y="112467"/>
                </a:cubicBezTo>
                <a:lnTo>
                  <a:pt x="2298711" y="110178"/>
                </a:lnTo>
                <a:cubicBezTo>
                  <a:pt x="2314313" y="100455"/>
                  <a:pt x="2327572" y="89685"/>
                  <a:pt x="2338487" y="77866"/>
                </a:cubicBezTo>
                <a:cubicBezTo>
                  <a:pt x="2349403" y="66047"/>
                  <a:pt x="2358319" y="53955"/>
                  <a:pt x="2365234" y="41591"/>
                </a:cubicBezTo>
                <a:lnTo>
                  <a:pt x="2303740" y="41591"/>
                </a:lnTo>
                <a:lnTo>
                  <a:pt x="2301912" y="35219"/>
                </a:lnTo>
                <a:lnTo>
                  <a:pt x="2368891" y="35219"/>
                </a:lnTo>
                <a:cubicBezTo>
                  <a:pt x="2371859" y="29380"/>
                  <a:pt x="2374497" y="23627"/>
                  <a:pt x="2376807" y="17959"/>
                </a:cubicBezTo>
                <a:cubicBezTo>
                  <a:pt x="2379117" y="12292"/>
                  <a:pt x="2381126" y="6767"/>
                  <a:pt x="2382836" y="1386"/>
                </a:cubicBezTo>
                <a:close/>
                <a:moveTo>
                  <a:pt x="1016722" y="0"/>
                </a:moveTo>
                <a:lnTo>
                  <a:pt x="1059700" y="12344"/>
                </a:lnTo>
                <a:cubicBezTo>
                  <a:pt x="1059166" y="13787"/>
                  <a:pt x="1058118" y="15016"/>
                  <a:pt x="1056556" y="16030"/>
                </a:cubicBezTo>
                <a:cubicBezTo>
                  <a:pt x="1054994" y="17045"/>
                  <a:pt x="1052689" y="17416"/>
                  <a:pt x="1049641" y="17145"/>
                </a:cubicBezTo>
                <a:lnTo>
                  <a:pt x="1042554" y="42519"/>
                </a:lnTo>
                <a:lnTo>
                  <a:pt x="1075244" y="42519"/>
                </a:lnTo>
                <a:lnTo>
                  <a:pt x="1091932" y="20345"/>
                </a:lnTo>
                <a:cubicBezTo>
                  <a:pt x="1092096" y="20467"/>
                  <a:pt x="1093851" y="21875"/>
                  <a:pt x="1097198" y="24570"/>
                </a:cubicBezTo>
                <a:cubicBezTo>
                  <a:pt x="1100546" y="27265"/>
                  <a:pt x="1104502" y="30519"/>
                  <a:pt x="1109069" y="34332"/>
                </a:cubicBezTo>
                <a:cubicBezTo>
                  <a:pt x="1113635" y="38145"/>
                  <a:pt x="1117829" y="41789"/>
                  <a:pt x="1121650" y="45263"/>
                </a:cubicBezTo>
                <a:cubicBezTo>
                  <a:pt x="1121283" y="46515"/>
                  <a:pt x="1120531" y="47439"/>
                  <a:pt x="1119392" y="48034"/>
                </a:cubicBezTo>
                <a:cubicBezTo>
                  <a:pt x="1118254" y="48630"/>
                  <a:pt x="1116873" y="48925"/>
                  <a:pt x="1115249" y="48920"/>
                </a:cubicBezTo>
                <a:lnTo>
                  <a:pt x="1040726" y="48920"/>
                </a:lnTo>
                <a:cubicBezTo>
                  <a:pt x="1039116" y="54783"/>
                  <a:pt x="1037420" y="60831"/>
                  <a:pt x="1035639" y="67065"/>
                </a:cubicBezTo>
                <a:cubicBezTo>
                  <a:pt x="1033858" y="73300"/>
                  <a:pt x="1032048" y="79519"/>
                  <a:pt x="1030210" y="85725"/>
                </a:cubicBezTo>
                <a:lnTo>
                  <a:pt x="1093075" y="85725"/>
                </a:lnTo>
                <a:lnTo>
                  <a:pt x="1110449" y="61950"/>
                </a:lnTo>
                <a:cubicBezTo>
                  <a:pt x="1110624" y="62083"/>
                  <a:pt x="1112483" y="63596"/>
                  <a:pt x="1116028" y="66489"/>
                </a:cubicBezTo>
                <a:cubicBezTo>
                  <a:pt x="1119573" y="69381"/>
                  <a:pt x="1123753" y="72858"/>
                  <a:pt x="1128567" y="76920"/>
                </a:cubicBezTo>
                <a:cubicBezTo>
                  <a:pt x="1133382" y="80981"/>
                  <a:pt x="1137782" y="84830"/>
                  <a:pt x="1141767" y="88468"/>
                </a:cubicBezTo>
                <a:cubicBezTo>
                  <a:pt x="1141405" y="89721"/>
                  <a:pt x="1140643" y="90645"/>
                  <a:pt x="1139481" y="91240"/>
                </a:cubicBezTo>
                <a:cubicBezTo>
                  <a:pt x="1138319" y="91835"/>
                  <a:pt x="1136871" y="92130"/>
                  <a:pt x="1135137" y="92126"/>
                </a:cubicBezTo>
                <a:lnTo>
                  <a:pt x="1028381" y="92126"/>
                </a:lnTo>
                <a:cubicBezTo>
                  <a:pt x="1026652" y="98103"/>
                  <a:pt x="1024966" y="103808"/>
                  <a:pt x="1023324" y="109242"/>
                </a:cubicBezTo>
                <a:cubicBezTo>
                  <a:pt x="1021680" y="114676"/>
                  <a:pt x="1020166" y="119639"/>
                  <a:pt x="1018780" y="124130"/>
                </a:cubicBezTo>
                <a:lnTo>
                  <a:pt x="1068157" y="124130"/>
                </a:lnTo>
                <a:lnTo>
                  <a:pt x="1086674" y="106527"/>
                </a:lnTo>
                <a:lnTo>
                  <a:pt x="1116621" y="135331"/>
                </a:lnTo>
                <a:cubicBezTo>
                  <a:pt x="1115759" y="136445"/>
                  <a:pt x="1114625" y="137246"/>
                  <a:pt x="1113220" y="137731"/>
                </a:cubicBezTo>
                <a:cubicBezTo>
                  <a:pt x="1111816" y="138217"/>
                  <a:pt x="1109825" y="138560"/>
                  <a:pt x="1107248" y="138760"/>
                </a:cubicBezTo>
                <a:cubicBezTo>
                  <a:pt x="1100776" y="144380"/>
                  <a:pt x="1093089" y="150342"/>
                  <a:pt x="1084188" y="156648"/>
                </a:cubicBezTo>
                <a:cubicBezTo>
                  <a:pt x="1075287" y="162954"/>
                  <a:pt x="1066286" y="168802"/>
                  <a:pt x="1057185" y="174193"/>
                </a:cubicBezTo>
                <a:cubicBezTo>
                  <a:pt x="1070204" y="180549"/>
                  <a:pt x="1078557" y="187675"/>
                  <a:pt x="1082246" y="195571"/>
                </a:cubicBezTo>
                <a:cubicBezTo>
                  <a:pt x="1085935" y="203468"/>
                  <a:pt x="1085940" y="210120"/>
                  <a:pt x="1082263" y="215527"/>
                </a:cubicBezTo>
                <a:cubicBezTo>
                  <a:pt x="1078586" y="220935"/>
                  <a:pt x="1072207" y="223083"/>
                  <a:pt x="1063128" y="221971"/>
                </a:cubicBezTo>
                <a:cubicBezTo>
                  <a:pt x="1056340" y="214713"/>
                  <a:pt x="1047997" y="207536"/>
                  <a:pt x="1038101" y="200440"/>
                </a:cubicBezTo>
                <a:cubicBezTo>
                  <a:pt x="1028205" y="193343"/>
                  <a:pt x="1017712" y="186895"/>
                  <a:pt x="1006622" y="181093"/>
                </a:cubicBezTo>
                <a:cubicBezTo>
                  <a:pt x="995532" y="175292"/>
                  <a:pt x="984802" y="170706"/>
                  <a:pt x="974431" y="167335"/>
                </a:cubicBezTo>
                <a:lnTo>
                  <a:pt x="975575" y="164820"/>
                </a:lnTo>
                <a:cubicBezTo>
                  <a:pt x="991315" y="163611"/>
                  <a:pt x="1005154" y="163573"/>
                  <a:pt x="1017094" y="164706"/>
                </a:cubicBezTo>
                <a:cubicBezTo>
                  <a:pt x="1029034" y="165840"/>
                  <a:pt x="1039273" y="167859"/>
                  <a:pt x="1047812" y="170764"/>
                </a:cubicBezTo>
                <a:cubicBezTo>
                  <a:pt x="1051641" y="164244"/>
                  <a:pt x="1055356" y="157453"/>
                  <a:pt x="1058957" y="150390"/>
                </a:cubicBezTo>
                <a:cubicBezTo>
                  <a:pt x="1062557" y="143327"/>
                  <a:pt x="1065700" y="136707"/>
                  <a:pt x="1068386" y="130530"/>
                </a:cubicBezTo>
                <a:lnTo>
                  <a:pt x="1018094" y="130530"/>
                </a:lnTo>
                <a:lnTo>
                  <a:pt x="1005978" y="145161"/>
                </a:lnTo>
                <a:lnTo>
                  <a:pt x="974431" y="126644"/>
                </a:lnTo>
                <a:cubicBezTo>
                  <a:pt x="975479" y="125720"/>
                  <a:pt x="976698" y="124768"/>
                  <a:pt x="978089" y="123787"/>
                </a:cubicBezTo>
                <a:cubicBezTo>
                  <a:pt x="979480" y="122806"/>
                  <a:pt x="980928" y="121853"/>
                  <a:pt x="982432" y="120929"/>
                </a:cubicBezTo>
                <a:cubicBezTo>
                  <a:pt x="984038" y="116900"/>
                  <a:pt x="985685" y="112442"/>
                  <a:pt x="987376" y="107556"/>
                </a:cubicBezTo>
                <a:cubicBezTo>
                  <a:pt x="989067" y="102670"/>
                  <a:pt x="990772" y="97526"/>
                  <a:pt x="992491" y="92126"/>
                </a:cubicBezTo>
                <a:lnTo>
                  <a:pt x="931912" y="92126"/>
                </a:lnTo>
                <a:lnTo>
                  <a:pt x="930083" y="85725"/>
                </a:lnTo>
                <a:lnTo>
                  <a:pt x="994320" y="85725"/>
                </a:lnTo>
                <a:cubicBezTo>
                  <a:pt x="996268" y="79748"/>
                  <a:pt x="998144" y="73642"/>
                  <a:pt x="999949" y="67408"/>
                </a:cubicBezTo>
                <a:cubicBezTo>
                  <a:pt x="1001754" y="61174"/>
                  <a:pt x="1003459" y="55012"/>
                  <a:pt x="1005064" y="48920"/>
                </a:cubicBezTo>
                <a:lnTo>
                  <a:pt x="945171" y="48920"/>
                </a:lnTo>
                <a:lnTo>
                  <a:pt x="943342" y="42519"/>
                </a:lnTo>
                <a:lnTo>
                  <a:pt x="1006893" y="42519"/>
                </a:lnTo>
                <a:cubicBezTo>
                  <a:pt x="1009203" y="33733"/>
                  <a:pt x="1011212" y="25646"/>
                  <a:pt x="1012922" y="18259"/>
                </a:cubicBezTo>
                <a:cubicBezTo>
                  <a:pt x="1014632" y="10873"/>
                  <a:pt x="1015899" y="4786"/>
                  <a:pt x="10167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n-US" altLang="zh-CN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25C48454-C459-4846-948C-A487F19E099F}"/>
              </a:ext>
            </a:extLst>
          </p:cNvPr>
          <p:cNvGrpSpPr/>
          <p:nvPr/>
        </p:nvGrpSpPr>
        <p:grpSpPr>
          <a:xfrm>
            <a:off x="6804660" y="1612391"/>
            <a:ext cx="3607362" cy="1478112"/>
            <a:chOff x="6804660" y="1612391"/>
            <a:chExt cx="3607362" cy="1478112"/>
          </a:xfrm>
        </p:grpSpPr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FC69A8AD-EDF9-46A2-88F4-8ED8A50099D2}"/>
                </a:ext>
              </a:extLst>
            </p:cNvPr>
            <p:cNvGrpSpPr/>
            <p:nvPr/>
          </p:nvGrpSpPr>
          <p:grpSpPr>
            <a:xfrm>
              <a:off x="6804660" y="1612391"/>
              <a:ext cx="3607362" cy="1478112"/>
              <a:chOff x="6804660" y="1612391"/>
              <a:chExt cx="3607362" cy="1478112"/>
            </a:xfrm>
          </p:grpSpPr>
          <p:sp>
            <p:nvSpPr>
              <p:cNvPr id="4" name="矩形 3">
                <a:extLst>
                  <a:ext uri="{FF2B5EF4-FFF2-40B4-BE49-F238E27FC236}">
                    <a16:creationId xmlns="" xmlns:a16="http://schemas.microsoft.com/office/drawing/2014/main" id="{8E101E01-23A1-41A7-A5FD-A4CB7F489644}"/>
                  </a:ext>
                </a:extLst>
              </p:cNvPr>
              <p:cNvSpPr/>
              <p:nvPr/>
            </p:nvSpPr>
            <p:spPr>
              <a:xfrm>
                <a:off x="6804660" y="2973576"/>
                <a:ext cx="116927" cy="116927"/>
              </a:xfrm>
              <a:prstGeom prst="rect">
                <a:avLst/>
              </a:prstGeom>
              <a:solidFill>
                <a:srgbClr val="F298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="" xmlns:a16="http://schemas.microsoft.com/office/drawing/2014/main" id="{CFD56B8C-CC90-4095-9FB9-C4F5AD41218E}"/>
                  </a:ext>
                </a:extLst>
              </p:cNvPr>
              <p:cNvSpPr/>
              <p:nvPr/>
            </p:nvSpPr>
            <p:spPr>
              <a:xfrm>
                <a:off x="10295095" y="2973576"/>
                <a:ext cx="116927" cy="116927"/>
              </a:xfrm>
              <a:prstGeom prst="rect">
                <a:avLst/>
              </a:prstGeom>
              <a:solidFill>
                <a:srgbClr val="F298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="" xmlns:a16="http://schemas.microsoft.com/office/drawing/2014/main" id="{26DD9718-251A-49F6-9192-91906B17AA4F}"/>
                  </a:ext>
                </a:extLst>
              </p:cNvPr>
              <p:cNvSpPr/>
              <p:nvPr/>
            </p:nvSpPr>
            <p:spPr>
              <a:xfrm>
                <a:off x="6804660" y="1612391"/>
                <a:ext cx="116927" cy="116927"/>
              </a:xfrm>
              <a:prstGeom prst="rect">
                <a:avLst/>
              </a:prstGeom>
              <a:solidFill>
                <a:srgbClr val="F298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="" xmlns:a16="http://schemas.microsoft.com/office/drawing/2014/main" id="{0D3AE4AE-24C0-4D62-A7BA-E70A4235BFF4}"/>
                  </a:ext>
                </a:extLst>
              </p:cNvPr>
              <p:cNvSpPr/>
              <p:nvPr/>
            </p:nvSpPr>
            <p:spPr>
              <a:xfrm>
                <a:off x="10295095" y="1612391"/>
                <a:ext cx="116927" cy="116927"/>
              </a:xfrm>
              <a:prstGeom prst="rect">
                <a:avLst/>
              </a:prstGeom>
              <a:solidFill>
                <a:srgbClr val="F298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795DB179-1CB3-48C2-973C-EB2A4586E917}"/>
                </a:ext>
              </a:extLst>
            </p:cNvPr>
            <p:cNvCxnSpPr/>
            <p:nvPr/>
          </p:nvCxnSpPr>
          <p:spPr>
            <a:xfrm>
              <a:off x="6987540" y="1678604"/>
              <a:ext cx="3246120" cy="0"/>
            </a:xfrm>
            <a:prstGeom prst="line">
              <a:avLst/>
            </a:prstGeom>
            <a:ln w="3175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F5F81C9D-5B92-410F-8B60-B3E8E26052EE}"/>
                </a:ext>
              </a:extLst>
            </p:cNvPr>
            <p:cNvCxnSpPr/>
            <p:nvPr/>
          </p:nvCxnSpPr>
          <p:spPr>
            <a:xfrm>
              <a:off x="6987540" y="3032039"/>
              <a:ext cx="3246120" cy="0"/>
            </a:xfrm>
            <a:prstGeom prst="line">
              <a:avLst/>
            </a:prstGeom>
            <a:ln w="3175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724ED895-3BDA-4B0E-AE18-6DC5195AC852}"/>
                </a:ext>
              </a:extLst>
            </p:cNvPr>
            <p:cNvCxnSpPr>
              <a:cxnSpLocks/>
            </p:cNvCxnSpPr>
            <p:nvPr/>
          </p:nvCxnSpPr>
          <p:spPr>
            <a:xfrm>
              <a:off x="6859503" y="1821310"/>
              <a:ext cx="0" cy="1089530"/>
            </a:xfrm>
            <a:prstGeom prst="line">
              <a:avLst/>
            </a:prstGeom>
            <a:ln w="3175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E24B3633-D0AA-4223-8A47-B0F10D3D0BF2}"/>
                </a:ext>
              </a:extLst>
            </p:cNvPr>
            <p:cNvCxnSpPr>
              <a:cxnSpLocks/>
            </p:cNvCxnSpPr>
            <p:nvPr/>
          </p:nvCxnSpPr>
          <p:spPr>
            <a:xfrm>
              <a:off x="10340815" y="1821310"/>
              <a:ext cx="0" cy="1089530"/>
            </a:xfrm>
            <a:prstGeom prst="line">
              <a:avLst/>
            </a:prstGeom>
            <a:ln w="3175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76AE187-EEBE-48F7-8F5A-8079F443AD3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285" t="5758" r="6751" b="7043"/>
          <a:stretch/>
        </p:blipFill>
        <p:spPr>
          <a:xfrm>
            <a:off x="6859503" y="4155098"/>
            <a:ext cx="1152642" cy="1155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820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733FDB99-0D0B-4A2A-ADAE-983596F318A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986" r="29111" b="9501"/>
          <a:stretch/>
        </p:blipFill>
        <p:spPr>
          <a:xfrm rot="10800000">
            <a:off x="-1" y="0"/>
            <a:ext cx="12192001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92" b="6805"/>
          <a:stretch/>
        </p:blipFill>
        <p:spPr>
          <a:xfrm>
            <a:off x="0" y="823912"/>
            <a:ext cx="12192002" cy="531018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823912"/>
            <a:ext cx="12192000" cy="5310188"/>
          </a:xfrm>
          <a:prstGeom prst="rect">
            <a:avLst/>
          </a:prstGeom>
          <a:solidFill>
            <a:srgbClr val="AA2D27">
              <a:alpha val="86000"/>
            </a:srgbClr>
          </a:solidFill>
          <a:ln>
            <a:noFill/>
          </a:ln>
          <a:effectLst>
            <a:outerShdw blurRad="127000" dist="38100" dir="5400000" sx="101000" sy="101000" algn="t" rotWithShape="0">
              <a:schemeClr val="tx1">
                <a:lumMod val="95000"/>
                <a:lumOff val="5000"/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7" name="任意多边形 16">
            <a:extLst>
              <a:ext uri="{FF2B5EF4-FFF2-40B4-BE49-F238E27FC236}">
                <a16:creationId xmlns="" xmlns:a16="http://schemas.microsoft.com/office/drawing/2014/main" id="{E9AA1079-B36B-4450-9181-BA12EED8987E}"/>
              </a:ext>
            </a:extLst>
          </p:cNvPr>
          <p:cNvSpPr/>
          <p:nvPr/>
        </p:nvSpPr>
        <p:spPr>
          <a:xfrm>
            <a:off x="2537766" y="3203477"/>
            <a:ext cx="7377446" cy="810187"/>
          </a:xfrm>
          <a:custGeom>
            <a:avLst/>
            <a:gdLst/>
            <a:ahLst/>
            <a:cxnLst/>
            <a:rect l="l" t="t" r="r" b="b"/>
            <a:pathLst>
              <a:path w="7377446" h="810187">
                <a:moveTo>
                  <a:pt x="580616" y="456915"/>
                </a:moveTo>
                <a:lnTo>
                  <a:pt x="580616" y="508178"/>
                </a:lnTo>
                <a:lnTo>
                  <a:pt x="796814" y="508178"/>
                </a:lnTo>
                <a:cubicBezTo>
                  <a:pt x="807215" y="508178"/>
                  <a:pt x="815760" y="504835"/>
                  <a:pt x="822446" y="498148"/>
                </a:cubicBezTo>
                <a:cubicBezTo>
                  <a:pt x="829133" y="491462"/>
                  <a:pt x="832476" y="483289"/>
                  <a:pt x="832476" y="473631"/>
                </a:cubicBezTo>
                <a:lnTo>
                  <a:pt x="832476" y="456915"/>
                </a:lnTo>
                <a:close/>
                <a:moveTo>
                  <a:pt x="174965" y="456915"/>
                </a:moveTo>
                <a:lnTo>
                  <a:pt x="174965" y="508178"/>
                </a:lnTo>
                <a:lnTo>
                  <a:pt x="430168" y="508178"/>
                </a:lnTo>
                <a:lnTo>
                  <a:pt x="430168" y="456915"/>
                </a:lnTo>
                <a:close/>
                <a:moveTo>
                  <a:pt x="580616" y="329870"/>
                </a:moveTo>
                <a:lnTo>
                  <a:pt x="580616" y="375562"/>
                </a:lnTo>
                <a:lnTo>
                  <a:pt x="832476" y="375562"/>
                </a:lnTo>
                <a:lnTo>
                  <a:pt x="832476" y="329870"/>
                </a:lnTo>
                <a:close/>
                <a:moveTo>
                  <a:pt x="174965" y="329870"/>
                </a:moveTo>
                <a:lnTo>
                  <a:pt x="174965" y="375562"/>
                </a:lnTo>
                <a:lnTo>
                  <a:pt x="430168" y="375562"/>
                </a:lnTo>
                <a:lnTo>
                  <a:pt x="430168" y="329870"/>
                </a:lnTo>
                <a:close/>
                <a:moveTo>
                  <a:pt x="6376398" y="319840"/>
                </a:moveTo>
                <a:lnTo>
                  <a:pt x="6852256" y="319840"/>
                </a:lnTo>
                <a:lnTo>
                  <a:pt x="6852256" y="421253"/>
                </a:lnTo>
                <a:cubicBezTo>
                  <a:pt x="6844084" y="458401"/>
                  <a:pt x="6828668" y="493505"/>
                  <a:pt x="6806008" y="526566"/>
                </a:cubicBezTo>
                <a:cubicBezTo>
                  <a:pt x="6783348" y="559628"/>
                  <a:pt x="6755673" y="590646"/>
                  <a:pt x="6722984" y="619621"/>
                </a:cubicBezTo>
                <a:cubicBezTo>
                  <a:pt x="6751215" y="635223"/>
                  <a:pt x="6777776" y="648224"/>
                  <a:pt x="6802665" y="658626"/>
                </a:cubicBezTo>
                <a:cubicBezTo>
                  <a:pt x="6827554" y="669027"/>
                  <a:pt x="6847428" y="676085"/>
                  <a:pt x="6862287" y="679800"/>
                </a:cubicBezTo>
                <a:lnTo>
                  <a:pt x="6862287" y="805730"/>
                </a:lnTo>
                <a:cubicBezTo>
                  <a:pt x="6829596" y="799043"/>
                  <a:pt x="6791706" y="786413"/>
                  <a:pt x="6748616" y="767839"/>
                </a:cubicBezTo>
                <a:cubicBezTo>
                  <a:pt x="6705524" y="749266"/>
                  <a:pt x="6662062" y="725863"/>
                  <a:pt x="6618228" y="697631"/>
                </a:cubicBezTo>
                <a:cubicBezTo>
                  <a:pt x="6578108" y="722891"/>
                  <a:pt x="6537432" y="744622"/>
                  <a:pt x="6496198" y="762824"/>
                </a:cubicBezTo>
                <a:cubicBezTo>
                  <a:pt x="6454964" y="781027"/>
                  <a:pt x="6417260" y="795328"/>
                  <a:pt x="6383084" y="805730"/>
                </a:cubicBezTo>
                <a:lnTo>
                  <a:pt x="6383084" y="679800"/>
                </a:lnTo>
                <a:cubicBezTo>
                  <a:pt x="6399428" y="673856"/>
                  <a:pt x="6418746" y="665684"/>
                  <a:pt x="6441034" y="655282"/>
                </a:cubicBezTo>
                <a:cubicBezTo>
                  <a:pt x="6463322" y="644881"/>
                  <a:pt x="6487096" y="632251"/>
                  <a:pt x="6512357" y="617392"/>
                </a:cubicBezTo>
                <a:cubicBezTo>
                  <a:pt x="6484125" y="591389"/>
                  <a:pt x="6458679" y="564085"/>
                  <a:pt x="6436020" y="535482"/>
                </a:cubicBezTo>
                <a:cubicBezTo>
                  <a:pt x="6413359" y="506878"/>
                  <a:pt x="6396457" y="476974"/>
                  <a:pt x="6385312" y="445770"/>
                </a:cubicBezTo>
                <a:lnTo>
                  <a:pt x="6519044" y="445770"/>
                </a:lnTo>
                <a:cubicBezTo>
                  <a:pt x="6530188" y="463601"/>
                  <a:pt x="6544118" y="481246"/>
                  <a:pt x="6560834" y="498706"/>
                </a:cubicBezTo>
                <a:cubicBezTo>
                  <a:pt x="6577551" y="516165"/>
                  <a:pt x="6595939" y="532696"/>
                  <a:pt x="6615998" y="548298"/>
                </a:cubicBezTo>
                <a:cubicBezTo>
                  <a:pt x="6640516" y="528981"/>
                  <a:pt x="6662990" y="508735"/>
                  <a:pt x="6683422" y="487561"/>
                </a:cubicBezTo>
                <a:cubicBezTo>
                  <a:pt x="6703852" y="466387"/>
                  <a:pt x="6720012" y="444285"/>
                  <a:pt x="6731899" y="421253"/>
                </a:cubicBezTo>
                <a:lnTo>
                  <a:pt x="6376398" y="421253"/>
                </a:lnTo>
                <a:close/>
                <a:moveTo>
                  <a:pt x="5323580" y="300895"/>
                </a:moveTo>
                <a:lnTo>
                  <a:pt x="5458425" y="300895"/>
                </a:lnTo>
                <a:lnTo>
                  <a:pt x="5458425" y="666427"/>
                </a:lnTo>
                <a:lnTo>
                  <a:pt x="5408276" y="804615"/>
                </a:lnTo>
                <a:lnTo>
                  <a:pt x="5273431" y="804615"/>
                </a:lnTo>
                <a:lnTo>
                  <a:pt x="5323580" y="666427"/>
                </a:lnTo>
                <a:close/>
                <a:moveTo>
                  <a:pt x="5645649" y="298666"/>
                </a:moveTo>
                <a:lnTo>
                  <a:pt x="5780494" y="298666"/>
                </a:lnTo>
                <a:lnTo>
                  <a:pt x="5780494" y="806844"/>
                </a:lnTo>
                <a:lnTo>
                  <a:pt x="5645649" y="806844"/>
                </a:lnTo>
                <a:close/>
                <a:moveTo>
                  <a:pt x="4195487" y="207284"/>
                </a:moveTo>
                <a:lnTo>
                  <a:pt x="4358193" y="207284"/>
                </a:lnTo>
                <a:lnTo>
                  <a:pt x="4358193" y="805730"/>
                </a:lnTo>
                <a:lnTo>
                  <a:pt x="4195487" y="805730"/>
                </a:lnTo>
                <a:close/>
                <a:moveTo>
                  <a:pt x="2890809" y="114786"/>
                </a:moveTo>
                <a:lnTo>
                  <a:pt x="2890809" y="696516"/>
                </a:lnTo>
                <a:lnTo>
                  <a:pt x="3532718" y="696516"/>
                </a:lnTo>
                <a:cubicBezTo>
                  <a:pt x="3539404" y="696516"/>
                  <a:pt x="3544976" y="694102"/>
                  <a:pt x="3549434" y="689272"/>
                </a:cubicBezTo>
                <a:cubicBezTo>
                  <a:pt x="3553892" y="684443"/>
                  <a:pt x="3556121" y="679057"/>
                  <a:pt x="3556121" y="673113"/>
                </a:cubicBezTo>
                <a:lnTo>
                  <a:pt x="3556121" y="114786"/>
                </a:lnTo>
                <a:lnTo>
                  <a:pt x="3414589" y="114786"/>
                </a:lnTo>
                <a:lnTo>
                  <a:pt x="3414589" y="465830"/>
                </a:lnTo>
                <a:cubicBezTo>
                  <a:pt x="3414589" y="475488"/>
                  <a:pt x="3417932" y="483661"/>
                  <a:pt x="3424619" y="490347"/>
                </a:cubicBezTo>
                <a:cubicBezTo>
                  <a:pt x="3431305" y="497034"/>
                  <a:pt x="3439478" y="500377"/>
                  <a:pt x="3449136" y="500377"/>
                </a:cubicBezTo>
                <a:lnTo>
                  <a:pt x="3543862" y="500377"/>
                </a:lnTo>
                <a:lnTo>
                  <a:pt x="3495942" y="609591"/>
                </a:lnTo>
                <a:lnTo>
                  <a:pt x="3364440" y="609591"/>
                </a:lnTo>
                <a:cubicBezTo>
                  <a:pt x="3349581" y="609591"/>
                  <a:pt x="3335836" y="606805"/>
                  <a:pt x="3323206" y="601233"/>
                </a:cubicBezTo>
                <a:cubicBezTo>
                  <a:pt x="3310576" y="595661"/>
                  <a:pt x="3299617" y="588231"/>
                  <a:pt x="3290330" y="578944"/>
                </a:cubicBezTo>
                <a:cubicBezTo>
                  <a:pt x="3281044" y="569657"/>
                  <a:pt x="3273614" y="558699"/>
                  <a:pt x="3268042" y="546069"/>
                </a:cubicBezTo>
                <a:cubicBezTo>
                  <a:pt x="3262470" y="533439"/>
                  <a:pt x="3259684" y="519694"/>
                  <a:pt x="3259684" y="504835"/>
                </a:cubicBezTo>
                <a:lnTo>
                  <a:pt x="3259684" y="500377"/>
                </a:lnTo>
                <a:lnTo>
                  <a:pt x="3259684" y="114786"/>
                </a:lnTo>
                <a:lnTo>
                  <a:pt x="3160500" y="114786"/>
                </a:lnTo>
                <a:lnTo>
                  <a:pt x="3160500" y="408994"/>
                </a:lnTo>
                <a:lnTo>
                  <a:pt x="3072460" y="614049"/>
                </a:lnTo>
                <a:lnTo>
                  <a:pt x="2917555" y="614049"/>
                </a:lnTo>
                <a:lnTo>
                  <a:pt x="3005595" y="384477"/>
                </a:lnTo>
                <a:lnTo>
                  <a:pt x="3005595" y="114786"/>
                </a:lnTo>
                <a:close/>
                <a:moveTo>
                  <a:pt x="7242600" y="63523"/>
                </a:moveTo>
                <a:lnTo>
                  <a:pt x="7377446" y="63523"/>
                </a:lnTo>
                <a:lnTo>
                  <a:pt x="7377446" y="192796"/>
                </a:lnTo>
                <a:lnTo>
                  <a:pt x="7291635" y="361074"/>
                </a:lnTo>
                <a:lnTo>
                  <a:pt x="7223655" y="361074"/>
                </a:lnTo>
                <a:lnTo>
                  <a:pt x="7291635" y="208398"/>
                </a:lnTo>
                <a:lnTo>
                  <a:pt x="7242600" y="208398"/>
                </a:lnTo>
                <a:close/>
                <a:moveTo>
                  <a:pt x="7026402" y="63523"/>
                </a:moveTo>
                <a:lnTo>
                  <a:pt x="7161248" y="63523"/>
                </a:lnTo>
                <a:lnTo>
                  <a:pt x="7161248" y="192796"/>
                </a:lnTo>
                <a:lnTo>
                  <a:pt x="7075436" y="361074"/>
                </a:lnTo>
                <a:lnTo>
                  <a:pt x="7007456" y="361074"/>
                </a:lnTo>
                <a:lnTo>
                  <a:pt x="7075436" y="208398"/>
                </a:lnTo>
                <a:lnTo>
                  <a:pt x="7026402" y="208398"/>
                </a:lnTo>
                <a:close/>
                <a:moveTo>
                  <a:pt x="2556996" y="63523"/>
                </a:moveTo>
                <a:lnTo>
                  <a:pt x="2624976" y="63523"/>
                </a:lnTo>
                <a:lnTo>
                  <a:pt x="2556996" y="216199"/>
                </a:lnTo>
                <a:lnTo>
                  <a:pt x="2606031" y="216199"/>
                </a:lnTo>
                <a:lnTo>
                  <a:pt x="2606031" y="361074"/>
                </a:lnTo>
                <a:lnTo>
                  <a:pt x="2471185" y="361074"/>
                </a:lnTo>
                <a:lnTo>
                  <a:pt x="2471185" y="231801"/>
                </a:lnTo>
                <a:close/>
                <a:moveTo>
                  <a:pt x="2339683" y="63523"/>
                </a:moveTo>
                <a:lnTo>
                  <a:pt x="2407663" y="63523"/>
                </a:lnTo>
                <a:lnTo>
                  <a:pt x="2339683" y="216199"/>
                </a:lnTo>
                <a:lnTo>
                  <a:pt x="2388718" y="216199"/>
                </a:lnTo>
                <a:lnTo>
                  <a:pt x="2388718" y="361074"/>
                </a:lnTo>
                <a:lnTo>
                  <a:pt x="2253872" y="361074"/>
                </a:lnTo>
                <a:lnTo>
                  <a:pt x="2253872" y="231801"/>
                </a:lnTo>
                <a:close/>
                <a:moveTo>
                  <a:pt x="2752620" y="5573"/>
                </a:moveTo>
                <a:lnTo>
                  <a:pt x="3694309" y="5573"/>
                </a:lnTo>
                <a:lnTo>
                  <a:pt x="3694309" y="8916"/>
                </a:lnTo>
                <a:lnTo>
                  <a:pt x="3694309" y="114786"/>
                </a:lnTo>
                <a:lnTo>
                  <a:pt x="3694309" y="722148"/>
                </a:lnTo>
                <a:cubicBezTo>
                  <a:pt x="3694309" y="745179"/>
                  <a:pt x="3686323" y="764867"/>
                  <a:pt x="3670349" y="781212"/>
                </a:cubicBezTo>
                <a:cubicBezTo>
                  <a:pt x="3654376" y="797557"/>
                  <a:pt x="3634874" y="805730"/>
                  <a:pt x="3611842" y="805730"/>
                </a:cubicBezTo>
                <a:lnTo>
                  <a:pt x="2890809" y="805730"/>
                </a:lnTo>
                <a:lnTo>
                  <a:pt x="2752620" y="805730"/>
                </a:lnTo>
                <a:lnTo>
                  <a:pt x="2752620" y="696516"/>
                </a:lnTo>
                <a:lnTo>
                  <a:pt x="2752620" y="114786"/>
                </a:lnTo>
                <a:lnTo>
                  <a:pt x="2752620" y="101413"/>
                </a:lnTo>
                <a:close/>
                <a:moveTo>
                  <a:pt x="6340736" y="4458"/>
                </a:moveTo>
                <a:lnTo>
                  <a:pt x="6340736" y="106985"/>
                </a:lnTo>
                <a:lnTo>
                  <a:pt x="6086647" y="114786"/>
                </a:lnTo>
                <a:lnTo>
                  <a:pt x="6086647" y="188338"/>
                </a:lnTo>
                <a:lnTo>
                  <a:pt x="6335164" y="188338"/>
                </a:lnTo>
                <a:lnTo>
                  <a:pt x="6335164" y="293094"/>
                </a:lnTo>
                <a:lnTo>
                  <a:pt x="6086647" y="293094"/>
                </a:lnTo>
                <a:lnTo>
                  <a:pt x="6086647" y="380019"/>
                </a:lnTo>
                <a:lnTo>
                  <a:pt x="6335164" y="380019"/>
                </a:lnTo>
                <a:lnTo>
                  <a:pt x="6335164" y="484775"/>
                </a:lnTo>
                <a:lnTo>
                  <a:pt x="6086647" y="484775"/>
                </a:lnTo>
                <a:lnTo>
                  <a:pt x="6086647" y="588417"/>
                </a:lnTo>
                <a:lnTo>
                  <a:pt x="6369710" y="551641"/>
                </a:lnTo>
                <a:lnTo>
                  <a:pt x="6369710" y="665312"/>
                </a:lnTo>
                <a:lnTo>
                  <a:pt x="6086647" y="702088"/>
                </a:lnTo>
                <a:lnTo>
                  <a:pt x="6086647" y="810187"/>
                </a:lnTo>
                <a:lnTo>
                  <a:pt x="5939542" y="810187"/>
                </a:lnTo>
                <a:lnTo>
                  <a:pt x="5939542" y="721033"/>
                </a:lnTo>
                <a:lnTo>
                  <a:pt x="5908338" y="725491"/>
                </a:lnTo>
                <a:lnTo>
                  <a:pt x="5908338" y="611820"/>
                </a:lnTo>
                <a:lnTo>
                  <a:pt x="5939542" y="607362"/>
                </a:lnTo>
                <a:lnTo>
                  <a:pt x="5939542" y="119244"/>
                </a:lnTo>
                <a:lnTo>
                  <a:pt x="5939542" y="27861"/>
                </a:lnTo>
                <a:lnTo>
                  <a:pt x="5939542" y="16717"/>
                </a:lnTo>
                <a:close/>
                <a:moveTo>
                  <a:pt x="5371500" y="4458"/>
                </a:moveTo>
                <a:lnTo>
                  <a:pt x="5453968" y="4458"/>
                </a:lnTo>
                <a:lnTo>
                  <a:pt x="5535320" y="4458"/>
                </a:lnTo>
                <a:lnTo>
                  <a:pt x="5737031" y="4458"/>
                </a:lnTo>
                <a:lnTo>
                  <a:pt x="5837330" y="268577"/>
                </a:lnTo>
                <a:lnTo>
                  <a:pt x="5675738" y="268577"/>
                </a:lnTo>
                <a:lnTo>
                  <a:pt x="5624475" y="99184"/>
                </a:lnTo>
                <a:lnTo>
                  <a:pt x="5490744" y="99184"/>
                </a:lnTo>
                <a:lnTo>
                  <a:pt x="5414963" y="263005"/>
                </a:lnTo>
                <a:lnTo>
                  <a:pt x="5253371" y="263005"/>
                </a:lnTo>
                <a:close/>
                <a:moveTo>
                  <a:pt x="3958114" y="4458"/>
                </a:moveTo>
                <a:lnTo>
                  <a:pt x="4014950" y="4458"/>
                </a:lnTo>
                <a:lnTo>
                  <a:pt x="4107447" y="4458"/>
                </a:lnTo>
                <a:lnTo>
                  <a:pt x="4464063" y="4458"/>
                </a:lnTo>
                <a:lnTo>
                  <a:pt x="4539844" y="4458"/>
                </a:lnTo>
                <a:lnTo>
                  <a:pt x="4613396" y="4458"/>
                </a:lnTo>
                <a:lnTo>
                  <a:pt x="4766072" y="460258"/>
                </a:lnTo>
                <a:lnTo>
                  <a:pt x="4616739" y="460258"/>
                </a:lnTo>
                <a:lnTo>
                  <a:pt x="4498610" y="108100"/>
                </a:lnTo>
                <a:lnTo>
                  <a:pt x="4070671" y="108100"/>
                </a:lnTo>
                <a:lnTo>
                  <a:pt x="3944741" y="460258"/>
                </a:lnTo>
                <a:lnTo>
                  <a:pt x="3795408" y="460258"/>
                </a:lnTo>
                <a:close/>
                <a:moveTo>
                  <a:pt x="4858865" y="3344"/>
                </a:moveTo>
                <a:lnTo>
                  <a:pt x="4949133" y="3344"/>
                </a:lnTo>
                <a:lnTo>
                  <a:pt x="5003740" y="3344"/>
                </a:lnTo>
                <a:lnTo>
                  <a:pt x="5299063" y="3344"/>
                </a:lnTo>
                <a:lnTo>
                  <a:pt x="5207679" y="356616"/>
                </a:lnTo>
                <a:lnTo>
                  <a:pt x="5299063" y="356616"/>
                </a:lnTo>
                <a:lnTo>
                  <a:pt x="5168675" y="761153"/>
                </a:lnTo>
                <a:lnTo>
                  <a:pt x="5024914" y="761153"/>
                </a:lnTo>
                <a:lnTo>
                  <a:pt x="5128556" y="447999"/>
                </a:lnTo>
                <a:lnTo>
                  <a:pt x="5029372" y="447999"/>
                </a:lnTo>
                <a:lnTo>
                  <a:pt x="5120754" y="112557"/>
                </a:lnTo>
                <a:lnTo>
                  <a:pt x="5116297" y="112557"/>
                </a:lnTo>
                <a:lnTo>
                  <a:pt x="5003740" y="112557"/>
                </a:lnTo>
                <a:lnTo>
                  <a:pt x="5003740" y="806844"/>
                </a:lnTo>
                <a:lnTo>
                  <a:pt x="4858865" y="806844"/>
                </a:lnTo>
                <a:close/>
                <a:moveTo>
                  <a:pt x="1562720" y="2229"/>
                </a:moveTo>
                <a:lnTo>
                  <a:pt x="1970599" y="2229"/>
                </a:lnTo>
                <a:cubicBezTo>
                  <a:pt x="2000317" y="2229"/>
                  <a:pt x="2025392" y="12631"/>
                  <a:pt x="2045823" y="33433"/>
                </a:cubicBezTo>
                <a:cubicBezTo>
                  <a:pt x="2066254" y="54236"/>
                  <a:pt x="2076469" y="79125"/>
                  <a:pt x="2076469" y="108100"/>
                </a:cubicBezTo>
                <a:lnTo>
                  <a:pt x="2076469" y="602904"/>
                </a:lnTo>
                <a:lnTo>
                  <a:pt x="1921564" y="602904"/>
                </a:lnTo>
                <a:lnTo>
                  <a:pt x="1921564" y="142647"/>
                </a:lnTo>
                <a:cubicBezTo>
                  <a:pt x="1921564" y="127788"/>
                  <a:pt x="1916364" y="115343"/>
                  <a:pt x="1905962" y="105314"/>
                </a:cubicBezTo>
                <a:cubicBezTo>
                  <a:pt x="1895561" y="95284"/>
                  <a:pt x="1883302" y="90269"/>
                  <a:pt x="1869186" y="90269"/>
                </a:cubicBezTo>
                <a:lnTo>
                  <a:pt x="1706480" y="90269"/>
                </a:lnTo>
                <a:lnTo>
                  <a:pt x="1706480" y="598447"/>
                </a:lnTo>
                <a:lnTo>
                  <a:pt x="1748828" y="550526"/>
                </a:lnTo>
                <a:lnTo>
                  <a:pt x="1748828" y="189453"/>
                </a:lnTo>
                <a:lnTo>
                  <a:pt x="1891475" y="189453"/>
                </a:lnTo>
                <a:lnTo>
                  <a:pt x="1891475" y="589531"/>
                </a:lnTo>
                <a:lnTo>
                  <a:pt x="1846898" y="640795"/>
                </a:lnTo>
                <a:lnTo>
                  <a:pt x="1962798" y="640795"/>
                </a:lnTo>
                <a:lnTo>
                  <a:pt x="1962798" y="688715"/>
                </a:lnTo>
                <a:cubicBezTo>
                  <a:pt x="1962798" y="698373"/>
                  <a:pt x="1965770" y="706546"/>
                  <a:pt x="1971713" y="713232"/>
                </a:cubicBezTo>
                <a:cubicBezTo>
                  <a:pt x="1979143" y="720662"/>
                  <a:pt x="1987687" y="724377"/>
                  <a:pt x="1997345" y="724377"/>
                </a:cubicBezTo>
                <a:lnTo>
                  <a:pt x="2109902" y="724377"/>
                </a:lnTo>
                <a:lnTo>
                  <a:pt x="2061982" y="809073"/>
                </a:lnTo>
                <a:lnTo>
                  <a:pt x="1941624" y="809073"/>
                </a:lnTo>
                <a:cubicBezTo>
                  <a:pt x="1922307" y="809073"/>
                  <a:pt x="1906334" y="806101"/>
                  <a:pt x="1893704" y="800158"/>
                </a:cubicBezTo>
                <a:cubicBezTo>
                  <a:pt x="1878845" y="793471"/>
                  <a:pt x="1866214" y="784927"/>
                  <a:pt x="1855813" y="774526"/>
                </a:cubicBezTo>
                <a:cubicBezTo>
                  <a:pt x="1844669" y="763382"/>
                  <a:pt x="1835754" y="750380"/>
                  <a:pt x="1829067" y="735521"/>
                </a:cubicBezTo>
                <a:cubicBezTo>
                  <a:pt x="1822380" y="719919"/>
                  <a:pt x="1819037" y="703574"/>
                  <a:pt x="1819037" y="686486"/>
                </a:cubicBezTo>
                <a:lnTo>
                  <a:pt x="1819037" y="671999"/>
                </a:lnTo>
                <a:lnTo>
                  <a:pt x="1702023" y="809073"/>
                </a:lnTo>
                <a:lnTo>
                  <a:pt x="1517028" y="809073"/>
                </a:lnTo>
                <a:lnTo>
                  <a:pt x="1702023" y="602904"/>
                </a:lnTo>
                <a:lnTo>
                  <a:pt x="1562720" y="602904"/>
                </a:lnTo>
                <a:close/>
                <a:moveTo>
                  <a:pt x="1165984" y="2229"/>
                </a:moveTo>
                <a:lnTo>
                  <a:pt x="1328690" y="2229"/>
                </a:lnTo>
                <a:lnTo>
                  <a:pt x="1366581" y="91383"/>
                </a:lnTo>
                <a:lnTo>
                  <a:pt x="1518143" y="91383"/>
                </a:lnTo>
                <a:lnTo>
                  <a:pt x="1389983" y="323184"/>
                </a:lnTo>
                <a:lnTo>
                  <a:pt x="1475794" y="323184"/>
                </a:lnTo>
                <a:lnTo>
                  <a:pt x="1546003" y="616277"/>
                </a:lnTo>
                <a:lnTo>
                  <a:pt x="1418959" y="616277"/>
                </a:lnTo>
                <a:lnTo>
                  <a:pt x="1369924" y="408994"/>
                </a:lnTo>
                <a:lnTo>
                  <a:pt x="1369924" y="809073"/>
                </a:lnTo>
                <a:lnTo>
                  <a:pt x="1227277" y="809073"/>
                </a:lnTo>
                <a:lnTo>
                  <a:pt x="1227277" y="552755"/>
                </a:lnTo>
                <a:lnTo>
                  <a:pt x="1093547" y="552755"/>
                </a:lnTo>
                <a:lnTo>
                  <a:pt x="1294143" y="201711"/>
                </a:lnTo>
                <a:lnTo>
                  <a:pt x="1119178" y="201711"/>
                </a:lnTo>
                <a:lnTo>
                  <a:pt x="1119178" y="91383"/>
                </a:lnTo>
                <a:lnTo>
                  <a:pt x="1203875" y="91383"/>
                </a:lnTo>
                <a:close/>
                <a:moveTo>
                  <a:pt x="947262" y="1115"/>
                </a:moveTo>
                <a:lnTo>
                  <a:pt x="947262" y="99184"/>
                </a:lnTo>
                <a:lnTo>
                  <a:pt x="580616" y="103642"/>
                </a:lnTo>
                <a:lnTo>
                  <a:pt x="580616" y="133731"/>
                </a:lnTo>
                <a:lnTo>
                  <a:pt x="980694" y="133731"/>
                </a:lnTo>
                <a:lnTo>
                  <a:pt x="980694" y="215084"/>
                </a:lnTo>
                <a:lnTo>
                  <a:pt x="580616" y="215084"/>
                </a:lnTo>
                <a:lnTo>
                  <a:pt x="580616" y="247403"/>
                </a:lnTo>
                <a:lnTo>
                  <a:pt x="957291" y="247403"/>
                </a:lnTo>
                <a:lnTo>
                  <a:pt x="957291" y="264119"/>
                </a:lnTo>
                <a:lnTo>
                  <a:pt x="957291" y="329870"/>
                </a:lnTo>
                <a:lnTo>
                  <a:pt x="957291" y="473631"/>
                </a:lnTo>
                <a:cubicBezTo>
                  <a:pt x="957291" y="490719"/>
                  <a:pt x="954134" y="506507"/>
                  <a:pt x="947819" y="520994"/>
                </a:cubicBezTo>
                <a:cubicBezTo>
                  <a:pt x="941504" y="535482"/>
                  <a:pt x="932774" y="548298"/>
                  <a:pt x="921630" y="559442"/>
                </a:cubicBezTo>
                <a:cubicBezTo>
                  <a:pt x="910485" y="570586"/>
                  <a:pt x="897484" y="579316"/>
                  <a:pt x="882625" y="585631"/>
                </a:cubicBezTo>
                <a:cubicBezTo>
                  <a:pt x="867766" y="591946"/>
                  <a:pt x="851793" y="595103"/>
                  <a:pt x="834705" y="595103"/>
                </a:cubicBezTo>
                <a:lnTo>
                  <a:pt x="580616" y="595103"/>
                </a:lnTo>
                <a:lnTo>
                  <a:pt x="580616" y="618506"/>
                </a:lnTo>
                <a:lnTo>
                  <a:pt x="921630" y="618506"/>
                </a:lnTo>
                <a:lnTo>
                  <a:pt x="921630" y="700974"/>
                </a:lnTo>
                <a:lnTo>
                  <a:pt x="580616" y="700974"/>
                </a:lnTo>
                <a:lnTo>
                  <a:pt x="580616" y="726606"/>
                </a:lnTo>
                <a:lnTo>
                  <a:pt x="979580" y="726606"/>
                </a:lnTo>
                <a:lnTo>
                  <a:pt x="979580" y="809073"/>
                </a:lnTo>
                <a:lnTo>
                  <a:pt x="0" y="809073"/>
                </a:lnTo>
                <a:lnTo>
                  <a:pt x="0" y="726606"/>
                </a:lnTo>
                <a:lnTo>
                  <a:pt x="430168" y="726606"/>
                </a:lnTo>
                <a:lnTo>
                  <a:pt x="430168" y="700974"/>
                </a:lnTo>
                <a:lnTo>
                  <a:pt x="57950" y="700974"/>
                </a:lnTo>
                <a:lnTo>
                  <a:pt x="57950" y="618506"/>
                </a:lnTo>
                <a:lnTo>
                  <a:pt x="430168" y="618506"/>
                </a:lnTo>
                <a:lnTo>
                  <a:pt x="430168" y="595103"/>
                </a:lnTo>
                <a:lnTo>
                  <a:pt x="50149" y="595103"/>
                </a:lnTo>
                <a:lnTo>
                  <a:pt x="50149" y="329870"/>
                </a:lnTo>
                <a:lnTo>
                  <a:pt x="50149" y="264119"/>
                </a:lnTo>
                <a:lnTo>
                  <a:pt x="50149" y="247403"/>
                </a:lnTo>
                <a:lnTo>
                  <a:pt x="430168" y="247403"/>
                </a:lnTo>
                <a:lnTo>
                  <a:pt x="430168" y="215084"/>
                </a:lnTo>
                <a:lnTo>
                  <a:pt x="2229" y="215084"/>
                </a:lnTo>
                <a:lnTo>
                  <a:pt x="2229" y="133731"/>
                </a:lnTo>
                <a:lnTo>
                  <a:pt x="430168" y="133731"/>
                </a:lnTo>
                <a:lnTo>
                  <a:pt x="430168" y="105871"/>
                </a:lnTo>
                <a:lnTo>
                  <a:pt x="40120" y="111443"/>
                </a:lnTo>
                <a:lnTo>
                  <a:pt x="40120" y="14488"/>
                </a:lnTo>
                <a:close/>
                <a:moveTo>
                  <a:pt x="6412059" y="0"/>
                </a:moveTo>
                <a:lnTo>
                  <a:pt x="6552476" y="0"/>
                </a:lnTo>
                <a:lnTo>
                  <a:pt x="6552476" y="1115"/>
                </a:lnTo>
                <a:lnTo>
                  <a:pt x="6802108" y="1115"/>
                </a:lnTo>
                <a:lnTo>
                  <a:pt x="6802108" y="2229"/>
                </a:lnTo>
                <a:lnTo>
                  <a:pt x="6806566" y="2229"/>
                </a:lnTo>
                <a:lnTo>
                  <a:pt x="6806566" y="210627"/>
                </a:lnTo>
                <a:cubicBezTo>
                  <a:pt x="6806566" y="217313"/>
                  <a:pt x="6808980" y="223071"/>
                  <a:pt x="6813809" y="227900"/>
                </a:cubicBezTo>
                <a:cubicBezTo>
                  <a:pt x="6818638" y="232730"/>
                  <a:pt x="6824396" y="235144"/>
                  <a:pt x="6831083" y="235144"/>
                </a:cubicBezTo>
                <a:lnTo>
                  <a:pt x="6901292" y="235144"/>
                </a:lnTo>
                <a:lnTo>
                  <a:pt x="6867858" y="309811"/>
                </a:lnTo>
                <a:lnTo>
                  <a:pt x="6747501" y="309811"/>
                </a:lnTo>
                <a:cubicBezTo>
                  <a:pt x="6724469" y="309811"/>
                  <a:pt x="6704967" y="301638"/>
                  <a:pt x="6688994" y="285293"/>
                </a:cubicBezTo>
                <a:cubicBezTo>
                  <a:pt x="6673020" y="268948"/>
                  <a:pt x="6665033" y="249260"/>
                  <a:pt x="6665033" y="226229"/>
                </a:cubicBezTo>
                <a:lnTo>
                  <a:pt x="6665033" y="105871"/>
                </a:lnTo>
                <a:lnTo>
                  <a:pt x="6552476" y="105871"/>
                </a:lnTo>
                <a:lnTo>
                  <a:pt x="6552476" y="178308"/>
                </a:lnTo>
                <a:lnTo>
                  <a:pt x="6511242" y="295323"/>
                </a:lnTo>
                <a:lnTo>
                  <a:pt x="6370825" y="295323"/>
                </a:lnTo>
                <a:lnTo>
                  <a:pt x="6412059" y="178308"/>
                </a:lnTo>
                <a:close/>
              </a:path>
            </a:pathLst>
          </a:custGeom>
          <a:gradFill flip="none" rotWithShape="1">
            <a:gsLst>
              <a:gs pos="5000">
                <a:srgbClr val="CFC799"/>
              </a:gs>
              <a:gs pos="95000">
                <a:srgbClr val="FCFCF8"/>
              </a:gs>
            </a:gsLst>
            <a:lin ang="16200000" scaled="1"/>
            <a:tileRect/>
          </a:gradFill>
          <a:ln>
            <a:noFill/>
          </a:ln>
          <a:effectLst>
            <a:outerShdw blurRad="76200" dist="38100" dir="2700000" sx="101000" sy="101000" algn="tl" rotWithShape="0">
              <a:prstClr val="black">
                <a:alpha val="34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sz="8800" spc="300" dirty="0">
              <a:gradFill flip="none" rotWithShape="1">
                <a:gsLst>
                  <a:gs pos="5000">
                    <a:srgbClr val="CFC799"/>
                  </a:gs>
                  <a:gs pos="95000">
                    <a:srgbClr val="FCFCF8"/>
                  </a:gs>
                </a:gsLst>
                <a:lin ang="16200000" scaled="1"/>
                <a:tileRect/>
              </a:gradFill>
              <a:effectLst>
                <a:outerShdw blurRad="76200" dist="38100" dir="2700000" sx="101000" sy="101000" algn="tl" rotWithShape="0">
                  <a:prstClr val="black">
                    <a:alpha val="34000"/>
                  </a:prstClr>
                </a:outerShdw>
              </a:effectLst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2380541" y="4429975"/>
            <a:ext cx="7330592" cy="444399"/>
          </a:xfrm>
          <a:custGeom>
            <a:avLst/>
            <a:gdLst/>
            <a:ahLst/>
            <a:cxnLst/>
            <a:rect l="l" t="t" r="r" b="b"/>
            <a:pathLst>
              <a:path w="7330592" h="444399">
                <a:moveTo>
                  <a:pt x="2551557" y="338328"/>
                </a:moveTo>
                <a:lnTo>
                  <a:pt x="2650312" y="338328"/>
                </a:lnTo>
                <a:lnTo>
                  <a:pt x="2817343" y="443789"/>
                </a:lnTo>
                <a:lnTo>
                  <a:pt x="2711881" y="443789"/>
                </a:lnTo>
                <a:close/>
                <a:moveTo>
                  <a:pt x="6853275" y="316383"/>
                </a:moveTo>
                <a:lnTo>
                  <a:pt x="6938009" y="316383"/>
                </a:lnTo>
                <a:lnTo>
                  <a:pt x="6881317" y="442570"/>
                </a:lnTo>
                <a:lnTo>
                  <a:pt x="6796583" y="442570"/>
                </a:lnTo>
                <a:close/>
                <a:moveTo>
                  <a:pt x="3730980" y="316383"/>
                </a:moveTo>
                <a:lnTo>
                  <a:pt x="3730980" y="330403"/>
                </a:lnTo>
                <a:lnTo>
                  <a:pt x="3818153" y="330403"/>
                </a:lnTo>
                <a:cubicBezTo>
                  <a:pt x="3822624" y="330403"/>
                  <a:pt x="3826484" y="329083"/>
                  <a:pt x="3829736" y="326441"/>
                </a:cubicBezTo>
                <a:cubicBezTo>
                  <a:pt x="3832987" y="323799"/>
                  <a:pt x="3835222" y="320447"/>
                  <a:pt x="3836441" y="316383"/>
                </a:cubicBezTo>
                <a:close/>
                <a:moveTo>
                  <a:pt x="4622063" y="291999"/>
                </a:moveTo>
                <a:lnTo>
                  <a:pt x="4622063" y="381610"/>
                </a:lnTo>
                <a:lnTo>
                  <a:pt x="4672660" y="381610"/>
                </a:lnTo>
                <a:cubicBezTo>
                  <a:pt x="4678350" y="381610"/>
                  <a:pt x="4683023" y="379781"/>
                  <a:pt x="4686681" y="376123"/>
                </a:cubicBezTo>
                <a:cubicBezTo>
                  <a:pt x="4690338" y="372466"/>
                  <a:pt x="4692167" y="367995"/>
                  <a:pt x="4692167" y="362712"/>
                </a:cubicBezTo>
                <a:lnTo>
                  <a:pt x="4692167" y="291999"/>
                </a:lnTo>
                <a:close/>
                <a:moveTo>
                  <a:pt x="3730980" y="255423"/>
                </a:moveTo>
                <a:lnTo>
                  <a:pt x="3730980" y="269443"/>
                </a:lnTo>
                <a:lnTo>
                  <a:pt x="3837660" y="269443"/>
                </a:lnTo>
                <a:lnTo>
                  <a:pt x="3837660" y="255423"/>
                </a:lnTo>
                <a:close/>
                <a:moveTo>
                  <a:pt x="6128613" y="225552"/>
                </a:moveTo>
                <a:lnTo>
                  <a:pt x="6202984" y="225552"/>
                </a:lnTo>
                <a:lnTo>
                  <a:pt x="6164579" y="387096"/>
                </a:lnTo>
                <a:lnTo>
                  <a:pt x="6199327" y="387096"/>
                </a:lnTo>
                <a:lnTo>
                  <a:pt x="6199327" y="441351"/>
                </a:lnTo>
                <a:lnTo>
                  <a:pt x="5889650" y="441351"/>
                </a:lnTo>
                <a:lnTo>
                  <a:pt x="5889650" y="387096"/>
                </a:lnTo>
                <a:lnTo>
                  <a:pt x="6090209" y="387096"/>
                </a:lnTo>
                <a:close/>
                <a:moveTo>
                  <a:pt x="5982310" y="225552"/>
                </a:moveTo>
                <a:lnTo>
                  <a:pt x="6056071" y="225552"/>
                </a:lnTo>
                <a:lnTo>
                  <a:pt x="6091427" y="374904"/>
                </a:lnTo>
                <a:lnTo>
                  <a:pt x="6017666" y="374904"/>
                </a:lnTo>
                <a:close/>
                <a:moveTo>
                  <a:pt x="5889650" y="225552"/>
                </a:moveTo>
                <a:lnTo>
                  <a:pt x="5964022" y="225552"/>
                </a:lnTo>
                <a:lnTo>
                  <a:pt x="5998768" y="374904"/>
                </a:lnTo>
                <a:lnTo>
                  <a:pt x="5925007" y="374904"/>
                </a:lnTo>
                <a:close/>
                <a:moveTo>
                  <a:pt x="969188" y="223723"/>
                </a:moveTo>
                <a:lnTo>
                  <a:pt x="969188" y="277978"/>
                </a:lnTo>
                <a:lnTo>
                  <a:pt x="989914" y="277978"/>
                </a:lnTo>
                <a:cubicBezTo>
                  <a:pt x="995604" y="277978"/>
                  <a:pt x="1000277" y="276149"/>
                  <a:pt x="1003935" y="272491"/>
                </a:cubicBezTo>
                <a:cubicBezTo>
                  <a:pt x="1007593" y="268834"/>
                  <a:pt x="1009421" y="264160"/>
                  <a:pt x="1009421" y="258471"/>
                </a:cubicBezTo>
                <a:lnTo>
                  <a:pt x="1009421" y="223723"/>
                </a:lnTo>
                <a:close/>
                <a:moveTo>
                  <a:pt x="846048" y="223723"/>
                </a:moveTo>
                <a:lnTo>
                  <a:pt x="846048" y="277978"/>
                </a:lnTo>
                <a:lnTo>
                  <a:pt x="885063" y="277978"/>
                </a:lnTo>
                <a:lnTo>
                  <a:pt x="885063" y="223723"/>
                </a:lnTo>
                <a:close/>
                <a:moveTo>
                  <a:pt x="2508885" y="181661"/>
                </a:moveTo>
                <a:lnTo>
                  <a:pt x="2600325" y="181661"/>
                </a:lnTo>
                <a:lnTo>
                  <a:pt x="2600325" y="249327"/>
                </a:lnTo>
                <a:lnTo>
                  <a:pt x="2825267" y="249327"/>
                </a:lnTo>
                <a:lnTo>
                  <a:pt x="2825267" y="309067"/>
                </a:lnTo>
                <a:lnTo>
                  <a:pt x="2585694" y="309067"/>
                </a:lnTo>
                <a:lnTo>
                  <a:pt x="2551557" y="338328"/>
                </a:lnTo>
                <a:lnTo>
                  <a:pt x="2429637" y="443179"/>
                </a:lnTo>
                <a:lnTo>
                  <a:pt x="2315642" y="443179"/>
                </a:lnTo>
                <a:lnTo>
                  <a:pt x="2471089" y="309067"/>
                </a:lnTo>
                <a:lnTo>
                  <a:pt x="2291867" y="309067"/>
                </a:lnTo>
                <a:lnTo>
                  <a:pt x="2291867" y="249327"/>
                </a:lnTo>
                <a:lnTo>
                  <a:pt x="2508885" y="249327"/>
                </a:lnTo>
                <a:close/>
                <a:moveTo>
                  <a:pt x="4825670" y="165811"/>
                </a:moveTo>
                <a:lnTo>
                  <a:pt x="4914671" y="165811"/>
                </a:lnTo>
                <a:lnTo>
                  <a:pt x="4971364" y="282245"/>
                </a:lnTo>
                <a:lnTo>
                  <a:pt x="4882363" y="282245"/>
                </a:lnTo>
                <a:close/>
                <a:moveTo>
                  <a:pt x="5889650" y="157887"/>
                </a:moveTo>
                <a:lnTo>
                  <a:pt x="6199327" y="157887"/>
                </a:lnTo>
                <a:lnTo>
                  <a:pt x="6199327" y="212141"/>
                </a:lnTo>
                <a:lnTo>
                  <a:pt x="5889650" y="212141"/>
                </a:lnTo>
                <a:close/>
                <a:moveTo>
                  <a:pt x="3730980" y="127407"/>
                </a:moveTo>
                <a:lnTo>
                  <a:pt x="3730980" y="149962"/>
                </a:lnTo>
                <a:lnTo>
                  <a:pt x="3811447" y="149962"/>
                </a:lnTo>
                <a:cubicBezTo>
                  <a:pt x="3816731" y="149962"/>
                  <a:pt x="3821201" y="148133"/>
                  <a:pt x="3824859" y="144475"/>
                </a:cubicBezTo>
                <a:cubicBezTo>
                  <a:pt x="3828516" y="140818"/>
                  <a:pt x="3830345" y="136347"/>
                  <a:pt x="3830345" y="131064"/>
                </a:cubicBezTo>
                <a:lnTo>
                  <a:pt x="3830345" y="127407"/>
                </a:lnTo>
                <a:close/>
                <a:moveTo>
                  <a:pt x="3540176" y="127407"/>
                </a:moveTo>
                <a:lnTo>
                  <a:pt x="3540176" y="149962"/>
                </a:lnTo>
                <a:lnTo>
                  <a:pt x="3646855" y="149962"/>
                </a:lnTo>
                <a:lnTo>
                  <a:pt x="3646855" y="127407"/>
                </a:lnTo>
                <a:close/>
                <a:moveTo>
                  <a:pt x="6956297" y="126187"/>
                </a:moveTo>
                <a:lnTo>
                  <a:pt x="7033107" y="126187"/>
                </a:lnTo>
                <a:lnTo>
                  <a:pt x="7041032" y="126187"/>
                </a:lnTo>
                <a:lnTo>
                  <a:pt x="7317181" y="126187"/>
                </a:lnTo>
                <a:lnTo>
                  <a:pt x="7317181" y="267005"/>
                </a:lnTo>
                <a:cubicBezTo>
                  <a:pt x="7317181" y="275133"/>
                  <a:pt x="7315657" y="282651"/>
                  <a:pt x="7312609" y="289560"/>
                </a:cubicBezTo>
                <a:cubicBezTo>
                  <a:pt x="7309561" y="296469"/>
                  <a:pt x="7305395" y="302463"/>
                  <a:pt x="7300112" y="307543"/>
                </a:cubicBezTo>
                <a:cubicBezTo>
                  <a:pt x="7294829" y="312623"/>
                  <a:pt x="7288733" y="316687"/>
                  <a:pt x="7281824" y="319735"/>
                </a:cubicBezTo>
                <a:cubicBezTo>
                  <a:pt x="7274915" y="322783"/>
                  <a:pt x="7267600" y="324307"/>
                  <a:pt x="7259879" y="324307"/>
                </a:cubicBezTo>
                <a:lnTo>
                  <a:pt x="7090409" y="324307"/>
                </a:lnTo>
                <a:lnTo>
                  <a:pt x="7115403" y="263957"/>
                </a:lnTo>
                <a:lnTo>
                  <a:pt x="7213549" y="263957"/>
                </a:lnTo>
                <a:cubicBezTo>
                  <a:pt x="7218832" y="263957"/>
                  <a:pt x="7223302" y="262128"/>
                  <a:pt x="7226960" y="258471"/>
                </a:cubicBezTo>
                <a:cubicBezTo>
                  <a:pt x="7230617" y="254813"/>
                  <a:pt x="7232447" y="250343"/>
                  <a:pt x="7232447" y="245059"/>
                </a:cubicBezTo>
                <a:lnTo>
                  <a:pt x="7232447" y="186538"/>
                </a:lnTo>
                <a:lnTo>
                  <a:pt x="7041032" y="186538"/>
                </a:lnTo>
                <a:lnTo>
                  <a:pt x="7041032" y="363322"/>
                </a:lnTo>
                <a:cubicBezTo>
                  <a:pt x="7041032" y="368605"/>
                  <a:pt x="7042861" y="373075"/>
                  <a:pt x="7046518" y="376733"/>
                </a:cubicBezTo>
                <a:cubicBezTo>
                  <a:pt x="7050176" y="380391"/>
                  <a:pt x="7054646" y="382219"/>
                  <a:pt x="7059929" y="382219"/>
                </a:cubicBezTo>
                <a:lnTo>
                  <a:pt x="7317181" y="382219"/>
                </a:lnTo>
                <a:lnTo>
                  <a:pt x="7290359" y="442570"/>
                </a:lnTo>
                <a:lnTo>
                  <a:pt x="7023354" y="442570"/>
                </a:lnTo>
                <a:cubicBezTo>
                  <a:pt x="7014007" y="442570"/>
                  <a:pt x="7005269" y="440843"/>
                  <a:pt x="6997141" y="437388"/>
                </a:cubicBezTo>
                <a:cubicBezTo>
                  <a:pt x="6989013" y="433934"/>
                  <a:pt x="6981901" y="429159"/>
                  <a:pt x="6975805" y="423063"/>
                </a:cubicBezTo>
                <a:cubicBezTo>
                  <a:pt x="6969709" y="416967"/>
                  <a:pt x="6964933" y="409855"/>
                  <a:pt x="6961479" y="401727"/>
                </a:cubicBezTo>
                <a:cubicBezTo>
                  <a:pt x="6958025" y="393599"/>
                  <a:pt x="6956297" y="384861"/>
                  <a:pt x="6956297" y="375514"/>
                </a:cubicBezTo>
                <a:close/>
                <a:moveTo>
                  <a:pt x="6796583" y="123749"/>
                </a:moveTo>
                <a:lnTo>
                  <a:pt x="6881317" y="123749"/>
                </a:lnTo>
                <a:lnTo>
                  <a:pt x="6938009" y="223114"/>
                </a:lnTo>
                <a:lnTo>
                  <a:pt x="6895947" y="223114"/>
                </a:lnTo>
                <a:lnTo>
                  <a:pt x="6938009" y="295656"/>
                </a:lnTo>
                <a:lnTo>
                  <a:pt x="6853275" y="295656"/>
                </a:lnTo>
                <a:lnTo>
                  <a:pt x="6796583" y="196901"/>
                </a:lnTo>
                <a:lnTo>
                  <a:pt x="6838035" y="196901"/>
                </a:lnTo>
                <a:close/>
                <a:moveTo>
                  <a:pt x="2611297" y="111557"/>
                </a:moveTo>
                <a:lnTo>
                  <a:pt x="2714320" y="111557"/>
                </a:lnTo>
                <a:lnTo>
                  <a:pt x="2811856" y="193853"/>
                </a:lnTo>
                <a:lnTo>
                  <a:pt x="2740533" y="193853"/>
                </a:lnTo>
                <a:lnTo>
                  <a:pt x="2785034" y="233477"/>
                </a:lnTo>
                <a:lnTo>
                  <a:pt x="2685669" y="233477"/>
                </a:lnTo>
                <a:lnTo>
                  <a:pt x="2616174" y="170688"/>
                </a:lnTo>
                <a:lnTo>
                  <a:pt x="2682011" y="170688"/>
                </a:lnTo>
                <a:close/>
                <a:moveTo>
                  <a:pt x="2397328" y="111557"/>
                </a:moveTo>
                <a:lnTo>
                  <a:pt x="2500350" y="111557"/>
                </a:lnTo>
                <a:lnTo>
                  <a:pt x="2402205" y="193853"/>
                </a:lnTo>
                <a:lnTo>
                  <a:pt x="2299792" y="193853"/>
                </a:lnTo>
                <a:close/>
                <a:moveTo>
                  <a:pt x="4622063" y="110947"/>
                </a:moveTo>
                <a:lnTo>
                  <a:pt x="4622063" y="232258"/>
                </a:lnTo>
                <a:lnTo>
                  <a:pt x="4692167" y="232258"/>
                </a:lnTo>
                <a:lnTo>
                  <a:pt x="4692167" y="110947"/>
                </a:lnTo>
                <a:close/>
                <a:moveTo>
                  <a:pt x="1850593" y="86563"/>
                </a:moveTo>
                <a:lnTo>
                  <a:pt x="1940204" y="86563"/>
                </a:lnTo>
                <a:cubicBezTo>
                  <a:pt x="1956867" y="112979"/>
                  <a:pt x="1973224" y="136144"/>
                  <a:pt x="1989277" y="156058"/>
                </a:cubicBezTo>
                <a:cubicBezTo>
                  <a:pt x="2005330" y="175971"/>
                  <a:pt x="2022500" y="193447"/>
                  <a:pt x="2040788" y="208483"/>
                </a:cubicBezTo>
                <a:cubicBezTo>
                  <a:pt x="2058670" y="193447"/>
                  <a:pt x="2075738" y="175971"/>
                  <a:pt x="2091995" y="156058"/>
                </a:cubicBezTo>
                <a:cubicBezTo>
                  <a:pt x="2108250" y="136144"/>
                  <a:pt x="2124710" y="112979"/>
                  <a:pt x="2141372" y="86563"/>
                </a:cubicBezTo>
                <a:lnTo>
                  <a:pt x="2230983" y="86563"/>
                </a:lnTo>
                <a:cubicBezTo>
                  <a:pt x="2213915" y="121514"/>
                  <a:pt x="2195931" y="152807"/>
                  <a:pt x="2177034" y="180442"/>
                </a:cubicBezTo>
                <a:cubicBezTo>
                  <a:pt x="2158136" y="208077"/>
                  <a:pt x="2137105" y="232867"/>
                  <a:pt x="2113940" y="254813"/>
                </a:cubicBezTo>
                <a:cubicBezTo>
                  <a:pt x="2131822" y="262941"/>
                  <a:pt x="2150923" y="270053"/>
                  <a:pt x="2171242" y="276149"/>
                </a:cubicBezTo>
                <a:cubicBezTo>
                  <a:pt x="2191562" y="282245"/>
                  <a:pt x="2213711" y="287731"/>
                  <a:pt x="2237689" y="292608"/>
                </a:cubicBezTo>
                <a:lnTo>
                  <a:pt x="2237689" y="366370"/>
                </a:lnTo>
                <a:cubicBezTo>
                  <a:pt x="2197049" y="361087"/>
                  <a:pt x="2160676" y="353568"/>
                  <a:pt x="2128570" y="343815"/>
                </a:cubicBezTo>
                <a:cubicBezTo>
                  <a:pt x="2096465" y="334061"/>
                  <a:pt x="2067204" y="322072"/>
                  <a:pt x="2040788" y="307848"/>
                </a:cubicBezTo>
                <a:cubicBezTo>
                  <a:pt x="2014372" y="322072"/>
                  <a:pt x="1985111" y="334061"/>
                  <a:pt x="1953006" y="343815"/>
                </a:cubicBezTo>
                <a:cubicBezTo>
                  <a:pt x="1920900" y="353568"/>
                  <a:pt x="1884527" y="361087"/>
                  <a:pt x="1843887" y="366370"/>
                </a:cubicBezTo>
                <a:lnTo>
                  <a:pt x="1843887" y="292608"/>
                </a:lnTo>
                <a:cubicBezTo>
                  <a:pt x="1867865" y="287731"/>
                  <a:pt x="1889912" y="282245"/>
                  <a:pt x="1910029" y="276149"/>
                </a:cubicBezTo>
                <a:cubicBezTo>
                  <a:pt x="1930146" y="270053"/>
                  <a:pt x="1949145" y="262941"/>
                  <a:pt x="1967027" y="254813"/>
                </a:cubicBezTo>
                <a:cubicBezTo>
                  <a:pt x="1943862" y="232867"/>
                  <a:pt x="1922932" y="208077"/>
                  <a:pt x="1904238" y="180442"/>
                </a:cubicBezTo>
                <a:cubicBezTo>
                  <a:pt x="1885543" y="152807"/>
                  <a:pt x="1867662" y="121514"/>
                  <a:pt x="1850593" y="86563"/>
                </a:cubicBezTo>
                <a:close/>
                <a:moveTo>
                  <a:pt x="368198" y="81687"/>
                </a:moveTo>
                <a:lnTo>
                  <a:pt x="368198" y="373075"/>
                </a:lnTo>
                <a:lnTo>
                  <a:pt x="434645" y="373075"/>
                </a:lnTo>
                <a:cubicBezTo>
                  <a:pt x="438302" y="373075"/>
                  <a:pt x="441452" y="371856"/>
                  <a:pt x="444093" y="369418"/>
                </a:cubicBezTo>
                <a:cubicBezTo>
                  <a:pt x="446735" y="366979"/>
                  <a:pt x="448056" y="363931"/>
                  <a:pt x="448056" y="360274"/>
                </a:cubicBezTo>
                <a:lnTo>
                  <a:pt x="448056" y="81687"/>
                </a:lnTo>
                <a:close/>
                <a:moveTo>
                  <a:pt x="5225491" y="79248"/>
                </a:moveTo>
                <a:lnTo>
                  <a:pt x="5302300" y="79248"/>
                </a:lnTo>
                <a:cubicBezTo>
                  <a:pt x="5311242" y="97536"/>
                  <a:pt x="5320385" y="115418"/>
                  <a:pt x="5329733" y="132893"/>
                </a:cubicBezTo>
                <a:cubicBezTo>
                  <a:pt x="5339080" y="150368"/>
                  <a:pt x="5349646" y="167031"/>
                  <a:pt x="5361432" y="182880"/>
                </a:cubicBezTo>
                <a:cubicBezTo>
                  <a:pt x="5373217" y="167031"/>
                  <a:pt x="5383784" y="150368"/>
                  <a:pt x="5393131" y="132893"/>
                </a:cubicBezTo>
                <a:cubicBezTo>
                  <a:pt x="5402478" y="115418"/>
                  <a:pt x="5411622" y="97536"/>
                  <a:pt x="5420563" y="79248"/>
                </a:cubicBezTo>
                <a:lnTo>
                  <a:pt x="5497373" y="79248"/>
                </a:lnTo>
                <a:cubicBezTo>
                  <a:pt x="5490464" y="107290"/>
                  <a:pt x="5479897" y="135027"/>
                  <a:pt x="5465674" y="162459"/>
                </a:cubicBezTo>
                <a:cubicBezTo>
                  <a:pt x="5451450" y="189891"/>
                  <a:pt x="5434584" y="215799"/>
                  <a:pt x="5415077" y="240183"/>
                </a:cubicBezTo>
                <a:cubicBezTo>
                  <a:pt x="5437429" y="258471"/>
                  <a:pt x="5464861" y="273711"/>
                  <a:pt x="5497373" y="285903"/>
                </a:cubicBezTo>
                <a:lnTo>
                  <a:pt x="5497373" y="362103"/>
                </a:lnTo>
                <a:cubicBezTo>
                  <a:pt x="5472989" y="357632"/>
                  <a:pt x="5449417" y="349606"/>
                  <a:pt x="5426659" y="338023"/>
                </a:cubicBezTo>
                <a:cubicBezTo>
                  <a:pt x="5403901" y="326441"/>
                  <a:pt x="5382158" y="312115"/>
                  <a:pt x="5361432" y="295047"/>
                </a:cubicBezTo>
                <a:cubicBezTo>
                  <a:pt x="5340706" y="312115"/>
                  <a:pt x="5318963" y="326441"/>
                  <a:pt x="5296205" y="338023"/>
                </a:cubicBezTo>
                <a:cubicBezTo>
                  <a:pt x="5273446" y="349606"/>
                  <a:pt x="5249875" y="357632"/>
                  <a:pt x="5225491" y="362103"/>
                </a:cubicBezTo>
                <a:lnTo>
                  <a:pt x="5225491" y="285903"/>
                </a:lnTo>
                <a:cubicBezTo>
                  <a:pt x="5257597" y="273711"/>
                  <a:pt x="5285029" y="258471"/>
                  <a:pt x="5307787" y="240183"/>
                </a:cubicBezTo>
                <a:cubicBezTo>
                  <a:pt x="5288280" y="215799"/>
                  <a:pt x="5271414" y="189891"/>
                  <a:pt x="5257190" y="162459"/>
                </a:cubicBezTo>
                <a:cubicBezTo>
                  <a:pt x="5242966" y="135027"/>
                  <a:pt x="5232400" y="107290"/>
                  <a:pt x="5225491" y="79248"/>
                </a:cubicBezTo>
                <a:close/>
                <a:moveTo>
                  <a:pt x="864946" y="56083"/>
                </a:moveTo>
                <a:lnTo>
                  <a:pt x="864946" y="91440"/>
                </a:lnTo>
                <a:lnTo>
                  <a:pt x="970407" y="91440"/>
                </a:lnTo>
                <a:cubicBezTo>
                  <a:pt x="976096" y="91440"/>
                  <a:pt x="980770" y="89611"/>
                  <a:pt x="984428" y="85954"/>
                </a:cubicBezTo>
                <a:cubicBezTo>
                  <a:pt x="988085" y="82296"/>
                  <a:pt x="989914" y="77623"/>
                  <a:pt x="989914" y="71933"/>
                </a:cubicBezTo>
                <a:lnTo>
                  <a:pt x="989914" y="56083"/>
                </a:lnTo>
                <a:close/>
                <a:moveTo>
                  <a:pt x="292608" y="21946"/>
                </a:moveTo>
                <a:lnTo>
                  <a:pt x="523646" y="21946"/>
                </a:lnTo>
                <a:lnTo>
                  <a:pt x="523646" y="23775"/>
                </a:lnTo>
                <a:lnTo>
                  <a:pt x="523646" y="81687"/>
                </a:lnTo>
                <a:lnTo>
                  <a:pt x="523646" y="387096"/>
                </a:lnTo>
                <a:cubicBezTo>
                  <a:pt x="523646" y="400101"/>
                  <a:pt x="519176" y="410972"/>
                  <a:pt x="510235" y="419710"/>
                </a:cubicBezTo>
                <a:cubicBezTo>
                  <a:pt x="501294" y="428447"/>
                  <a:pt x="490525" y="432816"/>
                  <a:pt x="477926" y="432816"/>
                </a:cubicBezTo>
                <a:lnTo>
                  <a:pt x="368198" y="432816"/>
                </a:lnTo>
                <a:lnTo>
                  <a:pt x="292608" y="432816"/>
                </a:lnTo>
                <a:lnTo>
                  <a:pt x="292608" y="373075"/>
                </a:lnTo>
                <a:lnTo>
                  <a:pt x="292608" y="81687"/>
                </a:lnTo>
                <a:lnTo>
                  <a:pt x="292608" y="74371"/>
                </a:lnTo>
                <a:close/>
                <a:moveTo>
                  <a:pt x="4288688" y="18898"/>
                </a:moveTo>
                <a:lnTo>
                  <a:pt x="4373423" y="18898"/>
                </a:lnTo>
                <a:lnTo>
                  <a:pt x="4373423" y="101803"/>
                </a:lnTo>
                <a:lnTo>
                  <a:pt x="4494123" y="101803"/>
                </a:lnTo>
                <a:lnTo>
                  <a:pt x="4494123" y="162154"/>
                </a:lnTo>
                <a:lnTo>
                  <a:pt x="4373423" y="162154"/>
                </a:lnTo>
                <a:lnTo>
                  <a:pt x="4373423" y="246279"/>
                </a:lnTo>
                <a:lnTo>
                  <a:pt x="4511192" y="246279"/>
                </a:lnTo>
                <a:lnTo>
                  <a:pt x="4511192" y="306629"/>
                </a:lnTo>
                <a:lnTo>
                  <a:pt x="4373423" y="306629"/>
                </a:lnTo>
                <a:lnTo>
                  <a:pt x="4373423" y="441960"/>
                </a:lnTo>
                <a:lnTo>
                  <a:pt x="4288688" y="441960"/>
                </a:lnTo>
                <a:lnTo>
                  <a:pt x="4288688" y="306629"/>
                </a:lnTo>
                <a:lnTo>
                  <a:pt x="4130802" y="306629"/>
                </a:lnTo>
                <a:lnTo>
                  <a:pt x="4130802" y="246279"/>
                </a:lnTo>
                <a:lnTo>
                  <a:pt x="4288688" y="246279"/>
                </a:lnTo>
                <a:lnTo>
                  <a:pt x="4288688" y="162154"/>
                </a:lnTo>
                <a:lnTo>
                  <a:pt x="4215536" y="162154"/>
                </a:lnTo>
                <a:lnTo>
                  <a:pt x="4211879" y="162154"/>
                </a:lnTo>
                <a:lnTo>
                  <a:pt x="4135069" y="162154"/>
                </a:lnTo>
                <a:lnTo>
                  <a:pt x="4168597" y="39015"/>
                </a:lnTo>
                <a:lnTo>
                  <a:pt x="4249064" y="39015"/>
                </a:lnTo>
                <a:lnTo>
                  <a:pt x="4231386" y="101803"/>
                </a:lnTo>
                <a:lnTo>
                  <a:pt x="4288688" y="101803"/>
                </a:lnTo>
                <a:close/>
                <a:moveTo>
                  <a:pt x="5673852" y="14021"/>
                </a:moveTo>
                <a:lnTo>
                  <a:pt x="5713476" y="14021"/>
                </a:lnTo>
                <a:lnTo>
                  <a:pt x="5747613" y="14021"/>
                </a:lnTo>
                <a:lnTo>
                  <a:pt x="5884164" y="14021"/>
                </a:lnTo>
                <a:lnTo>
                  <a:pt x="5843930" y="201168"/>
                </a:lnTo>
                <a:lnTo>
                  <a:pt x="5884164" y="201168"/>
                </a:lnTo>
                <a:lnTo>
                  <a:pt x="5825033" y="409042"/>
                </a:lnTo>
                <a:lnTo>
                  <a:pt x="5751881" y="409042"/>
                </a:lnTo>
                <a:lnTo>
                  <a:pt x="5804306" y="249936"/>
                </a:lnTo>
                <a:lnTo>
                  <a:pt x="5754319" y="249936"/>
                </a:lnTo>
                <a:lnTo>
                  <a:pt x="5800649" y="71933"/>
                </a:lnTo>
                <a:lnTo>
                  <a:pt x="5798210" y="71933"/>
                </a:lnTo>
                <a:lnTo>
                  <a:pt x="5747613" y="71933"/>
                </a:lnTo>
                <a:lnTo>
                  <a:pt x="5747613" y="440741"/>
                </a:lnTo>
                <a:lnTo>
                  <a:pt x="5673852" y="440741"/>
                </a:lnTo>
                <a:close/>
                <a:moveTo>
                  <a:pt x="6233388" y="4877"/>
                </a:moveTo>
                <a:lnTo>
                  <a:pt x="6277889" y="4877"/>
                </a:lnTo>
                <a:lnTo>
                  <a:pt x="6305321" y="4877"/>
                </a:lnTo>
                <a:lnTo>
                  <a:pt x="6452844" y="4877"/>
                </a:lnTo>
                <a:lnTo>
                  <a:pt x="6406515" y="198120"/>
                </a:lnTo>
                <a:lnTo>
                  <a:pt x="6452844" y="198120"/>
                </a:lnTo>
                <a:lnTo>
                  <a:pt x="6387617" y="419405"/>
                </a:lnTo>
                <a:lnTo>
                  <a:pt x="6315685" y="419405"/>
                </a:lnTo>
                <a:lnTo>
                  <a:pt x="6367501" y="248107"/>
                </a:lnTo>
                <a:lnTo>
                  <a:pt x="6318123" y="248107"/>
                </a:lnTo>
                <a:lnTo>
                  <a:pt x="6363843" y="64618"/>
                </a:lnTo>
                <a:lnTo>
                  <a:pt x="6361404" y="64618"/>
                </a:lnTo>
                <a:lnTo>
                  <a:pt x="6305321" y="64618"/>
                </a:lnTo>
                <a:lnTo>
                  <a:pt x="6305321" y="444399"/>
                </a:lnTo>
                <a:lnTo>
                  <a:pt x="6233388" y="444399"/>
                </a:lnTo>
                <a:close/>
                <a:moveTo>
                  <a:pt x="5129784" y="3658"/>
                </a:moveTo>
                <a:lnTo>
                  <a:pt x="5512613" y="3658"/>
                </a:lnTo>
                <a:lnTo>
                  <a:pt x="5560161" y="3658"/>
                </a:lnTo>
                <a:lnTo>
                  <a:pt x="5594299" y="3658"/>
                </a:lnTo>
                <a:lnTo>
                  <a:pt x="5594299" y="371247"/>
                </a:lnTo>
                <a:cubicBezTo>
                  <a:pt x="5594299" y="374904"/>
                  <a:pt x="5595722" y="378054"/>
                  <a:pt x="5598566" y="380695"/>
                </a:cubicBezTo>
                <a:cubicBezTo>
                  <a:pt x="5601411" y="383337"/>
                  <a:pt x="5604662" y="384658"/>
                  <a:pt x="5608320" y="384658"/>
                </a:cubicBezTo>
                <a:lnTo>
                  <a:pt x="5634533" y="384658"/>
                </a:lnTo>
                <a:lnTo>
                  <a:pt x="5613197" y="441351"/>
                </a:lnTo>
                <a:lnTo>
                  <a:pt x="5566867" y="441351"/>
                </a:lnTo>
                <a:cubicBezTo>
                  <a:pt x="5551830" y="441351"/>
                  <a:pt x="5539028" y="436067"/>
                  <a:pt x="5528462" y="425501"/>
                </a:cubicBezTo>
                <a:cubicBezTo>
                  <a:pt x="5517896" y="414935"/>
                  <a:pt x="5512613" y="402133"/>
                  <a:pt x="5512613" y="387096"/>
                </a:cubicBezTo>
                <a:lnTo>
                  <a:pt x="5512613" y="63399"/>
                </a:lnTo>
                <a:lnTo>
                  <a:pt x="5213909" y="63399"/>
                </a:lnTo>
                <a:lnTo>
                  <a:pt x="5213909" y="374904"/>
                </a:lnTo>
                <a:lnTo>
                  <a:pt x="5184039" y="440741"/>
                </a:lnTo>
                <a:lnTo>
                  <a:pt x="5100523" y="440741"/>
                </a:lnTo>
                <a:lnTo>
                  <a:pt x="5129784" y="374904"/>
                </a:lnTo>
                <a:close/>
                <a:moveTo>
                  <a:pt x="1730502" y="3658"/>
                </a:moveTo>
                <a:lnTo>
                  <a:pt x="2260854" y="3658"/>
                </a:lnTo>
                <a:lnTo>
                  <a:pt x="2260854" y="62789"/>
                </a:lnTo>
                <a:lnTo>
                  <a:pt x="1817675" y="62789"/>
                </a:lnTo>
                <a:lnTo>
                  <a:pt x="1817675" y="368199"/>
                </a:lnTo>
                <a:cubicBezTo>
                  <a:pt x="1817675" y="372263"/>
                  <a:pt x="1818995" y="375615"/>
                  <a:pt x="1821637" y="378257"/>
                </a:cubicBezTo>
                <a:cubicBezTo>
                  <a:pt x="1824279" y="380899"/>
                  <a:pt x="1827428" y="382219"/>
                  <a:pt x="1831086" y="382219"/>
                </a:cubicBezTo>
                <a:lnTo>
                  <a:pt x="2260854" y="382219"/>
                </a:lnTo>
                <a:lnTo>
                  <a:pt x="2239518" y="441351"/>
                </a:lnTo>
                <a:lnTo>
                  <a:pt x="1789024" y="441351"/>
                </a:lnTo>
                <a:cubicBezTo>
                  <a:pt x="1772767" y="441351"/>
                  <a:pt x="1758950" y="435661"/>
                  <a:pt x="1747571" y="424282"/>
                </a:cubicBezTo>
                <a:cubicBezTo>
                  <a:pt x="1736191" y="412903"/>
                  <a:pt x="1730502" y="399085"/>
                  <a:pt x="1730502" y="382829"/>
                </a:cubicBezTo>
                <a:lnTo>
                  <a:pt x="1730502" y="62789"/>
                </a:lnTo>
                <a:lnTo>
                  <a:pt x="1730502" y="9754"/>
                </a:lnTo>
                <a:close/>
                <a:moveTo>
                  <a:pt x="1492758" y="3658"/>
                </a:moveTo>
                <a:lnTo>
                  <a:pt x="1577492" y="3658"/>
                </a:lnTo>
                <a:lnTo>
                  <a:pt x="1577492" y="110338"/>
                </a:lnTo>
                <a:lnTo>
                  <a:pt x="1676247" y="110338"/>
                </a:lnTo>
                <a:lnTo>
                  <a:pt x="1676247" y="170688"/>
                </a:lnTo>
                <a:lnTo>
                  <a:pt x="1577492" y="170688"/>
                </a:lnTo>
                <a:lnTo>
                  <a:pt x="1577492" y="380391"/>
                </a:lnTo>
                <a:lnTo>
                  <a:pt x="1676247" y="380391"/>
                </a:lnTo>
                <a:lnTo>
                  <a:pt x="1676247" y="440741"/>
                </a:lnTo>
                <a:lnTo>
                  <a:pt x="1392174" y="440741"/>
                </a:lnTo>
                <a:lnTo>
                  <a:pt x="1392174" y="380391"/>
                </a:lnTo>
                <a:lnTo>
                  <a:pt x="1492758" y="380391"/>
                </a:lnTo>
                <a:lnTo>
                  <a:pt x="1492758" y="170688"/>
                </a:lnTo>
                <a:lnTo>
                  <a:pt x="1392174" y="170688"/>
                </a:lnTo>
                <a:lnTo>
                  <a:pt x="1392174" y="110338"/>
                </a:lnTo>
                <a:lnTo>
                  <a:pt x="1492758" y="110338"/>
                </a:lnTo>
                <a:close/>
                <a:moveTo>
                  <a:pt x="1183081" y="3658"/>
                </a:moveTo>
                <a:lnTo>
                  <a:pt x="1270863" y="3658"/>
                </a:lnTo>
                <a:lnTo>
                  <a:pt x="1291590" y="50597"/>
                </a:lnTo>
                <a:lnTo>
                  <a:pt x="1372667" y="50597"/>
                </a:lnTo>
                <a:lnTo>
                  <a:pt x="1300734" y="183490"/>
                </a:lnTo>
                <a:lnTo>
                  <a:pt x="1334871" y="183490"/>
                </a:lnTo>
                <a:lnTo>
                  <a:pt x="1376934" y="313944"/>
                </a:lnTo>
                <a:lnTo>
                  <a:pt x="1310488" y="313944"/>
                </a:lnTo>
                <a:lnTo>
                  <a:pt x="1289152" y="248107"/>
                </a:lnTo>
                <a:lnTo>
                  <a:pt x="1289152" y="440741"/>
                </a:lnTo>
                <a:lnTo>
                  <a:pt x="1209904" y="440741"/>
                </a:lnTo>
                <a:lnTo>
                  <a:pt x="1209904" y="299923"/>
                </a:lnTo>
                <a:lnTo>
                  <a:pt x="1144067" y="299923"/>
                </a:lnTo>
                <a:lnTo>
                  <a:pt x="1251966" y="110338"/>
                </a:lnTo>
                <a:lnTo>
                  <a:pt x="1157478" y="110338"/>
                </a:lnTo>
                <a:lnTo>
                  <a:pt x="1157478" y="50597"/>
                </a:lnTo>
                <a:lnTo>
                  <a:pt x="1203807" y="51207"/>
                </a:lnTo>
                <a:close/>
                <a:moveTo>
                  <a:pt x="5925616" y="3048"/>
                </a:moveTo>
                <a:lnTo>
                  <a:pt x="6163361" y="3048"/>
                </a:lnTo>
                <a:lnTo>
                  <a:pt x="6203594" y="134112"/>
                </a:lnTo>
                <a:lnTo>
                  <a:pt x="6114593" y="134112"/>
                </a:lnTo>
                <a:lnTo>
                  <a:pt x="6093866" y="62789"/>
                </a:lnTo>
                <a:lnTo>
                  <a:pt x="5995721" y="62789"/>
                </a:lnTo>
                <a:lnTo>
                  <a:pt x="5974384" y="134112"/>
                </a:lnTo>
                <a:lnTo>
                  <a:pt x="5885383" y="134112"/>
                </a:lnTo>
                <a:close/>
                <a:moveTo>
                  <a:pt x="4043629" y="2439"/>
                </a:moveTo>
                <a:lnTo>
                  <a:pt x="4125315" y="2439"/>
                </a:lnTo>
                <a:lnTo>
                  <a:pt x="4083253" y="104851"/>
                </a:lnTo>
                <a:lnTo>
                  <a:pt x="4105808" y="104851"/>
                </a:lnTo>
                <a:lnTo>
                  <a:pt x="4105808" y="441960"/>
                </a:lnTo>
                <a:lnTo>
                  <a:pt x="4027170" y="441960"/>
                </a:lnTo>
                <a:lnTo>
                  <a:pt x="4027170" y="167640"/>
                </a:lnTo>
                <a:lnTo>
                  <a:pt x="3975963" y="167640"/>
                </a:lnTo>
                <a:close/>
                <a:moveTo>
                  <a:pt x="3646855" y="2439"/>
                </a:moveTo>
                <a:lnTo>
                  <a:pt x="3730980" y="2439"/>
                </a:lnTo>
                <a:lnTo>
                  <a:pt x="3730980" y="19507"/>
                </a:lnTo>
                <a:lnTo>
                  <a:pt x="3949217" y="19507"/>
                </a:lnTo>
                <a:lnTo>
                  <a:pt x="3949217" y="66447"/>
                </a:lnTo>
                <a:lnTo>
                  <a:pt x="3730980" y="66447"/>
                </a:lnTo>
                <a:lnTo>
                  <a:pt x="3730980" y="80467"/>
                </a:lnTo>
                <a:lnTo>
                  <a:pt x="3915080" y="80467"/>
                </a:lnTo>
                <a:lnTo>
                  <a:pt x="3915080" y="129845"/>
                </a:lnTo>
                <a:cubicBezTo>
                  <a:pt x="3915080" y="139192"/>
                  <a:pt x="3913352" y="147930"/>
                  <a:pt x="3909898" y="156058"/>
                </a:cubicBezTo>
                <a:cubicBezTo>
                  <a:pt x="3906444" y="164186"/>
                  <a:pt x="3901668" y="171298"/>
                  <a:pt x="3895572" y="177394"/>
                </a:cubicBezTo>
                <a:cubicBezTo>
                  <a:pt x="3889476" y="183490"/>
                  <a:pt x="3882364" y="188265"/>
                  <a:pt x="3874236" y="191719"/>
                </a:cubicBezTo>
                <a:cubicBezTo>
                  <a:pt x="3866108" y="195174"/>
                  <a:pt x="3857371" y="196901"/>
                  <a:pt x="3848023" y="196901"/>
                </a:cubicBezTo>
                <a:lnTo>
                  <a:pt x="3730980" y="196901"/>
                </a:lnTo>
                <a:lnTo>
                  <a:pt x="3730980" y="209093"/>
                </a:lnTo>
                <a:lnTo>
                  <a:pt x="3915080" y="209093"/>
                </a:lnTo>
                <a:lnTo>
                  <a:pt x="3915080" y="269443"/>
                </a:lnTo>
                <a:lnTo>
                  <a:pt x="3949217" y="269443"/>
                </a:lnTo>
                <a:lnTo>
                  <a:pt x="3949217" y="316383"/>
                </a:lnTo>
                <a:lnTo>
                  <a:pt x="3915080" y="316383"/>
                </a:lnTo>
                <a:cubicBezTo>
                  <a:pt x="3913047" y="333451"/>
                  <a:pt x="3905834" y="347777"/>
                  <a:pt x="3893439" y="359359"/>
                </a:cubicBezTo>
                <a:cubicBezTo>
                  <a:pt x="3881043" y="370942"/>
                  <a:pt x="3865905" y="376733"/>
                  <a:pt x="3848023" y="376733"/>
                </a:cubicBezTo>
                <a:lnTo>
                  <a:pt x="3730980" y="376733"/>
                </a:lnTo>
                <a:cubicBezTo>
                  <a:pt x="3730980" y="386080"/>
                  <a:pt x="3729152" y="394716"/>
                  <a:pt x="3725494" y="402641"/>
                </a:cubicBezTo>
                <a:cubicBezTo>
                  <a:pt x="3721836" y="410566"/>
                  <a:pt x="3717061" y="417475"/>
                  <a:pt x="3711168" y="423367"/>
                </a:cubicBezTo>
                <a:cubicBezTo>
                  <a:pt x="3705276" y="429260"/>
                  <a:pt x="3698265" y="433934"/>
                  <a:pt x="3690137" y="437388"/>
                </a:cubicBezTo>
                <a:cubicBezTo>
                  <a:pt x="3682009" y="440843"/>
                  <a:pt x="3673475" y="442570"/>
                  <a:pt x="3664534" y="442570"/>
                </a:cubicBezTo>
                <a:lnTo>
                  <a:pt x="3578581" y="442570"/>
                </a:lnTo>
                <a:lnTo>
                  <a:pt x="3601745" y="389535"/>
                </a:lnTo>
                <a:lnTo>
                  <a:pt x="3627348" y="389535"/>
                </a:lnTo>
                <a:cubicBezTo>
                  <a:pt x="3631819" y="389535"/>
                  <a:pt x="3635679" y="388417"/>
                  <a:pt x="3638931" y="386182"/>
                </a:cubicBezTo>
                <a:cubicBezTo>
                  <a:pt x="3642182" y="383947"/>
                  <a:pt x="3644418" y="380797"/>
                  <a:pt x="3645636" y="376733"/>
                </a:cubicBezTo>
                <a:lnTo>
                  <a:pt x="3455442" y="376733"/>
                </a:lnTo>
                <a:lnTo>
                  <a:pt x="3455442" y="330403"/>
                </a:lnTo>
                <a:lnTo>
                  <a:pt x="3646855" y="330403"/>
                </a:lnTo>
                <a:lnTo>
                  <a:pt x="3646855" y="316383"/>
                </a:lnTo>
                <a:lnTo>
                  <a:pt x="3413379" y="316383"/>
                </a:lnTo>
                <a:lnTo>
                  <a:pt x="3413379" y="269443"/>
                </a:lnTo>
                <a:lnTo>
                  <a:pt x="3646855" y="269443"/>
                </a:lnTo>
                <a:lnTo>
                  <a:pt x="3646855" y="255423"/>
                </a:lnTo>
                <a:lnTo>
                  <a:pt x="3455442" y="255423"/>
                </a:lnTo>
                <a:lnTo>
                  <a:pt x="3455442" y="209093"/>
                </a:lnTo>
                <a:lnTo>
                  <a:pt x="3646855" y="209093"/>
                </a:lnTo>
                <a:lnTo>
                  <a:pt x="3646855" y="196901"/>
                </a:lnTo>
                <a:lnTo>
                  <a:pt x="3455442" y="196901"/>
                </a:lnTo>
                <a:lnTo>
                  <a:pt x="3455442" y="80467"/>
                </a:lnTo>
                <a:lnTo>
                  <a:pt x="3646855" y="80467"/>
                </a:lnTo>
                <a:lnTo>
                  <a:pt x="3646855" y="66447"/>
                </a:lnTo>
                <a:lnTo>
                  <a:pt x="3413379" y="66447"/>
                </a:lnTo>
                <a:lnTo>
                  <a:pt x="3413379" y="19507"/>
                </a:lnTo>
                <a:lnTo>
                  <a:pt x="3646855" y="19507"/>
                </a:lnTo>
                <a:close/>
                <a:moveTo>
                  <a:pt x="781431" y="2439"/>
                </a:moveTo>
                <a:lnTo>
                  <a:pt x="822884" y="2439"/>
                </a:lnTo>
                <a:lnTo>
                  <a:pt x="864946" y="2439"/>
                </a:lnTo>
                <a:lnTo>
                  <a:pt x="989914" y="2439"/>
                </a:lnTo>
                <a:lnTo>
                  <a:pt x="1025271" y="2439"/>
                </a:lnTo>
                <a:lnTo>
                  <a:pt x="1072820" y="2439"/>
                </a:lnTo>
                <a:lnTo>
                  <a:pt x="1072820" y="84125"/>
                </a:lnTo>
                <a:cubicBezTo>
                  <a:pt x="1072820" y="101194"/>
                  <a:pt x="1066927" y="115621"/>
                  <a:pt x="1055141" y="127407"/>
                </a:cubicBezTo>
                <a:cubicBezTo>
                  <a:pt x="1043356" y="139192"/>
                  <a:pt x="1028929" y="145085"/>
                  <a:pt x="1011860" y="145085"/>
                </a:cubicBezTo>
                <a:lnTo>
                  <a:pt x="969188" y="145085"/>
                </a:lnTo>
                <a:lnTo>
                  <a:pt x="969188" y="169469"/>
                </a:lnTo>
                <a:lnTo>
                  <a:pt x="1009421" y="169469"/>
                </a:lnTo>
                <a:lnTo>
                  <a:pt x="1043559" y="169469"/>
                </a:lnTo>
                <a:lnTo>
                  <a:pt x="1091108" y="169469"/>
                </a:lnTo>
                <a:lnTo>
                  <a:pt x="1091108" y="270663"/>
                </a:lnTo>
                <a:cubicBezTo>
                  <a:pt x="1091108" y="279197"/>
                  <a:pt x="1089482" y="287122"/>
                  <a:pt x="1086231" y="294437"/>
                </a:cubicBezTo>
                <a:cubicBezTo>
                  <a:pt x="1082980" y="301752"/>
                  <a:pt x="1078611" y="308153"/>
                  <a:pt x="1073125" y="313639"/>
                </a:cubicBezTo>
                <a:cubicBezTo>
                  <a:pt x="1067638" y="319126"/>
                  <a:pt x="1061237" y="323495"/>
                  <a:pt x="1053922" y="326746"/>
                </a:cubicBezTo>
                <a:cubicBezTo>
                  <a:pt x="1046607" y="329997"/>
                  <a:pt x="1038682" y="331623"/>
                  <a:pt x="1030148" y="331623"/>
                </a:cubicBezTo>
                <a:lnTo>
                  <a:pt x="969188" y="331623"/>
                </a:lnTo>
                <a:lnTo>
                  <a:pt x="969188" y="377343"/>
                </a:lnTo>
                <a:lnTo>
                  <a:pt x="1001496" y="376123"/>
                </a:lnTo>
                <a:lnTo>
                  <a:pt x="999058" y="356616"/>
                </a:lnTo>
                <a:lnTo>
                  <a:pt x="1080744" y="356616"/>
                </a:lnTo>
                <a:lnTo>
                  <a:pt x="1092327" y="441960"/>
                </a:lnTo>
                <a:lnTo>
                  <a:pt x="1010640" y="441960"/>
                </a:lnTo>
                <a:lnTo>
                  <a:pt x="1008812" y="429768"/>
                </a:lnTo>
                <a:lnTo>
                  <a:pt x="758266" y="441960"/>
                </a:lnTo>
                <a:lnTo>
                  <a:pt x="758266" y="385877"/>
                </a:lnTo>
                <a:lnTo>
                  <a:pt x="885063" y="381000"/>
                </a:lnTo>
                <a:lnTo>
                  <a:pt x="885063" y="331623"/>
                </a:lnTo>
                <a:lnTo>
                  <a:pt x="846048" y="331623"/>
                </a:lnTo>
                <a:lnTo>
                  <a:pt x="763143" y="331623"/>
                </a:lnTo>
                <a:lnTo>
                  <a:pt x="763143" y="169469"/>
                </a:lnTo>
                <a:lnTo>
                  <a:pt x="804596" y="169469"/>
                </a:lnTo>
                <a:lnTo>
                  <a:pt x="846048" y="169469"/>
                </a:lnTo>
                <a:lnTo>
                  <a:pt x="885063" y="169469"/>
                </a:lnTo>
                <a:lnTo>
                  <a:pt x="885063" y="145085"/>
                </a:lnTo>
                <a:lnTo>
                  <a:pt x="864946" y="145085"/>
                </a:lnTo>
                <a:lnTo>
                  <a:pt x="822884" y="145085"/>
                </a:lnTo>
                <a:lnTo>
                  <a:pt x="781431" y="145085"/>
                </a:lnTo>
                <a:close/>
                <a:moveTo>
                  <a:pt x="555879" y="2439"/>
                </a:moveTo>
                <a:lnTo>
                  <a:pt x="744855" y="2439"/>
                </a:lnTo>
                <a:lnTo>
                  <a:pt x="744855" y="188976"/>
                </a:lnTo>
                <a:lnTo>
                  <a:pt x="649148" y="188976"/>
                </a:lnTo>
                <a:lnTo>
                  <a:pt x="641223" y="256032"/>
                </a:lnTo>
                <a:lnTo>
                  <a:pt x="744855" y="256032"/>
                </a:lnTo>
                <a:lnTo>
                  <a:pt x="744855" y="375514"/>
                </a:lnTo>
                <a:cubicBezTo>
                  <a:pt x="744855" y="384861"/>
                  <a:pt x="743128" y="393599"/>
                  <a:pt x="739673" y="401727"/>
                </a:cubicBezTo>
                <a:cubicBezTo>
                  <a:pt x="736219" y="409855"/>
                  <a:pt x="731444" y="416865"/>
                  <a:pt x="725348" y="422758"/>
                </a:cubicBezTo>
                <a:cubicBezTo>
                  <a:pt x="719251" y="428651"/>
                  <a:pt x="712139" y="433324"/>
                  <a:pt x="704012" y="436779"/>
                </a:cubicBezTo>
                <a:cubicBezTo>
                  <a:pt x="695884" y="440233"/>
                  <a:pt x="687349" y="441960"/>
                  <a:pt x="678409" y="441960"/>
                </a:cubicBezTo>
                <a:lnTo>
                  <a:pt x="558317" y="441960"/>
                </a:lnTo>
                <a:lnTo>
                  <a:pt x="585140" y="382219"/>
                </a:lnTo>
                <a:lnTo>
                  <a:pt x="641832" y="382219"/>
                </a:lnTo>
                <a:cubicBezTo>
                  <a:pt x="647116" y="382219"/>
                  <a:pt x="651485" y="380391"/>
                  <a:pt x="654939" y="376733"/>
                </a:cubicBezTo>
                <a:cubicBezTo>
                  <a:pt x="658393" y="373075"/>
                  <a:pt x="660120" y="368605"/>
                  <a:pt x="660120" y="363322"/>
                </a:cubicBezTo>
                <a:lnTo>
                  <a:pt x="660120" y="315773"/>
                </a:lnTo>
                <a:lnTo>
                  <a:pt x="555879" y="315773"/>
                </a:lnTo>
                <a:lnTo>
                  <a:pt x="572338" y="129235"/>
                </a:lnTo>
                <a:lnTo>
                  <a:pt x="660120" y="129235"/>
                </a:lnTo>
                <a:lnTo>
                  <a:pt x="660120" y="62789"/>
                </a:lnTo>
                <a:lnTo>
                  <a:pt x="555879" y="62789"/>
                </a:lnTo>
                <a:close/>
                <a:moveTo>
                  <a:pt x="62789" y="2439"/>
                </a:moveTo>
                <a:lnTo>
                  <a:pt x="138379" y="2439"/>
                </a:lnTo>
                <a:lnTo>
                  <a:pt x="132893" y="41453"/>
                </a:lnTo>
                <a:lnTo>
                  <a:pt x="274320" y="41453"/>
                </a:lnTo>
                <a:lnTo>
                  <a:pt x="274320" y="62789"/>
                </a:lnTo>
                <a:lnTo>
                  <a:pt x="274320" y="100584"/>
                </a:lnTo>
                <a:lnTo>
                  <a:pt x="274320" y="382219"/>
                </a:lnTo>
                <a:lnTo>
                  <a:pt x="274320" y="396850"/>
                </a:lnTo>
                <a:cubicBezTo>
                  <a:pt x="274320" y="409448"/>
                  <a:pt x="269849" y="420218"/>
                  <a:pt x="260908" y="429159"/>
                </a:cubicBezTo>
                <a:cubicBezTo>
                  <a:pt x="251968" y="438099"/>
                  <a:pt x="241198" y="442570"/>
                  <a:pt x="228600" y="442570"/>
                </a:cubicBezTo>
                <a:lnTo>
                  <a:pt x="198730" y="442570"/>
                </a:lnTo>
                <a:lnTo>
                  <a:pt x="198730" y="441960"/>
                </a:lnTo>
                <a:lnTo>
                  <a:pt x="133502" y="441960"/>
                </a:lnTo>
                <a:lnTo>
                  <a:pt x="150571" y="382219"/>
                </a:lnTo>
                <a:lnTo>
                  <a:pt x="185318" y="382219"/>
                </a:lnTo>
                <a:cubicBezTo>
                  <a:pt x="188976" y="382219"/>
                  <a:pt x="192125" y="381000"/>
                  <a:pt x="194767" y="378562"/>
                </a:cubicBezTo>
                <a:cubicBezTo>
                  <a:pt x="197409" y="376123"/>
                  <a:pt x="198730" y="373075"/>
                  <a:pt x="198730" y="369418"/>
                </a:cubicBezTo>
                <a:lnTo>
                  <a:pt x="198730" y="100584"/>
                </a:lnTo>
                <a:lnTo>
                  <a:pt x="124358" y="100584"/>
                </a:lnTo>
                <a:lnTo>
                  <a:pt x="75590" y="441960"/>
                </a:lnTo>
                <a:lnTo>
                  <a:pt x="0" y="441960"/>
                </a:lnTo>
                <a:lnTo>
                  <a:pt x="48768" y="100584"/>
                </a:lnTo>
                <a:lnTo>
                  <a:pt x="0" y="100584"/>
                </a:lnTo>
                <a:lnTo>
                  <a:pt x="0" y="41453"/>
                </a:lnTo>
                <a:lnTo>
                  <a:pt x="57302" y="41453"/>
                </a:lnTo>
                <a:close/>
                <a:moveTo>
                  <a:pt x="6822185" y="1829"/>
                </a:moveTo>
                <a:lnTo>
                  <a:pt x="6910577" y="1829"/>
                </a:lnTo>
                <a:lnTo>
                  <a:pt x="6920941" y="29261"/>
                </a:lnTo>
                <a:lnTo>
                  <a:pt x="7198309" y="29261"/>
                </a:lnTo>
                <a:lnTo>
                  <a:pt x="7208063" y="1829"/>
                </a:lnTo>
                <a:lnTo>
                  <a:pt x="7296455" y="1829"/>
                </a:lnTo>
                <a:lnTo>
                  <a:pt x="7286091" y="29261"/>
                </a:lnTo>
                <a:lnTo>
                  <a:pt x="7330592" y="29261"/>
                </a:lnTo>
                <a:lnTo>
                  <a:pt x="7330592" y="89611"/>
                </a:lnTo>
                <a:lnTo>
                  <a:pt x="7264755" y="89611"/>
                </a:lnTo>
                <a:lnTo>
                  <a:pt x="7256831" y="110338"/>
                </a:lnTo>
                <a:lnTo>
                  <a:pt x="7168439" y="110338"/>
                </a:lnTo>
                <a:lnTo>
                  <a:pt x="7176363" y="89611"/>
                </a:lnTo>
                <a:lnTo>
                  <a:pt x="6942277" y="89611"/>
                </a:lnTo>
                <a:lnTo>
                  <a:pt x="6950201" y="110338"/>
                </a:lnTo>
                <a:lnTo>
                  <a:pt x="6861809" y="110338"/>
                </a:lnTo>
                <a:lnTo>
                  <a:pt x="6853885" y="89611"/>
                </a:lnTo>
                <a:lnTo>
                  <a:pt x="6794754" y="89611"/>
                </a:lnTo>
                <a:lnTo>
                  <a:pt x="6794754" y="29261"/>
                </a:lnTo>
                <a:lnTo>
                  <a:pt x="6832549" y="29261"/>
                </a:lnTo>
                <a:close/>
                <a:moveTo>
                  <a:pt x="4825060" y="1829"/>
                </a:moveTo>
                <a:lnTo>
                  <a:pt x="4913452" y="1829"/>
                </a:lnTo>
                <a:lnTo>
                  <a:pt x="4900041" y="40843"/>
                </a:lnTo>
                <a:lnTo>
                  <a:pt x="5073777" y="40843"/>
                </a:lnTo>
                <a:lnTo>
                  <a:pt x="5073777" y="44501"/>
                </a:lnTo>
                <a:lnTo>
                  <a:pt x="5073777" y="101194"/>
                </a:lnTo>
                <a:lnTo>
                  <a:pt x="5073777" y="376123"/>
                </a:lnTo>
                <a:cubicBezTo>
                  <a:pt x="5073777" y="385471"/>
                  <a:pt x="5071948" y="394208"/>
                  <a:pt x="5068290" y="402336"/>
                </a:cubicBezTo>
                <a:cubicBezTo>
                  <a:pt x="5064633" y="410464"/>
                  <a:pt x="5059756" y="417576"/>
                  <a:pt x="5053660" y="423672"/>
                </a:cubicBezTo>
                <a:cubicBezTo>
                  <a:pt x="5047564" y="429768"/>
                  <a:pt x="5040452" y="434543"/>
                  <a:pt x="5032324" y="437998"/>
                </a:cubicBezTo>
                <a:cubicBezTo>
                  <a:pt x="5024197" y="441452"/>
                  <a:pt x="5015662" y="443179"/>
                  <a:pt x="5006721" y="443179"/>
                </a:cubicBezTo>
                <a:lnTo>
                  <a:pt x="4842738" y="443179"/>
                </a:lnTo>
                <a:lnTo>
                  <a:pt x="4866513" y="390144"/>
                </a:lnTo>
                <a:lnTo>
                  <a:pt x="4970145" y="390144"/>
                </a:lnTo>
                <a:cubicBezTo>
                  <a:pt x="4975428" y="390144"/>
                  <a:pt x="4979899" y="388315"/>
                  <a:pt x="4983556" y="384658"/>
                </a:cubicBezTo>
                <a:cubicBezTo>
                  <a:pt x="4987214" y="381000"/>
                  <a:pt x="4989042" y="376530"/>
                  <a:pt x="4989042" y="371247"/>
                </a:cubicBezTo>
                <a:lnTo>
                  <a:pt x="4989042" y="101194"/>
                </a:lnTo>
                <a:lnTo>
                  <a:pt x="4879924" y="101194"/>
                </a:lnTo>
                <a:lnTo>
                  <a:pt x="4859198" y="101194"/>
                </a:lnTo>
                <a:lnTo>
                  <a:pt x="4791532" y="101194"/>
                </a:lnTo>
                <a:close/>
                <a:moveTo>
                  <a:pt x="4601946" y="1829"/>
                </a:moveTo>
                <a:lnTo>
                  <a:pt x="4692777" y="1829"/>
                </a:lnTo>
                <a:lnTo>
                  <a:pt x="4665345" y="50597"/>
                </a:lnTo>
                <a:lnTo>
                  <a:pt x="4776292" y="50597"/>
                </a:lnTo>
                <a:lnTo>
                  <a:pt x="4776292" y="374904"/>
                </a:lnTo>
                <a:cubicBezTo>
                  <a:pt x="4776292" y="384251"/>
                  <a:pt x="4774565" y="392989"/>
                  <a:pt x="4771110" y="401117"/>
                </a:cubicBezTo>
                <a:cubicBezTo>
                  <a:pt x="4767656" y="409245"/>
                  <a:pt x="4762880" y="416357"/>
                  <a:pt x="4756785" y="422453"/>
                </a:cubicBezTo>
                <a:cubicBezTo>
                  <a:pt x="4750689" y="428549"/>
                  <a:pt x="4743577" y="433324"/>
                  <a:pt x="4735449" y="436779"/>
                </a:cubicBezTo>
                <a:cubicBezTo>
                  <a:pt x="4727321" y="440233"/>
                  <a:pt x="4718786" y="441960"/>
                  <a:pt x="4709846" y="441960"/>
                </a:cubicBezTo>
                <a:lnTo>
                  <a:pt x="4537329" y="441960"/>
                </a:lnTo>
                <a:lnTo>
                  <a:pt x="4537329" y="50597"/>
                </a:lnTo>
                <a:lnTo>
                  <a:pt x="4573905" y="50597"/>
                </a:lnTo>
                <a:close/>
                <a:moveTo>
                  <a:pt x="2498521" y="1219"/>
                </a:moveTo>
                <a:lnTo>
                  <a:pt x="2603373" y="1219"/>
                </a:lnTo>
                <a:lnTo>
                  <a:pt x="2615565" y="27432"/>
                </a:lnTo>
                <a:lnTo>
                  <a:pt x="2758821" y="27432"/>
                </a:lnTo>
                <a:cubicBezTo>
                  <a:pt x="2767761" y="27432"/>
                  <a:pt x="2776296" y="29159"/>
                  <a:pt x="2784424" y="32614"/>
                </a:cubicBezTo>
                <a:cubicBezTo>
                  <a:pt x="2792552" y="36068"/>
                  <a:pt x="2799664" y="40843"/>
                  <a:pt x="2805760" y="46939"/>
                </a:cubicBezTo>
                <a:cubicBezTo>
                  <a:pt x="2811856" y="53035"/>
                  <a:pt x="2816631" y="60147"/>
                  <a:pt x="2820086" y="68275"/>
                </a:cubicBezTo>
                <a:cubicBezTo>
                  <a:pt x="2823540" y="76403"/>
                  <a:pt x="2825267" y="84938"/>
                  <a:pt x="2825267" y="93879"/>
                </a:cubicBezTo>
                <a:lnTo>
                  <a:pt x="2825267" y="125578"/>
                </a:lnTo>
                <a:lnTo>
                  <a:pt x="2741142" y="125578"/>
                </a:lnTo>
                <a:lnTo>
                  <a:pt x="2741142" y="92659"/>
                </a:lnTo>
                <a:cubicBezTo>
                  <a:pt x="2741142" y="87376"/>
                  <a:pt x="2739313" y="82906"/>
                  <a:pt x="2735656" y="79248"/>
                </a:cubicBezTo>
                <a:cubicBezTo>
                  <a:pt x="2731998" y="75591"/>
                  <a:pt x="2727528" y="73762"/>
                  <a:pt x="2722245" y="73762"/>
                </a:cubicBezTo>
                <a:lnTo>
                  <a:pt x="2373554" y="73762"/>
                </a:lnTo>
                <a:lnTo>
                  <a:pt x="2373554" y="125578"/>
                </a:lnTo>
                <a:lnTo>
                  <a:pt x="2290038" y="125578"/>
                </a:lnTo>
                <a:lnTo>
                  <a:pt x="2290038" y="27432"/>
                </a:lnTo>
                <a:lnTo>
                  <a:pt x="2510713" y="27432"/>
                </a:lnTo>
                <a:close/>
                <a:moveTo>
                  <a:pt x="3115361" y="610"/>
                </a:moveTo>
                <a:lnTo>
                  <a:pt x="3084880" y="78029"/>
                </a:lnTo>
                <a:lnTo>
                  <a:pt x="3277514" y="78029"/>
                </a:lnTo>
                <a:lnTo>
                  <a:pt x="3256178" y="18288"/>
                </a:lnTo>
                <a:lnTo>
                  <a:pt x="3336646" y="18288"/>
                </a:lnTo>
                <a:lnTo>
                  <a:pt x="3378708" y="137770"/>
                </a:lnTo>
                <a:lnTo>
                  <a:pt x="3340913" y="137770"/>
                </a:lnTo>
                <a:lnTo>
                  <a:pt x="3298240" y="137770"/>
                </a:lnTo>
                <a:lnTo>
                  <a:pt x="3061106" y="137770"/>
                </a:lnTo>
                <a:lnTo>
                  <a:pt x="3048914" y="168859"/>
                </a:lnTo>
                <a:lnTo>
                  <a:pt x="3360420" y="168859"/>
                </a:lnTo>
                <a:lnTo>
                  <a:pt x="3360420" y="224333"/>
                </a:lnTo>
                <a:lnTo>
                  <a:pt x="3358591" y="224333"/>
                </a:lnTo>
                <a:lnTo>
                  <a:pt x="3360420" y="224943"/>
                </a:lnTo>
                <a:cubicBezTo>
                  <a:pt x="3336442" y="282651"/>
                  <a:pt x="3301695" y="328371"/>
                  <a:pt x="3256178" y="362103"/>
                </a:cubicBezTo>
                <a:cubicBezTo>
                  <a:pt x="3273247" y="368605"/>
                  <a:pt x="3291535" y="373482"/>
                  <a:pt x="3311042" y="376733"/>
                </a:cubicBezTo>
                <a:cubicBezTo>
                  <a:pt x="3330549" y="379984"/>
                  <a:pt x="3351682" y="382219"/>
                  <a:pt x="3374441" y="383439"/>
                </a:cubicBezTo>
                <a:lnTo>
                  <a:pt x="3374441" y="441960"/>
                </a:lnTo>
                <a:cubicBezTo>
                  <a:pt x="3337459" y="441960"/>
                  <a:pt x="3303422" y="439014"/>
                  <a:pt x="3272332" y="433121"/>
                </a:cubicBezTo>
                <a:cubicBezTo>
                  <a:pt x="3241243" y="427228"/>
                  <a:pt x="3212287" y="417170"/>
                  <a:pt x="3185464" y="402946"/>
                </a:cubicBezTo>
                <a:cubicBezTo>
                  <a:pt x="3161080" y="413512"/>
                  <a:pt x="3134664" y="422250"/>
                  <a:pt x="3106217" y="429159"/>
                </a:cubicBezTo>
                <a:cubicBezTo>
                  <a:pt x="3077769" y="436067"/>
                  <a:pt x="3047492" y="441147"/>
                  <a:pt x="3015386" y="444399"/>
                </a:cubicBezTo>
                <a:lnTo>
                  <a:pt x="3015386" y="380391"/>
                </a:lnTo>
                <a:cubicBezTo>
                  <a:pt x="3034893" y="377546"/>
                  <a:pt x="3053283" y="374193"/>
                  <a:pt x="3070555" y="370332"/>
                </a:cubicBezTo>
                <a:cubicBezTo>
                  <a:pt x="3087827" y="366471"/>
                  <a:pt x="3104185" y="361899"/>
                  <a:pt x="3119628" y="356616"/>
                </a:cubicBezTo>
                <a:cubicBezTo>
                  <a:pt x="3088742" y="328168"/>
                  <a:pt x="3059481" y="291389"/>
                  <a:pt x="3031845" y="246279"/>
                </a:cubicBezTo>
                <a:lnTo>
                  <a:pt x="3115361" y="246279"/>
                </a:lnTo>
                <a:cubicBezTo>
                  <a:pt x="3136900" y="278384"/>
                  <a:pt x="3160674" y="304394"/>
                  <a:pt x="3186684" y="324307"/>
                </a:cubicBezTo>
                <a:cubicBezTo>
                  <a:pt x="3205378" y="312522"/>
                  <a:pt x="3222040" y="298501"/>
                  <a:pt x="3236671" y="282245"/>
                </a:cubicBezTo>
                <a:cubicBezTo>
                  <a:pt x="3251302" y="265989"/>
                  <a:pt x="3264306" y="246888"/>
                  <a:pt x="3275685" y="224943"/>
                </a:cubicBezTo>
                <a:lnTo>
                  <a:pt x="3276295" y="224333"/>
                </a:lnTo>
                <a:lnTo>
                  <a:pt x="3026969" y="224943"/>
                </a:lnTo>
                <a:lnTo>
                  <a:pt x="2942844" y="440131"/>
                </a:lnTo>
                <a:lnTo>
                  <a:pt x="2860548" y="443789"/>
                </a:lnTo>
                <a:lnTo>
                  <a:pt x="2980639" y="137770"/>
                </a:lnTo>
                <a:lnTo>
                  <a:pt x="2941015" y="137770"/>
                </a:lnTo>
                <a:lnTo>
                  <a:pt x="2865425" y="137770"/>
                </a:lnTo>
                <a:lnTo>
                  <a:pt x="2909925" y="3658"/>
                </a:lnTo>
                <a:lnTo>
                  <a:pt x="2985516" y="3658"/>
                </a:lnTo>
                <a:lnTo>
                  <a:pt x="2961132" y="78029"/>
                </a:lnTo>
                <a:lnTo>
                  <a:pt x="3003804" y="78029"/>
                </a:lnTo>
                <a:lnTo>
                  <a:pt x="3033064" y="3658"/>
                </a:lnTo>
                <a:close/>
                <a:moveTo>
                  <a:pt x="6534531" y="0"/>
                </a:moveTo>
                <a:lnTo>
                  <a:pt x="6633895" y="0"/>
                </a:lnTo>
                <a:lnTo>
                  <a:pt x="6643649" y="21946"/>
                </a:lnTo>
                <a:lnTo>
                  <a:pt x="6768617" y="21946"/>
                </a:lnTo>
                <a:lnTo>
                  <a:pt x="6768617" y="82296"/>
                </a:lnTo>
                <a:lnTo>
                  <a:pt x="6604635" y="82296"/>
                </a:lnTo>
                <a:lnTo>
                  <a:pt x="6594881" y="142037"/>
                </a:lnTo>
                <a:lnTo>
                  <a:pt x="6768617" y="142037"/>
                </a:lnTo>
                <a:lnTo>
                  <a:pt x="6768617" y="375514"/>
                </a:lnTo>
                <a:cubicBezTo>
                  <a:pt x="6768617" y="384861"/>
                  <a:pt x="6766890" y="393599"/>
                  <a:pt x="6763435" y="401727"/>
                </a:cubicBezTo>
                <a:cubicBezTo>
                  <a:pt x="6759981" y="409855"/>
                  <a:pt x="6755205" y="416967"/>
                  <a:pt x="6749109" y="423063"/>
                </a:cubicBezTo>
                <a:cubicBezTo>
                  <a:pt x="6743014" y="429159"/>
                  <a:pt x="6735901" y="433934"/>
                  <a:pt x="6727773" y="437388"/>
                </a:cubicBezTo>
                <a:cubicBezTo>
                  <a:pt x="6719647" y="440843"/>
                  <a:pt x="6710908" y="442570"/>
                  <a:pt x="6701561" y="442570"/>
                </a:cubicBezTo>
                <a:lnTo>
                  <a:pt x="6594271" y="442570"/>
                </a:lnTo>
                <a:lnTo>
                  <a:pt x="6621093" y="382219"/>
                </a:lnTo>
                <a:lnTo>
                  <a:pt x="6664985" y="382219"/>
                </a:lnTo>
                <a:cubicBezTo>
                  <a:pt x="6670269" y="382219"/>
                  <a:pt x="6674739" y="380391"/>
                  <a:pt x="6678397" y="376733"/>
                </a:cubicBezTo>
                <a:cubicBezTo>
                  <a:pt x="6682054" y="373075"/>
                  <a:pt x="6683883" y="368605"/>
                  <a:pt x="6683883" y="363322"/>
                </a:cubicBezTo>
                <a:lnTo>
                  <a:pt x="6683883" y="202387"/>
                </a:lnTo>
                <a:lnTo>
                  <a:pt x="6585127" y="202387"/>
                </a:lnTo>
                <a:lnTo>
                  <a:pt x="6544893" y="442570"/>
                </a:lnTo>
                <a:lnTo>
                  <a:pt x="6457111" y="442570"/>
                </a:lnTo>
                <a:lnTo>
                  <a:pt x="6516243" y="82296"/>
                </a:lnTo>
                <a:lnTo>
                  <a:pt x="6452235" y="82296"/>
                </a:lnTo>
                <a:lnTo>
                  <a:pt x="6452235" y="21946"/>
                </a:lnTo>
                <a:lnTo>
                  <a:pt x="6543675" y="21946"/>
                </a:lnTo>
                <a:close/>
              </a:path>
            </a:pathLst>
          </a:custGeom>
          <a:gradFill flip="none" rotWithShape="1">
            <a:gsLst>
              <a:gs pos="5000">
                <a:srgbClr val="CFC799"/>
              </a:gs>
              <a:gs pos="95000">
                <a:srgbClr val="FCFCF8"/>
              </a:gs>
            </a:gsLst>
            <a:lin ang="16200000" scaled="1"/>
            <a:tileRect/>
          </a:gradFill>
          <a:ln>
            <a:noFill/>
          </a:ln>
          <a:effectLst>
            <a:outerShdw blurRad="76200" dist="38100" dir="2700000" algn="tl" rotWithShape="0">
              <a:prstClr val="black">
                <a:alpha val="34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sz="4800" dirty="0">
              <a:gradFill flip="none" rotWithShape="1">
                <a:gsLst>
                  <a:gs pos="5000">
                    <a:srgbClr val="CFC799"/>
                  </a:gs>
                  <a:gs pos="95000">
                    <a:srgbClr val="FCFCF8"/>
                  </a:gs>
                </a:gsLst>
                <a:lin ang="16200000" scaled="1"/>
                <a:tileRect/>
              </a:gradFill>
              <a:effectLst>
                <a:outerShdw blurRad="76200" dist="38100" dir="2700000" algn="tl" rotWithShape="0">
                  <a:prstClr val="black">
                    <a:alpha val="34000"/>
                  </a:prstClr>
                </a:outerShdw>
              </a:effectLst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9" name="等腰三角形 8"/>
          <p:cNvSpPr/>
          <p:nvPr/>
        </p:nvSpPr>
        <p:spPr>
          <a:xfrm>
            <a:off x="3868738" y="728663"/>
            <a:ext cx="233363" cy="95249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>
            <a:off x="8092281" y="728663"/>
            <a:ext cx="233363" cy="95249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238250" y="1851331"/>
            <a:ext cx="3805698" cy="0"/>
          </a:xfrm>
          <a:prstGeom prst="line">
            <a:avLst/>
          </a:prstGeom>
          <a:ln w="15875"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等腰三角形 7"/>
          <p:cNvSpPr/>
          <p:nvPr/>
        </p:nvSpPr>
        <p:spPr>
          <a:xfrm rot="10800000">
            <a:off x="3981450" y="728663"/>
            <a:ext cx="4229100" cy="1620944"/>
          </a:xfrm>
          <a:prstGeom prst="triangle">
            <a:avLst/>
          </a:prstGeom>
          <a:solidFill>
            <a:srgbClr val="F9F1E4"/>
          </a:solidFill>
          <a:ln>
            <a:noFill/>
          </a:ln>
          <a:effectLst>
            <a:outerShdw blurRad="88900" dist="50800" dir="2700000" sx="102000" sy="102000" algn="tl" rotWithShape="0">
              <a:schemeClr val="tx1">
                <a:lumMod val="75000"/>
                <a:lumOff val="25000"/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7148052" y="1851331"/>
            <a:ext cx="3891055" cy="0"/>
          </a:xfrm>
          <a:prstGeom prst="line">
            <a:avLst/>
          </a:prstGeom>
          <a:ln w="15875"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8871559" y="1420444"/>
            <a:ext cx="265943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2200" spc="400" dirty="0">
                <a:solidFill>
                  <a:prstClr val="white">
                    <a:alpha val="67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2017.10.07</a:t>
            </a:r>
            <a:endParaRPr lang="zh-CN" altLang="en-US" sz="2200" spc="400" dirty="0">
              <a:solidFill>
                <a:prstClr val="white">
                  <a:alpha val="67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152893" y="1420444"/>
            <a:ext cx="265943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200" spc="100" dirty="0">
                <a:solidFill>
                  <a:prstClr val="white">
                    <a:alpha val="67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汇报</a:t>
            </a:r>
            <a:r>
              <a:rPr lang="zh-CN" altLang="en-US" sz="2200" spc="100">
                <a:solidFill>
                  <a:prstClr val="white">
                    <a:alpha val="67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人：</a:t>
            </a:r>
            <a:r>
              <a:rPr lang="en-US" altLang="zh-CN" sz="2200" spc="100">
                <a:solidFill>
                  <a:prstClr val="white">
                    <a:alpha val="67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@</a:t>
            </a:r>
            <a:r>
              <a:rPr lang="zh-CN" altLang="en-US" sz="2200" spc="100">
                <a:solidFill>
                  <a:prstClr val="white">
                    <a:alpha val="67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冯注龙</a:t>
            </a:r>
            <a:endParaRPr lang="zh-CN" altLang="en-US" sz="2200" spc="100" dirty="0">
              <a:solidFill>
                <a:prstClr val="white">
                  <a:alpha val="67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3193" y="722641"/>
            <a:ext cx="1316726" cy="1316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117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E65C2178-B57D-4CC2-AFEF-883D73F6E57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73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向天歌  原创教程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243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23" r="5216"/>
          <a:stretch/>
        </p:blipFill>
        <p:spPr>
          <a:xfrm>
            <a:off x="-12701" y="1895668"/>
            <a:ext cx="12204701" cy="4923004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-12703" y="3429000"/>
            <a:ext cx="12204703" cy="3429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3" name="梯形 2"/>
          <p:cNvSpPr/>
          <p:nvPr/>
        </p:nvSpPr>
        <p:spPr>
          <a:xfrm>
            <a:off x="1968500" y="5252665"/>
            <a:ext cx="8255000" cy="711200"/>
          </a:xfrm>
          <a:prstGeom prst="trapezoid">
            <a:avLst>
              <a:gd name="adj" fmla="val 85714"/>
            </a:avLst>
          </a:prstGeom>
          <a:gradFill flip="none" rotWithShape="1">
            <a:gsLst>
              <a:gs pos="0">
                <a:srgbClr val="593918"/>
              </a:gs>
              <a:gs pos="100000">
                <a:srgbClr val="A17944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048"/>
          <a:stretch/>
        </p:blipFill>
        <p:spPr>
          <a:xfrm rot="16200000">
            <a:off x="3361478" y="-948958"/>
            <a:ext cx="5850044" cy="8000999"/>
          </a:xfrm>
          <a:prstGeom prst="rect">
            <a:avLst/>
          </a:prstGeom>
        </p:spPr>
      </p:pic>
      <p:sp>
        <p:nvSpPr>
          <p:cNvPr id="8" name="五角星 7"/>
          <p:cNvSpPr/>
          <p:nvPr/>
        </p:nvSpPr>
        <p:spPr>
          <a:xfrm>
            <a:off x="5743100" y="4503366"/>
            <a:ext cx="705800" cy="705800"/>
          </a:xfrm>
          <a:prstGeom prst="star5">
            <a:avLst/>
          </a:prstGeom>
          <a:solidFill>
            <a:srgbClr val="B54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276664" y="4881395"/>
            <a:ext cx="2300749" cy="82550"/>
            <a:chOff x="898212" y="4391230"/>
            <a:chExt cx="2300749" cy="8255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898212" y="4391230"/>
              <a:ext cx="2300749" cy="0"/>
            </a:xfrm>
            <a:prstGeom prst="line">
              <a:avLst/>
            </a:prstGeom>
            <a:ln w="50800" cmpd="sng">
              <a:solidFill>
                <a:srgbClr val="B542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898212" y="4473780"/>
              <a:ext cx="2300749" cy="0"/>
            </a:xfrm>
            <a:prstGeom prst="line">
              <a:avLst/>
            </a:prstGeom>
            <a:ln w="25400" cmpd="sng">
              <a:solidFill>
                <a:srgbClr val="B54245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6587958" y="4881395"/>
            <a:ext cx="2300749" cy="82550"/>
            <a:chOff x="898212" y="4391230"/>
            <a:chExt cx="2300749" cy="82550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898212" y="4391230"/>
              <a:ext cx="2300749" cy="0"/>
            </a:xfrm>
            <a:prstGeom prst="line">
              <a:avLst/>
            </a:prstGeom>
            <a:ln w="50800" cmpd="sng">
              <a:solidFill>
                <a:srgbClr val="B542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898212" y="4473780"/>
              <a:ext cx="2300749" cy="0"/>
            </a:xfrm>
            <a:prstGeom prst="line">
              <a:avLst/>
            </a:prstGeom>
            <a:ln w="25400" cmpd="sng">
              <a:solidFill>
                <a:srgbClr val="B54245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任意多边形: 形状 32">
            <a:extLst>
              <a:ext uri="{FF2B5EF4-FFF2-40B4-BE49-F238E27FC236}">
                <a16:creationId xmlns="" xmlns:a16="http://schemas.microsoft.com/office/drawing/2014/main" id="{A7AA7A3D-1723-41CD-BBCA-04DD248900A7}"/>
              </a:ext>
            </a:extLst>
          </p:cNvPr>
          <p:cNvSpPr/>
          <p:nvPr/>
        </p:nvSpPr>
        <p:spPr>
          <a:xfrm>
            <a:off x="3641505" y="2113016"/>
            <a:ext cx="181652" cy="176079"/>
          </a:xfrm>
          <a:custGeom>
            <a:avLst/>
            <a:gdLst/>
            <a:ahLst/>
            <a:cxnLst/>
            <a:rect l="l" t="t" r="r" b="b"/>
            <a:pathLst>
              <a:path w="181652" h="176079">
                <a:moveTo>
                  <a:pt x="71324" y="22288"/>
                </a:moveTo>
                <a:lnTo>
                  <a:pt x="71324" y="25632"/>
                </a:lnTo>
                <a:cubicBezTo>
                  <a:pt x="72067" y="27861"/>
                  <a:pt x="72438" y="29346"/>
                  <a:pt x="72438" y="30089"/>
                </a:cubicBezTo>
                <a:cubicBezTo>
                  <a:pt x="72438" y="36776"/>
                  <a:pt x="70952" y="43091"/>
                  <a:pt x="67980" y="49035"/>
                </a:cubicBezTo>
                <a:cubicBezTo>
                  <a:pt x="65008" y="54978"/>
                  <a:pt x="61851" y="61108"/>
                  <a:pt x="58508" y="67423"/>
                </a:cubicBezTo>
                <a:cubicBezTo>
                  <a:pt x="55164" y="73738"/>
                  <a:pt x="52007" y="79681"/>
                  <a:pt x="49035" y="85253"/>
                </a:cubicBezTo>
                <a:cubicBezTo>
                  <a:pt x="46063" y="90826"/>
                  <a:pt x="44577" y="96583"/>
                  <a:pt x="44577" y="102527"/>
                </a:cubicBezTo>
                <a:cubicBezTo>
                  <a:pt x="44577" y="106242"/>
                  <a:pt x="46435" y="108099"/>
                  <a:pt x="50150" y="108099"/>
                </a:cubicBezTo>
                <a:cubicBezTo>
                  <a:pt x="53121" y="109585"/>
                  <a:pt x="56465" y="111071"/>
                  <a:pt x="60179" y="112557"/>
                </a:cubicBezTo>
                <a:cubicBezTo>
                  <a:pt x="63894" y="114043"/>
                  <a:pt x="67423" y="116457"/>
                  <a:pt x="70766" y="119801"/>
                </a:cubicBezTo>
                <a:cubicBezTo>
                  <a:pt x="74110" y="123144"/>
                  <a:pt x="75781" y="128345"/>
                  <a:pt x="75781" y="135403"/>
                </a:cubicBezTo>
                <a:cubicBezTo>
                  <a:pt x="75781" y="142461"/>
                  <a:pt x="73367" y="149890"/>
                  <a:pt x="68538" y="157691"/>
                </a:cubicBezTo>
                <a:cubicBezTo>
                  <a:pt x="63708" y="165492"/>
                  <a:pt x="58322" y="171621"/>
                  <a:pt x="52378" y="176079"/>
                </a:cubicBezTo>
                <a:lnTo>
                  <a:pt x="39005" y="176079"/>
                </a:lnTo>
                <a:cubicBezTo>
                  <a:pt x="25632" y="176079"/>
                  <a:pt x="15788" y="171250"/>
                  <a:pt x="9473" y="161592"/>
                </a:cubicBezTo>
                <a:cubicBezTo>
                  <a:pt x="3158" y="151933"/>
                  <a:pt x="0" y="140417"/>
                  <a:pt x="0" y="127044"/>
                </a:cubicBezTo>
                <a:cubicBezTo>
                  <a:pt x="0" y="118872"/>
                  <a:pt x="2044" y="110699"/>
                  <a:pt x="6130" y="102527"/>
                </a:cubicBezTo>
                <a:cubicBezTo>
                  <a:pt x="10216" y="94355"/>
                  <a:pt x="14488" y="87668"/>
                  <a:pt x="18946" y="82467"/>
                </a:cubicBezTo>
                <a:cubicBezTo>
                  <a:pt x="20431" y="79496"/>
                  <a:pt x="23775" y="75224"/>
                  <a:pt x="28975" y="69652"/>
                </a:cubicBezTo>
                <a:cubicBezTo>
                  <a:pt x="34176" y="64079"/>
                  <a:pt x="39563" y="58136"/>
                  <a:pt x="45135" y="51821"/>
                </a:cubicBezTo>
                <a:cubicBezTo>
                  <a:pt x="50707" y="45506"/>
                  <a:pt x="56093" y="39562"/>
                  <a:pt x="61294" y="33990"/>
                </a:cubicBezTo>
                <a:cubicBezTo>
                  <a:pt x="66494" y="28418"/>
                  <a:pt x="69838" y="24517"/>
                  <a:pt x="71324" y="22288"/>
                </a:cubicBezTo>
                <a:close/>
                <a:moveTo>
                  <a:pt x="171622" y="0"/>
                </a:moveTo>
                <a:lnTo>
                  <a:pt x="181652" y="0"/>
                </a:lnTo>
                <a:cubicBezTo>
                  <a:pt x="181652" y="6686"/>
                  <a:pt x="179794" y="14116"/>
                  <a:pt x="176080" y="22288"/>
                </a:cubicBezTo>
                <a:cubicBezTo>
                  <a:pt x="173851" y="31204"/>
                  <a:pt x="170693" y="40119"/>
                  <a:pt x="166607" y="49035"/>
                </a:cubicBezTo>
                <a:cubicBezTo>
                  <a:pt x="162521" y="57950"/>
                  <a:pt x="158620" y="66680"/>
                  <a:pt x="154905" y="75224"/>
                </a:cubicBezTo>
                <a:cubicBezTo>
                  <a:pt x="151191" y="83768"/>
                  <a:pt x="148219" y="91011"/>
                  <a:pt x="145990" y="96955"/>
                </a:cubicBezTo>
                <a:cubicBezTo>
                  <a:pt x="148962" y="96212"/>
                  <a:pt x="152305" y="95840"/>
                  <a:pt x="156020" y="95840"/>
                </a:cubicBezTo>
                <a:cubicBezTo>
                  <a:pt x="159735" y="97326"/>
                  <a:pt x="163449" y="99370"/>
                  <a:pt x="167164" y="101970"/>
                </a:cubicBezTo>
                <a:cubicBezTo>
                  <a:pt x="170879" y="104570"/>
                  <a:pt x="173851" y="106985"/>
                  <a:pt x="176080" y="109214"/>
                </a:cubicBezTo>
                <a:cubicBezTo>
                  <a:pt x="179051" y="112928"/>
                  <a:pt x="180537" y="115900"/>
                  <a:pt x="180537" y="118129"/>
                </a:cubicBezTo>
                <a:cubicBezTo>
                  <a:pt x="180537" y="128530"/>
                  <a:pt x="176451" y="137817"/>
                  <a:pt x="168279" y="145990"/>
                </a:cubicBezTo>
                <a:cubicBezTo>
                  <a:pt x="160106" y="155648"/>
                  <a:pt x="150448" y="160477"/>
                  <a:pt x="139304" y="160477"/>
                </a:cubicBezTo>
                <a:cubicBezTo>
                  <a:pt x="134846" y="160477"/>
                  <a:pt x="130388" y="159177"/>
                  <a:pt x="125930" y="156577"/>
                </a:cubicBezTo>
                <a:cubicBezTo>
                  <a:pt x="121473" y="153976"/>
                  <a:pt x="117201" y="150633"/>
                  <a:pt x="113115" y="146547"/>
                </a:cubicBezTo>
                <a:cubicBezTo>
                  <a:pt x="109028" y="142461"/>
                  <a:pt x="105871" y="138189"/>
                  <a:pt x="103642" y="133731"/>
                </a:cubicBezTo>
                <a:cubicBezTo>
                  <a:pt x="101413" y="129273"/>
                  <a:pt x="100670" y="124816"/>
                  <a:pt x="101413" y="120358"/>
                </a:cubicBezTo>
                <a:cubicBezTo>
                  <a:pt x="102899" y="104756"/>
                  <a:pt x="106985" y="89154"/>
                  <a:pt x="113672" y="73552"/>
                </a:cubicBezTo>
                <a:cubicBezTo>
                  <a:pt x="120358" y="57950"/>
                  <a:pt x="128902" y="44577"/>
                  <a:pt x="139304" y="33433"/>
                </a:cubicBezTo>
                <a:lnTo>
                  <a:pt x="148219" y="24517"/>
                </a:lnTo>
                <a:cubicBezTo>
                  <a:pt x="151934" y="20803"/>
                  <a:pt x="155463" y="17088"/>
                  <a:pt x="158806" y="13373"/>
                </a:cubicBezTo>
                <a:cubicBezTo>
                  <a:pt x="162149" y="9658"/>
                  <a:pt x="164935" y="6315"/>
                  <a:pt x="167164" y="3343"/>
                </a:cubicBezTo>
                <a:close/>
              </a:path>
            </a:pathLst>
          </a:custGeom>
          <a:solidFill>
            <a:srgbClr val="B6424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sz="8800" dirty="0">
              <a:solidFill>
                <a:srgbClr val="B64246"/>
              </a:solidFill>
              <a:latin typeface="方正字迹-吕建德行楷简体" panose="02010600010101010101" pitchFamily="2" charset="-122"/>
              <a:ea typeface="方正字迹-吕建德行楷简体" panose="02010600010101010101" pitchFamily="2" charset="-122"/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="" xmlns:a16="http://schemas.microsoft.com/office/drawing/2014/main" id="{3BA52A00-482F-4C72-9A12-B53BBB0B88E4}"/>
              </a:ext>
            </a:extLst>
          </p:cNvPr>
          <p:cNvSpPr/>
          <p:nvPr/>
        </p:nvSpPr>
        <p:spPr>
          <a:xfrm>
            <a:off x="8443669" y="2131961"/>
            <a:ext cx="246288" cy="138189"/>
          </a:xfrm>
          <a:custGeom>
            <a:avLst/>
            <a:gdLst/>
            <a:ahLst/>
            <a:cxnLst/>
            <a:rect l="l" t="t" r="r" b="b"/>
            <a:pathLst>
              <a:path w="246288" h="138189">
                <a:moveTo>
                  <a:pt x="25632" y="23403"/>
                </a:moveTo>
                <a:cubicBezTo>
                  <a:pt x="28604" y="23403"/>
                  <a:pt x="33247" y="23960"/>
                  <a:pt x="39563" y="25075"/>
                </a:cubicBezTo>
                <a:cubicBezTo>
                  <a:pt x="45878" y="26189"/>
                  <a:pt x="51635" y="28232"/>
                  <a:pt x="56836" y="31204"/>
                </a:cubicBezTo>
                <a:cubicBezTo>
                  <a:pt x="63523" y="33433"/>
                  <a:pt x="69281" y="36219"/>
                  <a:pt x="74110" y="39562"/>
                </a:cubicBezTo>
                <a:cubicBezTo>
                  <a:pt x="78939" y="42906"/>
                  <a:pt x="81353" y="46806"/>
                  <a:pt x="81353" y="51264"/>
                </a:cubicBezTo>
                <a:lnTo>
                  <a:pt x="81353" y="101413"/>
                </a:lnTo>
                <a:cubicBezTo>
                  <a:pt x="81353" y="107356"/>
                  <a:pt x="78382" y="112743"/>
                  <a:pt x="72438" y="117572"/>
                </a:cubicBezTo>
                <a:cubicBezTo>
                  <a:pt x="66494" y="122401"/>
                  <a:pt x="59994" y="126116"/>
                  <a:pt x="52936" y="128716"/>
                </a:cubicBezTo>
                <a:cubicBezTo>
                  <a:pt x="45878" y="131317"/>
                  <a:pt x="38634" y="133545"/>
                  <a:pt x="31204" y="135403"/>
                </a:cubicBezTo>
                <a:cubicBezTo>
                  <a:pt x="23775" y="137260"/>
                  <a:pt x="18203" y="138189"/>
                  <a:pt x="14488" y="138189"/>
                </a:cubicBezTo>
                <a:cubicBezTo>
                  <a:pt x="14488" y="134474"/>
                  <a:pt x="15602" y="130574"/>
                  <a:pt x="17831" y="126487"/>
                </a:cubicBezTo>
                <a:cubicBezTo>
                  <a:pt x="20060" y="122401"/>
                  <a:pt x="22660" y="118686"/>
                  <a:pt x="25632" y="115343"/>
                </a:cubicBezTo>
                <a:cubicBezTo>
                  <a:pt x="28604" y="112000"/>
                  <a:pt x="31390" y="108471"/>
                  <a:pt x="33990" y="104756"/>
                </a:cubicBezTo>
                <a:cubicBezTo>
                  <a:pt x="36591" y="101041"/>
                  <a:pt x="37891" y="97327"/>
                  <a:pt x="37891" y="93612"/>
                </a:cubicBezTo>
                <a:cubicBezTo>
                  <a:pt x="37891" y="92126"/>
                  <a:pt x="37519" y="91012"/>
                  <a:pt x="36777" y="90269"/>
                </a:cubicBezTo>
                <a:lnTo>
                  <a:pt x="36777" y="86925"/>
                </a:lnTo>
                <a:lnTo>
                  <a:pt x="6687" y="82468"/>
                </a:lnTo>
                <a:lnTo>
                  <a:pt x="2229" y="75781"/>
                </a:lnTo>
                <a:cubicBezTo>
                  <a:pt x="743" y="72066"/>
                  <a:pt x="0" y="67980"/>
                  <a:pt x="0" y="63522"/>
                </a:cubicBezTo>
                <a:cubicBezTo>
                  <a:pt x="0" y="54607"/>
                  <a:pt x="743" y="45692"/>
                  <a:pt x="2229" y="36776"/>
                </a:cubicBezTo>
                <a:cubicBezTo>
                  <a:pt x="5201" y="27861"/>
                  <a:pt x="13002" y="23403"/>
                  <a:pt x="25632" y="23403"/>
                </a:cubicBezTo>
                <a:close/>
                <a:moveTo>
                  <a:pt x="172736" y="0"/>
                </a:moveTo>
                <a:cubicBezTo>
                  <a:pt x="183881" y="0"/>
                  <a:pt x="193539" y="1115"/>
                  <a:pt x="201711" y="3343"/>
                </a:cubicBezTo>
                <a:cubicBezTo>
                  <a:pt x="209884" y="5572"/>
                  <a:pt x="219542" y="9658"/>
                  <a:pt x="230686" y="15602"/>
                </a:cubicBezTo>
                <a:cubicBezTo>
                  <a:pt x="238116" y="20803"/>
                  <a:pt x="243317" y="28604"/>
                  <a:pt x="246288" y="39005"/>
                </a:cubicBezTo>
                <a:cubicBezTo>
                  <a:pt x="244802" y="49406"/>
                  <a:pt x="242945" y="57950"/>
                  <a:pt x="240716" y="64637"/>
                </a:cubicBezTo>
                <a:cubicBezTo>
                  <a:pt x="239973" y="72066"/>
                  <a:pt x="237744" y="78567"/>
                  <a:pt x="234030" y="84139"/>
                </a:cubicBezTo>
                <a:cubicBezTo>
                  <a:pt x="230315" y="89711"/>
                  <a:pt x="225671" y="94541"/>
                  <a:pt x="220099" y="98627"/>
                </a:cubicBezTo>
                <a:cubicBezTo>
                  <a:pt x="214527" y="102713"/>
                  <a:pt x="206541" y="106613"/>
                  <a:pt x="196139" y="110328"/>
                </a:cubicBezTo>
                <a:cubicBezTo>
                  <a:pt x="195396" y="110328"/>
                  <a:pt x="192982" y="111071"/>
                  <a:pt x="188895" y="112557"/>
                </a:cubicBezTo>
                <a:cubicBezTo>
                  <a:pt x="184809" y="114043"/>
                  <a:pt x="180537" y="115715"/>
                  <a:pt x="176080" y="117572"/>
                </a:cubicBezTo>
                <a:cubicBezTo>
                  <a:pt x="171622" y="119429"/>
                  <a:pt x="166978" y="121287"/>
                  <a:pt x="162149" y="123144"/>
                </a:cubicBezTo>
                <a:cubicBezTo>
                  <a:pt x="157320" y="125002"/>
                  <a:pt x="153791" y="126302"/>
                  <a:pt x="151562" y="127045"/>
                </a:cubicBezTo>
                <a:lnTo>
                  <a:pt x="143761" y="127045"/>
                </a:lnTo>
                <a:cubicBezTo>
                  <a:pt x="145247" y="124073"/>
                  <a:pt x="148405" y="119429"/>
                  <a:pt x="153234" y="113114"/>
                </a:cubicBezTo>
                <a:cubicBezTo>
                  <a:pt x="158063" y="106799"/>
                  <a:pt x="162707" y="100113"/>
                  <a:pt x="167164" y="93055"/>
                </a:cubicBezTo>
                <a:cubicBezTo>
                  <a:pt x="171622" y="85997"/>
                  <a:pt x="175337" y="79124"/>
                  <a:pt x="178308" y="72438"/>
                </a:cubicBezTo>
                <a:cubicBezTo>
                  <a:pt x="181280" y="65751"/>
                  <a:pt x="182395" y="60551"/>
                  <a:pt x="181652" y="56836"/>
                </a:cubicBezTo>
                <a:cubicBezTo>
                  <a:pt x="180909" y="56093"/>
                  <a:pt x="176823" y="55907"/>
                  <a:pt x="169393" y="56279"/>
                </a:cubicBezTo>
                <a:cubicBezTo>
                  <a:pt x="161964" y="56650"/>
                  <a:pt x="157877" y="56093"/>
                  <a:pt x="157134" y="54607"/>
                </a:cubicBezTo>
                <a:cubicBezTo>
                  <a:pt x="151934" y="47920"/>
                  <a:pt x="149705" y="40305"/>
                  <a:pt x="150448" y="31761"/>
                </a:cubicBezTo>
                <a:cubicBezTo>
                  <a:pt x="151191" y="23217"/>
                  <a:pt x="151562" y="17088"/>
                  <a:pt x="151562" y="13373"/>
                </a:cubicBezTo>
                <a:cubicBezTo>
                  <a:pt x="151562" y="6687"/>
                  <a:pt x="153605" y="2786"/>
                  <a:pt x="157692" y="1672"/>
                </a:cubicBezTo>
                <a:cubicBezTo>
                  <a:pt x="161778" y="557"/>
                  <a:pt x="166793" y="0"/>
                  <a:pt x="172736" y="0"/>
                </a:cubicBezTo>
                <a:close/>
              </a:path>
            </a:pathLst>
          </a:custGeom>
          <a:solidFill>
            <a:srgbClr val="B6424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sz="8800" dirty="0">
              <a:solidFill>
                <a:srgbClr val="B64246"/>
              </a:solidFill>
              <a:latin typeface="方正字迹-吕建德行楷简体" panose="02010600010101010101" pitchFamily="2" charset="-122"/>
              <a:ea typeface="方正字迹-吕建德行楷简体" panose="0201060001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68500" y="5963865"/>
            <a:ext cx="8255000" cy="893596"/>
          </a:xfrm>
          <a:prstGeom prst="rect">
            <a:avLst/>
          </a:prstGeom>
          <a:solidFill>
            <a:srgbClr val="BB986E"/>
          </a:solidFill>
          <a:ln>
            <a:noFill/>
          </a:ln>
          <a:effectLst>
            <a:outerShdw blurRad="127000" dist="38100" dir="16200000" rotWithShape="0">
              <a:schemeClr val="tx1">
                <a:lumMod val="95000"/>
                <a:lumOff val="5000"/>
                <a:alpha val="6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effectLst>
                <a:outerShdw blurRad="50800" dist="38100" dir="16200000" sx="101000" sy="101000" rotWithShape="0">
                  <a:prstClr val="black">
                    <a:alpha val="40000"/>
                  </a:prstClr>
                </a:outerShdw>
              </a:effectLst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7" name="任意多边形 26"/>
          <p:cNvSpPr/>
          <p:nvPr/>
        </p:nvSpPr>
        <p:spPr>
          <a:xfrm rot="3717671">
            <a:off x="6047223" y="6400163"/>
            <a:ext cx="458405" cy="223407"/>
          </a:xfrm>
          <a:custGeom>
            <a:avLst/>
            <a:gdLst>
              <a:gd name="connsiteX0" fmla="*/ 0 w 863600"/>
              <a:gd name="connsiteY0" fmla="*/ 187202 h 420882"/>
              <a:gd name="connsiteX1" fmla="*/ 685800 w 863600"/>
              <a:gd name="connsiteY1" fmla="*/ 4322 h 420882"/>
              <a:gd name="connsiteX2" fmla="*/ 762000 w 863600"/>
              <a:gd name="connsiteY2" fmla="*/ 349762 h 420882"/>
              <a:gd name="connsiteX3" fmla="*/ 863600 w 863600"/>
              <a:gd name="connsiteY3" fmla="*/ 420882 h 420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3600" h="420882">
                <a:moveTo>
                  <a:pt x="0" y="187202"/>
                </a:moveTo>
                <a:cubicBezTo>
                  <a:pt x="279400" y="82215"/>
                  <a:pt x="558800" y="-22771"/>
                  <a:pt x="685800" y="4322"/>
                </a:cubicBezTo>
                <a:cubicBezTo>
                  <a:pt x="812800" y="31415"/>
                  <a:pt x="732367" y="280335"/>
                  <a:pt x="762000" y="349762"/>
                </a:cubicBezTo>
                <a:cubicBezTo>
                  <a:pt x="791633" y="419189"/>
                  <a:pt x="827616" y="420035"/>
                  <a:pt x="863600" y="420882"/>
                </a:cubicBez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958912" y="6297034"/>
            <a:ext cx="274176" cy="274176"/>
          </a:xfrm>
          <a:prstGeom prst="ellipse">
            <a:avLst/>
          </a:prstGeom>
          <a:solidFill>
            <a:srgbClr val="CDB393"/>
          </a:solidFill>
          <a:ln w="130175">
            <a:solidFill>
              <a:srgbClr val="3D3C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1DE38E29-76DD-4B08-B0A3-6AAC374E7A0B}"/>
              </a:ext>
            </a:extLst>
          </p:cNvPr>
          <p:cNvSpPr txBox="1"/>
          <p:nvPr/>
        </p:nvSpPr>
        <p:spPr>
          <a:xfrm>
            <a:off x="3697801" y="3595709"/>
            <a:ext cx="4775001" cy="419695"/>
          </a:xfrm>
          <a:custGeom>
            <a:avLst/>
            <a:gdLst/>
            <a:ahLst/>
            <a:cxnLst/>
            <a:rect l="l" t="t" r="r" b="b"/>
            <a:pathLst>
              <a:path w="4775001" h="419695">
                <a:moveTo>
                  <a:pt x="4657129" y="333970"/>
                </a:moveTo>
                <a:lnTo>
                  <a:pt x="4657129" y="369689"/>
                </a:lnTo>
                <a:lnTo>
                  <a:pt x="4680347" y="369689"/>
                </a:lnTo>
                <a:cubicBezTo>
                  <a:pt x="4698205" y="369689"/>
                  <a:pt x="4706540" y="361355"/>
                  <a:pt x="4705349" y="344686"/>
                </a:cubicBezTo>
                <a:lnTo>
                  <a:pt x="4705349" y="333970"/>
                </a:lnTo>
                <a:close/>
                <a:moveTo>
                  <a:pt x="4555331" y="333970"/>
                </a:moveTo>
                <a:lnTo>
                  <a:pt x="4555331" y="369689"/>
                </a:lnTo>
                <a:lnTo>
                  <a:pt x="4603551" y="369689"/>
                </a:lnTo>
                <a:lnTo>
                  <a:pt x="4603551" y="333970"/>
                </a:lnTo>
                <a:close/>
                <a:moveTo>
                  <a:pt x="4657129" y="266105"/>
                </a:moveTo>
                <a:lnTo>
                  <a:pt x="4657129" y="300038"/>
                </a:lnTo>
                <a:lnTo>
                  <a:pt x="4705349" y="300038"/>
                </a:lnTo>
                <a:lnTo>
                  <a:pt x="4705349" y="266105"/>
                </a:lnTo>
                <a:close/>
                <a:moveTo>
                  <a:pt x="4555331" y="266105"/>
                </a:moveTo>
                <a:lnTo>
                  <a:pt x="4555331" y="300038"/>
                </a:lnTo>
                <a:lnTo>
                  <a:pt x="4603551" y="300038"/>
                </a:lnTo>
                <a:lnTo>
                  <a:pt x="4603551" y="266105"/>
                </a:lnTo>
                <a:close/>
                <a:moveTo>
                  <a:pt x="0" y="258961"/>
                </a:moveTo>
                <a:lnTo>
                  <a:pt x="298251" y="258961"/>
                </a:lnTo>
                <a:lnTo>
                  <a:pt x="298251" y="305395"/>
                </a:lnTo>
                <a:lnTo>
                  <a:pt x="0" y="305395"/>
                </a:lnTo>
                <a:close/>
                <a:moveTo>
                  <a:pt x="2911673" y="250031"/>
                </a:moveTo>
                <a:lnTo>
                  <a:pt x="2911673" y="289322"/>
                </a:lnTo>
                <a:cubicBezTo>
                  <a:pt x="2910482" y="305991"/>
                  <a:pt x="2918817" y="313730"/>
                  <a:pt x="2936676" y="312539"/>
                </a:cubicBezTo>
                <a:lnTo>
                  <a:pt x="2965251" y="312539"/>
                </a:lnTo>
                <a:cubicBezTo>
                  <a:pt x="2962870" y="294680"/>
                  <a:pt x="2958107" y="277416"/>
                  <a:pt x="2950964" y="260747"/>
                </a:cubicBezTo>
                <a:lnTo>
                  <a:pt x="3004542" y="260747"/>
                </a:lnTo>
                <a:cubicBezTo>
                  <a:pt x="3014067" y="280988"/>
                  <a:pt x="3020020" y="298252"/>
                  <a:pt x="3022401" y="312539"/>
                </a:cubicBezTo>
                <a:lnTo>
                  <a:pt x="3054548" y="312539"/>
                </a:lnTo>
                <a:lnTo>
                  <a:pt x="3054548" y="250031"/>
                </a:lnTo>
                <a:close/>
                <a:moveTo>
                  <a:pt x="1260872" y="226814"/>
                </a:moveTo>
                <a:lnTo>
                  <a:pt x="1332309" y="226814"/>
                </a:lnTo>
                <a:lnTo>
                  <a:pt x="1332309" y="267891"/>
                </a:lnTo>
                <a:lnTo>
                  <a:pt x="1501973" y="267891"/>
                </a:lnTo>
                <a:lnTo>
                  <a:pt x="1501973" y="312539"/>
                </a:lnTo>
                <a:lnTo>
                  <a:pt x="1332309" y="312539"/>
                </a:lnTo>
                <a:lnTo>
                  <a:pt x="1332309" y="414338"/>
                </a:lnTo>
                <a:lnTo>
                  <a:pt x="1260872" y="414338"/>
                </a:lnTo>
                <a:lnTo>
                  <a:pt x="1260872" y="312539"/>
                </a:lnTo>
                <a:lnTo>
                  <a:pt x="1089421" y="312539"/>
                </a:lnTo>
                <a:lnTo>
                  <a:pt x="1089421" y="267891"/>
                </a:lnTo>
                <a:lnTo>
                  <a:pt x="1260872" y="267891"/>
                </a:lnTo>
                <a:close/>
                <a:moveTo>
                  <a:pt x="2768798" y="225028"/>
                </a:moveTo>
                <a:lnTo>
                  <a:pt x="2824162" y="225028"/>
                </a:lnTo>
                <a:cubicBezTo>
                  <a:pt x="2820590" y="295275"/>
                  <a:pt x="2809279" y="355402"/>
                  <a:pt x="2790229" y="405408"/>
                </a:cubicBezTo>
                <a:lnTo>
                  <a:pt x="2725935" y="405408"/>
                </a:lnTo>
                <a:cubicBezTo>
                  <a:pt x="2748557" y="354211"/>
                  <a:pt x="2762845" y="294084"/>
                  <a:pt x="2768798" y="225028"/>
                </a:cubicBezTo>
                <a:close/>
                <a:moveTo>
                  <a:pt x="4598193" y="155377"/>
                </a:moveTo>
                <a:cubicBezTo>
                  <a:pt x="4587478" y="188714"/>
                  <a:pt x="4568428" y="213122"/>
                  <a:pt x="4541043" y="228600"/>
                </a:cubicBezTo>
                <a:lnTo>
                  <a:pt x="4719637" y="228600"/>
                </a:lnTo>
                <a:cubicBezTo>
                  <a:pt x="4692253" y="213122"/>
                  <a:pt x="4673203" y="188714"/>
                  <a:pt x="4662487" y="155377"/>
                </a:cubicBezTo>
                <a:lnTo>
                  <a:pt x="4658915" y="155377"/>
                </a:lnTo>
                <a:lnTo>
                  <a:pt x="4658915" y="217884"/>
                </a:lnTo>
                <a:lnTo>
                  <a:pt x="4601765" y="217884"/>
                </a:lnTo>
                <a:lnTo>
                  <a:pt x="4601765" y="155377"/>
                </a:lnTo>
                <a:close/>
                <a:moveTo>
                  <a:pt x="2911673" y="142875"/>
                </a:moveTo>
                <a:lnTo>
                  <a:pt x="2911673" y="207169"/>
                </a:lnTo>
                <a:lnTo>
                  <a:pt x="2963465" y="207169"/>
                </a:lnTo>
                <a:cubicBezTo>
                  <a:pt x="2961084" y="189309"/>
                  <a:pt x="2956321" y="172045"/>
                  <a:pt x="2949178" y="155377"/>
                </a:cubicBezTo>
                <a:lnTo>
                  <a:pt x="3002756" y="155377"/>
                </a:lnTo>
                <a:cubicBezTo>
                  <a:pt x="3012281" y="175617"/>
                  <a:pt x="3018234" y="192881"/>
                  <a:pt x="3020615" y="207169"/>
                </a:cubicBezTo>
                <a:lnTo>
                  <a:pt x="3054548" y="207169"/>
                </a:lnTo>
                <a:lnTo>
                  <a:pt x="3054548" y="142875"/>
                </a:lnTo>
                <a:close/>
                <a:moveTo>
                  <a:pt x="3605212" y="125016"/>
                </a:moveTo>
                <a:cubicBezTo>
                  <a:pt x="3638550" y="136922"/>
                  <a:pt x="3667720" y="154186"/>
                  <a:pt x="3692723" y="176808"/>
                </a:cubicBezTo>
                <a:lnTo>
                  <a:pt x="3692723" y="255389"/>
                </a:lnTo>
                <a:cubicBezTo>
                  <a:pt x="3665339" y="225624"/>
                  <a:pt x="3636168" y="201216"/>
                  <a:pt x="3605212" y="182166"/>
                </a:cubicBezTo>
                <a:close/>
                <a:moveTo>
                  <a:pt x="2738437" y="117872"/>
                </a:moveTo>
                <a:lnTo>
                  <a:pt x="2793801" y="117872"/>
                </a:lnTo>
                <a:cubicBezTo>
                  <a:pt x="2808089" y="145256"/>
                  <a:pt x="2818209" y="174427"/>
                  <a:pt x="2824162" y="205383"/>
                </a:cubicBezTo>
                <a:lnTo>
                  <a:pt x="2765226" y="205383"/>
                </a:lnTo>
                <a:cubicBezTo>
                  <a:pt x="2758082" y="173236"/>
                  <a:pt x="2749153" y="144066"/>
                  <a:pt x="2738437" y="117872"/>
                </a:cubicBezTo>
                <a:close/>
                <a:moveTo>
                  <a:pt x="789384" y="114300"/>
                </a:moveTo>
                <a:lnTo>
                  <a:pt x="789384" y="253603"/>
                </a:lnTo>
                <a:lnTo>
                  <a:pt x="850106" y="253603"/>
                </a:lnTo>
                <a:cubicBezTo>
                  <a:pt x="867965" y="254794"/>
                  <a:pt x="876895" y="245269"/>
                  <a:pt x="876895" y="225028"/>
                </a:cubicBezTo>
                <a:lnTo>
                  <a:pt x="876895" y="114300"/>
                </a:lnTo>
                <a:close/>
                <a:moveTo>
                  <a:pt x="630436" y="114300"/>
                </a:moveTo>
                <a:lnTo>
                  <a:pt x="630436" y="253603"/>
                </a:lnTo>
                <a:lnTo>
                  <a:pt x="717947" y="253603"/>
                </a:lnTo>
                <a:lnTo>
                  <a:pt x="717947" y="114300"/>
                </a:lnTo>
                <a:close/>
                <a:moveTo>
                  <a:pt x="1770459" y="94655"/>
                </a:moveTo>
                <a:cubicBezTo>
                  <a:pt x="1782365" y="167283"/>
                  <a:pt x="1808559" y="223242"/>
                  <a:pt x="1849040" y="262533"/>
                </a:cubicBezTo>
                <a:cubicBezTo>
                  <a:pt x="1889521" y="220861"/>
                  <a:pt x="1915715" y="164902"/>
                  <a:pt x="1927622" y="94655"/>
                </a:cubicBezTo>
                <a:close/>
                <a:moveTo>
                  <a:pt x="4694634" y="69652"/>
                </a:moveTo>
                <a:lnTo>
                  <a:pt x="4748212" y="69652"/>
                </a:lnTo>
                <a:cubicBezTo>
                  <a:pt x="4745831" y="83939"/>
                  <a:pt x="4740473" y="97036"/>
                  <a:pt x="4732139" y="108942"/>
                </a:cubicBezTo>
                <a:lnTo>
                  <a:pt x="4678561" y="108942"/>
                </a:lnTo>
                <a:cubicBezTo>
                  <a:pt x="4685704" y="97036"/>
                  <a:pt x="4691062" y="83939"/>
                  <a:pt x="4694634" y="69652"/>
                </a:cubicBezTo>
                <a:close/>
                <a:moveTo>
                  <a:pt x="4510682" y="69652"/>
                </a:moveTo>
                <a:lnTo>
                  <a:pt x="4566047" y="69652"/>
                </a:lnTo>
                <a:cubicBezTo>
                  <a:pt x="4569618" y="83939"/>
                  <a:pt x="4574381" y="97036"/>
                  <a:pt x="4580334" y="108942"/>
                </a:cubicBezTo>
                <a:lnTo>
                  <a:pt x="4528542" y="108942"/>
                </a:lnTo>
                <a:cubicBezTo>
                  <a:pt x="4519017" y="98227"/>
                  <a:pt x="4513064" y="85130"/>
                  <a:pt x="4510682" y="69652"/>
                </a:cubicBezTo>
                <a:close/>
                <a:moveTo>
                  <a:pt x="2734865" y="10716"/>
                </a:moveTo>
                <a:lnTo>
                  <a:pt x="2790229" y="10716"/>
                </a:lnTo>
                <a:cubicBezTo>
                  <a:pt x="2803326" y="36909"/>
                  <a:pt x="2812851" y="66080"/>
                  <a:pt x="2818804" y="98227"/>
                </a:cubicBezTo>
                <a:lnTo>
                  <a:pt x="2759868" y="98227"/>
                </a:lnTo>
                <a:cubicBezTo>
                  <a:pt x="2755106" y="67270"/>
                  <a:pt x="2746771" y="38100"/>
                  <a:pt x="2734865" y="10716"/>
                </a:cubicBezTo>
                <a:close/>
                <a:moveTo>
                  <a:pt x="4766071" y="8930"/>
                </a:moveTo>
                <a:lnTo>
                  <a:pt x="4766071" y="51792"/>
                </a:lnTo>
                <a:cubicBezTo>
                  <a:pt x="4731543" y="57745"/>
                  <a:pt x="4696419" y="60722"/>
                  <a:pt x="4660701" y="60722"/>
                </a:cubicBezTo>
                <a:lnTo>
                  <a:pt x="4658915" y="60722"/>
                </a:lnTo>
                <a:lnTo>
                  <a:pt x="4658915" y="116086"/>
                </a:lnTo>
                <a:lnTo>
                  <a:pt x="4773215" y="116086"/>
                </a:lnTo>
                <a:lnTo>
                  <a:pt x="4773215" y="155377"/>
                </a:lnTo>
                <a:lnTo>
                  <a:pt x="4716065" y="155377"/>
                </a:lnTo>
                <a:cubicBezTo>
                  <a:pt x="4726781" y="180380"/>
                  <a:pt x="4746426" y="200620"/>
                  <a:pt x="4775001" y="216099"/>
                </a:cubicBezTo>
                <a:lnTo>
                  <a:pt x="4775001" y="251817"/>
                </a:lnTo>
                <a:cubicBezTo>
                  <a:pt x="4770238" y="249436"/>
                  <a:pt x="4764881" y="247650"/>
                  <a:pt x="4758927" y="246459"/>
                </a:cubicBezTo>
                <a:lnTo>
                  <a:pt x="4758927" y="341114"/>
                </a:lnTo>
                <a:cubicBezTo>
                  <a:pt x="4760118" y="385167"/>
                  <a:pt x="4738687" y="406599"/>
                  <a:pt x="4694634" y="405408"/>
                </a:cubicBezTo>
                <a:lnTo>
                  <a:pt x="4503539" y="405408"/>
                </a:lnTo>
                <a:lnTo>
                  <a:pt x="4503539" y="246459"/>
                </a:lnTo>
                <a:lnTo>
                  <a:pt x="4485679" y="251817"/>
                </a:lnTo>
                <a:lnTo>
                  <a:pt x="4485679" y="216099"/>
                </a:lnTo>
                <a:cubicBezTo>
                  <a:pt x="4516636" y="199430"/>
                  <a:pt x="4536281" y="179189"/>
                  <a:pt x="4544615" y="155377"/>
                </a:cubicBezTo>
                <a:lnTo>
                  <a:pt x="4489251" y="155377"/>
                </a:lnTo>
                <a:lnTo>
                  <a:pt x="4489251" y="116086"/>
                </a:lnTo>
                <a:lnTo>
                  <a:pt x="4601765" y="116086"/>
                </a:lnTo>
                <a:lnTo>
                  <a:pt x="4601765" y="60722"/>
                </a:lnTo>
                <a:lnTo>
                  <a:pt x="4498181" y="60722"/>
                </a:lnTo>
                <a:lnTo>
                  <a:pt x="4498181" y="19645"/>
                </a:lnTo>
                <a:lnTo>
                  <a:pt x="4653557" y="19645"/>
                </a:lnTo>
                <a:cubicBezTo>
                  <a:pt x="4695229" y="19645"/>
                  <a:pt x="4732734" y="16074"/>
                  <a:pt x="4766071" y="8930"/>
                </a:cubicBezTo>
                <a:close/>
                <a:moveTo>
                  <a:pt x="1285875" y="7144"/>
                </a:moveTo>
                <a:lnTo>
                  <a:pt x="1353740" y="7144"/>
                </a:lnTo>
                <a:lnTo>
                  <a:pt x="1353740" y="85725"/>
                </a:lnTo>
                <a:cubicBezTo>
                  <a:pt x="1385887" y="70247"/>
                  <a:pt x="1410890" y="50006"/>
                  <a:pt x="1428750" y="25003"/>
                </a:cubicBezTo>
                <a:lnTo>
                  <a:pt x="1496615" y="25003"/>
                </a:lnTo>
                <a:cubicBezTo>
                  <a:pt x="1469231" y="76200"/>
                  <a:pt x="1421606" y="112514"/>
                  <a:pt x="1353740" y="133945"/>
                </a:cubicBezTo>
                <a:lnTo>
                  <a:pt x="1353740" y="146447"/>
                </a:lnTo>
                <a:cubicBezTo>
                  <a:pt x="1353740" y="166688"/>
                  <a:pt x="1362670" y="176213"/>
                  <a:pt x="1380529" y="175022"/>
                </a:cubicBezTo>
                <a:lnTo>
                  <a:pt x="1419820" y="175022"/>
                </a:lnTo>
                <a:cubicBezTo>
                  <a:pt x="1437679" y="175022"/>
                  <a:pt x="1446014" y="166688"/>
                  <a:pt x="1444823" y="150019"/>
                </a:cubicBezTo>
                <a:lnTo>
                  <a:pt x="1444823" y="137517"/>
                </a:lnTo>
                <a:lnTo>
                  <a:pt x="1498401" y="137517"/>
                </a:lnTo>
                <a:lnTo>
                  <a:pt x="1498401" y="160734"/>
                </a:lnTo>
                <a:cubicBezTo>
                  <a:pt x="1498401" y="201216"/>
                  <a:pt x="1478161" y="221456"/>
                  <a:pt x="1437679" y="221456"/>
                </a:cubicBezTo>
                <a:lnTo>
                  <a:pt x="1351954" y="221456"/>
                </a:lnTo>
                <a:cubicBezTo>
                  <a:pt x="1306711" y="222647"/>
                  <a:pt x="1284684" y="200620"/>
                  <a:pt x="1285875" y="155377"/>
                </a:cubicBezTo>
                <a:lnTo>
                  <a:pt x="1285875" y="150019"/>
                </a:lnTo>
                <a:cubicBezTo>
                  <a:pt x="1271587" y="152400"/>
                  <a:pt x="1256704" y="153591"/>
                  <a:pt x="1241226" y="153591"/>
                </a:cubicBezTo>
                <a:lnTo>
                  <a:pt x="1241226" y="116086"/>
                </a:lnTo>
                <a:cubicBezTo>
                  <a:pt x="1256704" y="113705"/>
                  <a:pt x="1271587" y="110728"/>
                  <a:pt x="1285875" y="107156"/>
                </a:cubicBezTo>
                <a:close/>
                <a:moveTo>
                  <a:pt x="1182290" y="7144"/>
                </a:moveTo>
                <a:lnTo>
                  <a:pt x="1251942" y="7144"/>
                </a:lnTo>
                <a:cubicBezTo>
                  <a:pt x="1241226" y="35719"/>
                  <a:pt x="1228129" y="58341"/>
                  <a:pt x="1212651" y="75009"/>
                </a:cubicBezTo>
                <a:lnTo>
                  <a:pt x="1212651" y="230386"/>
                </a:lnTo>
                <a:lnTo>
                  <a:pt x="1148357" y="230386"/>
                </a:lnTo>
                <a:lnTo>
                  <a:pt x="1148357" y="119658"/>
                </a:lnTo>
                <a:cubicBezTo>
                  <a:pt x="1132879" y="126802"/>
                  <a:pt x="1115615" y="132159"/>
                  <a:pt x="1096565" y="135731"/>
                </a:cubicBezTo>
                <a:lnTo>
                  <a:pt x="1096565" y="96441"/>
                </a:lnTo>
                <a:cubicBezTo>
                  <a:pt x="1138237" y="80963"/>
                  <a:pt x="1166812" y="51197"/>
                  <a:pt x="1182290" y="7144"/>
                </a:cubicBezTo>
                <a:close/>
                <a:moveTo>
                  <a:pt x="3896320" y="3572"/>
                </a:moveTo>
                <a:lnTo>
                  <a:pt x="3960614" y="3572"/>
                </a:lnTo>
                <a:cubicBezTo>
                  <a:pt x="3952279" y="39291"/>
                  <a:pt x="3941564" y="70247"/>
                  <a:pt x="3928467" y="96441"/>
                </a:cubicBezTo>
                <a:lnTo>
                  <a:pt x="3928467" y="412552"/>
                </a:lnTo>
                <a:lnTo>
                  <a:pt x="3865959" y="412552"/>
                </a:lnTo>
                <a:lnTo>
                  <a:pt x="3865959" y="162520"/>
                </a:lnTo>
                <a:cubicBezTo>
                  <a:pt x="3852862" y="169664"/>
                  <a:pt x="3837384" y="175022"/>
                  <a:pt x="3819525" y="178594"/>
                </a:cubicBezTo>
                <a:lnTo>
                  <a:pt x="3819525" y="141089"/>
                </a:lnTo>
                <a:cubicBezTo>
                  <a:pt x="3858815" y="116086"/>
                  <a:pt x="3884414" y="70247"/>
                  <a:pt x="3896320" y="3572"/>
                </a:cubicBezTo>
                <a:close/>
                <a:moveTo>
                  <a:pt x="3351609" y="3572"/>
                </a:moveTo>
                <a:lnTo>
                  <a:pt x="3421260" y="3572"/>
                </a:lnTo>
                <a:cubicBezTo>
                  <a:pt x="3418879" y="16669"/>
                  <a:pt x="3415903" y="28575"/>
                  <a:pt x="3412331" y="39291"/>
                </a:cubicBezTo>
                <a:lnTo>
                  <a:pt x="3508771" y="39291"/>
                </a:lnTo>
                <a:lnTo>
                  <a:pt x="3508771" y="82153"/>
                </a:lnTo>
                <a:cubicBezTo>
                  <a:pt x="3500437" y="238125"/>
                  <a:pt x="3426618" y="348853"/>
                  <a:pt x="3287315" y="414338"/>
                </a:cubicBezTo>
                <a:lnTo>
                  <a:pt x="3287315" y="369689"/>
                </a:lnTo>
                <a:cubicBezTo>
                  <a:pt x="3345656" y="326827"/>
                  <a:pt x="3384946" y="281583"/>
                  <a:pt x="3405187" y="233958"/>
                </a:cubicBezTo>
                <a:cubicBezTo>
                  <a:pt x="3376612" y="224433"/>
                  <a:pt x="3349823" y="217289"/>
                  <a:pt x="3324820" y="212527"/>
                </a:cubicBezTo>
                <a:lnTo>
                  <a:pt x="3324820" y="166092"/>
                </a:lnTo>
                <a:cubicBezTo>
                  <a:pt x="3366492" y="169664"/>
                  <a:pt x="3399234" y="176213"/>
                  <a:pt x="3423046" y="185738"/>
                </a:cubicBezTo>
                <a:cubicBezTo>
                  <a:pt x="3431381" y="155972"/>
                  <a:pt x="3437334" y="121444"/>
                  <a:pt x="3440906" y="82153"/>
                </a:cubicBezTo>
                <a:lnTo>
                  <a:pt x="3396257" y="82153"/>
                </a:lnTo>
                <a:cubicBezTo>
                  <a:pt x="3373635" y="125016"/>
                  <a:pt x="3336131" y="155972"/>
                  <a:pt x="3283743" y="175022"/>
                </a:cubicBezTo>
                <a:lnTo>
                  <a:pt x="3283743" y="137517"/>
                </a:lnTo>
                <a:cubicBezTo>
                  <a:pt x="3321843" y="107752"/>
                  <a:pt x="3344465" y="63103"/>
                  <a:pt x="3351609" y="3572"/>
                </a:cubicBezTo>
                <a:close/>
                <a:moveTo>
                  <a:pt x="2383035" y="3572"/>
                </a:moveTo>
                <a:lnTo>
                  <a:pt x="2454473" y="3572"/>
                </a:lnTo>
                <a:lnTo>
                  <a:pt x="2454473" y="167878"/>
                </a:lnTo>
                <a:cubicBezTo>
                  <a:pt x="2489001" y="139303"/>
                  <a:pt x="2514600" y="102989"/>
                  <a:pt x="2531268" y="58936"/>
                </a:cubicBezTo>
                <a:lnTo>
                  <a:pt x="2599134" y="58936"/>
                </a:lnTo>
                <a:cubicBezTo>
                  <a:pt x="2571750" y="137517"/>
                  <a:pt x="2523529" y="194667"/>
                  <a:pt x="2454473" y="230386"/>
                </a:cubicBezTo>
                <a:lnTo>
                  <a:pt x="2454473" y="326827"/>
                </a:lnTo>
                <a:cubicBezTo>
                  <a:pt x="2453282" y="350639"/>
                  <a:pt x="2462807" y="361950"/>
                  <a:pt x="2483048" y="360759"/>
                </a:cubicBezTo>
                <a:lnTo>
                  <a:pt x="2511623" y="360759"/>
                </a:lnTo>
                <a:cubicBezTo>
                  <a:pt x="2527101" y="360759"/>
                  <a:pt x="2534840" y="352425"/>
                  <a:pt x="2534840" y="335756"/>
                </a:cubicBezTo>
                <a:lnTo>
                  <a:pt x="2534840" y="307181"/>
                </a:lnTo>
                <a:lnTo>
                  <a:pt x="2591990" y="307181"/>
                </a:lnTo>
                <a:lnTo>
                  <a:pt x="2591990" y="344686"/>
                </a:lnTo>
                <a:cubicBezTo>
                  <a:pt x="2591990" y="383977"/>
                  <a:pt x="2570559" y="403622"/>
                  <a:pt x="2527696" y="403622"/>
                </a:cubicBezTo>
                <a:lnTo>
                  <a:pt x="2456259" y="403622"/>
                </a:lnTo>
                <a:cubicBezTo>
                  <a:pt x="2406253" y="404813"/>
                  <a:pt x="2381845" y="382786"/>
                  <a:pt x="2383035" y="337542"/>
                </a:cubicBezTo>
                <a:lnTo>
                  <a:pt x="2383035" y="260747"/>
                </a:lnTo>
                <a:cubicBezTo>
                  <a:pt x="2363985" y="267891"/>
                  <a:pt x="2342554" y="273844"/>
                  <a:pt x="2318742" y="278606"/>
                </a:cubicBezTo>
                <a:lnTo>
                  <a:pt x="2318742" y="233958"/>
                </a:lnTo>
                <a:cubicBezTo>
                  <a:pt x="2342554" y="228005"/>
                  <a:pt x="2363985" y="220266"/>
                  <a:pt x="2383035" y="210741"/>
                </a:cubicBezTo>
                <a:close/>
                <a:moveTo>
                  <a:pt x="2259806" y="3572"/>
                </a:moveTo>
                <a:lnTo>
                  <a:pt x="2329457" y="3572"/>
                </a:lnTo>
                <a:cubicBezTo>
                  <a:pt x="2318742" y="50006"/>
                  <a:pt x="2306240" y="83344"/>
                  <a:pt x="2291953" y="103584"/>
                </a:cubicBezTo>
                <a:lnTo>
                  <a:pt x="2291953" y="412552"/>
                </a:lnTo>
                <a:lnTo>
                  <a:pt x="2227659" y="412552"/>
                </a:lnTo>
                <a:lnTo>
                  <a:pt x="2227659" y="164306"/>
                </a:lnTo>
                <a:cubicBezTo>
                  <a:pt x="2213372" y="170259"/>
                  <a:pt x="2198489" y="175022"/>
                  <a:pt x="2183011" y="178594"/>
                </a:cubicBezTo>
                <a:lnTo>
                  <a:pt x="2183011" y="141089"/>
                </a:lnTo>
                <a:cubicBezTo>
                  <a:pt x="2222301" y="118467"/>
                  <a:pt x="2247900" y="72628"/>
                  <a:pt x="2259806" y="3572"/>
                </a:cubicBezTo>
                <a:close/>
                <a:moveTo>
                  <a:pt x="1809750" y="3572"/>
                </a:moveTo>
                <a:lnTo>
                  <a:pt x="1888331" y="3572"/>
                </a:lnTo>
                <a:lnTo>
                  <a:pt x="1888331" y="48220"/>
                </a:lnTo>
                <a:lnTo>
                  <a:pt x="2052637" y="48220"/>
                </a:lnTo>
                <a:lnTo>
                  <a:pt x="2052637" y="94655"/>
                </a:lnTo>
                <a:lnTo>
                  <a:pt x="2000845" y="94655"/>
                </a:lnTo>
                <a:cubicBezTo>
                  <a:pt x="1980604" y="185142"/>
                  <a:pt x="1944886" y="253603"/>
                  <a:pt x="1893689" y="300038"/>
                </a:cubicBezTo>
                <a:cubicBezTo>
                  <a:pt x="1937742" y="329803"/>
                  <a:pt x="1991320" y="353020"/>
                  <a:pt x="2054423" y="369689"/>
                </a:cubicBezTo>
                <a:lnTo>
                  <a:pt x="2054423" y="410766"/>
                </a:lnTo>
                <a:cubicBezTo>
                  <a:pt x="1967508" y="389334"/>
                  <a:pt x="1899047" y="363736"/>
                  <a:pt x="1849040" y="333970"/>
                </a:cubicBezTo>
                <a:cubicBezTo>
                  <a:pt x="1799034" y="363736"/>
                  <a:pt x="1730573" y="389334"/>
                  <a:pt x="1643658" y="410766"/>
                </a:cubicBezTo>
                <a:lnTo>
                  <a:pt x="1643658" y="369689"/>
                </a:lnTo>
                <a:cubicBezTo>
                  <a:pt x="1704379" y="354211"/>
                  <a:pt x="1757958" y="330994"/>
                  <a:pt x="1804392" y="300038"/>
                </a:cubicBezTo>
                <a:cubicBezTo>
                  <a:pt x="1754386" y="254794"/>
                  <a:pt x="1718071" y="186333"/>
                  <a:pt x="1695450" y="94655"/>
                </a:cubicBezTo>
                <a:lnTo>
                  <a:pt x="1645444" y="94655"/>
                </a:lnTo>
                <a:lnTo>
                  <a:pt x="1645444" y="48220"/>
                </a:lnTo>
                <a:lnTo>
                  <a:pt x="1809750" y="48220"/>
                </a:lnTo>
                <a:close/>
                <a:moveTo>
                  <a:pt x="4399954" y="1786"/>
                </a:moveTo>
                <a:lnTo>
                  <a:pt x="4460676" y="1786"/>
                </a:lnTo>
                <a:lnTo>
                  <a:pt x="4460676" y="60722"/>
                </a:lnTo>
                <a:lnTo>
                  <a:pt x="4483893" y="60722"/>
                </a:lnTo>
                <a:lnTo>
                  <a:pt x="4483893" y="101799"/>
                </a:lnTo>
                <a:lnTo>
                  <a:pt x="4460676" y="101799"/>
                </a:lnTo>
                <a:lnTo>
                  <a:pt x="4460676" y="182166"/>
                </a:lnTo>
                <a:lnTo>
                  <a:pt x="4483893" y="175022"/>
                </a:lnTo>
                <a:lnTo>
                  <a:pt x="4483893" y="217884"/>
                </a:lnTo>
                <a:cubicBezTo>
                  <a:pt x="4475559" y="221456"/>
                  <a:pt x="4467820" y="225028"/>
                  <a:pt x="4460676" y="228600"/>
                </a:cubicBezTo>
                <a:lnTo>
                  <a:pt x="4460676" y="355402"/>
                </a:lnTo>
                <a:cubicBezTo>
                  <a:pt x="4461867" y="392311"/>
                  <a:pt x="4444007" y="410170"/>
                  <a:pt x="4407098" y="408980"/>
                </a:cubicBezTo>
                <a:lnTo>
                  <a:pt x="4371379" y="408980"/>
                </a:lnTo>
                <a:lnTo>
                  <a:pt x="4371379" y="369689"/>
                </a:lnTo>
                <a:lnTo>
                  <a:pt x="4382095" y="369689"/>
                </a:lnTo>
                <a:cubicBezTo>
                  <a:pt x="4395192" y="369689"/>
                  <a:pt x="4401145" y="363736"/>
                  <a:pt x="4399954" y="351830"/>
                </a:cubicBezTo>
                <a:lnTo>
                  <a:pt x="4399954" y="246459"/>
                </a:lnTo>
                <a:cubicBezTo>
                  <a:pt x="4397573" y="246459"/>
                  <a:pt x="4394001" y="247055"/>
                  <a:pt x="4389239" y="248245"/>
                </a:cubicBezTo>
                <a:cubicBezTo>
                  <a:pt x="4379714" y="250627"/>
                  <a:pt x="4371975" y="252413"/>
                  <a:pt x="4366022" y="253603"/>
                </a:cubicBezTo>
                <a:lnTo>
                  <a:pt x="4366022" y="200025"/>
                </a:lnTo>
                <a:lnTo>
                  <a:pt x="4399954" y="196453"/>
                </a:lnTo>
                <a:lnTo>
                  <a:pt x="4399954" y="101799"/>
                </a:lnTo>
                <a:lnTo>
                  <a:pt x="4369593" y="101799"/>
                </a:lnTo>
                <a:lnTo>
                  <a:pt x="4369593" y="60722"/>
                </a:lnTo>
                <a:lnTo>
                  <a:pt x="4399954" y="60722"/>
                </a:lnTo>
                <a:close/>
                <a:moveTo>
                  <a:pt x="3531989" y="1786"/>
                </a:moveTo>
                <a:lnTo>
                  <a:pt x="3596282" y="1786"/>
                </a:lnTo>
                <a:lnTo>
                  <a:pt x="3596282" y="412552"/>
                </a:lnTo>
                <a:lnTo>
                  <a:pt x="3531989" y="412552"/>
                </a:lnTo>
                <a:close/>
                <a:moveTo>
                  <a:pt x="2893814" y="1786"/>
                </a:moveTo>
                <a:lnTo>
                  <a:pt x="2959893" y="1786"/>
                </a:lnTo>
                <a:cubicBezTo>
                  <a:pt x="2958703" y="6549"/>
                  <a:pt x="2955726" y="13097"/>
                  <a:pt x="2950964" y="21431"/>
                </a:cubicBezTo>
                <a:cubicBezTo>
                  <a:pt x="2949773" y="26194"/>
                  <a:pt x="2948582" y="29766"/>
                  <a:pt x="2947392" y="32147"/>
                </a:cubicBezTo>
                <a:lnTo>
                  <a:pt x="3134915" y="32147"/>
                </a:lnTo>
                <a:lnTo>
                  <a:pt x="3134915" y="71438"/>
                </a:lnTo>
                <a:lnTo>
                  <a:pt x="2917031" y="71438"/>
                </a:lnTo>
                <a:cubicBezTo>
                  <a:pt x="2900362" y="85725"/>
                  <a:pt x="2880121" y="95250"/>
                  <a:pt x="2856309" y="100013"/>
                </a:cubicBezTo>
                <a:lnTo>
                  <a:pt x="3115270" y="100013"/>
                </a:lnTo>
                <a:lnTo>
                  <a:pt x="3115270" y="207169"/>
                </a:lnTo>
                <a:lnTo>
                  <a:pt x="3145631" y="207169"/>
                </a:lnTo>
                <a:lnTo>
                  <a:pt x="3145631" y="250031"/>
                </a:lnTo>
                <a:lnTo>
                  <a:pt x="3115270" y="250031"/>
                </a:lnTo>
                <a:lnTo>
                  <a:pt x="3115270" y="312539"/>
                </a:lnTo>
                <a:lnTo>
                  <a:pt x="3138487" y="312539"/>
                </a:lnTo>
                <a:lnTo>
                  <a:pt x="3138487" y="355402"/>
                </a:lnTo>
                <a:lnTo>
                  <a:pt x="3115270" y="355402"/>
                </a:lnTo>
                <a:cubicBezTo>
                  <a:pt x="3114079" y="392311"/>
                  <a:pt x="3093839" y="410766"/>
                  <a:pt x="3054548" y="410766"/>
                </a:cubicBezTo>
                <a:lnTo>
                  <a:pt x="2993826" y="410766"/>
                </a:lnTo>
                <a:lnTo>
                  <a:pt x="2993826" y="371475"/>
                </a:lnTo>
                <a:lnTo>
                  <a:pt x="3033117" y="371475"/>
                </a:lnTo>
                <a:cubicBezTo>
                  <a:pt x="3047404" y="371475"/>
                  <a:pt x="3054548" y="366117"/>
                  <a:pt x="3054548" y="355402"/>
                </a:cubicBezTo>
                <a:lnTo>
                  <a:pt x="2909887" y="355402"/>
                </a:lnTo>
                <a:cubicBezTo>
                  <a:pt x="2870596" y="356592"/>
                  <a:pt x="2851546" y="338138"/>
                  <a:pt x="2852737" y="300038"/>
                </a:cubicBezTo>
                <a:lnTo>
                  <a:pt x="2852737" y="250031"/>
                </a:lnTo>
                <a:lnTo>
                  <a:pt x="2829520" y="250031"/>
                </a:lnTo>
                <a:lnTo>
                  <a:pt x="2829520" y="207169"/>
                </a:lnTo>
                <a:lnTo>
                  <a:pt x="2852737" y="207169"/>
                </a:lnTo>
                <a:lnTo>
                  <a:pt x="2852737" y="101799"/>
                </a:lnTo>
                <a:cubicBezTo>
                  <a:pt x="2845593" y="102989"/>
                  <a:pt x="2837259" y="104775"/>
                  <a:pt x="2827734" y="107156"/>
                </a:cubicBezTo>
                <a:lnTo>
                  <a:pt x="2827734" y="73224"/>
                </a:lnTo>
                <a:cubicBezTo>
                  <a:pt x="2862262" y="60127"/>
                  <a:pt x="2884289" y="36314"/>
                  <a:pt x="2893814" y="1786"/>
                </a:cubicBezTo>
                <a:close/>
                <a:moveTo>
                  <a:pt x="66079" y="1786"/>
                </a:moveTo>
                <a:lnTo>
                  <a:pt x="135731" y="1786"/>
                </a:lnTo>
                <a:lnTo>
                  <a:pt x="132159" y="48220"/>
                </a:lnTo>
                <a:lnTo>
                  <a:pt x="410765" y="48220"/>
                </a:lnTo>
                <a:lnTo>
                  <a:pt x="410765" y="92869"/>
                </a:lnTo>
                <a:lnTo>
                  <a:pt x="128587" y="92869"/>
                </a:lnTo>
                <a:cubicBezTo>
                  <a:pt x="125015" y="115491"/>
                  <a:pt x="121443" y="137517"/>
                  <a:pt x="117871" y="158949"/>
                </a:cubicBezTo>
                <a:lnTo>
                  <a:pt x="392906" y="158949"/>
                </a:lnTo>
                <a:lnTo>
                  <a:pt x="392906" y="335756"/>
                </a:lnTo>
                <a:cubicBezTo>
                  <a:pt x="392906" y="384572"/>
                  <a:pt x="367903" y="408980"/>
                  <a:pt x="317896" y="408980"/>
                </a:cubicBezTo>
                <a:lnTo>
                  <a:pt x="233957" y="408980"/>
                </a:lnTo>
                <a:lnTo>
                  <a:pt x="233957" y="366117"/>
                </a:lnTo>
                <a:lnTo>
                  <a:pt x="291107" y="366117"/>
                </a:lnTo>
                <a:cubicBezTo>
                  <a:pt x="312539" y="367308"/>
                  <a:pt x="322659" y="356592"/>
                  <a:pt x="321468" y="333970"/>
                </a:cubicBezTo>
                <a:lnTo>
                  <a:pt x="321468" y="205383"/>
                </a:lnTo>
                <a:lnTo>
                  <a:pt x="51792" y="205383"/>
                </a:lnTo>
                <a:lnTo>
                  <a:pt x="51792" y="157163"/>
                </a:lnTo>
                <a:cubicBezTo>
                  <a:pt x="60126" y="120253"/>
                  <a:pt x="64889" y="68461"/>
                  <a:pt x="66079" y="1786"/>
                </a:cubicBezTo>
                <a:close/>
                <a:moveTo>
                  <a:pt x="4044553" y="0"/>
                </a:moveTo>
                <a:lnTo>
                  <a:pt x="4115990" y="0"/>
                </a:lnTo>
                <a:lnTo>
                  <a:pt x="4108847" y="35719"/>
                </a:lnTo>
                <a:lnTo>
                  <a:pt x="4228504" y="35719"/>
                </a:lnTo>
                <a:lnTo>
                  <a:pt x="4228504" y="78581"/>
                </a:lnTo>
                <a:lnTo>
                  <a:pt x="4098131" y="78581"/>
                </a:lnTo>
                <a:cubicBezTo>
                  <a:pt x="4094559" y="100013"/>
                  <a:pt x="4089201" y="118467"/>
                  <a:pt x="4082057" y="133945"/>
                </a:cubicBezTo>
                <a:lnTo>
                  <a:pt x="4239220" y="133945"/>
                </a:lnTo>
                <a:lnTo>
                  <a:pt x="4239220" y="178594"/>
                </a:lnTo>
                <a:lnTo>
                  <a:pt x="4065984" y="178594"/>
                </a:lnTo>
                <a:cubicBezTo>
                  <a:pt x="4060031" y="191691"/>
                  <a:pt x="4053482" y="205383"/>
                  <a:pt x="4046339" y="219670"/>
                </a:cubicBezTo>
                <a:lnTo>
                  <a:pt x="4216003" y="219670"/>
                </a:lnTo>
                <a:lnTo>
                  <a:pt x="4216003" y="264319"/>
                </a:lnTo>
                <a:cubicBezTo>
                  <a:pt x="4194572" y="297656"/>
                  <a:pt x="4172545" y="323850"/>
                  <a:pt x="4149923" y="342900"/>
                </a:cubicBezTo>
                <a:cubicBezTo>
                  <a:pt x="4167782" y="347663"/>
                  <a:pt x="4185047" y="353616"/>
                  <a:pt x="4201715" y="360759"/>
                </a:cubicBezTo>
                <a:lnTo>
                  <a:pt x="4201715" y="419695"/>
                </a:lnTo>
                <a:cubicBezTo>
                  <a:pt x="4126706" y="386358"/>
                  <a:pt x="4050506" y="362545"/>
                  <a:pt x="3973115" y="348258"/>
                </a:cubicBezTo>
                <a:lnTo>
                  <a:pt x="3973115" y="301824"/>
                </a:lnTo>
                <a:cubicBezTo>
                  <a:pt x="4018359" y="308967"/>
                  <a:pt x="4058840" y="316706"/>
                  <a:pt x="4094559" y="325041"/>
                </a:cubicBezTo>
                <a:cubicBezTo>
                  <a:pt x="4111228" y="308372"/>
                  <a:pt x="4125515" y="288131"/>
                  <a:pt x="4137422" y="264319"/>
                </a:cubicBezTo>
                <a:lnTo>
                  <a:pt x="3985617" y="264319"/>
                </a:lnTo>
                <a:lnTo>
                  <a:pt x="3985617" y="219670"/>
                </a:lnTo>
                <a:cubicBezTo>
                  <a:pt x="3991570" y="205383"/>
                  <a:pt x="3996928" y="191691"/>
                  <a:pt x="4001690" y="178594"/>
                </a:cubicBezTo>
                <a:lnTo>
                  <a:pt x="3944540" y="178594"/>
                </a:lnTo>
                <a:lnTo>
                  <a:pt x="3944540" y="133945"/>
                </a:lnTo>
                <a:lnTo>
                  <a:pt x="4015978" y="133945"/>
                </a:lnTo>
                <a:cubicBezTo>
                  <a:pt x="4021931" y="118467"/>
                  <a:pt x="4026693" y="100013"/>
                  <a:pt x="4030265" y="78581"/>
                </a:cubicBezTo>
                <a:lnTo>
                  <a:pt x="3962400" y="78581"/>
                </a:lnTo>
                <a:lnTo>
                  <a:pt x="3962400" y="35719"/>
                </a:lnTo>
                <a:lnTo>
                  <a:pt x="4039195" y="35719"/>
                </a:lnTo>
                <a:close/>
                <a:moveTo>
                  <a:pt x="717947" y="0"/>
                </a:moveTo>
                <a:lnTo>
                  <a:pt x="789384" y="0"/>
                </a:lnTo>
                <a:lnTo>
                  <a:pt x="789384" y="69652"/>
                </a:lnTo>
                <a:lnTo>
                  <a:pt x="941189" y="69652"/>
                </a:lnTo>
                <a:lnTo>
                  <a:pt x="941189" y="223242"/>
                </a:lnTo>
                <a:cubicBezTo>
                  <a:pt x="942379" y="276820"/>
                  <a:pt x="919757" y="302419"/>
                  <a:pt x="873323" y="300038"/>
                </a:cubicBezTo>
                <a:lnTo>
                  <a:pt x="789384" y="300038"/>
                </a:lnTo>
                <a:lnTo>
                  <a:pt x="789384" y="416124"/>
                </a:lnTo>
                <a:lnTo>
                  <a:pt x="717947" y="416124"/>
                </a:lnTo>
                <a:lnTo>
                  <a:pt x="717947" y="300038"/>
                </a:lnTo>
                <a:lnTo>
                  <a:pt x="566142" y="300038"/>
                </a:lnTo>
                <a:lnTo>
                  <a:pt x="566142" y="69652"/>
                </a:lnTo>
                <a:lnTo>
                  <a:pt x="717947" y="69652"/>
                </a:lnTo>
                <a:close/>
              </a:path>
            </a:pathLst>
          </a:custGeom>
          <a:solidFill>
            <a:srgbClr val="B6424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>
              <a:defRPr/>
            </a:pPr>
            <a:endParaRPr lang="zh-CN" altLang="en-US" sz="3600" dirty="0">
              <a:solidFill>
                <a:srgbClr val="B64246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E7A68B12-337B-499B-BDAD-EE02D2155FCE}"/>
              </a:ext>
            </a:extLst>
          </p:cNvPr>
          <p:cNvSpPr txBox="1"/>
          <p:nvPr/>
        </p:nvSpPr>
        <p:spPr>
          <a:xfrm>
            <a:off x="3647668" y="2518839"/>
            <a:ext cx="934815" cy="289836"/>
          </a:xfrm>
          <a:custGeom>
            <a:avLst/>
            <a:gdLst/>
            <a:ahLst/>
            <a:cxnLst/>
            <a:rect l="l" t="t" r="r" b="b"/>
            <a:pathLst>
              <a:path w="934815" h="289836">
                <a:moveTo>
                  <a:pt x="727296" y="0"/>
                </a:moveTo>
                <a:lnTo>
                  <a:pt x="731497" y="1400"/>
                </a:lnTo>
                <a:cubicBezTo>
                  <a:pt x="777236" y="2334"/>
                  <a:pt x="828342" y="15169"/>
                  <a:pt x="884816" y="39905"/>
                </a:cubicBezTo>
                <a:cubicBezTo>
                  <a:pt x="941290" y="64641"/>
                  <a:pt x="949924" y="102679"/>
                  <a:pt x="910719" y="154019"/>
                </a:cubicBezTo>
                <a:cubicBezTo>
                  <a:pt x="729630" y="189490"/>
                  <a:pt x="553675" y="234763"/>
                  <a:pt x="382853" y="289836"/>
                </a:cubicBezTo>
                <a:cubicBezTo>
                  <a:pt x="452862" y="259032"/>
                  <a:pt x="519604" y="214227"/>
                  <a:pt x="583078" y="155419"/>
                </a:cubicBezTo>
                <a:cubicBezTo>
                  <a:pt x="540140" y="150752"/>
                  <a:pt x="493700" y="161253"/>
                  <a:pt x="443761" y="186923"/>
                </a:cubicBezTo>
                <a:cubicBezTo>
                  <a:pt x="393821" y="212593"/>
                  <a:pt x="344115" y="224495"/>
                  <a:pt x="294642" y="222628"/>
                </a:cubicBezTo>
                <a:cubicBezTo>
                  <a:pt x="229301" y="246897"/>
                  <a:pt x="159992" y="251798"/>
                  <a:pt x="86716" y="237330"/>
                </a:cubicBezTo>
                <a:cubicBezTo>
                  <a:pt x="13440" y="222861"/>
                  <a:pt x="-13396" y="172688"/>
                  <a:pt x="6206" y="86811"/>
                </a:cubicBezTo>
                <a:cubicBezTo>
                  <a:pt x="42611" y="29870"/>
                  <a:pt x="58479" y="34071"/>
                  <a:pt x="53812" y="99412"/>
                </a:cubicBezTo>
                <a:cubicBezTo>
                  <a:pt x="106085" y="112481"/>
                  <a:pt x="159525" y="110147"/>
                  <a:pt x="214132" y="92411"/>
                </a:cubicBezTo>
                <a:cubicBezTo>
                  <a:pt x="268739" y="74676"/>
                  <a:pt x="324046" y="62541"/>
                  <a:pt x="380053" y="56007"/>
                </a:cubicBezTo>
                <a:cubicBezTo>
                  <a:pt x="436060" y="42005"/>
                  <a:pt x="494634" y="32437"/>
                  <a:pt x="555775" y="27303"/>
                </a:cubicBezTo>
                <a:cubicBezTo>
                  <a:pt x="616916" y="22169"/>
                  <a:pt x="674090" y="13068"/>
                  <a:pt x="727296" y="0"/>
                </a:cubicBezTo>
                <a:close/>
              </a:path>
            </a:pathLst>
          </a:custGeom>
          <a:solidFill>
            <a:srgbClr val="B6424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000" dirty="0">
              <a:solidFill>
                <a:srgbClr val="B64246"/>
              </a:solidFill>
              <a:latin typeface="方正吕建德字体" panose="02010600010101010101" pitchFamily="2" charset="-122"/>
              <a:ea typeface="方正吕建德字体" panose="02010600010101010101" pitchFamily="2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F859BEDA-9460-4AF9-AE14-77E6D19C5366}"/>
              </a:ext>
            </a:extLst>
          </p:cNvPr>
          <p:cNvSpPr txBox="1"/>
          <p:nvPr/>
        </p:nvSpPr>
        <p:spPr>
          <a:xfrm>
            <a:off x="4880229" y="2183540"/>
            <a:ext cx="964997" cy="1149460"/>
          </a:xfrm>
          <a:custGeom>
            <a:avLst/>
            <a:gdLst/>
            <a:ahLst/>
            <a:cxnLst/>
            <a:rect l="l" t="t" r="r" b="b"/>
            <a:pathLst>
              <a:path w="964997" h="1149460">
                <a:moveTo>
                  <a:pt x="734982" y="641280"/>
                </a:moveTo>
                <a:cubicBezTo>
                  <a:pt x="705112" y="641280"/>
                  <a:pt x="677575" y="647814"/>
                  <a:pt x="652372" y="660882"/>
                </a:cubicBezTo>
                <a:cubicBezTo>
                  <a:pt x="618768" y="669284"/>
                  <a:pt x="596365" y="687486"/>
                  <a:pt x="585163" y="715489"/>
                </a:cubicBezTo>
                <a:cubicBezTo>
                  <a:pt x="581430" y="736025"/>
                  <a:pt x="583296" y="754694"/>
                  <a:pt x="590764" y="771496"/>
                </a:cubicBezTo>
                <a:cubicBezTo>
                  <a:pt x="637437" y="741626"/>
                  <a:pt x="682242" y="706155"/>
                  <a:pt x="725181" y="665083"/>
                </a:cubicBezTo>
                <a:cubicBezTo>
                  <a:pt x="742916" y="650148"/>
                  <a:pt x="746183" y="642214"/>
                  <a:pt x="734982" y="641280"/>
                </a:cubicBezTo>
                <a:close/>
                <a:moveTo>
                  <a:pt x="506666" y="608376"/>
                </a:moveTo>
                <a:cubicBezTo>
                  <a:pt x="505558" y="608143"/>
                  <a:pt x="504187" y="608376"/>
                  <a:pt x="502553" y="609076"/>
                </a:cubicBezTo>
                <a:cubicBezTo>
                  <a:pt x="460548" y="643614"/>
                  <a:pt x="419476" y="680485"/>
                  <a:pt x="379338" y="719690"/>
                </a:cubicBezTo>
                <a:cubicBezTo>
                  <a:pt x="365336" y="734625"/>
                  <a:pt x="355068" y="750494"/>
                  <a:pt x="348534" y="767296"/>
                </a:cubicBezTo>
                <a:cubicBezTo>
                  <a:pt x="380271" y="755161"/>
                  <a:pt x="410142" y="736959"/>
                  <a:pt x="438145" y="712689"/>
                </a:cubicBezTo>
                <a:cubicBezTo>
                  <a:pt x="449346" y="699621"/>
                  <a:pt x="462648" y="690519"/>
                  <a:pt x="478050" y="685386"/>
                </a:cubicBezTo>
                <a:cubicBezTo>
                  <a:pt x="493452" y="680252"/>
                  <a:pt x="502553" y="668817"/>
                  <a:pt x="505353" y="651081"/>
                </a:cubicBezTo>
                <a:lnTo>
                  <a:pt x="509554" y="623078"/>
                </a:lnTo>
                <a:cubicBezTo>
                  <a:pt x="510954" y="613977"/>
                  <a:pt x="509991" y="609076"/>
                  <a:pt x="506666" y="608376"/>
                </a:cubicBezTo>
                <a:close/>
                <a:moveTo>
                  <a:pt x="748634" y="376297"/>
                </a:moveTo>
                <a:cubicBezTo>
                  <a:pt x="741866" y="375597"/>
                  <a:pt x="734049" y="376647"/>
                  <a:pt x="725181" y="379447"/>
                </a:cubicBezTo>
                <a:cubicBezTo>
                  <a:pt x="689710" y="383181"/>
                  <a:pt x="655172" y="389249"/>
                  <a:pt x="621568" y="397650"/>
                </a:cubicBezTo>
                <a:cubicBezTo>
                  <a:pt x="599165" y="401383"/>
                  <a:pt x="579563" y="408384"/>
                  <a:pt x="562761" y="418652"/>
                </a:cubicBezTo>
                <a:cubicBezTo>
                  <a:pt x="568361" y="446656"/>
                  <a:pt x="573495" y="476526"/>
                  <a:pt x="578162" y="508263"/>
                </a:cubicBezTo>
                <a:cubicBezTo>
                  <a:pt x="594965" y="499862"/>
                  <a:pt x="612233" y="488194"/>
                  <a:pt x="629969" y="473259"/>
                </a:cubicBezTo>
                <a:cubicBezTo>
                  <a:pt x="675708" y="439655"/>
                  <a:pt x="720980" y="409784"/>
                  <a:pt x="765786" y="383648"/>
                </a:cubicBezTo>
                <a:cubicBezTo>
                  <a:pt x="761119" y="379447"/>
                  <a:pt x="755401" y="376997"/>
                  <a:pt x="748634" y="376297"/>
                </a:cubicBezTo>
                <a:close/>
                <a:moveTo>
                  <a:pt x="569761" y="219827"/>
                </a:moveTo>
                <a:cubicBezTo>
                  <a:pt x="552026" y="219827"/>
                  <a:pt x="535691" y="223094"/>
                  <a:pt x="520755" y="229629"/>
                </a:cubicBezTo>
                <a:cubicBezTo>
                  <a:pt x="516088" y="264166"/>
                  <a:pt x="505820" y="295904"/>
                  <a:pt x="489951" y="324840"/>
                </a:cubicBezTo>
                <a:cubicBezTo>
                  <a:pt x="477817" y="336042"/>
                  <a:pt x="476883" y="342109"/>
                  <a:pt x="487151" y="343043"/>
                </a:cubicBezTo>
                <a:cubicBezTo>
                  <a:pt x="497419" y="343976"/>
                  <a:pt x="505820" y="341643"/>
                  <a:pt x="512354" y="336042"/>
                </a:cubicBezTo>
                <a:cubicBezTo>
                  <a:pt x="549692" y="323907"/>
                  <a:pt x="568828" y="295904"/>
                  <a:pt x="569761" y="252031"/>
                </a:cubicBezTo>
                <a:cubicBezTo>
                  <a:pt x="585630" y="232429"/>
                  <a:pt x="585630" y="221694"/>
                  <a:pt x="569761" y="219827"/>
                </a:cubicBezTo>
                <a:close/>
                <a:moveTo>
                  <a:pt x="426156" y="93724"/>
                </a:moveTo>
                <a:cubicBezTo>
                  <a:pt x="424814" y="93316"/>
                  <a:pt x="423210" y="93345"/>
                  <a:pt x="421343" y="93812"/>
                </a:cubicBezTo>
                <a:cubicBezTo>
                  <a:pt x="407341" y="101279"/>
                  <a:pt x="397773" y="110847"/>
                  <a:pt x="392639" y="122515"/>
                </a:cubicBezTo>
                <a:cubicBezTo>
                  <a:pt x="387505" y="134183"/>
                  <a:pt x="384238" y="148418"/>
                  <a:pt x="382838" y="165220"/>
                </a:cubicBezTo>
                <a:cubicBezTo>
                  <a:pt x="381438" y="182023"/>
                  <a:pt x="389139" y="187623"/>
                  <a:pt x="405941" y="182023"/>
                </a:cubicBezTo>
                <a:cubicBezTo>
                  <a:pt x="424610" y="174555"/>
                  <a:pt x="431611" y="158220"/>
                  <a:pt x="426944" y="133016"/>
                </a:cubicBezTo>
                <a:cubicBezTo>
                  <a:pt x="428810" y="129283"/>
                  <a:pt x="430211" y="121348"/>
                  <a:pt x="431144" y="109213"/>
                </a:cubicBezTo>
                <a:cubicBezTo>
                  <a:pt x="431844" y="100112"/>
                  <a:pt x="430182" y="94949"/>
                  <a:pt x="426156" y="93724"/>
                </a:cubicBezTo>
                <a:close/>
                <a:moveTo>
                  <a:pt x="604766" y="0"/>
                </a:moveTo>
                <a:cubicBezTo>
                  <a:pt x="660773" y="933"/>
                  <a:pt x="690176" y="27537"/>
                  <a:pt x="692977" y="79810"/>
                </a:cubicBezTo>
                <a:cubicBezTo>
                  <a:pt x="697644" y="94745"/>
                  <a:pt x="701845" y="98012"/>
                  <a:pt x="705578" y="89611"/>
                </a:cubicBezTo>
                <a:cubicBezTo>
                  <a:pt x="711179" y="88678"/>
                  <a:pt x="716546" y="93112"/>
                  <a:pt x="721680" y="102913"/>
                </a:cubicBezTo>
                <a:cubicBezTo>
                  <a:pt x="726814" y="112714"/>
                  <a:pt x="736849" y="117615"/>
                  <a:pt x="751784" y="117615"/>
                </a:cubicBezTo>
                <a:cubicBezTo>
                  <a:pt x="757385" y="130683"/>
                  <a:pt x="767653" y="138150"/>
                  <a:pt x="782588" y="140017"/>
                </a:cubicBezTo>
                <a:cubicBezTo>
                  <a:pt x="797523" y="141884"/>
                  <a:pt x="809891" y="146318"/>
                  <a:pt x="819693" y="153319"/>
                </a:cubicBezTo>
                <a:cubicBezTo>
                  <a:pt x="829494" y="160320"/>
                  <a:pt x="840462" y="163820"/>
                  <a:pt x="852597" y="163820"/>
                </a:cubicBezTo>
                <a:cubicBezTo>
                  <a:pt x="847930" y="170355"/>
                  <a:pt x="848630" y="176655"/>
                  <a:pt x="854697" y="182723"/>
                </a:cubicBezTo>
                <a:cubicBezTo>
                  <a:pt x="860764" y="188790"/>
                  <a:pt x="860998" y="196024"/>
                  <a:pt x="855397" y="204425"/>
                </a:cubicBezTo>
                <a:cubicBezTo>
                  <a:pt x="838595" y="205359"/>
                  <a:pt x="823660" y="207692"/>
                  <a:pt x="810591" y="211426"/>
                </a:cubicBezTo>
                <a:cubicBezTo>
                  <a:pt x="786322" y="219827"/>
                  <a:pt x="759719" y="219361"/>
                  <a:pt x="730782" y="210026"/>
                </a:cubicBezTo>
                <a:cubicBezTo>
                  <a:pt x="716780" y="209093"/>
                  <a:pt x="702311" y="207692"/>
                  <a:pt x="687376" y="205826"/>
                </a:cubicBezTo>
                <a:cubicBezTo>
                  <a:pt x="675241" y="230095"/>
                  <a:pt x="663573" y="255765"/>
                  <a:pt x="652372" y="282835"/>
                </a:cubicBezTo>
                <a:cubicBezTo>
                  <a:pt x="643037" y="297770"/>
                  <a:pt x="636503" y="313639"/>
                  <a:pt x="632769" y="330441"/>
                </a:cubicBezTo>
                <a:cubicBezTo>
                  <a:pt x="669174" y="321107"/>
                  <a:pt x="706979" y="315973"/>
                  <a:pt x="746183" y="315039"/>
                </a:cubicBezTo>
                <a:cubicBezTo>
                  <a:pt x="769520" y="318773"/>
                  <a:pt x="792856" y="316906"/>
                  <a:pt x="816192" y="309439"/>
                </a:cubicBezTo>
                <a:cubicBezTo>
                  <a:pt x="836728" y="302904"/>
                  <a:pt x="853997" y="296370"/>
                  <a:pt x="867999" y="289836"/>
                </a:cubicBezTo>
                <a:cubicBezTo>
                  <a:pt x="874533" y="302904"/>
                  <a:pt x="883401" y="312706"/>
                  <a:pt x="894602" y="319240"/>
                </a:cubicBezTo>
                <a:cubicBezTo>
                  <a:pt x="945008" y="328574"/>
                  <a:pt x="968345" y="358445"/>
                  <a:pt x="964611" y="408851"/>
                </a:cubicBezTo>
                <a:cubicBezTo>
                  <a:pt x="946875" y="423786"/>
                  <a:pt x="924939" y="431254"/>
                  <a:pt x="898803" y="431254"/>
                </a:cubicBezTo>
                <a:cubicBezTo>
                  <a:pt x="859598" y="420986"/>
                  <a:pt x="822726" y="425653"/>
                  <a:pt x="788189" y="445256"/>
                </a:cubicBezTo>
                <a:cubicBezTo>
                  <a:pt x="742450" y="459257"/>
                  <a:pt x="697177" y="477460"/>
                  <a:pt x="652372" y="499862"/>
                </a:cubicBezTo>
                <a:cubicBezTo>
                  <a:pt x="627169" y="516664"/>
                  <a:pt x="602432" y="535334"/>
                  <a:pt x="578162" y="555869"/>
                </a:cubicBezTo>
                <a:cubicBezTo>
                  <a:pt x="581896" y="576405"/>
                  <a:pt x="585163" y="597875"/>
                  <a:pt x="587964" y="620277"/>
                </a:cubicBezTo>
                <a:cubicBezTo>
                  <a:pt x="624368" y="606276"/>
                  <a:pt x="662173" y="595074"/>
                  <a:pt x="701378" y="586673"/>
                </a:cubicBezTo>
                <a:cubicBezTo>
                  <a:pt x="718180" y="574538"/>
                  <a:pt x="736849" y="573138"/>
                  <a:pt x="757385" y="582473"/>
                </a:cubicBezTo>
                <a:cubicBezTo>
                  <a:pt x="771387" y="567538"/>
                  <a:pt x="784922" y="566137"/>
                  <a:pt x="797990" y="578272"/>
                </a:cubicBezTo>
                <a:cubicBezTo>
                  <a:pt x="820393" y="594141"/>
                  <a:pt x="841862" y="611410"/>
                  <a:pt x="862398" y="630079"/>
                </a:cubicBezTo>
                <a:cubicBezTo>
                  <a:pt x="868932" y="660882"/>
                  <a:pt x="859364" y="684685"/>
                  <a:pt x="833694" y="701488"/>
                </a:cubicBezTo>
                <a:cubicBezTo>
                  <a:pt x="808025" y="718290"/>
                  <a:pt x="785388" y="734158"/>
                  <a:pt x="765786" y="749094"/>
                </a:cubicBezTo>
                <a:lnTo>
                  <a:pt x="711179" y="775697"/>
                </a:lnTo>
                <a:cubicBezTo>
                  <a:pt x="675708" y="798100"/>
                  <a:pt x="638370" y="815835"/>
                  <a:pt x="599165" y="828904"/>
                </a:cubicBezTo>
                <a:cubicBezTo>
                  <a:pt x="587964" y="827970"/>
                  <a:pt x="583063" y="832404"/>
                  <a:pt x="584463" y="842205"/>
                </a:cubicBezTo>
                <a:cubicBezTo>
                  <a:pt x="585863" y="852006"/>
                  <a:pt x="584697" y="860174"/>
                  <a:pt x="580963" y="866708"/>
                </a:cubicBezTo>
                <a:cubicBezTo>
                  <a:pt x="579096" y="946985"/>
                  <a:pt x="578162" y="1026795"/>
                  <a:pt x="578162" y="1106138"/>
                </a:cubicBezTo>
                <a:cubicBezTo>
                  <a:pt x="574429" y="1113606"/>
                  <a:pt x="571628" y="1123407"/>
                  <a:pt x="569761" y="1135542"/>
                </a:cubicBezTo>
                <a:cubicBezTo>
                  <a:pt x="567895" y="1147677"/>
                  <a:pt x="562294" y="1151877"/>
                  <a:pt x="552959" y="1148143"/>
                </a:cubicBezTo>
                <a:cubicBezTo>
                  <a:pt x="544558" y="1139742"/>
                  <a:pt x="537091" y="1129474"/>
                  <a:pt x="530556" y="1117340"/>
                </a:cubicBezTo>
                <a:cubicBezTo>
                  <a:pt x="510954" y="1118273"/>
                  <a:pt x="497886" y="1105671"/>
                  <a:pt x="491352" y="1079535"/>
                </a:cubicBezTo>
                <a:lnTo>
                  <a:pt x="484351" y="1044530"/>
                </a:lnTo>
                <a:cubicBezTo>
                  <a:pt x="476883" y="1011860"/>
                  <a:pt x="473616" y="977789"/>
                  <a:pt x="474550" y="942318"/>
                </a:cubicBezTo>
                <a:cubicBezTo>
                  <a:pt x="472683" y="929249"/>
                  <a:pt x="471749" y="916648"/>
                  <a:pt x="471749" y="904513"/>
                </a:cubicBezTo>
                <a:cubicBezTo>
                  <a:pt x="473616" y="890511"/>
                  <a:pt x="474550" y="878843"/>
                  <a:pt x="474550" y="869509"/>
                </a:cubicBezTo>
                <a:cubicBezTo>
                  <a:pt x="479217" y="837771"/>
                  <a:pt x="481084" y="806501"/>
                  <a:pt x="480150" y="775697"/>
                </a:cubicBezTo>
                <a:cubicBezTo>
                  <a:pt x="459614" y="774763"/>
                  <a:pt x="440479" y="783631"/>
                  <a:pt x="422743" y="802300"/>
                </a:cubicBezTo>
                <a:cubicBezTo>
                  <a:pt x="407808" y="810701"/>
                  <a:pt x="392873" y="821203"/>
                  <a:pt x="377937" y="833804"/>
                </a:cubicBezTo>
                <a:cubicBezTo>
                  <a:pt x="363002" y="846406"/>
                  <a:pt x="347600" y="849906"/>
                  <a:pt x="331732" y="844305"/>
                </a:cubicBezTo>
                <a:cubicBezTo>
                  <a:pt x="313996" y="845239"/>
                  <a:pt x="303728" y="837071"/>
                  <a:pt x="300928" y="819802"/>
                </a:cubicBezTo>
                <a:cubicBezTo>
                  <a:pt x="298127" y="802534"/>
                  <a:pt x="299994" y="787832"/>
                  <a:pt x="306529" y="775697"/>
                </a:cubicBezTo>
                <a:cubicBezTo>
                  <a:pt x="313063" y="729958"/>
                  <a:pt x="337332" y="693553"/>
                  <a:pt x="379338" y="666483"/>
                </a:cubicBezTo>
                <a:cubicBezTo>
                  <a:pt x="424143" y="626345"/>
                  <a:pt x="471749" y="588073"/>
                  <a:pt x="522155" y="551669"/>
                </a:cubicBezTo>
                <a:cubicBezTo>
                  <a:pt x="524022" y="519932"/>
                  <a:pt x="524022" y="485861"/>
                  <a:pt x="522155" y="449456"/>
                </a:cubicBezTo>
                <a:cubicBezTo>
                  <a:pt x="525889" y="432654"/>
                  <a:pt x="520989" y="425886"/>
                  <a:pt x="507454" y="429154"/>
                </a:cubicBezTo>
                <a:cubicBezTo>
                  <a:pt x="493919" y="432421"/>
                  <a:pt x="488085" y="439188"/>
                  <a:pt x="489951" y="449456"/>
                </a:cubicBezTo>
                <a:cubicBezTo>
                  <a:pt x="489951" y="461591"/>
                  <a:pt x="489485" y="462758"/>
                  <a:pt x="488551" y="452957"/>
                </a:cubicBezTo>
                <a:cubicBezTo>
                  <a:pt x="487618" y="443155"/>
                  <a:pt x="482951" y="437321"/>
                  <a:pt x="474550" y="435454"/>
                </a:cubicBezTo>
                <a:cubicBezTo>
                  <a:pt x="396140" y="471859"/>
                  <a:pt x="326131" y="522732"/>
                  <a:pt x="264523" y="588073"/>
                </a:cubicBezTo>
                <a:cubicBezTo>
                  <a:pt x="229986" y="623545"/>
                  <a:pt x="188447" y="646414"/>
                  <a:pt x="139908" y="656682"/>
                </a:cubicBezTo>
                <a:cubicBezTo>
                  <a:pt x="96969" y="674417"/>
                  <a:pt x="56831" y="697287"/>
                  <a:pt x="19493" y="725291"/>
                </a:cubicBezTo>
                <a:cubicBezTo>
                  <a:pt x="-1977" y="700087"/>
                  <a:pt x="-5710" y="668350"/>
                  <a:pt x="8291" y="630079"/>
                </a:cubicBezTo>
                <a:lnTo>
                  <a:pt x="8291" y="606276"/>
                </a:lnTo>
                <a:cubicBezTo>
                  <a:pt x="41895" y="575472"/>
                  <a:pt x="73166" y="542801"/>
                  <a:pt x="102103" y="508263"/>
                </a:cubicBezTo>
                <a:cubicBezTo>
                  <a:pt x="145042" y="470925"/>
                  <a:pt x="188914" y="439655"/>
                  <a:pt x="233719" y="414452"/>
                </a:cubicBezTo>
                <a:cubicBezTo>
                  <a:pt x="179579" y="455524"/>
                  <a:pt x="133374" y="504530"/>
                  <a:pt x="95102" y="561470"/>
                </a:cubicBezTo>
                <a:cubicBezTo>
                  <a:pt x="91368" y="570805"/>
                  <a:pt x="87635" y="581773"/>
                  <a:pt x="83901" y="594374"/>
                </a:cubicBezTo>
                <a:cubicBezTo>
                  <a:pt x="80167" y="606976"/>
                  <a:pt x="84834" y="609543"/>
                  <a:pt x="97902" y="602075"/>
                </a:cubicBezTo>
                <a:cubicBezTo>
                  <a:pt x="140841" y="580606"/>
                  <a:pt x="180980" y="553069"/>
                  <a:pt x="218318" y="519465"/>
                </a:cubicBezTo>
                <a:cubicBezTo>
                  <a:pt x="285526" y="455990"/>
                  <a:pt x="362069" y="409318"/>
                  <a:pt x="447946" y="379447"/>
                </a:cubicBezTo>
                <a:cubicBezTo>
                  <a:pt x="460081" y="375714"/>
                  <a:pt x="457747" y="371513"/>
                  <a:pt x="440945" y="366846"/>
                </a:cubicBezTo>
                <a:cubicBezTo>
                  <a:pt x="420409" y="361245"/>
                  <a:pt x="401274" y="359378"/>
                  <a:pt x="383538" y="361245"/>
                </a:cubicBezTo>
                <a:cubicBezTo>
                  <a:pt x="370470" y="353777"/>
                  <a:pt x="369303" y="349344"/>
                  <a:pt x="380038" y="347943"/>
                </a:cubicBezTo>
                <a:cubicBezTo>
                  <a:pt x="390772" y="346543"/>
                  <a:pt x="400807" y="344910"/>
                  <a:pt x="410142" y="343043"/>
                </a:cubicBezTo>
                <a:cubicBezTo>
                  <a:pt x="428810" y="344910"/>
                  <a:pt x="432544" y="340709"/>
                  <a:pt x="421343" y="330441"/>
                </a:cubicBezTo>
                <a:cubicBezTo>
                  <a:pt x="420409" y="311772"/>
                  <a:pt x="417142" y="292170"/>
                  <a:pt x="411542" y="271634"/>
                </a:cubicBezTo>
                <a:cubicBezTo>
                  <a:pt x="413409" y="248298"/>
                  <a:pt x="404074" y="243630"/>
                  <a:pt x="383538" y="257632"/>
                </a:cubicBezTo>
                <a:cubicBezTo>
                  <a:pt x="376071" y="292170"/>
                  <a:pt x="366736" y="325307"/>
                  <a:pt x="355535" y="357044"/>
                </a:cubicBezTo>
                <a:cubicBezTo>
                  <a:pt x="346200" y="380381"/>
                  <a:pt x="335465" y="382248"/>
                  <a:pt x="323331" y="362645"/>
                </a:cubicBezTo>
                <a:cubicBezTo>
                  <a:pt x="316796" y="371980"/>
                  <a:pt x="309796" y="371513"/>
                  <a:pt x="302328" y="361245"/>
                </a:cubicBezTo>
                <a:cubicBezTo>
                  <a:pt x="294860" y="350977"/>
                  <a:pt x="289726" y="341176"/>
                  <a:pt x="286926" y="331841"/>
                </a:cubicBezTo>
                <a:cubicBezTo>
                  <a:pt x="290660" y="319706"/>
                  <a:pt x="288326" y="307105"/>
                  <a:pt x="279925" y="294037"/>
                </a:cubicBezTo>
                <a:cubicBezTo>
                  <a:pt x="255655" y="304305"/>
                  <a:pt x="230919" y="309905"/>
                  <a:pt x="205716" y="310839"/>
                </a:cubicBezTo>
                <a:cubicBezTo>
                  <a:pt x="175846" y="327641"/>
                  <a:pt x="153909" y="320640"/>
                  <a:pt x="139908" y="289836"/>
                </a:cubicBezTo>
                <a:cubicBezTo>
                  <a:pt x="144575" y="281435"/>
                  <a:pt x="142475" y="272567"/>
                  <a:pt x="133607" y="263233"/>
                </a:cubicBezTo>
                <a:cubicBezTo>
                  <a:pt x="124739" y="253898"/>
                  <a:pt x="126839" y="246897"/>
                  <a:pt x="139908" y="242230"/>
                </a:cubicBezTo>
                <a:cubicBezTo>
                  <a:pt x="150176" y="235696"/>
                  <a:pt x="155310" y="238496"/>
                  <a:pt x="155310" y="250631"/>
                </a:cubicBezTo>
                <a:cubicBezTo>
                  <a:pt x="191714" y="249698"/>
                  <a:pt x="226252" y="242697"/>
                  <a:pt x="258923" y="229629"/>
                </a:cubicBezTo>
                <a:cubicBezTo>
                  <a:pt x="274791" y="228695"/>
                  <a:pt x="281325" y="220061"/>
                  <a:pt x="278525" y="203725"/>
                </a:cubicBezTo>
                <a:cubicBezTo>
                  <a:pt x="275725" y="187390"/>
                  <a:pt x="267324" y="178756"/>
                  <a:pt x="253322" y="177822"/>
                </a:cubicBezTo>
                <a:cubicBezTo>
                  <a:pt x="234653" y="171288"/>
                  <a:pt x="219718" y="162420"/>
                  <a:pt x="208516" y="151219"/>
                </a:cubicBezTo>
                <a:cubicBezTo>
                  <a:pt x="201049" y="140951"/>
                  <a:pt x="201049" y="138617"/>
                  <a:pt x="208516" y="144218"/>
                </a:cubicBezTo>
                <a:cubicBezTo>
                  <a:pt x="215984" y="149819"/>
                  <a:pt x="222518" y="150752"/>
                  <a:pt x="228119" y="147018"/>
                </a:cubicBezTo>
                <a:cubicBezTo>
                  <a:pt x="241187" y="136750"/>
                  <a:pt x="256589" y="134883"/>
                  <a:pt x="274324" y="141418"/>
                </a:cubicBezTo>
                <a:lnTo>
                  <a:pt x="323331" y="154019"/>
                </a:lnTo>
                <a:cubicBezTo>
                  <a:pt x="336399" y="154019"/>
                  <a:pt x="345267" y="159853"/>
                  <a:pt x="349934" y="171521"/>
                </a:cubicBezTo>
                <a:cubicBezTo>
                  <a:pt x="354601" y="183189"/>
                  <a:pt x="361135" y="191357"/>
                  <a:pt x="369536" y="196024"/>
                </a:cubicBezTo>
                <a:cubicBezTo>
                  <a:pt x="377937" y="168954"/>
                  <a:pt x="383071" y="140017"/>
                  <a:pt x="384938" y="109213"/>
                </a:cubicBezTo>
                <a:cubicBezTo>
                  <a:pt x="395206" y="94278"/>
                  <a:pt x="402207" y="78876"/>
                  <a:pt x="405941" y="63008"/>
                </a:cubicBezTo>
                <a:cubicBezTo>
                  <a:pt x="422743" y="65808"/>
                  <a:pt x="441879" y="66275"/>
                  <a:pt x="463348" y="64408"/>
                </a:cubicBezTo>
                <a:cubicBezTo>
                  <a:pt x="479217" y="76543"/>
                  <a:pt x="488085" y="91945"/>
                  <a:pt x="489951" y="110614"/>
                </a:cubicBezTo>
                <a:cubicBezTo>
                  <a:pt x="491818" y="129283"/>
                  <a:pt x="496952" y="146552"/>
                  <a:pt x="505353" y="162420"/>
                </a:cubicBezTo>
                <a:lnTo>
                  <a:pt x="585163" y="147018"/>
                </a:lnTo>
                <a:cubicBezTo>
                  <a:pt x="601032" y="144218"/>
                  <a:pt x="607566" y="133483"/>
                  <a:pt x="604766" y="114814"/>
                </a:cubicBezTo>
                <a:cubicBezTo>
                  <a:pt x="609433" y="107347"/>
                  <a:pt x="615034" y="102213"/>
                  <a:pt x="621568" y="99412"/>
                </a:cubicBezTo>
                <a:cubicBezTo>
                  <a:pt x="626235" y="81677"/>
                  <a:pt x="629035" y="63474"/>
                  <a:pt x="629969" y="44805"/>
                </a:cubicBezTo>
                <a:cubicBezTo>
                  <a:pt x="615967" y="31737"/>
                  <a:pt x="599632" y="21936"/>
                  <a:pt x="580963" y="15402"/>
                </a:cubicBezTo>
                <a:cubicBezTo>
                  <a:pt x="580029" y="6067"/>
                  <a:pt x="582830" y="2800"/>
                  <a:pt x="589364" y="5601"/>
                </a:cubicBezTo>
                <a:cubicBezTo>
                  <a:pt x="595898" y="8401"/>
                  <a:pt x="601032" y="6534"/>
                  <a:pt x="604766" y="0"/>
                </a:cubicBezTo>
                <a:close/>
              </a:path>
            </a:pathLst>
          </a:custGeom>
          <a:solidFill>
            <a:srgbClr val="B6424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000" dirty="0">
              <a:solidFill>
                <a:srgbClr val="B64246"/>
              </a:solidFill>
              <a:latin typeface="方正吕建德字体" panose="02010600010101010101" pitchFamily="2" charset="-122"/>
              <a:ea typeface="方正吕建德字体" panose="02010600010101010101" pitchFamily="2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EDA3DC1D-BD78-4DD7-83DC-BB0322BDB048}"/>
              </a:ext>
            </a:extLst>
          </p:cNvPr>
          <p:cNvSpPr txBox="1"/>
          <p:nvPr/>
        </p:nvSpPr>
        <p:spPr>
          <a:xfrm>
            <a:off x="6172656" y="2512290"/>
            <a:ext cx="934815" cy="289836"/>
          </a:xfrm>
          <a:custGeom>
            <a:avLst/>
            <a:gdLst/>
            <a:ahLst/>
            <a:cxnLst/>
            <a:rect l="l" t="t" r="r" b="b"/>
            <a:pathLst>
              <a:path w="934815" h="289836">
                <a:moveTo>
                  <a:pt x="727296" y="0"/>
                </a:moveTo>
                <a:lnTo>
                  <a:pt x="731497" y="1400"/>
                </a:lnTo>
                <a:cubicBezTo>
                  <a:pt x="777236" y="2334"/>
                  <a:pt x="828342" y="15169"/>
                  <a:pt x="884816" y="39905"/>
                </a:cubicBezTo>
                <a:cubicBezTo>
                  <a:pt x="941290" y="64641"/>
                  <a:pt x="949924" y="102679"/>
                  <a:pt x="910719" y="154019"/>
                </a:cubicBezTo>
                <a:cubicBezTo>
                  <a:pt x="729630" y="189490"/>
                  <a:pt x="553675" y="234763"/>
                  <a:pt x="382853" y="289836"/>
                </a:cubicBezTo>
                <a:cubicBezTo>
                  <a:pt x="452862" y="259032"/>
                  <a:pt x="519604" y="214227"/>
                  <a:pt x="583078" y="155419"/>
                </a:cubicBezTo>
                <a:cubicBezTo>
                  <a:pt x="540140" y="150752"/>
                  <a:pt x="493700" y="161253"/>
                  <a:pt x="443761" y="186923"/>
                </a:cubicBezTo>
                <a:cubicBezTo>
                  <a:pt x="393821" y="212593"/>
                  <a:pt x="344115" y="224495"/>
                  <a:pt x="294642" y="222628"/>
                </a:cubicBezTo>
                <a:cubicBezTo>
                  <a:pt x="229301" y="246897"/>
                  <a:pt x="159992" y="251798"/>
                  <a:pt x="86716" y="237330"/>
                </a:cubicBezTo>
                <a:cubicBezTo>
                  <a:pt x="13441" y="222861"/>
                  <a:pt x="-13396" y="172688"/>
                  <a:pt x="6206" y="86811"/>
                </a:cubicBezTo>
                <a:cubicBezTo>
                  <a:pt x="42611" y="29870"/>
                  <a:pt x="58479" y="34071"/>
                  <a:pt x="53812" y="99412"/>
                </a:cubicBezTo>
                <a:cubicBezTo>
                  <a:pt x="106085" y="112481"/>
                  <a:pt x="159525" y="110147"/>
                  <a:pt x="214132" y="92411"/>
                </a:cubicBezTo>
                <a:cubicBezTo>
                  <a:pt x="268739" y="74676"/>
                  <a:pt x="324046" y="62541"/>
                  <a:pt x="380053" y="56007"/>
                </a:cubicBezTo>
                <a:cubicBezTo>
                  <a:pt x="436060" y="42005"/>
                  <a:pt x="494634" y="32437"/>
                  <a:pt x="555775" y="27303"/>
                </a:cubicBezTo>
                <a:cubicBezTo>
                  <a:pt x="616916" y="22169"/>
                  <a:pt x="674090" y="13068"/>
                  <a:pt x="727296" y="0"/>
                </a:cubicBezTo>
                <a:close/>
              </a:path>
            </a:pathLst>
          </a:custGeom>
          <a:solidFill>
            <a:srgbClr val="B6424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000" dirty="0">
              <a:solidFill>
                <a:srgbClr val="B64246"/>
              </a:solidFill>
              <a:latin typeface="方正吕建德字体" panose="02010600010101010101" pitchFamily="2" charset="-122"/>
              <a:ea typeface="方正吕建德字体" panose="02010600010101010101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0340BAB8-8213-4E6A-B269-CBBC346D7DC7}"/>
              </a:ext>
            </a:extLst>
          </p:cNvPr>
          <p:cNvSpPr txBox="1"/>
          <p:nvPr/>
        </p:nvSpPr>
        <p:spPr>
          <a:xfrm>
            <a:off x="7472261" y="2116789"/>
            <a:ext cx="1095637" cy="984323"/>
          </a:xfrm>
          <a:custGeom>
            <a:avLst/>
            <a:gdLst/>
            <a:ahLst/>
            <a:cxnLst/>
            <a:rect l="l" t="t" r="r" b="b"/>
            <a:pathLst>
              <a:path w="1095637" h="984323">
                <a:moveTo>
                  <a:pt x="647581" y="0"/>
                </a:moveTo>
                <a:lnTo>
                  <a:pt x="661583" y="9801"/>
                </a:lnTo>
                <a:cubicBezTo>
                  <a:pt x="684919" y="5134"/>
                  <a:pt x="707789" y="11668"/>
                  <a:pt x="730192" y="29403"/>
                </a:cubicBezTo>
                <a:cubicBezTo>
                  <a:pt x="749794" y="32204"/>
                  <a:pt x="760762" y="42938"/>
                  <a:pt x="763096" y="61607"/>
                </a:cubicBezTo>
                <a:cubicBezTo>
                  <a:pt x="765429" y="80276"/>
                  <a:pt x="759595" y="95678"/>
                  <a:pt x="745594" y="107813"/>
                </a:cubicBezTo>
                <a:cubicBezTo>
                  <a:pt x="703588" y="166620"/>
                  <a:pt x="665784" y="226361"/>
                  <a:pt x="632179" y="287035"/>
                </a:cubicBezTo>
                <a:cubicBezTo>
                  <a:pt x="624712" y="306638"/>
                  <a:pt x="630779" y="312239"/>
                  <a:pt x="650382" y="303838"/>
                </a:cubicBezTo>
                <a:cubicBezTo>
                  <a:pt x="691453" y="283302"/>
                  <a:pt x="735792" y="269300"/>
                  <a:pt x="783398" y="261832"/>
                </a:cubicBezTo>
                <a:cubicBezTo>
                  <a:pt x="818869" y="255298"/>
                  <a:pt x="853407" y="257165"/>
                  <a:pt x="887011" y="267433"/>
                </a:cubicBezTo>
                <a:cubicBezTo>
                  <a:pt x="901946" y="267433"/>
                  <a:pt x="910348" y="274434"/>
                  <a:pt x="912214" y="288436"/>
                </a:cubicBezTo>
                <a:cubicBezTo>
                  <a:pt x="914081" y="302437"/>
                  <a:pt x="908947" y="312705"/>
                  <a:pt x="896812" y="319239"/>
                </a:cubicBezTo>
                <a:cubicBezTo>
                  <a:pt x="895879" y="332308"/>
                  <a:pt x="891212" y="345843"/>
                  <a:pt x="882811" y="359845"/>
                </a:cubicBezTo>
                <a:cubicBezTo>
                  <a:pt x="853874" y="395316"/>
                  <a:pt x="825404" y="432187"/>
                  <a:pt x="797400" y="470458"/>
                </a:cubicBezTo>
                <a:cubicBezTo>
                  <a:pt x="788999" y="481660"/>
                  <a:pt x="789466" y="486794"/>
                  <a:pt x="798800" y="485860"/>
                </a:cubicBezTo>
                <a:lnTo>
                  <a:pt x="828204" y="483060"/>
                </a:lnTo>
                <a:cubicBezTo>
                  <a:pt x="865542" y="483993"/>
                  <a:pt x="905680" y="483060"/>
                  <a:pt x="948619" y="480260"/>
                </a:cubicBezTo>
                <a:cubicBezTo>
                  <a:pt x="957953" y="482127"/>
                  <a:pt x="966821" y="480726"/>
                  <a:pt x="975222" y="476059"/>
                </a:cubicBezTo>
                <a:cubicBezTo>
                  <a:pt x="1020028" y="482593"/>
                  <a:pt x="1057366" y="503596"/>
                  <a:pt x="1087236" y="539067"/>
                </a:cubicBezTo>
                <a:cubicBezTo>
                  <a:pt x="1090037" y="552135"/>
                  <a:pt x="1092837" y="566137"/>
                  <a:pt x="1095637" y="581072"/>
                </a:cubicBezTo>
                <a:cubicBezTo>
                  <a:pt x="1079769" y="609076"/>
                  <a:pt x="1059233" y="617943"/>
                  <a:pt x="1034029" y="607675"/>
                </a:cubicBezTo>
                <a:cubicBezTo>
                  <a:pt x="1019094" y="607675"/>
                  <a:pt x="1001825" y="606275"/>
                  <a:pt x="982223" y="603475"/>
                </a:cubicBezTo>
                <a:cubicBezTo>
                  <a:pt x="963554" y="597874"/>
                  <a:pt x="946985" y="599975"/>
                  <a:pt x="932517" y="609776"/>
                </a:cubicBezTo>
                <a:cubicBezTo>
                  <a:pt x="918048" y="619577"/>
                  <a:pt x="902880" y="626345"/>
                  <a:pt x="887011" y="630078"/>
                </a:cubicBezTo>
                <a:cubicBezTo>
                  <a:pt x="817003" y="691686"/>
                  <a:pt x="746994" y="750493"/>
                  <a:pt x="676985" y="806500"/>
                </a:cubicBezTo>
                <a:cubicBezTo>
                  <a:pt x="658316" y="828903"/>
                  <a:pt x="644781" y="849906"/>
                  <a:pt x="636380" y="869508"/>
                </a:cubicBezTo>
                <a:cubicBezTo>
                  <a:pt x="683986" y="838704"/>
                  <a:pt x="731125" y="806967"/>
                  <a:pt x="777798" y="774296"/>
                </a:cubicBezTo>
                <a:cubicBezTo>
                  <a:pt x="805801" y="764028"/>
                  <a:pt x="830537" y="751427"/>
                  <a:pt x="852007" y="736492"/>
                </a:cubicBezTo>
                <a:cubicBezTo>
                  <a:pt x="863208" y="718756"/>
                  <a:pt x="876743" y="715956"/>
                  <a:pt x="892612" y="728091"/>
                </a:cubicBezTo>
                <a:cubicBezTo>
                  <a:pt x="900079" y="747693"/>
                  <a:pt x="914315" y="759828"/>
                  <a:pt x="935317" y="764495"/>
                </a:cubicBezTo>
                <a:cubicBezTo>
                  <a:pt x="956320" y="769162"/>
                  <a:pt x="963087" y="783164"/>
                  <a:pt x="955620" y="806500"/>
                </a:cubicBezTo>
                <a:cubicBezTo>
                  <a:pt x="943485" y="828903"/>
                  <a:pt x="924349" y="841038"/>
                  <a:pt x="898213" y="842905"/>
                </a:cubicBezTo>
                <a:cubicBezTo>
                  <a:pt x="877677" y="852239"/>
                  <a:pt x="858074" y="865775"/>
                  <a:pt x="839405" y="883510"/>
                </a:cubicBezTo>
                <a:cubicBezTo>
                  <a:pt x="861808" y="891911"/>
                  <a:pt x="882811" y="901246"/>
                  <a:pt x="902413" y="911513"/>
                </a:cubicBezTo>
                <a:cubicBezTo>
                  <a:pt x="916415" y="938584"/>
                  <a:pt x="913148" y="959119"/>
                  <a:pt x="892612" y="973121"/>
                </a:cubicBezTo>
                <a:cubicBezTo>
                  <a:pt x="873009" y="977788"/>
                  <a:pt x="853874" y="973121"/>
                  <a:pt x="835205" y="959119"/>
                </a:cubicBezTo>
                <a:cubicBezTo>
                  <a:pt x="796933" y="946051"/>
                  <a:pt x="763796" y="923182"/>
                  <a:pt x="735792" y="890511"/>
                </a:cubicBezTo>
                <a:cubicBezTo>
                  <a:pt x="709656" y="904513"/>
                  <a:pt x="685386" y="919448"/>
                  <a:pt x="662983" y="935316"/>
                </a:cubicBezTo>
                <a:cubicBezTo>
                  <a:pt x="636847" y="948385"/>
                  <a:pt x="613977" y="964720"/>
                  <a:pt x="594375" y="984323"/>
                </a:cubicBezTo>
                <a:cubicBezTo>
                  <a:pt x="564504" y="977788"/>
                  <a:pt x="546769" y="956786"/>
                  <a:pt x="541168" y="921315"/>
                </a:cubicBezTo>
                <a:cubicBezTo>
                  <a:pt x="533700" y="912914"/>
                  <a:pt x="529967" y="902646"/>
                  <a:pt x="529967" y="890511"/>
                </a:cubicBezTo>
                <a:cubicBezTo>
                  <a:pt x="534634" y="870908"/>
                  <a:pt x="538834" y="853640"/>
                  <a:pt x="542568" y="838704"/>
                </a:cubicBezTo>
                <a:cubicBezTo>
                  <a:pt x="575239" y="787365"/>
                  <a:pt x="620045" y="743959"/>
                  <a:pt x="676985" y="708488"/>
                </a:cubicBezTo>
                <a:cubicBezTo>
                  <a:pt x="723657" y="675817"/>
                  <a:pt x="764729" y="639880"/>
                  <a:pt x="800200" y="600675"/>
                </a:cubicBezTo>
                <a:cubicBezTo>
                  <a:pt x="767530" y="597874"/>
                  <a:pt x="731592" y="601608"/>
                  <a:pt x="692387" y="611876"/>
                </a:cubicBezTo>
                <a:cubicBezTo>
                  <a:pt x="655049" y="650147"/>
                  <a:pt x="617244" y="690286"/>
                  <a:pt x="578973" y="732291"/>
                </a:cubicBezTo>
                <a:cubicBezTo>
                  <a:pt x="555636" y="737892"/>
                  <a:pt x="531367" y="748627"/>
                  <a:pt x="506164" y="764495"/>
                </a:cubicBezTo>
                <a:cubicBezTo>
                  <a:pt x="484694" y="758894"/>
                  <a:pt x="473493" y="743026"/>
                  <a:pt x="472559" y="716889"/>
                </a:cubicBezTo>
                <a:cubicBezTo>
                  <a:pt x="457624" y="703821"/>
                  <a:pt x="461825" y="698687"/>
                  <a:pt x="485161" y="701487"/>
                </a:cubicBezTo>
                <a:cubicBezTo>
                  <a:pt x="505697" y="692153"/>
                  <a:pt x="520632" y="674884"/>
                  <a:pt x="529967" y="649681"/>
                </a:cubicBezTo>
                <a:cubicBezTo>
                  <a:pt x="542101" y="636612"/>
                  <a:pt x="549569" y="624478"/>
                  <a:pt x="552369" y="613276"/>
                </a:cubicBezTo>
                <a:cubicBezTo>
                  <a:pt x="524366" y="616077"/>
                  <a:pt x="497763" y="619577"/>
                  <a:pt x="472559" y="623778"/>
                </a:cubicBezTo>
                <a:cubicBezTo>
                  <a:pt x="447356" y="627978"/>
                  <a:pt x="425420" y="641280"/>
                  <a:pt x="406751" y="663683"/>
                </a:cubicBezTo>
                <a:cubicBezTo>
                  <a:pt x="392749" y="673950"/>
                  <a:pt x="378281" y="680018"/>
                  <a:pt x="363346" y="681885"/>
                </a:cubicBezTo>
                <a:cubicBezTo>
                  <a:pt x="329742" y="682818"/>
                  <a:pt x="301271" y="689352"/>
                  <a:pt x="277935" y="701487"/>
                </a:cubicBezTo>
                <a:cubicBezTo>
                  <a:pt x="276068" y="739759"/>
                  <a:pt x="275135" y="778964"/>
                  <a:pt x="275135" y="819102"/>
                </a:cubicBezTo>
                <a:cubicBezTo>
                  <a:pt x="286336" y="830303"/>
                  <a:pt x="299871" y="836837"/>
                  <a:pt x="315740" y="838704"/>
                </a:cubicBezTo>
                <a:cubicBezTo>
                  <a:pt x="340010" y="845239"/>
                  <a:pt x="360545" y="856907"/>
                  <a:pt x="377348" y="873709"/>
                </a:cubicBezTo>
                <a:cubicBezTo>
                  <a:pt x="382015" y="886777"/>
                  <a:pt x="378281" y="895178"/>
                  <a:pt x="366146" y="898912"/>
                </a:cubicBezTo>
                <a:cubicBezTo>
                  <a:pt x="354011" y="902646"/>
                  <a:pt x="346077" y="908713"/>
                  <a:pt x="342343" y="917114"/>
                </a:cubicBezTo>
                <a:cubicBezTo>
                  <a:pt x="270468" y="913380"/>
                  <a:pt x="204193" y="929716"/>
                  <a:pt x="143518" y="966120"/>
                </a:cubicBezTo>
                <a:cubicBezTo>
                  <a:pt x="136984" y="974521"/>
                  <a:pt x="126250" y="977788"/>
                  <a:pt x="111314" y="975922"/>
                </a:cubicBezTo>
                <a:cubicBezTo>
                  <a:pt x="87045" y="968454"/>
                  <a:pt x="70243" y="951652"/>
                  <a:pt x="60908" y="925515"/>
                </a:cubicBezTo>
                <a:cubicBezTo>
                  <a:pt x="51574" y="917114"/>
                  <a:pt x="45973" y="907780"/>
                  <a:pt x="44106" y="897512"/>
                </a:cubicBezTo>
                <a:cubicBezTo>
                  <a:pt x="38505" y="879776"/>
                  <a:pt x="45506" y="867175"/>
                  <a:pt x="65109" y="859707"/>
                </a:cubicBezTo>
                <a:cubicBezTo>
                  <a:pt x="61375" y="840105"/>
                  <a:pt x="54374" y="818635"/>
                  <a:pt x="44106" y="795299"/>
                </a:cubicBezTo>
                <a:cubicBezTo>
                  <a:pt x="33838" y="762628"/>
                  <a:pt x="20303" y="731358"/>
                  <a:pt x="3501" y="701487"/>
                </a:cubicBezTo>
                <a:cubicBezTo>
                  <a:pt x="-5834" y="679084"/>
                  <a:pt x="3501" y="664616"/>
                  <a:pt x="31504" y="658082"/>
                </a:cubicBezTo>
                <a:cubicBezTo>
                  <a:pt x="39905" y="662749"/>
                  <a:pt x="43173" y="673950"/>
                  <a:pt x="41306" y="691686"/>
                </a:cubicBezTo>
                <a:cubicBezTo>
                  <a:pt x="49707" y="702887"/>
                  <a:pt x="61608" y="708722"/>
                  <a:pt x="77010" y="709188"/>
                </a:cubicBezTo>
                <a:cubicBezTo>
                  <a:pt x="92412" y="709655"/>
                  <a:pt x="105247" y="715489"/>
                  <a:pt x="115515" y="726690"/>
                </a:cubicBezTo>
                <a:cubicBezTo>
                  <a:pt x="129517" y="750027"/>
                  <a:pt x="132784" y="774296"/>
                  <a:pt x="125316" y="799499"/>
                </a:cubicBezTo>
                <a:cubicBezTo>
                  <a:pt x="117849" y="824703"/>
                  <a:pt x="113181" y="849906"/>
                  <a:pt x="111314" y="875109"/>
                </a:cubicBezTo>
                <a:cubicBezTo>
                  <a:pt x="130917" y="873242"/>
                  <a:pt x="150519" y="869508"/>
                  <a:pt x="170122" y="863908"/>
                </a:cubicBezTo>
                <a:cubicBezTo>
                  <a:pt x="177589" y="859240"/>
                  <a:pt x="187157" y="856207"/>
                  <a:pt x="198825" y="854806"/>
                </a:cubicBezTo>
                <a:cubicBezTo>
                  <a:pt x="210493" y="853406"/>
                  <a:pt x="214927" y="848039"/>
                  <a:pt x="212127" y="838704"/>
                </a:cubicBezTo>
                <a:cubicBezTo>
                  <a:pt x="200926" y="831237"/>
                  <a:pt x="200926" y="826103"/>
                  <a:pt x="212127" y="823302"/>
                </a:cubicBezTo>
                <a:cubicBezTo>
                  <a:pt x="222395" y="814901"/>
                  <a:pt x="220528" y="801833"/>
                  <a:pt x="206526" y="784098"/>
                </a:cubicBezTo>
                <a:cubicBezTo>
                  <a:pt x="216794" y="724357"/>
                  <a:pt x="218194" y="665549"/>
                  <a:pt x="210727" y="607675"/>
                </a:cubicBezTo>
                <a:cubicBezTo>
                  <a:pt x="212594" y="593674"/>
                  <a:pt x="208160" y="585506"/>
                  <a:pt x="197425" y="583172"/>
                </a:cubicBezTo>
                <a:cubicBezTo>
                  <a:pt x="186690" y="580839"/>
                  <a:pt x="180856" y="575005"/>
                  <a:pt x="179923" y="565670"/>
                </a:cubicBezTo>
                <a:cubicBezTo>
                  <a:pt x="174322" y="532066"/>
                  <a:pt x="180856" y="498929"/>
                  <a:pt x="199525" y="466258"/>
                </a:cubicBezTo>
                <a:cubicBezTo>
                  <a:pt x="204193" y="450389"/>
                  <a:pt x="195792" y="444788"/>
                  <a:pt x="174322" y="449456"/>
                </a:cubicBezTo>
                <a:cubicBezTo>
                  <a:pt x="164988" y="442922"/>
                  <a:pt x="160087" y="444788"/>
                  <a:pt x="159620" y="455056"/>
                </a:cubicBezTo>
                <a:cubicBezTo>
                  <a:pt x="159154" y="465324"/>
                  <a:pt x="156120" y="473725"/>
                  <a:pt x="150519" y="480260"/>
                </a:cubicBezTo>
                <a:cubicBezTo>
                  <a:pt x="142118" y="472792"/>
                  <a:pt x="134651" y="466258"/>
                  <a:pt x="128116" y="460657"/>
                </a:cubicBezTo>
                <a:cubicBezTo>
                  <a:pt x="105714" y="432654"/>
                  <a:pt x="91479" y="401616"/>
                  <a:pt x="85411" y="367546"/>
                </a:cubicBezTo>
                <a:cubicBezTo>
                  <a:pt x="79344" y="333475"/>
                  <a:pt x="65575" y="302904"/>
                  <a:pt x="44106" y="275834"/>
                </a:cubicBezTo>
                <a:cubicBezTo>
                  <a:pt x="44106" y="261832"/>
                  <a:pt x="45039" y="251564"/>
                  <a:pt x="46906" y="245030"/>
                </a:cubicBezTo>
                <a:cubicBezTo>
                  <a:pt x="94512" y="263699"/>
                  <a:pt x="141651" y="281435"/>
                  <a:pt x="188324" y="298237"/>
                </a:cubicBezTo>
                <a:cubicBezTo>
                  <a:pt x="209793" y="309438"/>
                  <a:pt x="224729" y="328107"/>
                  <a:pt x="233130" y="354244"/>
                </a:cubicBezTo>
                <a:cubicBezTo>
                  <a:pt x="263933" y="317839"/>
                  <a:pt x="284469" y="276301"/>
                  <a:pt x="294737" y="229628"/>
                </a:cubicBezTo>
                <a:cubicBezTo>
                  <a:pt x="304072" y="214693"/>
                  <a:pt x="298471" y="206292"/>
                  <a:pt x="277935" y="204425"/>
                </a:cubicBezTo>
                <a:cubicBezTo>
                  <a:pt x="262066" y="206292"/>
                  <a:pt x="247131" y="204425"/>
                  <a:pt x="233130" y="198824"/>
                </a:cubicBezTo>
                <a:cubicBezTo>
                  <a:pt x="227529" y="195091"/>
                  <a:pt x="220061" y="192757"/>
                  <a:pt x="210727" y="191824"/>
                </a:cubicBezTo>
                <a:cubicBezTo>
                  <a:pt x="201392" y="190890"/>
                  <a:pt x="201859" y="189023"/>
                  <a:pt x="212127" y="186223"/>
                </a:cubicBezTo>
                <a:cubicBezTo>
                  <a:pt x="214927" y="167554"/>
                  <a:pt x="225195" y="155886"/>
                  <a:pt x="242931" y="151218"/>
                </a:cubicBezTo>
                <a:cubicBezTo>
                  <a:pt x="271868" y="122281"/>
                  <a:pt x="303138" y="113880"/>
                  <a:pt x="336742" y="126015"/>
                </a:cubicBezTo>
                <a:cubicBezTo>
                  <a:pt x="349811" y="123215"/>
                  <a:pt x="360545" y="126949"/>
                  <a:pt x="368947" y="137217"/>
                </a:cubicBezTo>
                <a:cubicBezTo>
                  <a:pt x="382015" y="140951"/>
                  <a:pt x="390883" y="150285"/>
                  <a:pt x="395550" y="165220"/>
                </a:cubicBezTo>
                <a:cubicBezTo>
                  <a:pt x="410485" y="165220"/>
                  <a:pt x="419120" y="171754"/>
                  <a:pt x="421453" y="184823"/>
                </a:cubicBezTo>
                <a:cubicBezTo>
                  <a:pt x="423787" y="197891"/>
                  <a:pt x="427287" y="209559"/>
                  <a:pt x="431954" y="219827"/>
                </a:cubicBezTo>
                <a:cubicBezTo>
                  <a:pt x="427287" y="241296"/>
                  <a:pt x="415152" y="256698"/>
                  <a:pt x="395550" y="266033"/>
                </a:cubicBezTo>
                <a:cubicBezTo>
                  <a:pt x="366613" y="265099"/>
                  <a:pt x="345144" y="280501"/>
                  <a:pt x="331142" y="312239"/>
                </a:cubicBezTo>
                <a:cubicBezTo>
                  <a:pt x="315273" y="323440"/>
                  <a:pt x="306405" y="336042"/>
                  <a:pt x="304538" y="350043"/>
                </a:cubicBezTo>
                <a:cubicBezTo>
                  <a:pt x="317607" y="350977"/>
                  <a:pt x="328808" y="349577"/>
                  <a:pt x="338143" y="345843"/>
                </a:cubicBezTo>
                <a:cubicBezTo>
                  <a:pt x="351211" y="350510"/>
                  <a:pt x="361012" y="356577"/>
                  <a:pt x="367546" y="364045"/>
                </a:cubicBezTo>
                <a:cubicBezTo>
                  <a:pt x="386215" y="377113"/>
                  <a:pt x="386215" y="386915"/>
                  <a:pt x="367546" y="393449"/>
                </a:cubicBezTo>
                <a:cubicBezTo>
                  <a:pt x="336742" y="413985"/>
                  <a:pt x="303605" y="428920"/>
                  <a:pt x="268134" y="438254"/>
                </a:cubicBezTo>
                <a:cubicBezTo>
                  <a:pt x="225195" y="452256"/>
                  <a:pt x="199992" y="482593"/>
                  <a:pt x="192524" y="529266"/>
                </a:cubicBezTo>
                <a:cubicBezTo>
                  <a:pt x="191591" y="536733"/>
                  <a:pt x="194158" y="538600"/>
                  <a:pt x="200225" y="534866"/>
                </a:cubicBezTo>
                <a:cubicBezTo>
                  <a:pt x="206293" y="531133"/>
                  <a:pt x="210260" y="533000"/>
                  <a:pt x="212127" y="540467"/>
                </a:cubicBezTo>
                <a:cubicBezTo>
                  <a:pt x="227062" y="555402"/>
                  <a:pt x="245731" y="563803"/>
                  <a:pt x="268134" y="565670"/>
                </a:cubicBezTo>
                <a:cubicBezTo>
                  <a:pt x="273735" y="589940"/>
                  <a:pt x="274668" y="617477"/>
                  <a:pt x="270934" y="648281"/>
                </a:cubicBezTo>
                <a:cubicBezTo>
                  <a:pt x="266267" y="665083"/>
                  <a:pt x="273035" y="668583"/>
                  <a:pt x="291237" y="658782"/>
                </a:cubicBezTo>
                <a:cubicBezTo>
                  <a:pt x="309439" y="648981"/>
                  <a:pt x="314806" y="638479"/>
                  <a:pt x="307339" y="627278"/>
                </a:cubicBezTo>
                <a:cubicBezTo>
                  <a:pt x="317607" y="608609"/>
                  <a:pt x="334409" y="596941"/>
                  <a:pt x="357745" y="592274"/>
                </a:cubicBezTo>
                <a:cubicBezTo>
                  <a:pt x="357745" y="585739"/>
                  <a:pt x="359612" y="585039"/>
                  <a:pt x="363346" y="590173"/>
                </a:cubicBezTo>
                <a:cubicBezTo>
                  <a:pt x="367080" y="595307"/>
                  <a:pt x="370347" y="595074"/>
                  <a:pt x="373147" y="589473"/>
                </a:cubicBezTo>
                <a:cubicBezTo>
                  <a:pt x="391816" y="595074"/>
                  <a:pt x="410018" y="596007"/>
                  <a:pt x="427754" y="592274"/>
                </a:cubicBezTo>
                <a:cubicBezTo>
                  <a:pt x="497763" y="575471"/>
                  <a:pt x="565904" y="556336"/>
                  <a:pt x="632179" y="534866"/>
                </a:cubicBezTo>
                <a:cubicBezTo>
                  <a:pt x="648048" y="516197"/>
                  <a:pt x="662983" y="495662"/>
                  <a:pt x="676985" y="473259"/>
                </a:cubicBezTo>
                <a:cubicBezTo>
                  <a:pt x="704988" y="445255"/>
                  <a:pt x="729725" y="418185"/>
                  <a:pt x="751194" y="392049"/>
                </a:cubicBezTo>
                <a:cubicBezTo>
                  <a:pt x="766130" y="372446"/>
                  <a:pt x="779664" y="353777"/>
                  <a:pt x="791799" y="336042"/>
                </a:cubicBezTo>
                <a:cubicBezTo>
                  <a:pt x="767530" y="332308"/>
                  <a:pt x="745594" y="338375"/>
                  <a:pt x="725991" y="354244"/>
                </a:cubicBezTo>
                <a:cubicBezTo>
                  <a:pt x="697054" y="367312"/>
                  <a:pt x="669517" y="378514"/>
                  <a:pt x="643381" y="387848"/>
                </a:cubicBezTo>
                <a:cubicBezTo>
                  <a:pt x="616311" y="388782"/>
                  <a:pt x="590174" y="386915"/>
                  <a:pt x="564971" y="382247"/>
                </a:cubicBezTo>
                <a:cubicBezTo>
                  <a:pt x="545369" y="385981"/>
                  <a:pt x="533234" y="379914"/>
                  <a:pt x="528566" y="364045"/>
                </a:cubicBezTo>
                <a:cubicBezTo>
                  <a:pt x="523899" y="348176"/>
                  <a:pt x="521099" y="331841"/>
                  <a:pt x="520165" y="315039"/>
                </a:cubicBezTo>
                <a:cubicBezTo>
                  <a:pt x="519232" y="303838"/>
                  <a:pt x="522499" y="291236"/>
                  <a:pt x="529967" y="277234"/>
                </a:cubicBezTo>
                <a:cubicBezTo>
                  <a:pt x="539301" y="261366"/>
                  <a:pt x="546769" y="245497"/>
                  <a:pt x="552369" y="229628"/>
                </a:cubicBezTo>
                <a:cubicBezTo>
                  <a:pt x="585040" y="176422"/>
                  <a:pt x="614444" y="124148"/>
                  <a:pt x="640580" y="72809"/>
                </a:cubicBezTo>
                <a:cubicBezTo>
                  <a:pt x="652715" y="47605"/>
                  <a:pt x="643381" y="33137"/>
                  <a:pt x="612577" y="29403"/>
                </a:cubicBezTo>
                <a:cubicBezTo>
                  <a:pt x="617244" y="20069"/>
                  <a:pt x="628912" y="10267"/>
                  <a:pt x="647581" y="0"/>
                </a:cubicBezTo>
                <a:close/>
              </a:path>
            </a:pathLst>
          </a:custGeom>
          <a:solidFill>
            <a:srgbClr val="B6424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000" dirty="0">
              <a:solidFill>
                <a:srgbClr val="B64246"/>
              </a:solidFill>
              <a:latin typeface="方正吕建德字体" panose="02010600010101010101" pitchFamily="2" charset="-122"/>
              <a:ea typeface="方正吕建德字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1564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9" name="图片 928">
            <a:extLst>
              <a:ext uri="{FF2B5EF4-FFF2-40B4-BE49-F238E27FC236}">
                <a16:creationId xmlns="" xmlns:a16="http://schemas.microsoft.com/office/drawing/2014/main" id="{8154EE98-2D7C-4E01-896B-301777752952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4543" y="939325"/>
            <a:ext cx="6780447" cy="2277686"/>
          </a:xfrm>
          <a:prstGeom prst="rect">
            <a:avLst/>
          </a:prstGeom>
        </p:spPr>
      </p:pic>
      <p:sp>
        <p:nvSpPr>
          <p:cNvPr id="946" name="PA_文本框 945">
            <a:extLst>
              <a:ext uri="{FF2B5EF4-FFF2-40B4-BE49-F238E27FC236}">
                <a16:creationId xmlns="" xmlns:a16="http://schemas.microsoft.com/office/drawing/2014/main" id="{3316C64E-FA03-4A03-A91A-338EBD848AA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553870" y="2501975"/>
            <a:ext cx="945362" cy="93314"/>
          </a:xfrm>
          <a:custGeom>
            <a:avLst/>
            <a:gdLst/>
            <a:ahLst/>
            <a:cxnLst/>
            <a:rect l="l" t="t" r="r" b="b"/>
            <a:pathLst>
              <a:path w="945362" h="93314">
                <a:moveTo>
                  <a:pt x="257274" y="11"/>
                </a:moveTo>
                <a:cubicBezTo>
                  <a:pt x="349911" y="118"/>
                  <a:pt x="465973" y="1027"/>
                  <a:pt x="605462" y="2738"/>
                </a:cubicBezTo>
                <a:cubicBezTo>
                  <a:pt x="791448" y="5020"/>
                  <a:pt x="894282" y="7160"/>
                  <a:pt x="913964" y="9157"/>
                </a:cubicBezTo>
                <a:cubicBezTo>
                  <a:pt x="933647" y="11153"/>
                  <a:pt x="944059" y="19854"/>
                  <a:pt x="945200" y="35257"/>
                </a:cubicBezTo>
                <a:cubicBezTo>
                  <a:pt x="946341" y="50661"/>
                  <a:pt x="941491" y="63212"/>
                  <a:pt x="930652" y="72911"/>
                </a:cubicBezTo>
                <a:cubicBezTo>
                  <a:pt x="919812" y="82610"/>
                  <a:pt x="904123" y="87174"/>
                  <a:pt x="883585" y="86603"/>
                </a:cubicBezTo>
                <a:cubicBezTo>
                  <a:pt x="869322" y="86603"/>
                  <a:pt x="854774" y="86318"/>
                  <a:pt x="839941" y="85747"/>
                </a:cubicBezTo>
                <a:lnTo>
                  <a:pt x="601184" y="78046"/>
                </a:lnTo>
                <a:cubicBezTo>
                  <a:pt x="573799" y="78046"/>
                  <a:pt x="536431" y="78046"/>
                  <a:pt x="489079" y="78046"/>
                </a:cubicBezTo>
                <a:cubicBezTo>
                  <a:pt x="312792" y="79757"/>
                  <a:pt x="213238" y="81469"/>
                  <a:pt x="190418" y="83180"/>
                </a:cubicBezTo>
                <a:lnTo>
                  <a:pt x="88582" y="92593"/>
                </a:lnTo>
                <a:cubicBezTo>
                  <a:pt x="41801" y="94876"/>
                  <a:pt x="15415" y="91738"/>
                  <a:pt x="9424" y="83180"/>
                </a:cubicBezTo>
                <a:cubicBezTo>
                  <a:pt x="3434" y="74622"/>
                  <a:pt x="296" y="65066"/>
                  <a:pt x="11" y="54512"/>
                </a:cubicBezTo>
                <a:cubicBezTo>
                  <a:pt x="-274" y="43958"/>
                  <a:pt x="5003" y="32975"/>
                  <a:pt x="15843" y="21565"/>
                </a:cubicBezTo>
                <a:cubicBezTo>
                  <a:pt x="26682" y="10726"/>
                  <a:pt x="48789" y="4593"/>
                  <a:pt x="82164" y="3166"/>
                </a:cubicBezTo>
                <a:cubicBezTo>
                  <a:pt x="115539" y="1740"/>
                  <a:pt x="145633" y="742"/>
                  <a:pt x="172447" y="171"/>
                </a:cubicBezTo>
                <a:cubicBezTo>
                  <a:pt x="198120" y="29"/>
                  <a:pt x="226396" y="-25"/>
                  <a:pt x="257274" y="1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sz="13800">
              <a:solidFill>
                <a:prstClr val="black"/>
              </a:solidFill>
              <a:latin typeface="迷你繁篆书" panose="02010609000101010101" pitchFamily="49" charset="-122"/>
              <a:ea typeface="迷你繁篆书" panose="02010609000101010101" pitchFamily="49" charset="-122"/>
              <a:cs typeface="迷你繁方篆" panose="02010609000101010101" pitchFamily="49" charset="-122"/>
            </a:endParaRPr>
          </a:p>
        </p:txBody>
      </p:sp>
      <p:sp>
        <p:nvSpPr>
          <p:cNvPr id="948" name="PA_文本框 947">
            <a:extLst>
              <a:ext uri="{FF2B5EF4-FFF2-40B4-BE49-F238E27FC236}">
                <a16:creationId xmlns="" xmlns:a16="http://schemas.microsoft.com/office/drawing/2014/main" id="{19649A7A-A7F5-45D2-9233-D2DB8803953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220573" y="1916776"/>
            <a:ext cx="1003419" cy="1616152"/>
          </a:xfrm>
          <a:custGeom>
            <a:avLst/>
            <a:gdLst/>
            <a:ahLst/>
            <a:cxnLst/>
            <a:rect l="l" t="t" r="r" b="b"/>
            <a:pathLst>
              <a:path w="1003419" h="1616152">
                <a:moveTo>
                  <a:pt x="703436" y="921685"/>
                </a:moveTo>
                <a:cubicBezTo>
                  <a:pt x="645244" y="926249"/>
                  <a:pt x="586767" y="929957"/>
                  <a:pt x="528005" y="932809"/>
                </a:cubicBezTo>
                <a:cubicBezTo>
                  <a:pt x="529716" y="975598"/>
                  <a:pt x="531000" y="1011397"/>
                  <a:pt x="531856" y="1040208"/>
                </a:cubicBezTo>
                <a:cubicBezTo>
                  <a:pt x="532711" y="1069018"/>
                  <a:pt x="535564" y="1094834"/>
                  <a:pt x="540413" y="1117654"/>
                </a:cubicBezTo>
                <a:cubicBezTo>
                  <a:pt x="545263" y="1140474"/>
                  <a:pt x="553392" y="1155450"/>
                  <a:pt x="564803" y="1162581"/>
                </a:cubicBezTo>
                <a:cubicBezTo>
                  <a:pt x="576213" y="1169713"/>
                  <a:pt x="593328" y="1172708"/>
                  <a:pt x="616148" y="1171567"/>
                </a:cubicBezTo>
                <a:cubicBezTo>
                  <a:pt x="638398" y="1170996"/>
                  <a:pt x="654800" y="1167145"/>
                  <a:pt x="665355" y="1160014"/>
                </a:cubicBezTo>
                <a:cubicBezTo>
                  <a:pt x="675909" y="1152883"/>
                  <a:pt x="684467" y="1141330"/>
                  <a:pt x="691027" y="1125356"/>
                </a:cubicBezTo>
                <a:cubicBezTo>
                  <a:pt x="697588" y="1109382"/>
                  <a:pt x="700869" y="1078004"/>
                  <a:pt x="700869" y="1031222"/>
                </a:cubicBezTo>
                <a:lnTo>
                  <a:pt x="702580" y="956771"/>
                </a:lnTo>
                <a:close/>
                <a:moveTo>
                  <a:pt x="729109" y="697475"/>
                </a:moveTo>
                <a:cubicBezTo>
                  <a:pt x="738807" y="696334"/>
                  <a:pt x="747936" y="700898"/>
                  <a:pt x="756493" y="711167"/>
                </a:cubicBezTo>
                <a:cubicBezTo>
                  <a:pt x="761057" y="718013"/>
                  <a:pt x="764195" y="730137"/>
                  <a:pt x="765907" y="747537"/>
                </a:cubicBezTo>
                <a:cubicBezTo>
                  <a:pt x="767618" y="764937"/>
                  <a:pt x="769044" y="790040"/>
                  <a:pt x="770185" y="822844"/>
                </a:cubicBezTo>
                <a:cubicBezTo>
                  <a:pt x="771326" y="855648"/>
                  <a:pt x="772039" y="891733"/>
                  <a:pt x="772325" y="931098"/>
                </a:cubicBezTo>
                <a:cubicBezTo>
                  <a:pt x="772610" y="970463"/>
                  <a:pt x="772753" y="998133"/>
                  <a:pt x="772753" y="1014107"/>
                </a:cubicBezTo>
                <a:cubicBezTo>
                  <a:pt x="772182" y="1059747"/>
                  <a:pt x="769472" y="1095975"/>
                  <a:pt x="764623" y="1122789"/>
                </a:cubicBezTo>
                <a:cubicBezTo>
                  <a:pt x="759774" y="1149602"/>
                  <a:pt x="748221" y="1178698"/>
                  <a:pt x="729965" y="1210076"/>
                </a:cubicBezTo>
                <a:cubicBezTo>
                  <a:pt x="711708" y="1241454"/>
                  <a:pt x="668635" y="1255432"/>
                  <a:pt x="600745" y="1252009"/>
                </a:cubicBezTo>
                <a:cubicBezTo>
                  <a:pt x="568796" y="1250868"/>
                  <a:pt x="543551" y="1244164"/>
                  <a:pt x="525010" y="1231898"/>
                </a:cubicBezTo>
                <a:cubicBezTo>
                  <a:pt x="506468" y="1219632"/>
                  <a:pt x="492063" y="1199379"/>
                  <a:pt x="481794" y="1171139"/>
                </a:cubicBezTo>
                <a:cubicBezTo>
                  <a:pt x="471525" y="1142899"/>
                  <a:pt x="464393" y="1101109"/>
                  <a:pt x="460400" y="1045770"/>
                </a:cubicBezTo>
                <a:cubicBezTo>
                  <a:pt x="456406" y="990431"/>
                  <a:pt x="453981" y="946930"/>
                  <a:pt x="453126" y="915266"/>
                </a:cubicBezTo>
                <a:cubicBezTo>
                  <a:pt x="452270" y="883603"/>
                  <a:pt x="451985" y="852510"/>
                  <a:pt x="452270" y="821988"/>
                </a:cubicBezTo>
                <a:cubicBezTo>
                  <a:pt x="452555" y="791466"/>
                  <a:pt x="452555" y="768788"/>
                  <a:pt x="452270" y="753955"/>
                </a:cubicBezTo>
                <a:cubicBezTo>
                  <a:pt x="451985" y="739122"/>
                  <a:pt x="455408" y="727427"/>
                  <a:pt x="462539" y="718869"/>
                </a:cubicBezTo>
                <a:cubicBezTo>
                  <a:pt x="469670" y="710311"/>
                  <a:pt x="478085" y="706318"/>
                  <a:pt x="487784" y="706888"/>
                </a:cubicBezTo>
                <a:cubicBezTo>
                  <a:pt x="497483" y="707459"/>
                  <a:pt x="505185" y="711167"/>
                  <a:pt x="510890" y="718013"/>
                </a:cubicBezTo>
                <a:cubicBezTo>
                  <a:pt x="516024" y="724859"/>
                  <a:pt x="518449" y="737268"/>
                  <a:pt x="518164" y="755239"/>
                </a:cubicBezTo>
                <a:cubicBezTo>
                  <a:pt x="517878" y="773210"/>
                  <a:pt x="518021" y="786474"/>
                  <a:pt x="518591" y="795032"/>
                </a:cubicBezTo>
                <a:lnTo>
                  <a:pt x="519447" y="854935"/>
                </a:lnTo>
                <a:cubicBezTo>
                  <a:pt x="573075" y="852083"/>
                  <a:pt x="634119" y="849515"/>
                  <a:pt x="702580" y="847233"/>
                </a:cubicBezTo>
                <a:cubicBezTo>
                  <a:pt x="702010" y="819849"/>
                  <a:pt x="701154" y="797314"/>
                  <a:pt x="700013" y="779628"/>
                </a:cubicBezTo>
                <a:cubicBezTo>
                  <a:pt x="698872" y="761942"/>
                  <a:pt x="698587" y="749962"/>
                  <a:pt x="699157" y="743686"/>
                </a:cubicBezTo>
                <a:cubicBezTo>
                  <a:pt x="699157" y="729423"/>
                  <a:pt x="701724" y="718441"/>
                  <a:pt x="706859" y="710739"/>
                </a:cubicBezTo>
                <a:cubicBezTo>
                  <a:pt x="711994" y="703037"/>
                  <a:pt x="719410" y="698616"/>
                  <a:pt x="729109" y="697475"/>
                </a:cubicBezTo>
                <a:close/>
                <a:moveTo>
                  <a:pt x="197681" y="249911"/>
                </a:moveTo>
                <a:cubicBezTo>
                  <a:pt x="162309" y="250482"/>
                  <a:pt x="138348" y="252336"/>
                  <a:pt x="125797" y="255474"/>
                </a:cubicBezTo>
                <a:cubicBezTo>
                  <a:pt x="113246" y="258612"/>
                  <a:pt x="103690" y="264174"/>
                  <a:pt x="97129" y="272161"/>
                </a:cubicBezTo>
                <a:cubicBezTo>
                  <a:pt x="90568" y="280148"/>
                  <a:pt x="86432" y="289134"/>
                  <a:pt x="84720" y="299118"/>
                </a:cubicBezTo>
                <a:cubicBezTo>
                  <a:pt x="83009" y="309102"/>
                  <a:pt x="82438" y="324933"/>
                  <a:pt x="83009" y="346613"/>
                </a:cubicBezTo>
                <a:cubicBezTo>
                  <a:pt x="83009" y="371144"/>
                  <a:pt x="85005" y="388973"/>
                  <a:pt x="88999" y="400098"/>
                </a:cubicBezTo>
                <a:cubicBezTo>
                  <a:pt x="92993" y="411223"/>
                  <a:pt x="100267" y="420351"/>
                  <a:pt x="110821" y="427482"/>
                </a:cubicBezTo>
                <a:cubicBezTo>
                  <a:pt x="121375" y="434614"/>
                  <a:pt x="140915" y="438750"/>
                  <a:pt x="169441" y="439891"/>
                </a:cubicBezTo>
                <a:cubicBezTo>
                  <a:pt x="221927" y="442173"/>
                  <a:pt x="254874" y="433330"/>
                  <a:pt x="268281" y="413362"/>
                </a:cubicBezTo>
                <a:cubicBezTo>
                  <a:pt x="281688" y="393394"/>
                  <a:pt x="288106" y="366295"/>
                  <a:pt x="287536" y="332065"/>
                </a:cubicBezTo>
                <a:cubicBezTo>
                  <a:pt x="286965" y="312097"/>
                  <a:pt x="284255" y="296408"/>
                  <a:pt x="279406" y="284998"/>
                </a:cubicBezTo>
                <a:cubicBezTo>
                  <a:pt x="274557" y="273588"/>
                  <a:pt x="266997" y="264887"/>
                  <a:pt x="256728" y="258897"/>
                </a:cubicBezTo>
                <a:cubicBezTo>
                  <a:pt x="246459" y="252907"/>
                  <a:pt x="226777" y="249911"/>
                  <a:pt x="197681" y="249911"/>
                </a:cubicBezTo>
                <a:close/>
                <a:moveTo>
                  <a:pt x="855761" y="219960"/>
                </a:moveTo>
                <a:cubicBezTo>
                  <a:pt x="802134" y="230229"/>
                  <a:pt x="751073" y="241069"/>
                  <a:pt x="702580" y="252479"/>
                </a:cubicBezTo>
                <a:cubicBezTo>
                  <a:pt x="701439" y="302113"/>
                  <a:pt x="701439" y="332065"/>
                  <a:pt x="702580" y="342334"/>
                </a:cubicBezTo>
                <a:lnTo>
                  <a:pt x="708571" y="417641"/>
                </a:lnTo>
                <a:cubicBezTo>
                  <a:pt x="773608" y="406231"/>
                  <a:pt x="812688" y="392396"/>
                  <a:pt x="825810" y="376136"/>
                </a:cubicBezTo>
                <a:cubicBezTo>
                  <a:pt x="838932" y="359877"/>
                  <a:pt x="847489" y="340480"/>
                  <a:pt x="851483" y="317945"/>
                </a:cubicBezTo>
                <a:cubicBezTo>
                  <a:pt x="855476" y="295409"/>
                  <a:pt x="857616" y="277438"/>
                  <a:pt x="857901" y="264032"/>
                </a:cubicBezTo>
                <a:cubicBezTo>
                  <a:pt x="858186" y="250625"/>
                  <a:pt x="857473" y="235934"/>
                  <a:pt x="855761" y="219960"/>
                </a:cubicBezTo>
                <a:close/>
                <a:moveTo>
                  <a:pt x="219663" y="176664"/>
                </a:moveTo>
                <a:cubicBezTo>
                  <a:pt x="225404" y="176717"/>
                  <a:pt x="230342" y="176886"/>
                  <a:pt x="234479" y="177172"/>
                </a:cubicBezTo>
                <a:cubicBezTo>
                  <a:pt x="261863" y="180024"/>
                  <a:pt x="283970" y="187298"/>
                  <a:pt x="300800" y="198994"/>
                </a:cubicBezTo>
                <a:cubicBezTo>
                  <a:pt x="317630" y="210689"/>
                  <a:pt x="330039" y="227947"/>
                  <a:pt x="338026" y="250767"/>
                </a:cubicBezTo>
                <a:cubicBezTo>
                  <a:pt x="346013" y="273588"/>
                  <a:pt x="349721" y="308103"/>
                  <a:pt x="349151" y="354314"/>
                </a:cubicBezTo>
                <a:cubicBezTo>
                  <a:pt x="348580" y="385692"/>
                  <a:pt x="345870" y="409083"/>
                  <a:pt x="341021" y="424487"/>
                </a:cubicBezTo>
                <a:cubicBezTo>
                  <a:pt x="336172" y="439891"/>
                  <a:pt x="327186" y="454439"/>
                  <a:pt x="314064" y="468131"/>
                </a:cubicBezTo>
                <a:cubicBezTo>
                  <a:pt x="300943" y="481823"/>
                  <a:pt x="276696" y="496086"/>
                  <a:pt x="241325" y="510919"/>
                </a:cubicBezTo>
                <a:lnTo>
                  <a:pt x="240469" y="842954"/>
                </a:lnTo>
                <a:cubicBezTo>
                  <a:pt x="265001" y="835538"/>
                  <a:pt x="282544" y="826552"/>
                  <a:pt x="293098" y="815998"/>
                </a:cubicBezTo>
                <a:cubicBezTo>
                  <a:pt x="303653" y="805444"/>
                  <a:pt x="310927" y="792037"/>
                  <a:pt x="314920" y="775777"/>
                </a:cubicBezTo>
                <a:cubicBezTo>
                  <a:pt x="318914" y="759518"/>
                  <a:pt x="320910" y="740834"/>
                  <a:pt x="320910" y="719725"/>
                </a:cubicBezTo>
                <a:cubicBezTo>
                  <a:pt x="320340" y="709456"/>
                  <a:pt x="319769" y="697190"/>
                  <a:pt x="319199" y="682927"/>
                </a:cubicBezTo>
                <a:lnTo>
                  <a:pt x="313209" y="602485"/>
                </a:lnTo>
                <a:cubicBezTo>
                  <a:pt x="312068" y="584229"/>
                  <a:pt x="314492" y="570537"/>
                  <a:pt x="320483" y="561409"/>
                </a:cubicBezTo>
                <a:cubicBezTo>
                  <a:pt x="326473" y="552281"/>
                  <a:pt x="335031" y="547859"/>
                  <a:pt x="346155" y="548145"/>
                </a:cubicBezTo>
                <a:cubicBezTo>
                  <a:pt x="357280" y="548430"/>
                  <a:pt x="366836" y="553992"/>
                  <a:pt x="374823" y="564832"/>
                </a:cubicBezTo>
                <a:cubicBezTo>
                  <a:pt x="378246" y="570537"/>
                  <a:pt x="381099" y="604482"/>
                  <a:pt x="383381" y="666668"/>
                </a:cubicBezTo>
                <a:cubicBezTo>
                  <a:pt x="385663" y="728853"/>
                  <a:pt x="384522" y="771641"/>
                  <a:pt x="379958" y="795032"/>
                </a:cubicBezTo>
                <a:cubicBezTo>
                  <a:pt x="374253" y="819564"/>
                  <a:pt x="363128" y="844095"/>
                  <a:pt x="346583" y="868627"/>
                </a:cubicBezTo>
                <a:cubicBezTo>
                  <a:pt x="330039" y="893159"/>
                  <a:pt x="295238" y="912271"/>
                  <a:pt x="242180" y="925963"/>
                </a:cubicBezTo>
                <a:lnTo>
                  <a:pt x="240469" y="1151884"/>
                </a:lnTo>
                <a:cubicBezTo>
                  <a:pt x="267853" y="1154166"/>
                  <a:pt x="293241" y="1154166"/>
                  <a:pt x="316632" y="1151884"/>
                </a:cubicBezTo>
                <a:lnTo>
                  <a:pt x="372256" y="1146750"/>
                </a:lnTo>
                <a:cubicBezTo>
                  <a:pt x="393935" y="1145609"/>
                  <a:pt x="410195" y="1149602"/>
                  <a:pt x="421035" y="1158731"/>
                </a:cubicBezTo>
                <a:cubicBezTo>
                  <a:pt x="431874" y="1167859"/>
                  <a:pt x="435583" y="1179269"/>
                  <a:pt x="432159" y="1192961"/>
                </a:cubicBezTo>
                <a:cubicBezTo>
                  <a:pt x="423602" y="1224909"/>
                  <a:pt x="356282" y="1239457"/>
                  <a:pt x="230200" y="1236605"/>
                </a:cubicBezTo>
                <a:cubicBezTo>
                  <a:pt x="158886" y="1235464"/>
                  <a:pt x="109537" y="1225052"/>
                  <a:pt x="82153" y="1205370"/>
                </a:cubicBezTo>
                <a:cubicBezTo>
                  <a:pt x="54769" y="1185687"/>
                  <a:pt x="36084" y="1164008"/>
                  <a:pt x="26101" y="1140332"/>
                </a:cubicBezTo>
                <a:cubicBezTo>
                  <a:pt x="16117" y="1116655"/>
                  <a:pt x="9271" y="1089271"/>
                  <a:pt x="5562" y="1058179"/>
                </a:cubicBezTo>
                <a:cubicBezTo>
                  <a:pt x="1854" y="1027086"/>
                  <a:pt x="0" y="981588"/>
                  <a:pt x="0" y="921685"/>
                </a:cubicBezTo>
                <a:cubicBezTo>
                  <a:pt x="0" y="903999"/>
                  <a:pt x="428" y="867344"/>
                  <a:pt x="1283" y="811719"/>
                </a:cubicBezTo>
                <a:cubicBezTo>
                  <a:pt x="2139" y="756095"/>
                  <a:pt x="2852" y="724574"/>
                  <a:pt x="3423" y="717157"/>
                </a:cubicBezTo>
                <a:lnTo>
                  <a:pt x="7702" y="645274"/>
                </a:lnTo>
                <a:cubicBezTo>
                  <a:pt x="8272" y="626447"/>
                  <a:pt x="11838" y="611328"/>
                  <a:pt x="18399" y="599918"/>
                </a:cubicBezTo>
                <a:cubicBezTo>
                  <a:pt x="24960" y="588508"/>
                  <a:pt x="36370" y="583659"/>
                  <a:pt x="52629" y="585370"/>
                </a:cubicBezTo>
                <a:cubicBezTo>
                  <a:pt x="68889" y="587082"/>
                  <a:pt x="75592" y="607049"/>
                  <a:pt x="72740" y="645274"/>
                </a:cubicBezTo>
                <a:cubicBezTo>
                  <a:pt x="71599" y="653261"/>
                  <a:pt x="71028" y="684353"/>
                  <a:pt x="71028" y="738552"/>
                </a:cubicBezTo>
                <a:lnTo>
                  <a:pt x="66749" y="912271"/>
                </a:lnTo>
                <a:lnTo>
                  <a:pt x="75307" y="1027799"/>
                </a:lnTo>
                <a:cubicBezTo>
                  <a:pt x="77018" y="1061459"/>
                  <a:pt x="82724" y="1087417"/>
                  <a:pt x="92422" y="1105673"/>
                </a:cubicBezTo>
                <a:cubicBezTo>
                  <a:pt x="102121" y="1123929"/>
                  <a:pt x="125797" y="1137051"/>
                  <a:pt x="163450" y="1145038"/>
                </a:cubicBezTo>
                <a:lnTo>
                  <a:pt x="165162" y="521188"/>
                </a:lnTo>
                <a:cubicBezTo>
                  <a:pt x="137777" y="517194"/>
                  <a:pt x="111534" y="510348"/>
                  <a:pt x="86432" y="500650"/>
                </a:cubicBezTo>
                <a:cubicBezTo>
                  <a:pt x="61329" y="490951"/>
                  <a:pt x="42360" y="472695"/>
                  <a:pt x="29524" y="445881"/>
                </a:cubicBezTo>
                <a:cubicBezTo>
                  <a:pt x="16687" y="419067"/>
                  <a:pt x="9984" y="382412"/>
                  <a:pt x="9413" y="335916"/>
                </a:cubicBezTo>
                <a:cubicBezTo>
                  <a:pt x="8843" y="289419"/>
                  <a:pt x="20538" y="252764"/>
                  <a:pt x="44499" y="225950"/>
                </a:cubicBezTo>
                <a:cubicBezTo>
                  <a:pt x="70172" y="197425"/>
                  <a:pt x="104118" y="181878"/>
                  <a:pt x="146335" y="179311"/>
                </a:cubicBezTo>
                <a:cubicBezTo>
                  <a:pt x="177998" y="177386"/>
                  <a:pt x="202441" y="176503"/>
                  <a:pt x="219663" y="176664"/>
                </a:cubicBezTo>
                <a:close/>
                <a:moveTo>
                  <a:pt x="876300" y="29"/>
                </a:moveTo>
                <a:cubicBezTo>
                  <a:pt x="889992" y="599"/>
                  <a:pt x="898977" y="8159"/>
                  <a:pt x="903256" y="22707"/>
                </a:cubicBezTo>
                <a:cubicBezTo>
                  <a:pt x="907535" y="37255"/>
                  <a:pt x="910958" y="50234"/>
                  <a:pt x="913525" y="61644"/>
                </a:cubicBezTo>
                <a:cubicBezTo>
                  <a:pt x="916093" y="73054"/>
                  <a:pt x="919230" y="100724"/>
                  <a:pt x="922939" y="144653"/>
                </a:cubicBezTo>
                <a:cubicBezTo>
                  <a:pt x="926647" y="188582"/>
                  <a:pt x="928644" y="233509"/>
                  <a:pt x="928929" y="279435"/>
                </a:cubicBezTo>
                <a:cubicBezTo>
                  <a:pt x="929214" y="325361"/>
                  <a:pt x="920799" y="362872"/>
                  <a:pt x="903684" y="391968"/>
                </a:cubicBezTo>
                <a:cubicBezTo>
                  <a:pt x="883146" y="427340"/>
                  <a:pt x="864034" y="446452"/>
                  <a:pt x="846348" y="449304"/>
                </a:cubicBezTo>
                <a:lnTo>
                  <a:pt x="708571" y="493804"/>
                </a:lnTo>
                <a:cubicBezTo>
                  <a:pt x="708000" y="513771"/>
                  <a:pt x="710282" y="530174"/>
                  <a:pt x="715417" y="543010"/>
                </a:cubicBezTo>
                <a:cubicBezTo>
                  <a:pt x="720551" y="555846"/>
                  <a:pt x="728396" y="564689"/>
                  <a:pt x="738950" y="569539"/>
                </a:cubicBezTo>
                <a:cubicBezTo>
                  <a:pt x="749504" y="574388"/>
                  <a:pt x="773323" y="580521"/>
                  <a:pt x="810406" y="587937"/>
                </a:cubicBezTo>
                <a:cubicBezTo>
                  <a:pt x="847489" y="595354"/>
                  <a:pt x="874731" y="611186"/>
                  <a:pt x="892131" y="635432"/>
                </a:cubicBezTo>
                <a:cubicBezTo>
                  <a:pt x="909532" y="659679"/>
                  <a:pt x="920657" y="686065"/>
                  <a:pt x="925506" y="714590"/>
                </a:cubicBezTo>
                <a:cubicBezTo>
                  <a:pt x="930355" y="743116"/>
                  <a:pt x="933351" y="777631"/>
                  <a:pt x="934492" y="818137"/>
                </a:cubicBezTo>
                <a:lnTo>
                  <a:pt x="937059" y="1023520"/>
                </a:lnTo>
                <a:cubicBezTo>
                  <a:pt x="938200" y="1100539"/>
                  <a:pt x="941338" y="1169000"/>
                  <a:pt x="946472" y="1228903"/>
                </a:cubicBezTo>
                <a:cubicBezTo>
                  <a:pt x="951607" y="1288806"/>
                  <a:pt x="956171" y="1330311"/>
                  <a:pt x="960164" y="1353416"/>
                </a:cubicBezTo>
                <a:cubicBezTo>
                  <a:pt x="964158" y="1376522"/>
                  <a:pt x="970006" y="1407044"/>
                  <a:pt x="977708" y="1444983"/>
                </a:cubicBezTo>
                <a:cubicBezTo>
                  <a:pt x="985409" y="1482922"/>
                  <a:pt x="991542" y="1514585"/>
                  <a:pt x="996106" y="1539972"/>
                </a:cubicBezTo>
                <a:cubicBezTo>
                  <a:pt x="1000671" y="1565360"/>
                  <a:pt x="1003095" y="1580764"/>
                  <a:pt x="1003380" y="1586184"/>
                </a:cubicBezTo>
                <a:cubicBezTo>
                  <a:pt x="1003666" y="1591603"/>
                  <a:pt x="1002382" y="1597879"/>
                  <a:pt x="999529" y="1605010"/>
                </a:cubicBezTo>
                <a:cubicBezTo>
                  <a:pt x="996677" y="1612142"/>
                  <a:pt x="990116" y="1615850"/>
                  <a:pt x="979847" y="1616135"/>
                </a:cubicBezTo>
                <a:cubicBezTo>
                  <a:pt x="969578" y="1616420"/>
                  <a:pt x="960450" y="1613140"/>
                  <a:pt x="952463" y="1606294"/>
                </a:cubicBezTo>
                <a:cubicBezTo>
                  <a:pt x="945616" y="1601159"/>
                  <a:pt x="939056" y="1593315"/>
                  <a:pt x="932780" y="1582760"/>
                </a:cubicBezTo>
                <a:cubicBezTo>
                  <a:pt x="926504" y="1572206"/>
                  <a:pt x="919516" y="1552381"/>
                  <a:pt x="911814" y="1523285"/>
                </a:cubicBezTo>
                <a:cubicBezTo>
                  <a:pt x="904112" y="1494189"/>
                  <a:pt x="896553" y="1456108"/>
                  <a:pt x="889136" y="1409041"/>
                </a:cubicBezTo>
                <a:cubicBezTo>
                  <a:pt x="881720" y="1361974"/>
                  <a:pt x="875301" y="1286239"/>
                  <a:pt x="869882" y="1181836"/>
                </a:cubicBezTo>
                <a:cubicBezTo>
                  <a:pt x="864462" y="1077433"/>
                  <a:pt x="861752" y="1001270"/>
                  <a:pt x="861752" y="953348"/>
                </a:cubicBezTo>
                <a:cubicBezTo>
                  <a:pt x="861181" y="939656"/>
                  <a:pt x="861467" y="897153"/>
                  <a:pt x="862608" y="825839"/>
                </a:cubicBezTo>
                <a:cubicBezTo>
                  <a:pt x="863749" y="754526"/>
                  <a:pt x="857188" y="709741"/>
                  <a:pt x="842925" y="691485"/>
                </a:cubicBezTo>
                <a:cubicBezTo>
                  <a:pt x="829803" y="676081"/>
                  <a:pt x="810977" y="664956"/>
                  <a:pt x="786445" y="658110"/>
                </a:cubicBezTo>
                <a:lnTo>
                  <a:pt x="713705" y="645274"/>
                </a:lnTo>
                <a:cubicBezTo>
                  <a:pt x="690314" y="638998"/>
                  <a:pt x="672771" y="628158"/>
                  <a:pt x="661076" y="612755"/>
                </a:cubicBezTo>
                <a:cubicBezTo>
                  <a:pt x="649380" y="597351"/>
                  <a:pt x="642106" y="580236"/>
                  <a:pt x="639254" y="561409"/>
                </a:cubicBezTo>
                <a:lnTo>
                  <a:pt x="629840" y="510919"/>
                </a:lnTo>
                <a:cubicBezTo>
                  <a:pt x="597892" y="520617"/>
                  <a:pt x="562235" y="530174"/>
                  <a:pt x="522870" y="539587"/>
                </a:cubicBezTo>
                <a:cubicBezTo>
                  <a:pt x="483505" y="549000"/>
                  <a:pt x="459829" y="553136"/>
                  <a:pt x="451842" y="551995"/>
                </a:cubicBezTo>
                <a:cubicBezTo>
                  <a:pt x="442143" y="551425"/>
                  <a:pt x="434869" y="548715"/>
                  <a:pt x="430020" y="543866"/>
                </a:cubicBezTo>
                <a:cubicBezTo>
                  <a:pt x="425171" y="539016"/>
                  <a:pt x="422603" y="531600"/>
                  <a:pt x="422318" y="521616"/>
                </a:cubicBezTo>
                <a:cubicBezTo>
                  <a:pt x="422033" y="511632"/>
                  <a:pt x="426454" y="502076"/>
                  <a:pt x="435583" y="492948"/>
                </a:cubicBezTo>
                <a:cubicBezTo>
                  <a:pt x="442999" y="485531"/>
                  <a:pt x="456406" y="478970"/>
                  <a:pt x="475803" y="473265"/>
                </a:cubicBezTo>
                <a:lnTo>
                  <a:pt x="568226" y="450160"/>
                </a:lnTo>
                <a:lnTo>
                  <a:pt x="627273" y="434756"/>
                </a:lnTo>
                <a:lnTo>
                  <a:pt x="622994" y="267027"/>
                </a:lnTo>
                <a:cubicBezTo>
                  <a:pt x="591616" y="276725"/>
                  <a:pt x="554248" y="286567"/>
                  <a:pt x="510890" y="296551"/>
                </a:cubicBezTo>
                <a:cubicBezTo>
                  <a:pt x="467531" y="306534"/>
                  <a:pt x="444425" y="311241"/>
                  <a:pt x="441573" y="310671"/>
                </a:cubicBezTo>
                <a:cubicBezTo>
                  <a:pt x="430163" y="309530"/>
                  <a:pt x="421890" y="306249"/>
                  <a:pt x="416756" y="300829"/>
                </a:cubicBezTo>
                <a:cubicBezTo>
                  <a:pt x="411621" y="295409"/>
                  <a:pt x="408911" y="288849"/>
                  <a:pt x="408626" y="281147"/>
                </a:cubicBezTo>
                <a:cubicBezTo>
                  <a:pt x="408341" y="273445"/>
                  <a:pt x="411051" y="265601"/>
                  <a:pt x="416756" y="257613"/>
                </a:cubicBezTo>
                <a:cubicBezTo>
                  <a:pt x="437294" y="227947"/>
                  <a:pt x="581918" y="191434"/>
                  <a:pt x="850627" y="148076"/>
                </a:cubicBezTo>
                <a:cubicBezTo>
                  <a:pt x="848345" y="111563"/>
                  <a:pt x="845920" y="86033"/>
                  <a:pt x="843353" y="71485"/>
                </a:cubicBezTo>
                <a:cubicBezTo>
                  <a:pt x="840786" y="56937"/>
                  <a:pt x="839930" y="41248"/>
                  <a:pt x="840786" y="24418"/>
                </a:cubicBezTo>
                <a:cubicBezTo>
                  <a:pt x="841641" y="7588"/>
                  <a:pt x="853480" y="-541"/>
                  <a:pt x="876300" y="2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sz="13800">
              <a:solidFill>
                <a:prstClr val="black"/>
              </a:solidFill>
              <a:latin typeface="迷你繁篆书" panose="02010609000101010101" pitchFamily="49" charset="-122"/>
              <a:ea typeface="迷你繁篆书" panose="02010609000101010101" pitchFamily="49" charset="-122"/>
              <a:cs typeface="迷你繁方篆" panose="02010609000101010101" pitchFamily="49" charset="-122"/>
            </a:endParaRPr>
          </a:p>
        </p:txBody>
      </p:sp>
      <p:sp>
        <p:nvSpPr>
          <p:cNvPr id="950" name="PA_文本框 949">
            <a:extLst>
              <a:ext uri="{FF2B5EF4-FFF2-40B4-BE49-F238E27FC236}">
                <a16:creationId xmlns="" xmlns:a16="http://schemas.microsoft.com/office/drawing/2014/main" id="{F18C56CB-85CA-4626-BFAF-1C56F63B143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793226" y="1870104"/>
            <a:ext cx="920800" cy="1672290"/>
          </a:xfrm>
          <a:custGeom>
            <a:avLst/>
            <a:gdLst/>
            <a:ahLst/>
            <a:cxnLst/>
            <a:rect l="l" t="t" r="r" b="b"/>
            <a:pathLst>
              <a:path w="920800" h="1672290">
                <a:moveTo>
                  <a:pt x="539130" y="333381"/>
                </a:moveTo>
                <a:lnTo>
                  <a:pt x="373968" y="335093"/>
                </a:lnTo>
                <a:cubicBezTo>
                  <a:pt x="373398" y="345932"/>
                  <a:pt x="373255" y="357343"/>
                  <a:pt x="373540" y="369323"/>
                </a:cubicBezTo>
                <a:cubicBezTo>
                  <a:pt x="373826" y="381304"/>
                  <a:pt x="378390" y="407547"/>
                  <a:pt x="387233" y="448053"/>
                </a:cubicBezTo>
                <a:cubicBezTo>
                  <a:pt x="396076" y="488559"/>
                  <a:pt x="413904" y="509098"/>
                  <a:pt x="440718" y="509668"/>
                </a:cubicBezTo>
                <a:cubicBezTo>
                  <a:pt x="467532" y="510239"/>
                  <a:pt x="487785" y="504248"/>
                  <a:pt x="501477" y="491697"/>
                </a:cubicBezTo>
                <a:cubicBezTo>
                  <a:pt x="515169" y="479146"/>
                  <a:pt x="524868" y="461318"/>
                  <a:pt x="530573" y="438212"/>
                </a:cubicBezTo>
                <a:cubicBezTo>
                  <a:pt x="536278" y="415107"/>
                  <a:pt x="539130" y="390432"/>
                  <a:pt x="539130" y="364189"/>
                </a:cubicBezTo>
                <a:close/>
                <a:moveTo>
                  <a:pt x="561380" y="62"/>
                </a:moveTo>
                <a:cubicBezTo>
                  <a:pt x="571079" y="-794"/>
                  <a:pt x="580777" y="7336"/>
                  <a:pt x="590476" y="24451"/>
                </a:cubicBezTo>
                <a:cubicBezTo>
                  <a:pt x="596752" y="36432"/>
                  <a:pt x="600317" y="49268"/>
                  <a:pt x="601173" y="62960"/>
                </a:cubicBezTo>
                <a:cubicBezTo>
                  <a:pt x="602029" y="76653"/>
                  <a:pt x="603455" y="103752"/>
                  <a:pt x="605452" y="144258"/>
                </a:cubicBezTo>
                <a:cubicBezTo>
                  <a:pt x="607449" y="184764"/>
                  <a:pt x="608447" y="207299"/>
                  <a:pt x="608447" y="211863"/>
                </a:cubicBezTo>
                <a:lnTo>
                  <a:pt x="607591" y="256363"/>
                </a:lnTo>
                <a:lnTo>
                  <a:pt x="703437" y="256363"/>
                </a:lnTo>
                <a:cubicBezTo>
                  <a:pt x="702866" y="243241"/>
                  <a:pt x="702723" y="228408"/>
                  <a:pt x="703009" y="211863"/>
                </a:cubicBezTo>
                <a:cubicBezTo>
                  <a:pt x="703294" y="195318"/>
                  <a:pt x="705433" y="174495"/>
                  <a:pt x="709427" y="149393"/>
                </a:cubicBezTo>
                <a:lnTo>
                  <a:pt x="715417" y="108316"/>
                </a:lnTo>
                <a:cubicBezTo>
                  <a:pt x="719981" y="64387"/>
                  <a:pt x="726114" y="37430"/>
                  <a:pt x="733816" y="27446"/>
                </a:cubicBezTo>
                <a:cubicBezTo>
                  <a:pt x="741518" y="17463"/>
                  <a:pt x="749220" y="12043"/>
                  <a:pt x="756922" y="11187"/>
                </a:cubicBezTo>
                <a:cubicBezTo>
                  <a:pt x="764624" y="10331"/>
                  <a:pt x="770899" y="12185"/>
                  <a:pt x="775748" y="16749"/>
                </a:cubicBezTo>
                <a:cubicBezTo>
                  <a:pt x="780598" y="21313"/>
                  <a:pt x="783165" y="29158"/>
                  <a:pt x="783450" y="40283"/>
                </a:cubicBezTo>
                <a:cubicBezTo>
                  <a:pt x="783736" y="51408"/>
                  <a:pt x="782737" y="67382"/>
                  <a:pt x="780455" y="88205"/>
                </a:cubicBezTo>
                <a:cubicBezTo>
                  <a:pt x="778173" y="109029"/>
                  <a:pt x="776176" y="132277"/>
                  <a:pt x="774465" y="157950"/>
                </a:cubicBezTo>
                <a:cubicBezTo>
                  <a:pt x="772753" y="183623"/>
                  <a:pt x="772183" y="205587"/>
                  <a:pt x="772753" y="223844"/>
                </a:cubicBezTo>
                <a:lnTo>
                  <a:pt x="772753" y="256363"/>
                </a:lnTo>
                <a:cubicBezTo>
                  <a:pt x="786445" y="256363"/>
                  <a:pt x="807412" y="256648"/>
                  <a:pt x="835652" y="257218"/>
                </a:cubicBezTo>
                <a:cubicBezTo>
                  <a:pt x="863892" y="257789"/>
                  <a:pt x="885001" y="262353"/>
                  <a:pt x="898978" y="270911"/>
                </a:cubicBezTo>
                <a:cubicBezTo>
                  <a:pt x="912956" y="279468"/>
                  <a:pt x="919516" y="289880"/>
                  <a:pt x="918661" y="302146"/>
                </a:cubicBezTo>
                <a:cubicBezTo>
                  <a:pt x="917805" y="314412"/>
                  <a:pt x="910959" y="323825"/>
                  <a:pt x="898122" y="330386"/>
                </a:cubicBezTo>
                <a:cubicBezTo>
                  <a:pt x="885286" y="336947"/>
                  <a:pt x="843496" y="339372"/>
                  <a:pt x="772753" y="337660"/>
                </a:cubicBezTo>
                <a:cubicBezTo>
                  <a:pt x="774465" y="355346"/>
                  <a:pt x="776747" y="370464"/>
                  <a:pt x="779599" y="383015"/>
                </a:cubicBezTo>
                <a:cubicBezTo>
                  <a:pt x="782452" y="395567"/>
                  <a:pt x="788157" y="413538"/>
                  <a:pt x="796715" y="436928"/>
                </a:cubicBezTo>
                <a:cubicBezTo>
                  <a:pt x="805272" y="460319"/>
                  <a:pt x="814971" y="480287"/>
                  <a:pt x="825811" y="496832"/>
                </a:cubicBezTo>
                <a:lnTo>
                  <a:pt x="870310" y="561014"/>
                </a:lnTo>
                <a:cubicBezTo>
                  <a:pt x="879438" y="576418"/>
                  <a:pt x="884716" y="589397"/>
                  <a:pt x="886142" y="599951"/>
                </a:cubicBezTo>
                <a:cubicBezTo>
                  <a:pt x="887568" y="610505"/>
                  <a:pt x="885286" y="620347"/>
                  <a:pt x="879296" y="629475"/>
                </a:cubicBezTo>
                <a:cubicBezTo>
                  <a:pt x="873305" y="638603"/>
                  <a:pt x="862323" y="637319"/>
                  <a:pt x="846349" y="625624"/>
                </a:cubicBezTo>
                <a:cubicBezTo>
                  <a:pt x="830375" y="613929"/>
                  <a:pt x="817966" y="603659"/>
                  <a:pt x="809123" y="594817"/>
                </a:cubicBezTo>
                <a:cubicBezTo>
                  <a:pt x="800280" y="585974"/>
                  <a:pt x="787444" y="567575"/>
                  <a:pt x="770614" y="539620"/>
                </a:cubicBezTo>
                <a:cubicBezTo>
                  <a:pt x="753784" y="511665"/>
                  <a:pt x="739949" y="484281"/>
                  <a:pt x="729109" y="457467"/>
                </a:cubicBezTo>
                <a:cubicBezTo>
                  <a:pt x="718270" y="430653"/>
                  <a:pt x="710568" y="399560"/>
                  <a:pt x="706004" y="364189"/>
                </a:cubicBezTo>
                <a:lnTo>
                  <a:pt x="701725" y="335093"/>
                </a:lnTo>
                <a:lnTo>
                  <a:pt x="610159" y="335093"/>
                </a:lnTo>
                <a:cubicBezTo>
                  <a:pt x="609018" y="359625"/>
                  <a:pt x="607449" y="385440"/>
                  <a:pt x="605452" y="412539"/>
                </a:cubicBezTo>
                <a:cubicBezTo>
                  <a:pt x="603455" y="439638"/>
                  <a:pt x="595183" y="469590"/>
                  <a:pt x="580635" y="502394"/>
                </a:cubicBezTo>
                <a:cubicBezTo>
                  <a:pt x="566087" y="535198"/>
                  <a:pt x="541412" y="558732"/>
                  <a:pt x="506611" y="572995"/>
                </a:cubicBezTo>
                <a:lnTo>
                  <a:pt x="508323" y="634609"/>
                </a:lnTo>
                <a:cubicBezTo>
                  <a:pt x="564233" y="644308"/>
                  <a:pt x="614723" y="658143"/>
                  <a:pt x="659793" y="676114"/>
                </a:cubicBezTo>
                <a:cubicBezTo>
                  <a:pt x="704863" y="694085"/>
                  <a:pt x="747936" y="727460"/>
                  <a:pt x="789013" y="776238"/>
                </a:cubicBezTo>
                <a:cubicBezTo>
                  <a:pt x="830089" y="825016"/>
                  <a:pt x="858900" y="876505"/>
                  <a:pt x="875445" y="930703"/>
                </a:cubicBezTo>
                <a:cubicBezTo>
                  <a:pt x="891989" y="984901"/>
                  <a:pt x="903685" y="1037673"/>
                  <a:pt x="910531" y="1089019"/>
                </a:cubicBezTo>
                <a:cubicBezTo>
                  <a:pt x="917377" y="1140365"/>
                  <a:pt x="920800" y="1176592"/>
                  <a:pt x="920800" y="1197701"/>
                </a:cubicBezTo>
                <a:cubicBezTo>
                  <a:pt x="920230" y="1226797"/>
                  <a:pt x="913241" y="1248619"/>
                  <a:pt x="899834" y="1263166"/>
                </a:cubicBezTo>
                <a:cubicBezTo>
                  <a:pt x="886427" y="1277714"/>
                  <a:pt x="873448" y="1275290"/>
                  <a:pt x="860897" y="1255892"/>
                </a:cubicBezTo>
                <a:cubicBezTo>
                  <a:pt x="857474" y="1251899"/>
                  <a:pt x="854764" y="1243627"/>
                  <a:pt x="852767" y="1231075"/>
                </a:cubicBezTo>
                <a:cubicBezTo>
                  <a:pt x="850770" y="1218524"/>
                  <a:pt x="847490" y="1194991"/>
                  <a:pt x="842926" y="1160475"/>
                </a:cubicBezTo>
                <a:cubicBezTo>
                  <a:pt x="838362" y="1125959"/>
                  <a:pt x="828378" y="1062348"/>
                  <a:pt x="812974" y="969640"/>
                </a:cubicBezTo>
                <a:cubicBezTo>
                  <a:pt x="797570" y="876933"/>
                  <a:pt x="757207" y="812751"/>
                  <a:pt x="691884" y="777094"/>
                </a:cubicBezTo>
                <a:cubicBezTo>
                  <a:pt x="626561" y="741437"/>
                  <a:pt x="565659" y="721612"/>
                  <a:pt x="509179" y="717618"/>
                </a:cubicBezTo>
                <a:lnTo>
                  <a:pt x="508323" y="841704"/>
                </a:lnTo>
                <a:cubicBezTo>
                  <a:pt x="523156" y="846268"/>
                  <a:pt x="547831" y="854968"/>
                  <a:pt x="582346" y="867805"/>
                </a:cubicBezTo>
                <a:cubicBezTo>
                  <a:pt x="616862" y="880641"/>
                  <a:pt x="645958" y="914158"/>
                  <a:pt x="669634" y="968357"/>
                </a:cubicBezTo>
                <a:cubicBezTo>
                  <a:pt x="693310" y="1022555"/>
                  <a:pt x="710425" y="1071904"/>
                  <a:pt x="720980" y="1116403"/>
                </a:cubicBezTo>
                <a:cubicBezTo>
                  <a:pt x="731534" y="1160903"/>
                  <a:pt x="739379" y="1203548"/>
                  <a:pt x="744513" y="1244340"/>
                </a:cubicBezTo>
                <a:cubicBezTo>
                  <a:pt x="749648" y="1285131"/>
                  <a:pt x="753784" y="1334337"/>
                  <a:pt x="756922" y="1391959"/>
                </a:cubicBezTo>
                <a:cubicBezTo>
                  <a:pt x="760059" y="1449580"/>
                  <a:pt x="762484" y="1489801"/>
                  <a:pt x="764196" y="1512621"/>
                </a:cubicBezTo>
                <a:cubicBezTo>
                  <a:pt x="765907" y="1535441"/>
                  <a:pt x="761771" y="1560116"/>
                  <a:pt x="751787" y="1586644"/>
                </a:cubicBezTo>
                <a:cubicBezTo>
                  <a:pt x="741803" y="1613173"/>
                  <a:pt x="729395" y="1616881"/>
                  <a:pt x="714562" y="1597769"/>
                </a:cubicBezTo>
                <a:cubicBezTo>
                  <a:pt x="699728" y="1578657"/>
                  <a:pt x="690315" y="1533444"/>
                  <a:pt x="686321" y="1462131"/>
                </a:cubicBezTo>
                <a:cubicBezTo>
                  <a:pt x="682328" y="1390818"/>
                  <a:pt x="674341" y="1306668"/>
                  <a:pt x="662360" y="1209681"/>
                </a:cubicBezTo>
                <a:cubicBezTo>
                  <a:pt x="650379" y="1112695"/>
                  <a:pt x="631267" y="1044377"/>
                  <a:pt x="605024" y="1004726"/>
                </a:cubicBezTo>
                <a:cubicBezTo>
                  <a:pt x="578781" y="965076"/>
                  <a:pt x="547118" y="938975"/>
                  <a:pt x="510034" y="926424"/>
                </a:cubicBezTo>
                <a:lnTo>
                  <a:pt x="516025" y="1555409"/>
                </a:lnTo>
                <a:cubicBezTo>
                  <a:pt x="516025" y="1589640"/>
                  <a:pt x="513600" y="1617452"/>
                  <a:pt x="508751" y="1638846"/>
                </a:cubicBezTo>
                <a:cubicBezTo>
                  <a:pt x="503902" y="1660240"/>
                  <a:pt x="496057" y="1671365"/>
                  <a:pt x="485217" y="1672221"/>
                </a:cubicBezTo>
                <a:cubicBezTo>
                  <a:pt x="474378" y="1673076"/>
                  <a:pt x="464679" y="1666088"/>
                  <a:pt x="456122" y="1651254"/>
                </a:cubicBezTo>
                <a:cubicBezTo>
                  <a:pt x="452128" y="1645549"/>
                  <a:pt x="448705" y="1632570"/>
                  <a:pt x="445852" y="1612317"/>
                </a:cubicBezTo>
                <a:cubicBezTo>
                  <a:pt x="443000" y="1592064"/>
                  <a:pt x="441574" y="1580226"/>
                  <a:pt x="441574" y="1576803"/>
                </a:cubicBezTo>
                <a:lnTo>
                  <a:pt x="435583" y="934126"/>
                </a:lnTo>
                <a:cubicBezTo>
                  <a:pt x="405346" y="946677"/>
                  <a:pt x="379959" y="967073"/>
                  <a:pt x="359420" y="995313"/>
                </a:cubicBezTo>
                <a:cubicBezTo>
                  <a:pt x="338882" y="1023553"/>
                  <a:pt x="321054" y="1064487"/>
                  <a:pt x="305935" y="1118115"/>
                </a:cubicBezTo>
                <a:cubicBezTo>
                  <a:pt x="290817" y="1171743"/>
                  <a:pt x="280976" y="1214816"/>
                  <a:pt x="276412" y="1247335"/>
                </a:cubicBezTo>
                <a:cubicBezTo>
                  <a:pt x="271848" y="1279854"/>
                  <a:pt x="267997" y="1319789"/>
                  <a:pt x="264859" y="1367142"/>
                </a:cubicBezTo>
                <a:cubicBezTo>
                  <a:pt x="261721" y="1414494"/>
                  <a:pt x="260295" y="1452004"/>
                  <a:pt x="260580" y="1479674"/>
                </a:cubicBezTo>
                <a:cubicBezTo>
                  <a:pt x="260865" y="1507344"/>
                  <a:pt x="261008" y="1524031"/>
                  <a:pt x="261008" y="1529736"/>
                </a:cubicBezTo>
                <a:cubicBezTo>
                  <a:pt x="259867" y="1546281"/>
                  <a:pt x="256301" y="1559403"/>
                  <a:pt x="250311" y="1569101"/>
                </a:cubicBezTo>
                <a:cubicBezTo>
                  <a:pt x="244320" y="1578800"/>
                  <a:pt x="236048" y="1584933"/>
                  <a:pt x="225494" y="1587500"/>
                </a:cubicBezTo>
                <a:cubicBezTo>
                  <a:pt x="214939" y="1590067"/>
                  <a:pt x="205811" y="1582936"/>
                  <a:pt x="198109" y="1566106"/>
                </a:cubicBezTo>
                <a:cubicBezTo>
                  <a:pt x="190408" y="1549276"/>
                  <a:pt x="185843" y="1523888"/>
                  <a:pt x="184417" y="1489943"/>
                </a:cubicBezTo>
                <a:cubicBezTo>
                  <a:pt x="182991" y="1455998"/>
                  <a:pt x="183704" y="1417917"/>
                  <a:pt x="186557" y="1375699"/>
                </a:cubicBezTo>
                <a:cubicBezTo>
                  <a:pt x="188839" y="1330629"/>
                  <a:pt x="195542" y="1276003"/>
                  <a:pt x="206667" y="1211821"/>
                </a:cubicBezTo>
                <a:cubicBezTo>
                  <a:pt x="217792" y="1147639"/>
                  <a:pt x="236761" y="1075897"/>
                  <a:pt x="263575" y="996597"/>
                </a:cubicBezTo>
                <a:cubicBezTo>
                  <a:pt x="290389" y="917296"/>
                  <a:pt x="347725" y="867091"/>
                  <a:pt x="435583" y="845983"/>
                </a:cubicBezTo>
                <a:lnTo>
                  <a:pt x="436439" y="721041"/>
                </a:lnTo>
                <a:cubicBezTo>
                  <a:pt x="349722" y="737586"/>
                  <a:pt x="283828" y="762831"/>
                  <a:pt x="238758" y="796776"/>
                </a:cubicBezTo>
                <a:cubicBezTo>
                  <a:pt x="193688" y="830722"/>
                  <a:pt x="160456" y="868803"/>
                  <a:pt x="139062" y="911021"/>
                </a:cubicBezTo>
                <a:cubicBezTo>
                  <a:pt x="117668" y="953238"/>
                  <a:pt x="101694" y="998736"/>
                  <a:pt x="91139" y="1047514"/>
                </a:cubicBezTo>
                <a:cubicBezTo>
                  <a:pt x="80585" y="1096293"/>
                  <a:pt x="74167" y="1131807"/>
                  <a:pt x="71885" y="1154057"/>
                </a:cubicBezTo>
                <a:cubicBezTo>
                  <a:pt x="69602" y="1176307"/>
                  <a:pt x="65609" y="1194706"/>
                  <a:pt x="59904" y="1209253"/>
                </a:cubicBezTo>
                <a:cubicBezTo>
                  <a:pt x="54199" y="1223801"/>
                  <a:pt x="46925" y="1231218"/>
                  <a:pt x="38082" y="1231503"/>
                </a:cubicBezTo>
                <a:cubicBezTo>
                  <a:pt x="29239" y="1231788"/>
                  <a:pt x="20681" y="1226654"/>
                  <a:pt x="12409" y="1216100"/>
                </a:cubicBezTo>
                <a:cubicBezTo>
                  <a:pt x="4137" y="1205545"/>
                  <a:pt x="0" y="1190141"/>
                  <a:pt x="0" y="1169888"/>
                </a:cubicBezTo>
                <a:cubicBezTo>
                  <a:pt x="0" y="1149635"/>
                  <a:pt x="2710" y="1121966"/>
                  <a:pt x="8130" y="1086880"/>
                </a:cubicBezTo>
                <a:cubicBezTo>
                  <a:pt x="13550" y="1051793"/>
                  <a:pt x="20967" y="1017705"/>
                  <a:pt x="30380" y="984616"/>
                </a:cubicBezTo>
                <a:cubicBezTo>
                  <a:pt x="39793" y="951527"/>
                  <a:pt x="69175" y="892194"/>
                  <a:pt x="118524" y="806618"/>
                </a:cubicBezTo>
                <a:cubicBezTo>
                  <a:pt x="167873" y="721041"/>
                  <a:pt x="273559" y="664561"/>
                  <a:pt x="435583" y="637177"/>
                </a:cubicBezTo>
                <a:lnTo>
                  <a:pt x="433016" y="578985"/>
                </a:lnTo>
                <a:cubicBezTo>
                  <a:pt x="389087" y="565863"/>
                  <a:pt x="358850" y="549889"/>
                  <a:pt x="342305" y="531062"/>
                </a:cubicBezTo>
                <a:cubicBezTo>
                  <a:pt x="325760" y="512236"/>
                  <a:pt x="315349" y="487561"/>
                  <a:pt x="311070" y="457039"/>
                </a:cubicBezTo>
                <a:cubicBezTo>
                  <a:pt x="306791" y="426517"/>
                  <a:pt x="304081" y="398134"/>
                  <a:pt x="302940" y="371891"/>
                </a:cubicBezTo>
                <a:lnTo>
                  <a:pt x="301229" y="337660"/>
                </a:lnTo>
                <a:lnTo>
                  <a:pt x="243037" y="339372"/>
                </a:lnTo>
                <a:cubicBezTo>
                  <a:pt x="241896" y="351923"/>
                  <a:pt x="240897" y="364046"/>
                  <a:pt x="240042" y="375741"/>
                </a:cubicBezTo>
                <a:cubicBezTo>
                  <a:pt x="239186" y="387437"/>
                  <a:pt x="237189" y="402128"/>
                  <a:pt x="234051" y="419813"/>
                </a:cubicBezTo>
                <a:cubicBezTo>
                  <a:pt x="230914" y="437499"/>
                  <a:pt x="222356" y="461603"/>
                  <a:pt x="208378" y="492125"/>
                </a:cubicBezTo>
                <a:cubicBezTo>
                  <a:pt x="194401" y="522647"/>
                  <a:pt x="181137" y="546323"/>
                  <a:pt x="168586" y="563153"/>
                </a:cubicBezTo>
                <a:cubicBezTo>
                  <a:pt x="156034" y="579983"/>
                  <a:pt x="139347" y="599808"/>
                  <a:pt x="118524" y="622629"/>
                </a:cubicBezTo>
                <a:cubicBezTo>
                  <a:pt x="97700" y="645449"/>
                  <a:pt x="79729" y="656289"/>
                  <a:pt x="64611" y="655148"/>
                </a:cubicBezTo>
                <a:cubicBezTo>
                  <a:pt x="49492" y="654007"/>
                  <a:pt x="39651" y="649443"/>
                  <a:pt x="35087" y="641456"/>
                </a:cubicBezTo>
                <a:cubicBezTo>
                  <a:pt x="30523" y="633468"/>
                  <a:pt x="31949" y="624483"/>
                  <a:pt x="39365" y="614499"/>
                </a:cubicBezTo>
                <a:cubicBezTo>
                  <a:pt x="46782" y="604515"/>
                  <a:pt x="58335" y="591393"/>
                  <a:pt x="74024" y="575134"/>
                </a:cubicBezTo>
                <a:cubicBezTo>
                  <a:pt x="89713" y="558875"/>
                  <a:pt x="110964" y="530777"/>
                  <a:pt x="137778" y="490841"/>
                </a:cubicBezTo>
                <a:cubicBezTo>
                  <a:pt x="164592" y="450906"/>
                  <a:pt x="177999" y="406121"/>
                  <a:pt x="177999" y="356487"/>
                </a:cubicBezTo>
                <a:lnTo>
                  <a:pt x="177999" y="339372"/>
                </a:lnTo>
                <a:cubicBezTo>
                  <a:pt x="137493" y="339372"/>
                  <a:pt x="106115" y="340513"/>
                  <a:pt x="83865" y="342795"/>
                </a:cubicBezTo>
                <a:cubicBezTo>
                  <a:pt x="40506" y="347929"/>
                  <a:pt x="19398" y="335949"/>
                  <a:pt x="20539" y="306853"/>
                </a:cubicBezTo>
                <a:cubicBezTo>
                  <a:pt x="20539" y="296013"/>
                  <a:pt x="25959" y="286600"/>
                  <a:pt x="36798" y="278613"/>
                </a:cubicBezTo>
                <a:cubicBezTo>
                  <a:pt x="47638" y="270625"/>
                  <a:pt x="65038" y="265776"/>
                  <a:pt x="89000" y="264065"/>
                </a:cubicBezTo>
                <a:lnTo>
                  <a:pt x="137778" y="262353"/>
                </a:lnTo>
                <a:lnTo>
                  <a:pt x="170297" y="260642"/>
                </a:lnTo>
                <a:cubicBezTo>
                  <a:pt x="168015" y="250372"/>
                  <a:pt x="163879" y="229121"/>
                  <a:pt x="157889" y="196887"/>
                </a:cubicBezTo>
                <a:cubicBezTo>
                  <a:pt x="151898" y="164654"/>
                  <a:pt x="145908" y="138268"/>
                  <a:pt x="139918" y="117729"/>
                </a:cubicBezTo>
                <a:cubicBezTo>
                  <a:pt x="133927" y="97191"/>
                  <a:pt x="130504" y="83213"/>
                  <a:pt x="129648" y="75797"/>
                </a:cubicBezTo>
                <a:cubicBezTo>
                  <a:pt x="128793" y="68380"/>
                  <a:pt x="129791" y="60536"/>
                  <a:pt x="132644" y="52263"/>
                </a:cubicBezTo>
                <a:cubicBezTo>
                  <a:pt x="135496" y="43991"/>
                  <a:pt x="140773" y="38571"/>
                  <a:pt x="148475" y="36004"/>
                </a:cubicBezTo>
                <a:cubicBezTo>
                  <a:pt x="156177" y="33437"/>
                  <a:pt x="164449" y="35291"/>
                  <a:pt x="173292" y="41566"/>
                </a:cubicBezTo>
                <a:cubicBezTo>
                  <a:pt x="182135" y="47842"/>
                  <a:pt x="188981" y="56828"/>
                  <a:pt x="193831" y="68523"/>
                </a:cubicBezTo>
                <a:cubicBezTo>
                  <a:pt x="198680" y="80218"/>
                  <a:pt x="205526" y="106319"/>
                  <a:pt x="214369" y="146825"/>
                </a:cubicBezTo>
                <a:cubicBezTo>
                  <a:pt x="223212" y="187331"/>
                  <a:pt x="228489" y="213004"/>
                  <a:pt x="230200" y="223844"/>
                </a:cubicBezTo>
                <a:lnTo>
                  <a:pt x="235335" y="260642"/>
                </a:lnTo>
                <a:lnTo>
                  <a:pt x="301229" y="258930"/>
                </a:lnTo>
                <a:cubicBezTo>
                  <a:pt x="300658" y="244097"/>
                  <a:pt x="300516" y="229121"/>
                  <a:pt x="300801" y="214002"/>
                </a:cubicBezTo>
                <a:cubicBezTo>
                  <a:pt x="301086" y="198884"/>
                  <a:pt x="301657" y="175208"/>
                  <a:pt x="302512" y="142974"/>
                </a:cubicBezTo>
                <a:cubicBezTo>
                  <a:pt x="303368" y="110741"/>
                  <a:pt x="304937" y="87635"/>
                  <a:pt x="307219" y="73658"/>
                </a:cubicBezTo>
                <a:cubicBezTo>
                  <a:pt x="309501" y="59680"/>
                  <a:pt x="313352" y="45560"/>
                  <a:pt x="318772" y="31297"/>
                </a:cubicBezTo>
                <a:cubicBezTo>
                  <a:pt x="324192" y="17035"/>
                  <a:pt x="332464" y="8192"/>
                  <a:pt x="343589" y="4769"/>
                </a:cubicBezTo>
                <a:cubicBezTo>
                  <a:pt x="354714" y="1346"/>
                  <a:pt x="363557" y="3913"/>
                  <a:pt x="370117" y="12471"/>
                </a:cubicBezTo>
                <a:cubicBezTo>
                  <a:pt x="376678" y="21028"/>
                  <a:pt x="379531" y="33437"/>
                  <a:pt x="378675" y="49696"/>
                </a:cubicBezTo>
                <a:cubicBezTo>
                  <a:pt x="377819" y="65956"/>
                  <a:pt x="376108" y="88491"/>
                  <a:pt x="373540" y="117301"/>
                </a:cubicBezTo>
                <a:cubicBezTo>
                  <a:pt x="370973" y="146112"/>
                  <a:pt x="369690" y="163940"/>
                  <a:pt x="369690" y="170786"/>
                </a:cubicBezTo>
                <a:lnTo>
                  <a:pt x="369690" y="235824"/>
                </a:lnTo>
                <a:lnTo>
                  <a:pt x="369690" y="258930"/>
                </a:lnTo>
                <a:lnTo>
                  <a:pt x="540842" y="256363"/>
                </a:lnTo>
                <a:cubicBezTo>
                  <a:pt x="540842" y="230690"/>
                  <a:pt x="540699" y="207014"/>
                  <a:pt x="540414" y="185334"/>
                </a:cubicBezTo>
                <a:cubicBezTo>
                  <a:pt x="540129" y="163655"/>
                  <a:pt x="538703" y="137126"/>
                  <a:pt x="536135" y="105749"/>
                </a:cubicBezTo>
                <a:cubicBezTo>
                  <a:pt x="533568" y="74371"/>
                  <a:pt x="532570" y="52977"/>
                  <a:pt x="533140" y="41566"/>
                </a:cubicBezTo>
                <a:cubicBezTo>
                  <a:pt x="533140" y="29015"/>
                  <a:pt x="535422" y="19174"/>
                  <a:pt x="539986" y="12043"/>
                </a:cubicBezTo>
                <a:cubicBezTo>
                  <a:pt x="544550" y="4911"/>
                  <a:pt x="551682" y="918"/>
                  <a:pt x="561380" y="6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sz="13800">
              <a:solidFill>
                <a:prstClr val="black"/>
              </a:solidFill>
              <a:latin typeface="迷你繁篆书" panose="02010609000101010101" pitchFamily="49" charset="-122"/>
              <a:ea typeface="迷你繁篆书" panose="02010609000101010101" pitchFamily="49" charset="-122"/>
              <a:cs typeface="迷你繁方篆" panose="02010609000101010101" pitchFamily="49" charset="-122"/>
            </a:endParaRPr>
          </a:p>
        </p:txBody>
      </p:sp>
      <p:sp>
        <p:nvSpPr>
          <p:cNvPr id="952" name="PA_文本框 951">
            <a:extLst>
              <a:ext uri="{FF2B5EF4-FFF2-40B4-BE49-F238E27FC236}">
                <a16:creationId xmlns="" xmlns:a16="http://schemas.microsoft.com/office/drawing/2014/main" id="{04BB2FB5-1280-4C9E-921D-62AEC861173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14590" y="2501975"/>
            <a:ext cx="945362" cy="93314"/>
          </a:xfrm>
          <a:custGeom>
            <a:avLst/>
            <a:gdLst/>
            <a:ahLst/>
            <a:cxnLst/>
            <a:rect l="l" t="t" r="r" b="b"/>
            <a:pathLst>
              <a:path w="945362" h="93314">
                <a:moveTo>
                  <a:pt x="257274" y="11"/>
                </a:moveTo>
                <a:cubicBezTo>
                  <a:pt x="349910" y="118"/>
                  <a:pt x="465973" y="1027"/>
                  <a:pt x="605462" y="2738"/>
                </a:cubicBezTo>
                <a:cubicBezTo>
                  <a:pt x="791448" y="5020"/>
                  <a:pt x="894282" y="7160"/>
                  <a:pt x="913964" y="9157"/>
                </a:cubicBezTo>
                <a:cubicBezTo>
                  <a:pt x="933647" y="11153"/>
                  <a:pt x="944059" y="19854"/>
                  <a:pt x="945200" y="35257"/>
                </a:cubicBezTo>
                <a:cubicBezTo>
                  <a:pt x="946341" y="50661"/>
                  <a:pt x="941491" y="63212"/>
                  <a:pt x="930652" y="72911"/>
                </a:cubicBezTo>
                <a:cubicBezTo>
                  <a:pt x="919812" y="82610"/>
                  <a:pt x="904123" y="87174"/>
                  <a:pt x="883585" y="86603"/>
                </a:cubicBezTo>
                <a:cubicBezTo>
                  <a:pt x="869322" y="86603"/>
                  <a:pt x="854774" y="86318"/>
                  <a:pt x="839941" y="85747"/>
                </a:cubicBezTo>
                <a:lnTo>
                  <a:pt x="601184" y="78046"/>
                </a:lnTo>
                <a:cubicBezTo>
                  <a:pt x="573799" y="78046"/>
                  <a:pt x="536431" y="78046"/>
                  <a:pt x="489079" y="78046"/>
                </a:cubicBezTo>
                <a:cubicBezTo>
                  <a:pt x="312792" y="79757"/>
                  <a:pt x="213238" y="81469"/>
                  <a:pt x="190418" y="83180"/>
                </a:cubicBezTo>
                <a:lnTo>
                  <a:pt x="88582" y="92593"/>
                </a:lnTo>
                <a:cubicBezTo>
                  <a:pt x="41801" y="94876"/>
                  <a:pt x="15415" y="91738"/>
                  <a:pt x="9424" y="83180"/>
                </a:cubicBezTo>
                <a:cubicBezTo>
                  <a:pt x="3434" y="74622"/>
                  <a:pt x="296" y="65066"/>
                  <a:pt x="11" y="54512"/>
                </a:cubicBezTo>
                <a:cubicBezTo>
                  <a:pt x="-274" y="43958"/>
                  <a:pt x="5003" y="32975"/>
                  <a:pt x="15843" y="21565"/>
                </a:cubicBezTo>
                <a:cubicBezTo>
                  <a:pt x="26682" y="10726"/>
                  <a:pt x="48789" y="4593"/>
                  <a:pt x="82164" y="3166"/>
                </a:cubicBezTo>
                <a:cubicBezTo>
                  <a:pt x="115539" y="1740"/>
                  <a:pt x="145633" y="742"/>
                  <a:pt x="172447" y="171"/>
                </a:cubicBezTo>
                <a:cubicBezTo>
                  <a:pt x="198120" y="29"/>
                  <a:pt x="226396" y="-25"/>
                  <a:pt x="257274" y="1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sz="13800">
              <a:solidFill>
                <a:prstClr val="black"/>
              </a:solidFill>
              <a:latin typeface="迷你繁篆书" panose="02010609000101010101" pitchFamily="49" charset="-122"/>
              <a:ea typeface="迷你繁篆书" panose="02010609000101010101" pitchFamily="49" charset="-122"/>
              <a:cs typeface="迷你繁方篆" panose="02010609000101010101" pitchFamily="49" charset="-122"/>
            </a:endParaRPr>
          </a:p>
        </p:txBody>
      </p:sp>
      <p:grpSp>
        <p:nvGrpSpPr>
          <p:cNvPr id="158" name="组合 157">
            <a:extLst>
              <a:ext uri="{FF2B5EF4-FFF2-40B4-BE49-F238E27FC236}">
                <a16:creationId xmlns="" xmlns:a16="http://schemas.microsoft.com/office/drawing/2014/main" id="{2D5837B6-6119-4E1D-BA66-BC0226FE4802}"/>
              </a:ext>
            </a:extLst>
          </p:cNvPr>
          <p:cNvGrpSpPr/>
          <p:nvPr/>
        </p:nvGrpSpPr>
        <p:grpSpPr>
          <a:xfrm>
            <a:off x="4471987" y="3448539"/>
            <a:ext cx="6051193" cy="986810"/>
            <a:chOff x="4321176" y="3406776"/>
            <a:chExt cx="7116082" cy="1237796"/>
          </a:xfrm>
        </p:grpSpPr>
        <p:sp>
          <p:nvSpPr>
            <p:cNvPr id="11" name="Freeform 5">
              <a:extLst>
                <a:ext uri="{FF2B5EF4-FFF2-40B4-BE49-F238E27FC236}">
                  <a16:creationId xmlns="" xmlns:a16="http://schemas.microsoft.com/office/drawing/2014/main" id="{A6030438-7887-45F6-B689-49F7B9E2FE2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1415" y="4409315"/>
              <a:ext cx="3173" cy="6475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0 h 3"/>
                <a:gd name="T4" fmla="*/ 0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1" y="2"/>
                    <a:pt x="1" y="1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2" name="Freeform 6">
              <a:extLst>
                <a:ext uri="{FF2B5EF4-FFF2-40B4-BE49-F238E27FC236}">
                  <a16:creationId xmlns="" xmlns:a16="http://schemas.microsoft.com/office/drawing/2014/main" id="{94FBA499-E532-4EEF-A175-4390E99BF9F5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7578" y="4212908"/>
              <a:ext cx="12690" cy="3238"/>
            </a:xfrm>
            <a:custGeom>
              <a:avLst/>
              <a:gdLst>
                <a:gd name="T0" fmla="*/ 0 w 4"/>
                <a:gd name="T1" fmla="*/ 0 h 1"/>
                <a:gd name="T2" fmla="*/ 4 w 4"/>
                <a:gd name="T3" fmla="*/ 0 h 1"/>
                <a:gd name="T4" fmla="*/ 0 w 4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2" y="1"/>
                    <a:pt x="3" y="1"/>
                    <a:pt x="4" y="0"/>
                  </a:cubicBezTo>
                  <a:cubicBezTo>
                    <a:pt x="3" y="0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3" name="Freeform 7">
              <a:extLst>
                <a:ext uri="{FF2B5EF4-FFF2-40B4-BE49-F238E27FC236}">
                  <a16:creationId xmlns="" xmlns:a16="http://schemas.microsoft.com/office/drawing/2014/main" id="{0C0506C3-CD89-47F1-94DA-236CE94ECA1C}"/>
                </a:ext>
              </a:extLst>
            </p:cNvPr>
            <p:cNvSpPr>
              <a:spLocks/>
            </p:cNvSpPr>
            <p:nvPr/>
          </p:nvSpPr>
          <p:spPr bwMode="auto">
            <a:xfrm>
              <a:off x="8177439" y="4204275"/>
              <a:ext cx="30140" cy="8633"/>
            </a:xfrm>
            <a:custGeom>
              <a:avLst/>
              <a:gdLst>
                <a:gd name="T0" fmla="*/ 0 w 9"/>
                <a:gd name="T1" fmla="*/ 0 h 4"/>
                <a:gd name="T2" fmla="*/ 5 w 9"/>
                <a:gd name="T3" fmla="*/ 4 h 4"/>
                <a:gd name="T4" fmla="*/ 9 w 9"/>
                <a:gd name="T5" fmla="*/ 4 h 4"/>
                <a:gd name="T6" fmla="*/ 0 w 9"/>
                <a:gd name="T7" fmla="*/ 0 h 4"/>
                <a:gd name="T8" fmla="*/ 0 w 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0" y="0"/>
                  </a:moveTo>
                  <a:cubicBezTo>
                    <a:pt x="2" y="2"/>
                    <a:pt x="4" y="3"/>
                    <a:pt x="5" y="4"/>
                  </a:cubicBezTo>
                  <a:cubicBezTo>
                    <a:pt x="7" y="4"/>
                    <a:pt x="8" y="4"/>
                    <a:pt x="9" y="4"/>
                  </a:cubicBezTo>
                  <a:cubicBezTo>
                    <a:pt x="7" y="4"/>
                    <a:pt x="4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4" name="Freeform 8">
              <a:extLst>
                <a:ext uri="{FF2B5EF4-FFF2-40B4-BE49-F238E27FC236}">
                  <a16:creationId xmlns="" xmlns:a16="http://schemas.microsoft.com/office/drawing/2014/main" id="{02CCEC44-136D-43B8-B89E-211F834E7266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0269" y="4206433"/>
              <a:ext cx="3173" cy="6475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0 h 3"/>
                <a:gd name="T4" fmla="*/ 0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2"/>
                    <a:pt x="1" y="1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5" name="Freeform 9">
              <a:extLst>
                <a:ext uri="{FF2B5EF4-FFF2-40B4-BE49-F238E27FC236}">
                  <a16:creationId xmlns="" xmlns:a16="http://schemas.microsoft.com/office/drawing/2014/main" id="{361E17DD-A47E-4F05-BA56-589779AF59A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6614" y="4195642"/>
              <a:ext cx="0" cy="4317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6" name="Freeform 10">
              <a:extLst>
                <a:ext uri="{FF2B5EF4-FFF2-40B4-BE49-F238E27FC236}">
                  <a16:creationId xmlns="" xmlns:a16="http://schemas.microsoft.com/office/drawing/2014/main" id="{0D300CF6-25FF-42AC-B131-4C87027B9B5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6614" y="4199958"/>
              <a:ext cx="0" cy="2158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7" name="Freeform 11">
              <a:extLst>
                <a:ext uri="{FF2B5EF4-FFF2-40B4-BE49-F238E27FC236}">
                  <a16:creationId xmlns="" xmlns:a16="http://schemas.microsoft.com/office/drawing/2014/main" id="{D27EA163-E155-412C-B1BF-92638F63761C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6614" y="4193483"/>
              <a:ext cx="0" cy="2158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8" name="Freeform 12">
              <a:extLst>
                <a:ext uri="{FF2B5EF4-FFF2-40B4-BE49-F238E27FC236}">
                  <a16:creationId xmlns="" xmlns:a16="http://schemas.microsoft.com/office/drawing/2014/main" id="{D1A4E108-F3C8-487C-824C-463BEB91115C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3441" y="4202117"/>
              <a:ext cx="3173" cy="4317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2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9" name="Freeform 13">
              <a:extLst>
                <a:ext uri="{FF2B5EF4-FFF2-40B4-BE49-F238E27FC236}">
                  <a16:creationId xmlns="" xmlns:a16="http://schemas.microsoft.com/office/drawing/2014/main" id="{8C64A2D3-7B6A-4283-827F-9F211DC0C0C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3441" y="420643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0" name="Freeform 14">
              <a:extLst>
                <a:ext uri="{FF2B5EF4-FFF2-40B4-BE49-F238E27FC236}">
                  <a16:creationId xmlns="" xmlns:a16="http://schemas.microsoft.com/office/drawing/2014/main" id="{B219967D-9F8D-453C-BE68-99F8B505F9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6923" y="4287370"/>
              <a:ext cx="6345" cy="4317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1" name="Freeform 15">
              <a:extLst>
                <a:ext uri="{FF2B5EF4-FFF2-40B4-BE49-F238E27FC236}">
                  <a16:creationId xmlns="" xmlns:a16="http://schemas.microsoft.com/office/drawing/2014/main" id="{600D33DF-7C65-4E8B-B6E0-AEFE827837B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6097" y="4245283"/>
              <a:ext cx="317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2" name="Freeform 16">
              <a:extLst>
                <a:ext uri="{FF2B5EF4-FFF2-40B4-BE49-F238E27FC236}">
                  <a16:creationId xmlns="" xmlns:a16="http://schemas.microsoft.com/office/drawing/2014/main" id="{4C386FB5-9254-4D3C-853A-11D0CFE8578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3965" y="4112546"/>
              <a:ext cx="6345" cy="6475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3 h 3"/>
                <a:gd name="T4" fmla="*/ 1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3" name="Freeform 17">
              <a:extLst>
                <a:ext uri="{FF2B5EF4-FFF2-40B4-BE49-F238E27FC236}">
                  <a16:creationId xmlns="" xmlns:a16="http://schemas.microsoft.com/office/drawing/2014/main" id="{756B20FE-B7B3-4626-B6DB-4E3437B9DC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1478" y="4094201"/>
              <a:ext cx="11105" cy="2158"/>
            </a:xfrm>
            <a:custGeom>
              <a:avLst/>
              <a:gdLst>
                <a:gd name="T0" fmla="*/ 0 w 3"/>
                <a:gd name="T1" fmla="*/ 1 h 1"/>
                <a:gd name="T2" fmla="*/ 2 w 3"/>
                <a:gd name="T3" fmla="*/ 0 h 1"/>
                <a:gd name="T4" fmla="*/ 0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2" y="1"/>
                    <a:pt x="3" y="0"/>
                    <a:pt x="2" y="0"/>
                  </a:cubicBezTo>
                  <a:cubicBezTo>
                    <a:pt x="2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4" name="Freeform 18">
              <a:extLst>
                <a:ext uri="{FF2B5EF4-FFF2-40B4-BE49-F238E27FC236}">
                  <a16:creationId xmlns="" xmlns:a16="http://schemas.microsoft.com/office/drawing/2014/main" id="{ACB66146-5AB7-4F74-87DD-CE801A6F320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5615" y="4291687"/>
              <a:ext cx="3173" cy="7554"/>
            </a:xfrm>
            <a:custGeom>
              <a:avLst/>
              <a:gdLst>
                <a:gd name="T0" fmla="*/ 1 w 1"/>
                <a:gd name="T1" fmla="*/ 3 h 3"/>
                <a:gd name="T2" fmla="*/ 1 w 1"/>
                <a:gd name="T3" fmla="*/ 0 h 3"/>
                <a:gd name="T4" fmla="*/ 1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5" name="Freeform 19">
              <a:extLst>
                <a:ext uri="{FF2B5EF4-FFF2-40B4-BE49-F238E27FC236}">
                  <a16:creationId xmlns="" xmlns:a16="http://schemas.microsoft.com/office/drawing/2014/main" id="{8675DED9-0391-4123-A007-08A2142574B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3901" y="4374782"/>
              <a:ext cx="3173" cy="215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6" name="Line 20">
              <a:extLst>
                <a:ext uri="{FF2B5EF4-FFF2-40B4-BE49-F238E27FC236}">
                  <a16:creationId xmlns="" xmlns:a16="http://schemas.microsoft.com/office/drawing/2014/main" id="{BE016221-D452-4FD4-A6F7-F76B9453C9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35133" y="4337011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7" name="Line 21">
              <a:extLst>
                <a:ext uri="{FF2B5EF4-FFF2-40B4-BE49-F238E27FC236}">
                  <a16:creationId xmlns="" xmlns:a16="http://schemas.microsoft.com/office/drawing/2014/main" id="{FBF24F25-44D4-4F7C-9408-61A63B27857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35133" y="4337011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8" name="Freeform 22">
              <a:extLst>
                <a:ext uri="{FF2B5EF4-FFF2-40B4-BE49-F238E27FC236}">
                  <a16:creationId xmlns="" xmlns:a16="http://schemas.microsoft.com/office/drawing/2014/main" id="{0C30C23C-AAC6-466C-96C4-29AF3DBCD82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2401" y="3645271"/>
              <a:ext cx="634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9" name="Freeform 23">
              <a:extLst>
                <a:ext uri="{FF2B5EF4-FFF2-40B4-BE49-F238E27FC236}">
                  <a16:creationId xmlns="" xmlns:a16="http://schemas.microsoft.com/office/drawing/2014/main" id="{F69B762C-460C-4005-B957-C14CFA95F4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0351" y="3963622"/>
              <a:ext cx="6345" cy="2158"/>
            </a:xfrm>
            <a:custGeom>
              <a:avLst/>
              <a:gdLst>
                <a:gd name="T0" fmla="*/ 0 w 4"/>
                <a:gd name="T1" fmla="*/ 2 h 2"/>
                <a:gd name="T2" fmla="*/ 4 w 4"/>
                <a:gd name="T3" fmla="*/ 2 h 2"/>
                <a:gd name="T4" fmla="*/ 4 w 4"/>
                <a:gd name="T5" fmla="*/ 0 h 2"/>
                <a:gd name="T6" fmla="*/ 0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lnTo>
                    <a:pt x="4" y="2"/>
                  </a:lnTo>
                  <a:lnTo>
                    <a:pt x="4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" name="Freeform 24">
              <a:extLst>
                <a:ext uri="{FF2B5EF4-FFF2-40B4-BE49-F238E27FC236}">
                  <a16:creationId xmlns="" xmlns:a16="http://schemas.microsoft.com/office/drawing/2014/main" id="{0277FD9C-4D1F-4BB2-BA86-3C01CA54D5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1798" y="3959306"/>
              <a:ext cx="28553" cy="16188"/>
            </a:xfrm>
            <a:custGeom>
              <a:avLst/>
              <a:gdLst>
                <a:gd name="T0" fmla="*/ 4 w 9"/>
                <a:gd name="T1" fmla="*/ 0 h 7"/>
                <a:gd name="T2" fmla="*/ 1 w 9"/>
                <a:gd name="T3" fmla="*/ 7 h 7"/>
                <a:gd name="T4" fmla="*/ 9 w 9"/>
                <a:gd name="T5" fmla="*/ 3 h 7"/>
                <a:gd name="T6" fmla="*/ 4 w 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4" y="0"/>
                  </a:moveTo>
                  <a:cubicBezTo>
                    <a:pt x="3" y="2"/>
                    <a:pt x="0" y="5"/>
                    <a:pt x="1" y="7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1" name="Freeform 25">
              <a:extLst>
                <a:ext uri="{FF2B5EF4-FFF2-40B4-BE49-F238E27FC236}">
                  <a16:creationId xmlns="" xmlns:a16="http://schemas.microsoft.com/office/drawing/2014/main" id="{1DE50DF1-9A61-46C6-BC5D-FF586D0A69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0287" y="3887002"/>
              <a:ext cx="317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2" name="Freeform 26">
              <a:extLst>
                <a:ext uri="{FF2B5EF4-FFF2-40B4-BE49-F238E27FC236}">
                  <a16:creationId xmlns="" xmlns:a16="http://schemas.microsoft.com/office/drawing/2014/main" id="{22BB6799-790D-4885-A011-5CB09B014B2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9526" y="3952831"/>
              <a:ext cx="4759" cy="215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3" name="Freeform 27">
              <a:extLst>
                <a:ext uri="{FF2B5EF4-FFF2-40B4-BE49-F238E27FC236}">
                  <a16:creationId xmlns="" xmlns:a16="http://schemas.microsoft.com/office/drawing/2014/main" id="{3B35E822-C196-4488-A430-1BD851F9CC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4598" y="4511835"/>
              <a:ext cx="3173" cy="323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4" name="Rectangle 28">
              <a:extLst>
                <a:ext uri="{FF2B5EF4-FFF2-40B4-BE49-F238E27FC236}">
                  <a16:creationId xmlns="" xmlns:a16="http://schemas.microsoft.com/office/drawing/2014/main" id="{547E5AEC-7CDE-42AD-B544-03AE0DB30D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0729" y="4557160"/>
              <a:ext cx="9518" cy="1079"/>
            </a:xfrm>
            <a:prstGeom prst="rect">
              <a:avLst/>
            </a:pr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5" name="Freeform 29">
              <a:extLst>
                <a:ext uri="{FF2B5EF4-FFF2-40B4-BE49-F238E27FC236}">
                  <a16:creationId xmlns="" xmlns:a16="http://schemas.microsoft.com/office/drawing/2014/main" id="{331D9057-176A-442C-8659-6982D68D3F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0589" y="4550685"/>
              <a:ext cx="30140" cy="12950"/>
            </a:xfrm>
            <a:custGeom>
              <a:avLst/>
              <a:gdLst>
                <a:gd name="T0" fmla="*/ 5 w 9"/>
                <a:gd name="T1" fmla="*/ 0 h 6"/>
                <a:gd name="T2" fmla="*/ 1 w 9"/>
                <a:gd name="T3" fmla="*/ 6 h 6"/>
                <a:gd name="T4" fmla="*/ 9 w 9"/>
                <a:gd name="T5" fmla="*/ 3 h 6"/>
                <a:gd name="T6" fmla="*/ 5 w 9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6">
                  <a:moveTo>
                    <a:pt x="5" y="0"/>
                  </a:moveTo>
                  <a:cubicBezTo>
                    <a:pt x="4" y="2"/>
                    <a:pt x="0" y="5"/>
                    <a:pt x="1" y="6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3"/>
                    <a:pt x="3" y="2"/>
                    <a:pt x="5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6" name="Freeform 30">
              <a:extLst>
                <a:ext uri="{FF2B5EF4-FFF2-40B4-BE49-F238E27FC236}">
                  <a16:creationId xmlns="" xmlns:a16="http://schemas.microsoft.com/office/drawing/2014/main" id="{E4EDD91E-4FCA-444A-B46D-A6AC3ACDC8A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6248" y="4546368"/>
              <a:ext cx="6345" cy="2158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7" name="Freeform 31">
              <a:extLst>
                <a:ext uri="{FF2B5EF4-FFF2-40B4-BE49-F238E27FC236}">
                  <a16:creationId xmlns="" xmlns:a16="http://schemas.microsoft.com/office/drawing/2014/main" id="{63239C0E-DAA1-4F57-8683-D0A5B2ADDD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1769" y="4482698"/>
              <a:ext cx="634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8" name="Freeform 32">
              <a:extLst>
                <a:ext uri="{FF2B5EF4-FFF2-40B4-BE49-F238E27FC236}">
                  <a16:creationId xmlns="" xmlns:a16="http://schemas.microsoft.com/office/drawing/2014/main" id="{5D2D1C0A-0A3E-4B9A-906F-0639E523FD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2594" y="4494569"/>
              <a:ext cx="3173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9" name="Freeform 33">
              <a:extLst>
                <a:ext uri="{FF2B5EF4-FFF2-40B4-BE49-F238E27FC236}">
                  <a16:creationId xmlns="" xmlns:a16="http://schemas.microsoft.com/office/drawing/2014/main" id="{C3449450-D063-4B46-9C03-8C57414C11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1908" y="4455719"/>
              <a:ext cx="634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0" name="Freeform 34">
              <a:extLst>
                <a:ext uri="{FF2B5EF4-FFF2-40B4-BE49-F238E27FC236}">
                  <a16:creationId xmlns="" xmlns:a16="http://schemas.microsoft.com/office/drawing/2014/main" id="{7E18AD39-3D89-4E2B-9F62-687A8464D7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9218" y="4455719"/>
              <a:ext cx="12690" cy="0"/>
            </a:xfrm>
            <a:custGeom>
              <a:avLst/>
              <a:gdLst>
                <a:gd name="T0" fmla="*/ 0 w 4"/>
                <a:gd name="T1" fmla="*/ 4 w 4"/>
                <a:gd name="T2" fmla="*/ 0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cubicBezTo>
                    <a:pt x="1" y="0"/>
                    <a:pt x="3" y="0"/>
                    <a:pt x="4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1" name="Freeform 35">
              <a:extLst>
                <a:ext uri="{FF2B5EF4-FFF2-40B4-BE49-F238E27FC236}">
                  <a16:creationId xmlns="" xmlns:a16="http://schemas.microsoft.com/office/drawing/2014/main" id="{E1D98549-01F3-4205-B882-7E3F8A850A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3965" y="4544210"/>
              <a:ext cx="11105" cy="2158"/>
            </a:xfrm>
            <a:custGeom>
              <a:avLst/>
              <a:gdLst>
                <a:gd name="T0" fmla="*/ 0 w 7"/>
                <a:gd name="T1" fmla="*/ 2 h 2"/>
                <a:gd name="T2" fmla="*/ 7 w 7"/>
                <a:gd name="T3" fmla="*/ 0 h 2"/>
                <a:gd name="T4" fmla="*/ 7 w 7"/>
                <a:gd name="T5" fmla="*/ 0 h 2"/>
                <a:gd name="T6" fmla="*/ 0 w 7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0" y="2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2" name="Freeform 36">
              <a:extLst>
                <a:ext uri="{FF2B5EF4-FFF2-40B4-BE49-F238E27FC236}">
                  <a16:creationId xmlns="" xmlns:a16="http://schemas.microsoft.com/office/drawing/2014/main" id="{D008C89C-C07E-4083-BE7B-5533F587C1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2239" y="4538814"/>
              <a:ext cx="31726" cy="14029"/>
            </a:xfrm>
            <a:custGeom>
              <a:avLst/>
              <a:gdLst>
                <a:gd name="T0" fmla="*/ 6 w 10"/>
                <a:gd name="T1" fmla="*/ 0 h 6"/>
                <a:gd name="T2" fmla="*/ 1 w 10"/>
                <a:gd name="T3" fmla="*/ 6 h 6"/>
                <a:gd name="T4" fmla="*/ 10 w 10"/>
                <a:gd name="T5" fmla="*/ 3 h 6"/>
                <a:gd name="T6" fmla="*/ 6 w 10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6">
                  <a:moveTo>
                    <a:pt x="6" y="0"/>
                  </a:moveTo>
                  <a:cubicBezTo>
                    <a:pt x="5" y="2"/>
                    <a:pt x="0" y="4"/>
                    <a:pt x="1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7" y="3"/>
                    <a:pt x="4" y="2"/>
                    <a:pt x="6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3" name="Freeform 37">
              <a:extLst>
                <a:ext uri="{FF2B5EF4-FFF2-40B4-BE49-F238E27FC236}">
                  <a16:creationId xmlns="" xmlns:a16="http://schemas.microsoft.com/office/drawing/2014/main" id="{330BEDA7-7B6C-4B36-B2E1-967D618CF61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4244" y="4530181"/>
              <a:ext cx="3173" cy="4317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4" name="Freeform 38">
              <a:extLst>
                <a:ext uri="{FF2B5EF4-FFF2-40B4-BE49-F238E27FC236}">
                  <a16:creationId xmlns="" xmlns:a16="http://schemas.microsoft.com/office/drawing/2014/main" id="{EA6C0AD0-E243-4E25-B88E-82A5EE162D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9764" y="4465432"/>
              <a:ext cx="634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5" name="Freeform 39">
              <a:extLst>
                <a:ext uri="{FF2B5EF4-FFF2-40B4-BE49-F238E27FC236}">
                  <a16:creationId xmlns="" xmlns:a16="http://schemas.microsoft.com/office/drawing/2014/main" id="{32BDDE1B-234B-4211-8766-30221C4E616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9322" y="4071538"/>
              <a:ext cx="3173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6" name="Freeform 40">
              <a:extLst>
                <a:ext uri="{FF2B5EF4-FFF2-40B4-BE49-F238E27FC236}">
                  <a16:creationId xmlns="" xmlns:a16="http://schemas.microsoft.com/office/drawing/2014/main" id="{A859DEAB-E1D4-4C1A-B0B2-F8F2C47517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1809" y="4040243"/>
              <a:ext cx="6345" cy="2158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7" name="Freeform 41">
              <a:extLst>
                <a:ext uri="{FF2B5EF4-FFF2-40B4-BE49-F238E27FC236}">
                  <a16:creationId xmlns="" xmlns:a16="http://schemas.microsoft.com/office/drawing/2014/main" id="{4DDDBCC7-A402-4188-AC28-06DFEE8CA4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9119" y="4040243"/>
              <a:ext cx="12690" cy="0"/>
            </a:xfrm>
            <a:custGeom>
              <a:avLst/>
              <a:gdLst>
                <a:gd name="T0" fmla="*/ 0 w 4"/>
                <a:gd name="T1" fmla="*/ 4 w 4"/>
                <a:gd name="T2" fmla="*/ 0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cubicBezTo>
                    <a:pt x="1" y="0"/>
                    <a:pt x="3" y="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8" name="Freeform 42">
              <a:extLst>
                <a:ext uri="{FF2B5EF4-FFF2-40B4-BE49-F238E27FC236}">
                  <a16:creationId xmlns="" xmlns:a16="http://schemas.microsoft.com/office/drawing/2014/main" id="{4CE50CD8-9AE4-40C8-B081-81A3F48D2F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4006" y="4114704"/>
              <a:ext cx="6345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9" name="Freeform 43">
              <a:extLst>
                <a:ext uri="{FF2B5EF4-FFF2-40B4-BE49-F238E27FC236}">
                  <a16:creationId xmlns="" xmlns:a16="http://schemas.microsoft.com/office/drawing/2014/main" id="{7D3AE7D1-73FF-45BA-9167-F7267704AF4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1316" y="4110388"/>
              <a:ext cx="12690" cy="8633"/>
            </a:xfrm>
            <a:custGeom>
              <a:avLst/>
              <a:gdLst>
                <a:gd name="T0" fmla="*/ 0 w 4"/>
                <a:gd name="T1" fmla="*/ 0 h 4"/>
                <a:gd name="T2" fmla="*/ 2 w 4"/>
                <a:gd name="T3" fmla="*/ 3 h 4"/>
                <a:gd name="T4" fmla="*/ 4 w 4"/>
                <a:gd name="T5" fmla="*/ 2 h 4"/>
                <a:gd name="T6" fmla="*/ 0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2"/>
                    <a:pt x="1" y="3"/>
                    <a:pt x="2" y="3"/>
                  </a:cubicBezTo>
                  <a:cubicBezTo>
                    <a:pt x="3" y="4"/>
                    <a:pt x="3" y="3"/>
                    <a:pt x="4" y="2"/>
                  </a:cubicBezTo>
                  <a:cubicBezTo>
                    <a:pt x="3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0" name="Freeform 44">
              <a:extLst>
                <a:ext uri="{FF2B5EF4-FFF2-40B4-BE49-F238E27FC236}">
                  <a16:creationId xmlns="" xmlns:a16="http://schemas.microsoft.com/office/drawing/2014/main" id="{ECE35086-E0A4-4027-835A-C9E4628DA3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0490" y="4102834"/>
              <a:ext cx="3173" cy="215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1" name="Freeform 45">
              <a:extLst>
                <a:ext uri="{FF2B5EF4-FFF2-40B4-BE49-F238E27FC236}">
                  <a16:creationId xmlns="" xmlns:a16="http://schemas.microsoft.com/office/drawing/2014/main" id="{D467E5BC-C05F-4D8A-A3CE-8E89087A6F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0834" y="4119021"/>
              <a:ext cx="3173" cy="215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2" name="Freeform 46">
              <a:extLst>
                <a:ext uri="{FF2B5EF4-FFF2-40B4-BE49-F238E27FC236}">
                  <a16:creationId xmlns="" xmlns:a16="http://schemas.microsoft.com/office/drawing/2014/main" id="{FD620127-58BD-467B-BEF2-C013F4B923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9666" y="4040243"/>
              <a:ext cx="3173" cy="215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3" name="Freeform 47">
              <a:extLst>
                <a:ext uri="{FF2B5EF4-FFF2-40B4-BE49-F238E27FC236}">
                  <a16:creationId xmlns="" xmlns:a16="http://schemas.microsoft.com/office/drawing/2014/main" id="{2B97275E-5F7D-4B9B-BE44-8E0AA97142B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7812" y="4056430"/>
              <a:ext cx="9518" cy="2158"/>
            </a:xfrm>
            <a:custGeom>
              <a:avLst/>
              <a:gdLst>
                <a:gd name="T0" fmla="*/ 0 w 6"/>
                <a:gd name="T1" fmla="*/ 2 h 2"/>
                <a:gd name="T2" fmla="*/ 6 w 6"/>
                <a:gd name="T3" fmla="*/ 2 h 2"/>
                <a:gd name="T4" fmla="*/ 4 w 6"/>
                <a:gd name="T5" fmla="*/ 0 h 2"/>
                <a:gd name="T6" fmla="*/ 0 w 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0" y="2"/>
                  </a:moveTo>
                  <a:lnTo>
                    <a:pt x="6" y="2"/>
                  </a:lnTo>
                  <a:lnTo>
                    <a:pt x="4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4" name="Freeform 48">
              <a:extLst>
                <a:ext uri="{FF2B5EF4-FFF2-40B4-BE49-F238E27FC236}">
                  <a16:creationId xmlns="" xmlns:a16="http://schemas.microsoft.com/office/drawing/2014/main" id="{721E7153-4639-4158-BC6E-BE2E571D99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7672" y="4051034"/>
              <a:ext cx="30140" cy="14029"/>
            </a:xfrm>
            <a:custGeom>
              <a:avLst/>
              <a:gdLst>
                <a:gd name="T0" fmla="*/ 5 w 9"/>
                <a:gd name="T1" fmla="*/ 0 h 6"/>
                <a:gd name="T2" fmla="*/ 1 w 9"/>
                <a:gd name="T3" fmla="*/ 6 h 6"/>
                <a:gd name="T4" fmla="*/ 9 w 9"/>
                <a:gd name="T5" fmla="*/ 3 h 6"/>
                <a:gd name="T6" fmla="*/ 5 w 9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6">
                  <a:moveTo>
                    <a:pt x="5" y="0"/>
                  </a:moveTo>
                  <a:cubicBezTo>
                    <a:pt x="4" y="2"/>
                    <a:pt x="0" y="4"/>
                    <a:pt x="1" y="6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3"/>
                    <a:pt x="3" y="2"/>
                    <a:pt x="5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5" name="Freeform 49">
              <a:extLst>
                <a:ext uri="{FF2B5EF4-FFF2-40B4-BE49-F238E27FC236}">
                  <a16:creationId xmlns="" xmlns:a16="http://schemas.microsoft.com/office/drawing/2014/main" id="{51B983F2-99EC-43DD-968A-FFCB208C7F8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0159" y="4046718"/>
              <a:ext cx="3173" cy="4317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6" name="Freeform 50">
              <a:extLst>
                <a:ext uri="{FF2B5EF4-FFF2-40B4-BE49-F238E27FC236}">
                  <a16:creationId xmlns="" xmlns:a16="http://schemas.microsoft.com/office/drawing/2014/main" id="{8A24567F-331A-4D65-9559-1C5B8C370E6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0920" y="3986285"/>
              <a:ext cx="634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7" name="Freeform 51">
              <a:extLst>
                <a:ext uri="{FF2B5EF4-FFF2-40B4-BE49-F238E27FC236}">
                  <a16:creationId xmlns="" xmlns:a16="http://schemas.microsoft.com/office/drawing/2014/main" id="{CAC6BFFC-2504-4BCE-B007-2FB7EFCB6A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5673" y="3531958"/>
              <a:ext cx="6345" cy="2158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8" name="Rectangle 52">
              <a:extLst>
                <a:ext uri="{FF2B5EF4-FFF2-40B4-BE49-F238E27FC236}">
                  <a16:creationId xmlns="" xmlns:a16="http://schemas.microsoft.com/office/drawing/2014/main" id="{E39E03C4-7557-4797-BC76-2FF8A8AB70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59618" y="3498505"/>
              <a:ext cx="3173" cy="1079"/>
            </a:xfrm>
            <a:prstGeom prst="rect">
              <a:avLst/>
            </a:pr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9" name="Freeform 53">
              <a:extLst>
                <a:ext uri="{FF2B5EF4-FFF2-40B4-BE49-F238E27FC236}">
                  <a16:creationId xmlns="" xmlns:a16="http://schemas.microsoft.com/office/drawing/2014/main" id="{D3CAB773-C8F4-4DE5-AAA1-7743250D13B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7951" y="3977652"/>
              <a:ext cx="317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0" name="Freeform 54">
              <a:extLst>
                <a:ext uri="{FF2B5EF4-FFF2-40B4-BE49-F238E27FC236}">
                  <a16:creationId xmlns="" xmlns:a16="http://schemas.microsoft.com/office/drawing/2014/main" id="{4C0B8E09-EE9A-4BA8-9848-D5F607CE919B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6712" y="3529800"/>
              <a:ext cx="6345" cy="2158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1" y="1"/>
                    <a:pt x="2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1" name="Freeform 55">
              <a:extLst>
                <a:ext uri="{FF2B5EF4-FFF2-40B4-BE49-F238E27FC236}">
                  <a16:creationId xmlns="" xmlns:a16="http://schemas.microsoft.com/office/drawing/2014/main" id="{DA5EEEC8-EF2A-4741-976B-90DB12E8B4E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1879" y="3496347"/>
              <a:ext cx="317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2" name="Freeform 56">
              <a:extLst>
                <a:ext uri="{FF2B5EF4-FFF2-40B4-BE49-F238E27FC236}">
                  <a16:creationId xmlns="" xmlns:a16="http://schemas.microsoft.com/office/drawing/2014/main" id="{43B13B5B-00D3-4B71-AE08-B59645629C36}"/>
                </a:ext>
              </a:extLst>
            </p:cNvPr>
            <p:cNvSpPr>
              <a:spLocks/>
            </p:cNvSpPr>
            <p:nvPr/>
          </p:nvSpPr>
          <p:spPr bwMode="auto">
            <a:xfrm>
              <a:off x="8754848" y="3537355"/>
              <a:ext cx="0" cy="2158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3" name="Freeform 57">
              <a:extLst>
                <a:ext uri="{FF2B5EF4-FFF2-40B4-BE49-F238E27FC236}">
                  <a16:creationId xmlns="" xmlns:a16="http://schemas.microsoft.com/office/drawing/2014/main" id="{F9684364-AD04-4AB4-8B9D-03D3F7369BC6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4708" y="3502822"/>
              <a:ext cx="317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4" name="Freeform 58">
              <a:extLst>
                <a:ext uri="{FF2B5EF4-FFF2-40B4-BE49-F238E27FC236}">
                  <a16:creationId xmlns="" xmlns:a16="http://schemas.microsoft.com/office/drawing/2014/main" id="{7381B3AE-81C6-4F1F-9A5D-41849C8C38F5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6555" y="378232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5" name="Freeform 59">
              <a:extLst>
                <a:ext uri="{FF2B5EF4-FFF2-40B4-BE49-F238E27FC236}">
                  <a16:creationId xmlns="" xmlns:a16="http://schemas.microsoft.com/office/drawing/2014/main" id="{BC967202-A77B-49BF-A82B-57916AD600DB}"/>
                </a:ext>
              </a:extLst>
            </p:cNvPr>
            <p:cNvSpPr>
              <a:spLocks/>
            </p:cNvSpPr>
            <p:nvPr/>
          </p:nvSpPr>
          <p:spPr bwMode="auto">
            <a:xfrm>
              <a:off x="9739931" y="3790957"/>
              <a:ext cx="3173" cy="215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6" name="Freeform 60">
              <a:extLst>
                <a:ext uri="{FF2B5EF4-FFF2-40B4-BE49-F238E27FC236}">
                  <a16:creationId xmlns="" xmlns:a16="http://schemas.microsoft.com/office/drawing/2014/main" id="{DB197164-EB4A-4EBF-8A1E-AA3979C0275A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3104" y="3793115"/>
              <a:ext cx="9518" cy="2158"/>
            </a:xfrm>
            <a:custGeom>
              <a:avLst/>
              <a:gdLst>
                <a:gd name="T0" fmla="*/ 3 w 3"/>
                <a:gd name="T1" fmla="*/ 1 h 1"/>
                <a:gd name="T2" fmla="*/ 0 w 3"/>
                <a:gd name="T3" fmla="*/ 0 h 1"/>
                <a:gd name="T4" fmla="*/ 3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2" y="1"/>
                    <a:pt x="1" y="1"/>
                    <a:pt x="0" y="0"/>
                  </a:cubicBezTo>
                  <a:cubicBezTo>
                    <a:pt x="1" y="1"/>
                    <a:pt x="2" y="1"/>
                    <a:pt x="3" y="1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7" name="Rectangle 61">
              <a:extLst>
                <a:ext uri="{FF2B5EF4-FFF2-40B4-BE49-F238E27FC236}">
                  <a16:creationId xmlns="" xmlns:a16="http://schemas.microsoft.com/office/drawing/2014/main" id="{8C2901F7-116E-4BF2-89E9-9E9E5A66DD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23941" y="3786640"/>
              <a:ext cx="6345" cy="1079"/>
            </a:xfrm>
            <a:prstGeom prst="rect">
              <a:avLst/>
            </a:pr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8" name="Freeform 62">
              <a:extLst>
                <a:ext uri="{FF2B5EF4-FFF2-40B4-BE49-F238E27FC236}">
                  <a16:creationId xmlns="" xmlns:a16="http://schemas.microsoft.com/office/drawing/2014/main" id="{438F9F7A-66BE-4762-8FD8-021D761A4DEC}"/>
                </a:ext>
              </a:extLst>
            </p:cNvPr>
            <p:cNvSpPr>
              <a:spLocks/>
            </p:cNvSpPr>
            <p:nvPr/>
          </p:nvSpPr>
          <p:spPr bwMode="auto">
            <a:xfrm>
              <a:off x="9930286" y="3786640"/>
              <a:ext cx="23795" cy="10792"/>
            </a:xfrm>
            <a:custGeom>
              <a:avLst/>
              <a:gdLst>
                <a:gd name="T0" fmla="*/ 2 w 7"/>
                <a:gd name="T1" fmla="*/ 5 h 5"/>
                <a:gd name="T2" fmla="*/ 7 w 7"/>
                <a:gd name="T3" fmla="*/ 2 h 5"/>
                <a:gd name="T4" fmla="*/ 0 w 7"/>
                <a:gd name="T5" fmla="*/ 0 h 5"/>
                <a:gd name="T6" fmla="*/ 2 w 7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2" y="5"/>
                  </a:moveTo>
                  <a:cubicBezTo>
                    <a:pt x="3" y="4"/>
                    <a:pt x="7" y="3"/>
                    <a:pt x="7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4" y="4"/>
                    <a:pt x="2" y="5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9" name="Freeform 63">
              <a:extLst>
                <a:ext uri="{FF2B5EF4-FFF2-40B4-BE49-F238E27FC236}">
                  <a16:creationId xmlns="" xmlns:a16="http://schemas.microsoft.com/office/drawing/2014/main" id="{A08E878A-CBB1-41E8-AF43-F8CD22F11A81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4284" y="3779086"/>
              <a:ext cx="317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70" name="Freeform 64">
              <a:extLst>
                <a:ext uri="{FF2B5EF4-FFF2-40B4-BE49-F238E27FC236}">
                  <a16:creationId xmlns="" xmlns:a16="http://schemas.microsoft.com/office/drawing/2014/main" id="{70515783-F969-41D7-8BE7-CD6CBF63F9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5603" y="3817936"/>
              <a:ext cx="4759" cy="215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71" name="Freeform 65">
              <a:extLst>
                <a:ext uri="{FF2B5EF4-FFF2-40B4-BE49-F238E27FC236}">
                  <a16:creationId xmlns="" xmlns:a16="http://schemas.microsoft.com/office/drawing/2014/main" id="{2AC0560F-D787-4300-9B21-97272162EE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8851" y="3822253"/>
              <a:ext cx="6345" cy="2158"/>
            </a:xfrm>
            <a:custGeom>
              <a:avLst/>
              <a:gdLst>
                <a:gd name="T0" fmla="*/ 4 w 4"/>
                <a:gd name="T1" fmla="*/ 2 h 2"/>
                <a:gd name="T2" fmla="*/ 0 w 4"/>
                <a:gd name="T3" fmla="*/ 0 h 2"/>
                <a:gd name="T4" fmla="*/ 0 w 4"/>
                <a:gd name="T5" fmla="*/ 2 h 2"/>
                <a:gd name="T6" fmla="*/ 4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72" name="Freeform 66">
              <a:extLst>
                <a:ext uri="{FF2B5EF4-FFF2-40B4-BE49-F238E27FC236}">
                  <a16:creationId xmlns="" xmlns:a16="http://schemas.microsoft.com/office/drawing/2014/main" id="{C778DCC6-EC72-4F9A-A2C7-2FC863351F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95196" y="3824411"/>
              <a:ext cx="25381" cy="11871"/>
            </a:xfrm>
            <a:custGeom>
              <a:avLst/>
              <a:gdLst>
                <a:gd name="T0" fmla="*/ 3 w 8"/>
                <a:gd name="T1" fmla="*/ 5 h 5"/>
                <a:gd name="T2" fmla="*/ 8 w 8"/>
                <a:gd name="T3" fmla="*/ 1 h 5"/>
                <a:gd name="T4" fmla="*/ 0 w 8"/>
                <a:gd name="T5" fmla="*/ 0 h 5"/>
                <a:gd name="T6" fmla="*/ 3 w 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5">
                  <a:moveTo>
                    <a:pt x="3" y="5"/>
                  </a:moveTo>
                  <a:cubicBezTo>
                    <a:pt x="4" y="3"/>
                    <a:pt x="8" y="3"/>
                    <a:pt x="8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5" y="4"/>
                    <a:pt x="3" y="5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73" name="Freeform 67">
              <a:extLst>
                <a:ext uri="{FF2B5EF4-FFF2-40B4-BE49-F238E27FC236}">
                  <a16:creationId xmlns="" xmlns:a16="http://schemas.microsoft.com/office/drawing/2014/main" id="{2F159C85-E46C-401A-8306-36542FAF5E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46021" y="3817936"/>
              <a:ext cx="317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74" name="Freeform 68">
              <a:extLst>
                <a:ext uri="{FF2B5EF4-FFF2-40B4-BE49-F238E27FC236}">
                  <a16:creationId xmlns="" xmlns:a16="http://schemas.microsoft.com/office/drawing/2014/main" id="{EE63A1B9-A07D-4AE7-83CC-C4D7FAE78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85295" y="3992760"/>
              <a:ext cx="6345" cy="2158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75" name="Freeform 69">
              <a:extLst>
                <a:ext uri="{FF2B5EF4-FFF2-40B4-BE49-F238E27FC236}">
                  <a16:creationId xmlns="" xmlns:a16="http://schemas.microsoft.com/office/drawing/2014/main" id="{6E2C70F9-0425-4072-9A4C-E59B04EFDB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30030" y="3887002"/>
              <a:ext cx="6345" cy="0"/>
            </a:xfrm>
            <a:custGeom>
              <a:avLst/>
              <a:gdLst>
                <a:gd name="T0" fmla="*/ 2 w 2"/>
                <a:gd name="T1" fmla="*/ 1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76" name="Freeform 70">
              <a:extLst>
                <a:ext uri="{FF2B5EF4-FFF2-40B4-BE49-F238E27FC236}">
                  <a16:creationId xmlns="" xmlns:a16="http://schemas.microsoft.com/office/drawing/2014/main" id="{C2EC2E44-4DE1-4F7B-85ED-F100D9843B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20321" y="3851390"/>
              <a:ext cx="3173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77" name="Freeform 71">
              <a:extLst>
                <a:ext uri="{FF2B5EF4-FFF2-40B4-BE49-F238E27FC236}">
                  <a16:creationId xmlns="" xmlns:a16="http://schemas.microsoft.com/office/drawing/2014/main" id="{BF124C8C-04EF-4D4B-83EE-AE2CF57B2E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47352" y="3857865"/>
              <a:ext cx="3173" cy="215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78" name="Freeform 72">
              <a:extLst>
                <a:ext uri="{FF2B5EF4-FFF2-40B4-BE49-F238E27FC236}">
                  <a16:creationId xmlns="" xmlns:a16="http://schemas.microsoft.com/office/drawing/2014/main" id="{C3BF57E2-E479-4D38-8ACC-3D756DCA89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66515" y="3890239"/>
              <a:ext cx="9518" cy="4317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0 h 2"/>
                <a:gd name="T4" fmla="*/ 3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2" y="2"/>
                    <a:pt x="3" y="2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79" name="Freeform 73">
              <a:extLst>
                <a:ext uri="{FF2B5EF4-FFF2-40B4-BE49-F238E27FC236}">
                  <a16:creationId xmlns="" xmlns:a16="http://schemas.microsoft.com/office/drawing/2014/main" id="{4D4AC79B-9DA3-4A10-B7AD-23E2A3EA88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50524" y="3860023"/>
              <a:ext cx="9518" cy="3238"/>
            </a:xfrm>
            <a:custGeom>
              <a:avLst/>
              <a:gdLst>
                <a:gd name="T0" fmla="*/ 3 w 3"/>
                <a:gd name="T1" fmla="*/ 1 h 1"/>
                <a:gd name="T2" fmla="*/ 0 w 3"/>
                <a:gd name="T3" fmla="*/ 0 h 1"/>
                <a:gd name="T4" fmla="*/ 3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2" y="1"/>
                    <a:pt x="1" y="0"/>
                    <a:pt x="0" y="0"/>
                  </a:cubicBezTo>
                  <a:cubicBezTo>
                    <a:pt x="1" y="1"/>
                    <a:pt x="2" y="1"/>
                    <a:pt x="3" y="1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80" name="Freeform 74">
              <a:extLst>
                <a:ext uri="{FF2B5EF4-FFF2-40B4-BE49-F238E27FC236}">
                  <a16:creationId xmlns="" xmlns:a16="http://schemas.microsoft.com/office/drawing/2014/main" id="{59F39342-D89C-41CA-8926-15B7E47D33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55155" y="3857865"/>
              <a:ext cx="6345" cy="2158"/>
            </a:xfrm>
            <a:custGeom>
              <a:avLst/>
              <a:gdLst>
                <a:gd name="T0" fmla="*/ 4 w 4"/>
                <a:gd name="T1" fmla="*/ 2 h 2"/>
                <a:gd name="T2" fmla="*/ 0 w 4"/>
                <a:gd name="T3" fmla="*/ 0 h 2"/>
                <a:gd name="T4" fmla="*/ 0 w 4"/>
                <a:gd name="T5" fmla="*/ 2 h 2"/>
                <a:gd name="T6" fmla="*/ 4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81" name="Freeform 75">
              <a:extLst>
                <a:ext uri="{FF2B5EF4-FFF2-40B4-BE49-F238E27FC236}">
                  <a16:creationId xmlns="" xmlns:a16="http://schemas.microsoft.com/office/drawing/2014/main" id="{E9A85F80-F19F-4C13-A936-CBF35FB9A9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1500" y="3860023"/>
              <a:ext cx="23795" cy="11871"/>
            </a:xfrm>
            <a:custGeom>
              <a:avLst/>
              <a:gdLst>
                <a:gd name="T0" fmla="*/ 2 w 7"/>
                <a:gd name="T1" fmla="*/ 5 h 5"/>
                <a:gd name="T2" fmla="*/ 7 w 7"/>
                <a:gd name="T3" fmla="*/ 2 h 5"/>
                <a:gd name="T4" fmla="*/ 0 w 7"/>
                <a:gd name="T5" fmla="*/ 0 h 5"/>
                <a:gd name="T6" fmla="*/ 2 w 7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2" y="5"/>
                  </a:moveTo>
                  <a:cubicBezTo>
                    <a:pt x="4" y="4"/>
                    <a:pt x="7" y="4"/>
                    <a:pt x="7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4" y="4"/>
                    <a:pt x="2" y="5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82" name="Freeform 76">
              <a:extLst>
                <a:ext uri="{FF2B5EF4-FFF2-40B4-BE49-F238E27FC236}">
                  <a16:creationId xmlns="" xmlns:a16="http://schemas.microsoft.com/office/drawing/2014/main" id="{7818BAEA-1EFB-4D8D-9FC0-B0A7CE3F99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09153" y="3851390"/>
              <a:ext cx="634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83" name="Freeform 77">
              <a:extLst>
                <a:ext uri="{FF2B5EF4-FFF2-40B4-BE49-F238E27FC236}">
                  <a16:creationId xmlns="" xmlns:a16="http://schemas.microsoft.com/office/drawing/2014/main" id="{45F629C3-7F34-475E-BD3E-22510F9DE28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36184" y="3890239"/>
              <a:ext cx="634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84" name="Freeform 78">
              <a:extLst>
                <a:ext uri="{FF2B5EF4-FFF2-40B4-BE49-F238E27FC236}">
                  <a16:creationId xmlns="" xmlns:a16="http://schemas.microsoft.com/office/drawing/2014/main" id="{680A9ED7-2C47-47AB-AEAB-E3C5F8E2AE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51982" y="3936644"/>
              <a:ext cx="6345" cy="2158"/>
            </a:xfrm>
            <a:custGeom>
              <a:avLst/>
              <a:gdLst>
                <a:gd name="T0" fmla="*/ 4 w 4"/>
                <a:gd name="T1" fmla="*/ 2 h 2"/>
                <a:gd name="T2" fmla="*/ 0 w 4"/>
                <a:gd name="T3" fmla="*/ 0 h 2"/>
                <a:gd name="T4" fmla="*/ 0 w 4"/>
                <a:gd name="T5" fmla="*/ 2 h 2"/>
                <a:gd name="T6" fmla="*/ 4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85" name="Freeform 79">
              <a:extLst>
                <a:ext uri="{FF2B5EF4-FFF2-40B4-BE49-F238E27FC236}">
                  <a16:creationId xmlns="" xmlns:a16="http://schemas.microsoft.com/office/drawing/2014/main" id="{DCBCAA01-D65A-433B-B555-56DBDF87FE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08961" y="3994918"/>
              <a:ext cx="6345" cy="0"/>
            </a:xfrm>
            <a:custGeom>
              <a:avLst/>
              <a:gdLst>
                <a:gd name="T0" fmla="*/ 2 w 2"/>
                <a:gd name="T1" fmla="*/ 1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86" name="Freeform 80">
              <a:extLst>
                <a:ext uri="{FF2B5EF4-FFF2-40B4-BE49-F238E27FC236}">
                  <a16:creationId xmlns="" xmlns:a16="http://schemas.microsoft.com/office/drawing/2014/main" id="{2541540B-EB42-42C0-9F3B-9F67B7DD258A}"/>
                </a:ext>
              </a:extLst>
            </p:cNvPr>
            <p:cNvSpPr>
              <a:spLocks/>
            </p:cNvSpPr>
            <p:nvPr/>
          </p:nvSpPr>
          <p:spPr bwMode="auto">
            <a:xfrm>
              <a:off x="8932512" y="3487713"/>
              <a:ext cx="3173" cy="215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87" name="Freeform 81">
              <a:extLst>
                <a:ext uri="{FF2B5EF4-FFF2-40B4-BE49-F238E27FC236}">
                  <a16:creationId xmlns="" xmlns:a16="http://schemas.microsoft.com/office/drawing/2014/main" id="{172C60CD-DF9F-4393-AF7E-B2A591BF88A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62715" y="3494188"/>
              <a:ext cx="3173" cy="215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88" name="Freeform 82">
              <a:extLst>
                <a:ext uri="{FF2B5EF4-FFF2-40B4-BE49-F238E27FC236}">
                  <a16:creationId xmlns="" xmlns:a16="http://schemas.microsoft.com/office/drawing/2014/main" id="{C2125110-9120-4021-ABD3-9335F38CDD81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4569" y="3523325"/>
              <a:ext cx="11105" cy="4317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0 h 2"/>
                <a:gd name="T4" fmla="*/ 3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3" y="2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89" name="Freeform 83">
              <a:extLst>
                <a:ext uri="{FF2B5EF4-FFF2-40B4-BE49-F238E27FC236}">
                  <a16:creationId xmlns="" xmlns:a16="http://schemas.microsoft.com/office/drawing/2014/main" id="{C020062B-2E1D-41A9-80DA-A6945D387D93}"/>
                </a:ext>
              </a:extLst>
            </p:cNvPr>
            <p:cNvSpPr>
              <a:spLocks/>
            </p:cNvSpPr>
            <p:nvPr/>
          </p:nvSpPr>
          <p:spPr bwMode="auto">
            <a:xfrm>
              <a:off x="8865888" y="3496347"/>
              <a:ext cx="11105" cy="4317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0 h 2"/>
                <a:gd name="T4" fmla="*/ 3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2" y="1"/>
                    <a:pt x="1" y="1"/>
                    <a:pt x="0" y="0"/>
                  </a:cubicBezTo>
                  <a:cubicBezTo>
                    <a:pt x="1" y="1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90" name="Freeform 84">
              <a:extLst>
                <a:ext uri="{FF2B5EF4-FFF2-40B4-BE49-F238E27FC236}">
                  <a16:creationId xmlns="" xmlns:a16="http://schemas.microsoft.com/office/drawing/2014/main" id="{021D8BF1-60D6-4350-8FF9-2411BB7642A6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7828" y="3498505"/>
              <a:ext cx="6345" cy="2158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2 h 2"/>
                <a:gd name="T4" fmla="*/ 0 w 4"/>
                <a:gd name="T5" fmla="*/ 0 h 2"/>
                <a:gd name="T6" fmla="*/ 0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4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91" name="Freeform 85">
              <a:extLst>
                <a:ext uri="{FF2B5EF4-FFF2-40B4-BE49-F238E27FC236}">
                  <a16:creationId xmlns="" xmlns:a16="http://schemas.microsoft.com/office/drawing/2014/main" id="{7E3CA217-BC8E-48BD-8200-80BB19F3F490}"/>
                </a:ext>
              </a:extLst>
            </p:cNvPr>
            <p:cNvSpPr>
              <a:spLocks/>
            </p:cNvSpPr>
            <p:nvPr/>
          </p:nvSpPr>
          <p:spPr bwMode="auto">
            <a:xfrm>
              <a:off x="9064173" y="3500663"/>
              <a:ext cx="23795" cy="9713"/>
            </a:xfrm>
            <a:custGeom>
              <a:avLst/>
              <a:gdLst>
                <a:gd name="T0" fmla="*/ 2 w 7"/>
                <a:gd name="T1" fmla="*/ 4 h 4"/>
                <a:gd name="T2" fmla="*/ 7 w 7"/>
                <a:gd name="T3" fmla="*/ 1 h 4"/>
                <a:gd name="T4" fmla="*/ 0 w 7"/>
                <a:gd name="T5" fmla="*/ 0 h 4"/>
                <a:gd name="T6" fmla="*/ 2 w 7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2" y="4"/>
                  </a:moveTo>
                  <a:cubicBezTo>
                    <a:pt x="3" y="3"/>
                    <a:pt x="7" y="3"/>
                    <a:pt x="7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3"/>
                    <a:pt x="2" y="4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92" name="Freeform 86">
              <a:extLst>
                <a:ext uri="{FF2B5EF4-FFF2-40B4-BE49-F238E27FC236}">
                  <a16:creationId xmlns="" xmlns:a16="http://schemas.microsoft.com/office/drawing/2014/main" id="{E43D83DA-9FE3-4D49-BBAB-C830143D9ED5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5202" y="3525484"/>
              <a:ext cx="6345" cy="2158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93" name="Freeform 87">
              <a:extLst>
                <a:ext uri="{FF2B5EF4-FFF2-40B4-BE49-F238E27FC236}">
                  <a16:creationId xmlns="" xmlns:a16="http://schemas.microsoft.com/office/drawing/2014/main" id="{C0A9C7D9-B83E-4DEF-A238-E2A1802DCC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21176" y="3406776"/>
              <a:ext cx="7116082" cy="1237796"/>
            </a:xfrm>
            <a:custGeom>
              <a:avLst/>
              <a:gdLst>
                <a:gd name="T0" fmla="*/ 1944 w 2159"/>
                <a:gd name="T1" fmla="*/ 228 h 551"/>
                <a:gd name="T2" fmla="*/ 1961 w 2159"/>
                <a:gd name="T3" fmla="*/ 216 h 551"/>
                <a:gd name="T4" fmla="*/ 1789 w 2159"/>
                <a:gd name="T5" fmla="*/ 184 h 551"/>
                <a:gd name="T6" fmla="*/ 1657 w 2159"/>
                <a:gd name="T7" fmla="*/ 178 h 551"/>
                <a:gd name="T8" fmla="*/ 1640 w 2159"/>
                <a:gd name="T9" fmla="*/ 160 h 551"/>
                <a:gd name="T10" fmla="*/ 1718 w 2159"/>
                <a:gd name="T11" fmla="*/ 160 h 551"/>
                <a:gd name="T12" fmla="*/ 1896 w 2159"/>
                <a:gd name="T13" fmla="*/ 165 h 551"/>
                <a:gd name="T14" fmla="*/ 1823 w 2159"/>
                <a:gd name="T15" fmla="*/ 129 h 551"/>
                <a:gd name="T16" fmla="*/ 1457 w 2159"/>
                <a:gd name="T17" fmla="*/ 70 h 551"/>
                <a:gd name="T18" fmla="*/ 1324 w 2159"/>
                <a:gd name="T19" fmla="*/ 19 h 551"/>
                <a:gd name="T20" fmla="*/ 1244 w 2159"/>
                <a:gd name="T21" fmla="*/ 5 h 551"/>
                <a:gd name="T22" fmla="*/ 1109 w 2159"/>
                <a:gd name="T23" fmla="*/ 8 h 551"/>
                <a:gd name="T24" fmla="*/ 822 w 2159"/>
                <a:gd name="T25" fmla="*/ 16 h 551"/>
                <a:gd name="T26" fmla="*/ 61 w 2159"/>
                <a:gd name="T27" fmla="*/ 198 h 551"/>
                <a:gd name="T28" fmla="*/ 67 w 2159"/>
                <a:gd name="T29" fmla="*/ 273 h 551"/>
                <a:gd name="T30" fmla="*/ 84 w 2159"/>
                <a:gd name="T31" fmla="*/ 296 h 551"/>
                <a:gd name="T32" fmla="*/ 132 w 2159"/>
                <a:gd name="T33" fmla="*/ 342 h 551"/>
                <a:gd name="T34" fmla="*/ 187 w 2159"/>
                <a:gd name="T35" fmla="*/ 440 h 551"/>
                <a:gd name="T36" fmla="*/ 290 w 2159"/>
                <a:gd name="T37" fmla="*/ 392 h 551"/>
                <a:gd name="T38" fmla="*/ 205 w 2159"/>
                <a:gd name="T39" fmla="*/ 521 h 551"/>
                <a:gd name="T40" fmla="*/ 356 w 2159"/>
                <a:gd name="T41" fmla="*/ 521 h 551"/>
                <a:gd name="T42" fmla="*/ 533 w 2159"/>
                <a:gd name="T43" fmla="*/ 468 h 551"/>
                <a:gd name="T44" fmla="*/ 675 w 2159"/>
                <a:gd name="T45" fmla="*/ 447 h 551"/>
                <a:gd name="T46" fmla="*/ 794 w 2159"/>
                <a:gd name="T47" fmla="*/ 406 h 551"/>
                <a:gd name="T48" fmla="*/ 1006 w 2159"/>
                <a:gd name="T49" fmla="*/ 368 h 551"/>
                <a:gd name="T50" fmla="*/ 1162 w 2159"/>
                <a:gd name="T51" fmla="*/ 340 h 551"/>
                <a:gd name="T52" fmla="*/ 1352 w 2159"/>
                <a:gd name="T53" fmla="*/ 307 h 551"/>
                <a:gd name="T54" fmla="*/ 1581 w 2159"/>
                <a:gd name="T55" fmla="*/ 291 h 551"/>
                <a:gd name="T56" fmla="*/ 1838 w 2159"/>
                <a:gd name="T57" fmla="*/ 260 h 551"/>
                <a:gd name="T58" fmla="*/ 2012 w 2159"/>
                <a:gd name="T59" fmla="*/ 276 h 551"/>
                <a:gd name="T60" fmla="*/ 1963 w 2159"/>
                <a:gd name="T61" fmla="*/ 262 h 551"/>
                <a:gd name="T62" fmla="*/ 1627 w 2159"/>
                <a:gd name="T63" fmla="*/ 148 h 551"/>
                <a:gd name="T64" fmla="*/ 337 w 2159"/>
                <a:gd name="T65" fmla="*/ 442 h 551"/>
                <a:gd name="T66" fmla="*/ 875 w 2159"/>
                <a:gd name="T67" fmla="*/ 335 h 551"/>
                <a:gd name="T68" fmla="*/ 1401 w 2159"/>
                <a:gd name="T69" fmla="*/ 258 h 551"/>
                <a:gd name="T70" fmla="*/ 826 w 2159"/>
                <a:gd name="T71" fmla="*/ 170 h 551"/>
                <a:gd name="T72" fmla="*/ 1167 w 2159"/>
                <a:gd name="T73" fmla="*/ 105 h 551"/>
                <a:gd name="T74" fmla="*/ 1133 w 2159"/>
                <a:gd name="T75" fmla="*/ 104 h 551"/>
                <a:gd name="T76" fmla="*/ 1522 w 2159"/>
                <a:gd name="T77" fmla="*/ 168 h 551"/>
                <a:gd name="T78" fmla="*/ 1469 w 2159"/>
                <a:gd name="T79" fmla="*/ 143 h 551"/>
                <a:gd name="T80" fmla="*/ 442 w 2159"/>
                <a:gd name="T81" fmla="*/ 396 h 551"/>
                <a:gd name="T82" fmla="*/ 1311 w 2159"/>
                <a:gd name="T83" fmla="*/ 259 h 551"/>
                <a:gd name="T84" fmla="*/ 1508 w 2159"/>
                <a:gd name="T85" fmla="*/ 256 h 551"/>
                <a:gd name="T86" fmla="*/ 127 w 2159"/>
                <a:gd name="T87" fmla="*/ 254 h 551"/>
                <a:gd name="T88" fmla="*/ 1277 w 2159"/>
                <a:gd name="T89" fmla="*/ 269 h 551"/>
                <a:gd name="T90" fmla="*/ 1580 w 2159"/>
                <a:gd name="T91" fmla="*/ 143 h 551"/>
                <a:gd name="T92" fmla="*/ 1221 w 2159"/>
                <a:gd name="T93" fmla="*/ 45 h 551"/>
                <a:gd name="T94" fmla="*/ 1965 w 2159"/>
                <a:gd name="T95" fmla="*/ 260 h 551"/>
                <a:gd name="T96" fmla="*/ 120 w 2159"/>
                <a:gd name="T97" fmla="*/ 253 h 551"/>
                <a:gd name="T98" fmla="*/ 1712 w 2159"/>
                <a:gd name="T99" fmla="*/ 265 h 551"/>
                <a:gd name="T100" fmla="*/ 1818 w 2159"/>
                <a:gd name="T101" fmla="*/ 216 h 551"/>
                <a:gd name="T102" fmla="*/ 1606 w 2159"/>
                <a:gd name="T103" fmla="*/ 182 h 551"/>
                <a:gd name="T104" fmla="*/ 1727 w 2159"/>
                <a:gd name="T105" fmla="*/ 144 h 551"/>
                <a:gd name="T106" fmla="*/ 1630 w 2159"/>
                <a:gd name="T107" fmla="*/ 122 h 551"/>
                <a:gd name="T108" fmla="*/ 1284 w 2159"/>
                <a:gd name="T109" fmla="*/ 34 h 551"/>
                <a:gd name="T110" fmla="*/ 1173 w 2159"/>
                <a:gd name="T111" fmla="*/ 22 h 551"/>
                <a:gd name="T112" fmla="*/ 108 w 2159"/>
                <a:gd name="T113" fmla="*/ 256 h 551"/>
                <a:gd name="T114" fmla="*/ 226 w 2159"/>
                <a:gd name="T115" fmla="*/ 490 h 551"/>
                <a:gd name="T116" fmla="*/ 530 w 2159"/>
                <a:gd name="T117" fmla="*/ 463 h 551"/>
                <a:gd name="T118" fmla="*/ 1146 w 2159"/>
                <a:gd name="T119" fmla="*/ 341 h 551"/>
                <a:gd name="T120" fmla="*/ 1591 w 2159"/>
                <a:gd name="T121" fmla="*/ 279 h 551"/>
                <a:gd name="T122" fmla="*/ 1770 w 2159"/>
                <a:gd name="T123" fmla="*/ 267 h 551"/>
                <a:gd name="T124" fmla="*/ 1965 w 2159"/>
                <a:gd name="T125" fmla="*/ 266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59" h="551">
                  <a:moveTo>
                    <a:pt x="2157" y="252"/>
                  </a:moveTo>
                  <a:cubicBezTo>
                    <a:pt x="2153" y="251"/>
                    <a:pt x="2153" y="251"/>
                    <a:pt x="2153" y="251"/>
                  </a:cubicBezTo>
                  <a:cubicBezTo>
                    <a:pt x="2151" y="249"/>
                    <a:pt x="2156" y="250"/>
                    <a:pt x="2159" y="250"/>
                  </a:cubicBezTo>
                  <a:cubicBezTo>
                    <a:pt x="2156" y="246"/>
                    <a:pt x="2149" y="248"/>
                    <a:pt x="2143" y="248"/>
                  </a:cubicBezTo>
                  <a:cubicBezTo>
                    <a:pt x="2143" y="249"/>
                    <a:pt x="2137" y="252"/>
                    <a:pt x="2143" y="253"/>
                  </a:cubicBezTo>
                  <a:cubicBezTo>
                    <a:pt x="2143" y="255"/>
                    <a:pt x="2139" y="255"/>
                    <a:pt x="2137" y="255"/>
                  </a:cubicBezTo>
                  <a:cubicBezTo>
                    <a:pt x="2138" y="254"/>
                    <a:pt x="2133" y="251"/>
                    <a:pt x="2136" y="249"/>
                  </a:cubicBezTo>
                  <a:cubicBezTo>
                    <a:pt x="2133" y="250"/>
                    <a:pt x="2135" y="249"/>
                    <a:pt x="2129" y="249"/>
                  </a:cubicBezTo>
                  <a:cubicBezTo>
                    <a:pt x="2130" y="248"/>
                    <a:pt x="2118" y="248"/>
                    <a:pt x="2119" y="244"/>
                  </a:cubicBezTo>
                  <a:cubicBezTo>
                    <a:pt x="2117" y="245"/>
                    <a:pt x="2119" y="250"/>
                    <a:pt x="2112" y="249"/>
                  </a:cubicBezTo>
                  <a:cubicBezTo>
                    <a:pt x="2114" y="252"/>
                    <a:pt x="2122" y="253"/>
                    <a:pt x="2117" y="255"/>
                  </a:cubicBezTo>
                  <a:cubicBezTo>
                    <a:pt x="2120" y="254"/>
                    <a:pt x="2120" y="254"/>
                    <a:pt x="2120" y="254"/>
                  </a:cubicBezTo>
                  <a:cubicBezTo>
                    <a:pt x="2125" y="256"/>
                    <a:pt x="2119" y="256"/>
                    <a:pt x="2125" y="258"/>
                  </a:cubicBezTo>
                  <a:cubicBezTo>
                    <a:pt x="2123" y="258"/>
                    <a:pt x="2120" y="259"/>
                    <a:pt x="2119" y="257"/>
                  </a:cubicBezTo>
                  <a:cubicBezTo>
                    <a:pt x="2120" y="263"/>
                    <a:pt x="2109" y="258"/>
                    <a:pt x="2109" y="262"/>
                  </a:cubicBezTo>
                  <a:cubicBezTo>
                    <a:pt x="2107" y="261"/>
                    <a:pt x="2105" y="260"/>
                    <a:pt x="2102" y="260"/>
                  </a:cubicBezTo>
                  <a:cubicBezTo>
                    <a:pt x="2102" y="259"/>
                    <a:pt x="2100" y="257"/>
                    <a:pt x="2103" y="256"/>
                  </a:cubicBezTo>
                  <a:cubicBezTo>
                    <a:pt x="2105" y="257"/>
                    <a:pt x="2107" y="257"/>
                    <a:pt x="2110" y="258"/>
                  </a:cubicBezTo>
                  <a:cubicBezTo>
                    <a:pt x="2108" y="253"/>
                    <a:pt x="2100" y="255"/>
                    <a:pt x="2094" y="254"/>
                  </a:cubicBezTo>
                  <a:cubicBezTo>
                    <a:pt x="2095" y="254"/>
                    <a:pt x="2095" y="255"/>
                    <a:pt x="2094" y="255"/>
                  </a:cubicBezTo>
                  <a:cubicBezTo>
                    <a:pt x="2090" y="254"/>
                    <a:pt x="2082" y="252"/>
                    <a:pt x="2084" y="250"/>
                  </a:cubicBezTo>
                  <a:cubicBezTo>
                    <a:pt x="2066" y="248"/>
                    <a:pt x="2066" y="248"/>
                    <a:pt x="2066" y="248"/>
                  </a:cubicBezTo>
                  <a:cubicBezTo>
                    <a:pt x="2066" y="247"/>
                    <a:pt x="2069" y="248"/>
                    <a:pt x="2070" y="248"/>
                  </a:cubicBezTo>
                  <a:cubicBezTo>
                    <a:pt x="2059" y="246"/>
                    <a:pt x="2059" y="246"/>
                    <a:pt x="2059" y="246"/>
                  </a:cubicBezTo>
                  <a:cubicBezTo>
                    <a:pt x="2057" y="244"/>
                    <a:pt x="2063" y="245"/>
                    <a:pt x="2064" y="243"/>
                  </a:cubicBezTo>
                  <a:cubicBezTo>
                    <a:pt x="2057" y="243"/>
                    <a:pt x="2057" y="243"/>
                    <a:pt x="2057" y="243"/>
                  </a:cubicBezTo>
                  <a:cubicBezTo>
                    <a:pt x="2058" y="241"/>
                    <a:pt x="2058" y="241"/>
                    <a:pt x="2058" y="241"/>
                  </a:cubicBezTo>
                  <a:cubicBezTo>
                    <a:pt x="2056" y="242"/>
                    <a:pt x="2047" y="241"/>
                    <a:pt x="2045" y="238"/>
                  </a:cubicBezTo>
                  <a:cubicBezTo>
                    <a:pt x="2037" y="238"/>
                    <a:pt x="2037" y="244"/>
                    <a:pt x="2026" y="240"/>
                  </a:cubicBezTo>
                  <a:cubicBezTo>
                    <a:pt x="2027" y="237"/>
                    <a:pt x="2032" y="240"/>
                    <a:pt x="2035" y="238"/>
                  </a:cubicBezTo>
                  <a:cubicBezTo>
                    <a:pt x="2033" y="237"/>
                    <a:pt x="2026" y="238"/>
                    <a:pt x="2025" y="236"/>
                  </a:cubicBezTo>
                  <a:cubicBezTo>
                    <a:pt x="2017" y="236"/>
                    <a:pt x="2018" y="241"/>
                    <a:pt x="2015" y="244"/>
                  </a:cubicBezTo>
                  <a:cubicBezTo>
                    <a:pt x="2008" y="243"/>
                    <a:pt x="2014" y="241"/>
                    <a:pt x="2014" y="240"/>
                  </a:cubicBezTo>
                  <a:cubicBezTo>
                    <a:pt x="2012" y="240"/>
                    <a:pt x="2009" y="245"/>
                    <a:pt x="2007" y="241"/>
                  </a:cubicBezTo>
                  <a:cubicBezTo>
                    <a:pt x="2005" y="242"/>
                    <a:pt x="2003" y="243"/>
                    <a:pt x="2004" y="245"/>
                  </a:cubicBezTo>
                  <a:cubicBezTo>
                    <a:pt x="2002" y="245"/>
                    <a:pt x="2000" y="245"/>
                    <a:pt x="1998" y="244"/>
                  </a:cubicBezTo>
                  <a:cubicBezTo>
                    <a:pt x="1998" y="245"/>
                    <a:pt x="1998" y="245"/>
                    <a:pt x="1998" y="245"/>
                  </a:cubicBezTo>
                  <a:cubicBezTo>
                    <a:pt x="1996" y="244"/>
                    <a:pt x="1994" y="244"/>
                    <a:pt x="1993" y="242"/>
                  </a:cubicBezTo>
                  <a:cubicBezTo>
                    <a:pt x="1988" y="241"/>
                    <a:pt x="1977" y="239"/>
                    <a:pt x="1972" y="242"/>
                  </a:cubicBezTo>
                  <a:cubicBezTo>
                    <a:pt x="1973" y="238"/>
                    <a:pt x="1973" y="238"/>
                    <a:pt x="1973" y="238"/>
                  </a:cubicBezTo>
                  <a:cubicBezTo>
                    <a:pt x="1967" y="238"/>
                    <a:pt x="1967" y="238"/>
                    <a:pt x="1967" y="238"/>
                  </a:cubicBezTo>
                  <a:cubicBezTo>
                    <a:pt x="1963" y="235"/>
                    <a:pt x="1972" y="236"/>
                    <a:pt x="1975" y="236"/>
                  </a:cubicBezTo>
                  <a:cubicBezTo>
                    <a:pt x="1968" y="234"/>
                    <a:pt x="1962" y="234"/>
                    <a:pt x="1956" y="233"/>
                  </a:cubicBezTo>
                  <a:cubicBezTo>
                    <a:pt x="1957" y="233"/>
                    <a:pt x="1959" y="233"/>
                    <a:pt x="1961" y="233"/>
                  </a:cubicBezTo>
                  <a:cubicBezTo>
                    <a:pt x="1958" y="230"/>
                    <a:pt x="1952" y="232"/>
                    <a:pt x="1946" y="231"/>
                  </a:cubicBezTo>
                  <a:cubicBezTo>
                    <a:pt x="1946" y="232"/>
                    <a:pt x="1945" y="233"/>
                    <a:pt x="1944" y="234"/>
                  </a:cubicBezTo>
                  <a:cubicBezTo>
                    <a:pt x="1944" y="232"/>
                    <a:pt x="1943" y="232"/>
                    <a:pt x="1947" y="230"/>
                  </a:cubicBezTo>
                  <a:cubicBezTo>
                    <a:pt x="1943" y="231"/>
                    <a:pt x="1943" y="231"/>
                    <a:pt x="1943" y="231"/>
                  </a:cubicBezTo>
                  <a:cubicBezTo>
                    <a:pt x="1937" y="230"/>
                    <a:pt x="1943" y="229"/>
                    <a:pt x="1944" y="228"/>
                  </a:cubicBezTo>
                  <a:cubicBezTo>
                    <a:pt x="1936" y="226"/>
                    <a:pt x="1936" y="226"/>
                    <a:pt x="1936" y="226"/>
                  </a:cubicBezTo>
                  <a:cubicBezTo>
                    <a:pt x="1933" y="228"/>
                    <a:pt x="1938" y="229"/>
                    <a:pt x="1932" y="229"/>
                  </a:cubicBezTo>
                  <a:cubicBezTo>
                    <a:pt x="1930" y="228"/>
                    <a:pt x="1928" y="228"/>
                    <a:pt x="1925" y="227"/>
                  </a:cubicBezTo>
                  <a:cubicBezTo>
                    <a:pt x="1925" y="227"/>
                    <a:pt x="1925" y="227"/>
                    <a:pt x="1925" y="227"/>
                  </a:cubicBezTo>
                  <a:cubicBezTo>
                    <a:pt x="1925" y="227"/>
                    <a:pt x="1925" y="227"/>
                    <a:pt x="1925" y="227"/>
                  </a:cubicBezTo>
                  <a:cubicBezTo>
                    <a:pt x="1919" y="226"/>
                    <a:pt x="1912" y="225"/>
                    <a:pt x="1906" y="224"/>
                  </a:cubicBezTo>
                  <a:cubicBezTo>
                    <a:pt x="1912" y="227"/>
                    <a:pt x="1912" y="227"/>
                    <a:pt x="1912" y="227"/>
                  </a:cubicBezTo>
                  <a:cubicBezTo>
                    <a:pt x="1908" y="226"/>
                    <a:pt x="1908" y="229"/>
                    <a:pt x="1907" y="232"/>
                  </a:cubicBezTo>
                  <a:cubicBezTo>
                    <a:pt x="1907" y="232"/>
                    <a:pt x="1907" y="232"/>
                    <a:pt x="1907" y="232"/>
                  </a:cubicBezTo>
                  <a:cubicBezTo>
                    <a:pt x="1907" y="232"/>
                    <a:pt x="1907" y="232"/>
                    <a:pt x="1907" y="232"/>
                  </a:cubicBezTo>
                  <a:cubicBezTo>
                    <a:pt x="1902" y="232"/>
                    <a:pt x="1895" y="231"/>
                    <a:pt x="1891" y="230"/>
                  </a:cubicBezTo>
                  <a:cubicBezTo>
                    <a:pt x="1896" y="228"/>
                    <a:pt x="1894" y="224"/>
                    <a:pt x="1890" y="222"/>
                  </a:cubicBezTo>
                  <a:cubicBezTo>
                    <a:pt x="1880" y="221"/>
                    <a:pt x="1882" y="226"/>
                    <a:pt x="1877" y="227"/>
                  </a:cubicBezTo>
                  <a:cubicBezTo>
                    <a:pt x="1881" y="222"/>
                    <a:pt x="1870" y="224"/>
                    <a:pt x="1871" y="222"/>
                  </a:cubicBezTo>
                  <a:cubicBezTo>
                    <a:pt x="1868" y="221"/>
                    <a:pt x="1864" y="221"/>
                    <a:pt x="1860" y="221"/>
                  </a:cubicBezTo>
                  <a:cubicBezTo>
                    <a:pt x="1860" y="221"/>
                    <a:pt x="1860" y="221"/>
                    <a:pt x="1860" y="220"/>
                  </a:cubicBezTo>
                  <a:cubicBezTo>
                    <a:pt x="1858" y="220"/>
                    <a:pt x="1856" y="221"/>
                    <a:pt x="1855" y="221"/>
                  </a:cubicBezTo>
                  <a:cubicBezTo>
                    <a:pt x="1851" y="221"/>
                    <a:pt x="1847" y="221"/>
                    <a:pt x="1844" y="221"/>
                  </a:cubicBezTo>
                  <a:cubicBezTo>
                    <a:pt x="1845" y="220"/>
                    <a:pt x="1849" y="221"/>
                    <a:pt x="1851" y="220"/>
                  </a:cubicBezTo>
                  <a:cubicBezTo>
                    <a:pt x="1849" y="219"/>
                    <a:pt x="1844" y="220"/>
                    <a:pt x="1843" y="218"/>
                  </a:cubicBezTo>
                  <a:cubicBezTo>
                    <a:pt x="1850" y="219"/>
                    <a:pt x="1840" y="212"/>
                    <a:pt x="1851" y="213"/>
                  </a:cubicBezTo>
                  <a:cubicBezTo>
                    <a:pt x="1838" y="211"/>
                    <a:pt x="1838" y="211"/>
                    <a:pt x="1838" y="211"/>
                  </a:cubicBezTo>
                  <a:cubicBezTo>
                    <a:pt x="1839" y="209"/>
                    <a:pt x="1839" y="207"/>
                    <a:pt x="1836" y="207"/>
                  </a:cubicBezTo>
                  <a:cubicBezTo>
                    <a:pt x="1836" y="209"/>
                    <a:pt x="1832" y="211"/>
                    <a:pt x="1828" y="210"/>
                  </a:cubicBezTo>
                  <a:cubicBezTo>
                    <a:pt x="1826" y="207"/>
                    <a:pt x="1838" y="208"/>
                    <a:pt x="1831" y="205"/>
                  </a:cubicBezTo>
                  <a:cubicBezTo>
                    <a:pt x="1834" y="205"/>
                    <a:pt x="1837" y="205"/>
                    <a:pt x="1840" y="205"/>
                  </a:cubicBezTo>
                  <a:cubicBezTo>
                    <a:pt x="1837" y="208"/>
                    <a:pt x="1850" y="206"/>
                    <a:pt x="1845" y="209"/>
                  </a:cubicBezTo>
                  <a:cubicBezTo>
                    <a:pt x="1858" y="210"/>
                    <a:pt x="1861" y="212"/>
                    <a:pt x="1873" y="211"/>
                  </a:cubicBezTo>
                  <a:cubicBezTo>
                    <a:pt x="1872" y="212"/>
                    <a:pt x="1864" y="216"/>
                    <a:pt x="1858" y="214"/>
                  </a:cubicBezTo>
                  <a:cubicBezTo>
                    <a:pt x="1857" y="213"/>
                    <a:pt x="1857" y="213"/>
                    <a:pt x="1857" y="213"/>
                  </a:cubicBezTo>
                  <a:cubicBezTo>
                    <a:pt x="1849" y="214"/>
                    <a:pt x="1863" y="215"/>
                    <a:pt x="1862" y="218"/>
                  </a:cubicBezTo>
                  <a:cubicBezTo>
                    <a:pt x="1872" y="214"/>
                    <a:pt x="1884" y="221"/>
                    <a:pt x="1896" y="221"/>
                  </a:cubicBezTo>
                  <a:cubicBezTo>
                    <a:pt x="1894" y="219"/>
                    <a:pt x="1896" y="219"/>
                    <a:pt x="1897" y="217"/>
                  </a:cubicBezTo>
                  <a:cubicBezTo>
                    <a:pt x="1892" y="217"/>
                    <a:pt x="1893" y="218"/>
                    <a:pt x="1889" y="216"/>
                  </a:cubicBezTo>
                  <a:cubicBezTo>
                    <a:pt x="1890" y="214"/>
                    <a:pt x="1893" y="215"/>
                    <a:pt x="1894" y="214"/>
                  </a:cubicBezTo>
                  <a:cubicBezTo>
                    <a:pt x="1895" y="211"/>
                    <a:pt x="1890" y="213"/>
                    <a:pt x="1889" y="212"/>
                  </a:cubicBezTo>
                  <a:cubicBezTo>
                    <a:pt x="1893" y="211"/>
                    <a:pt x="1893" y="211"/>
                    <a:pt x="1895" y="209"/>
                  </a:cubicBezTo>
                  <a:cubicBezTo>
                    <a:pt x="1898" y="211"/>
                    <a:pt x="1898" y="212"/>
                    <a:pt x="1900" y="214"/>
                  </a:cubicBezTo>
                  <a:cubicBezTo>
                    <a:pt x="1911" y="216"/>
                    <a:pt x="1910" y="212"/>
                    <a:pt x="1919" y="213"/>
                  </a:cubicBezTo>
                  <a:cubicBezTo>
                    <a:pt x="1915" y="213"/>
                    <a:pt x="1920" y="215"/>
                    <a:pt x="1918" y="215"/>
                  </a:cubicBezTo>
                  <a:cubicBezTo>
                    <a:pt x="1919" y="215"/>
                    <a:pt x="1919" y="215"/>
                    <a:pt x="1919" y="215"/>
                  </a:cubicBezTo>
                  <a:cubicBezTo>
                    <a:pt x="1911" y="218"/>
                    <a:pt x="1898" y="216"/>
                    <a:pt x="1899" y="222"/>
                  </a:cubicBezTo>
                  <a:cubicBezTo>
                    <a:pt x="1906" y="222"/>
                    <a:pt x="1910" y="219"/>
                    <a:pt x="1918" y="220"/>
                  </a:cubicBezTo>
                  <a:cubicBezTo>
                    <a:pt x="1918" y="221"/>
                    <a:pt x="1918" y="221"/>
                    <a:pt x="1918" y="221"/>
                  </a:cubicBezTo>
                  <a:cubicBezTo>
                    <a:pt x="1924" y="222"/>
                    <a:pt x="1918" y="220"/>
                    <a:pt x="1919" y="219"/>
                  </a:cubicBezTo>
                  <a:cubicBezTo>
                    <a:pt x="1925" y="218"/>
                    <a:pt x="1928" y="225"/>
                    <a:pt x="1932" y="221"/>
                  </a:cubicBezTo>
                  <a:cubicBezTo>
                    <a:pt x="1925" y="220"/>
                    <a:pt x="1925" y="220"/>
                    <a:pt x="1925" y="220"/>
                  </a:cubicBezTo>
                  <a:cubicBezTo>
                    <a:pt x="1930" y="218"/>
                    <a:pt x="1924" y="219"/>
                    <a:pt x="1925" y="216"/>
                  </a:cubicBezTo>
                  <a:cubicBezTo>
                    <a:pt x="1934" y="214"/>
                    <a:pt x="1949" y="218"/>
                    <a:pt x="1961" y="216"/>
                  </a:cubicBezTo>
                  <a:cubicBezTo>
                    <a:pt x="1958" y="214"/>
                    <a:pt x="1957" y="214"/>
                    <a:pt x="1952" y="213"/>
                  </a:cubicBezTo>
                  <a:cubicBezTo>
                    <a:pt x="1954" y="209"/>
                    <a:pt x="1956" y="210"/>
                    <a:pt x="1953" y="205"/>
                  </a:cubicBezTo>
                  <a:cubicBezTo>
                    <a:pt x="1948" y="205"/>
                    <a:pt x="1948" y="205"/>
                    <a:pt x="1948" y="205"/>
                  </a:cubicBezTo>
                  <a:cubicBezTo>
                    <a:pt x="1947" y="200"/>
                    <a:pt x="1947" y="200"/>
                    <a:pt x="1947" y="200"/>
                  </a:cubicBezTo>
                  <a:cubicBezTo>
                    <a:pt x="1949" y="200"/>
                    <a:pt x="1950" y="201"/>
                    <a:pt x="1952" y="201"/>
                  </a:cubicBezTo>
                  <a:cubicBezTo>
                    <a:pt x="1953" y="199"/>
                    <a:pt x="1961" y="203"/>
                    <a:pt x="1961" y="200"/>
                  </a:cubicBezTo>
                  <a:cubicBezTo>
                    <a:pt x="1956" y="200"/>
                    <a:pt x="1956" y="200"/>
                    <a:pt x="1956" y="200"/>
                  </a:cubicBezTo>
                  <a:cubicBezTo>
                    <a:pt x="1954" y="198"/>
                    <a:pt x="1959" y="199"/>
                    <a:pt x="1963" y="198"/>
                  </a:cubicBezTo>
                  <a:cubicBezTo>
                    <a:pt x="1959" y="195"/>
                    <a:pt x="1952" y="197"/>
                    <a:pt x="1945" y="197"/>
                  </a:cubicBezTo>
                  <a:cubicBezTo>
                    <a:pt x="1946" y="198"/>
                    <a:pt x="1939" y="201"/>
                    <a:pt x="1946" y="202"/>
                  </a:cubicBezTo>
                  <a:cubicBezTo>
                    <a:pt x="1946" y="204"/>
                    <a:pt x="1942" y="204"/>
                    <a:pt x="1939" y="204"/>
                  </a:cubicBezTo>
                  <a:cubicBezTo>
                    <a:pt x="1940" y="203"/>
                    <a:pt x="1935" y="200"/>
                    <a:pt x="1938" y="198"/>
                  </a:cubicBezTo>
                  <a:cubicBezTo>
                    <a:pt x="1934" y="199"/>
                    <a:pt x="1936" y="198"/>
                    <a:pt x="1930" y="198"/>
                  </a:cubicBezTo>
                  <a:cubicBezTo>
                    <a:pt x="1931" y="197"/>
                    <a:pt x="1919" y="197"/>
                    <a:pt x="1919" y="193"/>
                  </a:cubicBezTo>
                  <a:cubicBezTo>
                    <a:pt x="1917" y="195"/>
                    <a:pt x="1920" y="199"/>
                    <a:pt x="1912" y="198"/>
                  </a:cubicBezTo>
                  <a:cubicBezTo>
                    <a:pt x="1914" y="201"/>
                    <a:pt x="1923" y="202"/>
                    <a:pt x="1917" y="205"/>
                  </a:cubicBezTo>
                  <a:cubicBezTo>
                    <a:pt x="1921" y="203"/>
                    <a:pt x="1921" y="203"/>
                    <a:pt x="1921" y="203"/>
                  </a:cubicBezTo>
                  <a:cubicBezTo>
                    <a:pt x="1926" y="205"/>
                    <a:pt x="1919" y="206"/>
                    <a:pt x="1926" y="208"/>
                  </a:cubicBezTo>
                  <a:cubicBezTo>
                    <a:pt x="1924" y="207"/>
                    <a:pt x="1920" y="208"/>
                    <a:pt x="1919" y="206"/>
                  </a:cubicBezTo>
                  <a:cubicBezTo>
                    <a:pt x="1921" y="212"/>
                    <a:pt x="1909" y="208"/>
                    <a:pt x="1909" y="212"/>
                  </a:cubicBezTo>
                  <a:cubicBezTo>
                    <a:pt x="1907" y="210"/>
                    <a:pt x="1905" y="210"/>
                    <a:pt x="1901" y="210"/>
                  </a:cubicBezTo>
                  <a:cubicBezTo>
                    <a:pt x="1902" y="209"/>
                    <a:pt x="1899" y="207"/>
                    <a:pt x="1902" y="206"/>
                  </a:cubicBezTo>
                  <a:cubicBezTo>
                    <a:pt x="1905" y="207"/>
                    <a:pt x="1907" y="206"/>
                    <a:pt x="1909" y="208"/>
                  </a:cubicBezTo>
                  <a:cubicBezTo>
                    <a:pt x="1908" y="202"/>
                    <a:pt x="1899" y="205"/>
                    <a:pt x="1893" y="203"/>
                  </a:cubicBezTo>
                  <a:cubicBezTo>
                    <a:pt x="1894" y="204"/>
                    <a:pt x="1894" y="204"/>
                    <a:pt x="1892" y="205"/>
                  </a:cubicBezTo>
                  <a:cubicBezTo>
                    <a:pt x="1888" y="204"/>
                    <a:pt x="1880" y="202"/>
                    <a:pt x="1882" y="200"/>
                  </a:cubicBezTo>
                  <a:cubicBezTo>
                    <a:pt x="1862" y="199"/>
                    <a:pt x="1862" y="199"/>
                    <a:pt x="1862" y="199"/>
                  </a:cubicBezTo>
                  <a:cubicBezTo>
                    <a:pt x="1862" y="197"/>
                    <a:pt x="1865" y="198"/>
                    <a:pt x="1866" y="198"/>
                  </a:cubicBezTo>
                  <a:cubicBezTo>
                    <a:pt x="1855" y="197"/>
                    <a:pt x="1855" y="197"/>
                    <a:pt x="1855" y="197"/>
                  </a:cubicBezTo>
                  <a:cubicBezTo>
                    <a:pt x="1852" y="195"/>
                    <a:pt x="1859" y="196"/>
                    <a:pt x="1860" y="194"/>
                  </a:cubicBezTo>
                  <a:cubicBezTo>
                    <a:pt x="1852" y="194"/>
                    <a:pt x="1852" y="194"/>
                    <a:pt x="1852" y="194"/>
                  </a:cubicBezTo>
                  <a:cubicBezTo>
                    <a:pt x="1853" y="192"/>
                    <a:pt x="1853" y="192"/>
                    <a:pt x="1853" y="192"/>
                  </a:cubicBezTo>
                  <a:cubicBezTo>
                    <a:pt x="1851" y="193"/>
                    <a:pt x="1842" y="193"/>
                    <a:pt x="1839" y="190"/>
                  </a:cubicBezTo>
                  <a:cubicBezTo>
                    <a:pt x="1831" y="190"/>
                    <a:pt x="1831" y="196"/>
                    <a:pt x="1819" y="192"/>
                  </a:cubicBezTo>
                  <a:cubicBezTo>
                    <a:pt x="1819" y="189"/>
                    <a:pt x="1826" y="192"/>
                    <a:pt x="1828" y="190"/>
                  </a:cubicBezTo>
                  <a:cubicBezTo>
                    <a:pt x="1826" y="189"/>
                    <a:pt x="1819" y="190"/>
                    <a:pt x="1818" y="188"/>
                  </a:cubicBezTo>
                  <a:cubicBezTo>
                    <a:pt x="1809" y="189"/>
                    <a:pt x="1811" y="194"/>
                    <a:pt x="1807" y="196"/>
                  </a:cubicBezTo>
                  <a:cubicBezTo>
                    <a:pt x="1800" y="196"/>
                    <a:pt x="1806" y="194"/>
                    <a:pt x="1805" y="193"/>
                  </a:cubicBezTo>
                  <a:cubicBezTo>
                    <a:pt x="1803" y="192"/>
                    <a:pt x="1800" y="197"/>
                    <a:pt x="1798" y="193"/>
                  </a:cubicBezTo>
                  <a:cubicBezTo>
                    <a:pt x="1795" y="195"/>
                    <a:pt x="1793" y="197"/>
                    <a:pt x="1798" y="199"/>
                  </a:cubicBezTo>
                  <a:cubicBezTo>
                    <a:pt x="1796" y="199"/>
                    <a:pt x="1792" y="199"/>
                    <a:pt x="1790" y="200"/>
                  </a:cubicBezTo>
                  <a:cubicBezTo>
                    <a:pt x="1790" y="200"/>
                    <a:pt x="1790" y="199"/>
                    <a:pt x="1789" y="199"/>
                  </a:cubicBezTo>
                  <a:cubicBezTo>
                    <a:pt x="1789" y="197"/>
                    <a:pt x="1784" y="198"/>
                    <a:pt x="1784" y="195"/>
                  </a:cubicBezTo>
                  <a:cubicBezTo>
                    <a:pt x="1783" y="195"/>
                    <a:pt x="1783" y="195"/>
                    <a:pt x="1782" y="195"/>
                  </a:cubicBezTo>
                  <a:cubicBezTo>
                    <a:pt x="1783" y="193"/>
                    <a:pt x="1784" y="193"/>
                    <a:pt x="1782" y="189"/>
                  </a:cubicBezTo>
                  <a:cubicBezTo>
                    <a:pt x="1776" y="189"/>
                    <a:pt x="1776" y="189"/>
                    <a:pt x="1776" y="189"/>
                  </a:cubicBezTo>
                  <a:cubicBezTo>
                    <a:pt x="1776" y="184"/>
                    <a:pt x="1776" y="184"/>
                    <a:pt x="1776" y="184"/>
                  </a:cubicBezTo>
                  <a:cubicBezTo>
                    <a:pt x="1777" y="184"/>
                    <a:pt x="1779" y="185"/>
                    <a:pt x="1780" y="185"/>
                  </a:cubicBezTo>
                  <a:cubicBezTo>
                    <a:pt x="1781" y="183"/>
                    <a:pt x="1789" y="187"/>
                    <a:pt x="1789" y="184"/>
                  </a:cubicBezTo>
                  <a:cubicBezTo>
                    <a:pt x="1784" y="184"/>
                    <a:pt x="1784" y="184"/>
                    <a:pt x="1784" y="184"/>
                  </a:cubicBezTo>
                  <a:cubicBezTo>
                    <a:pt x="1782" y="182"/>
                    <a:pt x="1788" y="182"/>
                    <a:pt x="1791" y="182"/>
                  </a:cubicBezTo>
                  <a:cubicBezTo>
                    <a:pt x="1787" y="179"/>
                    <a:pt x="1780" y="181"/>
                    <a:pt x="1773" y="181"/>
                  </a:cubicBezTo>
                  <a:cubicBezTo>
                    <a:pt x="1774" y="183"/>
                    <a:pt x="1767" y="186"/>
                    <a:pt x="1774" y="186"/>
                  </a:cubicBezTo>
                  <a:cubicBezTo>
                    <a:pt x="1774" y="188"/>
                    <a:pt x="1770" y="189"/>
                    <a:pt x="1768" y="189"/>
                  </a:cubicBezTo>
                  <a:cubicBezTo>
                    <a:pt x="1769" y="188"/>
                    <a:pt x="1764" y="184"/>
                    <a:pt x="1767" y="183"/>
                  </a:cubicBezTo>
                  <a:cubicBezTo>
                    <a:pt x="1763" y="184"/>
                    <a:pt x="1765" y="183"/>
                    <a:pt x="1759" y="183"/>
                  </a:cubicBezTo>
                  <a:cubicBezTo>
                    <a:pt x="1760" y="182"/>
                    <a:pt x="1747" y="183"/>
                    <a:pt x="1748" y="179"/>
                  </a:cubicBezTo>
                  <a:cubicBezTo>
                    <a:pt x="1746" y="180"/>
                    <a:pt x="1748" y="184"/>
                    <a:pt x="1741" y="184"/>
                  </a:cubicBezTo>
                  <a:cubicBezTo>
                    <a:pt x="1742" y="186"/>
                    <a:pt x="1748" y="187"/>
                    <a:pt x="1748" y="189"/>
                  </a:cubicBezTo>
                  <a:cubicBezTo>
                    <a:pt x="1746" y="189"/>
                    <a:pt x="1744" y="189"/>
                    <a:pt x="1742" y="189"/>
                  </a:cubicBezTo>
                  <a:cubicBezTo>
                    <a:pt x="1744" y="190"/>
                    <a:pt x="1743" y="191"/>
                    <a:pt x="1744" y="192"/>
                  </a:cubicBezTo>
                  <a:cubicBezTo>
                    <a:pt x="1742" y="193"/>
                    <a:pt x="1740" y="193"/>
                    <a:pt x="1738" y="193"/>
                  </a:cubicBezTo>
                  <a:cubicBezTo>
                    <a:pt x="1737" y="192"/>
                    <a:pt x="1736" y="191"/>
                    <a:pt x="1735" y="191"/>
                  </a:cubicBezTo>
                  <a:cubicBezTo>
                    <a:pt x="1735" y="190"/>
                    <a:pt x="1736" y="190"/>
                    <a:pt x="1736" y="190"/>
                  </a:cubicBezTo>
                  <a:cubicBezTo>
                    <a:pt x="1733" y="190"/>
                    <a:pt x="1733" y="190"/>
                    <a:pt x="1733" y="190"/>
                  </a:cubicBezTo>
                  <a:cubicBezTo>
                    <a:pt x="1732" y="190"/>
                    <a:pt x="1732" y="190"/>
                    <a:pt x="1731" y="190"/>
                  </a:cubicBezTo>
                  <a:cubicBezTo>
                    <a:pt x="1731" y="188"/>
                    <a:pt x="1729" y="188"/>
                    <a:pt x="1734" y="186"/>
                  </a:cubicBezTo>
                  <a:cubicBezTo>
                    <a:pt x="1729" y="187"/>
                    <a:pt x="1729" y="187"/>
                    <a:pt x="1729" y="187"/>
                  </a:cubicBezTo>
                  <a:cubicBezTo>
                    <a:pt x="1723" y="186"/>
                    <a:pt x="1729" y="184"/>
                    <a:pt x="1730" y="183"/>
                  </a:cubicBezTo>
                  <a:cubicBezTo>
                    <a:pt x="1721" y="183"/>
                    <a:pt x="1721" y="183"/>
                    <a:pt x="1721" y="183"/>
                  </a:cubicBezTo>
                  <a:cubicBezTo>
                    <a:pt x="1718" y="184"/>
                    <a:pt x="1723" y="185"/>
                    <a:pt x="1717" y="186"/>
                  </a:cubicBezTo>
                  <a:cubicBezTo>
                    <a:pt x="1714" y="184"/>
                    <a:pt x="1711" y="184"/>
                    <a:pt x="1707" y="183"/>
                  </a:cubicBezTo>
                  <a:cubicBezTo>
                    <a:pt x="1708" y="183"/>
                    <a:pt x="1708" y="183"/>
                    <a:pt x="1709" y="183"/>
                  </a:cubicBezTo>
                  <a:cubicBezTo>
                    <a:pt x="1705" y="181"/>
                    <a:pt x="1705" y="181"/>
                    <a:pt x="1700" y="181"/>
                  </a:cubicBezTo>
                  <a:cubicBezTo>
                    <a:pt x="1702" y="176"/>
                    <a:pt x="1704" y="177"/>
                    <a:pt x="1701" y="173"/>
                  </a:cubicBezTo>
                  <a:cubicBezTo>
                    <a:pt x="1696" y="172"/>
                    <a:pt x="1696" y="172"/>
                    <a:pt x="1696" y="172"/>
                  </a:cubicBezTo>
                  <a:cubicBezTo>
                    <a:pt x="1696" y="168"/>
                    <a:pt x="1696" y="168"/>
                    <a:pt x="1696" y="168"/>
                  </a:cubicBezTo>
                  <a:cubicBezTo>
                    <a:pt x="1697" y="168"/>
                    <a:pt x="1699" y="168"/>
                    <a:pt x="1700" y="169"/>
                  </a:cubicBezTo>
                  <a:cubicBezTo>
                    <a:pt x="1700" y="166"/>
                    <a:pt x="1708" y="170"/>
                    <a:pt x="1708" y="167"/>
                  </a:cubicBezTo>
                  <a:cubicBezTo>
                    <a:pt x="1704" y="167"/>
                    <a:pt x="1704" y="167"/>
                    <a:pt x="1704" y="167"/>
                  </a:cubicBezTo>
                  <a:cubicBezTo>
                    <a:pt x="1701" y="165"/>
                    <a:pt x="1706" y="166"/>
                    <a:pt x="1709" y="165"/>
                  </a:cubicBezTo>
                  <a:cubicBezTo>
                    <a:pt x="1706" y="162"/>
                    <a:pt x="1700" y="165"/>
                    <a:pt x="1694" y="164"/>
                  </a:cubicBezTo>
                  <a:cubicBezTo>
                    <a:pt x="1694" y="166"/>
                    <a:pt x="1688" y="169"/>
                    <a:pt x="1694" y="170"/>
                  </a:cubicBezTo>
                  <a:cubicBezTo>
                    <a:pt x="1694" y="171"/>
                    <a:pt x="1691" y="172"/>
                    <a:pt x="1689" y="172"/>
                  </a:cubicBezTo>
                  <a:cubicBezTo>
                    <a:pt x="1690" y="171"/>
                    <a:pt x="1685" y="168"/>
                    <a:pt x="1688" y="166"/>
                  </a:cubicBezTo>
                  <a:cubicBezTo>
                    <a:pt x="1684" y="167"/>
                    <a:pt x="1686" y="166"/>
                    <a:pt x="1681" y="166"/>
                  </a:cubicBezTo>
                  <a:cubicBezTo>
                    <a:pt x="1681" y="165"/>
                    <a:pt x="1670" y="166"/>
                    <a:pt x="1671" y="162"/>
                  </a:cubicBezTo>
                  <a:cubicBezTo>
                    <a:pt x="1669" y="163"/>
                    <a:pt x="1671" y="168"/>
                    <a:pt x="1664" y="167"/>
                  </a:cubicBezTo>
                  <a:cubicBezTo>
                    <a:pt x="1666" y="170"/>
                    <a:pt x="1674" y="171"/>
                    <a:pt x="1669" y="173"/>
                  </a:cubicBezTo>
                  <a:cubicBezTo>
                    <a:pt x="1672" y="172"/>
                    <a:pt x="1672" y="172"/>
                    <a:pt x="1672" y="172"/>
                  </a:cubicBezTo>
                  <a:cubicBezTo>
                    <a:pt x="1677" y="173"/>
                    <a:pt x="1671" y="175"/>
                    <a:pt x="1677" y="176"/>
                  </a:cubicBezTo>
                  <a:cubicBezTo>
                    <a:pt x="1676" y="176"/>
                    <a:pt x="1672" y="177"/>
                    <a:pt x="1671" y="175"/>
                  </a:cubicBezTo>
                  <a:cubicBezTo>
                    <a:pt x="1672" y="177"/>
                    <a:pt x="1671" y="178"/>
                    <a:pt x="1669" y="178"/>
                  </a:cubicBezTo>
                  <a:cubicBezTo>
                    <a:pt x="1669" y="178"/>
                    <a:pt x="1668" y="178"/>
                    <a:pt x="1668" y="177"/>
                  </a:cubicBezTo>
                  <a:cubicBezTo>
                    <a:pt x="1664" y="177"/>
                    <a:pt x="1662" y="179"/>
                    <a:pt x="1660" y="180"/>
                  </a:cubicBezTo>
                  <a:cubicBezTo>
                    <a:pt x="1658" y="179"/>
                    <a:pt x="1657" y="179"/>
                    <a:pt x="1655" y="180"/>
                  </a:cubicBezTo>
                  <a:cubicBezTo>
                    <a:pt x="1655" y="179"/>
                    <a:pt x="1655" y="179"/>
                    <a:pt x="1655" y="178"/>
                  </a:cubicBezTo>
                  <a:cubicBezTo>
                    <a:pt x="1656" y="178"/>
                    <a:pt x="1656" y="178"/>
                    <a:pt x="1657" y="178"/>
                  </a:cubicBezTo>
                  <a:cubicBezTo>
                    <a:pt x="1656" y="178"/>
                    <a:pt x="1656" y="177"/>
                    <a:pt x="1655" y="177"/>
                  </a:cubicBezTo>
                  <a:cubicBezTo>
                    <a:pt x="1655" y="177"/>
                    <a:pt x="1655" y="176"/>
                    <a:pt x="1656" y="176"/>
                  </a:cubicBezTo>
                  <a:cubicBezTo>
                    <a:pt x="1658" y="176"/>
                    <a:pt x="1660" y="176"/>
                    <a:pt x="1662" y="177"/>
                  </a:cubicBezTo>
                  <a:cubicBezTo>
                    <a:pt x="1661" y="171"/>
                    <a:pt x="1653" y="175"/>
                    <a:pt x="1648" y="173"/>
                  </a:cubicBezTo>
                  <a:cubicBezTo>
                    <a:pt x="1648" y="174"/>
                    <a:pt x="1649" y="175"/>
                    <a:pt x="1647" y="175"/>
                  </a:cubicBezTo>
                  <a:cubicBezTo>
                    <a:pt x="1644" y="174"/>
                    <a:pt x="1636" y="173"/>
                    <a:pt x="1638" y="170"/>
                  </a:cubicBezTo>
                  <a:cubicBezTo>
                    <a:pt x="1620" y="171"/>
                    <a:pt x="1620" y="171"/>
                    <a:pt x="1620" y="171"/>
                  </a:cubicBezTo>
                  <a:cubicBezTo>
                    <a:pt x="1620" y="169"/>
                    <a:pt x="1623" y="170"/>
                    <a:pt x="1624" y="170"/>
                  </a:cubicBezTo>
                  <a:cubicBezTo>
                    <a:pt x="1614" y="169"/>
                    <a:pt x="1614" y="169"/>
                    <a:pt x="1614" y="169"/>
                  </a:cubicBezTo>
                  <a:cubicBezTo>
                    <a:pt x="1611" y="167"/>
                    <a:pt x="1617" y="168"/>
                    <a:pt x="1618" y="166"/>
                  </a:cubicBezTo>
                  <a:cubicBezTo>
                    <a:pt x="1616" y="166"/>
                    <a:pt x="1616" y="166"/>
                    <a:pt x="1616" y="166"/>
                  </a:cubicBezTo>
                  <a:cubicBezTo>
                    <a:pt x="1617" y="165"/>
                    <a:pt x="1613" y="162"/>
                    <a:pt x="1615" y="160"/>
                  </a:cubicBezTo>
                  <a:cubicBezTo>
                    <a:pt x="1617" y="160"/>
                    <a:pt x="1618" y="161"/>
                    <a:pt x="1618" y="162"/>
                  </a:cubicBezTo>
                  <a:cubicBezTo>
                    <a:pt x="1621" y="160"/>
                    <a:pt x="1619" y="158"/>
                    <a:pt x="1621" y="157"/>
                  </a:cubicBezTo>
                  <a:cubicBezTo>
                    <a:pt x="1619" y="157"/>
                    <a:pt x="1619" y="157"/>
                    <a:pt x="1619" y="157"/>
                  </a:cubicBezTo>
                  <a:cubicBezTo>
                    <a:pt x="1620" y="156"/>
                    <a:pt x="1619" y="154"/>
                    <a:pt x="1619" y="153"/>
                  </a:cubicBezTo>
                  <a:cubicBezTo>
                    <a:pt x="1620" y="152"/>
                    <a:pt x="1621" y="152"/>
                    <a:pt x="1622" y="152"/>
                  </a:cubicBezTo>
                  <a:cubicBezTo>
                    <a:pt x="1620" y="152"/>
                    <a:pt x="1620" y="152"/>
                    <a:pt x="1620" y="152"/>
                  </a:cubicBezTo>
                  <a:cubicBezTo>
                    <a:pt x="1619" y="152"/>
                    <a:pt x="1619" y="152"/>
                    <a:pt x="1619" y="152"/>
                  </a:cubicBezTo>
                  <a:cubicBezTo>
                    <a:pt x="1620" y="152"/>
                    <a:pt x="1620" y="151"/>
                    <a:pt x="1622" y="151"/>
                  </a:cubicBezTo>
                  <a:cubicBezTo>
                    <a:pt x="1622" y="151"/>
                    <a:pt x="1623" y="151"/>
                    <a:pt x="1623" y="151"/>
                  </a:cubicBezTo>
                  <a:cubicBezTo>
                    <a:pt x="1623" y="152"/>
                    <a:pt x="1623" y="152"/>
                    <a:pt x="1623" y="152"/>
                  </a:cubicBezTo>
                  <a:cubicBezTo>
                    <a:pt x="1623" y="152"/>
                    <a:pt x="1623" y="152"/>
                    <a:pt x="1623" y="151"/>
                  </a:cubicBezTo>
                  <a:cubicBezTo>
                    <a:pt x="1625" y="152"/>
                    <a:pt x="1624" y="153"/>
                    <a:pt x="1624" y="154"/>
                  </a:cubicBezTo>
                  <a:cubicBezTo>
                    <a:pt x="1624" y="154"/>
                    <a:pt x="1624" y="154"/>
                    <a:pt x="1624" y="154"/>
                  </a:cubicBezTo>
                  <a:cubicBezTo>
                    <a:pt x="1624" y="154"/>
                    <a:pt x="1624" y="154"/>
                    <a:pt x="1624" y="154"/>
                  </a:cubicBezTo>
                  <a:cubicBezTo>
                    <a:pt x="1624" y="154"/>
                    <a:pt x="1624" y="154"/>
                    <a:pt x="1624" y="154"/>
                  </a:cubicBezTo>
                  <a:cubicBezTo>
                    <a:pt x="1623" y="155"/>
                    <a:pt x="1623" y="155"/>
                    <a:pt x="1621" y="155"/>
                  </a:cubicBezTo>
                  <a:cubicBezTo>
                    <a:pt x="1625" y="155"/>
                    <a:pt x="1622" y="158"/>
                    <a:pt x="1622" y="159"/>
                  </a:cubicBezTo>
                  <a:cubicBezTo>
                    <a:pt x="1624" y="160"/>
                    <a:pt x="1623" y="157"/>
                    <a:pt x="1625" y="158"/>
                  </a:cubicBezTo>
                  <a:cubicBezTo>
                    <a:pt x="1625" y="160"/>
                    <a:pt x="1621" y="161"/>
                    <a:pt x="1623" y="163"/>
                  </a:cubicBezTo>
                  <a:cubicBezTo>
                    <a:pt x="1623" y="160"/>
                    <a:pt x="1625" y="161"/>
                    <a:pt x="1626" y="159"/>
                  </a:cubicBezTo>
                  <a:cubicBezTo>
                    <a:pt x="1627" y="160"/>
                    <a:pt x="1626" y="161"/>
                    <a:pt x="1626" y="162"/>
                  </a:cubicBezTo>
                  <a:cubicBezTo>
                    <a:pt x="1627" y="162"/>
                    <a:pt x="1628" y="161"/>
                    <a:pt x="1628" y="161"/>
                  </a:cubicBezTo>
                  <a:cubicBezTo>
                    <a:pt x="1628" y="163"/>
                    <a:pt x="1628" y="163"/>
                    <a:pt x="1628" y="163"/>
                  </a:cubicBezTo>
                  <a:cubicBezTo>
                    <a:pt x="1632" y="166"/>
                    <a:pt x="1629" y="160"/>
                    <a:pt x="1634" y="162"/>
                  </a:cubicBezTo>
                  <a:cubicBezTo>
                    <a:pt x="1634" y="160"/>
                    <a:pt x="1633" y="160"/>
                    <a:pt x="1631" y="160"/>
                  </a:cubicBezTo>
                  <a:cubicBezTo>
                    <a:pt x="1630" y="158"/>
                    <a:pt x="1631" y="157"/>
                    <a:pt x="1633" y="156"/>
                  </a:cubicBezTo>
                  <a:cubicBezTo>
                    <a:pt x="1633" y="156"/>
                    <a:pt x="1633" y="156"/>
                    <a:pt x="1633" y="156"/>
                  </a:cubicBezTo>
                  <a:cubicBezTo>
                    <a:pt x="1633" y="156"/>
                    <a:pt x="1633" y="156"/>
                    <a:pt x="1633" y="156"/>
                  </a:cubicBezTo>
                  <a:cubicBezTo>
                    <a:pt x="1634" y="155"/>
                    <a:pt x="1634" y="155"/>
                    <a:pt x="1635" y="154"/>
                  </a:cubicBezTo>
                  <a:cubicBezTo>
                    <a:pt x="1636" y="155"/>
                    <a:pt x="1636" y="156"/>
                    <a:pt x="1637" y="156"/>
                  </a:cubicBezTo>
                  <a:cubicBezTo>
                    <a:pt x="1640" y="157"/>
                    <a:pt x="1640" y="156"/>
                    <a:pt x="1639" y="154"/>
                  </a:cubicBezTo>
                  <a:cubicBezTo>
                    <a:pt x="1639" y="154"/>
                    <a:pt x="1639" y="154"/>
                    <a:pt x="1639" y="154"/>
                  </a:cubicBezTo>
                  <a:cubicBezTo>
                    <a:pt x="1641" y="158"/>
                    <a:pt x="1636" y="157"/>
                    <a:pt x="1635" y="160"/>
                  </a:cubicBezTo>
                  <a:cubicBezTo>
                    <a:pt x="1639" y="163"/>
                    <a:pt x="1639" y="163"/>
                    <a:pt x="1639" y="163"/>
                  </a:cubicBezTo>
                  <a:cubicBezTo>
                    <a:pt x="1638" y="167"/>
                    <a:pt x="1635" y="165"/>
                    <a:pt x="1634" y="169"/>
                  </a:cubicBezTo>
                  <a:cubicBezTo>
                    <a:pt x="1638" y="169"/>
                    <a:pt x="1637" y="168"/>
                    <a:pt x="1640" y="167"/>
                  </a:cubicBezTo>
                  <a:cubicBezTo>
                    <a:pt x="1635" y="163"/>
                    <a:pt x="1642" y="165"/>
                    <a:pt x="1640" y="160"/>
                  </a:cubicBezTo>
                  <a:cubicBezTo>
                    <a:pt x="1642" y="162"/>
                    <a:pt x="1641" y="162"/>
                    <a:pt x="1645" y="163"/>
                  </a:cubicBezTo>
                  <a:cubicBezTo>
                    <a:pt x="1642" y="164"/>
                    <a:pt x="1644" y="167"/>
                    <a:pt x="1642" y="166"/>
                  </a:cubicBezTo>
                  <a:cubicBezTo>
                    <a:pt x="1646" y="167"/>
                    <a:pt x="1645" y="165"/>
                    <a:pt x="1649" y="166"/>
                  </a:cubicBezTo>
                  <a:cubicBezTo>
                    <a:pt x="1651" y="163"/>
                    <a:pt x="1645" y="161"/>
                    <a:pt x="1651" y="160"/>
                  </a:cubicBezTo>
                  <a:cubicBezTo>
                    <a:pt x="1652" y="160"/>
                    <a:pt x="1651" y="161"/>
                    <a:pt x="1651" y="161"/>
                  </a:cubicBezTo>
                  <a:cubicBezTo>
                    <a:pt x="1655" y="163"/>
                    <a:pt x="1650" y="157"/>
                    <a:pt x="1653" y="156"/>
                  </a:cubicBezTo>
                  <a:cubicBezTo>
                    <a:pt x="1654" y="156"/>
                    <a:pt x="1655" y="157"/>
                    <a:pt x="1654" y="158"/>
                  </a:cubicBezTo>
                  <a:cubicBezTo>
                    <a:pt x="1657" y="157"/>
                    <a:pt x="1655" y="154"/>
                    <a:pt x="1657" y="154"/>
                  </a:cubicBezTo>
                  <a:cubicBezTo>
                    <a:pt x="1656" y="153"/>
                    <a:pt x="1656" y="153"/>
                    <a:pt x="1656" y="153"/>
                  </a:cubicBezTo>
                  <a:cubicBezTo>
                    <a:pt x="1656" y="153"/>
                    <a:pt x="1656" y="153"/>
                    <a:pt x="1656" y="152"/>
                  </a:cubicBezTo>
                  <a:cubicBezTo>
                    <a:pt x="1659" y="152"/>
                    <a:pt x="1663" y="153"/>
                    <a:pt x="1666" y="153"/>
                  </a:cubicBezTo>
                  <a:cubicBezTo>
                    <a:pt x="1666" y="154"/>
                    <a:pt x="1666" y="155"/>
                    <a:pt x="1667" y="155"/>
                  </a:cubicBezTo>
                  <a:cubicBezTo>
                    <a:pt x="1666" y="153"/>
                    <a:pt x="1666" y="153"/>
                    <a:pt x="1666" y="153"/>
                  </a:cubicBezTo>
                  <a:cubicBezTo>
                    <a:pt x="1667" y="153"/>
                    <a:pt x="1668" y="154"/>
                    <a:pt x="1669" y="154"/>
                  </a:cubicBezTo>
                  <a:cubicBezTo>
                    <a:pt x="1669" y="154"/>
                    <a:pt x="1669" y="155"/>
                    <a:pt x="1670" y="156"/>
                  </a:cubicBezTo>
                  <a:cubicBezTo>
                    <a:pt x="1672" y="157"/>
                    <a:pt x="1672" y="155"/>
                    <a:pt x="1672" y="153"/>
                  </a:cubicBezTo>
                  <a:cubicBezTo>
                    <a:pt x="1672" y="153"/>
                    <a:pt x="1673" y="153"/>
                    <a:pt x="1673" y="153"/>
                  </a:cubicBezTo>
                  <a:cubicBezTo>
                    <a:pt x="1672" y="152"/>
                    <a:pt x="1672" y="152"/>
                    <a:pt x="1673" y="151"/>
                  </a:cubicBezTo>
                  <a:cubicBezTo>
                    <a:pt x="1673" y="151"/>
                    <a:pt x="1674" y="151"/>
                    <a:pt x="1675" y="151"/>
                  </a:cubicBezTo>
                  <a:cubicBezTo>
                    <a:pt x="1673" y="150"/>
                    <a:pt x="1673" y="150"/>
                    <a:pt x="1673" y="150"/>
                  </a:cubicBezTo>
                  <a:cubicBezTo>
                    <a:pt x="1673" y="150"/>
                    <a:pt x="1673" y="150"/>
                    <a:pt x="1673" y="149"/>
                  </a:cubicBezTo>
                  <a:cubicBezTo>
                    <a:pt x="1673" y="150"/>
                    <a:pt x="1672" y="150"/>
                    <a:pt x="1672" y="150"/>
                  </a:cubicBezTo>
                  <a:cubicBezTo>
                    <a:pt x="1668" y="149"/>
                    <a:pt x="1668" y="149"/>
                    <a:pt x="1668" y="149"/>
                  </a:cubicBezTo>
                  <a:cubicBezTo>
                    <a:pt x="1668" y="148"/>
                    <a:pt x="1668" y="148"/>
                    <a:pt x="1669" y="148"/>
                  </a:cubicBezTo>
                  <a:cubicBezTo>
                    <a:pt x="1669" y="147"/>
                    <a:pt x="1670" y="147"/>
                    <a:pt x="1671" y="146"/>
                  </a:cubicBezTo>
                  <a:cubicBezTo>
                    <a:pt x="1671" y="144"/>
                    <a:pt x="1670" y="145"/>
                    <a:pt x="1668" y="145"/>
                  </a:cubicBezTo>
                  <a:cubicBezTo>
                    <a:pt x="1668" y="145"/>
                    <a:pt x="1668" y="145"/>
                    <a:pt x="1668" y="145"/>
                  </a:cubicBezTo>
                  <a:cubicBezTo>
                    <a:pt x="1669" y="144"/>
                    <a:pt x="1669" y="144"/>
                    <a:pt x="1670" y="143"/>
                  </a:cubicBezTo>
                  <a:cubicBezTo>
                    <a:pt x="1670" y="143"/>
                    <a:pt x="1670" y="143"/>
                    <a:pt x="1670" y="143"/>
                  </a:cubicBezTo>
                  <a:cubicBezTo>
                    <a:pt x="1668" y="146"/>
                    <a:pt x="1675" y="145"/>
                    <a:pt x="1672" y="147"/>
                  </a:cubicBezTo>
                  <a:cubicBezTo>
                    <a:pt x="1675" y="148"/>
                    <a:pt x="1677" y="148"/>
                    <a:pt x="1679" y="149"/>
                  </a:cubicBezTo>
                  <a:cubicBezTo>
                    <a:pt x="1676" y="150"/>
                    <a:pt x="1675" y="151"/>
                    <a:pt x="1676" y="153"/>
                  </a:cubicBezTo>
                  <a:cubicBezTo>
                    <a:pt x="1676" y="153"/>
                    <a:pt x="1677" y="153"/>
                    <a:pt x="1678" y="153"/>
                  </a:cubicBezTo>
                  <a:cubicBezTo>
                    <a:pt x="1679" y="154"/>
                    <a:pt x="1681" y="155"/>
                    <a:pt x="1681" y="156"/>
                  </a:cubicBezTo>
                  <a:cubicBezTo>
                    <a:pt x="1686" y="153"/>
                    <a:pt x="1692" y="160"/>
                    <a:pt x="1699" y="160"/>
                  </a:cubicBezTo>
                  <a:cubicBezTo>
                    <a:pt x="1698" y="158"/>
                    <a:pt x="1699" y="158"/>
                    <a:pt x="1699" y="156"/>
                  </a:cubicBezTo>
                  <a:cubicBezTo>
                    <a:pt x="1697" y="156"/>
                    <a:pt x="1697" y="157"/>
                    <a:pt x="1695" y="155"/>
                  </a:cubicBezTo>
                  <a:cubicBezTo>
                    <a:pt x="1696" y="153"/>
                    <a:pt x="1697" y="154"/>
                    <a:pt x="1698" y="152"/>
                  </a:cubicBezTo>
                  <a:cubicBezTo>
                    <a:pt x="1699" y="150"/>
                    <a:pt x="1696" y="152"/>
                    <a:pt x="1695" y="151"/>
                  </a:cubicBezTo>
                  <a:cubicBezTo>
                    <a:pt x="1698" y="150"/>
                    <a:pt x="1698" y="150"/>
                    <a:pt x="1699" y="148"/>
                  </a:cubicBezTo>
                  <a:cubicBezTo>
                    <a:pt x="1700" y="150"/>
                    <a:pt x="1700" y="151"/>
                    <a:pt x="1701" y="153"/>
                  </a:cubicBezTo>
                  <a:cubicBezTo>
                    <a:pt x="1707" y="155"/>
                    <a:pt x="1707" y="151"/>
                    <a:pt x="1711" y="153"/>
                  </a:cubicBezTo>
                  <a:cubicBezTo>
                    <a:pt x="1709" y="152"/>
                    <a:pt x="1713" y="155"/>
                    <a:pt x="1710" y="154"/>
                  </a:cubicBezTo>
                  <a:cubicBezTo>
                    <a:pt x="1711" y="154"/>
                    <a:pt x="1711" y="154"/>
                    <a:pt x="1711" y="154"/>
                  </a:cubicBezTo>
                  <a:cubicBezTo>
                    <a:pt x="1707" y="157"/>
                    <a:pt x="1700" y="155"/>
                    <a:pt x="1700" y="160"/>
                  </a:cubicBezTo>
                  <a:cubicBezTo>
                    <a:pt x="1704" y="161"/>
                    <a:pt x="1706" y="158"/>
                    <a:pt x="1710" y="159"/>
                  </a:cubicBezTo>
                  <a:cubicBezTo>
                    <a:pt x="1710" y="160"/>
                    <a:pt x="1710" y="160"/>
                    <a:pt x="1710" y="160"/>
                  </a:cubicBezTo>
                  <a:cubicBezTo>
                    <a:pt x="1713" y="161"/>
                    <a:pt x="1710" y="159"/>
                    <a:pt x="1711" y="158"/>
                  </a:cubicBezTo>
                  <a:cubicBezTo>
                    <a:pt x="1715" y="157"/>
                    <a:pt x="1715" y="164"/>
                    <a:pt x="1718" y="160"/>
                  </a:cubicBezTo>
                  <a:cubicBezTo>
                    <a:pt x="1714" y="159"/>
                    <a:pt x="1714" y="159"/>
                    <a:pt x="1714" y="159"/>
                  </a:cubicBezTo>
                  <a:cubicBezTo>
                    <a:pt x="1717" y="157"/>
                    <a:pt x="1714" y="158"/>
                    <a:pt x="1714" y="155"/>
                  </a:cubicBezTo>
                  <a:cubicBezTo>
                    <a:pt x="1719" y="153"/>
                    <a:pt x="1727" y="157"/>
                    <a:pt x="1734" y="156"/>
                  </a:cubicBezTo>
                  <a:cubicBezTo>
                    <a:pt x="1732" y="153"/>
                    <a:pt x="1731" y="153"/>
                    <a:pt x="1729" y="153"/>
                  </a:cubicBezTo>
                  <a:cubicBezTo>
                    <a:pt x="1730" y="149"/>
                    <a:pt x="1731" y="149"/>
                    <a:pt x="1731" y="147"/>
                  </a:cubicBezTo>
                  <a:cubicBezTo>
                    <a:pt x="1735" y="148"/>
                    <a:pt x="1733" y="145"/>
                    <a:pt x="1737" y="147"/>
                  </a:cubicBezTo>
                  <a:cubicBezTo>
                    <a:pt x="1737" y="149"/>
                    <a:pt x="1727" y="148"/>
                    <a:pt x="1731" y="151"/>
                  </a:cubicBezTo>
                  <a:cubicBezTo>
                    <a:pt x="1732" y="148"/>
                    <a:pt x="1736" y="149"/>
                    <a:pt x="1738" y="148"/>
                  </a:cubicBezTo>
                  <a:cubicBezTo>
                    <a:pt x="1741" y="149"/>
                    <a:pt x="1738" y="150"/>
                    <a:pt x="1739" y="151"/>
                  </a:cubicBezTo>
                  <a:cubicBezTo>
                    <a:pt x="1741" y="151"/>
                    <a:pt x="1742" y="150"/>
                    <a:pt x="1744" y="151"/>
                  </a:cubicBezTo>
                  <a:cubicBezTo>
                    <a:pt x="1743" y="152"/>
                    <a:pt x="1743" y="152"/>
                    <a:pt x="1743" y="152"/>
                  </a:cubicBezTo>
                  <a:cubicBezTo>
                    <a:pt x="1752" y="157"/>
                    <a:pt x="1746" y="150"/>
                    <a:pt x="1756" y="153"/>
                  </a:cubicBezTo>
                  <a:cubicBezTo>
                    <a:pt x="1757" y="151"/>
                    <a:pt x="1753" y="151"/>
                    <a:pt x="1749" y="150"/>
                  </a:cubicBezTo>
                  <a:cubicBezTo>
                    <a:pt x="1747" y="145"/>
                    <a:pt x="1763" y="148"/>
                    <a:pt x="1762" y="142"/>
                  </a:cubicBezTo>
                  <a:cubicBezTo>
                    <a:pt x="1772" y="144"/>
                    <a:pt x="1760" y="144"/>
                    <a:pt x="1768" y="147"/>
                  </a:cubicBezTo>
                  <a:cubicBezTo>
                    <a:pt x="1772" y="152"/>
                    <a:pt x="1761" y="149"/>
                    <a:pt x="1759" y="151"/>
                  </a:cubicBezTo>
                  <a:cubicBezTo>
                    <a:pt x="1768" y="155"/>
                    <a:pt x="1768" y="155"/>
                    <a:pt x="1768" y="155"/>
                  </a:cubicBezTo>
                  <a:cubicBezTo>
                    <a:pt x="1765" y="159"/>
                    <a:pt x="1759" y="156"/>
                    <a:pt x="1757" y="160"/>
                  </a:cubicBezTo>
                  <a:cubicBezTo>
                    <a:pt x="1764" y="162"/>
                    <a:pt x="1763" y="160"/>
                    <a:pt x="1770" y="160"/>
                  </a:cubicBezTo>
                  <a:cubicBezTo>
                    <a:pt x="1759" y="155"/>
                    <a:pt x="1775" y="159"/>
                    <a:pt x="1769" y="153"/>
                  </a:cubicBezTo>
                  <a:cubicBezTo>
                    <a:pt x="1774" y="155"/>
                    <a:pt x="1772" y="156"/>
                    <a:pt x="1779" y="158"/>
                  </a:cubicBezTo>
                  <a:cubicBezTo>
                    <a:pt x="1775" y="157"/>
                    <a:pt x="1779" y="161"/>
                    <a:pt x="1773" y="160"/>
                  </a:cubicBezTo>
                  <a:cubicBezTo>
                    <a:pt x="1783" y="162"/>
                    <a:pt x="1780" y="160"/>
                    <a:pt x="1790" y="162"/>
                  </a:cubicBezTo>
                  <a:cubicBezTo>
                    <a:pt x="1793" y="160"/>
                    <a:pt x="1780" y="156"/>
                    <a:pt x="1792" y="156"/>
                  </a:cubicBezTo>
                  <a:cubicBezTo>
                    <a:pt x="1795" y="157"/>
                    <a:pt x="1794" y="158"/>
                    <a:pt x="1793" y="158"/>
                  </a:cubicBezTo>
                  <a:cubicBezTo>
                    <a:pt x="1801" y="161"/>
                    <a:pt x="1791" y="153"/>
                    <a:pt x="1797" y="153"/>
                  </a:cubicBezTo>
                  <a:cubicBezTo>
                    <a:pt x="1800" y="153"/>
                    <a:pt x="1802" y="155"/>
                    <a:pt x="1800" y="155"/>
                  </a:cubicBezTo>
                  <a:cubicBezTo>
                    <a:pt x="1806" y="155"/>
                    <a:pt x="1803" y="152"/>
                    <a:pt x="1807" y="152"/>
                  </a:cubicBezTo>
                  <a:cubicBezTo>
                    <a:pt x="1805" y="152"/>
                    <a:pt x="1805" y="152"/>
                    <a:pt x="1805" y="152"/>
                  </a:cubicBezTo>
                  <a:cubicBezTo>
                    <a:pt x="1807" y="151"/>
                    <a:pt x="1803" y="146"/>
                    <a:pt x="1811" y="147"/>
                  </a:cubicBezTo>
                  <a:cubicBezTo>
                    <a:pt x="1816" y="149"/>
                    <a:pt x="1814" y="150"/>
                    <a:pt x="1815" y="151"/>
                  </a:cubicBezTo>
                  <a:cubicBezTo>
                    <a:pt x="1819" y="151"/>
                    <a:pt x="1822" y="153"/>
                    <a:pt x="1825" y="155"/>
                  </a:cubicBezTo>
                  <a:cubicBezTo>
                    <a:pt x="1825" y="154"/>
                    <a:pt x="1826" y="153"/>
                    <a:pt x="1827" y="154"/>
                  </a:cubicBezTo>
                  <a:cubicBezTo>
                    <a:pt x="1835" y="155"/>
                    <a:pt x="1831" y="157"/>
                    <a:pt x="1834" y="159"/>
                  </a:cubicBezTo>
                  <a:cubicBezTo>
                    <a:pt x="1845" y="163"/>
                    <a:pt x="1833" y="153"/>
                    <a:pt x="1845" y="155"/>
                  </a:cubicBezTo>
                  <a:cubicBezTo>
                    <a:pt x="1831" y="151"/>
                    <a:pt x="1831" y="151"/>
                    <a:pt x="1831" y="151"/>
                  </a:cubicBezTo>
                  <a:cubicBezTo>
                    <a:pt x="1832" y="150"/>
                    <a:pt x="1832" y="147"/>
                    <a:pt x="1829" y="147"/>
                  </a:cubicBezTo>
                  <a:cubicBezTo>
                    <a:pt x="1829" y="149"/>
                    <a:pt x="1824" y="150"/>
                    <a:pt x="1819" y="148"/>
                  </a:cubicBezTo>
                  <a:cubicBezTo>
                    <a:pt x="1818" y="145"/>
                    <a:pt x="1832" y="148"/>
                    <a:pt x="1824" y="144"/>
                  </a:cubicBezTo>
                  <a:cubicBezTo>
                    <a:pt x="1827" y="145"/>
                    <a:pt x="1831" y="145"/>
                    <a:pt x="1835" y="146"/>
                  </a:cubicBezTo>
                  <a:cubicBezTo>
                    <a:pt x="1831" y="148"/>
                    <a:pt x="1846" y="149"/>
                    <a:pt x="1839" y="151"/>
                  </a:cubicBezTo>
                  <a:cubicBezTo>
                    <a:pt x="1855" y="154"/>
                    <a:pt x="1857" y="157"/>
                    <a:pt x="1871" y="158"/>
                  </a:cubicBezTo>
                  <a:cubicBezTo>
                    <a:pt x="1870" y="159"/>
                    <a:pt x="1860" y="162"/>
                    <a:pt x="1853" y="158"/>
                  </a:cubicBezTo>
                  <a:cubicBezTo>
                    <a:pt x="1853" y="157"/>
                    <a:pt x="1853" y="157"/>
                    <a:pt x="1853" y="157"/>
                  </a:cubicBezTo>
                  <a:cubicBezTo>
                    <a:pt x="1843" y="156"/>
                    <a:pt x="1860" y="160"/>
                    <a:pt x="1858" y="163"/>
                  </a:cubicBezTo>
                  <a:cubicBezTo>
                    <a:pt x="1870" y="161"/>
                    <a:pt x="1883" y="171"/>
                    <a:pt x="1897" y="173"/>
                  </a:cubicBezTo>
                  <a:cubicBezTo>
                    <a:pt x="1895" y="171"/>
                    <a:pt x="1897" y="171"/>
                    <a:pt x="1898" y="169"/>
                  </a:cubicBezTo>
                  <a:cubicBezTo>
                    <a:pt x="1892" y="168"/>
                    <a:pt x="1893" y="169"/>
                    <a:pt x="1889" y="166"/>
                  </a:cubicBezTo>
                  <a:cubicBezTo>
                    <a:pt x="1890" y="165"/>
                    <a:pt x="1894" y="166"/>
                    <a:pt x="1896" y="165"/>
                  </a:cubicBezTo>
                  <a:cubicBezTo>
                    <a:pt x="1897" y="164"/>
                    <a:pt x="1891" y="164"/>
                    <a:pt x="1890" y="163"/>
                  </a:cubicBezTo>
                  <a:cubicBezTo>
                    <a:pt x="1895" y="163"/>
                    <a:pt x="1895" y="162"/>
                    <a:pt x="1898" y="161"/>
                  </a:cubicBezTo>
                  <a:cubicBezTo>
                    <a:pt x="1901" y="164"/>
                    <a:pt x="1900" y="165"/>
                    <a:pt x="1902" y="167"/>
                  </a:cubicBezTo>
                  <a:cubicBezTo>
                    <a:pt x="1915" y="171"/>
                    <a:pt x="1914" y="167"/>
                    <a:pt x="1925" y="170"/>
                  </a:cubicBezTo>
                  <a:cubicBezTo>
                    <a:pt x="1920" y="169"/>
                    <a:pt x="1925" y="172"/>
                    <a:pt x="1923" y="171"/>
                  </a:cubicBezTo>
                  <a:cubicBezTo>
                    <a:pt x="1924" y="172"/>
                    <a:pt x="1924" y="172"/>
                    <a:pt x="1924" y="172"/>
                  </a:cubicBezTo>
                  <a:cubicBezTo>
                    <a:pt x="1915" y="173"/>
                    <a:pt x="1899" y="169"/>
                    <a:pt x="1900" y="174"/>
                  </a:cubicBezTo>
                  <a:cubicBezTo>
                    <a:pt x="1908" y="176"/>
                    <a:pt x="1914" y="174"/>
                    <a:pt x="1923" y="176"/>
                  </a:cubicBezTo>
                  <a:cubicBezTo>
                    <a:pt x="1922" y="177"/>
                    <a:pt x="1922" y="177"/>
                    <a:pt x="1922" y="177"/>
                  </a:cubicBezTo>
                  <a:cubicBezTo>
                    <a:pt x="1929" y="179"/>
                    <a:pt x="1922" y="176"/>
                    <a:pt x="1924" y="175"/>
                  </a:cubicBezTo>
                  <a:cubicBezTo>
                    <a:pt x="1931" y="176"/>
                    <a:pt x="1933" y="183"/>
                    <a:pt x="1938" y="181"/>
                  </a:cubicBezTo>
                  <a:cubicBezTo>
                    <a:pt x="1931" y="178"/>
                    <a:pt x="1931" y="178"/>
                    <a:pt x="1931" y="178"/>
                  </a:cubicBezTo>
                  <a:cubicBezTo>
                    <a:pt x="1937" y="177"/>
                    <a:pt x="1929" y="177"/>
                    <a:pt x="1931" y="174"/>
                  </a:cubicBezTo>
                  <a:cubicBezTo>
                    <a:pt x="1941" y="174"/>
                    <a:pt x="1959" y="181"/>
                    <a:pt x="1973" y="182"/>
                  </a:cubicBezTo>
                  <a:cubicBezTo>
                    <a:pt x="1969" y="179"/>
                    <a:pt x="1968" y="179"/>
                    <a:pt x="1963" y="177"/>
                  </a:cubicBezTo>
                  <a:cubicBezTo>
                    <a:pt x="1966" y="173"/>
                    <a:pt x="1968" y="175"/>
                    <a:pt x="1966" y="170"/>
                  </a:cubicBezTo>
                  <a:cubicBezTo>
                    <a:pt x="1959" y="168"/>
                    <a:pt x="1959" y="168"/>
                    <a:pt x="1959" y="168"/>
                  </a:cubicBezTo>
                  <a:cubicBezTo>
                    <a:pt x="1960" y="164"/>
                    <a:pt x="1960" y="164"/>
                    <a:pt x="1960" y="164"/>
                  </a:cubicBezTo>
                  <a:cubicBezTo>
                    <a:pt x="1961" y="164"/>
                    <a:pt x="1963" y="165"/>
                    <a:pt x="1965" y="166"/>
                  </a:cubicBezTo>
                  <a:cubicBezTo>
                    <a:pt x="1966" y="163"/>
                    <a:pt x="1975" y="169"/>
                    <a:pt x="1975" y="167"/>
                  </a:cubicBezTo>
                  <a:cubicBezTo>
                    <a:pt x="1970" y="166"/>
                    <a:pt x="1970" y="166"/>
                    <a:pt x="1970" y="166"/>
                  </a:cubicBezTo>
                  <a:cubicBezTo>
                    <a:pt x="1967" y="163"/>
                    <a:pt x="1974" y="165"/>
                    <a:pt x="1978" y="165"/>
                  </a:cubicBezTo>
                  <a:cubicBezTo>
                    <a:pt x="1974" y="161"/>
                    <a:pt x="1966" y="162"/>
                    <a:pt x="1958" y="160"/>
                  </a:cubicBezTo>
                  <a:cubicBezTo>
                    <a:pt x="1958" y="162"/>
                    <a:pt x="1950" y="163"/>
                    <a:pt x="1957" y="165"/>
                  </a:cubicBezTo>
                  <a:cubicBezTo>
                    <a:pt x="1957" y="167"/>
                    <a:pt x="1952" y="166"/>
                    <a:pt x="1949" y="166"/>
                  </a:cubicBezTo>
                  <a:cubicBezTo>
                    <a:pt x="1951" y="165"/>
                    <a:pt x="1945" y="161"/>
                    <a:pt x="1949" y="160"/>
                  </a:cubicBezTo>
                  <a:cubicBezTo>
                    <a:pt x="1945" y="160"/>
                    <a:pt x="1947" y="159"/>
                    <a:pt x="1940" y="158"/>
                  </a:cubicBezTo>
                  <a:cubicBezTo>
                    <a:pt x="1942" y="157"/>
                    <a:pt x="1927" y="154"/>
                    <a:pt x="1928" y="151"/>
                  </a:cubicBezTo>
                  <a:cubicBezTo>
                    <a:pt x="1926" y="152"/>
                    <a:pt x="1928" y="156"/>
                    <a:pt x="1919" y="154"/>
                  </a:cubicBezTo>
                  <a:cubicBezTo>
                    <a:pt x="1921" y="157"/>
                    <a:pt x="1931" y="160"/>
                    <a:pt x="1924" y="161"/>
                  </a:cubicBezTo>
                  <a:cubicBezTo>
                    <a:pt x="1928" y="161"/>
                    <a:pt x="1928" y="161"/>
                    <a:pt x="1928" y="161"/>
                  </a:cubicBezTo>
                  <a:cubicBezTo>
                    <a:pt x="1934" y="164"/>
                    <a:pt x="1926" y="163"/>
                    <a:pt x="1934" y="166"/>
                  </a:cubicBezTo>
                  <a:cubicBezTo>
                    <a:pt x="1932" y="165"/>
                    <a:pt x="1927" y="166"/>
                    <a:pt x="1926" y="163"/>
                  </a:cubicBezTo>
                  <a:cubicBezTo>
                    <a:pt x="1927" y="169"/>
                    <a:pt x="1914" y="163"/>
                    <a:pt x="1913" y="167"/>
                  </a:cubicBezTo>
                  <a:cubicBezTo>
                    <a:pt x="1911" y="165"/>
                    <a:pt x="1909" y="164"/>
                    <a:pt x="1904" y="163"/>
                  </a:cubicBezTo>
                  <a:cubicBezTo>
                    <a:pt x="1905" y="162"/>
                    <a:pt x="1903" y="160"/>
                    <a:pt x="1906" y="160"/>
                  </a:cubicBezTo>
                  <a:cubicBezTo>
                    <a:pt x="1909" y="161"/>
                    <a:pt x="1911" y="161"/>
                    <a:pt x="1914" y="163"/>
                  </a:cubicBezTo>
                  <a:cubicBezTo>
                    <a:pt x="1913" y="157"/>
                    <a:pt x="1903" y="158"/>
                    <a:pt x="1896" y="155"/>
                  </a:cubicBezTo>
                  <a:cubicBezTo>
                    <a:pt x="1897" y="156"/>
                    <a:pt x="1897" y="157"/>
                    <a:pt x="1895" y="157"/>
                  </a:cubicBezTo>
                  <a:cubicBezTo>
                    <a:pt x="1891" y="155"/>
                    <a:pt x="1881" y="151"/>
                    <a:pt x="1884" y="149"/>
                  </a:cubicBezTo>
                  <a:cubicBezTo>
                    <a:pt x="1861" y="144"/>
                    <a:pt x="1861" y="144"/>
                    <a:pt x="1861" y="144"/>
                  </a:cubicBezTo>
                  <a:cubicBezTo>
                    <a:pt x="1861" y="143"/>
                    <a:pt x="1864" y="145"/>
                    <a:pt x="1866" y="145"/>
                  </a:cubicBezTo>
                  <a:cubicBezTo>
                    <a:pt x="1853" y="141"/>
                    <a:pt x="1853" y="141"/>
                    <a:pt x="1853" y="141"/>
                  </a:cubicBezTo>
                  <a:cubicBezTo>
                    <a:pt x="1850" y="139"/>
                    <a:pt x="1858" y="141"/>
                    <a:pt x="1859" y="139"/>
                  </a:cubicBezTo>
                  <a:cubicBezTo>
                    <a:pt x="1850" y="137"/>
                    <a:pt x="1850" y="137"/>
                    <a:pt x="1850" y="137"/>
                  </a:cubicBezTo>
                  <a:cubicBezTo>
                    <a:pt x="1851" y="136"/>
                    <a:pt x="1851" y="136"/>
                    <a:pt x="1851" y="136"/>
                  </a:cubicBezTo>
                  <a:cubicBezTo>
                    <a:pt x="1849" y="136"/>
                    <a:pt x="1838" y="134"/>
                    <a:pt x="1836" y="131"/>
                  </a:cubicBezTo>
                  <a:cubicBezTo>
                    <a:pt x="1826" y="129"/>
                    <a:pt x="1826" y="135"/>
                    <a:pt x="1812" y="129"/>
                  </a:cubicBezTo>
                  <a:cubicBezTo>
                    <a:pt x="1813" y="127"/>
                    <a:pt x="1820" y="130"/>
                    <a:pt x="1823" y="129"/>
                  </a:cubicBezTo>
                  <a:cubicBezTo>
                    <a:pt x="1821" y="128"/>
                    <a:pt x="1812" y="128"/>
                    <a:pt x="1811" y="125"/>
                  </a:cubicBezTo>
                  <a:cubicBezTo>
                    <a:pt x="1801" y="124"/>
                    <a:pt x="1802" y="129"/>
                    <a:pt x="1797" y="131"/>
                  </a:cubicBezTo>
                  <a:cubicBezTo>
                    <a:pt x="1789" y="129"/>
                    <a:pt x="1796" y="128"/>
                    <a:pt x="1796" y="127"/>
                  </a:cubicBezTo>
                  <a:cubicBezTo>
                    <a:pt x="1794" y="127"/>
                    <a:pt x="1790" y="131"/>
                    <a:pt x="1788" y="127"/>
                  </a:cubicBezTo>
                  <a:cubicBezTo>
                    <a:pt x="1784" y="128"/>
                    <a:pt x="1781" y="130"/>
                    <a:pt x="1787" y="132"/>
                  </a:cubicBezTo>
                  <a:cubicBezTo>
                    <a:pt x="1783" y="131"/>
                    <a:pt x="1777" y="131"/>
                    <a:pt x="1775" y="132"/>
                  </a:cubicBezTo>
                  <a:cubicBezTo>
                    <a:pt x="1779" y="128"/>
                    <a:pt x="1771" y="129"/>
                    <a:pt x="1771" y="126"/>
                  </a:cubicBezTo>
                  <a:cubicBezTo>
                    <a:pt x="1764" y="123"/>
                    <a:pt x="1750" y="119"/>
                    <a:pt x="1744" y="122"/>
                  </a:cubicBezTo>
                  <a:cubicBezTo>
                    <a:pt x="1746" y="118"/>
                    <a:pt x="1746" y="118"/>
                    <a:pt x="1746" y="118"/>
                  </a:cubicBezTo>
                  <a:cubicBezTo>
                    <a:pt x="1738" y="117"/>
                    <a:pt x="1738" y="117"/>
                    <a:pt x="1738" y="117"/>
                  </a:cubicBezTo>
                  <a:cubicBezTo>
                    <a:pt x="1733" y="113"/>
                    <a:pt x="1745" y="116"/>
                    <a:pt x="1749" y="116"/>
                  </a:cubicBezTo>
                  <a:cubicBezTo>
                    <a:pt x="1739" y="114"/>
                    <a:pt x="1732" y="113"/>
                    <a:pt x="1723" y="111"/>
                  </a:cubicBezTo>
                  <a:cubicBezTo>
                    <a:pt x="1725" y="112"/>
                    <a:pt x="1724" y="113"/>
                    <a:pt x="1725" y="114"/>
                  </a:cubicBezTo>
                  <a:cubicBezTo>
                    <a:pt x="1722" y="116"/>
                    <a:pt x="1717" y="113"/>
                    <a:pt x="1714" y="113"/>
                  </a:cubicBezTo>
                  <a:cubicBezTo>
                    <a:pt x="1713" y="112"/>
                    <a:pt x="1714" y="111"/>
                    <a:pt x="1716" y="111"/>
                  </a:cubicBezTo>
                  <a:cubicBezTo>
                    <a:pt x="1710" y="111"/>
                    <a:pt x="1710" y="111"/>
                    <a:pt x="1710" y="111"/>
                  </a:cubicBezTo>
                  <a:cubicBezTo>
                    <a:pt x="1711" y="108"/>
                    <a:pt x="1708" y="107"/>
                    <a:pt x="1714" y="107"/>
                  </a:cubicBezTo>
                  <a:cubicBezTo>
                    <a:pt x="1708" y="106"/>
                    <a:pt x="1708" y="106"/>
                    <a:pt x="1708" y="106"/>
                  </a:cubicBezTo>
                  <a:cubicBezTo>
                    <a:pt x="1702" y="105"/>
                    <a:pt x="1708" y="104"/>
                    <a:pt x="1710" y="104"/>
                  </a:cubicBezTo>
                  <a:cubicBezTo>
                    <a:pt x="1700" y="101"/>
                    <a:pt x="1700" y="101"/>
                    <a:pt x="1700" y="101"/>
                  </a:cubicBezTo>
                  <a:cubicBezTo>
                    <a:pt x="1696" y="102"/>
                    <a:pt x="1702" y="104"/>
                    <a:pt x="1695" y="103"/>
                  </a:cubicBezTo>
                  <a:cubicBezTo>
                    <a:pt x="1685" y="99"/>
                    <a:pt x="1673" y="98"/>
                    <a:pt x="1663" y="95"/>
                  </a:cubicBezTo>
                  <a:cubicBezTo>
                    <a:pt x="1670" y="99"/>
                    <a:pt x="1670" y="99"/>
                    <a:pt x="1670" y="99"/>
                  </a:cubicBezTo>
                  <a:cubicBezTo>
                    <a:pt x="1664" y="97"/>
                    <a:pt x="1665" y="102"/>
                    <a:pt x="1663" y="103"/>
                  </a:cubicBezTo>
                  <a:cubicBezTo>
                    <a:pt x="1657" y="102"/>
                    <a:pt x="1649" y="100"/>
                    <a:pt x="1644" y="98"/>
                  </a:cubicBezTo>
                  <a:cubicBezTo>
                    <a:pt x="1650" y="97"/>
                    <a:pt x="1647" y="94"/>
                    <a:pt x="1642" y="91"/>
                  </a:cubicBezTo>
                  <a:cubicBezTo>
                    <a:pt x="1630" y="88"/>
                    <a:pt x="1633" y="93"/>
                    <a:pt x="1626" y="94"/>
                  </a:cubicBezTo>
                  <a:cubicBezTo>
                    <a:pt x="1632" y="89"/>
                    <a:pt x="1618" y="90"/>
                    <a:pt x="1619" y="88"/>
                  </a:cubicBezTo>
                  <a:cubicBezTo>
                    <a:pt x="1604" y="85"/>
                    <a:pt x="1588" y="85"/>
                    <a:pt x="1572" y="82"/>
                  </a:cubicBezTo>
                  <a:cubicBezTo>
                    <a:pt x="1573" y="83"/>
                    <a:pt x="1577" y="84"/>
                    <a:pt x="1574" y="85"/>
                  </a:cubicBezTo>
                  <a:cubicBezTo>
                    <a:pt x="1568" y="85"/>
                    <a:pt x="1566" y="82"/>
                    <a:pt x="1565" y="81"/>
                  </a:cubicBezTo>
                  <a:cubicBezTo>
                    <a:pt x="1557" y="80"/>
                    <a:pt x="1553" y="81"/>
                    <a:pt x="1551" y="82"/>
                  </a:cubicBezTo>
                  <a:cubicBezTo>
                    <a:pt x="1554" y="82"/>
                    <a:pt x="1554" y="83"/>
                    <a:pt x="1553" y="85"/>
                  </a:cubicBezTo>
                  <a:cubicBezTo>
                    <a:pt x="1546" y="84"/>
                    <a:pt x="1548" y="81"/>
                    <a:pt x="1541" y="82"/>
                  </a:cubicBezTo>
                  <a:cubicBezTo>
                    <a:pt x="1539" y="79"/>
                    <a:pt x="1549" y="82"/>
                    <a:pt x="1548" y="79"/>
                  </a:cubicBezTo>
                  <a:cubicBezTo>
                    <a:pt x="1541" y="78"/>
                    <a:pt x="1537" y="78"/>
                    <a:pt x="1532" y="79"/>
                  </a:cubicBezTo>
                  <a:cubicBezTo>
                    <a:pt x="1531" y="77"/>
                    <a:pt x="1537" y="79"/>
                    <a:pt x="1533" y="77"/>
                  </a:cubicBezTo>
                  <a:cubicBezTo>
                    <a:pt x="1528" y="77"/>
                    <a:pt x="1521" y="77"/>
                    <a:pt x="1516" y="77"/>
                  </a:cubicBezTo>
                  <a:cubicBezTo>
                    <a:pt x="1515" y="75"/>
                    <a:pt x="1518" y="75"/>
                    <a:pt x="1519" y="75"/>
                  </a:cubicBezTo>
                  <a:cubicBezTo>
                    <a:pt x="1517" y="72"/>
                    <a:pt x="1514" y="75"/>
                    <a:pt x="1510" y="75"/>
                  </a:cubicBezTo>
                  <a:cubicBezTo>
                    <a:pt x="1510" y="76"/>
                    <a:pt x="1510" y="76"/>
                    <a:pt x="1510" y="77"/>
                  </a:cubicBezTo>
                  <a:cubicBezTo>
                    <a:pt x="1507" y="77"/>
                    <a:pt x="1505" y="77"/>
                    <a:pt x="1503" y="77"/>
                  </a:cubicBezTo>
                  <a:cubicBezTo>
                    <a:pt x="1501" y="74"/>
                    <a:pt x="1501" y="74"/>
                    <a:pt x="1501" y="74"/>
                  </a:cubicBezTo>
                  <a:cubicBezTo>
                    <a:pt x="1496" y="74"/>
                    <a:pt x="1493" y="74"/>
                    <a:pt x="1490" y="75"/>
                  </a:cubicBezTo>
                  <a:cubicBezTo>
                    <a:pt x="1488" y="74"/>
                    <a:pt x="1490" y="73"/>
                    <a:pt x="1492" y="73"/>
                  </a:cubicBezTo>
                  <a:cubicBezTo>
                    <a:pt x="1486" y="72"/>
                    <a:pt x="1477" y="73"/>
                    <a:pt x="1474" y="73"/>
                  </a:cubicBezTo>
                  <a:cubicBezTo>
                    <a:pt x="1474" y="71"/>
                    <a:pt x="1477" y="73"/>
                    <a:pt x="1479" y="72"/>
                  </a:cubicBezTo>
                  <a:cubicBezTo>
                    <a:pt x="1470" y="70"/>
                    <a:pt x="1460" y="74"/>
                    <a:pt x="1454" y="70"/>
                  </a:cubicBezTo>
                  <a:cubicBezTo>
                    <a:pt x="1455" y="70"/>
                    <a:pt x="1456" y="70"/>
                    <a:pt x="1457" y="70"/>
                  </a:cubicBezTo>
                  <a:cubicBezTo>
                    <a:pt x="1444" y="69"/>
                    <a:pt x="1434" y="69"/>
                    <a:pt x="1420" y="68"/>
                  </a:cubicBezTo>
                  <a:cubicBezTo>
                    <a:pt x="1408" y="64"/>
                    <a:pt x="1416" y="71"/>
                    <a:pt x="1404" y="70"/>
                  </a:cubicBezTo>
                  <a:cubicBezTo>
                    <a:pt x="1404" y="63"/>
                    <a:pt x="1388" y="68"/>
                    <a:pt x="1383" y="66"/>
                  </a:cubicBezTo>
                  <a:cubicBezTo>
                    <a:pt x="1384" y="68"/>
                    <a:pt x="1384" y="68"/>
                    <a:pt x="1384" y="68"/>
                  </a:cubicBezTo>
                  <a:cubicBezTo>
                    <a:pt x="1379" y="70"/>
                    <a:pt x="1371" y="67"/>
                    <a:pt x="1367" y="65"/>
                  </a:cubicBezTo>
                  <a:cubicBezTo>
                    <a:pt x="1367" y="64"/>
                    <a:pt x="1367" y="64"/>
                    <a:pt x="1367" y="64"/>
                  </a:cubicBezTo>
                  <a:cubicBezTo>
                    <a:pt x="1366" y="62"/>
                    <a:pt x="1373" y="63"/>
                    <a:pt x="1369" y="61"/>
                  </a:cubicBezTo>
                  <a:cubicBezTo>
                    <a:pt x="1364" y="61"/>
                    <a:pt x="1364" y="61"/>
                    <a:pt x="1364" y="61"/>
                  </a:cubicBezTo>
                  <a:cubicBezTo>
                    <a:pt x="1365" y="60"/>
                    <a:pt x="1364" y="58"/>
                    <a:pt x="1364" y="56"/>
                  </a:cubicBezTo>
                  <a:cubicBezTo>
                    <a:pt x="1361" y="58"/>
                    <a:pt x="1366" y="62"/>
                    <a:pt x="1362" y="64"/>
                  </a:cubicBezTo>
                  <a:cubicBezTo>
                    <a:pt x="1361" y="64"/>
                    <a:pt x="1359" y="64"/>
                    <a:pt x="1357" y="63"/>
                  </a:cubicBezTo>
                  <a:cubicBezTo>
                    <a:pt x="1356" y="63"/>
                    <a:pt x="1355" y="62"/>
                    <a:pt x="1354" y="62"/>
                  </a:cubicBezTo>
                  <a:cubicBezTo>
                    <a:pt x="1355" y="63"/>
                    <a:pt x="1356" y="63"/>
                    <a:pt x="1356" y="63"/>
                  </a:cubicBezTo>
                  <a:cubicBezTo>
                    <a:pt x="1354" y="63"/>
                    <a:pt x="1352" y="63"/>
                    <a:pt x="1350" y="63"/>
                  </a:cubicBezTo>
                  <a:cubicBezTo>
                    <a:pt x="1348" y="62"/>
                    <a:pt x="1346" y="61"/>
                    <a:pt x="1345" y="59"/>
                  </a:cubicBezTo>
                  <a:cubicBezTo>
                    <a:pt x="1345" y="60"/>
                    <a:pt x="1343" y="60"/>
                    <a:pt x="1341" y="59"/>
                  </a:cubicBezTo>
                  <a:cubicBezTo>
                    <a:pt x="1342" y="58"/>
                    <a:pt x="1342" y="58"/>
                    <a:pt x="1342" y="58"/>
                  </a:cubicBezTo>
                  <a:cubicBezTo>
                    <a:pt x="1339" y="58"/>
                    <a:pt x="1342" y="59"/>
                    <a:pt x="1341" y="60"/>
                  </a:cubicBezTo>
                  <a:cubicBezTo>
                    <a:pt x="1339" y="60"/>
                    <a:pt x="1337" y="57"/>
                    <a:pt x="1333" y="56"/>
                  </a:cubicBezTo>
                  <a:cubicBezTo>
                    <a:pt x="1336" y="57"/>
                    <a:pt x="1339" y="56"/>
                    <a:pt x="1342" y="56"/>
                  </a:cubicBezTo>
                  <a:cubicBezTo>
                    <a:pt x="1336" y="52"/>
                    <a:pt x="1344" y="51"/>
                    <a:pt x="1346" y="49"/>
                  </a:cubicBezTo>
                  <a:cubicBezTo>
                    <a:pt x="1341" y="49"/>
                    <a:pt x="1338" y="50"/>
                    <a:pt x="1334" y="50"/>
                  </a:cubicBezTo>
                  <a:cubicBezTo>
                    <a:pt x="1329" y="47"/>
                    <a:pt x="1334" y="44"/>
                    <a:pt x="1336" y="43"/>
                  </a:cubicBezTo>
                  <a:cubicBezTo>
                    <a:pt x="1331" y="43"/>
                    <a:pt x="1326" y="46"/>
                    <a:pt x="1324" y="46"/>
                  </a:cubicBezTo>
                  <a:cubicBezTo>
                    <a:pt x="1328" y="43"/>
                    <a:pt x="1327" y="42"/>
                    <a:pt x="1331" y="39"/>
                  </a:cubicBezTo>
                  <a:cubicBezTo>
                    <a:pt x="1327" y="36"/>
                    <a:pt x="1326" y="39"/>
                    <a:pt x="1324" y="40"/>
                  </a:cubicBezTo>
                  <a:cubicBezTo>
                    <a:pt x="1325" y="40"/>
                    <a:pt x="1327" y="40"/>
                    <a:pt x="1327" y="41"/>
                  </a:cubicBezTo>
                  <a:cubicBezTo>
                    <a:pt x="1322" y="39"/>
                    <a:pt x="1323" y="45"/>
                    <a:pt x="1321" y="48"/>
                  </a:cubicBezTo>
                  <a:cubicBezTo>
                    <a:pt x="1317" y="45"/>
                    <a:pt x="1311" y="44"/>
                    <a:pt x="1312" y="40"/>
                  </a:cubicBezTo>
                  <a:cubicBezTo>
                    <a:pt x="1312" y="44"/>
                    <a:pt x="1312" y="44"/>
                    <a:pt x="1312" y="44"/>
                  </a:cubicBezTo>
                  <a:cubicBezTo>
                    <a:pt x="1308" y="45"/>
                    <a:pt x="1310" y="42"/>
                    <a:pt x="1309" y="41"/>
                  </a:cubicBezTo>
                  <a:cubicBezTo>
                    <a:pt x="1308" y="43"/>
                    <a:pt x="1310" y="47"/>
                    <a:pt x="1304" y="47"/>
                  </a:cubicBezTo>
                  <a:cubicBezTo>
                    <a:pt x="1304" y="41"/>
                    <a:pt x="1298" y="46"/>
                    <a:pt x="1298" y="41"/>
                  </a:cubicBezTo>
                  <a:cubicBezTo>
                    <a:pt x="1298" y="41"/>
                    <a:pt x="1297" y="41"/>
                    <a:pt x="1297" y="41"/>
                  </a:cubicBezTo>
                  <a:cubicBezTo>
                    <a:pt x="1296" y="40"/>
                    <a:pt x="1297" y="39"/>
                    <a:pt x="1297" y="38"/>
                  </a:cubicBezTo>
                  <a:cubicBezTo>
                    <a:pt x="1295" y="38"/>
                    <a:pt x="1295" y="39"/>
                    <a:pt x="1293" y="37"/>
                  </a:cubicBezTo>
                  <a:cubicBezTo>
                    <a:pt x="1295" y="37"/>
                    <a:pt x="1296" y="36"/>
                    <a:pt x="1297" y="37"/>
                  </a:cubicBezTo>
                  <a:cubicBezTo>
                    <a:pt x="1301" y="37"/>
                    <a:pt x="1297" y="39"/>
                    <a:pt x="1298" y="39"/>
                  </a:cubicBezTo>
                  <a:cubicBezTo>
                    <a:pt x="1299" y="39"/>
                    <a:pt x="1299" y="39"/>
                    <a:pt x="1299" y="39"/>
                  </a:cubicBezTo>
                  <a:cubicBezTo>
                    <a:pt x="1299" y="40"/>
                    <a:pt x="1299" y="41"/>
                    <a:pt x="1299" y="42"/>
                  </a:cubicBezTo>
                  <a:cubicBezTo>
                    <a:pt x="1302" y="41"/>
                    <a:pt x="1304" y="38"/>
                    <a:pt x="1308" y="38"/>
                  </a:cubicBezTo>
                  <a:cubicBezTo>
                    <a:pt x="1308" y="39"/>
                    <a:pt x="1308" y="39"/>
                    <a:pt x="1308" y="39"/>
                  </a:cubicBezTo>
                  <a:cubicBezTo>
                    <a:pt x="1311" y="39"/>
                    <a:pt x="1308" y="38"/>
                    <a:pt x="1308" y="37"/>
                  </a:cubicBezTo>
                  <a:cubicBezTo>
                    <a:pt x="1311" y="35"/>
                    <a:pt x="1314" y="42"/>
                    <a:pt x="1315" y="38"/>
                  </a:cubicBezTo>
                  <a:cubicBezTo>
                    <a:pt x="1312" y="37"/>
                    <a:pt x="1312" y="37"/>
                    <a:pt x="1312" y="37"/>
                  </a:cubicBezTo>
                  <a:cubicBezTo>
                    <a:pt x="1314" y="35"/>
                    <a:pt x="1311" y="37"/>
                    <a:pt x="1311" y="33"/>
                  </a:cubicBezTo>
                  <a:cubicBezTo>
                    <a:pt x="1315" y="30"/>
                    <a:pt x="1323" y="32"/>
                    <a:pt x="1329" y="29"/>
                  </a:cubicBezTo>
                  <a:cubicBezTo>
                    <a:pt x="1327" y="27"/>
                    <a:pt x="1327" y="27"/>
                    <a:pt x="1324" y="27"/>
                  </a:cubicBezTo>
                  <a:cubicBezTo>
                    <a:pt x="1324" y="23"/>
                    <a:pt x="1326" y="23"/>
                    <a:pt x="1324" y="19"/>
                  </a:cubicBezTo>
                  <a:cubicBezTo>
                    <a:pt x="1321" y="19"/>
                    <a:pt x="1321" y="19"/>
                    <a:pt x="1321" y="19"/>
                  </a:cubicBezTo>
                  <a:cubicBezTo>
                    <a:pt x="1320" y="15"/>
                    <a:pt x="1320" y="15"/>
                    <a:pt x="1320" y="15"/>
                  </a:cubicBezTo>
                  <a:cubicBezTo>
                    <a:pt x="1321" y="15"/>
                    <a:pt x="1322" y="15"/>
                    <a:pt x="1322" y="15"/>
                  </a:cubicBezTo>
                  <a:cubicBezTo>
                    <a:pt x="1322" y="12"/>
                    <a:pt x="1327" y="16"/>
                    <a:pt x="1327" y="13"/>
                  </a:cubicBezTo>
                  <a:cubicBezTo>
                    <a:pt x="1324" y="14"/>
                    <a:pt x="1324" y="14"/>
                    <a:pt x="1324" y="14"/>
                  </a:cubicBezTo>
                  <a:cubicBezTo>
                    <a:pt x="1323" y="11"/>
                    <a:pt x="1326" y="12"/>
                    <a:pt x="1327" y="11"/>
                  </a:cubicBezTo>
                  <a:cubicBezTo>
                    <a:pt x="1325" y="8"/>
                    <a:pt x="1322" y="11"/>
                    <a:pt x="1318" y="11"/>
                  </a:cubicBezTo>
                  <a:cubicBezTo>
                    <a:pt x="1319" y="13"/>
                    <a:pt x="1316" y="16"/>
                    <a:pt x="1319" y="17"/>
                  </a:cubicBezTo>
                  <a:cubicBezTo>
                    <a:pt x="1320" y="18"/>
                    <a:pt x="1318" y="19"/>
                    <a:pt x="1316" y="20"/>
                  </a:cubicBezTo>
                  <a:cubicBezTo>
                    <a:pt x="1317" y="19"/>
                    <a:pt x="1313" y="15"/>
                    <a:pt x="1316" y="13"/>
                  </a:cubicBezTo>
                  <a:cubicBezTo>
                    <a:pt x="1313" y="16"/>
                    <a:pt x="1315" y="13"/>
                    <a:pt x="1311" y="15"/>
                  </a:cubicBezTo>
                  <a:cubicBezTo>
                    <a:pt x="1311" y="13"/>
                    <a:pt x="1305" y="15"/>
                    <a:pt x="1305" y="11"/>
                  </a:cubicBezTo>
                  <a:cubicBezTo>
                    <a:pt x="1304" y="13"/>
                    <a:pt x="1306" y="17"/>
                    <a:pt x="1302" y="17"/>
                  </a:cubicBezTo>
                  <a:cubicBezTo>
                    <a:pt x="1303" y="19"/>
                    <a:pt x="1308" y="20"/>
                    <a:pt x="1305" y="23"/>
                  </a:cubicBezTo>
                  <a:cubicBezTo>
                    <a:pt x="1307" y="21"/>
                    <a:pt x="1307" y="21"/>
                    <a:pt x="1307" y="21"/>
                  </a:cubicBezTo>
                  <a:cubicBezTo>
                    <a:pt x="1310" y="22"/>
                    <a:pt x="1307" y="24"/>
                    <a:pt x="1311" y="25"/>
                  </a:cubicBezTo>
                  <a:cubicBezTo>
                    <a:pt x="1309" y="24"/>
                    <a:pt x="1308" y="26"/>
                    <a:pt x="1307" y="24"/>
                  </a:cubicBezTo>
                  <a:cubicBezTo>
                    <a:pt x="1309" y="30"/>
                    <a:pt x="1302" y="27"/>
                    <a:pt x="1302" y="31"/>
                  </a:cubicBezTo>
                  <a:cubicBezTo>
                    <a:pt x="1301" y="29"/>
                    <a:pt x="1300" y="29"/>
                    <a:pt x="1298" y="30"/>
                  </a:cubicBezTo>
                  <a:cubicBezTo>
                    <a:pt x="1298" y="28"/>
                    <a:pt x="1297" y="27"/>
                    <a:pt x="1298" y="26"/>
                  </a:cubicBezTo>
                  <a:cubicBezTo>
                    <a:pt x="1300" y="26"/>
                    <a:pt x="1300" y="26"/>
                    <a:pt x="1302" y="27"/>
                  </a:cubicBezTo>
                  <a:cubicBezTo>
                    <a:pt x="1300" y="21"/>
                    <a:pt x="1297" y="25"/>
                    <a:pt x="1293" y="24"/>
                  </a:cubicBezTo>
                  <a:cubicBezTo>
                    <a:pt x="1294" y="25"/>
                    <a:pt x="1294" y="25"/>
                    <a:pt x="1293" y="26"/>
                  </a:cubicBezTo>
                  <a:cubicBezTo>
                    <a:pt x="1291" y="25"/>
                    <a:pt x="1286" y="24"/>
                    <a:pt x="1287" y="22"/>
                  </a:cubicBezTo>
                  <a:cubicBezTo>
                    <a:pt x="1277" y="23"/>
                    <a:pt x="1277" y="23"/>
                    <a:pt x="1277" y="23"/>
                  </a:cubicBezTo>
                  <a:cubicBezTo>
                    <a:pt x="1277" y="21"/>
                    <a:pt x="1278" y="22"/>
                    <a:pt x="1279" y="22"/>
                  </a:cubicBezTo>
                  <a:cubicBezTo>
                    <a:pt x="1273" y="22"/>
                    <a:pt x="1273" y="22"/>
                    <a:pt x="1273" y="22"/>
                  </a:cubicBezTo>
                  <a:cubicBezTo>
                    <a:pt x="1271" y="20"/>
                    <a:pt x="1275" y="20"/>
                    <a:pt x="1275" y="18"/>
                  </a:cubicBezTo>
                  <a:cubicBezTo>
                    <a:pt x="1271" y="18"/>
                    <a:pt x="1271" y="18"/>
                    <a:pt x="1271" y="18"/>
                  </a:cubicBezTo>
                  <a:cubicBezTo>
                    <a:pt x="1271" y="17"/>
                    <a:pt x="1271" y="17"/>
                    <a:pt x="1271" y="17"/>
                  </a:cubicBezTo>
                  <a:cubicBezTo>
                    <a:pt x="1270" y="18"/>
                    <a:pt x="1266" y="18"/>
                    <a:pt x="1264" y="16"/>
                  </a:cubicBezTo>
                  <a:cubicBezTo>
                    <a:pt x="1260" y="17"/>
                    <a:pt x="1261" y="22"/>
                    <a:pt x="1254" y="20"/>
                  </a:cubicBezTo>
                  <a:cubicBezTo>
                    <a:pt x="1254" y="17"/>
                    <a:pt x="1258" y="19"/>
                    <a:pt x="1259" y="17"/>
                  </a:cubicBezTo>
                  <a:cubicBezTo>
                    <a:pt x="1257" y="16"/>
                    <a:pt x="1254" y="18"/>
                    <a:pt x="1253" y="16"/>
                  </a:cubicBezTo>
                  <a:cubicBezTo>
                    <a:pt x="1249" y="17"/>
                    <a:pt x="1250" y="22"/>
                    <a:pt x="1248" y="25"/>
                  </a:cubicBezTo>
                  <a:cubicBezTo>
                    <a:pt x="1245" y="25"/>
                    <a:pt x="1248" y="23"/>
                    <a:pt x="1247" y="22"/>
                  </a:cubicBezTo>
                  <a:cubicBezTo>
                    <a:pt x="1246" y="22"/>
                    <a:pt x="1245" y="27"/>
                    <a:pt x="1244" y="23"/>
                  </a:cubicBezTo>
                  <a:cubicBezTo>
                    <a:pt x="1242" y="25"/>
                    <a:pt x="1242" y="28"/>
                    <a:pt x="1245" y="29"/>
                  </a:cubicBezTo>
                  <a:cubicBezTo>
                    <a:pt x="1243" y="29"/>
                    <a:pt x="1240" y="30"/>
                    <a:pt x="1240" y="31"/>
                  </a:cubicBezTo>
                  <a:cubicBezTo>
                    <a:pt x="1241" y="27"/>
                    <a:pt x="1237" y="30"/>
                    <a:pt x="1237" y="26"/>
                  </a:cubicBezTo>
                  <a:cubicBezTo>
                    <a:pt x="1234" y="26"/>
                    <a:pt x="1230" y="25"/>
                    <a:pt x="1227" y="28"/>
                  </a:cubicBezTo>
                  <a:cubicBezTo>
                    <a:pt x="1226" y="27"/>
                    <a:pt x="1226" y="27"/>
                    <a:pt x="1226" y="25"/>
                  </a:cubicBezTo>
                  <a:cubicBezTo>
                    <a:pt x="1230" y="22"/>
                    <a:pt x="1240" y="24"/>
                    <a:pt x="1247" y="21"/>
                  </a:cubicBezTo>
                  <a:cubicBezTo>
                    <a:pt x="1244" y="20"/>
                    <a:pt x="1244" y="20"/>
                    <a:pt x="1241" y="19"/>
                  </a:cubicBezTo>
                  <a:cubicBezTo>
                    <a:pt x="1241" y="15"/>
                    <a:pt x="1243" y="15"/>
                    <a:pt x="1241" y="11"/>
                  </a:cubicBezTo>
                  <a:cubicBezTo>
                    <a:pt x="1237" y="11"/>
                    <a:pt x="1237" y="11"/>
                    <a:pt x="1237" y="11"/>
                  </a:cubicBezTo>
                  <a:cubicBezTo>
                    <a:pt x="1236" y="7"/>
                    <a:pt x="1236" y="7"/>
                    <a:pt x="1236" y="7"/>
                  </a:cubicBezTo>
                  <a:cubicBezTo>
                    <a:pt x="1237" y="7"/>
                    <a:pt x="1238" y="7"/>
                    <a:pt x="1239" y="7"/>
                  </a:cubicBezTo>
                  <a:cubicBezTo>
                    <a:pt x="1239" y="5"/>
                    <a:pt x="1244" y="8"/>
                    <a:pt x="1244" y="5"/>
                  </a:cubicBezTo>
                  <a:cubicBezTo>
                    <a:pt x="1241" y="6"/>
                    <a:pt x="1241" y="6"/>
                    <a:pt x="1241" y="6"/>
                  </a:cubicBezTo>
                  <a:cubicBezTo>
                    <a:pt x="1240" y="4"/>
                    <a:pt x="1243" y="4"/>
                    <a:pt x="1245" y="3"/>
                  </a:cubicBezTo>
                  <a:cubicBezTo>
                    <a:pt x="1243" y="0"/>
                    <a:pt x="1239" y="3"/>
                    <a:pt x="1235" y="4"/>
                  </a:cubicBezTo>
                  <a:cubicBezTo>
                    <a:pt x="1235" y="5"/>
                    <a:pt x="1232" y="8"/>
                    <a:pt x="1236" y="9"/>
                  </a:cubicBezTo>
                  <a:cubicBezTo>
                    <a:pt x="1236" y="10"/>
                    <a:pt x="1234" y="11"/>
                    <a:pt x="1232" y="12"/>
                  </a:cubicBezTo>
                  <a:cubicBezTo>
                    <a:pt x="1233" y="11"/>
                    <a:pt x="1228" y="7"/>
                    <a:pt x="1232" y="5"/>
                  </a:cubicBezTo>
                  <a:cubicBezTo>
                    <a:pt x="1229" y="8"/>
                    <a:pt x="1230" y="5"/>
                    <a:pt x="1227" y="7"/>
                  </a:cubicBezTo>
                  <a:cubicBezTo>
                    <a:pt x="1227" y="5"/>
                    <a:pt x="1220" y="7"/>
                    <a:pt x="1220" y="3"/>
                  </a:cubicBezTo>
                  <a:cubicBezTo>
                    <a:pt x="1219" y="5"/>
                    <a:pt x="1221" y="9"/>
                    <a:pt x="1216" y="9"/>
                  </a:cubicBezTo>
                  <a:cubicBezTo>
                    <a:pt x="1218" y="11"/>
                    <a:pt x="1223" y="12"/>
                    <a:pt x="1220" y="15"/>
                  </a:cubicBezTo>
                  <a:cubicBezTo>
                    <a:pt x="1222" y="13"/>
                    <a:pt x="1222" y="13"/>
                    <a:pt x="1222" y="13"/>
                  </a:cubicBezTo>
                  <a:cubicBezTo>
                    <a:pt x="1225" y="14"/>
                    <a:pt x="1221" y="16"/>
                    <a:pt x="1226" y="17"/>
                  </a:cubicBezTo>
                  <a:cubicBezTo>
                    <a:pt x="1224" y="16"/>
                    <a:pt x="1222" y="18"/>
                    <a:pt x="1221" y="16"/>
                  </a:cubicBezTo>
                  <a:cubicBezTo>
                    <a:pt x="1223" y="21"/>
                    <a:pt x="1216" y="19"/>
                    <a:pt x="1216" y="23"/>
                  </a:cubicBezTo>
                  <a:cubicBezTo>
                    <a:pt x="1216" y="23"/>
                    <a:pt x="1216" y="23"/>
                    <a:pt x="1216" y="23"/>
                  </a:cubicBezTo>
                  <a:cubicBezTo>
                    <a:pt x="1214" y="21"/>
                    <a:pt x="1213" y="21"/>
                    <a:pt x="1211" y="22"/>
                  </a:cubicBezTo>
                  <a:cubicBezTo>
                    <a:pt x="1211" y="20"/>
                    <a:pt x="1210" y="19"/>
                    <a:pt x="1212" y="18"/>
                  </a:cubicBezTo>
                  <a:cubicBezTo>
                    <a:pt x="1213" y="18"/>
                    <a:pt x="1214" y="17"/>
                    <a:pt x="1216" y="19"/>
                  </a:cubicBezTo>
                  <a:cubicBezTo>
                    <a:pt x="1214" y="13"/>
                    <a:pt x="1210" y="17"/>
                    <a:pt x="1206" y="16"/>
                  </a:cubicBezTo>
                  <a:cubicBezTo>
                    <a:pt x="1206" y="16"/>
                    <a:pt x="1207" y="17"/>
                    <a:pt x="1206" y="18"/>
                  </a:cubicBezTo>
                  <a:cubicBezTo>
                    <a:pt x="1203" y="17"/>
                    <a:pt x="1198" y="16"/>
                    <a:pt x="1199" y="13"/>
                  </a:cubicBezTo>
                  <a:cubicBezTo>
                    <a:pt x="1187" y="14"/>
                    <a:pt x="1187" y="14"/>
                    <a:pt x="1187" y="14"/>
                  </a:cubicBezTo>
                  <a:cubicBezTo>
                    <a:pt x="1187" y="13"/>
                    <a:pt x="1189" y="13"/>
                    <a:pt x="1190" y="13"/>
                  </a:cubicBezTo>
                  <a:cubicBezTo>
                    <a:pt x="1183" y="13"/>
                    <a:pt x="1183" y="13"/>
                    <a:pt x="1183" y="13"/>
                  </a:cubicBezTo>
                  <a:cubicBezTo>
                    <a:pt x="1181" y="11"/>
                    <a:pt x="1185" y="11"/>
                    <a:pt x="1186" y="9"/>
                  </a:cubicBezTo>
                  <a:cubicBezTo>
                    <a:pt x="1181" y="10"/>
                    <a:pt x="1181" y="10"/>
                    <a:pt x="1181" y="10"/>
                  </a:cubicBezTo>
                  <a:cubicBezTo>
                    <a:pt x="1181" y="8"/>
                    <a:pt x="1181" y="8"/>
                    <a:pt x="1181" y="8"/>
                  </a:cubicBezTo>
                  <a:cubicBezTo>
                    <a:pt x="1180" y="9"/>
                    <a:pt x="1175" y="9"/>
                    <a:pt x="1173" y="7"/>
                  </a:cubicBezTo>
                  <a:cubicBezTo>
                    <a:pt x="1168" y="8"/>
                    <a:pt x="1169" y="13"/>
                    <a:pt x="1162" y="11"/>
                  </a:cubicBezTo>
                  <a:cubicBezTo>
                    <a:pt x="1162" y="8"/>
                    <a:pt x="1166" y="10"/>
                    <a:pt x="1167" y="8"/>
                  </a:cubicBezTo>
                  <a:cubicBezTo>
                    <a:pt x="1165" y="7"/>
                    <a:pt x="1162" y="9"/>
                    <a:pt x="1160" y="6"/>
                  </a:cubicBezTo>
                  <a:cubicBezTo>
                    <a:pt x="1156" y="8"/>
                    <a:pt x="1157" y="13"/>
                    <a:pt x="1155" y="16"/>
                  </a:cubicBezTo>
                  <a:cubicBezTo>
                    <a:pt x="1151" y="16"/>
                    <a:pt x="1154" y="13"/>
                    <a:pt x="1154" y="12"/>
                  </a:cubicBezTo>
                  <a:cubicBezTo>
                    <a:pt x="1153" y="12"/>
                    <a:pt x="1151" y="17"/>
                    <a:pt x="1150" y="14"/>
                  </a:cubicBezTo>
                  <a:cubicBezTo>
                    <a:pt x="1148" y="16"/>
                    <a:pt x="1147" y="18"/>
                    <a:pt x="1150" y="19"/>
                  </a:cubicBezTo>
                  <a:cubicBezTo>
                    <a:pt x="1148" y="19"/>
                    <a:pt x="1145" y="20"/>
                    <a:pt x="1145" y="22"/>
                  </a:cubicBezTo>
                  <a:cubicBezTo>
                    <a:pt x="1146" y="17"/>
                    <a:pt x="1142" y="20"/>
                    <a:pt x="1141" y="17"/>
                  </a:cubicBezTo>
                  <a:cubicBezTo>
                    <a:pt x="1138" y="16"/>
                    <a:pt x="1130" y="15"/>
                    <a:pt x="1128" y="19"/>
                  </a:cubicBezTo>
                  <a:cubicBezTo>
                    <a:pt x="1128" y="15"/>
                    <a:pt x="1128" y="15"/>
                    <a:pt x="1128" y="15"/>
                  </a:cubicBezTo>
                  <a:cubicBezTo>
                    <a:pt x="1124" y="15"/>
                    <a:pt x="1124" y="15"/>
                    <a:pt x="1124" y="15"/>
                  </a:cubicBezTo>
                  <a:cubicBezTo>
                    <a:pt x="1121" y="13"/>
                    <a:pt x="1127" y="12"/>
                    <a:pt x="1129" y="12"/>
                  </a:cubicBezTo>
                  <a:cubicBezTo>
                    <a:pt x="1124" y="12"/>
                    <a:pt x="1121" y="12"/>
                    <a:pt x="1116" y="12"/>
                  </a:cubicBezTo>
                  <a:cubicBezTo>
                    <a:pt x="1117" y="13"/>
                    <a:pt x="1117" y="14"/>
                    <a:pt x="1117" y="15"/>
                  </a:cubicBezTo>
                  <a:cubicBezTo>
                    <a:pt x="1116" y="17"/>
                    <a:pt x="1114" y="16"/>
                    <a:pt x="1112" y="16"/>
                  </a:cubicBezTo>
                  <a:cubicBezTo>
                    <a:pt x="1112" y="15"/>
                    <a:pt x="1112" y="14"/>
                    <a:pt x="1113" y="14"/>
                  </a:cubicBezTo>
                  <a:cubicBezTo>
                    <a:pt x="1110" y="15"/>
                    <a:pt x="1110" y="15"/>
                    <a:pt x="1110" y="15"/>
                  </a:cubicBezTo>
                  <a:cubicBezTo>
                    <a:pt x="1110" y="12"/>
                    <a:pt x="1108" y="12"/>
                    <a:pt x="1111" y="10"/>
                  </a:cubicBezTo>
                  <a:cubicBezTo>
                    <a:pt x="1108" y="11"/>
                    <a:pt x="1108" y="11"/>
                    <a:pt x="1108" y="11"/>
                  </a:cubicBezTo>
                  <a:cubicBezTo>
                    <a:pt x="1105" y="10"/>
                    <a:pt x="1108" y="8"/>
                    <a:pt x="1109" y="8"/>
                  </a:cubicBezTo>
                  <a:cubicBezTo>
                    <a:pt x="1103" y="7"/>
                    <a:pt x="1103" y="7"/>
                    <a:pt x="1103" y="7"/>
                  </a:cubicBezTo>
                  <a:cubicBezTo>
                    <a:pt x="1102" y="9"/>
                    <a:pt x="1105" y="10"/>
                    <a:pt x="1101" y="10"/>
                  </a:cubicBezTo>
                  <a:cubicBezTo>
                    <a:pt x="1096" y="8"/>
                    <a:pt x="1090" y="9"/>
                    <a:pt x="1084" y="8"/>
                  </a:cubicBezTo>
                  <a:cubicBezTo>
                    <a:pt x="1088" y="11"/>
                    <a:pt x="1088" y="11"/>
                    <a:pt x="1088" y="11"/>
                  </a:cubicBezTo>
                  <a:cubicBezTo>
                    <a:pt x="1085" y="10"/>
                    <a:pt x="1086" y="15"/>
                    <a:pt x="1086" y="16"/>
                  </a:cubicBezTo>
                  <a:cubicBezTo>
                    <a:pt x="1082" y="16"/>
                    <a:pt x="1078" y="16"/>
                    <a:pt x="1076" y="15"/>
                  </a:cubicBezTo>
                  <a:cubicBezTo>
                    <a:pt x="1078" y="13"/>
                    <a:pt x="1077" y="10"/>
                    <a:pt x="1074" y="8"/>
                  </a:cubicBezTo>
                  <a:cubicBezTo>
                    <a:pt x="1067" y="8"/>
                    <a:pt x="1069" y="12"/>
                    <a:pt x="1066" y="14"/>
                  </a:cubicBezTo>
                  <a:cubicBezTo>
                    <a:pt x="1068" y="8"/>
                    <a:pt x="1062" y="12"/>
                    <a:pt x="1062" y="9"/>
                  </a:cubicBezTo>
                  <a:cubicBezTo>
                    <a:pt x="1054" y="9"/>
                    <a:pt x="1046" y="12"/>
                    <a:pt x="1038" y="12"/>
                  </a:cubicBezTo>
                  <a:cubicBezTo>
                    <a:pt x="1038" y="13"/>
                    <a:pt x="1041" y="13"/>
                    <a:pt x="1039" y="14"/>
                  </a:cubicBezTo>
                  <a:cubicBezTo>
                    <a:pt x="1037" y="15"/>
                    <a:pt x="1035" y="13"/>
                    <a:pt x="1034" y="12"/>
                  </a:cubicBezTo>
                  <a:cubicBezTo>
                    <a:pt x="1030" y="12"/>
                    <a:pt x="1028" y="14"/>
                    <a:pt x="1027" y="16"/>
                  </a:cubicBezTo>
                  <a:cubicBezTo>
                    <a:pt x="1029" y="15"/>
                    <a:pt x="1029" y="16"/>
                    <a:pt x="1029" y="18"/>
                  </a:cubicBezTo>
                  <a:cubicBezTo>
                    <a:pt x="1025" y="18"/>
                    <a:pt x="1026" y="14"/>
                    <a:pt x="1023" y="17"/>
                  </a:cubicBezTo>
                  <a:cubicBezTo>
                    <a:pt x="1021" y="14"/>
                    <a:pt x="1026" y="15"/>
                    <a:pt x="1026" y="13"/>
                  </a:cubicBezTo>
                  <a:cubicBezTo>
                    <a:pt x="1022" y="13"/>
                    <a:pt x="1020" y="14"/>
                    <a:pt x="1018" y="15"/>
                  </a:cubicBezTo>
                  <a:cubicBezTo>
                    <a:pt x="1017" y="14"/>
                    <a:pt x="1020" y="15"/>
                    <a:pt x="1018" y="13"/>
                  </a:cubicBezTo>
                  <a:cubicBezTo>
                    <a:pt x="1013" y="15"/>
                    <a:pt x="1008" y="17"/>
                    <a:pt x="1004" y="18"/>
                  </a:cubicBezTo>
                  <a:cubicBezTo>
                    <a:pt x="1004" y="18"/>
                    <a:pt x="1003" y="18"/>
                    <a:pt x="1003" y="18"/>
                  </a:cubicBezTo>
                  <a:cubicBezTo>
                    <a:pt x="1001" y="16"/>
                    <a:pt x="1001" y="16"/>
                    <a:pt x="1001" y="16"/>
                  </a:cubicBezTo>
                  <a:cubicBezTo>
                    <a:pt x="1000" y="16"/>
                    <a:pt x="999" y="16"/>
                    <a:pt x="998" y="17"/>
                  </a:cubicBezTo>
                  <a:cubicBezTo>
                    <a:pt x="998" y="16"/>
                    <a:pt x="997" y="16"/>
                    <a:pt x="997" y="16"/>
                  </a:cubicBezTo>
                  <a:cubicBezTo>
                    <a:pt x="997" y="16"/>
                    <a:pt x="997" y="16"/>
                    <a:pt x="997" y="16"/>
                  </a:cubicBezTo>
                  <a:cubicBezTo>
                    <a:pt x="997" y="16"/>
                    <a:pt x="997" y="16"/>
                    <a:pt x="997" y="16"/>
                  </a:cubicBezTo>
                  <a:cubicBezTo>
                    <a:pt x="996" y="16"/>
                    <a:pt x="995" y="16"/>
                    <a:pt x="994" y="16"/>
                  </a:cubicBezTo>
                  <a:cubicBezTo>
                    <a:pt x="992" y="17"/>
                    <a:pt x="990" y="17"/>
                    <a:pt x="989" y="18"/>
                  </a:cubicBezTo>
                  <a:cubicBezTo>
                    <a:pt x="989" y="18"/>
                    <a:pt x="988" y="18"/>
                    <a:pt x="988" y="18"/>
                  </a:cubicBezTo>
                  <a:cubicBezTo>
                    <a:pt x="988" y="17"/>
                    <a:pt x="990" y="18"/>
                    <a:pt x="990" y="17"/>
                  </a:cubicBezTo>
                  <a:cubicBezTo>
                    <a:pt x="986" y="16"/>
                    <a:pt x="981" y="22"/>
                    <a:pt x="978" y="19"/>
                  </a:cubicBezTo>
                  <a:cubicBezTo>
                    <a:pt x="978" y="18"/>
                    <a:pt x="978" y="18"/>
                    <a:pt x="979" y="18"/>
                  </a:cubicBezTo>
                  <a:cubicBezTo>
                    <a:pt x="972" y="18"/>
                    <a:pt x="967" y="20"/>
                    <a:pt x="960" y="21"/>
                  </a:cubicBezTo>
                  <a:cubicBezTo>
                    <a:pt x="953" y="19"/>
                    <a:pt x="959" y="25"/>
                    <a:pt x="953" y="25"/>
                  </a:cubicBezTo>
                  <a:cubicBezTo>
                    <a:pt x="952" y="21"/>
                    <a:pt x="949" y="22"/>
                    <a:pt x="946" y="23"/>
                  </a:cubicBezTo>
                  <a:cubicBezTo>
                    <a:pt x="937" y="23"/>
                    <a:pt x="925" y="22"/>
                    <a:pt x="919" y="26"/>
                  </a:cubicBezTo>
                  <a:cubicBezTo>
                    <a:pt x="921" y="21"/>
                    <a:pt x="921" y="21"/>
                    <a:pt x="921" y="21"/>
                  </a:cubicBezTo>
                  <a:cubicBezTo>
                    <a:pt x="912" y="22"/>
                    <a:pt x="912" y="22"/>
                    <a:pt x="912" y="22"/>
                  </a:cubicBezTo>
                  <a:cubicBezTo>
                    <a:pt x="905" y="19"/>
                    <a:pt x="920" y="19"/>
                    <a:pt x="924" y="19"/>
                  </a:cubicBezTo>
                  <a:cubicBezTo>
                    <a:pt x="912" y="18"/>
                    <a:pt x="904" y="18"/>
                    <a:pt x="893" y="18"/>
                  </a:cubicBezTo>
                  <a:cubicBezTo>
                    <a:pt x="897" y="19"/>
                    <a:pt x="895" y="20"/>
                    <a:pt x="896" y="22"/>
                  </a:cubicBezTo>
                  <a:cubicBezTo>
                    <a:pt x="893" y="24"/>
                    <a:pt x="888" y="22"/>
                    <a:pt x="884" y="23"/>
                  </a:cubicBezTo>
                  <a:cubicBezTo>
                    <a:pt x="883" y="22"/>
                    <a:pt x="883" y="21"/>
                    <a:pt x="886" y="20"/>
                  </a:cubicBezTo>
                  <a:cubicBezTo>
                    <a:pt x="879" y="21"/>
                    <a:pt x="879" y="21"/>
                    <a:pt x="879" y="21"/>
                  </a:cubicBezTo>
                  <a:cubicBezTo>
                    <a:pt x="879" y="18"/>
                    <a:pt x="875" y="18"/>
                    <a:pt x="883" y="16"/>
                  </a:cubicBezTo>
                  <a:cubicBezTo>
                    <a:pt x="876" y="17"/>
                    <a:pt x="876" y="17"/>
                    <a:pt x="876" y="17"/>
                  </a:cubicBezTo>
                  <a:cubicBezTo>
                    <a:pt x="868" y="17"/>
                    <a:pt x="876" y="15"/>
                    <a:pt x="878" y="14"/>
                  </a:cubicBezTo>
                  <a:cubicBezTo>
                    <a:pt x="865" y="14"/>
                    <a:pt x="865" y="14"/>
                    <a:pt x="865" y="14"/>
                  </a:cubicBezTo>
                  <a:cubicBezTo>
                    <a:pt x="861" y="15"/>
                    <a:pt x="868" y="16"/>
                    <a:pt x="860" y="17"/>
                  </a:cubicBezTo>
                  <a:cubicBezTo>
                    <a:pt x="849" y="14"/>
                    <a:pt x="835" y="16"/>
                    <a:pt x="822" y="16"/>
                  </a:cubicBezTo>
                  <a:cubicBezTo>
                    <a:pt x="832" y="18"/>
                    <a:pt x="832" y="18"/>
                    <a:pt x="832" y="18"/>
                  </a:cubicBezTo>
                  <a:cubicBezTo>
                    <a:pt x="824" y="17"/>
                    <a:pt x="826" y="22"/>
                    <a:pt x="824" y="24"/>
                  </a:cubicBezTo>
                  <a:cubicBezTo>
                    <a:pt x="817" y="24"/>
                    <a:pt x="808" y="24"/>
                    <a:pt x="802" y="23"/>
                  </a:cubicBezTo>
                  <a:cubicBezTo>
                    <a:pt x="808" y="21"/>
                    <a:pt x="805" y="18"/>
                    <a:pt x="798" y="16"/>
                  </a:cubicBezTo>
                  <a:cubicBezTo>
                    <a:pt x="784" y="16"/>
                    <a:pt x="788" y="21"/>
                    <a:pt x="781" y="23"/>
                  </a:cubicBezTo>
                  <a:cubicBezTo>
                    <a:pt x="786" y="17"/>
                    <a:pt x="771" y="22"/>
                    <a:pt x="772" y="19"/>
                  </a:cubicBezTo>
                  <a:cubicBezTo>
                    <a:pt x="754" y="20"/>
                    <a:pt x="736" y="23"/>
                    <a:pt x="718" y="24"/>
                  </a:cubicBezTo>
                  <a:cubicBezTo>
                    <a:pt x="719" y="25"/>
                    <a:pt x="724" y="25"/>
                    <a:pt x="721" y="27"/>
                  </a:cubicBezTo>
                  <a:cubicBezTo>
                    <a:pt x="715" y="28"/>
                    <a:pt x="711" y="26"/>
                    <a:pt x="710" y="25"/>
                  </a:cubicBezTo>
                  <a:cubicBezTo>
                    <a:pt x="701" y="26"/>
                    <a:pt x="697" y="28"/>
                    <a:pt x="694" y="30"/>
                  </a:cubicBezTo>
                  <a:cubicBezTo>
                    <a:pt x="698" y="29"/>
                    <a:pt x="698" y="30"/>
                    <a:pt x="698" y="32"/>
                  </a:cubicBezTo>
                  <a:cubicBezTo>
                    <a:pt x="689" y="33"/>
                    <a:pt x="691" y="29"/>
                    <a:pt x="683" y="32"/>
                  </a:cubicBezTo>
                  <a:cubicBezTo>
                    <a:pt x="680" y="29"/>
                    <a:pt x="692" y="30"/>
                    <a:pt x="691" y="27"/>
                  </a:cubicBezTo>
                  <a:cubicBezTo>
                    <a:pt x="683" y="28"/>
                    <a:pt x="678" y="29"/>
                    <a:pt x="673" y="31"/>
                  </a:cubicBezTo>
                  <a:cubicBezTo>
                    <a:pt x="672" y="30"/>
                    <a:pt x="678" y="30"/>
                    <a:pt x="674" y="29"/>
                  </a:cubicBezTo>
                  <a:cubicBezTo>
                    <a:pt x="662" y="32"/>
                    <a:pt x="648" y="35"/>
                    <a:pt x="640" y="37"/>
                  </a:cubicBezTo>
                  <a:cubicBezTo>
                    <a:pt x="637" y="35"/>
                    <a:pt x="637" y="35"/>
                    <a:pt x="637" y="35"/>
                  </a:cubicBezTo>
                  <a:cubicBezTo>
                    <a:pt x="631" y="35"/>
                    <a:pt x="628" y="36"/>
                    <a:pt x="625" y="38"/>
                  </a:cubicBezTo>
                  <a:cubicBezTo>
                    <a:pt x="622" y="37"/>
                    <a:pt x="624" y="36"/>
                    <a:pt x="627" y="36"/>
                  </a:cubicBezTo>
                  <a:cubicBezTo>
                    <a:pt x="620" y="36"/>
                    <a:pt x="611" y="39"/>
                    <a:pt x="607" y="40"/>
                  </a:cubicBezTo>
                  <a:cubicBezTo>
                    <a:pt x="607" y="39"/>
                    <a:pt x="611" y="39"/>
                    <a:pt x="612" y="38"/>
                  </a:cubicBezTo>
                  <a:cubicBezTo>
                    <a:pt x="602" y="38"/>
                    <a:pt x="591" y="45"/>
                    <a:pt x="584" y="42"/>
                  </a:cubicBezTo>
                  <a:cubicBezTo>
                    <a:pt x="585" y="42"/>
                    <a:pt x="586" y="42"/>
                    <a:pt x="587" y="42"/>
                  </a:cubicBezTo>
                  <a:cubicBezTo>
                    <a:pt x="573" y="43"/>
                    <a:pt x="561" y="47"/>
                    <a:pt x="546" y="49"/>
                  </a:cubicBezTo>
                  <a:cubicBezTo>
                    <a:pt x="531" y="48"/>
                    <a:pt x="542" y="53"/>
                    <a:pt x="529" y="55"/>
                  </a:cubicBezTo>
                  <a:cubicBezTo>
                    <a:pt x="527" y="48"/>
                    <a:pt x="510" y="57"/>
                    <a:pt x="504" y="57"/>
                  </a:cubicBezTo>
                  <a:cubicBezTo>
                    <a:pt x="506" y="57"/>
                    <a:pt x="506" y="57"/>
                    <a:pt x="506" y="57"/>
                  </a:cubicBezTo>
                  <a:cubicBezTo>
                    <a:pt x="500" y="61"/>
                    <a:pt x="490" y="60"/>
                    <a:pt x="485" y="59"/>
                  </a:cubicBezTo>
                  <a:cubicBezTo>
                    <a:pt x="475" y="60"/>
                    <a:pt x="460" y="62"/>
                    <a:pt x="450" y="67"/>
                  </a:cubicBezTo>
                  <a:cubicBezTo>
                    <a:pt x="452" y="65"/>
                    <a:pt x="452" y="65"/>
                    <a:pt x="452" y="65"/>
                  </a:cubicBezTo>
                  <a:cubicBezTo>
                    <a:pt x="444" y="68"/>
                    <a:pt x="438" y="67"/>
                    <a:pt x="430" y="70"/>
                  </a:cubicBezTo>
                  <a:cubicBezTo>
                    <a:pt x="430" y="69"/>
                    <a:pt x="433" y="68"/>
                    <a:pt x="430" y="68"/>
                  </a:cubicBezTo>
                  <a:cubicBezTo>
                    <a:pt x="389" y="72"/>
                    <a:pt x="349" y="84"/>
                    <a:pt x="310" y="90"/>
                  </a:cubicBezTo>
                  <a:cubicBezTo>
                    <a:pt x="234" y="103"/>
                    <a:pt x="134" y="111"/>
                    <a:pt x="67" y="166"/>
                  </a:cubicBezTo>
                  <a:cubicBezTo>
                    <a:pt x="68" y="166"/>
                    <a:pt x="64" y="179"/>
                    <a:pt x="67" y="192"/>
                  </a:cubicBezTo>
                  <a:cubicBezTo>
                    <a:pt x="67" y="193"/>
                    <a:pt x="68" y="194"/>
                    <a:pt x="68" y="195"/>
                  </a:cubicBezTo>
                  <a:cubicBezTo>
                    <a:pt x="67" y="196"/>
                    <a:pt x="66" y="196"/>
                    <a:pt x="65" y="196"/>
                  </a:cubicBezTo>
                  <a:cubicBezTo>
                    <a:pt x="68" y="197"/>
                    <a:pt x="66" y="199"/>
                    <a:pt x="66" y="200"/>
                  </a:cubicBezTo>
                  <a:cubicBezTo>
                    <a:pt x="68" y="200"/>
                    <a:pt x="69" y="199"/>
                    <a:pt x="69" y="199"/>
                  </a:cubicBezTo>
                  <a:cubicBezTo>
                    <a:pt x="70" y="200"/>
                    <a:pt x="71" y="201"/>
                    <a:pt x="71" y="202"/>
                  </a:cubicBezTo>
                  <a:cubicBezTo>
                    <a:pt x="71" y="202"/>
                    <a:pt x="71" y="202"/>
                    <a:pt x="70" y="203"/>
                  </a:cubicBezTo>
                  <a:cubicBezTo>
                    <a:pt x="70" y="204"/>
                    <a:pt x="71" y="204"/>
                    <a:pt x="72" y="203"/>
                  </a:cubicBezTo>
                  <a:cubicBezTo>
                    <a:pt x="73" y="203"/>
                    <a:pt x="73" y="204"/>
                    <a:pt x="73" y="204"/>
                  </a:cubicBezTo>
                  <a:cubicBezTo>
                    <a:pt x="72" y="205"/>
                    <a:pt x="71" y="206"/>
                    <a:pt x="70" y="207"/>
                  </a:cubicBezTo>
                  <a:cubicBezTo>
                    <a:pt x="67" y="207"/>
                    <a:pt x="67" y="206"/>
                    <a:pt x="64" y="205"/>
                  </a:cubicBezTo>
                  <a:cubicBezTo>
                    <a:pt x="51" y="210"/>
                    <a:pt x="54" y="213"/>
                    <a:pt x="44" y="217"/>
                  </a:cubicBezTo>
                  <a:cubicBezTo>
                    <a:pt x="49" y="215"/>
                    <a:pt x="42" y="216"/>
                    <a:pt x="45" y="214"/>
                  </a:cubicBezTo>
                  <a:cubicBezTo>
                    <a:pt x="43" y="215"/>
                    <a:pt x="43" y="215"/>
                    <a:pt x="43" y="215"/>
                  </a:cubicBezTo>
                  <a:cubicBezTo>
                    <a:pt x="50" y="208"/>
                    <a:pt x="65" y="202"/>
                    <a:pt x="61" y="198"/>
                  </a:cubicBezTo>
                  <a:cubicBezTo>
                    <a:pt x="54" y="201"/>
                    <a:pt x="51" y="206"/>
                    <a:pt x="42" y="210"/>
                  </a:cubicBezTo>
                  <a:cubicBezTo>
                    <a:pt x="42" y="209"/>
                    <a:pt x="42" y="209"/>
                    <a:pt x="42" y="209"/>
                  </a:cubicBezTo>
                  <a:cubicBezTo>
                    <a:pt x="35" y="212"/>
                    <a:pt x="42" y="210"/>
                    <a:pt x="41" y="212"/>
                  </a:cubicBezTo>
                  <a:cubicBezTo>
                    <a:pt x="35" y="217"/>
                    <a:pt x="30" y="211"/>
                    <a:pt x="27" y="217"/>
                  </a:cubicBezTo>
                  <a:cubicBezTo>
                    <a:pt x="34" y="214"/>
                    <a:pt x="34" y="214"/>
                    <a:pt x="34" y="214"/>
                  </a:cubicBezTo>
                  <a:cubicBezTo>
                    <a:pt x="30" y="219"/>
                    <a:pt x="36" y="214"/>
                    <a:pt x="37" y="218"/>
                  </a:cubicBezTo>
                  <a:cubicBezTo>
                    <a:pt x="28" y="224"/>
                    <a:pt x="12" y="232"/>
                    <a:pt x="0" y="241"/>
                  </a:cubicBezTo>
                  <a:cubicBezTo>
                    <a:pt x="5" y="241"/>
                    <a:pt x="6" y="240"/>
                    <a:pt x="11" y="238"/>
                  </a:cubicBezTo>
                  <a:cubicBezTo>
                    <a:pt x="11" y="243"/>
                    <a:pt x="9" y="244"/>
                    <a:pt x="14" y="246"/>
                  </a:cubicBezTo>
                  <a:cubicBezTo>
                    <a:pt x="20" y="243"/>
                    <a:pt x="20" y="243"/>
                    <a:pt x="20" y="243"/>
                  </a:cubicBezTo>
                  <a:cubicBezTo>
                    <a:pt x="22" y="247"/>
                    <a:pt x="22" y="247"/>
                    <a:pt x="22" y="247"/>
                  </a:cubicBezTo>
                  <a:cubicBezTo>
                    <a:pt x="20" y="248"/>
                    <a:pt x="19" y="248"/>
                    <a:pt x="17" y="249"/>
                  </a:cubicBezTo>
                  <a:cubicBezTo>
                    <a:pt x="18" y="252"/>
                    <a:pt x="8" y="253"/>
                    <a:pt x="9" y="255"/>
                  </a:cubicBezTo>
                  <a:cubicBezTo>
                    <a:pt x="14" y="252"/>
                    <a:pt x="14" y="252"/>
                    <a:pt x="14" y="252"/>
                  </a:cubicBezTo>
                  <a:cubicBezTo>
                    <a:pt x="17" y="253"/>
                    <a:pt x="11" y="256"/>
                    <a:pt x="8" y="259"/>
                  </a:cubicBezTo>
                  <a:cubicBezTo>
                    <a:pt x="13" y="259"/>
                    <a:pt x="19" y="253"/>
                    <a:pt x="26" y="249"/>
                  </a:cubicBezTo>
                  <a:cubicBezTo>
                    <a:pt x="24" y="247"/>
                    <a:pt x="30" y="241"/>
                    <a:pt x="23" y="244"/>
                  </a:cubicBezTo>
                  <a:cubicBezTo>
                    <a:pt x="22" y="242"/>
                    <a:pt x="25" y="239"/>
                    <a:pt x="28" y="238"/>
                  </a:cubicBezTo>
                  <a:cubicBezTo>
                    <a:pt x="27" y="239"/>
                    <a:pt x="34" y="239"/>
                    <a:pt x="31" y="243"/>
                  </a:cubicBezTo>
                  <a:cubicBezTo>
                    <a:pt x="35" y="239"/>
                    <a:pt x="33" y="242"/>
                    <a:pt x="39" y="238"/>
                  </a:cubicBezTo>
                  <a:cubicBezTo>
                    <a:pt x="39" y="240"/>
                    <a:pt x="52" y="232"/>
                    <a:pt x="53" y="236"/>
                  </a:cubicBezTo>
                  <a:cubicBezTo>
                    <a:pt x="54" y="234"/>
                    <a:pt x="51" y="232"/>
                    <a:pt x="55" y="229"/>
                  </a:cubicBezTo>
                  <a:cubicBezTo>
                    <a:pt x="55" y="229"/>
                    <a:pt x="55" y="230"/>
                    <a:pt x="55" y="231"/>
                  </a:cubicBezTo>
                  <a:cubicBezTo>
                    <a:pt x="55" y="234"/>
                    <a:pt x="55" y="234"/>
                    <a:pt x="55" y="234"/>
                  </a:cubicBezTo>
                  <a:cubicBezTo>
                    <a:pt x="55" y="235"/>
                    <a:pt x="55" y="235"/>
                    <a:pt x="55" y="235"/>
                  </a:cubicBezTo>
                  <a:cubicBezTo>
                    <a:pt x="55" y="236"/>
                    <a:pt x="55" y="236"/>
                    <a:pt x="55" y="236"/>
                  </a:cubicBezTo>
                  <a:cubicBezTo>
                    <a:pt x="55" y="236"/>
                    <a:pt x="55" y="236"/>
                    <a:pt x="55" y="236"/>
                  </a:cubicBezTo>
                  <a:cubicBezTo>
                    <a:pt x="55" y="236"/>
                    <a:pt x="55" y="236"/>
                    <a:pt x="55" y="236"/>
                  </a:cubicBezTo>
                  <a:cubicBezTo>
                    <a:pt x="55" y="236"/>
                    <a:pt x="55" y="236"/>
                    <a:pt x="55" y="236"/>
                  </a:cubicBezTo>
                  <a:cubicBezTo>
                    <a:pt x="55" y="236"/>
                    <a:pt x="55" y="236"/>
                    <a:pt x="55" y="236"/>
                  </a:cubicBezTo>
                  <a:cubicBezTo>
                    <a:pt x="55" y="234"/>
                    <a:pt x="52" y="255"/>
                    <a:pt x="53" y="246"/>
                  </a:cubicBezTo>
                  <a:cubicBezTo>
                    <a:pt x="54" y="246"/>
                    <a:pt x="54" y="246"/>
                    <a:pt x="54" y="246"/>
                  </a:cubicBezTo>
                  <a:cubicBezTo>
                    <a:pt x="56" y="248"/>
                    <a:pt x="56" y="248"/>
                    <a:pt x="56" y="248"/>
                  </a:cubicBezTo>
                  <a:cubicBezTo>
                    <a:pt x="58" y="250"/>
                    <a:pt x="61" y="253"/>
                    <a:pt x="66" y="254"/>
                  </a:cubicBezTo>
                  <a:cubicBezTo>
                    <a:pt x="73" y="255"/>
                    <a:pt x="73" y="250"/>
                    <a:pt x="74" y="246"/>
                  </a:cubicBezTo>
                  <a:cubicBezTo>
                    <a:pt x="74" y="246"/>
                    <a:pt x="74" y="246"/>
                    <a:pt x="74" y="246"/>
                  </a:cubicBezTo>
                  <a:cubicBezTo>
                    <a:pt x="72" y="260"/>
                    <a:pt x="74" y="248"/>
                    <a:pt x="73" y="252"/>
                  </a:cubicBezTo>
                  <a:cubicBezTo>
                    <a:pt x="73" y="252"/>
                    <a:pt x="73" y="252"/>
                    <a:pt x="73" y="252"/>
                  </a:cubicBezTo>
                  <a:cubicBezTo>
                    <a:pt x="73" y="252"/>
                    <a:pt x="73" y="252"/>
                    <a:pt x="73" y="252"/>
                  </a:cubicBezTo>
                  <a:cubicBezTo>
                    <a:pt x="73" y="252"/>
                    <a:pt x="73" y="252"/>
                    <a:pt x="73" y="252"/>
                  </a:cubicBezTo>
                  <a:cubicBezTo>
                    <a:pt x="73" y="252"/>
                    <a:pt x="73" y="252"/>
                    <a:pt x="73" y="252"/>
                  </a:cubicBezTo>
                  <a:cubicBezTo>
                    <a:pt x="73" y="252"/>
                    <a:pt x="73" y="252"/>
                    <a:pt x="73" y="252"/>
                  </a:cubicBezTo>
                  <a:cubicBezTo>
                    <a:pt x="74" y="251"/>
                    <a:pt x="74" y="251"/>
                    <a:pt x="74" y="251"/>
                  </a:cubicBezTo>
                  <a:cubicBezTo>
                    <a:pt x="74" y="252"/>
                    <a:pt x="75" y="252"/>
                    <a:pt x="75" y="252"/>
                  </a:cubicBezTo>
                  <a:cubicBezTo>
                    <a:pt x="75" y="256"/>
                    <a:pt x="76" y="259"/>
                    <a:pt x="78" y="262"/>
                  </a:cubicBezTo>
                  <a:cubicBezTo>
                    <a:pt x="73" y="263"/>
                    <a:pt x="67" y="264"/>
                    <a:pt x="62" y="266"/>
                  </a:cubicBezTo>
                  <a:cubicBezTo>
                    <a:pt x="66" y="267"/>
                    <a:pt x="63" y="268"/>
                    <a:pt x="63" y="270"/>
                  </a:cubicBezTo>
                  <a:cubicBezTo>
                    <a:pt x="69" y="268"/>
                    <a:pt x="67" y="268"/>
                    <a:pt x="73" y="268"/>
                  </a:cubicBezTo>
                  <a:cubicBezTo>
                    <a:pt x="73" y="270"/>
                    <a:pt x="69" y="271"/>
                    <a:pt x="67" y="273"/>
                  </a:cubicBezTo>
                  <a:cubicBezTo>
                    <a:pt x="66" y="275"/>
                    <a:pt x="72" y="271"/>
                    <a:pt x="74" y="272"/>
                  </a:cubicBezTo>
                  <a:cubicBezTo>
                    <a:pt x="69" y="275"/>
                    <a:pt x="70" y="275"/>
                    <a:pt x="67" y="277"/>
                  </a:cubicBezTo>
                  <a:cubicBezTo>
                    <a:pt x="63" y="277"/>
                    <a:pt x="63" y="276"/>
                    <a:pt x="60" y="274"/>
                  </a:cubicBezTo>
                  <a:cubicBezTo>
                    <a:pt x="45" y="278"/>
                    <a:pt x="49" y="282"/>
                    <a:pt x="37" y="285"/>
                  </a:cubicBezTo>
                  <a:cubicBezTo>
                    <a:pt x="43" y="283"/>
                    <a:pt x="36" y="284"/>
                    <a:pt x="39" y="283"/>
                  </a:cubicBezTo>
                  <a:cubicBezTo>
                    <a:pt x="37" y="283"/>
                    <a:pt x="37" y="283"/>
                    <a:pt x="37" y="283"/>
                  </a:cubicBezTo>
                  <a:cubicBezTo>
                    <a:pt x="45" y="276"/>
                    <a:pt x="62" y="271"/>
                    <a:pt x="58" y="267"/>
                  </a:cubicBezTo>
                  <a:cubicBezTo>
                    <a:pt x="50" y="270"/>
                    <a:pt x="45" y="274"/>
                    <a:pt x="36" y="278"/>
                  </a:cubicBezTo>
                  <a:cubicBezTo>
                    <a:pt x="36" y="277"/>
                    <a:pt x="36" y="277"/>
                    <a:pt x="36" y="277"/>
                  </a:cubicBezTo>
                  <a:cubicBezTo>
                    <a:pt x="29" y="279"/>
                    <a:pt x="37" y="278"/>
                    <a:pt x="35" y="280"/>
                  </a:cubicBezTo>
                  <a:cubicBezTo>
                    <a:pt x="29" y="284"/>
                    <a:pt x="23" y="279"/>
                    <a:pt x="20" y="285"/>
                  </a:cubicBezTo>
                  <a:cubicBezTo>
                    <a:pt x="28" y="282"/>
                    <a:pt x="28" y="282"/>
                    <a:pt x="28" y="282"/>
                  </a:cubicBezTo>
                  <a:cubicBezTo>
                    <a:pt x="23" y="286"/>
                    <a:pt x="30" y="282"/>
                    <a:pt x="30" y="286"/>
                  </a:cubicBezTo>
                  <a:cubicBezTo>
                    <a:pt x="22" y="291"/>
                    <a:pt x="2" y="300"/>
                    <a:pt x="1" y="309"/>
                  </a:cubicBezTo>
                  <a:cubicBezTo>
                    <a:pt x="3" y="308"/>
                    <a:pt x="4" y="308"/>
                    <a:pt x="7" y="305"/>
                  </a:cubicBezTo>
                  <a:cubicBezTo>
                    <a:pt x="8" y="310"/>
                    <a:pt x="8" y="310"/>
                    <a:pt x="11" y="313"/>
                  </a:cubicBezTo>
                  <a:cubicBezTo>
                    <a:pt x="15" y="310"/>
                    <a:pt x="15" y="310"/>
                    <a:pt x="15" y="310"/>
                  </a:cubicBezTo>
                  <a:cubicBezTo>
                    <a:pt x="18" y="314"/>
                    <a:pt x="18" y="314"/>
                    <a:pt x="18" y="314"/>
                  </a:cubicBezTo>
                  <a:cubicBezTo>
                    <a:pt x="17" y="314"/>
                    <a:pt x="16" y="315"/>
                    <a:pt x="15" y="315"/>
                  </a:cubicBezTo>
                  <a:cubicBezTo>
                    <a:pt x="15" y="317"/>
                    <a:pt x="14" y="318"/>
                    <a:pt x="13" y="318"/>
                  </a:cubicBezTo>
                  <a:cubicBezTo>
                    <a:pt x="16" y="319"/>
                    <a:pt x="13" y="318"/>
                    <a:pt x="15" y="318"/>
                  </a:cubicBezTo>
                  <a:cubicBezTo>
                    <a:pt x="15" y="318"/>
                    <a:pt x="21" y="323"/>
                    <a:pt x="8" y="314"/>
                  </a:cubicBezTo>
                  <a:cubicBezTo>
                    <a:pt x="22" y="324"/>
                    <a:pt x="15" y="319"/>
                    <a:pt x="21" y="315"/>
                  </a:cubicBezTo>
                  <a:cubicBezTo>
                    <a:pt x="20" y="314"/>
                    <a:pt x="23" y="308"/>
                    <a:pt x="18" y="311"/>
                  </a:cubicBezTo>
                  <a:cubicBezTo>
                    <a:pt x="17" y="310"/>
                    <a:pt x="19" y="307"/>
                    <a:pt x="22" y="305"/>
                  </a:cubicBezTo>
                  <a:cubicBezTo>
                    <a:pt x="21" y="306"/>
                    <a:pt x="27" y="307"/>
                    <a:pt x="25" y="310"/>
                  </a:cubicBezTo>
                  <a:cubicBezTo>
                    <a:pt x="28" y="307"/>
                    <a:pt x="27" y="309"/>
                    <a:pt x="32" y="306"/>
                  </a:cubicBezTo>
                  <a:cubicBezTo>
                    <a:pt x="31" y="307"/>
                    <a:pt x="44" y="300"/>
                    <a:pt x="45" y="304"/>
                  </a:cubicBezTo>
                  <a:cubicBezTo>
                    <a:pt x="47" y="302"/>
                    <a:pt x="42" y="299"/>
                    <a:pt x="51" y="296"/>
                  </a:cubicBezTo>
                  <a:cubicBezTo>
                    <a:pt x="48" y="294"/>
                    <a:pt x="38" y="297"/>
                    <a:pt x="43" y="292"/>
                  </a:cubicBezTo>
                  <a:cubicBezTo>
                    <a:pt x="40" y="295"/>
                    <a:pt x="40" y="295"/>
                    <a:pt x="40" y="295"/>
                  </a:cubicBezTo>
                  <a:cubicBezTo>
                    <a:pt x="33" y="297"/>
                    <a:pt x="40" y="292"/>
                    <a:pt x="32" y="294"/>
                  </a:cubicBezTo>
                  <a:cubicBezTo>
                    <a:pt x="34" y="294"/>
                    <a:pt x="38" y="290"/>
                    <a:pt x="40" y="292"/>
                  </a:cubicBezTo>
                  <a:cubicBezTo>
                    <a:pt x="36" y="287"/>
                    <a:pt x="51" y="285"/>
                    <a:pt x="50" y="281"/>
                  </a:cubicBezTo>
                  <a:cubicBezTo>
                    <a:pt x="53" y="282"/>
                    <a:pt x="55" y="281"/>
                    <a:pt x="60" y="279"/>
                  </a:cubicBezTo>
                  <a:cubicBezTo>
                    <a:pt x="60" y="281"/>
                    <a:pt x="63" y="282"/>
                    <a:pt x="60" y="284"/>
                  </a:cubicBezTo>
                  <a:cubicBezTo>
                    <a:pt x="56" y="284"/>
                    <a:pt x="54" y="285"/>
                    <a:pt x="51" y="285"/>
                  </a:cubicBezTo>
                  <a:cubicBezTo>
                    <a:pt x="55" y="290"/>
                    <a:pt x="63" y="283"/>
                    <a:pt x="72" y="282"/>
                  </a:cubicBezTo>
                  <a:cubicBezTo>
                    <a:pt x="71" y="282"/>
                    <a:pt x="70" y="282"/>
                    <a:pt x="72" y="280"/>
                  </a:cubicBezTo>
                  <a:cubicBezTo>
                    <a:pt x="74" y="280"/>
                    <a:pt x="76" y="280"/>
                    <a:pt x="78" y="279"/>
                  </a:cubicBezTo>
                  <a:cubicBezTo>
                    <a:pt x="78" y="280"/>
                    <a:pt x="77" y="280"/>
                    <a:pt x="76" y="281"/>
                  </a:cubicBezTo>
                  <a:cubicBezTo>
                    <a:pt x="80" y="281"/>
                    <a:pt x="82" y="281"/>
                    <a:pt x="85" y="279"/>
                  </a:cubicBezTo>
                  <a:cubicBezTo>
                    <a:pt x="86" y="280"/>
                    <a:pt x="87" y="280"/>
                    <a:pt x="86" y="281"/>
                  </a:cubicBezTo>
                  <a:cubicBezTo>
                    <a:pt x="87" y="281"/>
                    <a:pt x="87" y="281"/>
                    <a:pt x="87" y="281"/>
                  </a:cubicBezTo>
                  <a:cubicBezTo>
                    <a:pt x="87" y="284"/>
                    <a:pt x="86" y="285"/>
                    <a:pt x="89" y="287"/>
                  </a:cubicBezTo>
                  <a:cubicBezTo>
                    <a:pt x="95" y="284"/>
                    <a:pt x="95" y="284"/>
                    <a:pt x="95" y="284"/>
                  </a:cubicBezTo>
                  <a:cubicBezTo>
                    <a:pt x="98" y="289"/>
                    <a:pt x="98" y="289"/>
                    <a:pt x="98" y="289"/>
                  </a:cubicBezTo>
                  <a:cubicBezTo>
                    <a:pt x="96" y="289"/>
                    <a:pt x="94" y="290"/>
                    <a:pt x="93" y="290"/>
                  </a:cubicBezTo>
                  <a:cubicBezTo>
                    <a:pt x="93" y="293"/>
                    <a:pt x="83" y="293"/>
                    <a:pt x="84" y="296"/>
                  </a:cubicBezTo>
                  <a:cubicBezTo>
                    <a:pt x="89" y="293"/>
                    <a:pt x="89" y="293"/>
                    <a:pt x="89" y="293"/>
                  </a:cubicBezTo>
                  <a:cubicBezTo>
                    <a:pt x="92" y="294"/>
                    <a:pt x="86" y="296"/>
                    <a:pt x="83" y="299"/>
                  </a:cubicBezTo>
                  <a:cubicBezTo>
                    <a:pt x="88" y="300"/>
                    <a:pt x="94" y="294"/>
                    <a:pt x="101" y="291"/>
                  </a:cubicBezTo>
                  <a:cubicBezTo>
                    <a:pt x="100" y="289"/>
                    <a:pt x="106" y="283"/>
                    <a:pt x="98" y="286"/>
                  </a:cubicBezTo>
                  <a:cubicBezTo>
                    <a:pt x="98" y="284"/>
                    <a:pt x="101" y="282"/>
                    <a:pt x="104" y="280"/>
                  </a:cubicBezTo>
                  <a:cubicBezTo>
                    <a:pt x="103" y="282"/>
                    <a:pt x="110" y="282"/>
                    <a:pt x="107" y="285"/>
                  </a:cubicBezTo>
                  <a:cubicBezTo>
                    <a:pt x="111" y="283"/>
                    <a:pt x="109" y="285"/>
                    <a:pt x="115" y="282"/>
                  </a:cubicBezTo>
                  <a:cubicBezTo>
                    <a:pt x="115" y="283"/>
                    <a:pt x="127" y="276"/>
                    <a:pt x="128" y="280"/>
                  </a:cubicBezTo>
                  <a:cubicBezTo>
                    <a:pt x="129" y="279"/>
                    <a:pt x="128" y="278"/>
                    <a:pt x="128" y="276"/>
                  </a:cubicBezTo>
                  <a:cubicBezTo>
                    <a:pt x="132" y="274"/>
                    <a:pt x="141" y="272"/>
                    <a:pt x="144" y="273"/>
                  </a:cubicBezTo>
                  <a:cubicBezTo>
                    <a:pt x="148" y="272"/>
                    <a:pt x="150" y="270"/>
                    <a:pt x="152" y="269"/>
                  </a:cubicBezTo>
                  <a:cubicBezTo>
                    <a:pt x="155" y="272"/>
                    <a:pt x="157" y="274"/>
                    <a:pt x="160" y="274"/>
                  </a:cubicBezTo>
                  <a:cubicBezTo>
                    <a:pt x="161" y="273"/>
                    <a:pt x="162" y="275"/>
                    <a:pt x="162" y="277"/>
                  </a:cubicBezTo>
                  <a:cubicBezTo>
                    <a:pt x="156" y="285"/>
                    <a:pt x="151" y="294"/>
                    <a:pt x="152" y="299"/>
                  </a:cubicBezTo>
                  <a:cubicBezTo>
                    <a:pt x="155" y="301"/>
                    <a:pt x="145" y="302"/>
                    <a:pt x="151" y="303"/>
                  </a:cubicBezTo>
                  <a:cubicBezTo>
                    <a:pt x="157" y="301"/>
                    <a:pt x="157" y="301"/>
                    <a:pt x="157" y="301"/>
                  </a:cubicBezTo>
                  <a:cubicBezTo>
                    <a:pt x="156" y="302"/>
                    <a:pt x="160" y="304"/>
                    <a:pt x="160" y="306"/>
                  </a:cubicBezTo>
                  <a:cubicBezTo>
                    <a:pt x="163" y="303"/>
                    <a:pt x="152" y="300"/>
                    <a:pt x="159" y="296"/>
                  </a:cubicBezTo>
                  <a:cubicBezTo>
                    <a:pt x="161" y="295"/>
                    <a:pt x="166" y="296"/>
                    <a:pt x="169" y="296"/>
                  </a:cubicBezTo>
                  <a:cubicBezTo>
                    <a:pt x="163" y="295"/>
                    <a:pt x="169" y="293"/>
                    <a:pt x="171" y="292"/>
                  </a:cubicBezTo>
                  <a:cubicBezTo>
                    <a:pt x="171" y="292"/>
                    <a:pt x="172" y="292"/>
                    <a:pt x="172" y="292"/>
                  </a:cubicBezTo>
                  <a:cubicBezTo>
                    <a:pt x="171" y="301"/>
                    <a:pt x="171" y="309"/>
                    <a:pt x="175" y="312"/>
                  </a:cubicBezTo>
                  <a:cubicBezTo>
                    <a:pt x="178" y="312"/>
                    <a:pt x="172" y="318"/>
                    <a:pt x="177" y="316"/>
                  </a:cubicBezTo>
                  <a:cubicBezTo>
                    <a:pt x="179" y="311"/>
                    <a:pt x="179" y="311"/>
                    <a:pt x="179" y="311"/>
                  </a:cubicBezTo>
                  <a:cubicBezTo>
                    <a:pt x="180" y="313"/>
                    <a:pt x="183" y="313"/>
                    <a:pt x="184" y="314"/>
                  </a:cubicBezTo>
                  <a:cubicBezTo>
                    <a:pt x="185" y="311"/>
                    <a:pt x="176" y="313"/>
                    <a:pt x="179" y="306"/>
                  </a:cubicBezTo>
                  <a:cubicBezTo>
                    <a:pt x="179" y="304"/>
                    <a:pt x="184" y="302"/>
                    <a:pt x="186" y="302"/>
                  </a:cubicBezTo>
                  <a:cubicBezTo>
                    <a:pt x="181" y="303"/>
                    <a:pt x="185" y="299"/>
                    <a:pt x="186" y="297"/>
                  </a:cubicBezTo>
                  <a:cubicBezTo>
                    <a:pt x="188" y="297"/>
                    <a:pt x="191" y="296"/>
                    <a:pt x="193" y="295"/>
                  </a:cubicBezTo>
                  <a:cubicBezTo>
                    <a:pt x="194" y="297"/>
                    <a:pt x="189" y="301"/>
                    <a:pt x="188" y="303"/>
                  </a:cubicBezTo>
                  <a:cubicBezTo>
                    <a:pt x="190" y="302"/>
                    <a:pt x="192" y="301"/>
                    <a:pt x="193" y="300"/>
                  </a:cubicBezTo>
                  <a:cubicBezTo>
                    <a:pt x="193" y="301"/>
                    <a:pt x="193" y="301"/>
                    <a:pt x="193" y="302"/>
                  </a:cubicBezTo>
                  <a:cubicBezTo>
                    <a:pt x="192" y="304"/>
                    <a:pt x="192" y="307"/>
                    <a:pt x="193" y="310"/>
                  </a:cubicBezTo>
                  <a:cubicBezTo>
                    <a:pt x="193" y="311"/>
                    <a:pt x="194" y="313"/>
                    <a:pt x="195" y="311"/>
                  </a:cubicBezTo>
                  <a:cubicBezTo>
                    <a:pt x="197" y="309"/>
                    <a:pt x="194" y="304"/>
                    <a:pt x="195" y="304"/>
                  </a:cubicBezTo>
                  <a:cubicBezTo>
                    <a:pt x="194" y="302"/>
                    <a:pt x="194" y="301"/>
                    <a:pt x="194" y="299"/>
                  </a:cubicBezTo>
                  <a:cubicBezTo>
                    <a:pt x="197" y="298"/>
                    <a:pt x="199" y="296"/>
                    <a:pt x="201" y="294"/>
                  </a:cubicBezTo>
                  <a:cubicBezTo>
                    <a:pt x="201" y="294"/>
                    <a:pt x="202" y="295"/>
                    <a:pt x="202" y="295"/>
                  </a:cubicBezTo>
                  <a:cubicBezTo>
                    <a:pt x="202" y="295"/>
                    <a:pt x="202" y="295"/>
                    <a:pt x="201" y="296"/>
                  </a:cubicBezTo>
                  <a:cubicBezTo>
                    <a:pt x="202" y="295"/>
                    <a:pt x="202" y="295"/>
                    <a:pt x="203" y="295"/>
                  </a:cubicBezTo>
                  <a:cubicBezTo>
                    <a:pt x="203" y="296"/>
                    <a:pt x="204" y="296"/>
                    <a:pt x="204" y="297"/>
                  </a:cubicBezTo>
                  <a:cubicBezTo>
                    <a:pt x="205" y="298"/>
                    <a:pt x="205" y="298"/>
                    <a:pt x="205" y="298"/>
                  </a:cubicBezTo>
                  <a:cubicBezTo>
                    <a:pt x="205" y="299"/>
                    <a:pt x="204" y="300"/>
                    <a:pt x="204" y="301"/>
                  </a:cubicBezTo>
                  <a:cubicBezTo>
                    <a:pt x="203" y="301"/>
                    <a:pt x="203" y="301"/>
                    <a:pt x="203" y="302"/>
                  </a:cubicBezTo>
                  <a:cubicBezTo>
                    <a:pt x="203" y="301"/>
                    <a:pt x="203" y="301"/>
                    <a:pt x="204" y="301"/>
                  </a:cubicBezTo>
                  <a:cubicBezTo>
                    <a:pt x="203" y="302"/>
                    <a:pt x="202" y="303"/>
                    <a:pt x="202" y="304"/>
                  </a:cubicBezTo>
                  <a:cubicBezTo>
                    <a:pt x="204" y="303"/>
                    <a:pt x="206" y="302"/>
                    <a:pt x="207" y="300"/>
                  </a:cubicBezTo>
                  <a:cubicBezTo>
                    <a:pt x="208" y="302"/>
                    <a:pt x="209" y="304"/>
                    <a:pt x="209" y="306"/>
                  </a:cubicBezTo>
                  <a:cubicBezTo>
                    <a:pt x="181" y="317"/>
                    <a:pt x="155" y="329"/>
                    <a:pt x="132" y="342"/>
                  </a:cubicBezTo>
                  <a:cubicBezTo>
                    <a:pt x="132" y="342"/>
                    <a:pt x="117" y="381"/>
                    <a:pt x="127" y="389"/>
                  </a:cubicBezTo>
                  <a:cubicBezTo>
                    <a:pt x="130" y="390"/>
                    <a:pt x="123" y="396"/>
                    <a:pt x="128" y="394"/>
                  </a:cubicBezTo>
                  <a:cubicBezTo>
                    <a:pt x="132" y="389"/>
                    <a:pt x="132" y="389"/>
                    <a:pt x="132" y="389"/>
                  </a:cubicBezTo>
                  <a:cubicBezTo>
                    <a:pt x="132" y="390"/>
                    <a:pt x="135" y="391"/>
                    <a:pt x="137" y="392"/>
                  </a:cubicBezTo>
                  <a:cubicBezTo>
                    <a:pt x="137" y="388"/>
                    <a:pt x="128" y="390"/>
                    <a:pt x="131" y="384"/>
                  </a:cubicBezTo>
                  <a:cubicBezTo>
                    <a:pt x="132" y="381"/>
                    <a:pt x="136" y="380"/>
                    <a:pt x="139" y="379"/>
                  </a:cubicBezTo>
                  <a:cubicBezTo>
                    <a:pt x="134" y="381"/>
                    <a:pt x="138" y="376"/>
                    <a:pt x="139" y="375"/>
                  </a:cubicBezTo>
                  <a:cubicBezTo>
                    <a:pt x="143" y="374"/>
                    <a:pt x="147" y="371"/>
                    <a:pt x="150" y="373"/>
                  </a:cubicBezTo>
                  <a:cubicBezTo>
                    <a:pt x="150" y="372"/>
                    <a:pt x="152" y="370"/>
                    <a:pt x="154" y="370"/>
                  </a:cubicBezTo>
                  <a:cubicBezTo>
                    <a:pt x="155" y="371"/>
                    <a:pt x="155" y="371"/>
                    <a:pt x="155" y="371"/>
                  </a:cubicBezTo>
                  <a:cubicBezTo>
                    <a:pt x="158" y="368"/>
                    <a:pt x="153" y="370"/>
                    <a:pt x="153" y="369"/>
                  </a:cubicBezTo>
                  <a:cubicBezTo>
                    <a:pt x="156" y="367"/>
                    <a:pt x="161" y="367"/>
                    <a:pt x="165" y="365"/>
                  </a:cubicBezTo>
                  <a:cubicBezTo>
                    <a:pt x="161" y="367"/>
                    <a:pt x="158" y="370"/>
                    <a:pt x="155" y="373"/>
                  </a:cubicBezTo>
                  <a:cubicBezTo>
                    <a:pt x="164" y="371"/>
                    <a:pt x="157" y="378"/>
                    <a:pt x="156" y="381"/>
                  </a:cubicBezTo>
                  <a:cubicBezTo>
                    <a:pt x="162" y="377"/>
                    <a:pt x="163" y="375"/>
                    <a:pt x="168" y="371"/>
                  </a:cubicBezTo>
                  <a:cubicBezTo>
                    <a:pt x="168" y="371"/>
                    <a:pt x="169" y="371"/>
                    <a:pt x="169" y="371"/>
                  </a:cubicBezTo>
                  <a:cubicBezTo>
                    <a:pt x="168" y="373"/>
                    <a:pt x="164" y="385"/>
                    <a:pt x="163" y="397"/>
                  </a:cubicBezTo>
                  <a:cubicBezTo>
                    <a:pt x="163" y="397"/>
                    <a:pt x="163" y="397"/>
                    <a:pt x="163" y="397"/>
                  </a:cubicBezTo>
                  <a:cubicBezTo>
                    <a:pt x="160" y="398"/>
                    <a:pt x="165" y="390"/>
                    <a:pt x="161" y="393"/>
                  </a:cubicBezTo>
                  <a:cubicBezTo>
                    <a:pt x="159" y="399"/>
                    <a:pt x="159" y="399"/>
                    <a:pt x="159" y="399"/>
                  </a:cubicBezTo>
                  <a:cubicBezTo>
                    <a:pt x="159" y="397"/>
                    <a:pt x="155" y="398"/>
                    <a:pt x="154" y="397"/>
                  </a:cubicBezTo>
                  <a:cubicBezTo>
                    <a:pt x="154" y="401"/>
                    <a:pt x="162" y="397"/>
                    <a:pt x="160" y="404"/>
                  </a:cubicBezTo>
                  <a:cubicBezTo>
                    <a:pt x="161" y="406"/>
                    <a:pt x="157" y="409"/>
                    <a:pt x="155" y="410"/>
                  </a:cubicBezTo>
                  <a:cubicBezTo>
                    <a:pt x="157" y="409"/>
                    <a:pt x="157" y="409"/>
                    <a:pt x="157" y="410"/>
                  </a:cubicBezTo>
                  <a:cubicBezTo>
                    <a:pt x="157" y="412"/>
                    <a:pt x="157" y="412"/>
                    <a:pt x="157" y="412"/>
                  </a:cubicBezTo>
                  <a:cubicBezTo>
                    <a:pt x="155" y="409"/>
                    <a:pt x="155" y="410"/>
                    <a:pt x="157" y="412"/>
                  </a:cubicBezTo>
                  <a:cubicBezTo>
                    <a:pt x="157" y="413"/>
                    <a:pt x="157" y="413"/>
                    <a:pt x="157" y="413"/>
                  </a:cubicBezTo>
                  <a:cubicBezTo>
                    <a:pt x="156" y="414"/>
                    <a:pt x="156" y="414"/>
                    <a:pt x="156" y="414"/>
                  </a:cubicBezTo>
                  <a:cubicBezTo>
                    <a:pt x="156" y="414"/>
                    <a:pt x="156" y="414"/>
                    <a:pt x="156" y="414"/>
                  </a:cubicBezTo>
                  <a:cubicBezTo>
                    <a:pt x="156" y="414"/>
                    <a:pt x="156" y="414"/>
                    <a:pt x="156" y="414"/>
                  </a:cubicBezTo>
                  <a:cubicBezTo>
                    <a:pt x="156" y="414"/>
                    <a:pt x="156" y="414"/>
                    <a:pt x="156" y="414"/>
                  </a:cubicBezTo>
                  <a:cubicBezTo>
                    <a:pt x="156" y="414"/>
                    <a:pt x="156" y="414"/>
                    <a:pt x="156" y="414"/>
                  </a:cubicBezTo>
                  <a:cubicBezTo>
                    <a:pt x="161" y="422"/>
                    <a:pt x="172" y="437"/>
                    <a:pt x="170" y="434"/>
                  </a:cubicBezTo>
                  <a:cubicBezTo>
                    <a:pt x="170" y="434"/>
                    <a:pt x="170" y="434"/>
                    <a:pt x="170" y="434"/>
                  </a:cubicBezTo>
                  <a:cubicBezTo>
                    <a:pt x="170" y="434"/>
                    <a:pt x="170" y="434"/>
                    <a:pt x="170" y="434"/>
                  </a:cubicBezTo>
                  <a:cubicBezTo>
                    <a:pt x="170" y="434"/>
                    <a:pt x="170" y="434"/>
                    <a:pt x="170" y="434"/>
                  </a:cubicBezTo>
                  <a:cubicBezTo>
                    <a:pt x="171" y="434"/>
                    <a:pt x="171" y="434"/>
                    <a:pt x="171" y="433"/>
                  </a:cubicBezTo>
                  <a:cubicBezTo>
                    <a:pt x="173" y="440"/>
                    <a:pt x="175" y="445"/>
                    <a:pt x="179" y="446"/>
                  </a:cubicBezTo>
                  <a:cubicBezTo>
                    <a:pt x="182" y="446"/>
                    <a:pt x="178" y="453"/>
                    <a:pt x="182" y="450"/>
                  </a:cubicBezTo>
                  <a:cubicBezTo>
                    <a:pt x="183" y="445"/>
                    <a:pt x="183" y="445"/>
                    <a:pt x="183" y="445"/>
                  </a:cubicBezTo>
                  <a:cubicBezTo>
                    <a:pt x="183" y="446"/>
                    <a:pt x="186" y="446"/>
                    <a:pt x="188" y="446"/>
                  </a:cubicBezTo>
                  <a:cubicBezTo>
                    <a:pt x="187" y="443"/>
                    <a:pt x="180" y="447"/>
                    <a:pt x="181" y="440"/>
                  </a:cubicBezTo>
                  <a:cubicBezTo>
                    <a:pt x="181" y="438"/>
                    <a:pt x="184" y="435"/>
                    <a:pt x="186" y="434"/>
                  </a:cubicBezTo>
                  <a:cubicBezTo>
                    <a:pt x="182" y="437"/>
                    <a:pt x="184" y="432"/>
                    <a:pt x="184" y="430"/>
                  </a:cubicBezTo>
                  <a:cubicBezTo>
                    <a:pt x="184" y="430"/>
                    <a:pt x="184" y="430"/>
                    <a:pt x="184" y="430"/>
                  </a:cubicBezTo>
                  <a:cubicBezTo>
                    <a:pt x="185" y="429"/>
                    <a:pt x="185" y="429"/>
                    <a:pt x="185" y="429"/>
                  </a:cubicBezTo>
                  <a:cubicBezTo>
                    <a:pt x="188" y="428"/>
                    <a:pt x="190" y="426"/>
                    <a:pt x="192" y="425"/>
                  </a:cubicBezTo>
                  <a:cubicBezTo>
                    <a:pt x="190" y="427"/>
                    <a:pt x="187" y="430"/>
                    <a:pt x="186" y="432"/>
                  </a:cubicBezTo>
                  <a:cubicBezTo>
                    <a:pt x="194" y="430"/>
                    <a:pt x="187" y="437"/>
                    <a:pt x="187" y="440"/>
                  </a:cubicBezTo>
                  <a:cubicBezTo>
                    <a:pt x="192" y="436"/>
                    <a:pt x="193" y="434"/>
                    <a:pt x="197" y="430"/>
                  </a:cubicBezTo>
                  <a:cubicBezTo>
                    <a:pt x="203" y="429"/>
                    <a:pt x="200" y="437"/>
                    <a:pt x="199" y="438"/>
                  </a:cubicBezTo>
                  <a:cubicBezTo>
                    <a:pt x="203" y="434"/>
                    <a:pt x="207" y="428"/>
                    <a:pt x="209" y="426"/>
                  </a:cubicBezTo>
                  <a:cubicBezTo>
                    <a:pt x="207" y="431"/>
                    <a:pt x="209" y="432"/>
                    <a:pt x="207" y="437"/>
                  </a:cubicBezTo>
                  <a:cubicBezTo>
                    <a:pt x="212" y="437"/>
                    <a:pt x="212" y="434"/>
                    <a:pt x="213" y="432"/>
                  </a:cubicBezTo>
                  <a:cubicBezTo>
                    <a:pt x="212" y="432"/>
                    <a:pt x="210" y="434"/>
                    <a:pt x="209" y="433"/>
                  </a:cubicBezTo>
                  <a:cubicBezTo>
                    <a:pt x="212" y="432"/>
                    <a:pt x="212" y="431"/>
                    <a:pt x="212" y="429"/>
                  </a:cubicBezTo>
                  <a:cubicBezTo>
                    <a:pt x="214" y="426"/>
                    <a:pt x="216" y="424"/>
                    <a:pt x="217" y="421"/>
                  </a:cubicBezTo>
                  <a:cubicBezTo>
                    <a:pt x="218" y="421"/>
                    <a:pt x="219" y="421"/>
                    <a:pt x="220" y="421"/>
                  </a:cubicBezTo>
                  <a:cubicBezTo>
                    <a:pt x="220" y="423"/>
                    <a:pt x="220" y="425"/>
                    <a:pt x="219" y="428"/>
                  </a:cubicBezTo>
                  <a:cubicBezTo>
                    <a:pt x="224" y="427"/>
                    <a:pt x="223" y="424"/>
                    <a:pt x="224" y="422"/>
                  </a:cubicBezTo>
                  <a:cubicBezTo>
                    <a:pt x="224" y="423"/>
                    <a:pt x="222" y="424"/>
                    <a:pt x="221" y="424"/>
                  </a:cubicBezTo>
                  <a:cubicBezTo>
                    <a:pt x="222" y="423"/>
                    <a:pt x="223" y="422"/>
                    <a:pt x="223" y="421"/>
                  </a:cubicBezTo>
                  <a:cubicBezTo>
                    <a:pt x="224" y="421"/>
                    <a:pt x="224" y="422"/>
                    <a:pt x="224" y="422"/>
                  </a:cubicBezTo>
                  <a:cubicBezTo>
                    <a:pt x="224" y="422"/>
                    <a:pt x="224" y="422"/>
                    <a:pt x="224" y="422"/>
                  </a:cubicBezTo>
                  <a:cubicBezTo>
                    <a:pt x="224" y="422"/>
                    <a:pt x="224" y="422"/>
                    <a:pt x="224" y="422"/>
                  </a:cubicBezTo>
                  <a:cubicBezTo>
                    <a:pt x="225" y="422"/>
                    <a:pt x="225" y="422"/>
                    <a:pt x="225" y="423"/>
                  </a:cubicBezTo>
                  <a:cubicBezTo>
                    <a:pt x="225" y="422"/>
                    <a:pt x="225" y="422"/>
                    <a:pt x="225" y="422"/>
                  </a:cubicBezTo>
                  <a:cubicBezTo>
                    <a:pt x="225" y="421"/>
                    <a:pt x="225" y="421"/>
                    <a:pt x="225" y="421"/>
                  </a:cubicBezTo>
                  <a:cubicBezTo>
                    <a:pt x="225" y="422"/>
                    <a:pt x="225" y="422"/>
                    <a:pt x="225" y="422"/>
                  </a:cubicBezTo>
                  <a:cubicBezTo>
                    <a:pt x="223" y="420"/>
                    <a:pt x="223" y="420"/>
                    <a:pt x="223" y="420"/>
                  </a:cubicBezTo>
                  <a:cubicBezTo>
                    <a:pt x="223" y="419"/>
                    <a:pt x="223" y="419"/>
                    <a:pt x="223" y="419"/>
                  </a:cubicBezTo>
                  <a:cubicBezTo>
                    <a:pt x="227" y="417"/>
                    <a:pt x="227" y="420"/>
                    <a:pt x="228" y="421"/>
                  </a:cubicBezTo>
                  <a:cubicBezTo>
                    <a:pt x="228" y="418"/>
                    <a:pt x="224" y="415"/>
                    <a:pt x="231" y="411"/>
                  </a:cubicBezTo>
                  <a:cubicBezTo>
                    <a:pt x="233" y="417"/>
                    <a:pt x="238" y="409"/>
                    <a:pt x="241" y="414"/>
                  </a:cubicBezTo>
                  <a:cubicBezTo>
                    <a:pt x="244" y="413"/>
                    <a:pt x="244" y="409"/>
                    <a:pt x="248" y="408"/>
                  </a:cubicBezTo>
                  <a:cubicBezTo>
                    <a:pt x="254" y="409"/>
                    <a:pt x="246" y="417"/>
                    <a:pt x="244" y="417"/>
                  </a:cubicBezTo>
                  <a:cubicBezTo>
                    <a:pt x="239" y="420"/>
                    <a:pt x="243" y="415"/>
                    <a:pt x="241" y="416"/>
                  </a:cubicBezTo>
                  <a:cubicBezTo>
                    <a:pt x="237" y="419"/>
                    <a:pt x="237" y="419"/>
                    <a:pt x="237" y="419"/>
                  </a:cubicBezTo>
                  <a:cubicBezTo>
                    <a:pt x="240" y="419"/>
                    <a:pt x="246" y="418"/>
                    <a:pt x="247" y="421"/>
                  </a:cubicBezTo>
                  <a:cubicBezTo>
                    <a:pt x="251" y="418"/>
                    <a:pt x="242" y="420"/>
                    <a:pt x="246" y="417"/>
                  </a:cubicBezTo>
                  <a:cubicBezTo>
                    <a:pt x="250" y="417"/>
                    <a:pt x="250" y="417"/>
                    <a:pt x="250" y="417"/>
                  </a:cubicBezTo>
                  <a:cubicBezTo>
                    <a:pt x="255" y="413"/>
                    <a:pt x="247" y="413"/>
                    <a:pt x="254" y="409"/>
                  </a:cubicBezTo>
                  <a:cubicBezTo>
                    <a:pt x="250" y="414"/>
                    <a:pt x="262" y="407"/>
                    <a:pt x="263" y="411"/>
                  </a:cubicBezTo>
                  <a:cubicBezTo>
                    <a:pt x="261" y="406"/>
                    <a:pt x="275" y="405"/>
                    <a:pt x="275" y="401"/>
                  </a:cubicBezTo>
                  <a:cubicBezTo>
                    <a:pt x="271" y="401"/>
                    <a:pt x="271" y="401"/>
                    <a:pt x="271" y="401"/>
                  </a:cubicBezTo>
                  <a:cubicBezTo>
                    <a:pt x="273" y="403"/>
                    <a:pt x="273" y="403"/>
                    <a:pt x="273" y="403"/>
                  </a:cubicBezTo>
                  <a:cubicBezTo>
                    <a:pt x="269" y="405"/>
                    <a:pt x="266" y="407"/>
                    <a:pt x="261" y="408"/>
                  </a:cubicBezTo>
                  <a:cubicBezTo>
                    <a:pt x="263" y="406"/>
                    <a:pt x="261" y="405"/>
                    <a:pt x="260" y="404"/>
                  </a:cubicBezTo>
                  <a:cubicBezTo>
                    <a:pt x="261" y="403"/>
                    <a:pt x="261" y="402"/>
                    <a:pt x="261" y="402"/>
                  </a:cubicBezTo>
                  <a:cubicBezTo>
                    <a:pt x="261" y="402"/>
                    <a:pt x="261" y="401"/>
                    <a:pt x="261" y="401"/>
                  </a:cubicBezTo>
                  <a:cubicBezTo>
                    <a:pt x="267" y="396"/>
                    <a:pt x="264" y="403"/>
                    <a:pt x="266" y="403"/>
                  </a:cubicBezTo>
                  <a:cubicBezTo>
                    <a:pt x="270" y="398"/>
                    <a:pt x="270" y="398"/>
                    <a:pt x="270" y="398"/>
                  </a:cubicBezTo>
                  <a:cubicBezTo>
                    <a:pt x="267" y="398"/>
                    <a:pt x="267" y="398"/>
                    <a:pt x="267" y="398"/>
                  </a:cubicBezTo>
                  <a:cubicBezTo>
                    <a:pt x="269" y="397"/>
                    <a:pt x="271" y="397"/>
                    <a:pt x="272" y="398"/>
                  </a:cubicBezTo>
                  <a:cubicBezTo>
                    <a:pt x="270" y="394"/>
                    <a:pt x="279" y="393"/>
                    <a:pt x="282" y="390"/>
                  </a:cubicBezTo>
                  <a:cubicBezTo>
                    <a:pt x="293" y="390"/>
                    <a:pt x="282" y="394"/>
                    <a:pt x="290" y="394"/>
                  </a:cubicBezTo>
                  <a:cubicBezTo>
                    <a:pt x="293" y="392"/>
                    <a:pt x="291" y="391"/>
                    <a:pt x="296" y="390"/>
                  </a:cubicBezTo>
                  <a:cubicBezTo>
                    <a:pt x="293" y="389"/>
                    <a:pt x="292" y="392"/>
                    <a:pt x="290" y="392"/>
                  </a:cubicBezTo>
                  <a:cubicBezTo>
                    <a:pt x="287" y="390"/>
                    <a:pt x="297" y="388"/>
                    <a:pt x="296" y="386"/>
                  </a:cubicBezTo>
                  <a:cubicBezTo>
                    <a:pt x="298" y="386"/>
                    <a:pt x="298" y="387"/>
                    <a:pt x="297" y="389"/>
                  </a:cubicBezTo>
                  <a:cubicBezTo>
                    <a:pt x="304" y="386"/>
                    <a:pt x="311" y="384"/>
                    <a:pt x="316" y="387"/>
                  </a:cubicBezTo>
                  <a:cubicBezTo>
                    <a:pt x="317" y="382"/>
                    <a:pt x="317" y="382"/>
                    <a:pt x="317" y="382"/>
                  </a:cubicBezTo>
                  <a:cubicBezTo>
                    <a:pt x="330" y="380"/>
                    <a:pt x="310" y="388"/>
                    <a:pt x="322" y="388"/>
                  </a:cubicBezTo>
                  <a:cubicBezTo>
                    <a:pt x="323" y="387"/>
                    <a:pt x="325" y="387"/>
                    <a:pt x="326" y="386"/>
                  </a:cubicBezTo>
                  <a:cubicBezTo>
                    <a:pt x="306" y="398"/>
                    <a:pt x="287" y="412"/>
                    <a:pt x="272" y="428"/>
                  </a:cubicBezTo>
                  <a:cubicBezTo>
                    <a:pt x="272" y="428"/>
                    <a:pt x="272" y="433"/>
                    <a:pt x="272" y="440"/>
                  </a:cubicBezTo>
                  <a:cubicBezTo>
                    <a:pt x="263" y="445"/>
                    <a:pt x="250" y="446"/>
                    <a:pt x="239" y="452"/>
                  </a:cubicBezTo>
                  <a:cubicBezTo>
                    <a:pt x="243" y="453"/>
                    <a:pt x="240" y="455"/>
                    <a:pt x="240" y="456"/>
                  </a:cubicBezTo>
                  <a:cubicBezTo>
                    <a:pt x="246" y="453"/>
                    <a:pt x="245" y="453"/>
                    <a:pt x="250" y="453"/>
                  </a:cubicBezTo>
                  <a:cubicBezTo>
                    <a:pt x="250" y="455"/>
                    <a:pt x="246" y="456"/>
                    <a:pt x="245" y="458"/>
                  </a:cubicBezTo>
                  <a:cubicBezTo>
                    <a:pt x="245" y="461"/>
                    <a:pt x="249" y="456"/>
                    <a:pt x="252" y="457"/>
                  </a:cubicBezTo>
                  <a:cubicBezTo>
                    <a:pt x="247" y="460"/>
                    <a:pt x="248" y="460"/>
                    <a:pt x="245" y="463"/>
                  </a:cubicBezTo>
                  <a:cubicBezTo>
                    <a:pt x="241" y="463"/>
                    <a:pt x="241" y="462"/>
                    <a:pt x="238" y="461"/>
                  </a:cubicBezTo>
                  <a:cubicBezTo>
                    <a:pt x="225" y="466"/>
                    <a:pt x="228" y="469"/>
                    <a:pt x="218" y="473"/>
                  </a:cubicBezTo>
                  <a:cubicBezTo>
                    <a:pt x="221" y="472"/>
                    <a:pt x="215" y="473"/>
                    <a:pt x="218" y="471"/>
                  </a:cubicBezTo>
                  <a:cubicBezTo>
                    <a:pt x="216" y="472"/>
                    <a:pt x="216" y="472"/>
                    <a:pt x="216" y="472"/>
                  </a:cubicBezTo>
                  <a:cubicBezTo>
                    <a:pt x="223" y="465"/>
                    <a:pt x="240" y="458"/>
                    <a:pt x="236" y="454"/>
                  </a:cubicBezTo>
                  <a:cubicBezTo>
                    <a:pt x="228" y="457"/>
                    <a:pt x="224" y="462"/>
                    <a:pt x="215" y="467"/>
                  </a:cubicBezTo>
                  <a:cubicBezTo>
                    <a:pt x="215" y="466"/>
                    <a:pt x="215" y="466"/>
                    <a:pt x="215" y="466"/>
                  </a:cubicBezTo>
                  <a:cubicBezTo>
                    <a:pt x="208" y="469"/>
                    <a:pt x="215" y="467"/>
                    <a:pt x="214" y="469"/>
                  </a:cubicBezTo>
                  <a:cubicBezTo>
                    <a:pt x="208" y="474"/>
                    <a:pt x="202" y="469"/>
                    <a:pt x="199" y="474"/>
                  </a:cubicBezTo>
                  <a:cubicBezTo>
                    <a:pt x="207" y="472"/>
                    <a:pt x="207" y="472"/>
                    <a:pt x="207" y="472"/>
                  </a:cubicBezTo>
                  <a:cubicBezTo>
                    <a:pt x="202" y="476"/>
                    <a:pt x="209" y="471"/>
                    <a:pt x="209" y="475"/>
                  </a:cubicBezTo>
                  <a:cubicBezTo>
                    <a:pt x="200" y="482"/>
                    <a:pt x="182" y="489"/>
                    <a:pt x="168" y="498"/>
                  </a:cubicBezTo>
                  <a:cubicBezTo>
                    <a:pt x="174" y="498"/>
                    <a:pt x="175" y="498"/>
                    <a:pt x="180" y="495"/>
                  </a:cubicBezTo>
                  <a:cubicBezTo>
                    <a:pt x="180" y="501"/>
                    <a:pt x="178" y="501"/>
                    <a:pt x="182" y="503"/>
                  </a:cubicBezTo>
                  <a:cubicBezTo>
                    <a:pt x="189" y="501"/>
                    <a:pt x="189" y="501"/>
                    <a:pt x="189" y="501"/>
                  </a:cubicBezTo>
                  <a:cubicBezTo>
                    <a:pt x="192" y="504"/>
                    <a:pt x="192" y="504"/>
                    <a:pt x="192" y="504"/>
                  </a:cubicBezTo>
                  <a:cubicBezTo>
                    <a:pt x="190" y="505"/>
                    <a:pt x="188" y="506"/>
                    <a:pt x="186" y="506"/>
                  </a:cubicBezTo>
                  <a:cubicBezTo>
                    <a:pt x="187" y="509"/>
                    <a:pt x="176" y="510"/>
                    <a:pt x="176" y="513"/>
                  </a:cubicBezTo>
                  <a:cubicBezTo>
                    <a:pt x="182" y="510"/>
                    <a:pt x="182" y="510"/>
                    <a:pt x="182" y="510"/>
                  </a:cubicBezTo>
                  <a:cubicBezTo>
                    <a:pt x="186" y="511"/>
                    <a:pt x="179" y="514"/>
                    <a:pt x="176" y="516"/>
                  </a:cubicBezTo>
                  <a:cubicBezTo>
                    <a:pt x="181" y="517"/>
                    <a:pt x="188" y="510"/>
                    <a:pt x="196" y="506"/>
                  </a:cubicBezTo>
                  <a:cubicBezTo>
                    <a:pt x="194" y="505"/>
                    <a:pt x="200" y="498"/>
                    <a:pt x="193" y="502"/>
                  </a:cubicBezTo>
                  <a:cubicBezTo>
                    <a:pt x="192" y="500"/>
                    <a:pt x="196" y="497"/>
                    <a:pt x="199" y="496"/>
                  </a:cubicBezTo>
                  <a:cubicBezTo>
                    <a:pt x="198" y="497"/>
                    <a:pt x="205" y="497"/>
                    <a:pt x="202" y="500"/>
                  </a:cubicBezTo>
                  <a:cubicBezTo>
                    <a:pt x="206" y="497"/>
                    <a:pt x="205" y="500"/>
                    <a:pt x="211" y="496"/>
                  </a:cubicBezTo>
                  <a:cubicBezTo>
                    <a:pt x="211" y="496"/>
                    <a:pt x="212" y="496"/>
                    <a:pt x="213" y="495"/>
                  </a:cubicBezTo>
                  <a:cubicBezTo>
                    <a:pt x="208" y="498"/>
                    <a:pt x="203" y="500"/>
                    <a:pt x="198" y="503"/>
                  </a:cubicBezTo>
                  <a:cubicBezTo>
                    <a:pt x="203" y="503"/>
                    <a:pt x="204" y="503"/>
                    <a:pt x="210" y="501"/>
                  </a:cubicBezTo>
                  <a:cubicBezTo>
                    <a:pt x="210" y="506"/>
                    <a:pt x="207" y="506"/>
                    <a:pt x="212" y="509"/>
                  </a:cubicBezTo>
                  <a:cubicBezTo>
                    <a:pt x="218" y="507"/>
                    <a:pt x="218" y="507"/>
                    <a:pt x="218" y="507"/>
                  </a:cubicBezTo>
                  <a:cubicBezTo>
                    <a:pt x="220" y="511"/>
                    <a:pt x="220" y="511"/>
                    <a:pt x="220" y="511"/>
                  </a:cubicBezTo>
                  <a:cubicBezTo>
                    <a:pt x="219" y="511"/>
                    <a:pt x="217" y="512"/>
                    <a:pt x="215" y="512"/>
                  </a:cubicBezTo>
                  <a:cubicBezTo>
                    <a:pt x="216" y="515"/>
                    <a:pt x="205" y="516"/>
                    <a:pt x="206" y="518"/>
                  </a:cubicBezTo>
                  <a:cubicBezTo>
                    <a:pt x="211" y="516"/>
                    <a:pt x="211" y="516"/>
                    <a:pt x="211" y="516"/>
                  </a:cubicBezTo>
                  <a:cubicBezTo>
                    <a:pt x="215" y="516"/>
                    <a:pt x="208" y="519"/>
                    <a:pt x="205" y="521"/>
                  </a:cubicBezTo>
                  <a:cubicBezTo>
                    <a:pt x="210" y="522"/>
                    <a:pt x="217" y="516"/>
                    <a:pt x="224" y="513"/>
                  </a:cubicBezTo>
                  <a:cubicBezTo>
                    <a:pt x="223" y="511"/>
                    <a:pt x="229" y="505"/>
                    <a:pt x="221" y="508"/>
                  </a:cubicBezTo>
                  <a:cubicBezTo>
                    <a:pt x="221" y="506"/>
                    <a:pt x="225" y="503"/>
                    <a:pt x="228" y="502"/>
                  </a:cubicBezTo>
                  <a:cubicBezTo>
                    <a:pt x="227" y="504"/>
                    <a:pt x="234" y="504"/>
                    <a:pt x="231" y="507"/>
                  </a:cubicBezTo>
                  <a:cubicBezTo>
                    <a:pt x="235" y="504"/>
                    <a:pt x="233" y="507"/>
                    <a:pt x="239" y="503"/>
                  </a:cubicBezTo>
                  <a:cubicBezTo>
                    <a:pt x="239" y="505"/>
                    <a:pt x="253" y="497"/>
                    <a:pt x="253" y="501"/>
                  </a:cubicBezTo>
                  <a:cubicBezTo>
                    <a:pt x="255" y="499"/>
                    <a:pt x="251" y="496"/>
                    <a:pt x="259" y="492"/>
                  </a:cubicBezTo>
                  <a:cubicBezTo>
                    <a:pt x="256" y="491"/>
                    <a:pt x="246" y="494"/>
                    <a:pt x="251" y="489"/>
                  </a:cubicBezTo>
                  <a:cubicBezTo>
                    <a:pt x="248" y="492"/>
                    <a:pt x="248" y="492"/>
                    <a:pt x="248" y="492"/>
                  </a:cubicBezTo>
                  <a:cubicBezTo>
                    <a:pt x="241" y="494"/>
                    <a:pt x="248" y="489"/>
                    <a:pt x="240" y="492"/>
                  </a:cubicBezTo>
                  <a:cubicBezTo>
                    <a:pt x="242" y="491"/>
                    <a:pt x="246" y="487"/>
                    <a:pt x="248" y="489"/>
                  </a:cubicBezTo>
                  <a:cubicBezTo>
                    <a:pt x="244" y="484"/>
                    <a:pt x="259" y="481"/>
                    <a:pt x="257" y="477"/>
                  </a:cubicBezTo>
                  <a:cubicBezTo>
                    <a:pt x="260" y="478"/>
                    <a:pt x="262" y="477"/>
                    <a:pt x="266" y="475"/>
                  </a:cubicBezTo>
                  <a:cubicBezTo>
                    <a:pt x="267" y="477"/>
                    <a:pt x="270" y="477"/>
                    <a:pt x="267" y="479"/>
                  </a:cubicBezTo>
                  <a:cubicBezTo>
                    <a:pt x="264" y="480"/>
                    <a:pt x="262" y="481"/>
                    <a:pt x="258" y="482"/>
                  </a:cubicBezTo>
                  <a:cubicBezTo>
                    <a:pt x="261" y="484"/>
                    <a:pt x="265" y="483"/>
                    <a:pt x="269" y="481"/>
                  </a:cubicBezTo>
                  <a:cubicBezTo>
                    <a:pt x="262" y="494"/>
                    <a:pt x="249" y="527"/>
                    <a:pt x="260" y="531"/>
                  </a:cubicBezTo>
                  <a:cubicBezTo>
                    <a:pt x="264" y="530"/>
                    <a:pt x="255" y="540"/>
                    <a:pt x="262" y="536"/>
                  </a:cubicBezTo>
                  <a:cubicBezTo>
                    <a:pt x="266" y="529"/>
                    <a:pt x="266" y="529"/>
                    <a:pt x="266" y="529"/>
                  </a:cubicBezTo>
                  <a:cubicBezTo>
                    <a:pt x="266" y="531"/>
                    <a:pt x="271" y="530"/>
                    <a:pt x="272" y="530"/>
                  </a:cubicBezTo>
                  <a:cubicBezTo>
                    <a:pt x="273" y="526"/>
                    <a:pt x="261" y="532"/>
                    <a:pt x="266" y="523"/>
                  </a:cubicBezTo>
                  <a:cubicBezTo>
                    <a:pt x="267" y="521"/>
                    <a:pt x="271" y="518"/>
                    <a:pt x="274" y="516"/>
                  </a:cubicBezTo>
                  <a:cubicBezTo>
                    <a:pt x="270" y="518"/>
                    <a:pt x="275" y="512"/>
                    <a:pt x="277" y="510"/>
                  </a:cubicBezTo>
                  <a:cubicBezTo>
                    <a:pt x="282" y="509"/>
                    <a:pt x="289" y="504"/>
                    <a:pt x="292" y="505"/>
                  </a:cubicBezTo>
                  <a:cubicBezTo>
                    <a:pt x="292" y="504"/>
                    <a:pt x="295" y="502"/>
                    <a:pt x="298" y="501"/>
                  </a:cubicBezTo>
                  <a:cubicBezTo>
                    <a:pt x="299" y="502"/>
                    <a:pt x="299" y="502"/>
                    <a:pt x="299" y="502"/>
                  </a:cubicBezTo>
                  <a:cubicBezTo>
                    <a:pt x="304" y="499"/>
                    <a:pt x="296" y="502"/>
                    <a:pt x="297" y="500"/>
                  </a:cubicBezTo>
                  <a:cubicBezTo>
                    <a:pt x="301" y="499"/>
                    <a:pt x="307" y="498"/>
                    <a:pt x="312" y="495"/>
                  </a:cubicBezTo>
                  <a:cubicBezTo>
                    <a:pt x="312" y="496"/>
                    <a:pt x="312" y="496"/>
                    <a:pt x="312" y="496"/>
                  </a:cubicBezTo>
                  <a:cubicBezTo>
                    <a:pt x="307" y="499"/>
                    <a:pt x="303" y="502"/>
                    <a:pt x="300" y="504"/>
                  </a:cubicBezTo>
                  <a:cubicBezTo>
                    <a:pt x="306" y="502"/>
                    <a:pt x="306" y="504"/>
                    <a:pt x="304" y="506"/>
                  </a:cubicBezTo>
                  <a:cubicBezTo>
                    <a:pt x="304" y="506"/>
                    <a:pt x="304" y="506"/>
                    <a:pt x="304" y="506"/>
                  </a:cubicBezTo>
                  <a:cubicBezTo>
                    <a:pt x="303" y="509"/>
                    <a:pt x="299" y="512"/>
                    <a:pt x="299" y="513"/>
                  </a:cubicBezTo>
                  <a:cubicBezTo>
                    <a:pt x="299" y="513"/>
                    <a:pt x="300" y="513"/>
                    <a:pt x="300" y="513"/>
                  </a:cubicBezTo>
                  <a:cubicBezTo>
                    <a:pt x="292" y="525"/>
                    <a:pt x="285" y="539"/>
                    <a:pt x="292" y="543"/>
                  </a:cubicBezTo>
                  <a:cubicBezTo>
                    <a:pt x="296" y="543"/>
                    <a:pt x="283" y="551"/>
                    <a:pt x="292" y="548"/>
                  </a:cubicBezTo>
                  <a:cubicBezTo>
                    <a:pt x="299" y="542"/>
                    <a:pt x="299" y="542"/>
                    <a:pt x="299" y="542"/>
                  </a:cubicBezTo>
                  <a:cubicBezTo>
                    <a:pt x="298" y="544"/>
                    <a:pt x="304" y="544"/>
                    <a:pt x="305" y="545"/>
                  </a:cubicBezTo>
                  <a:cubicBezTo>
                    <a:pt x="307" y="541"/>
                    <a:pt x="292" y="544"/>
                    <a:pt x="300" y="537"/>
                  </a:cubicBezTo>
                  <a:cubicBezTo>
                    <a:pt x="302" y="534"/>
                    <a:pt x="308" y="532"/>
                    <a:pt x="312" y="531"/>
                  </a:cubicBezTo>
                  <a:cubicBezTo>
                    <a:pt x="306" y="532"/>
                    <a:pt x="313" y="528"/>
                    <a:pt x="315" y="526"/>
                  </a:cubicBezTo>
                  <a:cubicBezTo>
                    <a:pt x="321" y="525"/>
                    <a:pt x="329" y="521"/>
                    <a:pt x="332" y="522"/>
                  </a:cubicBezTo>
                  <a:cubicBezTo>
                    <a:pt x="333" y="521"/>
                    <a:pt x="337" y="519"/>
                    <a:pt x="339" y="519"/>
                  </a:cubicBezTo>
                  <a:cubicBezTo>
                    <a:pt x="340" y="520"/>
                    <a:pt x="340" y="520"/>
                    <a:pt x="340" y="520"/>
                  </a:cubicBezTo>
                  <a:cubicBezTo>
                    <a:pt x="346" y="516"/>
                    <a:pt x="338" y="519"/>
                    <a:pt x="339" y="518"/>
                  </a:cubicBezTo>
                  <a:cubicBezTo>
                    <a:pt x="343" y="516"/>
                    <a:pt x="351" y="515"/>
                    <a:pt x="358" y="512"/>
                  </a:cubicBezTo>
                  <a:cubicBezTo>
                    <a:pt x="351" y="515"/>
                    <a:pt x="346" y="519"/>
                    <a:pt x="341" y="522"/>
                  </a:cubicBezTo>
                  <a:cubicBezTo>
                    <a:pt x="355" y="519"/>
                    <a:pt x="341" y="528"/>
                    <a:pt x="339" y="531"/>
                  </a:cubicBezTo>
                  <a:cubicBezTo>
                    <a:pt x="347" y="527"/>
                    <a:pt x="351" y="524"/>
                    <a:pt x="356" y="521"/>
                  </a:cubicBezTo>
                  <a:cubicBezTo>
                    <a:pt x="354" y="527"/>
                    <a:pt x="354" y="533"/>
                    <a:pt x="358" y="535"/>
                  </a:cubicBezTo>
                  <a:cubicBezTo>
                    <a:pt x="362" y="535"/>
                    <a:pt x="351" y="542"/>
                    <a:pt x="358" y="539"/>
                  </a:cubicBezTo>
                  <a:cubicBezTo>
                    <a:pt x="364" y="533"/>
                    <a:pt x="364" y="533"/>
                    <a:pt x="364" y="533"/>
                  </a:cubicBezTo>
                  <a:cubicBezTo>
                    <a:pt x="363" y="535"/>
                    <a:pt x="368" y="535"/>
                    <a:pt x="370" y="536"/>
                  </a:cubicBezTo>
                  <a:cubicBezTo>
                    <a:pt x="371" y="532"/>
                    <a:pt x="358" y="535"/>
                    <a:pt x="365" y="528"/>
                  </a:cubicBezTo>
                  <a:cubicBezTo>
                    <a:pt x="366" y="526"/>
                    <a:pt x="371" y="524"/>
                    <a:pt x="374" y="522"/>
                  </a:cubicBezTo>
                  <a:cubicBezTo>
                    <a:pt x="369" y="524"/>
                    <a:pt x="375" y="519"/>
                    <a:pt x="377" y="517"/>
                  </a:cubicBezTo>
                  <a:cubicBezTo>
                    <a:pt x="378" y="517"/>
                    <a:pt x="378" y="517"/>
                    <a:pt x="379" y="516"/>
                  </a:cubicBezTo>
                  <a:cubicBezTo>
                    <a:pt x="378" y="519"/>
                    <a:pt x="377" y="521"/>
                    <a:pt x="374" y="524"/>
                  </a:cubicBezTo>
                  <a:cubicBezTo>
                    <a:pt x="383" y="524"/>
                    <a:pt x="383" y="520"/>
                    <a:pt x="386" y="518"/>
                  </a:cubicBezTo>
                  <a:cubicBezTo>
                    <a:pt x="384" y="519"/>
                    <a:pt x="381" y="520"/>
                    <a:pt x="380" y="520"/>
                  </a:cubicBezTo>
                  <a:cubicBezTo>
                    <a:pt x="384" y="518"/>
                    <a:pt x="386" y="516"/>
                    <a:pt x="386" y="514"/>
                  </a:cubicBezTo>
                  <a:cubicBezTo>
                    <a:pt x="388" y="513"/>
                    <a:pt x="390" y="513"/>
                    <a:pt x="392" y="513"/>
                  </a:cubicBezTo>
                  <a:cubicBezTo>
                    <a:pt x="392" y="512"/>
                    <a:pt x="395" y="511"/>
                    <a:pt x="398" y="510"/>
                  </a:cubicBezTo>
                  <a:cubicBezTo>
                    <a:pt x="398" y="511"/>
                    <a:pt x="398" y="511"/>
                    <a:pt x="398" y="511"/>
                  </a:cubicBezTo>
                  <a:cubicBezTo>
                    <a:pt x="403" y="507"/>
                    <a:pt x="396" y="511"/>
                    <a:pt x="397" y="509"/>
                  </a:cubicBezTo>
                  <a:cubicBezTo>
                    <a:pt x="400" y="507"/>
                    <a:pt x="404" y="507"/>
                    <a:pt x="409" y="505"/>
                  </a:cubicBezTo>
                  <a:cubicBezTo>
                    <a:pt x="409" y="505"/>
                    <a:pt x="409" y="506"/>
                    <a:pt x="410" y="506"/>
                  </a:cubicBezTo>
                  <a:cubicBezTo>
                    <a:pt x="405" y="508"/>
                    <a:pt x="402" y="511"/>
                    <a:pt x="399" y="513"/>
                  </a:cubicBezTo>
                  <a:cubicBezTo>
                    <a:pt x="411" y="510"/>
                    <a:pt x="400" y="519"/>
                    <a:pt x="398" y="522"/>
                  </a:cubicBezTo>
                  <a:cubicBezTo>
                    <a:pt x="407" y="517"/>
                    <a:pt x="409" y="514"/>
                    <a:pt x="416" y="509"/>
                  </a:cubicBezTo>
                  <a:cubicBezTo>
                    <a:pt x="426" y="507"/>
                    <a:pt x="419" y="516"/>
                    <a:pt x="417" y="517"/>
                  </a:cubicBezTo>
                  <a:cubicBezTo>
                    <a:pt x="424" y="512"/>
                    <a:pt x="432" y="506"/>
                    <a:pt x="436" y="503"/>
                  </a:cubicBezTo>
                  <a:cubicBezTo>
                    <a:pt x="431" y="509"/>
                    <a:pt x="433" y="510"/>
                    <a:pt x="429" y="515"/>
                  </a:cubicBezTo>
                  <a:cubicBezTo>
                    <a:pt x="436" y="515"/>
                    <a:pt x="437" y="511"/>
                    <a:pt x="439" y="509"/>
                  </a:cubicBezTo>
                  <a:cubicBezTo>
                    <a:pt x="437" y="510"/>
                    <a:pt x="435" y="511"/>
                    <a:pt x="434" y="511"/>
                  </a:cubicBezTo>
                  <a:cubicBezTo>
                    <a:pt x="441" y="508"/>
                    <a:pt x="438" y="504"/>
                    <a:pt x="440" y="500"/>
                  </a:cubicBezTo>
                  <a:cubicBezTo>
                    <a:pt x="444" y="500"/>
                    <a:pt x="447" y="500"/>
                    <a:pt x="447" y="501"/>
                  </a:cubicBezTo>
                  <a:cubicBezTo>
                    <a:pt x="455" y="498"/>
                    <a:pt x="442" y="501"/>
                    <a:pt x="446" y="498"/>
                  </a:cubicBezTo>
                  <a:cubicBezTo>
                    <a:pt x="452" y="497"/>
                    <a:pt x="458" y="495"/>
                    <a:pt x="460" y="497"/>
                  </a:cubicBezTo>
                  <a:cubicBezTo>
                    <a:pt x="458" y="494"/>
                    <a:pt x="458" y="494"/>
                    <a:pt x="458" y="494"/>
                  </a:cubicBezTo>
                  <a:cubicBezTo>
                    <a:pt x="465" y="491"/>
                    <a:pt x="463" y="495"/>
                    <a:pt x="464" y="496"/>
                  </a:cubicBezTo>
                  <a:cubicBezTo>
                    <a:pt x="465" y="493"/>
                    <a:pt x="463" y="491"/>
                    <a:pt x="466" y="488"/>
                  </a:cubicBezTo>
                  <a:cubicBezTo>
                    <a:pt x="468" y="488"/>
                    <a:pt x="471" y="487"/>
                    <a:pt x="473" y="486"/>
                  </a:cubicBezTo>
                  <a:cubicBezTo>
                    <a:pt x="474" y="487"/>
                    <a:pt x="475" y="487"/>
                    <a:pt x="477" y="486"/>
                  </a:cubicBezTo>
                  <a:cubicBezTo>
                    <a:pt x="477" y="486"/>
                    <a:pt x="478" y="487"/>
                    <a:pt x="478" y="487"/>
                  </a:cubicBezTo>
                  <a:cubicBezTo>
                    <a:pt x="478" y="487"/>
                    <a:pt x="478" y="486"/>
                    <a:pt x="479" y="486"/>
                  </a:cubicBezTo>
                  <a:cubicBezTo>
                    <a:pt x="481" y="485"/>
                    <a:pt x="484" y="484"/>
                    <a:pt x="485" y="486"/>
                  </a:cubicBezTo>
                  <a:cubicBezTo>
                    <a:pt x="490" y="484"/>
                    <a:pt x="491" y="480"/>
                    <a:pt x="498" y="479"/>
                  </a:cubicBezTo>
                  <a:cubicBezTo>
                    <a:pt x="505" y="480"/>
                    <a:pt x="492" y="489"/>
                    <a:pt x="488" y="489"/>
                  </a:cubicBezTo>
                  <a:cubicBezTo>
                    <a:pt x="480" y="493"/>
                    <a:pt x="488" y="486"/>
                    <a:pt x="485" y="488"/>
                  </a:cubicBezTo>
                  <a:cubicBezTo>
                    <a:pt x="478" y="492"/>
                    <a:pt x="478" y="492"/>
                    <a:pt x="478" y="492"/>
                  </a:cubicBezTo>
                  <a:cubicBezTo>
                    <a:pt x="483" y="492"/>
                    <a:pt x="492" y="490"/>
                    <a:pt x="492" y="493"/>
                  </a:cubicBezTo>
                  <a:cubicBezTo>
                    <a:pt x="499" y="489"/>
                    <a:pt x="485" y="493"/>
                    <a:pt x="492" y="488"/>
                  </a:cubicBezTo>
                  <a:cubicBezTo>
                    <a:pt x="498" y="487"/>
                    <a:pt x="498" y="487"/>
                    <a:pt x="498" y="487"/>
                  </a:cubicBezTo>
                  <a:cubicBezTo>
                    <a:pt x="506" y="483"/>
                    <a:pt x="494" y="484"/>
                    <a:pt x="505" y="480"/>
                  </a:cubicBezTo>
                  <a:cubicBezTo>
                    <a:pt x="499" y="485"/>
                    <a:pt x="518" y="475"/>
                    <a:pt x="519" y="480"/>
                  </a:cubicBezTo>
                  <a:cubicBezTo>
                    <a:pt x="517" y="475"/>
                    <a:pt x="539" y="472"/>
                    <a:pt x="539" y="468"/>
                  </a:cubicBezTo>
                  <a:cubicBezTo>
                    <a:pt x="533" y="468"/>
                    <a:pt x="533" y="468"/>
                    <a:pt x="533" y="468"/>
                  </a:cubicBezTo>
                  <a:cubicBezTo>
                    <a:pt x="535" y="470"/>
                    <a:pt x="535" y="470"/>
                    <a:pt x="535" y="470"/>
                  </a:cubicBezTo>
                  <a:cubicBezTo>
                    <a:pt x="529" y="472"/>
                    <a:pt x="524" y="476"/>
                    <a:pt x="517" y="477"/>
                  </a:cubicBezTo>
                  <a:cubicBezTo>
                    <a:pt x="521" y="473"/>
                    <a:pt x="513" y="473"/>
                    <a:pt x="519" y="470"/>
                  </a:cubicBezTo>
                  <a:cubicBezTo>
                    <a:pt x="529" y="463"/>
                    <a:pt x="523" y="471"/>
                    <a:pt x="524" y="471"/>
                  </a:cubicBezTo>
                  <a:cubicBezTo>
                    <a:pt x="533" y="465"/>
                    <a:pt x="533" y="465"/>
                    <a:pt x="533" y="465"/>
                  </a:cubicBezTo>
                  <a:cubicBezTo>
                    <a:pt x="530" y="465"/>
                    <a:pt x="530" y="465"/>
                    <a:pt x="530" y="465"/>
                  </a:cubicBezTo>
                  <a:cubicBezTo>
                    <a:pt x="534" y="463"/>
                    <a:pt x="533" y="462"/>
                    <a:pt x="541" y="460"/>
                  </a:cubicBezTo>
                  <a:cubicBezTo>
                    <a:pt x="539" y="460"/>
                    <a:pt x="538" y="460"/>
                    <a:pt x="538" y="460"/>
                  </a:cubicBezTo>
                  <a:cubicBezTo>
                    <a:pt x="540" y="459"/>
                    <a:pt x="542" y="459"/>
                    <a:pt x="544" y="458"/>
                  </a:cubicBezTo>
                  <a:cubicBezTo>
                    <a:pt x="544" y="458"/>
                    <a:pt x="543" y="459"/>
                    <a:pt x="543" y="459"/>
                  </a:cubicBezTo>
                  <a:cubicBezTo>
                    <a:pt x="546" y="458"/>
                    <a:pt x="549" y="456"/>
                    <a:pt x="552" y="455"/>
                  </a:cubicBezTo>
                  <a:cubicBezTo>
                    <a:pt x="567" y="454"/>
                    <a:pt x="551" y="459"/>
                    <a:pt x="563" y="458"/>
                  </a:cubicBezTo>
                  <a:cubicBezTo>
                    <a:pt x="567" y="456"/>
                    <a:pt x="566" y="455"/>
                    <a:pt x="572" y="453"/>
                  </a:cubicBezTo>
                  <a:cubicBezTo>
                    <a:pt x="568" y="453"/>
                    <a:pt x="566" y="456"/>
                    <a:pt x="564" y="456"/>
                  </a:cubicBezTo>
                  <a:cubicBezTo>
                    <a:pt x="561" y="455"/>
                    <a:pt x="565" y="454"/>
                    <a:pt x="569" y="452"/>
                  </a:cubicBezTo>
                  <a:cubicBezTo>
                    <a:pt x="571" y="452"/>
                    <a:pt x="573" y="453"/>
                    <a:pt x="575" y="453"/>
                  </a:cubicBezTo>
                  <a:cubicBezTo>
                    <a:pt x="575" y="452"/>
                    <a:pt x="575" y="452"/>
                    <a:pt x="575" y="452"/>
                  </a:cubicBezTo>
                  <a:cubicBezTo>
                    <a:pt x="578" y="451"/>
                    <a:pt x="581" y="450"/>
                    <a:pt x="583" y="449"/>
                  </a:cubicBezTo>
                  <a:cubicBezTo>
                    <a:pt x="579" y="451"/>
                    <a:pt x="574" y="454"/>
                    <a:pt x="584" y="453"/>
                  </a:cubicBezTo>
                  <a:cubicBezTo>
                    <a:pt x="590" y="452"/>
                    <a:pt x="594" y="451"/>
                    <a:pt x="598" y="449"/>
                  </a:cubicBezTo>
                  <a:cubicBezTo>
                    <a:pt x="598" y="449"/>
                    <a:pt x="599" y="449"/>
                    <a:pt x="599" y="449"/>
                  </a:cubicBezTo>
                  <a:cubicBezTo>
                    <a:pt x="602" y="449"/>
                    <a:pt x="604" y="448"/>
                    <a:pt x="606" y="448"/>
                  </a:cubicBezTo>
                  <a:cubicBezTo>
                    <a:pt x="606" y="448"/>
                    <a:pt x="608" y="448"/>
                    <a:pt x="611" y="448"/>
                  </a:cubicBezTo>
                  <a:cubicBezTo>
                    <a:pt x="618" y="446"/>
                    <a:pt x="623" y="445"/>
                    <a:pt x="626" y="443"/>
                  </a:cubicBezTo>
                  <a:cubicBezTo>
                    <a:pt x="626" y="443"/>
                    <a:pt x="625" y="444"/>
                    <a:pt x="625" y="444"/>
                  </a:cubicBezTo>
                  <a:cubicBezTo>
                    <a:pt x="627" y="444"/>
                    <a:pt x="630" y="443"/>
                    <a:pt x="632" y="442"/>
                  </a:cubicBezTo>
                  <a:cubicBezTo>
                    <a:pt x="632" y="442"/>
                    <a:pt x="633" y="442"/>
                    <a:pt x="633" y="443"/>
                  </a:cubicBezTo>
                  <a:cubicBezTo>
                    <a:pt x="634" y="442"/>
                    <a:pt x="636" y="441"/>
                    <a:pt x="639" y="440"/>
                  </a:cubicBezTo>
                  <a:cubicBezTo>
                    <a:pt x="639" y="441"/>
                    <a:pt x="638" y="442"/>
                    <a:pt x="636" y="443"/>
                  </a:cubicBezTo>
                  <a:cubicBezTo>
                    <a:pt x="635" y="443"/>
                    <a:pt x="634" y="443"/>
                    <a:pt x="633" y="443"/>
                  </a:cubicBezTo>
                  <a:cubicBezTo>
                    <a:pt x="633" y="443"/>
                    <a:pt x="633" y="443"/>
                    <a:pt x="633" y="443"/>
                  </a:cubicBezTo>
                  <a:cubicBezTo>
                    <a:pt x="633" y="443"/>
                    <a:pt x="633" y="443"/>
                    <a:pt x="632" y="443"/>
                  </a:cubicBezTo>
                  <a:cubicBezTo>
                    <a:pt x="625" y="444"/>
                    <a:pt x="632" y="448"/>
                    <a:pt x="626" y="446"/>
                  </a:cubicBezTo>
                  <a:cubicBezTo>
                    <a:pt x="624" y="446"/>
                    <a:pt x="624" y="446"/>
                    <a:pt x="624" y="446"/>
                  </a:cubicBezTo>
                  <a:cubicBezTo>
                    <a:pt x="623" y="446"/>
                    <a:pt x="623" y="447"/>
                    <a:pt x="623" y="447"/>
                  </a:cubicBezTo>
                  <a:cubicBezTo>
                    <a:pt x="629" y="446"/>
                    <a:pt x="629" y="448"/>
                    <a:pt x="628" y="449"/>
                  </a:cubicBezTo>
                  <a:cubicBezTo>
                    <a:pt x="632" y="446"/>
                    <a:pt x="632" y="446"/>
                    <a:pt x="632" y="446"/>
                  </a:cubicBezTo>
                  <a:cubicBezTo>
                    <a:pt x="637" y="449"/>
                    <a:pt x="637" y="449"/>
                    <a:pt x="637" y="449"/>
                  </a:cubicBezTo>
                  <a:cubicBezTo>
                    <a:pt x="642" y="448"/>
                    <a:pt x="644" y="444"/>
                    <a:pt x="647" y="446"/>
                  </a:cubicBezTo>
                  <a:cubicBezTo>
                    <a:pt x="648" y="446"/>
                    <a:pt x="648" y="446"/>
                    <a:pt x="649" y="446"/>
                  </a:cubicBezTo>
                  <a:cubicBezTo>
                    <a:pt x="647" y="448"/>
                    <a:pt x="647" y="448"/>
                    <a:pt x="647" y="448"/>
                  </a:cubicBezTo>
                  <a:cubicBezTo>
                    <a:pt x="648" y="448"/>
                    <a:pt x="648" y="448"/>
                    <a:pt x="648" y="448"/>
                  </a:cubicBezTo>
                  <a:cubicBezTo>
                    <a:pt x="648" y="448"/>
                    <a:pt x="649" y="447"/>
                    <a:pt x="649" y="447"/>
                  </a:cubicBezTo>
                  <a:cubicBezTo>
                    <a:pt x="649" y="447"/>
                    <a:pt x="649" y="448"/>
                    <a:pt x="649" y="448"/>
                  </a:cubicBezTo>
                  <a:cubicBezTo>
                    <a:pt x="648" y="448"/>
                    <a:pt x="648" y="448"/>
                    <a:pt x="648" y="448"/>
                  </a:cubicBezTo>
                  <a:cubicBezTo>
                    <a:pt x="647" y="449"/>
                    <a:pt x="647" y="449"/>
                    <a:pt x="649" y="448"/>
                  </a:cubicBezTo>
                  <a:cubicBezTo>
                    <a:pt x="648" y="450"/>
                    <a:pt x="645" y="452"/>
                    <a:pt x="656" y="450"/>
                  </a:cubicBezTo>
                  <a:cubicBezTo>
                    <a:pt x="662" y="449"/>
                    <a:pt x="665" y="448"/>
                    <a:pt x="668" y="446"/>
                  </a:cubicBezTo>
                  <a:cubicBezTo>
                    <a:pt x="667" y="448"/>
                    <a:pt x="667" y="448"/>
                    <a:pt x="675" y="447"/>
                  </a:cubicBezTo>
                  <a:cubicBezTo>
                    <a:pt x="684" y="446"/>
                    <a:pt x="687" y="443"/>
                    <a:pt x="690" y="441"/>
                  </a:cubicBezTo>
                  <a:cubicBezTo>
                    <a:pt x="690" y="442"/>
                    <a:pt x="691" y="442"/>
                    <a:pt x="691" y="442"/>
                  </a:cubicBezTo>
                  <a:cubicBezTo>
                    <a:pt x="693" y="441"/>
                    <a:pt x="695" y="440"/>
                    <a:pt x="699" y="439"/>
                  </a:cubicBezTo>
                  <a:cubicBezTo>
                    <a:pt x="695" y="438"/>
                    <a:pt x="695" y="438"/>
                    <a:pt x="695" y="438"/>
                  </a:cubicBezTo>
                  <a:cubicBezTo>
                    <a:pt x="696" y="438"/>
                    <a:pt x="697" y="437"/>
                    <a:pt x="698" y="437"/>
                  </a:cubicBezTo>
                  <a:cubicBezTo>
                    <a:pt x="697" y="436"/>
                    <a:pt x="694" y="437"/>
                    <a:pt x="691" y="438"/>
                  </a:cubicBezTo>
                  <a:cubicBezTo>
                    <a:pt x="693" y="436"/>
                    <a:pt x="691" y="436"/>
                    <a:pt x="691" y="435"/>
                  </a:cubicBezTo>
                  <a:cubicBezTo>
                    <a:pt x="692" y="434"/>
                    <a:pt x="694" y="434"/>
                    <a:pt x="696" y="434"/>
                  </a:cubicBezTo>
                  <a:cubicBezTo>
                    <a:pt x="698" y="434"/>
                    <a:pt x="701" y="434"/>
                    <a:pt x="704" y="433"/>
                  </a:cubicBezTo>
                  <a:cubicBezTo>
                    <a:pt x="705" y="434"/>
                    <a:pt x="709" y="435"/>
                    <a:pt x="707" y="436"/>
                  </a:cubicBezTo>
                  <a:cubicBezTo>
                    <a:pt x="711" y="435"/>
                    <a:pt x="715" y="433"/>
                    <a:pt x="717" y="432"/>
                  </a:cubicBezTo>
                  <a:cubicBezTo>
                    <a:pt x="717" y="433"/>
                    <a:pt x="721" y="434"/>
                    <a:pt x="719" y="435"/>
                  </a:cubicBezTo>
                  <a:cubicBezTo>
                    <a:pt x="723" y="434"/>
                    <a:pt x="727" y="432"/>
                    <a:pt x="729" y="430"/>
                  </a:cubicBezTo>
                  <a:cubicBezTo>
                    <a:pt x="710" y="432"/>
                    <a:pt x="745" y="424"/>
                    <a:pt x="730" y="424"/>
                  </a:cubicBezTo>
                  <a:cubicBezTo>
                    <a:pt x="734" y="423"/>
                    <a:pt x="738" y="423"/>
                    <a:pt x="740" y="423"/>
                  </a:cubicBezTo>
                  <a:cubicBezTo>
                    <a:pt x="742" y="423"/>
                    <a:pt x="744" y="423"/>
                    <a:pt x="746" y="423"/>
                  </a:cubicBezTo>
                  <a:cubicBezTo>
                    <a:pt x="747" y="423"/>
                    <a:pt x="748" y="423"/>
                    <a:pt x="749" y="423"/>
                  </a:cubicBezTo>
                  <a:cubicBezTo>
                    <a:pt x="746" y="424"/>
                    <a:pt x="733" y="429"/>
                    <a:pt x="746" y="427"/>
                  </a:cubicBezTo>
                  <a:cubicBezTo>
                    <a:pt x="750" y="425"/>
                    <a:pt x="751" y="424"/>
                    <a:pt x="752" y="423"/>
                  </a:cubicBezTo>
                  <a:cubicBezTo>
                    <a:pt x="753" y="423"/>
                    <a:pt x="755" y="423"/>
                    <a:pt x="756" y="423"/>
                  </a:cubicBezTo>
                  <a:cubicBezTo>
                    <a:pt x="756" y="425"/>
                    <a:pt x="741" y="429"/>
                    <a:pt x="754" y="428"/>
                  </a:cubicBezTo>
                  <a:cubicBezTo>
                    <a:pt x="767" y="421"/>
                    <a:pt x="750" y="423"/>
                    <a:pt x="760" y="417"/>
                  </a:cubicBezTo>
                  <a:cubicBezTo>
                    <a:pt x="750" y="418"/>
                    <a:pt x="750" y="418"/>
                    <a:pt x="750" y="418"/>
                  </a:cubicBezTo>
                  <a:cubicBezTo>
                    <a:pt x="750" y="418"/>
                    <a:pt x="750" y="418"/>
                    <a:pt x="750" y="418"/>
                  </a:cubicBezTo>
                  <a:cubicBezTo>
                    <a:pt x="751" y="417"/>
                    <a:pt x="752" y="417"/>
                    <a:pt x="752" y="416"/>
                  </a:cubicBezTo>
                  <a:cubicBezTo>
                    <a:pt x="750" y="416"/>
                    <a:pt x="750" y="416"/>
                    <a:pt x="750" y="416"/>
                  </a:cubicBezTo>
                  <a:cubicBezTo>
                    <a:pt x="751" y="415"/>
                    <a:pt x="755" y="414"/>
                    <a:pt x="758" y="414"/>
                  </a:cubicBezTo>
                  <a:cubicBezTo>
                    <a:pt x="758" y="414"/>
                    <a:pt x="758" y="415"/>
                    <a:pt x="760" y="415"/>
                  </a:cubicBezTo>
                  <a:cubicBezTo>
                    <a:pt x="762" y="415"/>
                    <a:pt x="764" y="415"/>
                    <a:pt x="766" y="414"/>
                  </a:cubicBezTo>
                  <a:cubicBezTo>
                    <a:pt x="764" y="415"/>
                    <a:pt x="764" y="416"/>
                    <a:pt x="766" y="417"/>
                  </a:cubicBezTo>
                  <a:cubicBezTo>
                    <a:pt x="771" y="416"/>
                    <a:pt x="774" y="415"/>
                    <a:pt x="776" y="414"/>
                  </a:cubicBezTo>
                  <a:cubicBezTo>
                    <a:pt x="776" y="415"/>
                    <a:pt x="775" y="415"/>
                    <a:pt x="772" y="417"/>
                  </a:cubicBezTo>
                  <a:cubicBezTo>
                    <a:pt x="777" y="416"/>
                    <a:pt x="780" y="416"/>
                    <a:pt x="781" y="416"/>
                  </a:cubicBezTo>
                  <a:cubicBezTo>
                    <a:pt x="780" y="416"/>
                    <a:pt x="780" y="417"/>
                    <a:pt x="777" y="419"/>
                  </a:cubicBezTo>
                  <a:cubicBezTo>
                    <a:pt x="779" y="418"/>
                    <a:pt x="781" y="418"/>
                    <a:pt x="782" y="418"/>
                  </a:cubicBezTo>
                  <a:cubicBezTo>
                    <a:pt x="782" y="419"/>
                    <a:pt x="783" y="419"/>
                    <a:pt x="786" y="419"/>
                  </a:cubicBezTo>
                  <a:cubicBezTo>
                    <a:pt x="786" y="420"/>
                    <a:pt x="785" y="422"/>
                    <a:pt x="792" y="421"/>
                  </a:cubicBezTo>
                  <a:cubicBezTo>
                    <a:pt x="797" y="420"/>
                    <a:pt x="793" y="418"/>
                    <a:pt x="801" y="417"/>
                  </a:cubicBezTo>
                  <a:cubicBezTo>
                    <a:pt x="799" y="416"/>
                    <a:pt x="797" y="416"/>
                    <a:pt x="796" y="415"/>
                  </a:cubicBezTo>
                  <a:cubicBezTo>
                    <a:pt x="796" y="415"/>
                    <a:pt x="798" y="415"/>
                    <a:pt x="799" y="415"/>
                  </a:cubicBezTo>
                  <a:cubicBezTo>
                    <a:pt x="797" y="414"/>
                    <a:pt x="795" y="413"/>
                    <a:pt x="794" y="413"/>
                  </a:cubicBezTo>
                  <a:cubicBezTo>
                    <a:pt x="798" y="412"/>
                    <a:pt x="804" y="412"/>
                    <a:pt x="808" y="410"/>
                  </a:cubicBezTo>
                  <a:cubicBezTo>
                    <a:pt x="801" y="411"/>
                    <a:pt x="805" y="410"/>
                    <a:pt x="798" y="412"/>
                  </a:cubicBezTo>
                  <a:cubicBezTo>
                    <a:pt x="798" y="411"/>
                    <a:pt x="797" y="410"/>
                    <a:pt x="797" y="410"/>
                  </a:cubicBezTo>
                  <a:cubicBezTo>
                    <a:pt x="800" y="409"/>
                    <a:pt x="804" y="408"/>
                    <a:pt x="807" y="407"/>
                  </a:cubicBezTo>
                  <a:cubicBezTo>
                    <a:pt x="799" y="408"/>
                    <a:pt x="804" y="407"/>
                    <a:pt x="796" y="409"/>
                  </a:cubicBezTo>
                  <a:cubicBezTo>
                    <a:pt x="796" y="409"/>
                    <a:pt x="796" y="409"/>
                    <a:pt x="796" y="409"/>
                  </a:cubicBezTo>
                  <a:cubicBezTo>
                    <a:pt x="795" y="407"/>
                    <a:pt x="795" y="406"/>
                    <a:pt x="799" y="403"/>
                  </a:cubicBezTo>
                  <a:cubicBezTo>
                    <a:pt x="797" y="404"/>
                    <a:pt x="795" y="405"/>
                    <a:pt x="794" y="406"/>
                  </a:cubicBezTo>
                  <a:cubicBezTo>
                    <a:pt x="793" y="405"/>
                    <a:pt x="793" y="404"/>
                    <a:pt x="795" y="402"/>
                  </a:cubicBezTo>
                  <a:cubicBezTo>
                    <a:pt x="799" y="403"/>
                    <a:pt x="799" y="403"/>
                    <a:pt x="799" y="403"/>
                  </a:cubicBezTo>
                  <a:cubicBezTo>
                    <a:pt x="800" y="403"/>
                    <a:pt x="801" y="402"/>
                    <a:pt x="802" y="401"/>
                  </a:cubicBezTo>
                  <a:cubicBezTo>
                    <a:pt x="802" y="400"/>
                    <a:pt x="800" y="400"/>
                    <a:pt x="798" y="400"/>
                  </a:cubicBezTo>
                  <a:cubicBezTo>
                    <a:pt x="797" y="400"/>
                    <a:pt x="797" y="400"/>
                    <a:pt x="797" y="400"/>
                  </a:cubicBezTo>
                  <a:cubicBezTo>
                    <a:pt x="797" y="400"/>
                    <a:pt x="797" y="400"/>
                    <a:pt x="797" y="400"/>
                  </a:cubicBezTo>
                  <a:cubicBezTo>
                    <a:pt x="795" y="401"/>
                    <a:pt x="793" y="401"/>
                    <a:pt x="792" y="402"/>
                  </a:cubicBezTo>
                  <a:cubicBezTo>
                    <a:pt x="793" y="402"/>
                    <a:pt x="793" y="402"/>
                    <a:pt x="793" y="402"/>
                  </a:cubicBezTo>
                  <a:cubicBezTo>
                    <a:pt x="789" y="404"/>
                    <a:pt x="785" y="407"/>
                    <a:pt x="779" y="408"/>
                  </a:cubicBezTo>
                  <a:cubicBezTo>
                    <a:pt x="782" y="406"/>
                    <a:pt x="790" y="404"/>
                    <a:pt x="789" y="401"/>
                  </a:cubicBezTo>
                  <a:cubicBezTo>
                    <a:pt x="790" y="401"/>
                    <a:pt x="791" y="400"/>
                    <a:pt x="792" y="400"/>
                  </a:cubicBezTo>
                  <a:cubicBezTo>
                    <a:pt x="797" y="400"/>
                    <a:pt x="797" y="400"/>
                    <a:pt x="797" y="400"/>
                  </a:cubicBezTo>
                  <a:cubicBezTo>
                    <a:pt x="798" y="400"/>
                    <a:pt x="799" y="399"/>
                    <a:pt x="800" y="398"/>
                  </a:cubicBezTo>
                  <a:cubicBezTo>
                    <a:pt x="800" y="398"/>
                    <a:pt x="800" y="398"/>
                    <a:pt x="800" y="398"/>
                  </a:cubicBezTo>
                  <a:cubicBezTo>
                    <a:pt x="803" y="398"/>
                    <a:pt x="805" y="398"/>
                    <a:pt x="807" y="398"/>
                  </a:cubicBezTo>
                  <a:cubicBezTo>
                    <a:pt x="808" y="399"/>
                    <a:pt x="804" y="403"/>
                    <a:pt x="807" y="404"/>
                  </a:cubicBezTo>
                  <a:cubicBezTo>
                    <a:pt x="806" y="405"/>
                    <a:pt x="806" y="407"/>
                    <a:pt x="810" y="407"/>
                  </a:cubicBezTo>
                  <a:cubicBezTo>
                    <a:pt x="834" y="403"/>
                    <a:pt x="818" y="398"/>
                    <a:pt x="843" y="394"/>
                  </a:cubicBezTo>
                  <a:cubicBezTo>
                    <a:pt x="831" y="394"/>
                    <a:pt x="831" y="394"/>
                    <a:pt x="831" y="394"/>
                  </a:cubicBezTo>
                  <a:cubicBezTo>
                    <a:pt x="834" y="392"/>
                    <a:pt x="838" y="391"/>
                    <a:pt x="847" y="389"/>
                  </a:cubicBezTo>
                  <a:cubicBezTo>
                    <a:pt x="837" y="390"/>
                    <a:pt x="837" y="390"/>
                    <a:pt x="837" y="390"/>
                  </a:cubicBezTo>
                  <a:cubicBezTo>
                    <a:pt x="840" y="388"/>
                    <a:pt x="843" y="387"/>
                    <a:pt x="846" y="385"/>
                  </a:cubicBezTo>
                  <a:cubicBezTo>
                    <a:pt x="854" y="385"/>
                    <a:pt x="873" y="378"/>
                    <a:pt x="889" y="377"/>
                  </a:cubicBezTo>
                  <a:cubicBezTo>
                    <a:pt x="892" y="378"/>
                    <a:pt x="907" y="376"/>
                    <a:pt x="900" y="379"/>
                  </a:cubicBezTo>
                  <a:cubicBezTo>
                    <a:pt x="903" y="378"/>
                    <a:pt x="912" y="376"/>
                    <a:pt x="909" y="374"/>
                  </a:cubicBezTo>
                  <a:cubicBezTo>
                    <a:pt x="908" y="375"/>
                    <a:pt x="906" y="375"/>
                    <a:pt x="903" y="375"/>
                  </a:cubicBezTo>
                  <a:cubicBezTo>
                    <a:pt x="905" y="372"/>
                    <a:pt x="905" y="372"/>
                    <a:pt x="905" y="372"/>
                  </a:cubicBezTo>
                  <a:cubicBezTo>
                    <a:pt x="913" y="372"/>
                    <a:pt x="920" y="368"/>
                    <a:pt x="928" y="368"/>
                  </a:cubicBezTo>
                  <a:cubicBezTo>
                    <a:pt x="930" y="370"/>
                    <a:pt x="915" y="372"/>
                    <a:pt x="920" y="374"/>
                  </a:cubicBezTo>
                  <a:cubicBezTo>
                    <a:pt x="925" y="370"/>
                    <a:pt x="942" y="365"/>
                    <a:pt x="954" y="363"/>
                  </a:cubicBezTo>
                  <a:cubicBezTo>
                    <a:pt x="958" y="365"/>
                    <a:pt x="953" y="367"/>
                    <a:pt x="948" y="370"/>
                  </a:cubicBezTo>
                  <a:cubicBezTo>
                    <a:pt x="940" y="370"/>
                    <a:pt x="940" y="370"/>
                    <a:pt x="940" y="370"/>
                  </a:cubicBezTo>
                  <a:cubicBezTo>
                    <a:pt x="935" y="373"/>
                    <a:pt x="927" y="373"/>
                    <a:pt x="932" y="375"/>
                  </a:cubicBezTo>
                  <a:cubicBezTo>
                    <a:pt x="936" y="374"/>
                    <a:pt x="936" y="373"/>
                    <a:pt x="937" y="372"/>
                  </a:cubicBezTo>
                  <a:cubicBezTo>
                    <a:pt x="942" y="373"/>
                    <a:pt x="942" y="373"/>
                    <a:pt x="942" y="373"/>
                  </a:cubicBezTo>
                  <a:cubicBezTo>
                    <a:pt x="946" y="371"/>
                    <a:pt x="959" y="369"/>
                    <a:pt x="957" y="366"/>
                  </a:cubicBezTo>
                  <a:cubicBezTo>
                    <a:pt x="961" y="366"/>
                    <a:pt x="966" y="366"/>
                    <a:pt x="970" y="365"/>
                  </a:cubicBezTo>
                  <a:cubicBezTo>
                    <a:pt x="971" y="365"/>
                    <a:pt x="972" y="366"/>
                    <a:pt x="972" y="366"/>
                  </a:cubicBezTo>
                  <a:cubicBezTo>
                    <a:pt x="982" y="364"/>
                    <a:pt x="982" y="364"/>
                    <a:pt x="982" y="364"/>
                  </a:cubicBezTo>
                  <a:cubicBezTo>
                    <a:pt x="984" y="365"/>
                    <a:pt x="984" y="366"/>
                    <a:pt x="986" y="367"/>
                  </a:cubicBezTo>
                  <a:cubicBezTo>
                    <a:pt x="991" y="367"/>
                    <a:pt x="994" y="365"/>
                    <a:pt x="997" y="364"/>
                  </a:cubicBezTo>
                  <a:cubicBezTo>
                    <a:pt x="1001" y="364"/>
                    <a:pt x="1003" y="365"/>
                    <a:pt x="1004" y="365"/>
                  </a:cubicBezTo>
                  <a:cubicBezTo>
                    <a:pt x="1003" y="366"/>
                    <a:pt x="1003" y="366"/>
                    <a:pt x="1005" y="367"/>
                  </a:cubicBezTo>
                  <a:cubicBezTo>
                    <a:pt x="1004" y="369"/>
                    <a:pt x="1001" y="370"/>
                    <a:pt x="999" y="372"/>
                  </a:cubicBezTo>
                  <a:cubicBezTo>
                    <a:pt x="991" y="372"/>
                    <a:pt x="991" y="372"/>
                    <a:pt x="991" y="372"/>
                  </a:cubicBezTo>
                  <a:cubicBezTo>
                    <a:pt x="986" y="374"/>
                    <a:pt x="978" y="374"/>
                    <a:pt x="984" y="377"/>
                  </a:cubicBezTo>
                  <a:cubicBezTo>
                    <a:pt x="987" y="376"/>
                    <a:pt x="987" y="375"/>
                    <a:pt x="988" y="374"/>
                  </a:cubicBezTo>
                  <a:cubicBezTo>
                    <a:pt x="993" y="375"/>
                    <a:pt x="993" y="375"/>
                    <a:pt x="993" y="375"/>
                  </a:cubicBezTo>
                  <a:cubicBezTo>
                    <a:pt x="997" y="373"/>
                    <a:pt x="1008" y="370"/>
                    <a:pt x="1006" y="368"/>
                  </a:cubicBezTo>
                  <a:cubicBezTo>
                    <a:pt x="1016" y="369"/>
                    <a:pt x="1025" y="365"/>
                    <a:pt x="1033" y="366"/>
                  </a:cubicBezTo>
                  <a:cubicBezTo>
                    <a:pt x="1028" y="365"/>
                    <a:pt x="1034" y="363"/>
                    <a:pt x="1032" y="361"/>
                  </a:cubicBezTo>
                  <a:cubicBezTo>
                    <a:pt x="1026" y="362"/>
                    <a:pt x="1026" y="362"/>
                    <a:pt x="1026" y="362"/>
                  </a:cubicBezTo>
                  <a:cubicBezTo>
                    <a:pt x="1028" y="361"/>
                    <a:pt x="1030" y="360"/>
                    <a:pt x="1031" y="360"/>
                  </a:cubicBezTo>
                  <a:cubicBezTo>
                    <a:pt x="1033" y="359"/>
                    <a:pt x="1035" y="359"/>
                    <a:pt x="1038" y="358"/>
                  </a:cubicBezTo>
                  <a:cubicBezTo>
                    <a:pt x="1040" y="358"/>
                    <a:pt x="1042" y="358"/>
                    <a:pt x="1044" y="357"/>
                  </a:cubicBezTo>
                  <a:cubicBezTo>
                    <a:pt x="1045" y="357"/>
                    <a:pt x="1046" y="357"/>
                    <a:pt x="1047" y="357"/>
                  </a:cubicBezTo>
                  <a:cubicBezTo>
                    <a:pt x="1047" y="359"/>
                    <a:pt x="1047" y="360"/>
                    <a:pt x="1051" y="360"/>
                  </a:cubicBezTo>
                  <a:cubicBezTo>
                    <a:pt x="1047" y="360"/>
                    <a:pt x="1056" y="357"/>
                    <a:pt x="1055" y="356"/>
                  </a:cubicBezTo>
                  <a:cubicBezTo>
                    <a:pt x="1058" y="356"/>
                    <a:pt x="1060" y="356"/>
                    <a:pt x="1061" y="356"/>
                  </a:cubicBezTo>
                  <a:cubicBezTo>
                    <a:pt x="1055" y="355"/>
                    <a:pt x="1062" y="353"/>
                    <a:pt x="1060" y="351"/>
                  </a:cubicBezTo>
                  <a:cubicBezTo>
                    <a:pt x="1049" y="352"/>
                    <a:pt x="1049" y="352"/>
                    <a:pt x="1049" y="352"/>
                  </a:cubicBezTo>
                  <a:cubicBezTo>
                    <a:pt x="1058" y="350"/>
                    <a:pt x="1070" y="347"/>
                    <a:pt x="1078" y="347"/>
                  </a:cubicBezTo>
                  <a:cubicBezTo>
                    <a:pt x="1078" y="349"/>
                    <a:pt x="1077" y="349"/>
                    <a:pt x="1082" y="350"/>
                  </a:cubicBezTo>
                  <a:cubicBezTo>
                    <a:pt x="1076" y="349"/>
                    <a:pt x="1094" y="346"/>
                    <a:pt x="1085" y="345"/>
                  </a:cubicBezTo>
                  <a:cubicBezTo>
                    <a:pt x="1085" y="345"/>
                    <a:pt x="1085" y="345"/>
                    <a:pt x="1086" y="344"/>
                  </a:cubicBezTo>
                  <a:cubicBezTo>
                    <a:pt x="1077" y="343"/>
                    <a:pt x="1086" y="340"/>
                    <a:pt x="1092" y="337"/>
                  </a:cubicBezTo>
                  <a:cubicBezTo>
                    <a:pt x="1093" y="337"/>
                    <a:pt x="1094" y="337"/>
                    <a:pt x="1095" y="338"/>
                  </a:cubicBezTo>
                  <a:cubicBezTo>
                    <a:pt x="1094" y="337"/>
                    <a:pt x="1094" y="337"/>
                    <a:pt x="1094" y="337"/>
                  </a:cubicBezTo>
                  <a:cubicBezTo>
                    <a:pt x="1098" y="336"/>
                    <a:pt x="1101" y="335"/>
                    <a:pt x="1104" y="334"/>
                  </a:cubicBezTo>
                  <a:cubicBezTo>
                    <a:pt x="1105" y="334"/>
                    <a:pt x="1105" y="334"/>
                    <a:pt x="1105" y="334"/>
                  </a:cubicBezTo>
                  <a:cubicBezTo>
                    <a:pt x="1102" y="335"/>
                    <a:pt x="1099" y="336"/>
                    <a:pt x="1098" y="338"/>
                  </a:cubicBezTo>
                  <a:cubicBezTo>
                    <a:pt x="1098" y="340"/>
                    <a:pt x="1102" y="343"/>
                    <a:pt x="1091" y="346"/>
                  </a:cubicBezTo>
                  <a:cubicBezTo>
                    <a:pt x="1106" y="345"/>
                    <a:pt x="1099" y="343"/>
                    <a:pt x="1105" y="341"/>
                  </a:cubicBezTo>
                  <a:cubicBezTo>
                    <a:pt x="1100" y="342"/>
                    <a:pt x="1100" y="342"/>
                    <a:pt x="1100" y="342"/>
                  </a:cubicBezTo>
                  <a:cubicBezTo>
                    <a:pt x="1102" y="341"/>
                    <a:pt x="1097" y="340"/>
                    <a:pt x="1102" y="339"/>
                  </a:cubicBezTo>
                  <a:cubicBezTo>
                    <a:pt x="1103" y="339"/>
                    <a:pt x="1105" y="339"/>
                    <a:pt x="1106" y="339"/>
                  </a:cubicBezTo>
                  <a:cubicBezTo>
                    <a:pt x="1106" y="339"/>
                    <a:pt x="1107" y="340"/>
                    <a:pt x="1108" y="340"/>
                  </a:cubicBezTo>
                  <a:cubicBezTo>
                    <a:pt x="1107" y="341"/>
                    <a:pt x="1106" y="341"/>
                    <a:pt x="1105" y="341"/>
                  </a:cubicBezTo>
                  <a:cubicBezTo>
                    <a:pt x="1108" y="340"/>
                    <a:pt x="1108" y="340"/>
                    <a:pt x="1108" y="340"/>
                  </a:cubicBezTo>
                  <a:cubicBezTo>
                    <a:pt x="1108" y="341"/>
                    <a:pt x="1109" y="341"/>
                    <a:pt x="1109" y="341"/>
                  </a:cubicBezTo>
                  <a:cubicBezTo>
                    <a:pt x="1111" y="340"/>
                    <a:pt x="1113" y="339"/>
                    <a:pt x="1115" y="338"/>
                  </a:cubicBezTo>
                  <a:cubicBezTo>
                    <a:pt x="1123" y="339"/>
                    <a:pt x="1127" y="340"/>
                    <a:pt x="1135" y="341"/>
                  </a:cubicBezTo>
                  <a:cubicBezTo>
                    <a:pt x="1133" y="340"/>
                    <a:pt x="1135" y="338"/>
                    <a:pt x="1137" y="337"/>
                  </a:cubicBezTo>
                  <a:cubicBezTo>
                    <a:pt x="1138" y="339"/>
                    <a:pt x="1139" y="340"/>
                    <a:pt x="1137" y="341"/>
                  </a:cubicBezTo>
                  <a:cubicBezTo>
                    <a:pt x="1125" y="341"/>
                    <a:pt x="1125" y="341"/>
                    <a:pt x="1125" y="341"/>
                  </a:cubicBezTo>
                  <a:cubicBezTo>
                    <a:pt x="1121" y="344"/>
                    <a:pt x="1137" y="341"/>
                    <a:pt x="1137" y="343"/>
                  </a:cubicBezTo>
                  <a:cubicBezTo>
                    <a:pt x="1132" y="344"/>
                    <a:pt x="1127" y="343"/>
                    <a:pt x="1124" y="344"/>
                  </a:cubicBezTo>
                  <a:cubicBezTo>
                    <a:pt x="1128" y="346"/>
                    <a:pt x="1138" y="343"/>
                    <a:pt x="1143" y="342"/>
                  </a:cubicBezTo>
                  <a:cubicBezTo>
                    <a:pt x="1144" y="342"/>
                    <a:pt x="1145" y="342"/>
                    <a:pt x="1146" y="342"/>
                  </a:cubicBezTo>
                  <a:cubicBezTo>
                    <a:pt x="1146" y="342"/>
                    <a:pt x="1147" y="343"/>
                    <a:pt x="1149" y="344"/>
                  </a:cubicBezTo>
                  <a:cubicBezTo>
                    <a:pt x="1149" y="344"/>
                    <a:pt x="1150" y="343"/>
                    <a:pt x="1150" y="343"/>
                  </a:cubicBezTo>
                  <a:cubicBezTo>
                    <a:pt x="1151" y="344"/>
                    <a:pt x="1150" y="345"/>
                    <a:pt x="1150" y="345"/>
                  </a:cubicBezTo>
                  <a:cubicBezTo>
                    <a:pt x="1155" y="343"/>
                    <a:pt x="1155" y="342"/>
                    <a:pt x="1153" y="342"/>
                  </a:cubicBezTo>
                  <a:cubicBezTo>
                    <a:pt x="1156" y="341"/>
                    <a:pt x="1159" y="340"/>
                    <a:pt x="1157" y="339"/>
                  </a:cubicBezTo>
                  <a:cubicBezTo>
                    <a:pt x="1161" y="339"/>
                    <a:pt x="1160" y="340"/>
                    <a:pt x="1162" y="340"/>
                  </a:cubicBezTo>
                  <a:cubicBezTo>
                    <a:pt x="1162" y="341"/>
                    <a:pt x="1162" y="341"/>
                    <a:pt x="1162" y="342"/>
                  </a:cubicBezTo>
                  <a:cubicBezTo>
                    <a:pt x="1163" y="343"/>
                    <a:pt x="1163" y="345"/>
                    <a:pt x="1164" y="346"/>
                  </a:cubicBezTo>
                  <a:cubicBezTo>
                    <a:pt x="1163" y="344"/>
                    <a:pt x="1162" y="342"/>
                    <a:pt x="1162" y="340"/>
                  </a:cubicBezTo>
                  <a:cubicBezTo>
                    <a:pt x="1162" y="340"/>
                    <a:pt x="1162" y="340"/>
                    <a:pt x="1163" y="340"/>
                  </a:cubicBezTo>
                  <a:cubicBezTo>
                    <a:pt x="1165" y="338"/>
                    <a:pt x="1168" y="336"/>
                    <a:pt x="1174" y="336"/>
                  </a:cubicBezTo>
                  <a:cubicBezTo>
                    <a:pt x="1174" y="337"/>
                    <a:pt x="1174" y="338"/>
                    <a:pt x="1168" y="339"/>
                  </a:cubicBezTo>
                  <a:cubicBezTo>
                    <a:pt x="1174" y="338"/>
                    <a:pt x="1178" y="342"/>
                    <a:pt x="1175" y="344"/>
                  </a:cubicBezTo>
                  <a:cubicBezTo>
                    <a:pt x="1164" y="344"/>
                    <a:pt x="1164" y="344"/>
                    <a:pt x="1164" y="344"/>
                  </a:cubicBezTo>
                  <a:cubicBezTo>
                    <a:pt x="1160" y="347"/>
                    <a:pt x="1175" y="344"/>
                    <a:pt x="1175" y="346"/>
                  </a:cubicBezTo>
                  <a:cubicBezTo>
                    <a:pt x="1171" y="347"/>
                    <a:pt x="1167" y="346"/>
                    <a:pt x="1164" y="347"/>
                  </a:cubicBezTo>
                  <a:cubicBezTo>
                    <a:pt x="1164" y="347"/>
                    <a:pt x="1164" y="347"/>
                    <a:pt x="1164" y="346"/>
                  </a:cubicBezTo>
                  <a:cubicBezTo>
                    <a:pt x="1164" y="347"/>
                    <a:pt x="1164" y="347"/>
                    <a:pt x="1164" y="347"/>
                  </a:cubicBezTo>
                  <a:cubicBezTo>
                    <a:pt x="1164" y="347"/>
                    <a:pt x="1164" y="347"/>
                    <a:pt x="1163" y="347"/>
                  </a:cubicBezTo>
                  <a:cubicBezTo>
                    <a:pt x="1164" y="347"/>
                    <a:pt x="1164" y="348"/>
                    <a:pt x="1164" y="348"/>
                  </a:cubicBezTo>
                  <a:cubicBezTo>
                    <a:pt x="1166" y="351"/>
                    <a:pt x="1168" y="354"/>
                    <a:pt x="1170" y="355"/>
                  </a:cubicBezTo>
                  <a:cubicBezTo>
                    <a:pt x="1168" y="354"/>
                    <a:pt x="1166" y="351"/>
                    <a:pt x="1164" y="348"/>
                  </a:cubicBezTo>
                  <a:cubicBezTo>
                    <a:pt x="1169" y="349"/>
                    <a:pt x="1176" y="346"/>
                    <a:pt x="1181" y="345"/>
                  </a:cubicBezTo>
                  <a:cubicBezTo>
                    <a:pt x="1183" y="345"/>
                    <a:pt x="1185" y="345"/>
                    <a:pt x="1186" y="345"/>
                  </a:cubicBezTo>
                  <a:cubicBezTo>
                    <a:pt x="1186" y="346"/>
                    <a:pt x="1186" y="348"/>
                    <a:pt x="1185" y="350"/>
                  </a:cubicBezTo>
                  <a:cubicBezTo>
                    <a:pt x="1186" y="348"/>
                    <a:pt x="1186" y="346"/>
                    <a:pt x="1186" y="345"/>
                  </a:cubicBezTo>
                  <a:cubicBezTo>
                    <a:pt x="1189" y="345"/>
                    <a:pt x="1187" y="347"/>
                    <a:pt x="1188" y="348"/>
                  </a:cubicBezTo>
                  <a:cubicBezTo>
                    <a:pt x="1194" y="345"/>
                    <a:pt x="1190" y="345"/>
                    <a:pt x="1186" y="344"/>
                  </a:cubicBezTo>
                  <a:cubicBezTo>
                    <a:pt x="1186" y="344"/>
                    <a:pt x="1186" y="343"/>
                    <a:pt x="1186" y="343"/>
                  </a:cubicBezTo>
                  <a:cubicBezTo>
                    <a:pt x="1186" y="343"/>
                    <a:pt x="1186" y="344"/>
                    <a:pt x="1186" y="344"/>
                  </a:cubicBezTo>
                  <a:cubicBezTo>
                    <a:pt x="1181" y="344"/>
                    <a:pt x="1176" y="343"/>
                    <a:pt x="1182" y="340"/>
                  </a:cubicBezTo>
                  <a:cubicBezTo>
                    <a:pt x="1187" y="337"/>
                    <a:pt x="1200" y="335"/>
                    <a:pt x="1209" y="334"/>
                  </a:cubicBezTo>
                  <a:cubicBezTo>
                    <a:pt x="1201" y="332"/>
                    <a:pt x="1208" y="329"/>
                    <a:pt x="1217" y="327"/>
                  </a:cubicBezTo>
                  <a:cubicBezTo>
                    <a:pt x="1223" y="328"/>
                    <a:pt x="1225" y="330"/>
                    <a:pt x="1223" y="332"/>
                  </a:cubicBezTo>
                  <a:cubicBezTo>
                    <a:pt x="1210" y="333"/>
                    <a:pt x="1210" y="333"/>
                    <a:pt x="1210" y="333"/>
                  </a:cubicBezTo>
                  <a:cubicBezTo>
                    <a:pt x="1205" y="336"/>
                    <a:pt x="1222" y="332"/>
                    <a:pt x="1222" y="334"/>
                  </a:cubicBezTo>
                  <a:cubicBezTo>
                    <a:pt x="1217" y="336"/>
                    <a:pt x="1213" y="335"/>
                    <a:pt x="1209" y="336"/>
                  </a:cubicBezTo>
                  <a:cubicBezTo>
                    <a:pt x="1213" y="338"/>
                    <a:pt x="1223" y="334"/>
                    <a:pt x="1229" y="333"/>
                  </a:cubicBezTo>
                  <a:cubicBezTo>
                    <a:pt x="1239" y="332"/>
                    <a:pt x="1236" y="335"/>
                    <a:pt x="1237" y="336"/>
                  </a:cubicBezTo>
                  <a:cubicBezTo>
                    <a:pt x="1252" y="330"/>
                    <a:pt x="1216" y="334"/>
                    <a:pt x="1231" y="329"/>
                  </a:cubicBezTo>
                  <a:cubicBezTo>
                    <a:pt x="1236" y="326"/>
                    <a:pt x="1249" y="324"/>
                    <a:pt x="1259" y="322"/>
                  </a:cubicBezTo>
                  <a:cubicBezTo>
                    <a:pt x="1262" y="322"/>
                    <a:pt x="1265" y="322"/>
                    <a:pt x="1267" y="321"/>
                  </a:cubicBezTo>
                  <a:cubicBezTo>
                    <a:pt x="1261" y="322"/>
                    <a:pt x="1256" y="320"/>
                    <a:pt x="1262" y="319"/>
                  </a:cubicBezTo>
                  <a:cubicBezTo>
                    <a:pt x="1265" y="317"/>
                    <a:pt x="1270" y="315"/>
                    <a:pt x="1276" y="315"/>
                  </a:cubicBezTo>
                  <a:cubicBezTo>
                    <a:pt x="1279" y="317"/>
                    <a:pt x="1299" y="315"/>
                    <a:pt x="1287" y="320"/>
                  </a:cubicBezTo>
                  <a:cubicBezTo>
                    <a:pt x="1303" y="316"/>
                    <a:pt x="1297" y="316"/>
                    <a:pt x="1312" y="313"/>
                  </a:cubicBezTo>
                  <a:cubicBezTo>
                    <a:pt x="1301" y="315"/>
                    <a:pt x="1301" y="315"/>
                    <a:pt x="1301" y="315"/>
                  </a:cubicBezTo>
                  <a:cubicBezTo>
                    <a:pt x="1301" y="314"/>
                    <a:pt x="1301" y="313"/>
                    <a:pt x="1302" y="311"/>
                  </a:cubicBezTo>
                  <a:cubicBezTo>
                    <a:pt x="1312" y="311"/>
                    <a:pt x="1322" y="311"/>
                    <a:pt x="1327" y="309"/>
                  </a:cubicBezTo>
                  <a:cubicBezTo>
                    <a:pt x="1321" y="310"/>
                    <a:pt x="1315" y="308"/>
                    <a:pt x="1322" y="307"/>
                  </a:cubicBezTo>
                  <a:cubicBezTo>
                    <a:pt x="1323" y="306"/>
                    <a:pt x="1325" y="306"/>
                    <a:pt x="1328" y="305"/>
                  </a:cubicBezTo>
                  <a:cubicBezTo>
                    <a:pt x="1331" y="306"/>
                    <a:pt x="1333" y="308"/>
                    <a:pt x="1340" y="306"/>
                  </a:cubicBezTo>
                  <a:cubicBezTo>
                    <a:pt x="1338" y="306"/>
                    <a:pt x="1333" y="306"/>
                    <a:pt x="1336" y="305"/>
                  </a:cubicBezTo>
                  <a:cubicBezTo>
                    <a:pt x="1338" y="304"/>
                    <a:pt x="1340" y="304"/>
                    <a:pt x="1341" y="304"/>
                  </a:cubicBezTo>
                  <a:cubicBezTo>
                    <a:pt x="1342" y="304"/>
                    <a:pt x="1342" y="304"/>
                    <a:pt x="1342" y="304"/>
                  </a:cubicBezTo>
                  <a:cubicBezTo>
                    <a:pt x="1344" y="305"/>
                    <a:pt x="1347" y="305"/>
                    <a:pt x="1351" y="305"/>
                  </a:cubicBezTo>
                  <a:cubicBezTo>
                    <a:pt x="1344" y="306"/>
                    <a:pt x="1344" y="306"/>
                    <a:pt x="1344" y="306"/>
                  </a:cubicBezTo>
                  <a:cubicBezTo>
                    <a:pt x="1347" y="307"/>
                    <a:pt x="1349" y="307"/>
                    <a:pt x="1352" y="307"/>
                  </a:cubicBezTo>
                  <a:cubicBezTo>
                    <a:pt x="1351" y="307"/>
                    <a:pt x="1351" y="307"/>
                    <a:pt x="1350" y="308"/>
                  </a:cubicBezTo>
                  <a:cubicBezTo>
                    <a:pt x="1351" y="308"/>
                    <a:pt x="1352" y="307"/>
                    <a:pt x="1352" y="307"/>
                  </a:cubicBezTo>
                  <a:cubicBezTo>
                    <a:pt x="1355" y="308"/>
                    <a:pt x="1357" y="308"/>
                    <a:pt x="1360" y="307"/>
                  </a:cubicBezTo>
                  <a:cubicBezTo>
                    <a:pt x="1363" y="307"/>
                    <a:pt x="1365" y="306"/>
                    <a:pt x="1368" y="306"/>
                  </a:cubicBezTo>
                  <a:cubicBezTo>
                    <a:pt x="1373" y="307"/>
                    <a:pt x="1377" y="307"/>
                    <a:pt x="1382" y="307"/>
                  </a:cubicBezTo>
                  <a:cubicBezTo>
                    <a:pt x="1402" y="302"/>
                    <a:pt x="1418" y="296"/>
                    <a:pt x="1438" y="291"/>
                  </a:cubicBezTo>
                  <a:cubicBezTo>
                    <a:pt x="1438" y="292"/>
                    <a:pt x="1439" y="292"/>
                    <a:pt x="1439" y="292"/>
                  </a:cubicBezTo>
                  <a:cubicBezTo>
                    <a:pt x="1438" y="294"/>
                    <a:pt x="1436" y="295"/>
                    <a:pt x="1427" y="296"/>
                  </a:cubicBezTo>
                  <a:cubicBezTo>
                    <a:pt x="1439" y="294"/>
                    <a:pt x="1430" y="299"/>
                    <a:pt x="1431" y="300"/>
                  </a:cubicBezTo>
                  <a:cubicBezTo>
                    <a:pt x="1438" y="300"/>
                    <a:pt x="1434" y="298"/>
                    <a:pt x="1442" y="298"/>
                  </a:cubicBezTo>
                  <a:cubicBezTo>
                    <a:pt x="1442" y="300"/>
                    <a:pt x="1426" y="302"/>
                    <a:pt x="1434" y="303"/>
                  </a:cubicBezTo>
                  <a:cubicBezTo>
                    <a:pt x="1434" y="300"/>
                    <a:pt x="1440" y="301"/>
                    <a:pt x="1443" y="299"/>
                  </a:cubicBezTo>
                  <a:cubicBezTo>
                    <a:pt x="1449" y="299"/>
                    <a:pt x="1443" y="300"/>
                    <a:pt x="1446" y="301"/>
                  </a:cubicBezTo>
                  <a:cubicBezTo>
                    <a:pt x="1449" y="301"/>
                    <a:pt x="1450" y="300"/>
                    <a:pt x="1453" y="300"/>
                  </a:cubicBezTo>
                  <a:cubicBezTo>
                    <a:pt x="1451" y="302"/>
                    <a:pt x="1451" y="302"/>
                    <a:pt x="1451" y="302"/>
                  </a:cubicBezTo>
                  <a:cubicBezTo>
                    <a:pt x="1467" y="304"/>
                    <a:pt x="1455" y="299"/>
                    <a:pt x="1473" y="299"/>
                  </a:cubicBezTo>
                  <a:cubicBezTo>
                    <a:pt x="1473" y="299"/>
                    <a:pt x="1472" y="298"/>
                    <a:pt x="1472" y="298"/>
                  </a:cubicBezTo>
                  <a:cubicBezTo>
                    <a:pt x="1476" y="298"/>
                    <a:pt x="1475" y="296"/>
                    <a:pt x="1479" y="295"/>
                  </a:cubicBezTo>
                  <a:cubicBezTo>
                    <a:pt x="1478" y="296"/>
                    <a:pt x="1477" y="296"/>
                    <a:pt x="1477" y="296"/>
                  </a:cubicBezTo>
                  <a:cubicBezTo>
                    <a:pt x="1491" y="298"/>
                    <a:pt x="1491" y="298"/>
                    <a:pt x="1491" y="298"/>
                  </a:cubicBezTo>
                  <a:cubicBezTo>
                    <a:pt x="1487" y="303"/>
                    <a:pt x="1478" y="302"/>
                    <a:pt x="1476" y="306"/>
                  </a:cubicBezTo>
                  <a:cubicBezTo>
                    <a:pt x="1487" y="306"/>
                    <a:pt x="1485" y="305"/>
                    <a:pt x="1496" y="303"/>
                  </a:cubicBezTo>
                  <a:cubicBezTo>
                    <a:pt x="1488" y="301"/>
                    <a:pt x="1489" y="301"/>
                    <a:pt x="1491" y="300"/>
                  </a:cubicBezTo>
                  <a:cubicBezTo>
                    <a:pt x="1490" y="300"/>
                    <a:pt x="1490" y="301"/>
                    <a:pt x="1490" y="301"/>
                  </a:cubicBezTo>
                  <a:cubicBezTo>
                    <a:pt x="1499" y="301"/>
                    <a:pt x="1498" y="300"/>
                    <a:pt x="1507" y="297"/>
                  </a:cubicBezTo>
                  <a:cubicBezTo>
                    <a:pt x="1508" y="297"/>
                    <a:pt x="1509" y="297"/>
                    <a:pt x="1510" y="297"/>
                  </a:cubicBezTo>
                  <a:cubicBezTo>
                    <a:pt x="1503" y="299"/>
                    <a:pt x="1510" y="301"/>
                    <a:pt x="1500" y="301"/>
                  </a:cubicBezTo>
                  <a:cubicBezTo>
                    <a:pt x="1516" y="301"/>
                    <a:pt x="1512" y="300"/>
                    <a:pt x="1528" y="299"/>
                  </a:cubicBezTo>
                  <a:cubicBezTo>
                    <a:pt x="1531" y="297"/>
                    <a:pt x="1519" y="296"/>
                    <a:pt x="1522" y="294"/>
                  </a:cubicBezTo>
                  <a:cubicBezTo>
                    <a:pt x="1525" y="294"/>
                    <a:pt x="1527" y="293"/>
                    <a:pt x="1531" y="293"/>
                  </a:cubicBezTo>
                  <a:cubicBezTo>
                    <a:pt x="1534" y="293"/>
                    <a:pt x="1533" y="294"/>
                    <a:pt x="1531" y="294"/>
                  </a:cubicBezTo>
                  <a:cubicBezTo>
                    <a:pt x="1537" y="295"/>
                    <a:pt x="1537" y="294"/>
                    <a:pt x="1535" y="292"/>
                  </a:cubicBezTo>
                  <a:cubicBezTo>
                    <a:pt x="1536" y="292"/>
                    <a:pt x="1536" y="292"/>
                    <a:pt x="1537" y="292"/>
                  </a:cubicBezTo>
                  <a:cubicBezTo>
                    <a:pt x="1539" y="291"/>
                    <a:pt x="1536" y="290"/>
                    <a:pt x="1534" y="289"/>
                  </a:cubicBezTo>
                  <a:cubicBezTo>
                    <a:pt x="1534" y="289"/>
                    <a:pt x="1534" y="289"/>
                    <a:pt x="1534" y="289"/>
                  </a:cubicBezTo>
                  <a:cubicBezTo>
                    <a:pt x="1534" y="289"/>
                    <a:pt x="1535" y="289"/>
                    <a:pt x="1536" y="289"/>
                  </a:cubicBezTo>
                  <a:cubicBezTo>
                    <a:pt x="1536" y="289"/>
                    <a:pt x="1536" y="289"/>
                    <a:pt x="1536" y="288"/>
                  </a:cubicBezTo>
                  <a:cubicBezTo>
                    <a:pt x="1542" y="288"/>
                    <a:pt x="1544" y="289"/>
                    <a:pt x="1542" y="290"/>
                  </a:cubicBezTo>
                  <a:cubicBezTo>
                    <a:pt x="1548" y="289"/>
                    <a:pt x="1547" y="287"/>
                    <a:pt x="1548" y="286"/>
                  </a:cubicBezTo>
                  <a:cubicBezTo>
                    <a:pt x="1548" y="287"/>
                    <a:pt x="1548" y="287"/>
                    <a:pt x="1549" y="287"/>
                  </a:cubicBezTo>
                  <a:cubicBezTo>
                    <a:pt x="1552" y="287"/>
                    <a:pt x="1554" y="285"/>
                    <a:pt x="1557" y="286"/>
                  </a:cubicBezTo>
                  <a:cubicBezTo>
                    <a:pt x="1555" y="287"/>
                    <a:pt x="1555" y="287"/>
                    <a:pt x="1555" y="287"/>
                  </a:cubicBezTo>
                  <a:cubicBezTo>
                    <a:pt x="1571" y="289"/>
                    <a:pt x="1559" y="285"/>
                    <a:pt x="1577" y="284"/>
                  </a:cubicBezTo>
                  <a:cubicBezTo>
                    <a:pt x="1577" y="282"/>
                    <a:pt x="1572" y="283"/>
                    <a:pt x="1564" y="284"/>
                  </a:cubicBezTo>
                  <a:cubicBezTo>
                    <a:pt x="1564" y="283"/>
                    <a:pt x="1564" y="283"/>
                    <a:pt x="1564" y="282"/>
                  </a:cubicBezTo>
                  <a:cubicBezTo>
                    <a:pt x="1571" y="282"/>
                    <a:pt x="1576" y="282"/>
                    <a:pt x="1581" y="283"/>
                  </a:cubicBezTo>
                  <a:cubicBezTo>
                    <a:pt x="1580" y="283"/>
                    <a:pt x="1581" y="282"/>
                    <a:pt x="1583" y="282"/>
                  </a:cubicBezTo>
                  <a:cubicBezTo>
                    <a:pt x="1593" y="282"/>
                    <a:pt x="1592" y="284"/>
                    <a:pt x="1594" y="285"/>
                  </a:cubicBezTo>
                  <a:cubicBezTo>
                    <a:pt x="1589" y="287"/>
                    <a:pt x="1583" y="287"/>
                    <a:pt x="1581" y="291"/>
                  </a:cubicBezTo>
                  <a:cubicBezTo>
                    <a:pt x="1592" y="290"/>
                    <a:pt x="1591" y="289"/>
                    <a:pt x="1602" y="287"/>
                  </a:cubicBezTo>
                  <a:cubicBezTo>
                    <a:pt x="1597" y="286"/>
                    <a:pt x="1595" y="286"/>
                    <a:pt x="1595" y="285"/>
                  </a:cubicBezTo>
                  <a:cubicBezTo>
                    <a:pt x="1595" y="285"/>
                    <a:pt x="1595" y="286"/>
                    <a:pt x="1595" y="286"/>
                  </a:cubicBezTo>
                  <a:cubicBezTo>
                    <a:pt x="1609" y="287"/>
                    <a:pt x="1600" y="283"/>
                    <a:pt x="1604" y="281"/>
                  </a:cubicBezTo>
                  <a:cubicBezTo>
                    <a:pt x="1607" y="281"/>
                    <a:pt x="1608" y="282"/>
                    <a:pt x="1616" y="281"/>
                  </a:cubicBezTo>
                  <a:cubicBezTo>
                    <a:pt x="1609" y="283"/>
                    <a:pt x="1617" y="285"/>
                    <a:pt x="1606" y="286"/>
                  </a:cubicBezTo>
                  <a:cubicBezTo>
                    <a:pt x="1621" y="284"/>
                    <a:pt x="1619" y="284"/>
                    <a:pt x="1630" y="283"/>
                  </a:cubicBezTo>
                  <a:cubicBezTo>
                    <a:pt x="1632" y="283"/>
                    <a:pt x="1634" y="284"/>
                    <a:pt x="1634" y="285"/>
                  </a:cubicBezTo>
                  <a:cubicBezTo>
                    <a:pt x="1652" y="281"/>
                    <a:pt x="1675" y="289"/>
                    <a:pt x="1698" y="288"/>
                  </a:cubicBezTo>
                  <a:cubicBezTo>
                    <a:pt x="1693" y="287"/>
                    <a:pt x="1698" y="286"/>
                    <a:pt x="1699" y="285"/>
                  </a:cubicBezTo>
                  <a:cubicBezTo>
                    <a:pt x="1690" y="284"/>
                    <a:pt x="1691" y="285"/>
                    <a:pt x="1684" y="283"/>
                  </a:cubicBezTo>
                  <a:cubicBezTo>
                    <a:pt x="1685" y="281"/>
                    <a:pt x="1691" y="282"/>
                    <a:pt x="1694" y="281"/>
                  </a:cubicBezTo>
                  <a:cubicBezTo>
                    <a:pt x="1696" y="279"/>
                    <a:pt x="1687" y="280"/>
                    <a:pt x="1684" y="279"/>
                  </a:cubicBezTo>
                  <a:cubicBezTo>
                    <a:pt x="1692" y="278"/>
                    <a:pt x="1691" y="278"/>
                    <a:pt x="1696" y="276"/>
                  </a:cubicBezTo>
                  <a:cubicBezTo>
                    <a:pt x="1701" y="278"/>
                    <a:pt x="1701" y="279"/>
                    <a:pt x="1705" y="281"/>
                  </a:cubicBezTo>
                  <a:cubicBezTo>
                    <a:pt x="1725" y="284"/>
                    <a:pt x="1724" y="280"/>
                    <a:pt x="1739" y="282"/>
                  </a:cubicBezTo>
                  <a:cubicBezTo>
                    <a:pt x="1734" y="281"/>
                    <a:pt x="1742" y="283"/>
                    <a:pt x="1738" y="283"/>
                  </a:cubicBezTo>
                  <a:cubicBezTo>
                    <a:pt x="1741" y="283"/>
                    <a:pt x="1741" y="283"/>
                    <a:pt x="1741" y="283"/>
                  </a:cubicBezTo>
                  <a:cubicBezTo>
                    <a:pt x="1726" y="285"/>
                    <a:pt x="1700" y="283"/>
                    <a:pt x="1703" y="289"/>
                  </a:cubicBezTo>
                  <a:cubicBezTo>
                    <a:pt x="1716" y="289"/>
                    <a:pt x="1724" y="287"/>
                    <a:pt x="1739" y="288"/>
                  </a:cubicBezTo>
                  <a:cubicBezTo>
                    <a:pt x="1739" y="289"/>
                    <a:pt x="1739" y="289"/>
                    <a:pt x="1739" y="289"/>
                  </a:cubicBezTo>
                  <a:cubicBezTo>
                    <a:pt x="1749" y="290"/>
                    <a:pt x="1738" y="288"/>
                    <a:pt x="1741" y="287"/>
                  </a:cubicBezTo>
                  <a:cubicBezTo>
                    <a:pt x="1753" y="286"/>
                    <a:pt x="1757" y="293"/>
                    <a:pt x="1765" y="290"/>
                  </a:cubicBezTo>
                  <a:cubicBezTo>
                    <a:pt x="1752" y="289"/>
                    <a:pt x="1752" y="289"/>
                    <a:pt x="1752" y="289"/>
                  </a:cubicBezTo>
                  <a:cubicBezTo>
                    <a:pt x="1762" y="287"/>
                    <a:pt x="1750" y="288"/>
                    <a:pt x="1752" y="285"/>
                  </a:cubicBezTo>
                  <a:cubicBezTo>
                    <a:pt x="1768" y="283"/>
                    <a:pt x="1797" y="289"/>
                    <a:pt x="1821" y="289"/>
                  </a:cubicBezTo>
                  <a:cubicBezTo>
                    <a:pt x="1814" y="286"/>
                    <a:pt x="1812" y="286"/>
                    <a:pt x="1803" y="285"/>
                  </a:cubicBezTo>
                  <a:cubicBezTo>
                    <a:pt x="1807" y="280"/>
                    <a:pt x="1811" y="281"/>
                    <a:pt x="1806" y="277"/>
                  </a:cubicBezTo>
                  <a:cubicBezTo>
                    <a:pt x="1795" y="275"/>
                    <a:pt x="1795" y="275"/>
                    <a:pt x="1795" y="275"/>
                  </a:cubicBezTo>
                  <a:cubicBezTo>
                    <a:pt x="1795" y="272"/>
                    <a:pt x="1795" y="272"/>
                    <a:pt x="1795" y="272"/>
                  </a:cubicBezTo>
                  <a:cubicBezTo>
                    <a:pt x="1796" y="272"/>
                    <a:pt x="1797" y="272"/>
                    <a:pt x="1799" y="272"/>
                  </a:cubicBezTo>
                  <a:cubicBezTo>
                    <a:pt x="1800" y="272"/>
                    <a:pt x="1802" y="272"/>
                    <a:pt x="1804" y="273"/>
                  </a:cubicBezTo>
                  <a:cubicBezTo>
                    <a:pt x="1805" y="270"/>
                    <a:pt x="1817" y="274"/>
                    <a:pt x="1820" y="273"/>
                  </a:cubicBezTo>
                  <a:cubicBezTo>
                    <a:pt x="1820" y="274"/>
                    <a:pt x="1820" y="275"/>
                    <a:pt x="1820" y="276"/>
                  </a:cubicBezTo>
                  <a:cubicBezTo>
                    <a:pt x="1825" y="274"/>
                    <a:pt x="1820" y="272"/>
                    <a:pt x="1817" y="271"/>
                  </a:cubicBezTo>
                  <a:cubicBezTo>
                    <a:pt x="1820" y="271"/>
                    <a:pt x="1822" y="271"/>
                    <a:pt x="1824" y="271"/>
                  </a:cubicBezTo>
                  <a:cubicBezTo>
                    <a:pt x="1824" y="271"/>
                    <a:pt x="1823" y="270"/>
                    <a:pt x="1822" y="270"/>
                  </a:cubicBezTo>
                  <a:cubicBezTo>
                    <a:pt x="1823" y="269"/>
                    <a:pt x="1820" y="268"/>
                    <a:pt x="1819" y="267"/>
                  </a:cubicBezTo>
                  <a:cubicBezTo>
                    <a:pt x="1820" y="266"/>
                    <a:pt x="1822" y="266"/>
                    <a:pt x="1825" y="266"/>
                  </a:cubicBezTo>
                  <a:cubicBezTo>
                    <a:pt x="1827" y="266"/>
                    <a:pt x="1828" y="266"/>
                    <a:pt x="1828" y="266"/>
                  </a:cubicBezTo>
                  <a:cubicBezTo>
                    <a:pt x="1830" y="266"/>
                    <a:pt x="1831" y="266"/>
                    <a:pt x="1833" y="266"/>
                  </a:cubicBezTo>
                  <a:cubicBezTo>
                    <a:pt x="1830" y="264"/>
                    <a:pt x="1831" y="263"/>
                    <a:pt x="1832" y="262"/>
                  </a:cubicBezTo>
                  <a:cubicBezTo>
                    <a:pt x="1832" y="262"/>
                    <a:pt x="1832" y="262"/>
                    <a:pt x="1832" y="263"/>
                  </a:cubicBezTo>
                  <a:cubicBezTo>
                    <a:pt x="1833" y="262"/>
                    <a:pt x="1834" y="262"/>
                    <a:pt x="1835" y="261"/>
                  </a:cubicBezTo>
                  <a:cubicBezTo>
                    <a:pt x="1836" y="261"/>
                    <a:pt x="1837" y="261"/>
                    <a:pt x="1838" y="261"/>
                  </a:cubicBezTo>
                  <a:cubicBezTo>
                    <a:pt x="1837" y="261"/>
                    <a:pt x="1836" y="260"/>
                    <a:pt x="1836" y="260"/>
                  </a:cubicBezTo>
                  <a:cubicBezTo>
                    <a:pt x="1836" y="260"/>
                    <a:pt x="1836" y="260"/>
                    <a:pt x="1836" y="260"/>
                  </a:cubicBezTo>
                  <a:cubicBezTo>
                    <a:pt x="1836" y="260"/>
                    <a:pt x="1837" y="260"/>
                    <a:pt x="1838" y="259"/>
                  </a:cubicBezTo>
                  <a:cubicBezTo>
                    <a:pt x="1838" y="259"/>
                    <a:pt x="1838" y="260"/>
                    <a:pt x="1838" y="260"/>
                  </a:cubicBezTo>
                  <a:cubicBezTo>
                    <a:pt x="1848" y="259"/>
                    <a:pt x="1848" y="259"/>
                    <a:pt x="1848" y="259"/>
                  </a:cubicBezTo>
                  <a:cubicBezTo>
                    <a:pt x="1847" y="261"/>
                    <a:pt x="1847" y="261"/>
                    <a:pt x="1847" y="261"/>
                  </a:cubicBezTo>
                  <a:cubicBezTo>
                    <a:pt x="1853" y="262"/>
                    <a:pt x="1861" y="265"/>
                    <a:pt x="1865" y="264"/>
                  </a:cubicBezTo>
                  <a:cubicBezTo>
                    <a:pt x="1862" y="264"/>
                    <a:pt x="1859" y="261"/>
                    <a:pt x="1862" y="261"/>
                  </a:cubicBezTo>
                  <a:cubicBezTo>
                    <a:pt x="1863" y="260"/>
                    <a:pt x="1864" y="260"/>
                    <a:pt x="1866" y="259"/>
                  </a:cubicBezTo>
                  <a:cubicBezTo>
                    <a:pt x="1866" y="260"/>
                    <a:pt x="1866" y="261"/>
                    <a:pt x="1868" y="261"/>
                  </a:cubicBezTo>
                  <a:cubicBezTo>
                    <a:pt x="1871" y="262"/>
                    <a:pt x="1872" y="262"/>
                    <a:pt x="1873" y="261"/>
                  </a:cubicBezTo>
                  <a:cubicBezTo>
                    <a:pt x="1876" y="263"/>
                    <a:pt x="1881" y="264"/>
                    <a:pt x="1876" y="266"/>
                  </a:cubicBezTo>
                  <a:cubicBezTo>
                    <a:pt x="1884" y="265"/>
                    <a:pt x="1881" y="264"/>
                    <a:pt x="1890" y="263"/>
                  </a:cubicBezTo>
                  <a:cubicBezTo>
                    <a:pt x="1884" y="263"/>
                    <a:pt x="1884" y="263"/>
                    <a:pt x="1884" y="263"/>
                  </a:cubicBezTo>
                  <a:cubicBezTo>
                    <a:pt x="1883" y="262"/>
                    <a:pt x="1885" y="260"/>
                    <a:pt x="1885" y="258"/>
                  </a:cubicBezTo>
                  <a:cubicBezTo>
                    <a:pt x="1887" y="259"/>
                    <a:pt x="1895" y="260"/>
                    <a:pt x="1893" y="262"/>
                  </a:cubicBezTo>
                  <a:cubicBezTo>
                    <a:pt x="1896" y="261"/>
                    <a:pt x="1899" y="261"/>
                    <a:pt x="1903" y="261"/>
                  </a:cubicBezTo>
                  <a:cubicBezTo>
                    <a:pt x="1903" y="261"/>
                    <a:pt x="1904" y="261"/>
                    <a:pt x="1904" y="261"/>
                  </a:cubicBezTo>
                  <a:cubicBezTo>
                    <a:pt x="1909" y="262"/>
                    <a:pt x="1915" y="263"/>
                    <a:pt x="1920" y="265"/>
                  </a:cubicBezTo>
                  <a:cubicBezTo>
                    <a:pt x="1921" y="265"/>
                    <a:pt x="1922" y="265"/>
                    <a:pt x="1923" y="266"/>
                  </a:cubicBezTo>
                  <a:cubicBezTo>
                    <a:pt x="1920" y="265"/>
                    <a:pt x="1920" y="265"/>
                    <a:pt x="1920" y="265"/>
                  </a:cubicBezTo>
                  <a:cubicBezTo>
                    <a:pt x="1922" y="267"/>
                    <a:pt x="1925" y="268"/>
                    <a:pt x="1928" y="269"/>
                  </a:cubicBezTo>
                  <a:cubicBezTo>
                    <a:pt x="1932" y="268"/>
                    <a:pt x="1935" y="267"/>
                    <a:pt x="1939" y="266"/>
                  </a:cubicBezTo>
                  <a:cubicBezTo>
                    <a:pt x="1939" y="267"/>
                    <a:pt x="1939" y="268"/>
                    <a:pt x="1939" y="269"/>
                  </a:cubicBezTo>
                  <a:cubicBezTo>
                    <a:pt x="1939" y="268"/>
                    <a:pt x="1939" y="267"/>
                    <a:pt x="1939" y="266"/>
                  </a:cubicBezTo>
                  <a:cubicBezTo>
                    <a:pt x="1939" y="266"/>
                    <a:pt x="1940" y="266"/>
                    <a:pt x="1940" y="266"/>
                  </a:cubicBezTo>
                  <a:cubicBezTo>
                    <a:pt x="1940" y="267"/>
                    <a:pt x="1940" y="267"/>
                    <a:pt x="1940" y="267"/>
                  </a:cubicBezTo>
                  <a:cubicBezTo>
                    <a:pt x="1948" y="268"/>
                    <a:pt x="1954" y="266"/>
                    <a:pt x="1964" y="267"/>
                  </a:cubicBezTo>
                  <a:cubicBezTo>
                    <a:pt x="1963" y="267"/>
                    <a:pt x="1963" y="267"/>
                    <a:pt x="1963" y="267"/>
                  </a:cubicBezTo>
                  <a:cubicBezTo>
                    <a:pt x="1963" y="267"/>
                    <a:pt x="1964" y="268"/>
                    <a:pt x="1964" y="268"/>
                  </a:cubicBezTo>
                  <a:cubicBezTo>
                    <a:pt x="1964" y="268"/>
                    <a:pt x="1964" y="268"/>
                    <a:pt x="1964" y="269"/>
                  </a:cubicBezTo>
                  <a:cubicBezTo>
                    <a:pt x="1967" y="269"/>
                    <a:pt x="1965" y="267"/>
                    <a:pt x="1969" y="268"/>
                  </a:cubicBezTo>
                  <a:cubicBezTo>
                    <a:pt x="1969" y="270"/>
                    <a:pt x="1961" y="271"/>
                    <a:pt x="1965" y="272"/>
                  </a:cubicBezTo>
                  <a:cubicBezTo>
                    <a:pt x="1965" y="270"/>
                    <a:pt x="1968" y="270"/>
                    <a:pt x="1970" y="269"/>
                  </a:cubicBezTo>
                  <a:cubicBezTo>
                    <a:pt x="1972" y="270"/>
                    <a:pt x="1970" y="270"/>
                    <a:pt x="1971" y="271"/>
                  </a:cubicBezTo>
                  <a:cubicBezTo>
                    <a:pt x="1972" y="272"/>
                    <a:pt x="1973" y="270"/>
                    <a:pt x="1975" y="271"/>
                  </a:cubicBezTo>
                  <a:cubicBezTo>
                    <a:pt x="1974" y="273"/>
                    <a:pt x="1974" y="273"/>
                    <a:pt x="1974" y="273"/>
                  </a:cubicBezTo>
                  <a:cubicBezTo>
                    <a:pt x="1981" y="276"/>
                    <a:pt x="1976" y="270"/>
                    <a:pt x="1984" y="272"/>
                  </a:cubicBezTo>
                  <a:cubicBezTo>
                    <a:pt x="1985" y="270"/>
                    <a:pt x="1982" y="270"/>
                    <a:pt x="1978" y="270"/>
                  </a:cubicBezTo>
                  <a:cubicBezTo>
                    <a:pt x="1978" y="270"/>
                    <a:pt x="1978" y="269"/>
                    <a:pt x="1978" y="269"/>
                  </a:cubicBezTo>
                  <a:cubicBezTo>
                    <a:pt x="1979" y="269"/>
                    <a:pt x="1980" y="269"/>
                    <a:pt x="1981" y="269"/>
                  </a:cubicBezTo>
                  <a:cubicBezTo>
                    <a:pt x="1978" y="268"/>
                    <a:pt x="1978" y="268"/>
                    <a:pt x="1978" y="268"/>
                  </a:cubicBezTo>
                  <a:cubicBezTo>
                    <a:pt x="1979" y="266"/>
                    <a:pt x="1985" y="265"/>
                    <a:pt x="1987" y="263"/>
                  </a:cubicBezTo>
                  <a:cubicBezTo>
                    <a:pt x="1989" y="263"/>
                    <a:pt x="1990" y="263"/>
                    <a:pt x="1991" y="263"/>
                  </a:cubicBezTo>
                  <a:cubicBezTo>
                    <a:pt x="1992" y="264"/>
                    <a:pt x="1992" y="264"/>
                    <a:pt x="1993" y="264"/>
                  </a:cubicBezTo>
                  <a:cubicBezTo>
                    <a:pt x="1997" y="268"/>
                    <a:pt x="1988" y="267"/>
                    <a:pt x="1987" y="269"/>
                  </a:cubicBezTo>
                  <a:cubicBezTo>
                    <a:pt x="1994" y="272"/>
                    <a:pt x="1994" y="272"/>
                    <a:pt x="1994" y="272"/>
                  </a:cubicBezTo>
                  <a:cubicBezTo>
                    <a:pt x="1992" y="277"/>
                    <a:pt x="1987" y="275"/>
                    <a:pt x="1986" y="279"/>
                  </a:cubicBezTo>
                  <a:cubicBezTo>
                    <a:pt x="1991" y="279"/>
                    <a:pt x="1991" y="278"/>
                    <a:pt x="1996" y="277"/>
                  </a:cubicBezTo>
                  <a:cubicBezTo>
                    <a:pt x="1987" y="273"/>
                    <a:pt x="2000" y="275"/>
                    <a:pt x="1995" y="270"/>
                  </a:cubicBezTo>
                  <a:cubicBezTo>
                    <a:pt x="1999" y="272"/>
                    <a:pt x="1997" y="272"/>
                    <a:pt x="2003" y="273"/>
                  </a:cubicBezTo>
                  <a:cubicBezTo>
                    <a:pt x="2000" y="274"/>
                    <a:pt x="2003" y="277"/>
                    <a:pt x="1998" y="276"/>
                  </a:cubicBezTo>
                  <a:cubicBezTo>
                    <a:pt x="2006" y="277"/>
                    <a:pt x="2004" y="276"/>
                    <a:pt x="2012" y="276"/>
                  </a:cubicBezTo>
                  <a:cubicBezTo>
                    <a:pt x="2014" y="273"/>
                    <a:pt x="2004" y="271"/>
                    <a:pt x="2013" y="270"/>
                  </a:cubicBezTo>
                  <a:cubicBezTo>
                    <a:pt x="2015" y="270"/>
                    <a:pt x="2015" y="271"/>
                    <a:pt x="2014" y="271"/>
                  </a:cubicBezTo>
                  <a:cubicBezTo>
                    <a:pt x="2021" y="273"/>
                    <a:pt x="2012" y="267"/>
                    <a:pt x="2016" y="266"/>
                  </a:cubicBezTo>
                  <a:cubicBezTo>
                    <a:pt x="2019" y="266"/>
                    <a:pt x="2021" y="267"/>
                    <a:pt x="2019" y="268"/>
                  </a:cubicBezTo>
                  <a:cubicBezTo>
                    <a:pt x="2024" y="267"/>
                    <a:pt x="2021" y="265"/>
                    <a:pt x="2024" y="264"/>
                  </a:cubicBezTo>
                  <a:cubicBezTo>
                    <a:pt x="2023" y="264"/>
                    <a:pt x="2023" y="264"/>
                    <a:pt x="2023" y="264"/>
                  </a:cubicBezTo>
                  <a:cubicBezTo>
                    <a:pt x="2024" y="263"/>
                    <a:pt x="2020" y="258"/>
                    <a:pt x="2027" y="259"/>
                  </a:cubicBezTo>
                  <a:cubicBezTo>
                    <a:pt x="2032" y="259"/>
                    <a:pt x="2030" y="261"/>
                    <a:pt x="2030" y="262"/>
                  </a:cubicBezTo>
                  <a:cubicBezTo>
                    <a:pt x="2034" y="261"/>
                    <a:pt x="2037" y="262"/>
                    <a:pt x="2039" y="264"/>
                  </a:cubicBezTo>
                  <a:cubicBezTo>
                    <a:pt x="2039" y="263"/>
                    <a:pt x="2039" y="263"/>
                    <a:pt x="2040" y="263"/>
                  </a:cubicBezTo>
                  <a:cubicBezTo>
                    <a:pt x="2046" y="262"/>
                    <a:pt x="2044" y="266"/>
                    <a:pt x="2046" y="266"/>
                  </a:cubicBezTo>
                  <a:cubicBezTo>
                    <a:pt x="2055" y="269"/>
                    <a:pt x="2045" y="261"/>
                    <a:pt x="2055" y="262"/>
                  </a:cubicBezTo>
                  <a:cubicBezTo>
                    <a:pt x="2043" y="259"/>
                    <a:pt x="2043" y="259"/>
                    <a:pt x="2043" y="259"/>
                  </a:cubicBezTo>
                  <a:cubicBezTo>
                    <a:pt x="2044" y="258"/>
                    <a:pt x="2044" y="256"/>
                    <a:pt x="2041" y="255"/>
                  </a:cubicBezTo>
                  <a:cubicBezTo>
                    <a:pt x="2041" y="258"/>
                    <a:pt x="2037" y="259"/>
                    <a:pt x="2034" y="258"/>
                  </a:cubicBezTo>
                  <a:cubicBezTo>
                    <a:pt x="2032" y="255"/>
                    <a:pt x="2044" y="256"/>
                    <a:pt x="2037" y="253"/>
                  </a:cubicBezTo>
                  <a:cubicBezTo>
                    <a:pt x="2039" y="254"/>
                    <a:pt x="2043" y="253"/>
                    <a:pt x="2045" y="254"/>
                  </a:cubicBezTo>
                  <a:cubicBezTo>
                    <a:pt x="2043" y="256"/>
                    <a:pt x="2055" y="255"/>
                    <a:pt x="2050" y="258"/>
                  </a:cubicBezTo>
                  <a:cubicBezTo>
                    <a:pt x="2062" y="259"/>
                    <a:pt x="2064" y="261"/>
                    <a:pt x="2075" y="260"/>
                  </a:cubicBezTo>
                  <a:cubicBezTo>
                    <a:pt x="2074" y="262"/>
                    <a:pt x="2067" y="265"/>
                    <a:pt x="2061" y="263"/>
                  </a:cubicBezTo>
                  <a:cubicBezTo>
                    <a:pt x="2061" y="262"/>
                    <a:pt x="2061" y="262"/>
                    <a:pt x="2061" y="262"/>
                  </a:cubicBezTo>
                  <a:cubicBezTo>
                    <a:pt x="2053" y="263"/>
                    <a:pt x="2067" y="264"/>
                    <a:pt x="2065" y="267"/>
                  </a:cubicBezTo>
                  <a:cubicBezTo>
                    <a:pt x="2074" y="264"/>
                    <a:pt x="2086" y="271"/>
                    <a:pt x="2097" y="271"/>
                  </a:cubicBezTo>
                  <a:cubicBezTo>
                    <a:pt x="2095" y="269"/>
                    <a:pt x="2097" y="269"/>
                    <a:pt x="2098" y="267"/>
                  </a:cubicBezTo>
                  <a:cubicBezTo>
                    <a:pt x="2093" y="267"/>
                    <a:pt x="2094" y="268"/>
                    <a:pt x="2091" y="266"/>
                  </a:cubicBezTo>
                  <a:cubicBezTo>
                    <a:pt x="2091" y="264"/>
                    <a:pt x="2094" y="265"/>
                    <a:pt x="2095" y="264"/>
                  </a:cubicBezTo>
                  <a:cubicBezTo>
                    <a:pt x="2096" y="262"/>
                    <a:pt x="2092" y="263"/>
                    <a:pt x="2090" y="262"/>
                  </a:cubicBezTo>
                  <a:cubicBezTo>
                    <a:pt x="2094" y="261"/>
                    <a:pt x="2094" y="261"/>
                    <a:pt x="2097" y="259"/>
                  </a:cubicBezTo>
                  <a:cubicBezTo>
                    <a:pt x="2099" y="261"/>
                    <a:pt x="2099" y="262"/>
                    <a:pt x="2101" y="265"/>
                  </a:cubicBezTo>
                  <a:cubicBezTo>
                    <a:pt x="2111" y="266"/>
                    <a:pt x="2110" y="262"/>
                    <a:pt x="2118" y="264"/>
                  </a:cubicBezTo>
                  <a:cubicBezTo>
                    <a:pt x="2114" y="263"/>
                    <a:pt x="2119" y="266"/>
                    <a:pt x="2117" y="265"/>
                  </a:cubicBezTo>
                  <a:cubicBezTo>
                    <a:pt x="2118" y="266"/>
                    <a:pt x="2118" y="266"/>
                    <a:pt x="2118" y="266"/>
                  </a:cubicBezTo>
                  <a:cubicBezTo>
                    <a:pt x="2111" y="268"/>
                    <a:pt x="2098" y="266"/>
                    <a:pt x="2100" y="272"/>
                  </a:cubicBezTo>
                  <a:cubicBezTo>
                    <a:pt x="2106" y="272"/>
                    <a:pt x="2110" y="270"/>
                    <a:pt x="2117" y="270"/>
                  </a:cubicBezTo>
                  <a:cubicBezTo>
                    <a:pt x="2117" y="271"/>
                    <a:pt x="2117" y="271"/>
                    <a:pt x="2117" y="271"/>
                  </a:cubicBezTo>
                  <a:cubicBezTo>
                    <a:pt x="2122" y="272"/>
                    <a:pt x="2117" y="270"/>
                    <a:pt x="2118" y="269"/>
                  </a:cubicBezTo>
                  <a:cubicBezTo>
                    <a:pt x="2124" y="268"/>
                    <a:pt x="2126" y="275"/>
                    <a:pt x="2130" y="272"/>
                  </a:cubicBezTo>
                  <a:cubicBezTo>
                    <a:pt x="2124" y="271"/>
                    <a:pt x="2124" y="271"/>
                    <a:pt x="2124" y="271"/>
                  </a:cubicBezTo>
                  <a:cubicBezTo>
                    <a:pt x="2129" y="269"/>
                    <a:pt x="2123" y="270"/>
                    <a:pt x="2124" y="267"/>
                  </a:cubicBezTo>
                  <a:cubicBezTo>
                    <a:pt x="2132" y="265"/>
                    <a:pt x="2146" y="269"/>
                    <a:pt x="2157" y="268"/>
                  </a:cubicBezTo>
                  <a:cubicBezTo>
                    <a:pt x="2154" y="265"/>
                    <a:pt x="2153" y="265"/>
                    <a:pt x="2149" y="264"/>
                  </a:cubicBezTo>
                  <a:cubicBezTo>
                    <a:pt x="2151" y="260"/>
                    <a:pt x="2152" y="261"/>
                    <a:pt x="2150" y="257"/>
                  </a:cubicBezTo>
                  <a:cubicBezTo>
                    <a:pt x="2145" y="256"/>
                    <a:pt x="2145" y="256"/>
                    <a:pt x="2145" y="256"/>
                  </a:cubicBezTo>
                  <a:cubicBezTo>
                    <a:pt x="2145" y="251"/>
                    <a:pt x="2145" y="251"/>
                    <a:pt x="2145" y="251"/>
                  </a:cubicBezTo>
                  <a:cubicBezTo>
                    <a:pt x="2146" y="251"/>
                    <a:pt x="2148" y="252"/>
                    <a:pt x="2149" y="252"/>
                  </a:cubicBezTo>
                  <a:cubicBezTo>
                    <a:pt x="2150" y="250"/>
                    <a:pt x="2157" y="254"/>
                    <a:pt x="2157" y="252"/>
                  </a:cubicBezTo>
                  <a:close/>
                  <a:moveTo>
                    <a:pt x="1963" y="262"/>
                  </a:moveTo>
                  <a:cubicBezTo>
                    <a:pt x="1963" y="262"/>
                    <a:pt x="1963" y="262"/>
                    <a:pt x="1963" y="262"/>
                  </a:cubicBezTo>
                  <a:cubicBezTo>
                    <a:pt x="1963" y="262"/>
                    <a:pt x="1963" y="262"/>
                    <a:pt x="1963" y="262"/>
                  </a:cubicBezTo>
                  <a:cubicBezTo>
                    <a:pt x="1959" y="262"/>
                    <a:pt x="1959" y="262"/>
                    <a:pt x="1959" y="262"/>
                  </a:cubicBezTo>
                  <a:cubicBezTo>
                    <a:pt x="1957" y="261"/>
                    <a:pt x="1962" y="261"/>
                    <a:pt x="1962" y="260"/>
                  </a:cubicBezTo>
                  <a:cubicBezTo>
                    <a:pt x="1962" y="260"/>
                    <a:pt x="1963" y="260"/>
                    <a:pt x="1963" y="260"/>
                  </a:cubicBezTo>
                  <a:cubicBezTo>
                    <a:pt x="1963" y="260"/>
                    <a:pt x="1963" y="260"/>
                    <a:pt x="1963" y="260"/>
                  </a:cubicBezTo>
                  <a:cubicBezTo>
                    <a:pt x="1961" y="260"/>
                    <a:pt x="1965" y="262"/>
                    <a:pt x="1963" y="262"/>
                  </a:cubicBezTo>
                  <a:close/>
                  <a:moveTo>
                    <a:pt x="1798" y="264"/>
                  </a:moveTo>
                  <a:cubicBezTo>
                    <a:pt x="1798" y="264"/>
                    <a:pt x="1798" y="264"/>
                    <a:pt x="1798" y="264"/>
                  </a:cubicBezTo>
                  <a:cubicBezTo>
                    <a:pt x="1799" y="264"/>
                    <a:pt x="1799" y="264"/>
                    <a:pt x="1799" y="265"/>
                  </a:cubicBezTo>
                  <a:cubicBezTo>
                    <a:pt x="1799" y="265"/>
                    <a:pt x="1800" y="265"/>
                    <a:pt x="1800" y="265"/>
                  </a:cubicBezTo>
                  <a:cubicBezTo>
                    <a:pt x="1800" y="265"/>
                    <a:pt x="1800" y="265"/>
                    <a:pt x="1800" y="265"/>
                  </a:cubicBezTo>
                  <a:cubicBezTo>
                    <a:pt x="1804" y="266"/>
                    <a:pt x="1803" y="267"/>
                    <a:pt x="1810" y="267"/>
                  </a:cubicBezTo>
                  <a:cubicBezTo>
                    <a:pt x="1809" y="268"/>
                    <a:pt x="1808" y="268"/>
                    <a:pt x="1808" y="268"/>
                  </a:cubicBezTo>
                  <a:cubicBezTo>
                    <a:pt x="1808" y="268"/>
                    <a:pt x="1808" y="268"/>
                    <a:pt x="1808" y="268"/>
                  </a:cubicBezTo>
                  <a:cubicBezTo>
                    <a:pt x="1808" y="268"/>
                    <a:pt x="1808" y="268"/>
                    <a:pt x="1808" y="268"/>
                  </a:cubicBezTo>
                  <a:cubicBezTo>
                    <a:pt x="1804" y="268"/>
                    <a:pt x="1801" y="268"/>
                    <a:pt x="1798" y="268"/>
                  </a:cubicBezTo>
                  <a:cubicBezTo>
                    <a:pt x="1800" y="267"/>
                    <a:pt x="1801" y="267"/>
                    <a:pt x="1798" y="264"/>
                  </a:cubicBezTo>
                  <a:close/>
                  <a:moveTo>
                    <a:pt x="1757" y="263"/>
                  </a:moveTo>
                  <a:cubicBezTo>
                    <a:pt x="1757" y="263"/>
                    <a:pt x="1757" y="263"/>
                    <a:pt x="1757" y="263"/>
                  </a:cubicBezTo>
                  <a:cubicBezTo>
                    <a:pt x="1761" y="264"/>
                    <a:pt x="1759" y="261"/>
                    <a:pt x="1764" y="262"/>
                  </a:cubicBezTo>
                  <a:cubicBezTo>
                    <a:pt x="1764" y="264"/>
                    <a:pt x="1756" y="265"/>
                    <a:pt x="1757" y="266"/>
                  </a:cubicBezTo>
                  <a:cubicBezTo>
                    <a:pt x="1752" y="265"/>
                    <a:pt x="1745" y="264"/>
                    <a:pt x="1743" y="263"/>
                  </a:cubicBezTo>
                  <a:cubicBezTo>
                    <a:pt x="1743" y="263"/>
                    <a:pt x="1743" y="263"/>
                    <a:pt x="1743" y="263"/>
                  </a:cubicBezTo>
                  <a:cubicBezTo>
                    <a:pt x="1743" y="263"/>
                    <a:pt x="1744" y="263"/>
                    <a:pt x="1745" y="262"/>
                  </a:cubicBezTo>
                  <a:cubicBezTo>
                    <a:pt x="1745" y="263"/>
                    <a:pt x="1745" y="263"/>
                    <a:pt x="1746" y="263"/>
                  </a:cubicBezTo>
                  <a:cubicBezTo>
                    <a:pt x="1745" y="263"/>
                    <a:pt x="1745" y="263"/>
                    <a:pt x="1745" y="262"/>
                  </a:cubicBezTo>
                  <a:cubicBezTo>
                    <a:pt x="1745" y="262"/>
                    <a:pt x="1746" y="262"/>
                    <a:pt x="1746" y="262"/>
                  </a:cubicBezTo>
                  <a:cubicBezTo>
                    <a:pt x="1746" y="262"/>
                    <a:pt x="1746" y="262"/>
                    <a:pt x="1746" y="263"/>
                  </a:cubicBezTo>
                  <a:cubicBezTo>
                    <a:pt x="1747" y="262"/>
                    <a:pt x="1748" y="262"/>
                    <a:pt x="1749" y="262"/>
                  </a:cubicBezTo>
                  <a:cubicBezTo>
                    <a:pt x="1752" y="262"/>
                    <a:pt x="1755" y="262"/>
                    <a:pt x="1757" y="261"/>
                  </a:cubicBezTo>
                  <a:cubicBezTo>
                    <a:pt x="1757" y="262"/>
                    <a:pt x="1757" y="262"/>
                    <a:pt x="1757" y="263"/>
                  </a:cubicBezTo>
                  <a:close/>
                  <a:moveTo>
                    <a:pt x="1493" y="296"/>
                  </a:moveTo>
                  <a:cubicBezTo>
                    <a:pt x="1493" y="296"/>
                    <a:pt x="1493" y="296"/>
                    <a:pt x="1493" y="296"/>
                  </a:cubicBezTo>
                  <a:cubicBezTo>
                    <a:pt x="1495" y="296"/>
                    <a:pt x="1497" y="296"/>
                    <a:pt x="1498" y="297"/>
                  </a:cubicBezTo>
                  <a:cubicBezTo>
                    <a:pt x="1497" y="297"/>
                    <a:pt x="1496" y="297"/>
                    <a:pt x="1495" y="297"/>
                  </a:cubicBezTo>
                  <a:cubicBezTo>
                    <a:pt x="1495" y="297"/>
                    <a:pt x="1494" y="296"/>
                    <a:pt x="1493" y="296"/>
                  </a:cubicBezTo>
                  <a:close/>
                  <a:moveTo>
                    <a:pt x="1210" y="25"/>
                  </a:moveTo>
                  <a:cubicBezTo>
                    <a:pt x="1210" y="25"/>
                    <a:pt x="1210" y="25"/>
                    <a:pt x="1210" y="25"/>
                  </a:cubicBezTo>
                  <a:cubicBezTo>
                    <a:pt x="1209" y="25"/>
                    <a:pt x="1209" y="25"/>
                    <a:pt x="1209" y="25"/>
                  </a:cubicBezTo>
                  <a:cubicBezTo>
                    <a:pt x="1209" y="24"/>
                    <a:pt x="1208" y="23"/>
                    <a:pt x="1209" y="22"/>
                  </a:cubicBezTo>
                  <a:cubicBezTo>
                    <a:pt x="1209" y="23"/>
                    <a:pt x="1210" y="24"/>
                    <a:pt x="1210" y="25"/>
                  </a:cubicBezTo>
                  <a:close/>
                  <a:moveTo>
                    <a:pt x="1259" y="44"/>
                  </a:moveTo>
                  <a:cubicBezTo>
                    <a:pt x="1259" y="44"/>
                    <a:pt x="1259" y="44"/>
                    <a:pt x="1259" y="44"/>
                  </a:cubicBezTo>
                  <a:cubicBezTo>
                    <a:pt x="1261" y="46"/>
                    <a:pt x="1258" y="46"/>
                    <a:pt x="1256" y="47"/>
                  </a:cubicBezTo>
                  <a:cubicBezTo>
                    <a:pt x="1256" y="46"/>
                    <a:pt x="1256" y="45"/>
                    <a:pt x="1256" y="45"/>
                  </a:cubicBezTo>
                  <a:cubicBezTo>
                    <a:pt x="1257" y="45"/>
                    <a:pt x="1258" y="44"/>
                    <a:pt x="1259" y="44"/>
                  </a:cubicBezTo>
                  <a:close/>
                  <a:moveTo>
                    <a:pt x="1628" y="147"/>
                  </a:moveTo>
                  <a:cubicBezTo>
                    <a:pt x="1628" y="147"/>
                    <a:pt x="1628" y="147"/>
                    <a:pt x="1628" y="147"/>
                  </a:cubicBezTo>
                  <a:cubicBezTo>
                    <a:pt x="1629" y="147"/>
                    <a:pt x="1629" y="148"/>
                    <a:pt x="1629" y="148"/>
                  </a:cubicBezTo>
                  <a:cubicBezTo>
                    <a:pt x="1628" y="148"/>
                    <a:pt x="1627" y="148"/>
                    <a:pt x="1627" y="148"/>
                  </a:cubicBezTo>
                  <a:cubicBezTo>
                    <a:pt x="1627" y="148"/>
                    <a:pt x="1628" y="147"/>
                    <a:pt x="1628" y="147"/>
                  </a:cubicBezTo>
                  <a:close/>
                  <a:moveTo>
                    <a:pt x="1691" y="186"/>
                  </a:moveTo>
                  <a:cubicBezTo>
                    <a:pt x="1691" y="186"/>
                    <a:pt x="1691" y="186"/>
                    <a:pt x="1691" y="186"/>
                  </a:cubicBezTo>
                  <a:cubicBezTo>
                    <a:pt x="1691" y="185"/>
                    <a:pt x="1692" y="185"/>
                    <a:pt x="1693" y="185"/>
                  </a:cubicBezTo>
                  <a:cubicBezTo>
                    <a:pt x="1693" y="185"/>
                    <a:pt x="1692" y="186"/>
                    <a:pt x="1692" y="186"/>
                  </a:cubicBezTo>
                  <a:cubicBezTo>
                    <a:pt x="1691" y="186"/>
                    <a:pt x="1691" y="186"/>
                    <a:pt x="1691" y="186"/>
                  </a:cubicBezTo>
                  <a:close/>
                  <a:moveTo>
                    <a:pt x="1714" y="263"/>
                  </a:moveTo>
                  <a:cubicBezTo>
                    <a:pt x="1714" y="263"/>
                    <a:pt x="1714" y="263"/>
                    <a:pt x="1714" y="263"/>
                  </a:cubicBezTo>
                  <a:cubicBezTo>
                    <a:pt x="1714" y="263"/>
                    <a:pt x="1714" y="263"/>
                    <a:pt x="1714" y="263"/>
                  </a:cubicBezTo>
                  <a:cubicBezTo>
                    <a:pt x="1716" y="262"/>
                    <a:pt x="1718" y="262"/>
                    <a:pt x="1720" y="261"/>
                  </a:cubicBezTo>
                  <a:cubicBezTo>
                    <a:pt x="1720" y="262"/>
                    <a:pt x="1718" y="263"/>
                    <a:pt x="1717" y="264"/>
                  </a:cubicBezTo>
                  <a:cubicBezTo>
                    <a:pt x="1714" y="263"/>
                    <a:pt x="1714" y="263"/>
                    <a:pt x="1714" y="263"/>
                  </a:cubicBezTo>
                  <a:close/>
                  <a:moveTo>
                    <a:pt x="188" y="255"/>
                  </a:moveTo>
                  <a:cubicBezTo>
                    <a:pt x="188" y="255"/>
                    <a:pt x="188" y="255"/>
                    <a:pt x="188" y="255"/>
                  </a:cubicBezTo>
                  <a:cubicBezTo>
                    <a:pt x="188" y="255"/>
                    <a:pt x="189" y="254"/>
                    <a:pt x="190" y="253"/>
                  </a:cubicBezTo>
                  <a:cubicBezTo>
                    <a:pt x="190" y="254"/>
                    <a:pt x="190" y="254"/>
                    <a:pt x="190" y="255"/>
                  </a:cubicBezTo>
                  <a:cubicBezTo>
                    <a:pt x="189" y="255"/>
                    <a:pt x="189" y="255"/>
                    <a:pt x="188" y="255"/>
                  </a:cubicBezTo>
                  <a:close/>
                  <a:moveTo>
                    <a:pt x="131" y="258"/>
                  </a:moveTo>
                  <a:cubicBezTo>
                    <a:pt x="131" y="258"/>
                    <a:pt x="131" y="258"/>
                    <a:pt x="131" y="258"/>
                  </a:cubicBezTo>
                  <a:cubicBezTo>
                    <a:pt x="131" y="258"/>
                    <a:pt x="131" y="257"/>
                    <a:pt x="131" y="257"/>
                  </a:cubicBezTo>
                  <a:cubicBezTo>
                    <a:pt x="134" y="258"/>
                    <a:pt x="136" y="257"/>
                    <a:pt x="140" y="255"/>
                  </a:cubicBezTo>
                  <a:cubicBezTo>
                    <a:pt x="140" y="256"/>
                    <a:pt x="141" y="257"/>
                    <a:pt x="141" y="258"/>
                  </a:cubicBezTo>
                  <a:cubicBezTo>
                    <a:pt x="140" y="258"/>
                    <a:pt x="139" y="258"/>
                    <a:pt x="138" y="258"/>
                  </a:cubicBezTo>
                  <a:cubicBezTo>
                    <a:pt x="141" y="256"/>
                    <a:pt x="133" y="258"/>
                    <a:pt x="131" y="258"/>
                  </a:cubicBezTo>
                  <a:close/>
                  <a:moveTo>
                    <a:pt x="1779" y="214"/>
                  </a:moveTo>
                  <a:cubicBezTo>
                    <a:pt x="1779" y="214"/>
                    <a:pt x="1779" y="214"/>
                    <a:pt x="1779" y="214"/>
                  </a:cubicBezTo>
                  <a:cubicBezTo>
                    <a:pt x="1781" y="215"/>
                    <a:pt x="1780" y="216"/>
                    <a:pt x="1781" y="217"/>
                  </a:cubicBezTo>
                  <a:cubicBezTo>
                    <a:pt x="1780" y="218"/>
                    <a:pt x="1778" y="218"/>
                    <a:pt x="1777" y="218"/>
                  </a:cubicBezTo>
                  <a:cubicBezTo>
                    <a:pt x="1778" y="217"/>
                    <a:pt x="1780" y="216"/>
                    <a:pt x="1779" y="214"/>
                  </a:cubicBezTo>
                  <a:close/>
                  <a:moveTo>
                    <a:pt x="1261" y="276"/>
                  </a:moveTo>
                  <a:cubicBezTo>
                    <a:pt x="1261" y="276"/>
                    <a:pt x="1261" y="276"/>
                    <a:pt x="1261" y="276"/>
                  </a:cubicBezTo>
                  <a:cubicBezTo>
                    <a:pt x="1260" y="277"/>
                    <a:pt x="1259" y="277"/>
                    <a:pt x="1257" y="278"/>
                  </a:cubicBezTo>
                  <a:cubicBezTo>
                    <a:pt x="1256" y="278"/>
                    <a:pt x="1256" y="278"/>
                    <a:pt x="1256" y="278"/>
                  </a:cubicBezTo>
                  <a:cubicBezTo>
                    <a:pt x="1258" y="276"/>
                    <a:pt x="1257" y="275"/>
                    <a:pt x="1254" y="275"/>
                  </a:cubicBezTo>
                  <a:cubicBezTo>
                    <a:pt x="1255" y="275"/>
                    <a:pt x="1256" y="275"/>
                    <a:pt x="1257" y="275"/>
                  </a:cubicBezTo>
                  <a:cubicBezTo>
                    <a:pt x="1259" y="275"/>
                    <a:pt x="1261" y="274"/>
                    <a:pt x="1262" y="273"/>
                  </a:cubicBezTo>
                  <a:cubicBezTo>
                    <a:pt x="1263" y="273"/>
                    <a:pt x="1264" y="273"/>
                    <a:pt x="1264" y="273"/>
                  </a:cubicBezTo>
                  <a:cubicBezTo>
                    <a:pt x="1264" y="274"/>
                    <a:pt x="1263" y="274"/>
                    <a:pt x="1263" y="274"/>
                  </a:cubicBezTo>
                  <a:cubicBezTo>
                    <a:pt x="1261" y="275"/>
                    <a:pt x="1259" y="275"/>
                    <a:pt x="1257" y="275"/>
                  </a:cubicBezTo>
                  <a:cubicBezTo>
                    <a:pt x="1258" y="275"/>
                    <a:pt x="1260" y="276"/>
                    <a:pt x="1261" y="276"/>
                  </a:cubicBezTo>
                  <a:close/>
                  <a:moveTo>
                    <a:pt x="336" y="448"/>
                  </a:moveTo>
                  <a:cubicBezTo>
                    <a:pt x="336" y="448"/>
                    <a:pt x="336" y="448"/>
                    <a:pt x="336" y="448"/>
                  </a:cubicBezTo>
                  <a:cubicBezTo>
                    <a:pt x="333" y="448"/>
                    <a:pt x="326" y="451"/>
                    <a:pt x="330" y="447"/>
                  </a:cubicBezTo>
                  <a:cubicBezTo>
                    <a:pt x="329" y="447"/>
                    <a:pt x="328" y="448"/>
                    <a:pt x="327" y="448"/>
                  </a:cubicBezTo>
                  <a:cubicBezTo>
                    <a:pt x="327" y="448"/>
                    <a:pt x="327" y="448"/>
                    <a:pt x="327" y="448"/>
                  </a:cubicBezTo>
                  <a:cubicBezTo>
                    <a:pt x="326" y="448"/>
                    <a:pt x="326" y="448"/>
                    <a:pt x="326" y="448"/>
                  </a:cubicBezTo>
                  <a:cubicBezTo>
                    <a:pt x="326" y="448"/>
                    <a:pt x="325" y="449"/>
                    <a:pt x="325" y="449"/>
                  </a:cubicBezTo>
                  <a:cubicBezTo>
                    <a:pt x="325" y="448"/>
                    <a:pt x="325" y="447"/>
                    <a:pt x="325" y="446"/>
                  </a:cubicBezTo>
                  <a:cubicBezTo>
                    <a:pt x="337" y="442"/>
                    <a:pt x="337" y="442"/>
                    <a:pt x="337" y="442"/>
                  </a:cubicBezTo>
                  <a:cubicBezTo>
                    <a:pt x="337" y="444"/>
                    <a:pt x="338" y="446"/>
                    <a:pt x="341" y="445"/>
                  </a:cubicBezTo>
                  <a:cubicBezTo>
                    <a:pt x="340" y="443"/>
                    <a:pt x="345" y="439"/>
                    <a:pt x="350" y="438"/>
                  </a:cubicBezTo>
                  <a:cubicBezTo>
                    <a:pt x="352" y="440"/>
                    <a:pt x="343" y="443"/>
                    <a:pt x="344" y="445"/>
                  </a:cubicBezTo>
                  <a:cubicBezTo>
                    <a:pt x="341" y="446"/>
                    <a:pt x="339" y="447"/>
                    <a:pt x="336" y="448"/>
                  </a:cubicBezTo>
                  <a:close/>
                  <a:moveTo>
                    <a:pt x="1381" y="265"/>
                  </a:moveTo>
                  <a:cubicBezTo>
                    <a:pt x="1381" y="265"/>
                    <a:pt x="1381" y="265"/>
                    <a:pt x="1381" y="265"/>
                  </a:cubicBezTo>
                  <a:cubicBezTo>
                    <a:pt x="1382" y="265"/>
                    <a:pt x="1383" y="264"/>
                    <a:pt x="1383" y="264"/>
                  </a:cubicBezTo>
                  <a:cubicBezTo>
                    <a:pt x="1385" y="263"/>
                    <a:pt x="1387" y="263"/>
                    <a:pt x="1387" y="262"/>
                  </a:cubicBezTo>
                  <a:cubicBezTo>
                    <a:pt x="1383" y="262"/>
                    <a:pt x="1383" y="262"/>
                    <a:pt x="1383" y="262"/>
                  </a:cubicBezTo>
                  <a:cubicBezTo>
                    <a:pt x="1382" y="262"/>
                    <a:pt x="1382" y="262"/>
                    <a:pt x="1382" y="262"/>
                  </a:cubicBezTo>
                  <a:cubicBezTo>
                    <a:pt x="1385" y="260"/>
                    <a:pt x="1387" y="258"/>
                    <a:pt x="1390" y="257"/>
                  </a:cubicBezTo>
                  <a:cubicBezTo>
                    <a:pt x="1393" y="258"/>
                    <a:pt x="1393" y="260"/>
                    <a:pt x="1392" y="262"/>
                  </a:cubicBezTo>
                  <a:cubicBezTo>
                    <a:pt x="1390" y="262"/>
                    <a:pt x="1390" y="262"/>
                    <a:pt x="1390" y="262"/>
                  </a:cubicBezTo>
                  <a:cubicBezTo>
                    <a:pt x="1385" y="264"/>
                    <a:pt x="1394" y="264"/>
                    <a:pt x="1384" y="266"/>
                  </a:cubicBezTo>
                  <a:cubicBezTo>
                    <a:pt x="1382" y="266"/>
                    <a:pt x="1381" y="266"/>
                    <a:pt x="1381" y="265"/>
                  </a:cubicBezTo>
                  <a:close/>
                  <a:moveTo>
                    <a:pt x="1314" y="267"/>
                  </a:moveTo>
                  <a:cubicBezTo>
                    <a:pt x="1314" y="267"/>
                    <a:pt x="1314" y="267"/>
                    <a:pt x="1314" y="267"/>
                  </a:cubicBezTo>
                  <a:cubicBezTo>
                    <a:pt x="1315" y="267"/>
                    <a:pt x="1316" y="266"/>
                    <a:pt x="1317" y="266"/>
                  </a:cubicBezTo>
                  <a:cubicBezTo>
                    <a:pt x="1318" y="266"/>
                    <a:pt x="1319" y="266"/>
                    <a:pt x="1319" y="267"/>
                  </a:cubicBezTo>
                  <a:cubicBezTo>
                    <a:pt x="1317" y="267"/>
                    <a:pt x="1316" y="267"/>
                    <a:pt x="1314" y="267"/>
                  </a:cubicBezTo>
                  <a:close/>
                  <a:moveTo>
                    <a:pt x="1292" y="264"/>
                  </a:moveTo>
                  <a:cubicBezTo>
                    <a:pt x="1292" y="264"/>
                    <a:pt x="1292" y="264"/>
                    <a:pt x="1292" y="264"/>
                  </a:cubicBezTo>
                  <a:cubicBezTo>
                    <a:pt x="1293" y="264"/>
                    <a:pt x="1294" y="263"/>
                    <a:pt x="1296" y="263"/>
                  </a:cubicBezTo>
                  <a:cubicBezTo>
                    <a:pt x="1295" y="263"/>
                    <a:pt x="1295" y="263"/>
                    <a:pt x="1295" y="263"/>
                  </a:cubicBezTo>
                  <a:cubicBezTo>
                    <a:pt x="1294" y="264"/>
                    <a:pt x="1293" y="264"/>
                    <a:pt x="1292" y="264"/>
                  </a:cubicBezTo>
                  <a:close/>
                  <a:moveTo>
                    <a:pt x="1140" y="293"/>
                  </a:moveTo>
                  <a:cubicBezTo>
                    <a:pt x="1140" y="293"/>
                    <a:pt x="1140" y="293"/>
                    <a:pt x="1140" y="293"/>
                  </a:cubicBezTo>
                  <a:cubicBezTo>
                    <a:pt x="1140" y="293"/>
                    <a:pt x="1140" y="293"/>
                    <a:pt x="1140" y="293"/>
                  </a:cubicBezTo>
                  <a:cubicBezTo>
                    <a:pt x="1140" y="293"/>
                    <a:pt x="1141" y="293"/>
                    <a:pt x="1141" y="293"/>
                  </a:cubicBezTo>
                  <a:cubicBezTo>
                    <a:pt x="1141" y="293"/>
                    <a:pt x="1141" y="293"/>
                    <a:pt x="1141" y="293"/>
                  </a:cubicBezTo>
                  <a:cubicBezTo>
                    <a:pt x="1141" y="293"/>
                    <a:pt x="1141" y="293"/>
                    <a:pt x="1140" y="293"/>
                  </a:cubicBezTo>
                  <a:close/>
                  <a:moveTo>
                    <a:pt x="878" y="335"/>
                  </a:moveTo>
                  <a:cubicBezTo>
                    <a:pt x="878" y="335"/>
                    <a:pt x="878" y="335"/>
                    <a:pt x="878" y="335"/>
                  </a:cubicBezTo>
                  <a:cubicBezTo>
                    <a:pt x="870" y="339"/>
                    <a:pt x="856" y="339"/>
                    <a:pt x="850" y="338"/>
                  </a:cubicBezTo>
                  <a:cubicBezTo>
                    <a:pt x="844" y="339"/>
                    <a:pt x="837" y="340"/>
                    <a:pt x="831" y="341"/>
                  </a:cubicBezTo>
                  <a:cubicBezTo>
                    <a:pt x="827" y="341"/>
                    <a:pt x="827" y="341"/>
                    <a:pt x="827" y="341"/>
                  </a:cubicBezTo>
                  <a:cubicBezTo>
                    <a:pt x="827" y="342"/>
                    <a:pt x="827" y="342"/>
                    <a:pt x="827" y="342"/>
                  </a:cubicBezTo>
                  <a:cubicBezTo>
                    <a:pt x="823" y="343"/>
                    <a:pt x="819" y="344"/>
                    <a:pt x="816" y="345"/>
                  </a:cubicBezTo>
                  <a:cubicBezTo>
                    <a:pt x="820" y="342"/>
                    <a:pt x="826" y="340"/>
                    <a:pt x="830" y="338"/>
                  </a:cubicBezTo>
                  <a:cubicBezTo>
                    <a:pt x="831" y="338"/>
                    <a:pt x="832" y="338"/>
                    <a:pt x="833" y="338"/>
                  </a:cubicBezTo>
                  <a:cubicBezTo>
                    <a:pt x="843" y="337"/>
                    <a:pt x="857" y="335"/>
                    <a:pt x="866" y="331"/>
                  </a:cubicBezTo>
                  <a:cubicBezTo>
                    <a:pt x="865" y="332"/>
                    <a:pt x="865" y="332"/>
                    <a:pt x="865" y="332"/>
                  </a:cubicBezTo>
                  <a:cubicBezTo>
                    <a:pt x="872" y="330"/>
                    <a:pt x="878" y="331"/>
                    <a:pt x="886" y="328"/>
                  </a:cubicBezTo>
                  <a:cubicBezTo>
                    <a:pt x="886" y="328"/>
                    <a:pt x="883" y="330"/>
                    <a:pt x="886" y="330"/>
                  </a:cubicBezTo>
                  <a:cubicBezTo>
                    <a:pt x="893" y="329"/>
                    <a:pt x="900" y="328"/>
                    <a:pt x="907" y="327"/>
                  </a:cubicBezTo>
                  <a:cubicBezTo>
                    <a:pt x="908" y="327"/>
                    <a:pt x="909" y="328"/>
                    <a:pt x="910" y="328"/>
                  </a:cubicBezTo>
                  <a:cubicBezTo>
                    <a:pt x="914" y="327"/>
                    <a:pt x="918" y="326"/>
                    <a:pt x="921" y="325"/>
                  </a:cubicBezTo>
                  <a:cubicBezTo>
                    <a:pt x="920" y="327"/>
                    <a:pt x="920" y="329"/>
                    <a:pt x="909" y="331"/>
                  </a:cubicBezTo>
                  <a:cubicBezTo>
                    <a:pt x="907" y="324"/>
                    <a:pt x="883" y="335"/>
                    <a:pt x="875" y="335"/>
                  </a:cubicBezTo>
                  <a:cubicBezTo>
                    <a:pt x="878" y="335"/>
                    <a:pt x="878" y="335"/>
                    <a:pt x="878" y="335"/>
                  </a:cubicBezTo>
                  <a:close/>
                  <a:moveTo>
                    <a:pt x="405" y="412"/>
                  </a:moveTo>
                  <a:cubicBezTo>
                    <a:pt x="405" y="412"/>
                    <a:pt x="405" y="412"/>
                    <a:pt x="405" y="412"/>
                  </a:cubicBezTo>
                  <a:cubicBezTo>
                    <a:pt x="395" y="416"/>
                    <a:pt x="406" y="410"/>
                    <a:pt x="398" y="411"/>
                  </a:cubicBezTo>
                  <a:cubicBezTo>
                    <a:pt x="400" y="409"/>
                    <a:pt x="402" y="407"/>
                    <a:pt x="408" y="406"/>
                  </a:cubicBezTo>
                  <a:cubicBezTo>
                    <a:pt x="408" y="406"/>
                    <a:pt x="408" y="406"/>
                    <a:pt x="408" y="406"/>
                  </a:cubicBezTo>
                  <a:cubicBezTo>
                    <a:pt x="407" y="407"/>
                    <a:pt x="406" y="408"/>
                    <a:pt x="405" y="409"/>
                  </a:cubicBezTo>
                  <a:cubicBezTo>
                    <a:pt x="404" y="409"/>
                    <a:pt x="402" y="410"/>
                    <a:pt x="401" y="411"/>
                  </a:cubicBezTo>
                  <a:cubicBezTo>
                    <a:pt x="402" y="411"/>
                    <a:pt x="403" y="411"/>
                    <a:pt x="404" y="411"/>
                  </a:cubicBezTo>
                  <a:cubicBezTo>
                    <a:pt x="404" y="411"/>
                    <a:pt x="404" y="412"/>
                    <a:pt x="405" y="412"/>
                  </a:cubicBezTo>
                  <a:close/>
                  <a:moveTo>
                    <a:pt x="325" y="445"/>
                  </a:moveTo>
                  <a:cubicBezTo>
                    <a:pt x="325" y="445"/>
                    <a:pt x="325" y="445"/>
                    <a:pt x="325" y="445"/>
                  </a:cubicBezTo>
                  <a:cubicBezTo>
                    <a:pt x="325" y="445"/>
                    <a:pt x="325" y="445"/>
                    <a:pt x="325" y="445"/>
                  </a:cubicBezTo>
                  <a:cubicBezTo>
                    <a:pt x="326" y="444"/>
                    <a:pt x="326" y="443"/>
                    <a:pt x="327" y="442"/>
                  </a:cubicBezTo>
                  <a:cubicBezTo>
                    <a:pt x="328" y="443"/>
                    <a:pt x="327" y="444"/>
                    <a:pt x="325" y="445"/>
                  </a:cubicBezTo>
                  <a:close/>
                  <a:moveTo>
                    <a:pt x="1540" y="167"/>
                  </a:moveTo>
                  <a:cubicBezTo>
                    <a:pt x="1540" y="167"/>
                    <a:pt x="1540" y="167"/>
                    <a:pt x="1540" y="167"/>
                  </a:cubicBezTo>
                  <a:cubicBezTo>
                    <a:pt x="1540" y="167"/>
                    <a:pt x="1540" y="168"/>
                    <a:pt x="1540" y="169"/>
                  </a:cubicBezTo>
                  <a:cubicBezTo>
                    <a:pt x="1541" y="168"/>
                    <a:pt x="1542" y="167"/>
                    <a:pt x="1541" y="166"/>
                  </a:cubicBezTo>
                  <a:cubicBezTo>
                    <a:pt x="1541" y="166"/>
                    <a:pt x="1542" y="166"/>
                    <a:pt x="1542" y="166"/>
                  </a:cubicBezTo>
                  <a:cubicBezTo>
                    <a:pt x="1544" y="168"/>
                    <a:pt x="1544" y="170"/>
                    <a:pt x="1546" y="172"/>
                  </a:cubicBezTo>
                  <a:cubicBezTo>
                    <a:pt x="1544" y="172"/>
                    <a:pt x="1541" y="172"/>
                    <a:pt x="1539" y="172"/>
                  </a:cubicBezTo>
                  <a:cubicBezTo>
                    <a:pt x="1537" y="172"/>
                    <a:pt x="1536" y="171"/>
                    <a:pt x="1534" y="171"/>
                  </a:cubicBezTo>
                  <a:cubicBezTo>
                    <a:pt x="1533" y="171"/>
                    <a:pt x="1533" y="171"/>
                    <a:pt x="1534" y="170"/>
                  </a:cubicBezTo>
                  <a:cubicBezTo>
                    <a:pt x="1540" y="170"/>
                    <a:pt x="1538" y="168"/>
                    <a:pt x="1540" y="167"/>
                  </a:cubicBezTo>
                  <a:close/>
                  <a:moveTo>
                    <a:pt x="1564" y="175"/>
                  </a:moveTo>
                  <a:cubicBezTo>
                    <a:pt x="1564" y="175"/>
                    <a:pt x="1564" y="175"/>
                    <a:pt x="1564" y="175"/>
                  </a:cubicBezTo>
                  <a:cubicBezTo>
                    <a:pt x="1562" y="175"/>
                    <a:pt x="1560" y="175"/>
                    <a:pt x="1558" y="176"/>
                  </a:cubicBezTo>
                  <a:cubicBezTo>
                    <a:pt x="1558" y="175"/>
                    <a:pt x="1558" y="175"/>
                    <a:pt x="1561" y="174"/>
                  </a:cubicBezTo>
                  <a:cubicBezTo>
                    <a:pt x="1556" y="175"/>
                    <a:pt x="1556" y="175"/>
                    <a:pt x="1556" y="175"/>
                  </a:cubicBezTo>
                  <a:cubicBezTo>
                    <a:pt x="1556" y="174"/>
                    <a:pt x="1556" y="174"/>
                    <a:pt x="1556" y="174"/>
                  </a:cubicBezTo>
                  <a:cubicBezTo>
                    <a:pt x="1558" y="173"/>
                    <a:pt x="1560" y="172"/>
                    <a:pt x="1562" y="171"/>
                  </a:cubicBezTo>
                  <a:cubicBezTo>
                    <a:pt x="1561" y="173"/>
                    <a:pt x="1561" y="174"/>
                    <a:pt x="1564" y="175"/>
                  </a:cubicBezTo>
                  <a:close/>
                  <a:moveTo>
                    <a:pt x="1471" y="251"/>
                  </a:moveTo>
                  <a:cubicBezTo>
                    <a:pt x="1471" y="251"/>
                    <a:pt x="1471" y="251"/>
                    <a:pt x="1471" y="251"/>
                  </a:cubicBezTo>
                  <a:cubicBezTo>
                    <a:pt x="1471" y="250"/>
                    <a:pt x="1471" y="250"/>
                    <a:pt x="1470" y="250"/>
                  </a:cubicBezTo>
                  <a:cubicBezTo>
                    <a:pt x="1470" y="250"/>
                    <a:pt x="1470" y="250"/>
                    <a:pt x="1470" y="250"/>
                  </a:cubicBezTo>
                  <a:cubicBezTo>
                    <a:pt x="1471" y="250"/>
                    <a:pt x="1471" y="250"/>
                    <a:pt x="1472" y="251"/>
                  </a:cubicBezTo>
                  <a:cubicBezTo>
                    <a:pt x="1471" y="251"/>
                    <a:pt x="1471" y="251"/>
                    <a:pt x="1471" y="251"/>
                  </a:cubicBezTo>
                  <a:close/>
                  <a:moveTo>
                    <a:pt x="1414" y="259"/>
                  </a:moveTo>
                  <a:cubicBezTo>
                    <a:pt x="1414" y="259"/>
                    <a:pt x="1414" y="259"/>
                    <a:pt x="1414" y="259"/>
                  </a:cubicBezTo>
                  <a:cubicBezTo>
                    <a:pt x="1414" y="257"/>
                    <a:pt x="1414" y="257"/>
                    <a:pt x="1414" y="257"/>
                  </a:cubicBezTo>
                  <a:cubicBezTo>
                    <a:pt x="1417" y="258"/>
                    <a:pt x="1417" y="258"/>
                    <a:pt x="1417" y="258"/>
                  </a:cubicBezTo>
                  <a:cubicBezTo>
                    <a:pt x="1417" y="258"/>
                    <a:pt x="1417" y="258"/>
                    <a:pt x="1417" y="259"/>
                  </a:cubicBezTo>
                  <a:cubicBezTo>
                    <a:pt x="1416" y="259"/>
                    <a:pt x="1415" y="259"/>
                    <a:pt x="1414" y="259"/>
                  </a:cubicBezTo>
                  <a:close/>
                  <a:moveTo>
                    <a:pt x="1399" y="261"/>
                  </a:moveTo>
                  <a:cubicBezTo>
                    <a:pt x="1399" y="261"/>
                    <a:pt x="1399" y="261"/>
                    <a:pt x="1399" y="261"/>
                  </a:cubicBezTo>
                  <a:cubicBezTo>
                    <a:pt x="1396" y="261"/>
                    <a:pt x="1396" y="261"/>
                    <a:pt x="1396" y="261"/>
                  </a:cubicBezTo>
                  <a:cubicBezTo>
                    <a:pt x="1398" y="260"/>
                    <a:pt x="1400" y="259"/>
                    <a:pt x="1401" y="258"/>
                  </a:cubicBezTo>
                  <a:cubicBezTo>
                    <a:pt x="1400" y="259"/>
                    <a:pt x="1400" y="260"/>
                    <a:pt x="1399" y="261"/>
                  </a:cubicBezTo>
                  <a:close/>
                  <a:moveTo>
                    <a:pt x="367" y="418"/>
                  </a:moveTo>
                  <a:cubicBezTo>
                    <a:pt x="367" y="418"/>
                    <a:pt x="367" y="418"/>
                    <a:pt x="367" y="418"/>
                  </a:cubicBezTo>
                  <a:cubicBezTo>
                    <a:pt x="367" y="418"/>
                    <a:pt x="367" y="418"/>
                    <a:pt x="367" y="418"/>
                  </a:cubicBezTo>
                  <a:cubicBezTo>
                    <a:pt x="369" y="419"/>
                    <a:pt x="370" y="420"/>
                    <a:pt x="368" y="421"/>
                  </a:cubicBezTo>
                  <a:cubicBezTo>
                    <a:pt x="368" y="421"/>
                    <a:pt x="368" y="421"/>
                    <a:pt x="368" y="421"/>
                  </a:cubicBezTo>
                  <a:cubicBezTo>
                    <a:pt x="368" y="420"/>
                    <a:pt x="368" y="419"/>
                    <a:pt x="367" y="418"/>
                  </a:cubicBezTo>
                  <a:close/>
                  <a:moveTo>
                    <a:pt x="1383" y="257"/>
                  </a:moveTo>
                  <a:cubicBezTo>
                    <a:pt x="1383" y="257"/>
                    <a:pt x="1383" y="257"/>
                    <a:pt x="1383" y="257"/>
                  </a:cubicBezTo>
                  <a:cubicBezTo>
                    <a:pt x="1383" y="257"/>
                    <a:pt x="1382" y="256"/>
                    <a:pt x="1381" y="255"/>
                  </a:cubicBezTo>
                  <a:cubicBezTo>
                    <a:pt x="1384" y="255"/>
                    <a:pt x="1384" y="256"/>
                    <a:pt x="1383" y="257"/>
                  </a:cubicBezTo>
                  <a:close/>
                  <a:moveTo>
                    <a:pt x="1527" y="169"/>
                  </a:moveTo>
                  <a:cubicBezTo>
                    <a:pt x="1527" y="169"/>
                    <a:pt x="1527" y="169"/>
                    <a:pt x="1527" y="169"/>
                  </a:cubicBezTo>
                  <a:cubicBezTo>
                    <a:pt x="1527" y="169"/>
                    <a:pt x="1526" y="170"/>
                    <a:pt x="1526" y="171"/>
                  </a:cubicBezTo>
                  <a:cubicBezTo>
                    <a:pt x="1526" y="171"/>
                    <a:pt x="1525" y="170"/>
                    <a:pt x="1525" y="170"/>
                  </a:cubicBezTo>
                  <a:cubicBezTo>
                    <a:pt x="1524" y="170"/>
                    <a:pt x="1525" y="169"/>
                    <a:pt x="1527" y="169"/>
                  </a:cubicBezTo>
                  <a:close/>
                  <a:moveTo>
                    <a:pt x="1373" y="154"/>
                  </a:moveTo>
                  <a:cubicBezTo>
                    <a:pt x="1373" y="154"/>
                    <a:pt x="1373" y="154"/>
                    <a:pt x="1373" y="154"/>
                  </a:cubicBezTo>
                  <a:cubicBezTo>
                    <a:pt x="1373" y="154"/>
                    <a:pt x="1373" y="154"/>
                    <a:pt x="1373" y="154"/>
                  </a:cubicBezTo>
                  <a:cubicBezTo>
                    <a:pt x="1372" y="153"/>
                    <a:pt x="1373" y="153"/>
                    <a:pt x="1373" y="152"/>
                  </a:cubicBezTo>
                  <a:cubicBezTo>
                    <a:pt x="1373" y="153"/>
                    <a:pt x="1373" y="153"/>
                    <a:pt x="1373" y="154"/>
                  </a:cubicBezTo>
                  <a:close/>
                  <a:moveTo>
                    <a:pt x="1157" y="101"/>
                  </a:moveTo>
                  <a:cubicBezTo>
                    <a:pt x="1157" y="101"/>
                    <a:pt x="1157" y="101"/>
                    <a:pt x="1157" y="101"/>
                  </a:cubicBezTo>
                  <a:cubicBezTo>
                    <a:pt x="1163" y="102"/>
                    <a:pt x="1159" y="103"/>
                    <a:pt x="1156" y="104"/>
                  </a:cubicBezTo>
                  <a:cubicBezTo>
                    <a:pt x="1156" y="103"/>
                    <a:pt x="1156" y="102"/>
                    <a:pt x="1157" y="101"/>
                  </a:cubicBezTo>
                  <a:close/>
                  <a:moveTo>
                    <a:pt x="1153" y="103"/>
                  </a:moveTo>
                  <a:cubicBezTo>
                    <a:pt x="1153" y="103"/>
                    <a:pt x="1153" y="103"/>
                    <a:pt x="1153" y="103"/>
                  </a:cubicBezTo>
                  <a:cubicBezTo>
                    <a:pt x="1155" y="101"/>
                    <a:pt x="1155" y="101"/>
                    <a:pt x="1155" y="101"/>
                  </a:cubicBezTo>
                  <a:cubicBezTo>
                    <a:pt x="1156" y="101"/>
                    <a:pt x="1156" y="101"/>
                    <a:pt x="1156" y="101"/>
                  </a:cubicBezTo>
                  <a:cubicBezTo>
                    <a:pt x="1156" y="102"/>
                    <a:pt x="1155" y="103"/>
                    <a:pt x="1153" y="103"/>
                  </a:cubicBezTo>
                  <a:close/>
                  <a:moveTo>
                    <a:pt x="1117" y="105"/>
                  </a:moveTo>
                  <a:cubicBezTo>
                    <a:pt x="1117" y="105"/>
                    <a:pt x="1117" y="105"/>
                    <a:pt x="1117" y="105"/>
                  </a:cubicBezTo>
                  <a:cubicBezTo>
                    <a:pt x="1119" y="105"/>
                    <a:pt x="1119" y="105"/>
                    <a:pt x="1119" y="105"/>
                  </a:cubicBezTo>
                  <a:cubicBezTo>
                    <a:pt x="1119" y="105"/>
                    <a:pt x="1118" y="105"/>
                    <a:pt x="1118" y="105"/>
                  </a:cubicBezTo>
                  <a:cubicBezTo>
                    <a:pt x="1117" y="105"/>
                    <a:pt x="1117" y="105"/>
                    <a:pt x="1117" y="105"/>
                  </a:cubicBezTo>
                  <a:cubicBezTo>
                    <a:pt x="1117" y="105"/>
                    <a:pt x="1117" y="105"/>
                    <a:pt x="1117" y="105"/>
                  </a:cubicBezTo>
                  <a:close/>
                  <a:moveTo>
                    <a:pt x="877" y="229"/>
                  </a:moveTo>
                  <a:cubicBezTo>
                    <a:pt x="877" y="229"/>
                    <a:pt x="877" y="229"/>
                    <a:pt x="877" y="229"/>
                  </a:cubicBezTo>
                  <a:cubicBezTo>
                    <a:pt x="877" y="229"/>
                    <a:pt x="877" y="229"/>
                    <a:pt x="877" y="229"/>
                  </a:cubicBezTo>
                  <a:cubicBezTo>
                    <a:pt x="877" y="229"/>
                    <a:pt x="877" y="229"/>
                    <a:pt x="877" y="229"/>
                  </a:cubicBezTo>
                  <a:cubicBezTo>
                    <a:pt x="877" y="229"/>
                    <a:pt x="877" y="229"/>
                    <a:pt x="877" y="229"/>
                  </a:cubicBezTo>
                  <a:close/>
                  <a:moveTo>
                    <a:pt x="847" y="176"/>
                  </a:moveTo>
                  <a:cubicBezTo>
                    <a:pt x="847" y="176"/>
                    <a:pt x="847" y="176"/>
                    <a:pt x="847" y="176"/>
                  </a:cubicBezTo>
                  <a:cubicBezTo>
                    <a:pt x="846" y="177"/>
                    <a:pt x="846" y="177"/>
                    <a:pt x="846" y="177"/>
                  </a:cubicBezTo>
                  <a:cubicBezTo>
                    <a:pt x="846" y="177"/>
                    <a:pt x="846" y="177"/>
                    <a:pt x="846" y="176"/>
                  </a:cubicBezTo>
                  <a:cubicBezTo>
                    <a:pt x="846" y="176"/>
                    <a:pt x="846" y="176"/>
                    <a:pt x="847" y="176"/>
                  </a:cubicBezTo>
                  <a:close/>
                  <a:moveTo>
                    <a:pt x="827" y="171"/>
                  </a:moveTo>
                  <a:cubicBezTo>
                    <a:pt x="827" y="171"/>
                    <a:pt x="827" y="171"/>
                    <a:pt x="827" y="171"/>
                  </a:cubicBezTo>
                  <a:cubicBezTo>
                    <a:pt x="827" y="171"/>
                    <a:pt x="826" y="171"/>
                    <a:pt x="826" y="170"/>
                  </a:cubicBezTo>
                  <a:cubicBezTo>
                    <a:pt x="827" y="170"/>
                    <a:pt x="828" y="170"/>
                    <a:pt x="828" y="171"/>
                  </a:cubicBezTo>
                  <a:cubicBezTo>
                    <a:pt x="828" y="171"/>
                    <a:pt x="827" y="171"/>
                    <a:pt x="827" y="171"/>
                  </a:cubicBezTo>
                  <a:close/>
                  <a:moveTo>
                    <a:pt x="803" y="170"/>
                  </a:moveTo>
                  <a:cubicBezTo>
                    <a:pt x="803" y="170"/>
                    <a:pt x="803" y="170"/>
                    <a:pt x="803" y="170"/>
                  </a:cubicBezTo>
                  <a:cubicBezTo>
                    <a:pt x="803" y="170"/>
                    <a:pt x="803" y="170"/>
                    <a:pt x="803" y="170"/>
                  </a:cubicBezTo>
                  <a:cubicBezTo>
                    <a:pt x="803" y="170"/>
                    <a:pt x="803" y="170"/>
                    <a:pt x="803" y="170"/>
                  </a:cubicBezTo>
                  <a:cubicBezTo>
                    <a:pt x="803" y="170"/>
                    <a:pt x="803" y="170"/>
                    <a:pt x="803" y="170"/>
                  </a:cubicBezTo>
                  <a:close/>
                  <a:moveTo>
                    <a:pt x="692" y="218"/>
                  </a:moveTo>
                  <a:cubicBezTo>
                    <a:pt x="692" y="218"/>
                    <a:pt x="692" y="218"/>
                    <a:pt x="692" y="218"/>
                  </a:cubicBezTo>
                  <a:cubicBezTo>
                    <a:pt x="692" y="218"/>
                    <a:pt x="693" y="218"/>
                    <a:pt x="693" y="218"/>
                  </a:cubicBezTo>
                  <a:cubicBezTo>
                    <a:pt x="693" y="218"/>
                    <a:pt x="693" y="219"/>
                    <a:pt x="692" y="219"/>
                  </a:cubicBezTo>
                  <a:cubicBezTo>
                    <a:pt x="692" y="219"/>
                    <a:pt x="692" y="219"/>
                    <a:pt x="692" y="219"/>
                  </a:cubicBezTo>
                  <a:cubicBezTo>
                    <a:pt x="692" y="218"/>
                    <a:pt x="692" y="218"/>
                    <a:pt x="692" y="218"/>
                  </a:cubicBezTo>
                  <a:close/>
                  <a:moveTo>
                    <a:pt x="801" y="169"/>
                  </a:moveTo>
                  <a:cubicBezTo>
                    <a:pt x="801" y="169"/>
                    <a:pt x="801" y="169"/>
                    <a:pt x="801" y="169"/>
                  </a:cubicBezTo>
                  <a:cubicBezTo>
                    <a:pt x="802" y="169"/>
                    <a:pt x="802" y="169"/>
                    <a:pt x="802" y="169"/>
                  </a:cubicBezTo>
                  <a:cubicBezTo>
                    <a:pt x="802" y="170"/>
                    <a:pt x="802" y="170"/>
                    <a:pt x="802" y="170"/>
                  </a:cubicBezTo>
                  <a:cubicBezTo>
                    <a:pt x="797" y="170"/>
                    <a:pt x="798" y="173"/>
                    <a:pt x="797" y="175"/>
                  </a:cubicBezTo>
                  <a:cubicBezTo>
                    <a:pt x="791" y="175"/>
                    <a:pt x="783" y="174"/>
                    <a:pt x="778" y="173"/>
                  </a:cubicBezTo>
                  <a:cubicBezTo>
                    <a:pt x="779" y="173"/>
                    <a:pt x="779" y="173"/>
                    <a:pt x="779" y="173"/>
                  </a:cubicBezTo>
                  <a:cubicBezTo>
                    <a:pt x="781" y="172"/>
                    <a:pt x="782" y="172"/>
                    <a:pt x="784" y="171"/>
                  </a:cubicBezTo>
                  <a:cubicBezTo>
                    <a:pt x="790" y="171"/>
                    <a:pt x="797" y="171"/>
                    <a:pt x="801" y="169"/>
                  </a:cubicBezTo>
                  <a:close/>
                  <a:moveTo>
                    <a:pt x="690" y="218"/>
                  </a:moveTo>
                  <a:cubicBezTo>
                    <a:pt x="690" y="218"/>
                    <a:pt x="690" y="218"/>
                    <a:pt x="690" y="218"/>
                  </a:cubicBezTo>
                  <a:cubicBezTo>
                    <a:pt x="690" y="218"/>
                    <a:pt x="690" y="218"/>
                    <a:pt x="690" y="218"/>
                  </a:cubicBezTo>
                  <a:cubicBezTo>
                    <a:pt x="689" y="218"/>
                    <a:pt x="688" y="218"/>
                    <a:pt x="688" y="218"/>
                  </a:cubicBezTo>
                  <a:cubicBezTo>
                    <a:pt x="688" y="218"/>
                    <a:pt x="689" y="218"/>
                    <a:pt x="690" y="218"/>
                  </a:cubicBezTo>
                  <a:close/>
                  <a:moveTo>
                    <a:pt x="901" y="229"/>
                  </a:moveTo>
                  <a:cubicBezTo>
                    <a:pt x="901" y="229"/>
                    <a:pt x="901" y="229"/>
                    <a:pt x="901" y="229"/>
                  </a:cubicBezTo>
                  <a:cubicBezTo>
                    <a:pt x="903" y="229"/>
                    <a:pt x="904" y="229"/>
                    <a:pt x="905" y="229"/>
                  </a:cubicBezTo>
                  <a:cubicBezTo>
                    <a:pt x="905" y="229"/>
                    <a:pt x="905" y="230"/>
                    <a:pt x="905" y="230"/>
                  </a:cubicBezTo>
                  <a:cubicBezTo>
                    <a:pt x="902" y="230"/>
                    <a:pt x="902" y="230"/>
                    <a:pt x="902" y="230"/>
                  </a:cubicBezTo>
                  <a:cubicBezTo>
                    <a:pt x="903" y="230"/>
                    <a:pt x="904" y="230"/>
                    <a:pt x="904" y="230"/>
                  </a:cubicBezTo>
                  <a:cubicBezTo>
                    <a:pt x="901" y="229"/>
                    <a:pt x="901" y="229"/>
                    <a:pt x="901" y="229"/>
                  </a:cubicBezTo>
                  <a:close/>
                  <a:moveTo>
                    <a:pt x="878" y="228"/>
                  </a:moveTo>
                  <a:cubicBezTo>
                    <a:pt x="878" y="228"/>
                    <a:pt x="878" y="228"/>
                    <a:pt x="878" y="228"/>
                  </a:cubicBezTo>
                  <a:cubicBezTo>
                    <a:pt x="876" y="229"/>
                    <a:pt x="876" y="229"/>
                    <a:pt x="876" y="229"/>
                  </a:cubicBezTo>
                  <a:cubicBezTo>
                    <a:pt x="876" y="229"/>
                    <a:pt x="875" y="229"/>
                    <a:pt x="874" y="229"/>
                  </a:cubicBezTo>
                  <a:cubicBezTo>
                    <a:pt x="874" y="229"/>
                    <a:pt x="874" y="229"/>
                    <a:pt x="874" y="229"/>
                  </a:cubicBezTo>
                  <a:cubicBezTo>
                    <a:pt x="875" y="229"/>
                    <a:pt x="877" y="229"/>
                    <a:pt x="878" y="228"/>
                  </a:cubicBezTo>
                  <a:close/>
                  <a:moveTo>
                    <a:pt x="1326" y="157"/>
                  </a:moveTo>
                  <a:cubicBezTo>
                    <a:pt x="1326" y="157"/>
                    <a:pt x="1326" y="157"/>
                    <a:pt x="1326" y="157"/>
                  </a:cubicBezTo>
                  <a:cubicBezTo>
                    <a:pt x="1325" y="157"/>
                    <a:pt x="1325" y="157"/>
                    <a:pt x="1325" y="157"/>
                  </a:cubicBezTo>
                  <a:cubicBezTo>
                    <a:pt x="1326" y="157"/>
                    <a:pt x="1326" y="157"/>
                    <a:pt x="1327" y="157"/>
                  </a:cubicBezTo>
                  <a:cubicBezTo>
                    <a:pt x="1326" y="157"/>
                    <a:pt x="1326" y="157"/>
                    <a:pt x="1326" y="157"/>
                  </a:cubicBezTo>
                  <a:close/>
                  <a:moveTo>
                    <a:pt x="1167" y="104"/>
                  </a:moveTo>
                  <a:cubicBezTo>
                    <a:pt x="1167" y="104"/>
                    <a:pt x="1167" y="104"/>
                    <a:pt x="1167" y="104"/>
                  </a:cubicBezTo>
                  <a:cubicBezTo>
                    <a:pt x="1167" y="104"/>
                    <a:pt x="1167" y="105"/>
                    <a:pt x="1167" y="105"/>
                  </a:cubicBezTo>
                  <a:cubicBezTo>
                    <a:pt x="1167" y="105"/>
                    <a:pt x="1167" y="105"/>
                    <a:pt x="1167" y="105"/>
                  </a:cubicBezTo>
                  <a:cubicBezTo>
                    <a:pt x="1165" y="105"/>
                    <a:pt x="1165" y="105"/>
                    <a:pt x="1165" y="105"/>
                  </a:cubicBezTo>
                  <a:cubicBezTo>
                    <a:pt x="1166" y="105"/>
                    <a:pt x="1166" y="104"/>
                    <a:pt x="1167" y="104"/>
                  </a:cubicBezTo>
                  <a:close/>
                  <a:moveTo>
                    <a:pt x="1122" y="100"/>
                  </a:moveTo>
                  <a:cubicBezTo>
                    <a:pt x="1122" y="100"/>
                    <a:pt x="1122" y="100"/>
                    <a:pt x="1122" y="100"/>
                  </a:cubicBezTo>
                  <a:cubicBezTo>
                    <a:pt x="1119" y="100"/>
                    <a:pt x="1117" y="101"/>
                    <a:pt x="1114" y="100"/>
                  </a:cubicBezTo>
                  <a:cubicBezTo>
                    <a:pt x="1116" y="101"/>
                    <a:pt x="1115" y="102"/>
                    <a:pt x="1115" y="103"/>
                  </a:cubicBezTo>
                  <a:cubicBezTo>
                    <a:pt x="1115" y="102"/>
                    <a:pt x="1115" y="102"/>
                    <a:pt x="1115" y="102"/>
                  </a:cubicBezTo>
                  <a:cubicBezTo>
                    <a:pt x="1115" y="103"/>
                    <a:pt x="1114" y="103"/>
                    <a:pt x="1113" y="104"/>
                  </a:cubicBezTo>
                  <a:cubicBezTo>
                    <a:pt x="1112" y="104"/>
                    <a:pt x="1110" y="103"/>
                    <a:pt x="1110" y="101"/>
                  </a:cubicBezTo>
                  <a:cubicBezTo>
                    <a:pt x="1107" y="101"/>
                    <a:pt x="1105" y="102"/>
                    <a:pt x="1102" y="102"/>
                  </a:cubicBezTo>
                  <a:cubicBezTo>
                    <a:pt x="1099" y="101"/>
                    <a:pt x="1099" y="101"/>
                    <a:pt x="1099" y="101"/>
                  </a:cubicBezTo>
                  <a:cubicBezTo>
                    <a:pt x="1102" y="101"/>
                    <a:pt x="1105" y="100"/>
                    <a:pt x="1107" y="99"/>
                  </a:cubicBezTo>
                  <a:cubicBezTo>
                    <a:pt x="1108" y="99"/>
                    <a:pt x="1108" y="99"/>
                    <a:pt x="1109" y="99"/>
                  </a:cubicBezTo>
                  <a:cubicBezTo>
                    <a:pt x="1109" y="100"/>
                    <a:pt x="1109" y="100"/>
                    <a:pt x="1109" y="100"/>
                  </a:cubicBezTo>
                  <a:cubicBezTo>
                    <a:pt x="1109" y="99"/>
                    <a:pt x="1110" y="99"/>
                    <a:pt x="1110" y="99"/>
                  </a:cubicBezTo>
                  <a:cubicBezTo>
                    <a:pt x="1110" y="99"/>
                    <a:pt x="1110" y="99"/>
                    <a:pt x="1111" y="99"/>
                  </a:cubicBezTo>
                  <a:cubicBezTo>
                    <a:pt x="1110" y="99"/>
                    <a:pt x="1110" y="99"/>
                    <a:pt x="1111" y="100"/>
                  </a:cubicBezTo>
                  <a:cubicBezTo>
                    <a:pt x="1117" y="99"/>
                    <a:pt x="1117" y="99"/>
                    <a:pt x="1117" y="99"/>
                  </a:cubicBezTo>
                  <a:cubicBezTo>
                    <a:pt x="1117" y="99"/>
                    <a:pt x="1117" y="100"/>
                    <a:pt x="1118" y="100"/>
                  </a:cubicBezTo>
                  <a:cubicBezTo>
                    <a:pt x="1119" y="100"/>
                    <a:pt x="1120" y="100"/>
                    <a:pt x="1121" y="100"/>
                  </a:cubicBezTo>
                  <a:cubicBezTo>
                    <a:pt x="1121" y="100"/>
                    <a:pt x="1121" y="100"/>
                    <a:pt x="1122" y="100"/>
                  </a:cubicBezTo>
                  <a:close/>
                  <a:moveTo>
                    <a:pt x="1117" y="99"/>
                  </a:moveTo>
                  <a:cubicBezTo>
                    <a:pt x="1117" y="99"/>
                    <a:pt x="1117" y="99"/>
                    <a:pt x="1117" y="99"/>
                  </a:cubicBezTo>
                  <a:cubicBezTo>
                    <a:pt x="1117" y="99"/>
                    <a:pt x="1117" y="99"/>
                    <a:pt x="1117" y="99"/>
                  </a:cubicBezTo>
                  <a:cubicBezTo>
                    <a:pt x="1117" y="99"/>
                    <a:pt x="1117" y="99"/>
                    <a:pt x="1117" y="99"/>
                  </a:cubicBezTo>
                  <a:cubicBezTo>
                    <a:pt x="1117" y="99"/>
                    <a:pt x="1117" y="99"/>
                    <a:pt x="1117" y="99"/>
                  </a:cubicBezTo>
                  <a:cubicBezTo>
                    <a:pt x="1117" y="99"/>
                    <a:pt x="1117" y="99"/>
                    <a:pt x="1117" y="99"/>
                  </a:cubicBezTo>
                  <a:close/>
                  <a:moveTo>
                    <a:pt x="1367" y="154"/>
                  </a:moveTo>
                  <a:cubicBezTo>
                    <a:pt x="1367" y="154"/>
                    <a:pt x="1367" y="154"/>
                    <a:pt x="1367" y="154"/>
                  </a:cubicBezTo>
                  <a:cubicBezTo>
                    <a:pt x="1368" y="154"/>
                    <a:pt x="1368" y="155"/>
                    <a:pt x="1368" y="155"/>
                  </a:cubicBezTo>
                  <a:cubicBezTo>
                    <a:pt x="1367" y="156"/>
                    <a:pt x="1366" y="157"/>
                    <a:pt x="1364" y="157"/>
                  </a:cubicBezTo>
                  <a:cubicBezTo>
                    <a:pt x="1364" y="157"/>
                    <a:pt x="1364" y="157"/>
                    <a:pt x="1364" y="156"/>
                  </a:cubicBezTo>
                  <a:cubicBezTo>
                    <a:pt x="1367" y="157"/>
                    <a:pt x="1366" y="155"/>
                    <a:pt x="1367" y="155"/>
                  </a:cubicBezTo>
                  <a:cubicBezTo>
                    <a:pt x="1367" y="154"/>
                    <a:pt x="1367" y="154"/>
                    <a:pt x="1367" y="154"/>
                  </a:cubicBezTo>
                  <a:close/>
                  <a:moveTo>
                    <a:pt x="1152" y="105"/>
                  </a:moveTo>
                  <a:cubicBezTo>
                    <a:pt x="1152" y="105"/>
                    <a:pt x="1152" y="105"/>
                    <a:pt x="1152" y="105"/>
                  </a:cubicBezTo>
                  <a:cubicBezTo>
                    <a:pt x="1153" y="103"/>
                    <a:pt x="1153" y="103"/>
                    <a:pt x="1153" y="103"/>
                  </a:cubicBezTo>
                  <a:cubicBezTo>
                    <a:pt x="1155" y="105"/>
                    <a:pt x="1155" y="105"/>
                    <a:pt x="1155" y="105"/>
                  </a:cubicBezTo>
                  <a:cubicBezTo>
                    <a:pt x="1155" y="105"/>
                    <a:pt x="1155" y="105"/>
                    <a:pt x="1155" y="105"/>
                  </a:cubicBezTo>
                  <a:cubicBezTo>
                    <a:pt x="1154" y="105"/>
                    <a:pt x="1153" y="106"/>
                    <a:pt x="1152" y="106"/>
                  </a:cubicBezTo>
                  <a:cubicBezTo>
                    <a:pt x="1152" y="106"/>
                    <a:pt x="1153" y="106"/>
                    <a:pt x="1154" y="106"/>
                  </a:cubicBezTo>
                  <a:cubicBezTo>
                    <a:pt x="1153" y="107"/>
                    <a:pt x="1151" y="107"/>
                    <a:pt x="1148" y="107"/>
                  </a:cubicBezTo>
                  <a:cubicBezTo>
                    <a:pt x="1143" y="105"/>
                    <a:pt x="1147" y="110"/>
                    <a:pt x="1143" y="111"/>
                  </a:cubicBezTo>
                  <a:cubicBezTo>
                    <a:pt x="1143" y="111"/>
                    <a:pt x="1142" y="111"/>
                    <a:pt x="1142" y="110"/>
                  </a:cubicBezTo>
                  <a:cubicBezTo>
                    <a:pt x="1141" y="108"/>
                    <a:pt x="1139" y="108"/>
                    <a:pt x="1138" y="109"/>
                  </a:cubicBezTo>
                  <a:cubicBezTo>
                    <a:pt x="1138" y="109"/>
                    <a:pt x="1138" y="109"/>
                    <a:pt x="1138" y="108"/>
                  </a:cubicBezTo>
                  <a:cubicBezTo>
                    <a:pt x="1137" y="108"/>
                    <a:pt x="1137" y="108"/>
                    <a:pt x="1137" y="107"/>
                  </a:cubicBezTo>
                  <a:cubicBezTo>
                    <a:pt x="1136" y="108"/>
                    <a:pt x="1136" y="108"/>
                    <a:pt x="1136" y="108"/>
                  </a:cubicBezTo>
                  <a:cubicBezTo>
                    <a:pt x="1134" y="106"/>
                    <a:pt x="1132" y="105"/>
                    <a:pt x="1133" y="104"/>
                  </a:cubicBezTo>
                  <a:cubicBezTo>
                    <a:pt x="1132" y="106"/>
                    <a:pt x="1132" y="106"/>
                    <a:pt x="1132" y="106"/>
                  </a:cubicBezTo>
                  <a:cubicBezTo>
                    <a:pt x="1132" y="106"/>
                    <a:pt x="1132" y="105"/>
                    <a:pt x="1131" y="104"/>
                  </a:cubicBezTo>
                  <a:cubicBezTo>
                    <a:pt x="1130" y="104"/>
                    <a:pt x="1129" y="104"/>
                    <a:pt x="1129" y="105"/>
                  </a:cubicBezTo>
                  <a:cubicBezTo>
                    <a:pt x="1129" y="104"/>
                    <a:pt x="1129" y="104"/>
                    <a:pt x="1129" y="103"/>
                  </a:cubicBezTo>
                  <a:cubicBezTo>
                    <a:pt x="1128" y="104"/>
                    <a:pt x="1128" y="105"/>
                    <a:pt x="1127" y="105"/>
                  </a:cubicBezTo>
                  <a:cubicBezTo>
                    <a:pt x="1126" y="105"/>
                    <a:pt x="1125" y="105"/>
                    <a:pt x="1125" y="104"/>
                  </a:cubicBezTo>
                  <a:cubicBezTo>
                    <a:pt x="1127" y="103"/>
                    <a:pt x="1127" y="102"/>
                    <a:pt x="1131" y="102"/>
                  </a:cubicBezTo>
                  <a:cubicBezTo>
                    <a:pt x="1128" y="101"/>
                    <a:pt x="1127" y="103"/>
                    <a:pt x="1125" y="103"/>
                  </a:cubicBezTo>
                  <a:cubicBezTo>
                    <a:pt x="1125" y="103"/>
                    <a:pt x="1125" y="103"/>
                    <a:pt x="1125" y="103"/>
                  </a:cubicBezTo>
                  <a:cubicBezTo>
                    <a:pt x="1125" y="102"/>
                    <a:pt x="1125" y="102"/>
                    <a:pt x="1125" y="101"/>
                  </a:cubicBezTo>
                  <a:cubicBezTo>
                    <a:pt x="1126" y="101"/>
                    <a:pt x="1127" y="101"/>
                    <a:pt x="1128" y="100"/>
                  </a:cubicBezTo>
                  <a:cubicBezTo>
                    <a:pt x="1130" y="100"/>
                    <a:pt x="1132" y="100"/>
                    <a:pt x="1134" y="100"/>
                  </a:cubicBezTo>
                  <a:cubicBezTo>
                    <a:pt x="1134" y="101"/>
                    <a:pt x="1133" y="101"/>
                    <a:pt x="1133" y="102"/>
                  </a:cubicBezTo>
                  <a:cubicBezTo>
                    <a:pt x="1141" y="100"/>
                    <a:pt x="1148" y="101"/>
                    <a:pt x="1152" y="105"/>
                  </a:cubicBezTo>
                  <a:close/>
                  <a:moveTo>
                    <a:pt x="1441" y="144"/>
                  </a:moveTo>
                  <a:cubicBezTo>
                    <a:pt x="1441" y="144"/>
                    <a:pt x="1441" y="144"/>
                    <a:pt x="1441" y="144"/>
                  </a:cubicBezTo>
                  <a:cubicBezTo>
                    <a:pt x="1441" y="145"/>
                    <a:pt x="1441" y="145"/>
                    <a:pt x="1444" y="146"/>
                  </a:cubicBezTo>
                  <a:cubicBezTo>
                    <a:pt x="1442" y="146"/>
                    <a:pt x="1439" y="147"/>
                    <a:pt x="1438" y="145"/>
                  </a:cubicBezTo>
                  <a:cubicBezTo>
                    <a:pt x="1439" y="146"/>
                    <a:pt x="1439" y="147"/>
                    <a:pt x="1438" y="147"/>
                  </a:cubicBezTo>
                  <a:cubicBezTo>
                    <a:pt x="1437" y="146"/>
                    <a:pt x="1437" y="146"/>
                    <a:pt x="1437" y="146"/>
                  </a:cubicBezTo>
                  <a:cubicBezTo>
                    <a:pt x="1435" y="146"/>
                    <a:pt x="1434" y="146"/>
                    <a:pt x="1433" y="147"/>
                  </a:cubicBezTo>
                  <a:cubicBezTo>
                    <a:pt x="1434" y="146"/>
                    <a:pt x="1434" y="146"/>
                    <a:pt x="1435" y="145"/>
                  </a:cubicBezTo>
                  <a:cubicBezTo>
                    <a:pt x="1436" y="146"/>
                    <a:pt x="1438" y="145"/>
                    <a:pt x="1441" y="144"/>
                  </a:cubicBezTo>
                  <a:close/>
                  <a:moveTo>
                    <a:pt x="532" y="373"/>
                  </a:moveTo>
                  <a:cubicBezTo>
                    <a:pt x="532" y="373"/>
                    <a:pt x="532" y="373"/>
                    <a:pt x="532" y="373"/>
                  </a:cubicBezTo>
                  <a:cubicBezTo>
                    <a:pt x="533" y="372"/>
                    <a:pt x="534" y="372"/>
                    <a:pt x="536" y="371"/>
                  </a:cubicBezTo>
                  <a:cubicBezTo>
                    <a:pt x="535" y="371"/>
                    <a:pt x="534" y="371"/>
                    <a:pt x="532" y="372"/>
                  </a:cubicBezTo>
                  <a:cubicBezTo>
                    <a:pt x="533" y="371"/>
                    <a:pt x="534" y="370"/>
                    <a:pt x="535" y="369"/>
                  </a:cubicBezTo>
                  <a:cubicBezTo>
                    <a:pt x="535" y="369"/>
                    <a:pt x="535" y="369"/>
                    <a:pt x="535" y="369"/>
                  </a:cubicBezTo>
                  <a:cubicBezTo>
                    <a:pt x="536" y="369"/>
                    <a:pt x="536" y="369"/>
                    <a:pt x="536" y="369"/>
                  </a:cubicBezTo>
                  <a:cubicBezTo>
                    <a:pt x="535" y="371"/>
                    <a:pt x="537" y="371"/>
                    <a:pt x="539" y="370"/>
                  </a:cubicBezTo>
                  <a:cubicBezTo>
                    <a:pt x="539" y="371"/>
                    <a:pt x="539" y="371"/>
                    <a:pt x="538" y="371"/>
                  </a:cubicBezTo>
                  <a:cubicBezTo>
                    <a:pt x="538" y="372"/>
                    <a:pt x="537" y="372"/>
                    <a:pt x="537" y="372"/>
                  </a:cubicBezTo>
                  <a:cubicBezTo>
                    <a:pt x="535" y="373"/>
                    <a:pt x="532" y="374"/>
                    <a:pt x="530" y="375"/>
                  </a:cubicBezTo>
                  <a:cubicBezTo>
                    <a:pt x="531" y="374"/>
                    <a:pt x="531" y="374"/>
                    <a:pt x="532" y="373"/>
                  </a:cubicBezTo>
                  <a:close/>
                  <a:moveTo>
                    <a:pt x="1532" y="171"/>
                  </a:moveTo>
                  <a:cubicBezTo>
                    <a:pt x="1532" y="171"/>
                    <a:pt x="1532" y="171"/>
                    <a:pt x="1532" y="171"/>
                  </a:cubicBezTo>
                  <a:cubicBezTo>
                    <a:pt x="1532" y="171"/>
                    <a:pt x="1532" y="171"/>
                    <a:pt x="1532" y="171"/>
                  </a:cubicBezTo>
                  <a:cubicBezTo>
                    <a:pt x="1531" y="171"/>
                    <a:pt x="1531" y="171"/>
                    <a:pt x="1531" y="171"/>
                  </a:cubicBezTo>
                  <a:cubicBezTo>
                    <a:pt x="1529" y="171"/>
                    <a:pt x="1528" y="171"/>
                    <a:pt x="1526" y="171"/>
                  </a:cubicBezTo>
                  <a:cubicBezTo>
                    <a:pt x="1526" y="170"/>
                    <a:pt x="1526" y="170"/>
                    <a:pt x="1527" y="170"/>
                  </a:cubicBezTo>
                  <a:cubicBezTo>
                    <a:pt x="1530" y="168"/>
                    <a:pt x="1531" y="170"/>
                    <a:pt x="1532" y="171"/>
                  </a:cubicBezTo>
                  <a:cubicBezTo>
                    <a:pt x="1532" y="171"/>
                    <a:pt x="1532" y="171"/>
                    <a:pt x="1532" y="171"/>
                  </a:cubicBezTo>
                  <a:close/>
                  <a:moveTo>
                    <a:pt x="1526" y="168"/>
                  </a:moveTo>
                  <a:cubicBezTo>
                    <a:pt x="1526" y="168"/>
                    <a:pt x="1526" y="168"/>
                    <a:pt x="1526" y="168"/>
                  </a:cubicBezTo>
                  <a:cubicBezTo>
                    <a:pt x="1527" y="168"/>
                    <a:pt x="1527" y="168"/>
                    <a:pt x="1527" y="168"/>
                  </a:cubicBezTo>
                  <a:cubicBezTo>
                    <a:pt x="1527" y="168"/>
                    <a:pt x="1527" y="168"/>
                    <a:pt x="1527" y="168"/>
                  </a:cubicBezTo>
                  <a:cubicBezTo>
                    <a:pt x="1527" y="168"/>
                    <a:pt x="1527" y="168"/>
                    <a:pt x="1526" y="168"/>
                  </a:cubicBezTo>
                  <a:close/>
                  <a:moveTo>
                    <a:pt x="1522" y="168"/>
                  </a:moveTo>
                  <a:cubicBezTo>
                    <a:pt x="1522" y="168"/>
                    <a:pt x="1522" y="168"/>
                    <a:pt x="1522" y="168"/>
                  </a:cubicBezTo>
                  <a:cubicBezTo>
                    <a:pt x="1521" y="168"/>
                    <a:pt x="1520" y="168"/>
                    <a:pt x="1520" y="168"/>
                  </a:cubicBezTo>
                  <a:cubicBezTo>
                    <a:pt x="1521" y="166"/>
                    <a:pt x="1520" y="163"/>
                    <a:pt x="1525" y="163"/>
                  </a:cubicBezTo>
                  <a:cubicBezTo>
                    <a:pt x="1528" y="164"/>
                    <a:pt x="1525" y="167"/>
                    <a:pt x="1522" y="168"/>
                  </a:cubicBezTo>
                  <a:close/>
                  <a:moveTo>
                    <a:pt x="1373" y="260"/>
                  </a:moveTo>
                  <a:cubicBezTo>
                    <a:pt x="1373" y="260"/>
                    <a:pt x="1373" y="260"/>
                    <a:pt x="1373" y="260"/>
                  </a:cubicBezTo>
                  <a:cubicBezTo>
                    <a:pt x="1374" y="259"/>
                    <a:pt x="1375" y="258"/>
                    <a:pt x="1379" y="257"/>
                  </a:cubicBezTo>
                  <a:cubicBezTo>
                    <a:pt x="1382" y="257"/>
                    <a:pt x="1381" y="258"/>
                    <a:pt x="1380" y="259"/>
                  </a:cubicBezTo>
                  <a:cubicBezTo>
                    <a:pt x="1381" y="259"/>
                    <a:pt x="1382" y="259"/>
                    <a:pt x="1383" y="258"/>
                  </a:cubicBezTo>
                  <a:cubicBezTo>
                    <a:pt x="1382" y="259"/>
                    <a:pt x="1381" y="260"/>
                    <a:pt x="1381" y="261"/>
                  </a:cubicBezTo>
                  <a:cubicBezTo>
                    <a:pt x="1379" y="260"/>
                    <a:pt x="1376" y="260"/>
                    <a:pt x="1373" y="260"/>
                  </a:cubicBezTo>
                  <a:close/>
                  <a:moveTo>
                    <a:pt x="1381" y="254"/>
                  </a:moveTo>
                  <a:cubicBezTo>
                    <a:pt x="1381" y="254"/>
                    <a:pt x="1381" y="254"/>
                    <a:pt x="1381" y="254"/>
                  </a:cubicBezTo>
                  <a:cubicBezTo>
                    <a:pt x="1381" y="254"/>
                    <a:pt x="1381" y="253"/>
                    <a:pt x="1383" y="253"/>
                  </a:cubicBezTo>
                  <a:cubicBezTo>
                    <a:pt x="1383" y="253"/>
                    <a:pt x="1384" y="253"/>
                    <a:pt x="1384" y="253"/>
                  </a:cubicBezTo>
                  <a:cubicBezTo>
                    <a:pt x="1383" y="253"/>
                    <a:pt x="1382" y="254"/>
                    <a:pt x="1381" y="254"/>
                  </a:cubicBezTo>
                  <a:close/>
                  <a:moveTo>
                    <a:pt x="1418" y="258"/>
                  </a:moveTo>
                  <a:cubicBezTo>
                    <a:pt x="1418" y="258"/>
                    <a:pt x="1418" y="258"/>
                    <a:pt x="1418" y="258"/>
                  </a:cubicBezTo>
                  <a:cubicBezTo>
                    <a:pt x="1421" y="258"/>
                    <a:pt x="1421" y="258"/>
                    <a:pt x="1421" y="258"/>
                  </a:cubicBezTo>
                  <a:cubicBezTo>
                    <a:pt x="1420" y="258"/>
                    <a:pt x="1419" y="258"/>
                    <a:pt x="1418" y="258"/>
                  </a:cubicBezTo>
                  <a:cubicBezTo>
                    <a:pt x="1418" y="258"/>
                    <a:pt x="1418" y="258"/>
                    <a:pt x="1418" y="258"/>
                  </a:cubicBezTo>
                  <a:close/>
                  <a:moveTo>
                    <a:pt x="1462" y="254"/>
                  </a:moveTo>
                  <a:cubicBezTo>
                    <a:pt x="1462" y="254"/>
                    <a:pt x="1462" y="254"/>
                    <a:pt x="1462" y="254"/>
                  </a:cubicBezTo>
                  <a:cubicBezTo>
                    <a:pt x="1460" y="254"/>
                    <a:pt x="1458" y="254"/>
                    <a:pt x="1456" y="254"/>
                  </a:cubicBezTo>
                  <a:cubicBezTo>
                    <a:pt x="1458" y="253"/>
                    <a:pt x="1458" y="253"/>
                    <a:pt x="1458" y="253"/>
                  </a:cubicBezTo>
                  <a:cubicBezTo>
                    <a:pt x="1457" y="253"/>
                    <a:pt x="1457" y="253"/>
                    <a:pt x="1457" y="253"/>
                  </a:cubicBezTo>
                  <a:cubicBezTo>
                    <a:pt x="1459" y="252"/>
                    <a:pt x="1461" y="252"/>
                    <a:pt x="1462" y="251"/>
                  </a:cubicBezTo>
                  <a:cubicBezTo>
                    <a:pt x="1463" y="251"/>
                    <a:pt x="1463" y="251"/>
                    <a:pt x="1464" y="251"/>
                  </a:cubicBezTo>
                  <a:cubicBezTo>
                    <a:pt x="1468" y="251"/>
                    <a:pt x="1467" y="252"/>
                    <a:pt x="1467" y="254"/>
                  </a:cubicBezTo>
                  <a:cubicBezTo>
                    <a:pt x="1466" y="254"/>
                    <a:pt x="1464" y="254"/>
                    <a:pt x="1462" y="254"/>
                  </a:cubicBezTo>
                  <a:close/>
                  <a:moveTo>
                    <a:pt x="1482" y="250"/>
                  </a:moveTo>
                  <a:cubicBezTo>
                    <a:pt x="1482" y="250"/>
                    <a:pt x="1482" y="250"/>
                    <a:pt x="1482" y="250"/>
                  </a:cubicBezTo>
                  <a:cubicBezTo>
                    <a:pt x="1482" y="250"/>
                    <a:pt x="1482" y="250"/>
                    <a:pt x="1482" y="250"/>
                  </a:cubicBezTo>
                  <a:cubicBezTo>
                    <a:pt x="1482" y="250"/>
                    <a:pt x="1482" y="250"/>
                    <a:pt x="1482" y="250"/>
                  </a:cubicBezTo>
                  <a:cubicBezTo>
                    <a:pt x="1482" y="250"/>
                    <a:pt x="1482" y="250"/>
                    <a:pt x="1482" y="250"/>
                  </a:cubicBezTo>
                  <a:close/>
                  <a:moveTo>
                    <a:pt x="1499" y="252"/>
                  </a:moveTo>
                  <a:cubicBezTo>
                    <a:pt x="1499" y="252"/>
                    <a:pt x="1499" y="252"/>
                    <a:pt x="1499" y="252"/>
                  </a:cubicBezTo>
                  <a:cubicBezTo>
                    <a:pt x="1500" y="252"/>
                    <a:pt x="1500" y="252"/>
                    <a:pt x="1500" y="252"/>
                  </a:cubicBezTo>
                  <a:cubicBezTo>
                    <a:pt x="1500" y="252"/>
                    <a:pt x="1499" y="253"/>
                    <a:pt x="1498" y="253"/>
                  </a:cubicBezTo>
                  <a:cubicBezTo>
                    <a:pt x="1499" y="252"/>
                    <a:pt x="1499" y="252"/>
                    <a:pt x="1499" y="252"/>
                  </a:cubicBezTo>
                  <a:close/>
                  <a:moveTo>
                    <a:pt x="1468" y="147"/>
                  </a:moveTo>
                  <a:cubicBezTo>
                    <a:pt x="1468" y="147"/>
                    <a:pt x="1468" y="147"/>
                    <a:pt x="1468" y="147"/>
                  </a:cubicBezTo>
                  <a:cubicBezTo>
                    <a:pt x="1466" y="147"/>
                    <a:pt x="1465" y="146"/>
                    <a:pt x="1464" y="145"/>
                  </a:cubicBezTo>
                  <a:cubicBezTo>
                    <a:pt x="1464" y="145"/>
                    <a:pt x="1464" y="144"/>
                    <a:pt x="1463" y="144"/>
                  </a:cubicBezTo>
                  <a:cubicBezTo>
                    <a:pt x="1464" y="143"/>
                    <a:pt x="1464" y="143"/>
                    <a:pt x="1464" y="143"/>
                  </a:cubicBezTo>
                  <a:cubicBezTo>
                    <a:pt x="1465" y="143"/>
                    <a:pt x="1465" y="143"/>
                    <a:pt x="1465" y="143"/>
                  </a:cubicBezTo>
                  <a:cubicBezTo>
                    <a:pt x="1465" y="143"/>
                    <a:pt x="1465" y="143"/>
                    <a:pt x="1465" y="143"/>
                  </a:cubicBezTo>
                  <a:cubicBezTo>
                    <a:pt x="1465" y="143"/>
                    <a:pt x="1465" y="143"/>
                    <a:pt x="1465" y="143"/>
                  </a:cubicBezTo>
                  <a:cubicBezTo>
                    <a:pt x="1466" y="143"/>
                    <a:pt x="1468" y="143"/>
                    <a:pt x="1469" y="143"/>
                  </a:cubicBezTo>
                  <a:cubicBezTo>
                    <a:pt x="1468" y="143"/>
                    <a:pt x="1467" y="144"/>
                    <a:pt x="1466" y="145"/>
                  </a:cubicBezTo>
                  <a:cubicBezTo>
                    <a:pt x="1468" y="144"/>
                    <a:pt x="1468" y="145"/>
                    <a:pt x="1468" y="147"/>
                  </a:cubicBezTo>
                  <a:close/>
                  <a:moveTo>
                    <a:pt x="357" y="426"/>
                  </a:moveTo>
                  <a:cubicBezTo>
                    <a:pt x="357" y="426"/>
                    <a:pt x="357" y="426"/>
                    <a:pt x="357" y="426"/>
                  </a:cubicBezTo>
                  <a:cubicBezTo>
                    <a:pt x="357" y="427"/>
                    <a:pt x="356" y="428"/>
                    <a:pt x="356" y="428"/>
                  </a:cubicBezTo>
                  <a:cubicBezTo>
                    <a:pt x="355" y="430"/>
                    <a:pt x="353" y="432"/>
                    <a:pt x="352" y="432"/>
                  </a:cubicBezTo>
                  <a:cubicBezTo>
                    <a:pt x="351" y="432"/>
                    <a:pt x="351" y="433"/>
                    <a:pt x="351" y="433"/>
                  </a:cubicBezTo>
                  <a:cubicBezTo>
                    <a:pt x="351" y="430"/>
                    <a:pt x="352" y="428"/>
                    <a:pt x="353" y="426"/>
                  </a:cubicBezTo>
                  <a:cubicBezTo>
                    <a:pt x="356" y="425"/>
                    <a:pt x="357" y="425"/>
                    <a:pt x="357" y="425"/>
                  </a:cubicBezTo>
                  <a:cubicBezTo>
                    <a:pt x="357" y="425"/>
                    <a:pt x="357" y="426"/>
                    <a:pt x="357" y="426"/>
                  </a:cubicBezTo>
                  <a:close/>
                  <a:moveTo>
                    <a:pt x="340" y="437"/>
                  </a:moveTo>
                  <a:cubicBezTo>
                    <a:pt x="340" y="437"/>
                    <a:pt x="340" y="437"/>
                    <a:pt x="340" y="437"/>
                  </a:cubicBezTo>
                  <a:cubicBezTo>
                    <a:pt x="338" y="438"/>
                    <a:pt x="337" y="439"/>
                    <a:pt x="336" y="439"/>
                  </a:cubicBezTo>
                  <a:cubicBezTo>
                    <a:pt x="335" y="438"/>
                    <a:pt x="335" y="438"/>
                    <a:pt x="335" y="438"/>
                  </a:cubicBezTo>
                  <a:cubicBezTo>
                    <a:pt x="337" y="437"/>
                    <a:pt x="338" y="437"/>
                    <a:pt x="340" y="437"/>
                  </a:cubicBezTo>
                  <a:cubicBezTo>
                    <a:pt x="340" y="437"/>
                    <a:pt x="340" y="437"/>
                    <a:pt x="340" y="437"/>
                  </a:cubicBezTo>
                  <a:cubicBezTo>
                    <a:pt x="340" y="437"/>
                    <a:pt x="340" y="437"/>
                    <a:pt x="340" y="437"/>
                  </a:cubicBezTo>
                  <a:close/>
                  <a:moveTo>
                    <a:pt x="335" y="438"/>
                  </a:moveTo>
                  <a:cubicBezTo>
                    <a:pt x="335" y="438"/>
                    <a:pt x="335" y="438"/>
                    <a:pt x="335" y="438"/>
                  </a:cubicBezTo>
                  <a:cubicBezTo>
                    <a:pt x="335" y="438"/>
                    <a:pt x="335" y="438"/>
                    <a:pt x="336" y="439"/>
                  </a:cubicBezTo>
                  <a:cubicBezTo>
                    <a:pt x="335" y="439"/>
                    <a:pt x="334" y="439"/>
                    <a:pt x="334" y="438"/>
                  </a:cubicBezTo>
                  <a:cubicBezTo>
                    <a:pt x="334" y="438"/>
                    <a:pt x="335" y="438"/>
                    <a:pt x="335" y="438"/>
                  </a:cubicBezTo>
                  <a:close/>
                  <a:moveTo>
                    <a:pt x="350" y="434"/>
                  </a:moveTo>
                  <a:cubicBezTo>
                    <a:pt x="350" y="434"/>
                    <a:pt x="350" y="434"/>
                    <a:pt x="350" y="434"/>
                  </a:cubicBezTo>
                  <a:cubicBezTo>
                    <a:pt x="350" y="434"/>
                    <a:pt x="350" y="434"/>
                    <a:pt x="350" y="434"/>
                  </a:cubicBezTo>
                  <a:cubicBezTo>
                    <a:pt x="350" y="434"/>
                    <a:pt x="350" y="434"/>
                    <a:pt x="350" y="434"/>
                  </a:cubicBezTo>
                  <a:cubicBezTo>
                    <a:pt x="350" y="434"/>
                    <a:pt x="350" y="434"/>
                    <a:pt x="350" y="434"/>
                  </a:cubicBezTo>
                  <a:close/>
                  <a:moveTo>
                    <a:pt x="355" y="435"/>
                  </a:moveTo>
                  <a:cubicBezTo>
                    <a:pt x="355" y="435"/>
                    <a:pt x="355" y="435"/>
                    <a:pt x="355" y="435"/>
                  </a:cubicBezTo>
                  <a:cubicBezTo>
                    <a:pt x="353" y="435"/>
                    <a:pt x="353" y="434"/>
                    <a:pt x="353" y="434"/>
                  </a:cubicBezTo>
                  <a:cubicBezTo>
                    <a:pt x="354" y="434"/>
                    <a:pt x="355" y="434"/>
                    <a:pt x="355" y="435"/>
                  </a:cubicBezTo>
                  <a:close/>
                  <a:moveTo>
                    <a:pt x="354" y="431"/>
                  </a:moveTo>
                  <a:cubicBezTo>
                    <a:pt x="354" y="431"/>
                    <a:pt x="354" y="431"/>
                    <a:pt x="354" y="431"/>
                  </a:cubicBezTo>
                  <a:cubicBezTo>
                    <a:pt x="358" y="431"/>
                    <a:pt x="358" y="431"/>
                    <a:pt x="358" y="431"/>
                  </a:cubicBezTo>
                  <a:cubicBezTo>
                    <a:pt x="361" y="428"/>
                    <a:pt x="359" y="428"/>
                    <a:pt x="358" y="426"/>
                  </a:cubicBezTo>
                  <a:cubicBezTo>
                    <a:pt x="359" y="426"/>
                    <a:pt x="360" y="425"/>
                    <a:pt x="360" y="424"/>
                  </a:cubicBezTo>
                  <a:cubicBezTo>
                    <a:pt x="360" y="425"/>
                    <a:pt x="360" y="425"/>
                    <a:pt x="361" y="425"/>
                  </a:cubicBezTo>
                  <a:cubicBezTo>
                    <a:pt x="361" y="426"/>
                    <a:pt x="360" y="426"/>
                    <a:pt x="359" y="427"/>
                  </a:cubicBezTo>
                  <a:cubicBezTo>
                    <a:pt x="361" y="427"/>
                    <a:pt x="361" y="427"/>
                    <a:pt x="361" y="427"/>
                  </a:cubicBezTo>
                  <a:cubicBezTo>
                    <a:pt x="360" y="428"/>
                    <a:pt x="366" y="431"/>
                    <a:pt x="358" y="434"/>
                  </a:cubicBezTo>
                  <a:cubicBezTo>
                    <a:pt x="357" y="434"/>
                    <a:pt x="357" y="434"/>
                    <a:pt x="356" y="434"/>
                  </a:cubicBezTo>
                  <a:cubicBezTo>
                    <a:pt x="358" y="432"/>
                    <a:pt x="351" y="434"/>
                    <a:pt x="354" y="431"/>
                  </a:cubicBezTo>
                  <a:close/>
                  <a:moveTo>
                    <a:pt x="430" y="403"/>
                  </a:moveTo>
                  <a:cubicBezTo>
                    <a:pt x="430" y="403"/>
                    <a:pt x="430" y="403"/>
                    <a:pt x="430" y="403"/>
                  </a:cubicBezTo>
                  <a:cubicBezTo>
                    <a:pt x="431" y="402"/>
                    <a:pt x="432" y="402"/>
                    <a:pt x="434" y="401"/>
                  </a:cubicBezTo>
                  <a:cubicBezTo>
                    <a:pt x="431" y="401"/>
                    <a:pt x="432" y="400"/>
                    <a:pt x="430" y="399"/>
                  </a:cubicBezTo>
                  <a:cubicBezTo>
                    <a:pt x="430" y="399"/>
                    <a:pt x="430" y="399"/>
                    <a:pt x="431" y="399"/>
                  </a:cubicBezTo>
                  <a:cubicBezTo>
                    <a:pt x="433" y="396"/>
                    <a:pt x="438" y="396"/>
                    <a:pt x="441" y="394"/>
                  </a:cubicBezTo>
                  <a:cubicBezTo>
                    <a:pt x="442" y="395"/>
                    <a:pt x="442" y="395"/>
                    <a:pt x="442" y="396"/>
                  </a:cubicBezTo>
                  <a:cubicBezTo>
                    <a:pt x="440" y="397"/>
                    <a:pt x="438" y="398"/>
                    <a:pt x="436" y="399"/>
                  </a:cubicBezTo>
                  <a:cubicBezTo>
                    <a:pt x="441" y="396"/>
                    <a:pt x="441" y="396"/>
                    <a:pt x="441" y="396"/>
                  </a:cubicBezTo>
                  <a:cubicBezTo>
                    <a:pt x="441" y="397"/>
                    <a:pt x="441" y="397"/>
                    <a:pt x="440" y="397"/>
                  </a:cubicBezTo>
                  <a:cubicBezTo>
                    <a:pt x="442" y="396"/>
                    <a:pt x="442" y="396"/>
                    <a:pt x="442" y="396"/>
                  </a:cubicBezTo>
                  <a:cubicBezTo>
                    <a:pt x="442" y="397"/>
                    <a:pt x="437" y="399"/>
                    <a:pt x="438" y="400"/>
                  </a:cubicBezTo>
                  <a:cubicBezTo>
                    <a:pt x="433" y="400"/>
                    <a:pt x="433" y="400"/>
                    <a:pt x="433" y="400"/>
                  </a:cubicBezTo>
                  <a:cubicBezTo>
                    <a:pt x="433" y="403"/>
                    <a:pt x="443" y="400"/>
                    <a:pt x="441" y="403"/>
                  </a:cubicBezTo>
                  <a:cubicBezTo>
                    <a:pt x="441" y="402"/>
                    <a:pt x="440" y="403"/>
                    <a:pt x="439" y="403"/>
                  </a:cubicBezTo>
                  <a:cubicBezTo>
                    <a:pt x="443" y="403"/>
                    <a:pt x="443" y="403"/>
                    <a:pt x="443" y="403"/>
                  </a:cubicBezTo>
                  <a:cubicBezTo>
                    <a:pt x="434" y="404"/>
                    <a:pt x="430" y="411"/>
                    <a:pt x="422" y="408"/>
                  </a:cubicBezTo>
                  <a:cubicBezTo>
                    <a:pt x="429" y="406"/>
                    <a:pt x="430" y="404"/>
                    <a:pt x="430" y="403"/>
                  </a:cubicBezTo>
                  <a:close/>
                  <a:moveTo>
                    <a:pt x="795" y="347"/>
                  </a:moveTo>
                  <a:cubicBezTo>
                    <a:pt x="795" y="347"/>
                    <a:pt x="795" y="347"/>
                    <a:pt x="795" y="347"/>
                  </a:cubicBezTo>
                  <a:cubicBezTo>
                    <a:pt x="799" y="344"/>
                    <a:pt x="810" y="344"/>
                    <a:pt x="815" y="345"/>
                  </a:cubicBezTo>
                  <a:cubicBezTo>
                    <a:pt x="812" y="346"/>
                    <a:pt x="808" y="346"/>
                    <a:pt x="805" y="348"/>
                  </a:cubicBezTo>
                  <a:cubicBezTo>
                    <a:pt x="805" y="346"/>
                    <a:pt x="800" y="347"/>
                    <a:pt x="798" y="348"/>
                  </a:cubicBezTo>
                  <a:cubicBezTo>
                    <a:pt x="799" y="348"/>
                    <a:pt x="799" y="348"/>
                    <a:pt x="799" y="348"/>
                  </a:cubicBezTo>
                  <a:cubicBezTo>
                    <a:pt x="797" y="349"/>
                    <a:pt x="796" y="349"/>
                    <a:pt x="795" y="349"/>
                  </a:cubicBezTo>
                  <a:cubicBezTo>
                    <a:pt x="795" y="349"/>
                    <a:pt x="795" y="348"/>
                    <a:pt x="795" y="347"/>
                  </a:cubicBezTo>
                  <a:close/>
                  <a:moveTo>
                    <a:pt x="938" y="322"/>
                  </a:moveTo>
                  <a:cubicBezTo>
                    <a:pt x="938" y="322"/>
                    <a:pt x="938" y="322"/>
                    <a:pt x="938" y="322"/>
                  </a:cubicBezTo>
                  <a:cubicBezTo>
                    <a:pt x="936" y="322"/>
                    <a:pt x="935" y="323"/>
                    <a:pt x="933" y="323"/>
                  </a:cubicBezTo>
                  <a:cubicBezTo>
                    <a:pt x="933" y="323"/>
                    <a:pt x="933" y="323"/>
                    <a:pt x="933" y="323"/>
                  </a:cubicBezTo>
                  <a:cubicBezTo>
                    <a:pt x="934" y="323"/>
                    <a:pt x="936" y="322"/>
                    <a:pt x="938" y="322"/>
                  </a:cubicBezTo>
                  <a:close/>
                  <a:moveTo>
                    <a:pt x="1250" y="273"/>
                  </a:moveTo>
                  <a:cubicBezTo>
                    <a:pt x="1250" y="273"/>
                    <a:pt x="1250" y="273"/>
                    <a:pt x="1250" y="273"/>
                  </a:cubicBezTo>
                  <a:cubicBezTo>
                    <a:pt x="1247" y="273"/>
                    <a:pt x="1247" y="273"/>
                    <a:pt x="1247" y="273"/>
                  </a:cubicBezTo>
                  <a:cubicBezTo>
                    <a:pt x="1247" y="273"/>
                    <a:pt x="1247" y="273"/>
                    <a:pt x="1247" y="273"/>
                  </a:cubicBezTo>
                  <a:cubicBezTo>
                    <a:pt x="1248" y="273"/>
                    <a:pt x="1249" y="273"/>
                    <a:pt x="1250" y="273"/>
                  </a:cubicBezTo>
                  <a:close/>
                  <a:moveTo>
                    <a:pt x="1254" y="275"/>
                  </a:moveTo>
                  <a:cubicBezTo>
                    <a:pt x="1254" y="275"/>
                    <a:pt x="1254" y="275"/>
                    <a:pt x="1254" y="275"/>
                  </a:cubicBezTo>
                  <a:cubicBezTo>
                    <a:pt x="1252" y="275"/>
                    <a:pt x="1250" y="275"/>
                    <a:pt x="1248" y="275"/>
                  </a:cubicBezTo>
                  <a:cubicBezTo>
                    <a:pt x="1248" y="275"/>
                    <a:pt x="1248" y="275"/>
                    <a:pt x="1248" y="274"/>
                  </a:cubicBezTo>
                  <a:cubicBezTo>
                    <a:pt x="1250" y="275"/>
                    <a:pt x="1252" y="275"/>
                    <a:pt x="1254" y="275"/>
                  </a:cubicBezTo>
                  <a:close/>
                  <a:moveTo>
                    <a:pt x="1270" y="271"/>
                  </a:moveTo>
                  <a:cubicBezTo>
                    <a:pt x="1270" y="271"/>
                    <a:pt x="1270" y="271"/>
                    <a:pt x="1270" y="271"/>
                  </a:cubicBezTo>
                  <a:cubicBezTo>
                    <a:pt x="1271" y="271"/>
                    <a:pt x="1272" y="270"/>
                    <a:pt x="1273" y="270"/>
                  </a:cubicBezTo>
                  <a:cubicBezTo>
                    <a:pt x="1273" y="270"/>
                    <a:pt x="1274" y="270"/>
                    <a:pt x="1274" y="270"/>
                  </a:cubicBezTo>
                  <a:cubicBezTo>
                    <a:pt x="1273" y="271"/>
                    <a:pt x="1271" y="271"/>
                    <a:pt x="1270" y="271"/>
                  </a:cubicBezTo>
                  <a:close/>
                  <a:moveTo>
                    <a:pt x="1311" y="261"/>
                  </a:moveTo>
                  <a:cubicBezTo>
                    <a:pt x="1311" y="261"/>
                    <a:pt x="1311" y="261"/>
                    <a:pt x="1311" y="261"/>
                  </a:cubicBezTo>
                  <a:cubicBezTo>
                    <a:pt x="1311" y="261"/>
                    <a:pt x="1312" y="261"/>
                    <a:pt x="1312" y="261"/>
                  </a:cubicBezTo>
                  <a:cubicBezTo>
                    <a:pt x="1311" y="261"/>
                    <a:pt x="1311" y="261"/>
                    <a:pt x="1311" y="261"/>
                  </a:cubicBezTo>
                  <a:cubicBezTo>
                    <a:pt x="1312" y="260"/>
                    <a:pt x="1312" y="260"/>
                    <a:pt x="1313" y="260"/>
                  </a:cubicBezTo>
                  <a:cubicBezTo>
                    <a:pt x="1313" y="261"/>
                    <a:pt x="1312" y="262"/>
                    <a:pt x="1309" y="262"/>
                  </a:cubicBezTo>
                  <a:cubicBezTo>
                    <a:pt x="1310" y="262"/>
                    <a:pt x="1311" y="261"/>
                    <a:pt x="1311" y="261"/>
                  </a:cubicBezTo>
                  <a:close/>
                  <a:moveTo>
                    <a:pt x="1313" y="259"/>
                  </a:moveTo>
                  <a:cubicBezTo>
                    <a:pt x="1313" y="259"/>
                    <a:pt x="1313" y="259"/>
                    <a:pt x="1313" y="259"/>
                  </a:cubicBezTo>
                  <a:cubicBezTo>
                    <a:pt x="1313" y="259"/>
                    <a:pt x="1312" y="259"/>
                    <a:pt x="1311" y="259"/>
                  </a:cubicBezTo>
                  <a:cubicBezTo>
                    <a:pt x="1312" y="257"/>
                    <a:pt x="1309" y="256"/>
                    <a:pt x="1312" y="254"/>
                  </a:cubicBezTo>
                  <a:cubicBezTo>
                    <a:pt x="1312" y="255"/>
                    <a:pt x="1313" y="256"/>
                    <a:pt x="1314" y="256"/>
                  </a:cubicBezTo>
                  <a:cubicBezTo>
                    <a:pt x="1313" y="257"/>
                    <a:pt x="1314" y="258"/>
                    <a:pt x="1313" y="259"/>
                  </a:cubicBezTo>
                  <a:close/>
                  <a:moveTo>
                    <a:pt x="1412" y="263"/>
                  </a:moveTo>
                  <a:cubicBezTo>
                    <a:pt x="1412" y="263"/>
                    <a:pt x="1412" y="263"/>
                    <a:pt x="1412" y="263"/>
                  </a:cubicBezTo>
                  <a:cubicBezTo>
                    <a:pt x="1403" y="264"/>
                    <a:pt x="1403" y="264"/>
                    <a:pt x="1403" y="264"/>
                  </a:cubicBezTo>
                  <a:cubicBezTo>
                    <a:pt x="1403" y="264"/>
                    <a:pt x="1403" y="264"/>
                    <a:pt x="1403" y="264"/>
                  </a:cubicBezTo>
                  <a:cubicBezTo>
                    <a:pt x="1403" y="264"/>
                    <a:pt x="1404" y="264"/>
                    <a:pt x="1403" y="264"/>
                  </a:cubicBezTo>
                  <a:cubicBezTo>
                    <a:pt x="1403" y="264"/>
                    <a:pt x="1403" y="264"/>
                    <a:pt x="1403" y="264"/>
                  </a:cubicBezTo>
                  <a:cubicBezTo>
                    <a:pt x="1402" y="264"/>
                    <a:pt x="1401" y="264"/>
                    <a:pt x="1400" y="264"/>
                  </a:cubicBezTo>
                  <a:cubicBezTo>
                    <a:pt x="1402" y="264"/>
                    <a:pt x="1402" y="263"/>
                    <a:pt x="1403" y="262"/>
                  </a:cubicBezTo>
                  <a:cubicBezTo>
                    <a:pt x="1404" y="261"/>
                    <a:pt x="1405" y="261"/>
                    <a:pt x="1405" y="261"/>
                  </a:cubicBezTo>
                  <a:cubicBezTo>
                    <a:pt x="1403" y="261"/>
                    <a:pt x="1403" y="261"/>
                    <a:pt x="1403" y="261"/>
                  </a:cubicBezTo>
                  <a:cubicBezTo>
                    <a:pt x="1403" y="259"/>
                    <a:pt x="1403" y="257"/>
                    <a:pt x="1404" y="256"/>
                  </a:cubicBezTo>
                  <a:cubicBezTo>
                    <a:pt x="1405" y="256"/>
                    <a:pt x="1407" y="256"/>
                    <a:pt x="1408" y="257"/>
                  </a:cubicBezTo>
                  <a:cubicBezTo>
                    <a:pt x="1408" y="257"/>
                    <a:pt x="1408" y="257"/>
                    <a:pt x="1408" y="257"/>
                  </a:cubicBezTo>
                  <a:cubicBezTo>
                    <a:pt x="1408" y="257"/>
                    <a:pt x="1408" y="257"/>
                    <a:pt x="1408" y="257"/>
                  </a:cubicBezTo>
                  <a:cubicBezTo>
                    <a:pt x="1411" y="257"/>
                    <a:pt x="1413" y="258"/>
                    <a:pt x="1414" y="260"/>
                  </a:cubicBezTo>
                  <a:cubicBezTo>
                    <a:pt x="1411" y="261"/>
                    <a:pt x="1412" y="263"/>
                    <a:pt x="1410" y="265"/>
                  </a:cubicBezTo>
                  <a:cubicBezTo>
                    <a:pt x="1409" y="265"/>
                    <a:pt x="1408" y="265"/>
                    <a:pt x="1406" y="265"/>
                  </a:cubicBezTo>
                  <a:cubicBezTo>
                    <a:pt x="1406" y="265"/>
                    <a:pt x="1407" y="264"/>
                    <a:pt x="1412" y="263"/>
                  </a:cubicBezTo>
                  <a:close/>
                  <a:moveTo>
                    <a:pt x="1480" y="253"/>
                  </a:moveTo>
                  <a:cubicBezTo>
                    <a:pt x="1480" y="253"/>
                    <a:pt x="1480" y="253"/>
                    <a:pt x="1480" y="253"/>
                  </a:cubicBezTo>
                  <a:cubicBezTo>
                    <a:pt x="1480" y="252"/>
                    <a:pt x="1482" y="252"/>
                    <a:pt x="1484" y="251"/>
                  </a:cubicBezTo>
                  <a:cubicBezTo>
                    <a:pt x="1483" y="251"/>
                    <a:pt x="1483" y="252"/>
                    <a:pt x="1483" y="253"/>
                  </a:cubicBezTo>
                  <a:cubicBezTo>
                    <a:pt x="1484" y="252"/>
                    <a:pt x="1485" y="252"/>
                    <a:pt x="1486" y="252"/>
                  </a:cubicBezTo>
                  <a:cubicBezTo>
                    <a:pt x="1487" y="252"/>
                    <a:pt x="1489" y="252"/>
                    <a:pt x="1491" y="252"/>
                  </a:cubicBezTo>
                  <a:cubicBezTo>
                    <a:pt x="1491" y="252"/>
                    <a:pt x="1492" y="252"/>
                    <a:pt x="1492" y="252"/>
                  </a:cubicBezTo>
                  <a:cubicBezTo>
                    <a:pt x="1485" y="253"/>
                    <a:pt x="1485" y="253"/>
                    <a:pt x="1485" y="253"/>
                  </a:cubicBezTo>
                  <a:cubicBezTo>
                    <a:pt x="1482" y="253"/>
                    <a:pt x="1481" y="253"/>
                    <a:pt x="1480" y="253"/>
                  </a:cubicBezTo>
                  <a:cubicBezTo>
                    <a:pt x="1480" y="253"/>
                    <a:pt x="1481" y="253"/>
                    <a:pt x="1481" y="253"/>
                  </a:cubicBezTo>
                  <a:cubicBezTo>
                    <a:pt x="1481" y="253"/>
                    <a:pt x="1480" y="252"/>
                    <a:pt x="1480" y="253"/>
                  </a:cubicBezTo>
                  <a:close/>
                  <a:moveTo>
                    <a:pt x="1492" y="252"/>
                  </a:moveTo>
                  <a:cubicBezTo>
                    <a:pt x="1492" y="252"/>
                    <a:pt x="1492" y="252"/>
                    <a:pt x="1492" y="252"/>
                  </a:cubicBezTo>
                  <a:cubicBezTo>
                    <a:pt x="1493" y="253"/>
                    <a:pt x="1494" y="253"/>
                    <a:pt x="1495" y="254"/>
                  </a:cubicBezTo>
                  <a:cubicBezTo>
                    <a:pt x="1495" y="254"/>
                    <a:pt x="1495" y="254"/>
                    <a:pt x="1494" y="254"/>
                  </a:cubicBezTo>
                  <a:cubicBezTo>
                    <a:pt x="1495" y="254"/>
                    <a:pt x="1495" y="254"/>
                    <a:pt x="1496" y="254"/>
                  </a:cubicBezTo>
                  <a:cubicBezTo>
                    <a:pt x="1496" y="255"/>
                    <a:pt x="1496" y="255"/>
                    <a:pt x="1497" y="255"/>
                  </a:cubicBezTo>
                  <a:cubicBezTo>
                    <a:pt x="1498" y="254"/>
                    <a:pt x="1498" y="254"/>
                    <a:pt x="1498" y="254"/>
                  </a:cubicBezTo>
                  <a:cubicBezTo>
                    <a:pt x="1502" y="255"/>
                    <a:pt x="1502" y="253"/>
                    <a:pt x="1503" y="253"/>
                  </a:cubicBezTo>
                  <a:cubicBezTo>
                    <a:pt x="1504" y="253"/>
                    <a:pt x="1500" y="254"/>
                    <a:pt x="1499" y="255"/>
                  </a:cubicBezTo>
                  <a:cubicBezTo>
                    <a:pt x="1489" y="257"/>
                    <a:pt x="1489" y="257"/>
                    <a:pt x="1489" y="257"/>
                  </a:cubicBezTo>
                  <a:cubicBezTo>
                    <a:pt x="1489" y="254"/>
                    <a:pt x="1485" y="254"/>
                    <a:pt x="1492" y="252"/>
                  </a:cubicBezTo>
                  <a:close/>
                  <a:moveTo>
                    <a:pt x="1499" y="255"/>
                  </a:moveTo>
                  <a:cubicBezTo>
                    <a:pt x="1499" y="255"/>
                    <a:pt x="1499" y="255"/>
                    <a:pt x="1499" y="255"/>
                  </a:cubicBezTo>
                  <a:cubicBezTo>
                    <a:pt x="1499" y="256"/>
                    <a:pt x="1499" y="257"/>
                    <a:pt x="1502" y="258"/>
                  </a:cubicBezTo>
                  <a:cubicBezTo>
                    <a:pt x="1500" y="258"/>
                    <a:pt x="1498" y="258"/>
                    <a:pt x="1496" y="258"/>
                  </a:cubicBezTo>
                  <a:cubicBezTo>
                    <a:pt x="1495" y="257"/>
                    <a:pt x="1495" y="256"/>
                    <a:pt x="1499" y="255"/>
                  </a:cubicBezTo>
                  <a:close/>
                  <a:moveTo>
                    <a:pt x="1508" y="256"/>
                  </a:moveTo>
                  <a:cubicBezTo>
                    <a:pt x="1508" y="256"/>
                    <a:pt x="1508" y="256"/>
                    <a:pt x="1508" y="256"/>
                  </a:cubicBezTo>
                  <a:cubicBezTo>
                    <a:pt x="1509" y="255"/>
                    <a:pt x="1509" y="254"/>
                    <a:pt x="1510" y="253"/>
                  </a:cubicBezTo>
                  <a:cubicBezTo>
                    <a:pt x="1514" y="254"/>
                    <a:pt x="1512" y="255"/>
                    <a:pt x="1514" y="256"/>
                  </a:cubicBezTo>
                  <a:cubicBezTo>
                    <a:pt x="1513" y="256"/>
                    <a:pt x="1512" y="257"/>
                    <a:pt x="1510" y="257"/>
                  </a:cubicBezTo>
                  <a:cubicBezTo>
                    <a:pt x="1511" y="257"/>
                    <a:pt x="1511" y="257"/>
                    <a:pt x="1511" y="256"/>
                  </a:cubicBezTo>
                  <a:cubicBezTo>
                    <a:pt x="1508" y="256"/>
                    <a:pt x="1508" y="256"/>
                    <a:pt x="1508" y="256"/>
                  </a:cubicBezTo>
                  <a:close/>
                  <a:moveTo>
                    <a:pt x="1570" y="168"/>
                  </a:moveTo>
                  <a:cubicBezTo>
                    <a:pt x="1570" y="168"/>
                    <a:pt x="1570" y="168"/>
                    <a:pt x="1570" y="168"/>
                  </a:cubicBezTo>
                  <a:cubicBezTo>
                    <a:pt x="1568" y="168"/>
                    <a:pt x="1566" y="172"/>
                    <a:pt x="1564" y="170"/>
                  </a:cubicBezTo>
                  <a:cubicBezTo>
                    <a:pt x="1568" y="168"/>
                    <a:pt x="1572" y="165"/>
                    <a:pt x="1577" y="164"/>
                  </a:cubicBezTo>
                  <a:cubicBezTo>
                    <a:pt x="1573" y="166"/>
                    <a:pt x="1574" y="169"/>
                    <a:pt x="1571" y="171"/>
                  </a:cubicBezTo>
                  <a:cubicBezTo>
                    <a:pt x="1565" y="172"/>
                    <a:pt x="1570" y="169"/>
                    <a:pt x="1570" y="168"/>
                  </a:cubicBezTo>
                  <a:close/>
                  <a:moveTo>
                    <a:pt x="1577" y="164"/>
                  </a:moveTo>
                  <a:cubicBezTo>
                    <a:pt x="1577" y="164"/>
                    <a:pt x="1577" y="164"/>
                    <a:pt x="1577" y="164"/>
                  </a:cubicBezTo>
                  <a:cubicBezTo>
                    <a:pt x="1574" y="165"/>
                    <a:pt x="1574" y="165"/>
                    <a:pt x="1574" y="165"/>
                  </a:cubicBezTo>
                  <a:cubicBezTo>
                    <a:pt x="1572" y="163"/>
                    <a:pt x="1576" y="163"/>
                    <a:pt x="1576" y="162"/>
                  </a:cubicBezTo>
                  <a:cubicBezTo>
                    <a:pt x="1578" y="163"/>
                    <a:pt x="1578" y="163"/>
                    <a:pt x="1578" y="163"/>
                  </a:cubicBezTo>
                  <a:cubicBezTo>
                    <a:pt x="1577" y="163"/>
                    <a:pt x="1577" y="163"/>
                    <a:pt x="1577" y="164"/>
                  </a:cubicBezTo>
                  <a:close/>
                  <a:moveTo>
                    <a:pt x="1580" y="162"/>
                  </a:moveTo>
                  <a:cubicBezTo>
                    <a:pt x="1580" y="162"/>
                    <a:pt x="1580" y="162"/>
                    <a:pt x="1580" y="162"/>
                  </a:cubicBezTo>
                  <a:cubicBezTo>
                    <a:pt x="1580" y="162"/>
                    <a:pt x="1580" y="162"/>
                    <a:pt x="1580" y="162"/>
                  </a:cubicBezTo>
                  <a:cubicBezTo>
                    <a:pt x="1579" y="162"/>
                    <a:pt x="1579" y="163"/>
                    <a:pt x="1578" y="163"/>
                  </a:cubicBezTo>
                  <a:cubicBezTo>
                    <a:pt x="1578" y="161"/>
                    <a:pt x="1573" y="161"/>
                    <a:pt x="1574" y="158"/>
                  </a:cubicBezTo>
                  <a:cubicBezTo>
                    <a:pt x="1574" y="159"/>
                    <a:pt x="1575" y="159"/>
                    <a:pt x="1575" y="159"/>
                  </a:cubicBezTo>
                  <a:cubicBezTo>
                    <a:pt x="1573" y="158"/>
                    <a:pt x="1573" y="158"/>
                    <a:pt x="1573" y="158"/>
                  </a:cubicBezTo>
                  <a:cubicBezTo>
                    <a:pt x="1578" y="158"/>
                    <a:pt x="1581" y="154"/>
                    <a:pt x="1585" y="158"/>
                  </a:cubicBezTo>
                  <a:cubicBezTo>
                    <a:pt x="1580" y="158"/>
                    <a:pt x="1580" y="160"/>
                    <a:pt x="1580" y="162"/>
                  </a:cubicBezTo>
                  <a:close/>
                  <a:moveTo>
                    <a:pt x="1457" y="112"/>
                  </a:moveTo>
                  <a:cubicBezTo>
                    <a:pt x="1457" y="112"/>
                    <a:pt x="1457" y="112"/>
                    <a:pt x="1457" y="112"/>
                  </a:cubicBezTo>
                  <a:cubicBezTo>
                    <a:pt x="1457" y="112"/>
                    <a:pt x="1456" y="112"/>
                    <a:pt x="1456" y="112"/>
                  </a:cubicBezTo>
                  <a:cubicBezTo>
                    <a:pt x="1455" y="111"/>
                    <a:pt x="1455" y="110"/>
                    <a:pt x="1454" y="110"/>
                  </a:cubicBezTo>
                  <a:cubicBezTo>
                    <a:pt x="1453" y="110"/>
                    <a:pt x="1452" y="110"/>
                    <a:pt x="1451" y="110"/>
                  </a:cubicBezTo>
                  <a:cubicBezTo>
                    <a:pt x="1452" y="108"/>
                    <a:pt x="1456" y="108"/>
                    <a:pt x="1458" y="107"/>
                  </a:cubicBezTo>
                  <a:cubicBezTo>
                    <a:pt x="1459" y="107"/>
                    <a:pt x="1459" y="107"/>
                    <a:pt x="1460" y="106"/>
                  </a:cubicBezTo>
                  <a:cubicBezTo>
                    <a:pt x="1459" y="108"/>
                    <a:pt x="1460" y="111"/>
                    <a:pt x="1457" y="112"/>
                  </a:cubicBezTo>
                  <a:close/>
                  <a:moveTo>
                    <a:pt x="1415" y="108"/>
                  </a:moveTo>
                  <a:cubicBezTo>
                    <a:pt x="1415" y="108"/>
                    <a:pt x="1415" y="108"/>
                    <a:pt x="1415" y="108"/>
                  </a:cubicBezTo>
                  <a:cubicBezTo>
                    <a:pt x="1415" y="108"/>
                    <a:pt x="1415" y="108"/>
                    <a:pt x="1414" y="108"/>
                  </a:cubicBezTo>
                  <a:cubicBezTo>
                    <a:pt x="1413" y="107"/>
                    <a:pt x="1412" y="106"/>
                    <a:pt x="1412" y="105"/>
                  </a:cubicBezTo>
                  <a:cubicBezTo>
                    <a:pt x="1412" y="105"/>
                    <a:pt x="1412" y="105"/>
                    <a:pt x="1412" y="105"/>
                  </a:cubicBezTo>
                  <a:cubicBezTo>
                    <a:pt x="1412" y="105"/>
                    <a:pt x="1412" y="105"/>
                    <a:pt x="1412" y="105"/>
                  </a:cubicBezTo>
                  <a:cubicBezTo>
                    <a:pt x="1413" y="105"/>
                    <a:pt x="1413" y="105"/>
                    <a:pt x="1413" y="105"/>
                  </a:cubicBezTo>
                  <a:cubicBezTo>
                    <a:pt x="1413" y="105"/>
                    <a:pt x="1413" y="105"/>
                    <a:pt x="1413" y="105"/>
                  </a:cubicBezTo>
                  <a:cubicBezTo>
                    <a:pt x="1414" y="105"/>
                    <a:pt x="1414" y="105"/>
                    <a:pt x="1414" y="105"/>
                  </a:cubicBezTo>
                  <a:cubicBezTo>
                    <a:pt x="1414" y="106"/>
                    <a:pt x="1415" y="107"/>
                    <a:pt x="1415" y="108"/>
                  </a:cubicBezTo>
                  <a:close/>
                  <a:moveTo>
                    <a:pt x="126" y="254"/>
                  </a:moveTo>
                  <a:cubicBezTo>
                    <a:pt x="126" y="254"/>
                    <a:pt x="126" y="254"/>
                    <a:pt x="126" y="254"/>
                  </a:cubicBezTo>
                  <a:cubicBezTo>
                    <a:pt x="126" y="254"/>
                    <a:pt x="125" y="255"/>
                    <a:pt x="125" y="255"/>
                  </a:cubicBezTo>
                  <a:cubicBezTo>
                    <a:pt x="125" y="254"/>
                    <a:pt x="126" y="254"/>
                    <a:pt x="127" y="254"/>
                  </a:cubicBezTo>
                  <a:cubicBezTo>
                    <a:pt x="127" y="254"/>
                    <a:pt x="126" y="254"/>
                    <a:pt x="126" y="254"/>
                  </a:cubicBezTo>
                  <a:close/>
                  <a:moveTo>
                    <a:pt x="137" y="243"/>
                  </a:moveTo>
                  <a:cubicBezTo>
                    <a:pt x="137" y="243"/>
                    <a:pt x="137" y="243"/>
                    <a:pt x="137" y="243"/>
                  </a:cubicBezTo>
                  <a:cubicBezTo>
                    <a:pt x="135" y="244"/>
                    <a:pt x="133" y="245"/>
                    <a:pt x="131" y="246"/>
                  </a:cubicBezTo>
                  <a:cubicBezTo>
                    <a:pt x="131" y="244"/>
                    <a:pt x="130" y="242"/>
                    <a:pt x="131" y="240"/>
                  </a:cubicBezTo>
                  <a:cubicBezTo>
                    <a:pt x="133" y="240"/>
                    <a:pt x="134" y="239"/>
                    <a:pt x="136" y="239"/>
                  </a:cubicBezTo>
                  <a:cubicBezTo>
                    <a:pt x="136" y="239"/>
                    <a:pt x="136" y="239"/>
                    <a:pt x="136" y="239"/>
                  </a:cubicBezTo>
                  <a:cubicBezTo>
                    <a:pt x="136" y="240"/>
                    <a:pt x="136" y="240"/>
                    <a:pt x="136" y="240"/>
                  </a:cubicBezTo>
                  <a:cubicBezTo>
                    <a:pt x="136" y="240"/>
                    <a:pt x="136" y="240"/>
                    <a:pt x="136" y="240"/>
                  </a:cubicBezTo>
                  <a:cubicBezTo>
                    <a:pt x="136" y="240"/>
                    <a:pt x="136" y="240"/>
                    <a:pt x="136" y="240"/>
                  </a:cubicBezTo>
                  <a:cubicBezTo>
                    <a:pt x="136" y="238"/>
                    <a:pt x="137" y="243"/>
                    <a:pt x="139" y="248"/>
                  </a:cubicBezTo>
                  <a:cubicBezTo>
                    <a:pt x="137" y="248"/>
                    <a:pt x="136" y="248"/>
                    <a:pt x="136" y="247"/>
                  </a:cubicBezTo>
                  <a:cubicBezTo>
                    <a:pt x="138" y="246"/>
                    <a:pt x="138" y="244"/>
                    <a:pt x="137" y="243"/>
                  </a:cubicBezTo>
                  <a:close/>
                  <a:moveTo>
                    <a:pt x="298" y="452"/>
                  </a:moveTo>
                  <a:cubicBezTo>
                    <a:pt x="298" y="452"/>
                    <a:pt x="298" y="452"/>
                    <a:pt x="298" y="452"/>
                  </a:cubicBezTo>
                  <a:cubicBezTo>
                    <a:pt x="298" y="452"/>
                    <a:pt x="297" y="452"/>
                    <a:pt x="297" y="453"/>
                  </a:cubicBezTo>
                  <a:cubicBezTo>
                    <a:pt x="297" y="452"/>
                    <a:pt x="297" y="452"/>
                    <a:pt x="298" y="452"/>
                  </a:cubicBezTo>
                  <a:close/>
                  <a:moveTo>
                    <a:pt x="303" y="454"/>
                  </a:moveTo>
                  <a:cubicBezTo>
                    <a:pt x="303" y="454"/>
                    <a:pt x="303" y="454"/>
                    <a:pt x="303" y="454"/>
                  </a:cubicBezTo>
                  <a:cubicBezTo>
                    <a:pt x="304" y="453"/>
                    <a:pt x="304" y="453"/>
                    <a:pt x="305" y="453"/>
                  </a:cubicBezTo>
                  <a:cubicBezTo>
                    <a:pt x="305" y="453"/>
                    <a:pt x="305" y="455"/>
                    <a:pt x="305" y="456"/>
                  </a:cubicBezTo>
                  <a:cubicBezTo>
                    <a:pt x="303" y="457"/>
                    <a:pt x="301" y="458"/>
                    <a:pt x="298" y="460"/>
                  </a:cubicBezTo>
                  <a:cubicBezTo>
                    <a:pt x="298" y="459"/>
                    <a:pt x="300" y="456"/>
                    <a:pt x="303" y="454"/>
                  </a:cubicBezTo>
                  <a:close/>
                  <a:moveTo>
                    <a:pt x="310" y="451"/>
                  </a:moveTo>
                  <a:cubicBezTo>
                    <a:pt x="310" y="451"/>
                    <a:pt x="310" y="451"/>
                    <a:pt x="310" y="451"/>
                  </a:cubicBezTo>
                  <a:cubicBezTo>
                    <a:pt x="312" y="450"/>
                    <a:pt x="313" y="450"/>
                    <a:pt x="315" y="450"/>
                  </a:cubicBezTo>
                  <a:cubicBezTo>
                    <a:pt x="315" y="450"/>
                    <a:pt x="315" y="451"/>
                    <a:pt x="315" y="452"/>
                  </a:cubicBezTo>
                  <a:cubicBezTo>
                    <a:pt x="313" y="453"/>
                    <a:pt x="311" y="454"/>
                    <a:pt x="308" y="455"/>
                  </a:cubicBezTo>
                  <a:cubicBezTo>
                    <a:pt x="309" y="453"/>
                    <a:pt x="310" y="452"/>
                    <a:pt x="310" y="451"/>
                  </a:cubicBezTo>
                  <a:close/>
                  <a:moveTo>
                    <a:pt x="319" y="449"/>
                  </a:moveTo>
                  <a:cubicBezTo>
                    <a:pt x="319" y="449"/>
                    <a:pt x="319" y="449"/>
                    <a:pt x="319" y="449"/>
                  </a:cubicBezTo>
                  <a:cubicBezTo>
                    <a:pt x="320" y="449"/>
                    <a:pt x="321" y="448"/>
                    <a:pt x="322" y="447"/>
                  </a:cubicBezTo>
                  <a:cubicBezTo>
                    <a:pt x="322" y="448"/>
                    <a:pt x="322" y="449"/>
                    <a:pt x="322" y="450"/>
                  </a:cubicBezTo>
                  <a:cubicBezTo>
                    <a:pt x="320" y="450"/>
                    <a:pt x="319" y="451"/>
                    <a:pt x="318" y="451"/>
                  </a:cubicBezTo>
                  <a:cubicBezTo>
                    <a:pt x="318" y="451"/>
                    <a:pt x="318" y="450"/>
                    <a:pt x="319" y="449"/>
                  </a:cubicBezTo>
                  <a:close/>
                  <a:moveTo>
                    <a:pt x="1243" y="274"/>
                  </a:moveTo>
                  <a:cubicBezTo>
                    <a:pt x="1243" y="274"/>
                    <a:pt x="1243" y="274"/>
                    <a:pt x="1243" y="274"/>
                  </a:cubicBezTo>
                  <a:cubicBezTo>
                    <a:pt x="1243" y="274"/>
                    <a:pt x="1243" y="274"/>
                    <a:pt x="1244" y="273"/>
                  </a:cubicBezTo>
                  <a:cubicBezTo>
                    <a:pt x="1244" y="274"/>
                    <a:pt x="1245" y="274"/>
                    <a:pt x="1246" y="274"/>
                  </a:cubicBezTo>
                  <a:cubicBezTo>
                    <a:pt x="1246" y="274"/>
                    <a:pt x="1244" y="275"/>
                    <a:pt x="1243" y="275"/>
                  </a:cubicBezTo>
                  <a:cubicBezTo>
                    <a:pt x="1243" y="275"/>
                    <a:pt x="1243" y="275"/>
                    <a:pt x="1243" y="274"/>
                  </a:cubicBezTo>
                  <a:cubicBezTo>
                    <a:pt x="1241" y="275"/>
                    <a:pt x="1239" y="275"/>
                    <a:pt x="1237" y="275"/>
                  </a:cubicBezTo>
                  <a:cubicBezTo>
                    <a:pt x="1239" y="275"/>
                    <a:pt x="1241" y="274"/>
                    <a:pt x="1243" y="274"/>
                  </a:cubicBezTo>
                  <a:close/>
                  <a:moveTo>
                    <a:pt x="1286" y="271"/>
                  </a:moveTo>
                  <a:cubicBezTo>
                    <a:pt x="1286" y="271"/>
                    <a:pt x="1286" y="271"/>
                    <a:pt x="1286" y="271"/>
                  </a:cubicBezTo>
                  <a:cubicBezTo>
                    <a:pt x="1285" y="271"/>
                    <a:pt x="1284" y="271"/>
                    <a:pt x="1283" y="271"/>
                  </a:cubicBezTo>
                  <a:cubicBezTo>
                    <a:pt x="1283" y="271"/>
                    <a:pt x="1284" y="270"/>
                    <a:pt x="1284" y="270"/>
                  </a:cubicBezTo>
                  <a:cubicBezTo>
                    <a:pt x="1279" y="270"/>
                    <a:pt x="1283" y="269"/>
                    <a:pt x="1277" y="270"/>
                  </a:cubicBezTo>
                  <a:cubicBezTo>
                    <a:pt x="1277" y="270"/>
                    <a:pt x="1277" y="269"/>
                    <a:pt x="1277" y="269"/>
                  </a:cubicBezTo>
                  <a:cubicBezTo>
                    <a:pt x="1279" y="268"/>
                    <a:pt x="1282" y="267"/>
                    <a:pt x="1284" y="266"/>
                  </a:cubicBezTo>
                  <a:cubicBezTo>
                    <a:pt x="1285" y="267"/>
                    <a:pt x="1285" y="267"/>
                    <a:pt x="1286" y="268"/>
                  </a:cubicBezTo>
                  <a:cubicBezTo>
                    <a:pt x="1294" y="268"/>
                    <a:pt x="1297" y="266"/>
                    <a:pt x="1298" y="265"/>
                  </a:cubicBezTo>
                  <a:cubicBezTo>
                    <a:pt x="1299" y="265"/>
                    <a:pt x="1300" y="265"/>
                    <a:pt x="1301" y="265"/>
                  </a:cubicBezTo>
                  <a:cubicBezTo>
                    <a:pt x="1305" y="265"/>
                    <a:pt x="1307" y="264"/>
                    <a:pt x="1309" y="263"/>
                  </a:cubicBezTo>
                  <a:cubicBezTo>
                    <a:pt x="1311" y="263"/>
                    <a:pt x="1307" y="266"/>
                    <a:pt x="1308" y="267"/>
                  </a:cubicBezTo>
                  <a:cubicBezTo>
                    <a:pt x="1313" y="267"/>
                    <a:pt x="1310" y="265"/>
                    <a:pt x="1315" y="265"/>
                  </a:cubicBezTo>
                  <a:cubicBezTo>
                    <a:pt x="1316" y="266"/>
                    <a:pt x="1314" y="267"/>
                    <a:pt x="1312" y="267"/>
                  </a:cubicBezTo>
                  <a:cubicBezTo>
                    <a:pt x="1303" y="269"/>
                    <a:pt x="1294" y="270"/>
                    <a:pt x="1286" y="271"/>
                  </a:cubicBezTo>
                  <a:close/>
                  <a:moveTo>
                    <a:pt x="1338" y="265"/>
                  </a:moveTo>
                  <a:cubicBezTo>
                    <a:pt x="1338" y="265"/>
                    <a:pt x="1338" y="265"/>
                    <a:pt x="1338" y="265"/>
                  </a:cubicBezTo>
                  <a:cubicBezTo>
                    <a:pt x="1338" y="263"/>
                    <a:pt x="1334" y="264"/>
                    <a:pt x="1329" y="265"/>
                  </a:cubicBezTo>
                  <a:cubicBezTo>
                    <a:pt x="1326" y="260"/>
                    <a:pt x="1344" y="258"/>
                    <a:pt x="1342" y="253"/>
                  </a:cubicBezTo>
                  <a:cubicBezTo>
                    <a:pt x="1342" y="253"/>
                    <a:pt x="1342" y="253"/>
                    <a:pt x="1342" y="253"/>
                  </a:cubicBezTo>
                  <a:cubicBezTo>
                    <a:pt x="1343" y="253"/>
                    <a:pt x="1345" y="254"/>
                    <a:pt x="1346" y="254"/>
                  </a:cubicBezTo>
                  <a:cubicBezTo>
                    <a:pt x="1345" y="255"/>
                    <a:pt x="1346" y="256"/>
                    <a:pt x="1349" y="256"/>
                  </a:cubicBezTo>
                  <a:cubicBezTo>
                    <a:pt x="1347" y="257"/>
                    <a:pt x="1341" y="258"/>
                    <a:pt x="1348" y="259"/>
                  </a:cubicBezTo>
                  <a:cubicBezTo>
                    <a:pt x="1350" y="258"/>
                    <a:pt x="1350" y="257"/>
                    <a:pt x="1351" y="257"/>
                  </a:cubicBezTo>
                  <a:cubicBezTo>
                    <a:pt x="1353" y="259"/>
                    <a:pt x="1343" y="260"/>
                    <a:pt x="1341" y="263"/>
                  </a:cubicBezTo>
                  <a:cubicBezTo>
                    <a:pt x="1352" y="264"/>
                    <a:pt x="1352" y="264"/>
                    <a:pt x="1352" y="264"/>
                  </a:cubicBezTo>
                  <a:cubicBezTo>
                    <a:pt x="1351" y="265"/>
                    <a:pt x="1351" y="265"/>
                    <a:pt x="1350" y="266"/>
                  </a:cubicBezTo>
                  <a:cubicBezTo>
                    <a:pt x="1350" y="266"/>
                    <a:pt x="1350" y="266"/>
                    <a:pt x="1350" y="266"/>
                  </a:cubicBezTo>
                  <a:cubicBezTo>
                    <a:pt x="1350" y="264"/>
                    <a:pt x="1342" y="265"/>
                    <a:pt x="1338" y="265"/>
                  </a:cubicBezTo>
                  <a:close/>
                  <a:moveTo>
                    <a:pt x="1352" y="262"/>
                  </a:moveTo>
                  <a:cubicBezTo>
                    <a:pt x="1352" y="262"/>
                    <a:pt x="1352" y="262"/>
                    <a:pt x="1352" y="262"/>
                  </a:cubicBezTo>
                  <a:cubicBezTo>
                    <a:pt x="1355" y="262"/>
                    <a:pt x="1357" y="262"/>
                    <a:pt x="1358" y="263"/>
                  </a:cubicBezTo>
                  <a:cubicBezTo>
                    <a:pt x="1356" y="264"/>
                    <a:pt x="1355" y="265"/>
                    <a:pt x="1353" y="266"/>
                  </a:cubicBezTo>
                  <a:cubicBezTo>
                    <a:pt x="1353" y="266"/>
                    <a:pt x="1352" y="266"/>
                    <a:pt x="1351" y="266"/>
                  </a:cubicBezTo>
                  <a:cubicBezTo>
                    <a:pt x="1353" y="265"/>
                    <a:pt x="1357" y="264"/>
                    <a:pt x="1352" y="262"/>
                  </a:cubicBezTo>
                  <a:close/>
                  <a:moveTo>
                    <a:pt x="1511" y="253"/>
                  </a:moveTo>
                  <a:cubicBezTo>
                    <a:pt x="1511" y="253"/>
                    <a:pt x="1511" y="253"/>
                    <a:pt x="1511" y="253"/>
                  </a:cubicBezTo>
                  <a:cubicBezTo>
                    <a:pt x="1511" y="252"/>
                    <a:pt x="1512" y="252"/>
                    <a:pt x="1513" y="251"/>
                  </a:cubicBezTo>
                  <a:cubicBezTo>
                    <a:pt x="1515" y="251"/>
                    <a:pt x="1515" y="252"/>
                    <a:pt x="1515" y="252"/>
                  </a:cubicBezTo>
                  <a:cubicBezTo>
                    <a:pt x="1514" y="252"/>
                    <a:pt x="1512" y="252"/>
                    <a:pt x="1511" y="253"/>
                  </a:cubicBezTo>
                  <a:close/>
                  <a:moveTo>
                    <a:pt x="1688" y="254"/>
                  </a:moveTo>
                  <a:cubicBezTo>
                    <a:pt x="1688" y="254"/>
                    <a:pt x="1688" y="254"/>
                    <a:pt x="1688" y="254"/>
                  </a:cubicBezTo>
                  <a:cubicBezTo>
                    <a:pt x="1687" y="254"/>
                    <a:pt x="1686" y="254"/>
                    <a:pt x="1685" y="254"/>
                  </a:cubicBezTo>
                  <a:cubicBezTo>
                    <a:pt x="1686" y="254"/>
                    <a:pt x="1686" y="254"/>
                    <a:pt x="1687" y="254"/>
                  </a:cubicBezTo>
                  <a:cubicBezTo>
                    <a:pt x="1687" y="254"/>
                    <a:pt x="1688" y="254"/>
                    <a:pt x="1688" y="254"/>
                  </a:cubicBezTo>
                  <a:close/>
                  <a:moveTo>
                    <a:pt x="1693" y="253"/>
                  </a:moveTo>
                  <a:cubicBezTo>
                    <a:pt x="1693" y="253"/>
                    <a:pt x="1693" y="253"/>
                    <a:pt x="1693" y="253"/>
                  </a:cubicBezTo>
                  <a:cubicBezTo>
                    <a:pt x="1693" y="253"/>
                    <a:pt x="1693" y="254"/>
                    <a:pt x="1693" y="254"/>
                  </a:cubicBezTo>
                  <a:cubicBezTo>
                    <a:pt x="1693" y="254"/>
                    <a:pt x="1692" y="254"/>
                    <a:pt x="1691" y="254"/>
                  </a:cubicBezTo>
                  <a:cubicBezTo>
                    <a:pt x="1692" y="254"/>
                    <a:pt x="1693" y="254"/>
                    <a:pt x="1693" y="253"/>
                  </a:cubicBezTo>
                  <a:close/>
                  <a:moveTo>
                    <a:pt x="1580" y="143"/>
                  </a:moveTo>
                  <a:cubicBezTo>
                    <a:pt x="1580" y="143"/>
                    <a:pt x="1580" y="143"/>
                    <a:pt x="1580" y="143"/>
                  </a:cubicBezTo>
                  <a:cubicBezTo>
                    <a:pt x="1580" y="142"/>
                    <a:pt x="1580" y="142"/>
                    <a:pt x="1580" y="142"/>
                  </a:cubicBezTo>
                  <a:cubicBezTo>
                    <a:pt x="1580" y="142"/>
                    <a:pt x="1580" y="142"/>
                    <a:pt x="1581" y="142"/>
                  </a:cubicBezTo>
                  <a:cubicBezTo>
                    <a:pt x="1580" y="142"/>
                    <a:pt x="1580" y="143"/>
                    <a:pt x="1580" y="143"/>
                  </a:cubicBezTo>
                  <a:close/>
                  <a:moveTo>
                    <a:pt x="1504" y="112"/>
                  </a:moveTo>
                  <a:cubicBezTo>
                    <a:pt x="1504" y="112"/>
                    <a:pt x="1504" y="112"/>
                    <a:pt x="1504" y="112"/>
                  </a:cubicBezTo>
                  <a:cubicBezTo>
                    <a:pt x="1504" y="110"/>
                    <a:pt x="1505" y="112"/>
                    <a:pt x="1506" y="111"/>
                  </a:cubicBezTo>
                  <a:cubicBezTo>
                    <a:pt x="1502" y="110"/>
                    <a:pt x="1498" y="113"/>
                    <a:pt x="1496" y="111"/>
                  </a:cubicBezTo>
                  <a:cubicBezTo>
                    <a:pt x="1496" y="111"/>
                    <a:pt x="1497" y="110"/>
                    <a:pt x="1498" y="110"/>
                  </a:cubicBezTo>
                  <a:cubicBezTo>
                    <a:pt x="1495" y="110"/>
                    <a:pt x="1495" y="110"/>
                    <a:pt x="1495" y="110"/>
                  </a:cubicBezTo>
                  <a:cubicBezTo>
                    <a:pt x="1495" y="110"/>
                    <a:pt x="1496" y="110"/>
                    <a:pt x="1496" y="110"/>
                  </a:cubicBezTo>
                  <a:cubicBezTo>
                    <a:pt x="1495" y="110"/>
                    <a:pt x="1495" y="110"/>
                    <a:pt x="1495" y="110"/>
                  </a:cubicBezTo>
                  <a:cubicBezTo>
                    <a:pt x="1496" y="109"/>
                    <a:pt x="1493" y="107"/>
                    <a:pt x="1496" y="108"/>
                  </a:cubicBezTo>
                  <a:cubicBezTo>
                    <a:pt x="1502" y="109"/>
                    <a:pt x="1505" y="110"/>
                    <a:pt x="1508" y="111"/>
                  </a:cubicBezTo>
                  <a:cubicBezTo>
                    <a:pt x="1506" y="111"/>
                    <a:pt x="1504" y="112"/>
                    <a:pt x="1504" y="112"/>
                  </a:cubicBezTo>
                  <a:close/>
                  <a:moveTo>
                    <a:pt x="1494" y="105"/>
                  </a:moveTo>
                  <a:cubicBezTo>
                    <a:pt x="1494" y="105"/>
                    <a:pt x="1494" y="105"/>
                    <a:pt x="1494" y="105"/>
                  </a:cubicBezTo>
                  <a:cubicBezTo>
                    <a:pt x="1494" y="107"/>
                    <a:pt x="1495" y="109"/>
                    <a:pt x="1493" y="110"/>
                  </a:cubicBezTo>
                  <a:cubicBezTo>
                    <a:pt x="1490" y="110"/>
                    <a:pt x="1486" y="110"/>
                    <a:pt x="1483" y="111"/>
                  </a:cubicBezTo>
                  <a:cubicBezTo>
                    <a:pt x="1482" y="110"/>
                    <a:pt x="1482" y="110"/>
                    <a:pt x="1482" y="110"/>
                  </a:cubicBezTo>
                  <a:cubicBezTo>
                    <a:pt x="1482" y="111"/>
                    <a:pt x="1482" y="111"/>
                    <a:pt x="1482" y="111"/>
                  </a:cubicBezTo>
                  <a:cubicBezTo>
                    <a:pt x="1481" y="111"/>
                    <a:pt x="1480" y="111"/>
                    <a:pt x="1479" y="111"/>
                  </a:cubicBezTo>
                  <a:cubicBezTo>
                    <a:pt x="1479" y="110"/>
                    <a:pt x="1479" y="110"/>
                    <a:pt x="1479" y="110"/>
                  </a:cubicBezTo>
                  <a:cubicBezTo>
                    <a:pt x="1480" y="110"/>
                    <a:pt x="1481" y="110"/>
                    <a:pt x="1482" y="110"/>
                  </a:cubicBezTo>
                  <a:cubicBezTo>
                    <a:pt x="1482" y="110"/>
                    <a:pt x="1482" y="110"/>
                    <a:pt x="1482" y="110"/>
                  </a:cubicBezTo>
                  <a:cubicBezTo>
                    <a:pt x="1483" y="110"/>
                    <a:pt x="1484" y="110"/>
                    <a:pt x="1485" y="109"/>
                  </a:cubicBezTo>
                  <a:cubicBezTo>
                    <a:pt x="1485" y="109"/>
                    <a:pt x="1485" y="109"/>
                    <a:pt x="1485" y="109"/>
                  </a:cubicBezTo>
                  <a:cubicBezTo>
                    <a:pt x="1486" y="109"/>
                    <a:pt x="1488" y="110"/>
                    <a:pt x="1488" y="108"/>
                  </a:cubicBezTo>
                  <a:cubicBezTo>
                    <a:pt x="1484" y="109"/>
                    <a:pt x="1484" y="109"/>
                    <a:pt x="1484" y="109"/>
                  </a:cubicBezTo>
                  <a:cubicBezTo>
                    <a:pt x="1483" y="107"/>
                    <a:pt x="1486" y="107"/>
                    <a:pt x="1489" y="106"/>
                  </a:cubicBezTo>
                  <a:cubicBezTo>
                    <a:pt x="1488" y="105"/>
                    <a:pt x="1487" y="105"/>
                    <a:pt x="1487" y="105"/>
                  </a:cubicBezTo>
                  <a:cubicBezTo>
                    <a:pt x="1487" y="105"/>
                    <a:pt x="1487" y="105"/>
                    <a:pt x="1487" y="105"/>
                  </a:cubicBezTo>
                  <a:cubicBezTo>
                    <a:pt x="1488" y="105"/>
                    <a:pt x="1488" y="105"/>
                    <a:pt x="1489" y="105"/>
                  </a:cubicBezTo>
                  <a:cubicBezTo>
                    <a:pt x="1489" y="105"/>
                    <a:pt x="1489" y="105"/>
                    <a:pt x="1488" y="104"/>
                  </a:cubicBezTo>
                  <a:cubicBezTo>
                    <a:pt x="1489" y="104"/>
                    <a:pt x="1490" y="104"/>
                    <a:pt x="1490" y="104"/>
                  </a:cubicBezTo>
                  <a:cubicBezTo>
                    <a:pt x="1490" y="104"/>
                    <a:pt x="1490" y="105"/>
                    <a:pt x="1490" y="105"/>
                  </a:cubicBezTo>
                  <a:cubicBezTo>
                    <a:pt x="1492" y="105"/>
                    <a:pt x="1494" y="104"/>
                    <a:pt x="1496" y="103"/>
                  </a:cubicBezTo>
                  <a:cubicBezTo>
                    <a:pt x="1500" y="103"/>
                    <a:pt x="1503" y="101"/>
                    <a:pt x="1507" y="104"/>
                  </a:cubicBezTo>
                  <a:cubicBezTo>
                    <a:pt x="1505" y="105"/>
                    <a:pt x="1496" y="103"/>
                    <a:pt x="1494" y="105"/>
                  </a:cubicBezTo>
                  <a:close/>
                  <a:moveTo>
                    <a:pt x="1477" y="107"/>
                  </a:moveTo>
                  <a:cubicBezTo>
                    <a:pt x="1477" y="107"/>
                    <a:pt x="1477" y="107"/>
                    <a:pt x="1477" y="107"/>
                  </a:cubicBezTo>
                  <a:cubicBezTo>
                    <a:pt x="1477" y="108"/>
                    <a:pt x="1476" y="109"/>
                    <a:pt x="1476" y="110"/>
                  </a:cubicBezTo>
                  <a:cubicBezTo>
                    <a:pt x="1475" y="111"/>
                    <a:pt x="1475" y="113"/>
                    <a:pt x="1474" y="113"/>
                  </a:cubicBezTo>
                  <a:cubicBezTo>
                    <a:pt x="1473" y="112"/>
                    <a:pt x="1471" y="109"/>
                    <a:pt x="1474" y="108"/>
                  </a:cubicBezTo>
                  <a:cubicBezTo>
                    <a:pt x="1470" y="111"/>
                    <a:pt x="1472" y="109"/>
                    <a:pt x="1468" y="110"/>
                  </a:cubicBezTo>
                  <a:cubicBezTo>
                    <a:pt x="1468" y="108"/>
                    <a:pt x="1461" y="110"/>
                    <a:pt x="1460" y="106"/>
                  </a:cubicBezTo>
                  <a:cubicBezTo>
                    <a:pt x="1464" y="106"/>
                    <a:pt x="1470" y="106"/>
                    <a:pt x="1475" y="106"/>
                  </a:cubicBezTo>
                  <a:cubicBezTo>
                    <a:pt x="1476" y="106"/>
                    <a:pt x="1476" y="106"/>
                    <a:pt x="1477" y="107"/>
                  </a:cubicBezTo>
                  <a:close/>
                  <a:moveTo>
                    <a:pt x="1226" y="46"/>
                  </a:moveTo>
                  <a:cubicBezTo>
                    <a:pt x="1226" y="46"/>
                    <a:pt x="1226" y="46"/>
                    <a:pt x="1226" y="46"/>
                  </a:cubicBezTo>
                  <a:cubicBezTo>
                    <a:pt x="1226" y="46"/>
                    <a:pt x="1225" y="47"/>
                    <a:pt x="1225" y="47"/>
                  </a:cubicBezTo>
                  <a:cubicBezTo>
                    <a:pt x="1223" y="47"/>
                    <a:pt x="1222" y="46"/>
                    <a:pt x="1221" y="46"/>
                  </a:cubicBezTo>
                  <a:cubicBezTo>
                    <a:pt x="1221" y="45"/>
                    <a:pt x="1221" y="45"/>
                    <a:pt x="1221" y="45"/>
                  </a:cubicBezTo>
                  <a:cubicBezTo>
                    <a:pt x="1221" y="45"/>
                    <a:pt x="1222" y="45"/>
                    <a:pt x="1222" y="45"/>
                  </a:cubicBezTo>
                  <a:cubicBezTo>
                    <a:pt x="1220" y="44"/>
                    <a:pt x="1220" y="44"/>
                    <a:pt x="1220" y="44"/>
                  </a:cubicBezTo>
                  <a:cubicBezTo>
                    <a:pt x="1224" y="45"/>
                    <a:pt x="1226" y="41"/>
                    <a:pt x="1229" y="44"/>
                  </a:cubicBezTo>
                  <a:cubicBezTo>
                    <a:pt x="1227" y="45"/>
                    <a:pt x="1226" y="45"/>
                    <a:pt x="1226" y="46"/>
                  </a:cubicBezTo>
                  <a:close/>
                  <a:moveTo>
                    <a:pt x="128" y="244"/>
                  </a:moveTo>
                  <a:cubicBezTo>
                    <a:pt x="128" y="244"/>
                    <a:pt x="128" y="244"/>
                    <a:pt x="128" y="244"/>
                  </a:cubicBezTo>
                  <a:cubicBezTo>
                    <a:pt x="128" y="246"/>
                    <a:pt x="127" y="248"/>
                    <a:pt x="127" y="249"/>
                  </a:cubicBezTo>
                  <a:cubicBezTo>
                    <a:pt x="126" y="250"/>
                    <a:pt x="124" y="251"/>
                    <a:pt x="122" y="252"/>
                  </a:cubicBezTo>
                  <a:cubicBezTo>
                    <a:pt x="124" y="249"/>
                    <a:pt x="127" y="246"/>
                    <a:pt x="128" y="244"/>
                  </a:cubicBezTo>
                  <a:close/>
                  <a:moveTo>
                    <a:pt x="121" y="258"/>
                  </a:moveTo>
                  <a:cubicBezTo>
                    <a:pt x="121" y="258"/>
                    <a:pt x="121" y="258"/>
                    <a:pt x="121" y="258"/>
                  </a:cubicBezTo>
                  <a:cubicBezTo>
                    <a:pt x="119" y="259"/>
                    <a:pt x="119" y="259"/>
                    <a:pt x="119" y="259"/>
                  </a:cubicBezTo>
                  <a:cubicBezTo>
                    <a:pt x="121" y="258"/>
                    <a:pt x="122" y="256"/>
                    <a:pt x="124" y="255"/>
                  </a:cubicBezTo>
                  <a:cubicBezTo>
                    <a:pt x="126" y="255"/>
                    <a:pt x="126" y="255"/>
                    <a:pt x="126" y="255"/>
                  </a:cubicBezTo>
                  <a:cubicBezTo>
                    <a:pt x="126" y="255"/>
                    <a:pt x="126" y="255"/>
                    <a:pt x="126" y="255"/>
                  </a:cubicBezTo>
                  <a:cubicBezTo>
                    <a:pt x="128" y="255"/>
                    <a:pt x="129" y="255"/>
                    <a:pt x="130" y="254"/>
                  </a:cubicBezTo>
                  <a:cubicBezTo>
                    <a:pt x="132" y="253"/>
                    <a:pt x="132" y="253"/>
                    <a:pt x="132" y="253"/>
                  </a:cubicBezTo>
                  <a:cubicBezTo>
                    <a:pt x="129" y="255"/>
                    <a:pt x="128" y="256"/>
                    <a:pt x="126" y="258"/>
                  </a:cubicBezTo>
                  <a:cubicBezTo>
                    <a:pt x="124" y="258"/>
                    <a:pt x="122" y="259"/>
                    <a:pt x="121" y="259"/>
                  </a:cubicBezTo>
                  <a:cubicBezTo>
                    <a:pt x="120" y="259"/>
                    <a:pt x="120" y="259"/>
                    <a:pt x="121" y="258"/>
                  </a:cubicBezTo>
                  <a:close/>
                  <a:moveTo>
                    <a:pt x="186" y="256"/>
                  </a:moveTo>
                  <a:cubicBezTo>
                    <a:pt x="186" y="256"/>
                    <a:pt x="186" y="256"/>
                    <a:pt x="186" y="256"/>
                  </a:cubicBezTo>
                  <a:cubicBezTo>
                    <a:pt x="186" y="256"/>
                    <a:pt x="185" y="256"/>
                    <a:pt x="185" y="256"/>
                  </a:cubicBezTo>
                  <a:cubicBezTo>
                    <a:pt x="185" y="255"/>
                    <a:pt x="186" y="254"/>
                    <a:pt x="186" y="253"/>
                  </a:cubicBezTo>
                  <a:cubicBezTo>
                    <a:pt x="190" y="252"/>
                    <a:pt x="187" y="254"/>
                    <a:pt x="186" y="256"/>
                  </a:cubicBezTo>
                  <a:close/>
                  <a:moveTo>
                    <a:pt x="191" y="253"/>
                  </a:moveTo>
                  <a:cubicBezTo>
                    <a:pt x="191" y="253"/>
                    <a:pt x="191" y="253"/>
                    <a:pt x="191" y="253"/>
                  </a:cubicBezTo>
                  <a:cubicBezTo>
                    <a:pt x="192" y="253"/>
                    <a:pt x="192" y="253"/>
                    <a:pt x="192" y="252"/>
                  </a:cubicBezTo>
                  <a:cubicBezTo>
                    <a:pt x="193" y="252"/>
                    <a:pt x="193" y="252"/>
                    <a:pt x="193" y="252"/>
                  </a:cubicBezTo>
                  <a:cubicBezTo>
                    <a:pt x="193" y="253"/>
                    <a:pt x="192" y="254"/>
                    <a:pt x="191" y="253"/>
                  </a:cubicBezTo>
                  <a:close/>
                  <a:moveTo>
                    <a:pt x="197" y="248"/>
                  </a:moveTo>
                  <a:cubicBezTo>
                    <a:pt x="197" y="248"/>
                    <a:pt x="197" y="248"/>
                    <a:pt x="197" y="248"/>
                  </a:cubicBezTo>
                  <a:cubicBezTo>
                    <a:pt x="197" y="248"/>
                    <a:pt x="197" y="248"/>
                    <a:pt x="197" y="248"/>
                  </a:cubicBezTo>
                  <a:cubicBezTo>
                    <a:pt x="197" y="248"/>
                    <a:pt x="197" y="248"/>
                    <a:pt x="197" y="248"/>
                  </a:cubicBezTo>
                  <a:cubicBezTo>
                    <a:pt x="197" y="248"/>
                    <a:pt x="197" y="248"/>
                    <a:pt x="197" y="248"/>
                  </a:cubicBezTo>
                  <a:close/>
                  <a:moveTo>
                    <a:pt x="273" y="446"/>
                  </a:moveTo>
                  <a:cubicBezTo>
                    <a:pt x="273" y="446"/>
                    <a:pt x="273" y="446"/>
                    <a:pt x="273" y="446"/>
                  </a:cubicBezTo>
                  <a:cubicBezTo>
                    <a:pt x="273" y="446"/>
                    <a:pt x="273" y="447"/>
                    <a:pt x="273" y="447"/>
                  </a:cubicBezTo>
                  <a:cubicBezTo>
                    <a:pt x="272" y="448"/>
                    <a:pt x="271" y="448"/>
                    <a:pt x="271" y="448"/>
                  </a:cubicBezTo>
                  <a:cubicBezTo>
                    <a:pt x="271" y="448"/>
                    <a:pt x="272" y="447"/>
                    <a:pt x="273" y="445"/>
                  </a:cubicBezTo>
                  <a:cubicBezTo>
                    <a:pt x="273" y="445"/>
                    <a:pt x="273" y="446"/>
                    <a:pt x="273" y="446"/>
                  </a:cubicBezTo>
                  <a:close/>
                  <a:moveTo>
                    <a:pt x="1960" y="256"/>
                  </a:moveTo>
                  <a:cubicBezTo>
                    <a:pt x="1960" y="256"/>
                    <a:pt x="1960" y="256"/>
                    <a:pt x="1960" y="256"/>
                  </a:cubicBezTo>
                  <a:cubicBezTo>
                    <a:pt x="1960" y="256"/>
                    <a:pt x="1960" y="256"/>
                    <a:pt x="1960" y="256"/>
                  </a:cubicBezTo>
                  <a:cubicBezTo>
                    <a:pt x="1960" y="256"/>
                    <a:pt x="1961" y="256"/>
                    <a:pt x="1961" y="256"/>
                  </a:cubicBezTo>
                  <a:cubicBezTo>
                    <a:pt x="1961" y="256"/>
                    <a:pt x="1960" y="256"/>
                    <a:pt x="1960" y="256"/>
                  </a:cubicBezTo>
                  <a:close/>
                  <a:moveTo>
                    <a:pt x="1965" y="260"/>
                  </a:moveTo>
                  <a:cubicBezTo>
                    <a:pt x="1965" y="260"/>
                    <a:pt x="1965" y="260"/>
                    <a:pt x="1965" y="260"/>
                  </a:cubicBezTo>
                  <a:cubicBezTo>
                    <a:pt x="1965" y="260"/>
                    <a:pt x="1965" y="260"/>
                    <a:pt x="1965" y="260"/>
                  </a:cubicBezTo>
                  <a:cubicBezTo>
                    <a:pt x="1965" y="260"/>
                    <a:pt x="1965" y="260"/>
                    <a:pt x="1965" y="260"/>
                  </a:cubicBezTo>
                  <a:close/>
                  <a:moveTo>
                    <a:pt x="1961" y="256"/>
                  </a:moveTo>
                  <a:cubicBezTo>
                    <a:pt x="1961" y="256"/>
                    <a:pt x="1961" y="256"/>
                    <a:pt x="1961" y="256"/>
                  </a:cubicBezTo>
                  <a:cubicBezTo>
                    <a:pt x="1960" y="256"/>
                    <a:pt x="1960" y="256"/>
                    <a:pt x="1960" y="256"/>
                  </a:cubicBezTo>
                  <a:cubicBezTo>
                    <a:pt x="1961" y="256"/>
                    <a:pt x="1962" y="256"/>
                    <a:pt x="1964" y="256"/>
                  </a:cubicBezTo>
                  <a:cubicBezTo>
                    <a:pt x="1963" y="256"/>
                    <a:pt x="1962" y="256"/>
                    <a:pt x="1961" y="256"/>
                  </a:cubicBezTo>
                  <a:close/>
                  <a:moveTo>
                    <a:pt x="1783" y="214"/>
                  </a:moveTo>
                  <a:cubicBezTo>
                    <a:pt x="1783" y="214"/>
                    <a:pt x="1783" y="214"/>
                    <a:pt x="1783" y="214"/>
                  </a:cubicBezTo>
                  <a:cubicBezTo>
                    <a:pt x="1782" y="214"/>
                    <a:pt x="1781" y="214"/>
                    <a:pt x="1779" y="214"/>
                  </a:cubicBezTo>
                  <a:cubicBezTo>
                    <a:pt x="1779" y="214"/>
                    <a:pt x="1779" y="214"/>
                    <a:pt x="1779" y="214"/>
                  </a:cubicBezTo>
                  <a:cubicBezTo>
                    <a:pt x="1783" y="214"/>
                    <a:pt x="1783" y="214"/>
                    <a:pt x="1783" y="214"/>
                  </a:cubicBezTo>
                  <a:close/>
                  <a:moveTo>
                    <a:pt x="1589" y="167"/>
                  </a:moveTo>
                  <a:cubicBezTo>
                    <a:pt x="1589" y="167"/>
                    <a:pt x="1589" y="167"/>
                    <a:pt x="1589" y="167"/>
                  </a:cubicBezTo>
                  <a:cubicBezTo>
                    <a:pt x="1590" y="164"/>
                    <a:pt x="1596" y="163"/>
                    <a:pt x="1595" y="159"/>
                  </a:cubicBezTo>
                  <a:cubicBezTo>
                    <a:pt x="1600" y="157"/>
                    <a:pt x="1593" y="161"/>
                    <a:pt x="1599" y="162"/>
                  </a:cubicBezTo>
                  <a:cubicBezTo>
                    <a:pt x="1599" y="162"/>
                    <a:pt x="1599" y="163"/>
                    <a:pt x="1599" y="163"/>
                  </a:cubicBezTo>
                  <a:cubicBezTo>
                    <a:pt x="1594" y="163"/>
                    <a:pt x="1593" y="166"/>
                    <a:pt x="1589" y="167"/>
                  </a:cubicBezTo>
                  <a:close/>
                  <a:moveTo>
                    <a:pt x="1238" y="46"/>
                  </a:moveTo>
                  <a:cubicBezTo>
                    <a:pt x="1238" y="46"/>
                    <a:pt x="1238" y="46"/>
                    <a:pt x="1238" y="46"/>
                  </a:cubicBezTo>
                  <a:cubicBezTo>
                    <a:pt x="1238" y="46"/>
                    <a:pt x="1237" y="46"/>
                    <a:pt x="1237" y="46"/>
                  </a:cubicBezTo>
                  <a:cubicBezTo>
                    <a:pt x="1237" y="46"/>
                    <a:pt x="1237" y="46"/>
                    <a:pt x="1237" y="45"/>
                  </a:cubicBezTo>
                  <a:cubicBezTo>
                    <a:pt x="1239" y="45"/>
                    <a:pt x="1239" y="45"/>
                    <a:pt x="1238" y="46"/>
                  </a:cubicBezTo>
                  <a:close/>
                  <a:moveTo>
                    <a:pt x="1225" y="30"/>
                  </a:moveTo>
                  <a:cubicBezTo>
                    <a:pt x="1225" y="30"/>
                    <a:pt x="1225" y="30"/>
                    <a:pt x="1225" y="30"/>
                  </a:cubicBezTo>
                  <a:cubicBezTo>
                    <a:pt x="1225" y="29"/>
                    <a:pt x="1225" y="29"/>
                    <a:pt x="1225" y="29"/>
                  </a:cubicBezTo>
                  <a:cubicBezTo>
                    <a:pt x="1225" y="29"/>
                    <a:pt x="1225" y="29"/>
                    <a:pt x="1226" y="29"/>
                  </a:cubicBezTo>
                  <a:cubicBezTo>
                    <a:pt x="1225" y="29"/>
                    <a:pt x="1225" y="29"/>
                    <a:pt x="1225" y="30"/>
                  </a:cubicBezTo>
                  <a:close/>
                  <a:moveTo>
                    <a:pt x="1222" y="23"/>
                  </a:moveTo>
                  <a:cubicBezTo>
                    <a:pt x="1222" y="23"/>
                    <a:pt x="1222" y="23"/>
                    <a:pt x="1222" y="23"/>
                  </a:cubicBezTo>
                  <a:cubicBezTo>
                    <a:pt x="1222" y="23"/>
                    <a:pt x="1222" y="23"/>
                    <a:pt x="1222" y="23"/>
                  </a:cubicBezTo>
                  <a:cubicBezTo>
                    <a:pt x="1222" y="23"/>
                    <a:pt x="1222" y="23"/>
                    <a:pt x="1222" y="23"/>
                  </a:cubicBezTo>
                  <a:close/>
                  <a:moveTo>
                    <a:pt x="1221" y="24"/>
                  </a:moveTo>
                  <a:cubicBezTo>
                    <a:pt x="1221" y="24"/>
                    <a:pt x="1221" y="24"/>
                    <a:pt x="1221" y="24"/>
                  </a:cubicBezTo>
                  <a:cubicBezTo>
                    <a:pt x="1222" y="24"/>
                    <a:pt x="1222" y="25"/>
                    <a:pt x="1221" y="25"/>
                  </a:cubicBezTo>
                  <a:cubicBezTo>
                    <a:pt x="1221" y="24"/>
                    <a:pt x="1221" y="24"/>
                    <a:pt x="1221" y="24"/>
                  </a:cubicBezTo>
                  <a:close/>
                  <a:moveTo>
                    <a:pt x="1221" y="25"/>
                  </a:moveTo>
                  <a:cubicBezTo>
                    <a:pt x="1221" y="25"/>
                    <a:pt x="1221" y="25"/>
                    <a:pt x="1221" y="25"/>
                  </a:cubicBezTo>
                  <a:cubicBezTo>
                    <a:pt x="1222" y="25"/>
                    <a:pt x="1222" y="25"/>
                    <a:pt x="1222" y="25"/>
                  </a:cubicBezTo>
                  <a:cubicBezTo>
                    <a:pt x="1222" y="25"/>
                    <a:pt x="1222" y="25"/>
                    <a:pt x="1222" y="25"/>
                  </a:cubicBezTo>
                  <a:cubicBezTo>
                    <a:pt x="1222" y="25"/>
                    <a:pt x="1221" y="25"/>
                    <a:pt x="1221" y="25"/>
                  </a:cubicBezTo>
                  <a:close/>
                  <a:moveTo>
                    <a:pt x="1188" y="26"/>
                  </a:moveTo>
                  <a:cubicBezTo>
                    <a:pt x="1188" y="26"/>
                    <a:pt x="1188" y="26"/>
                    <a:pt x="1188" y="26"/>
                  </a:cubicBezTo>
                  <a:cubicBezTo>
                    <a:pt x="1188" y="27"/>
                    <a:pt x="1188" y="28"/>
                    <a:pt x="1188" y="28"/>
                  </a:cubicBezTo>
                  <a:cubicBezTo>
                    <a:pt x="1187" y="28"/>
                    <a:pt x="1185" y="28"/>
                    <a:pt x="1184" y="28"/>
                  </a:cubicBezTo>
                  <a:cubicBezTo>
                    <a:pt x="1184" y="27"/>
                    <a:pt x="1184" y="26"/>
                    <a:pt x="1184" y="26"/>
                  </a:cubicBezTo>
                  <a:cubicBezTo>
                    <a:pt x="1186" y="26"/>
                    <a:pt x="1187" y="26"/>
                    <a:pt x="1188" y="26"/>
                  </a:cubicBezTo>
                  <a:close/>
                  <a:moveTo>
                    <a:pt x="115" y="249"/>
                  </a:moveTo>
                  <a:cubicBezTo>
                    <a:pt x="115" y="249"/>
                    <a:pt x="115" y="249"/>
                    <a:pt x="115" y="249"/>
                  </a:cubicBezTo>
                  <a:cubicBezTo>
                    <a:pt x="120" y="248"/>
                    <a:pt x="120" y="251"/>
                    <a:pt x="120" y="253"/>
                  </a:cubicBezTo>
                  <a:cubicBezTo>
                    <a:pt x="119" y="254"/>
                    <a:pt x="119" y="254"/>
                    <a:pt x="118" y="254"/>
                  </a:cubicBezTo>
                  <a:cubicBezTo>
                    <a:pt x="118" y="253"/>
                    <a:pt x="118" y="253"/>
                    <a:pt x="118" y="253"/>
                  </a:cubicBezTo>
                  <a:cubicBezTo>
                    <a:pt x="112" y="255"/>
                    <a:pt x="119" y="254"/>
                    <a:pt x="118" y="256"/>
                  </a:cubicBezTo>
                  <a:cubicBezTo>
                    <a:pt x="118" y="256"/>
                    <a:pt x="117" y="256"/>
                    <a:pt x="117" y="256"/>
                  </a:cubicBezTo>
                  <a:cubicBezTo>
                    <a:pt x="116" y="256"/>
                    <a:pt x="113" y="256"/>
                    <a:pt x="110" y="256"/>
                  </a:cubicBezTo>
                  <a:cubicBezTo>
                    <a:pt x="112" y="254"/>
                    <a:pt x="113" y="252"/>
                    <a:pt x="115" y="249"/>
                  </a:cubicBezTo>
                  <a:close/>
                  <a:moveTo>
                    <a:pt x="114" y="257"/>
                  </a:moveTo>
                  <a:cubicBezTo>
                    <a:pt x="114" y="257"/>
                    <a:pt x="114" y="257"/>
                    <a:pt x="114" y="257"/>
                  </a:cubicBezTo>
                  <a:cubicBezTo>
                    <a:pt x="113" y="258"/>
                    <a:pt x="111" y="258"/>
                    <a:pt x="110" y="257"/>
                  </a:cubicBezTo>
                  <a:cubicBezTo>
                    <a:pt x="111" y="257"/>
                    <a:pt x="113" y="257"/>
                    <a:pt x="114" y="257"/>
                  </a:cubicBezTo>
                  <a:cubicBezTo>
                    <a:pt x="114" y="257"/>
                    <a:pt x="114" y="257"/>
                    <a:pt x="114" y="257"/>
                  </a:cubicBezTo>
                  <a:close/>
                  <a:moveTo>
                    <a:pt x="107" y="259"/>
                  </a:moveTo>
                  <a:cubicBezTo>
                    <a:pt x="107" y="259"/>
                    <a:pt x="107" y="259"/>
                    <a:pt x="107" y="259"/>
                  </a:cubicBezTo>
                  <a:cubicBezTo>
                    <a:pt x="107" y="260"/>
                    <a:pt x="107" y="260"/>
                    <a:pt x="107" y="261"/>
                  </a:cubicBezTo>
                  <a:cubicBezTo>
                    <a:pt x="108" y="260"/>
                    <a:pt x="108" y="259"/>
                    <a:pt x="109" y="258"/>
                  </a:cubicBezTo>
                  <a:cubicBezTo>
                    <a:pt x="111" y="258"/>
                    <a:pt x="111" y="258"/>
                    <a:pt x="111" y="258"/>
                  </a:cubicBezTo>
                  <a:cubicBezTo>
                    <a:pt x="107" y="262"/>
                    <a:pt x="112" y="258"/>
                    <a:pt x="113" y="261"/>
                  </a:cubicBezTo>
                  <a:cubicBezTo>
                    <a:pt x="108" y="262"/>
                    <a:pt x="103" y="264"/>
                    <a:pt x="95" y="267"/>
                  </a:cubicBezTo>
                  <a:cubicBezTo>
                    <a:pt x="95" y="265"/>
                    <a:pt x="99" y="262"/>
                    <a:pt x="104" y="260"/>
                  </a:cubicBezTo>
                  <a:cubicBezTo>
                    <a:pt x="104" y="260"/>
                    <a:pt x="104" y="260"/>
                    <a:pt x="104" y="260"/>
                  </a:cubicBezTo>
                  <a:cubicBezTo>
                    <a:pt x="107" y="259"/>
                    <a:pt x="107" y="259"/>
                    <a:pt x="107" y="259"/>
                  </a:cubicBezTo>
                  <a:close/>
                  <a:moveTo>
                    <a:pt x="183" y="254"/>
                  </a:moveTo>
                  <a:cubicBezTo>
                    <a:pt x="183" y="254"/>
                    <a:pt x="183" y="254"/>
                    <a:pt x="183" y="254"/>
                  </a:cubicBezTo>
                  <a:cubicBezTo>
                    <a:pt x="184" y="253"/>
                    <a:pt x="184" y="253"/>
                    <a:pt x="184" y="253"/>
                  </a:cubicBezTo>
                  <a:cubicBezTo>
                    <a:pt x="184" y="254"/>
                    <a:pt x="184" y="255"/>
                    <a:pt x="184" y="256"/>
                  </a:cubicBezTo>
                  <a:cubicBezTo>
                    <a:pt x="183" y="257"/>
                    <a:pt x="182" y="257"/>
                    <a:pt x="181" y="257"/>
                  </a:cubicBezTo>
                  <a:cubicBezTo>
                    <a:pt x="181" y="256"/>
                    <a:pt x="182" y="255"/>
                    <a:pt x="183" y="254"/>
                  </a:cubicBezTo>
                  <a:close/>
                  <a:moveTo>
                    <a:pt x="193" y="253"/>
                  </a:moveTo>
                  <a:cubicBezTo>
                    <a:pt x="193" y="253"/>
                    <a:pt x="193" y="253"/>
                    <a:pt x="193" y="253"/>
                  </a:cubicBezTo>
                  <a:cubicBezTo>
                    <a:pt x="193" y="253"/>
                    <a:pt x="193" y="253"/>
                    <a:pt x="194" y="252"/>
                  </a:cubicBezTo>
                  <a:cubicBezTo>
                    <a:pt x="194" y="252"/>
                    <a:pt x="194" y="253"/>
                    <a:pt x="195" y="253"/>
                  </a:cubicBezTo>
                  <a:cubicBezTo>
                    <a:pt x="197" y="251"/>
                    <a:pt x="198" y="250"/>
                    <a:pt x="198" y="249"/>
                  </a:cubicBezTo>
                  <a:cubicBezTo>
                    <a:pt x="201" y="247"/>
                    <a:pt x="208" y="244"/>
                    <a:pt x="211" y="246"/>
                  </a:cubicBezTo>
                  <a:cubicBezTo>
                    <a:pt x="212" y="246"/>
                    <a:pt x="212" y="246"/>
                    <a:pt x="213" y="245"/>
                  </a:cubicBezTo>
                  <a:cubicBezTo>
                    <a:pt x="213" y="245"/>
                    <a:pt x="213" y="245"/>
                    <a:pt x="213" y="246"/>
                  </a:cubicBezTo>
                  <a:cubicBezTo>
                    <a:pt x="214" y="245"/>
                    <a:pt x="216" y="245"/>
                    <a:pt x="218" y="245"/>
                  </a:cubicBezTo>
                  <a:cubicBezTo>
                    <a:pt x="215" y="246"/>
                    <a:pt x="211" y="248"/>
                    <a:pt x="208" y="249"/>
                  </a:cubicBezTo>
                  <a:cubicBezTo>
                    <a:pt x="203" y="251"/>
                    <a:pt x="198" y="252"/>
                    <a:pt x="193" y="253"/>
                  </a:cubicBezTo>
                  <a:close/>
                  <a:moveTo>
                    <a:pt x="639" y="439"/>
                  </a:moveTo>
                  <a:cubicBezTo>
                    <a:pt x="639" y="439"/>
                    <a:pt x="639" y="439"/>
                    <a:pt x="639" y="439"/>
                  </a:cubicBezTo>
                  <a:cubicBezTo>
                    <a:pt x="639" y="439"/>
                    <a:pt x="639" y="439"/>
                    <a:pt x="639" y="439"/>
                  </a:cubicBezTo>
                  <a:cubicBezTo>
                    <a:pt x="639" y="439"/>
                    <a:pt x="639" y="439"/>
                    <a:pt x="639" y="439"/>
                  </a:cubicBezTo>
                  <a:cubicBezTo>
                    <a:pt x="639" y="439"/>
                    <a:pt x="639" y="439"/>
                    <a:pt x="639" y="439"/>
                  </a:cubicBezTo>
                  <a:close/>
                  <a:moveTo>
                    <a:pt x="1712" y="265"/>
                  </a:moveTo>
                  <a:cubicBezTo>
                    <a:pt x="1712" y="265"/>
                    <a:pt x="1712" y="265"/>
                    <a:pt x="1712" y="265"/>
                  </a:cubicBezTo>
                  <a:cubicBezTo>
                    <a:pt x="1713" y="266"/>
                    <a:pt x="1713" y="266"/>
                    <a:pt x="1713" y="266"/>
                  </a:cubicBezTo>
                  <a:cubicBezTo>
                    <a:pt x="1712" y="266"/>
                    <a:pt x="1711" y="266"/>
                    <a:pt x="1710" y="266"/>
                  </a:cubicBezTo>
                  <a:cubicBezTo>
                    <a:pt x="1710" y="266"/>
                    <a:pt x="1710" y="266"/>
                    <a:pt x="1710" y="266"/>
                  </a:cubicBezTo>
                  <a:cubicBezTo>
                    <a:pt x="1711" y="266"/>
                    <a:pt x="1712" y="266"/>
                    <a:pt x="1712" y="265"/>
                  </a:cubicBezTo>
                  <a:close/>
                  <a:moveTo>
                    <a:pt x="1721" y="262"/>
                  </a:moveTo>
                  <a:cubicBezTo>
                    <a:pt x="1721" y="262"/>
                    <a:pt x="1721" y="262"/>
                    <a:pt x="1721" y="262"/>
                  </a:cubicBezTo>
                  <a:cubicBezTo>
                    <a:pt x="1724" y="263"/>
                    <a:pt x="1726" y="263"/>
                    <a:pt x="1729" y="263"/>
                  </a:cubicBezTo>
                  <a:cubicBezTo>
                    <a:pt x="1725" y="264"/>
                    <a:pt x="1721" y="265"/>
                    <a:pt x="1717" y="265"/>
                  </a:cubicBezTo>
                  <a:cubicBezTo>
                    <a:pt x="1719" y="264"/>
                    <a:pt x="1722" y="264"/>
                    <a:pt x="1721" y="262"/>
                  </a:cubicBezTo>
                  <a:close/>
                  <a:moveTo>
                    <a:pt x="1733" y="266"/>
                  </a:moveTo>
                  <a:cubicBezTo>
                    <a:pt x="1733" y="266"/>
                    <a:pt x="1733" y="266"/>
                    <a:pt x="1733" y="266"/>
                  </a:cubicBezTo>
                  <a:cubicBezTo>
                    <a:pt x="1733" y="266"/>
                    <a:pt x="1733" y="266"/>
                    <a:pt x="1733" y="266"/>
                  </a:cubicBezTo>
                  <a:cubicBezTo>
                    <a:pt x="1734" y="266"/>
                    <a:pt x="1736" y="266"/>
                    <a:pt x="1737" y="266"/>
                  </a:cubicBezTo>
                  <a:cubicBezTo>
                    <a:pt x="1736" y="266"/>
                    <a:pt x="1734" y="266"/>
                    <a:pt x="1733" y="266"/>
                  </a:cubicBezTo>
                  <a:close/>
                  <a:moveTo>
                    <a:pt x="1956" y="235"/>
                  </a:moveTo>
                  <a:cubicBezTo>
                    <a:pt x="1956" y="235"/>
                    <a:pt x="1956" y="235"/>
                    <a:pt x="1956" y="235"/>
                  </a:cubicBezTo>
                  <a:cubicBezTo>
                    <a:pt x="1955" y="235"/>
                    <a:pt x="1955" y="235"/>
                    <a:pt x="1955" y="235"/>
                  </a:cubicBezTo>
                  <a:cubicBezTo>
                    <a:pt x="1954" y="234"/>
                    <a:pt x="1954" y="234"/>
                    <a:pt x="1955" y="234"/>
                  </a:cubicBezTo>
                  <a:cubicBezTo>
                    <a:pt x="1956" y="234"/>
                    <a:pt x="1956" y="235"/>
                    <a:pt x="1956" y="235"/>
                  </a:cubicBezTo>
                  <a:close/>
                  <a:moveTo>
                    <a:pt x="1956" y="236"/>
                  </a:moveTo>
                  <a:cubicBezTo>
                    <a:pt x="1956" y="236"/>
                    <a:pt x="1956" y="236"/>
                    <a:pt x="1956" y="236"/>
                  </a:cubicBezTo>
                  <a:cubicBezTo>
                    <a:pt x="1956" y="236"/>
                    <a:pt x="1956" y="236"/>
                    <a:pt x="1956" y="237"/>
                  </a:cubicBezTo>
                  <a:cubicBezTo>
                    <a:pt x="1956" y="237"/>
                    <a:pt x="1955" y="237"/>
                    <a:pt x="1954" y="237"/>
                  </a:cubicBezTo>
                  <a:cubicBezTo>
                    <a:pt x="1953" y="237"/>
                    <a:pt x="1953" y="237"/>
                    <a:pt x="1953" y="237"/>
                  </a:cubicBezTo>
                  <a:cubicBezTo>
                    <a:pt x="1953" y="237"/>
                    <a:pt x="1953" y="237"/>
                    <a:pt x="1954" y="237"/>
                  </a:cubicBezTo>
                  <a:cubicBezTo>
                    <a:pt x="1952" y="237"/>
                    <a:pt x="1950" y="237"/>
                    <a:pt x="1948" y="237"/>
                  </a:cubicBezTo>
                  <a:cubicBezTo>
                    <a:pt x="1948" y="237"/>
                    <a:pt x="1948" y="237"/>
                    <a:pt x="1948" y="237"/>
                  </a:cubicBezTo>
                  <a:cubicBezTo>
                    <a:pt x="1948" y="235"/>
                    <a:pt x="1948" y="235"/>
                    <a:pt x="1948" y="235"/>
                  </a:cubicBezTo>
                  <a:cubicBezTo>
                    <a:pt x="1948" y="235"/>
                    <a:pt x="1948" y="235"/>
                    <a:pt x="1948" y="235"/>
                  </a:cubicBezTo>
                  <a:cubicBezTo>
                    <a:pt x="1949" y="235"/>
                    <a:pt x="1950" y="235"/>
                    <a:pt x="1951" y="236"/>
                  </a:cubicBezTo>
                  <a:cubicBezTo>
                    <a:pt x="1952" y="235"/>
                    <a:pt x="1954" y="235"/>
                    <a:pt x="1956" y="236"/>
                  </a:cubicBezTo>
                  <a:close/>
                  <a:moveTo>
                    <a:pt x="1816" y="216"/>
                  </a:moveTo>
                  <a:cubicBezTo>
                    <a:pt x="1816" y="216"/>
                    <a:pt x="1816" y="216"/>
                    <a:pt x="1816" y="216"/>
                  </a:cubicBezTo>
                  <a:cubicBezTo>
                    <a:pt x="1818" y="215"/>
                    <a:pt x="1814" y="210"/>
                    <a:pt x="1820" y="211"/>
                  </a:cubicBezTo>
                  <a:cubicBezTo>
                    <a:pt x="1826" y="211"/>
                    <a:pt x="1824" y="213"/>
                    <a:pt x="1824" y="214"/>
                  </a:cubicBezTo>
                  <a:cubicBezTo>
                    <a:pt x="1828" y="213"/>
                    <a:pt x="1831" y="214"/>
                    <a:pt x="1834" y="215"/>
                  </a:cubicBezTo>
                  <a:cubicBezTo>
                    <a:pt x="1834" y="215"/>
                    <a:pt x="1834" y="214"/>
                    <a:pt x="1835" y="214"/>
                  </a:cubicBezTo>
                  <a:cubicBezTo>
                    <a:pt x="1841" y="214"/>
                    <a:pt x="1840" y="216"/>
                    <a:pt x="1841" y="217"/>
                  </a:cubicBezTo>
                  <a:cubicBezTo>
                    <a:pt x="1838" y="218"/>
                    <a:pt x="1837" y="219"/>
                    <a:pt x="1836" y="220"/>
                  </a:cubicBezTo>
                  <a:cubicBezTo>
                    <a:pt x="1835" y="220"/>
                    <a:pt x="1835" y="220"/>
                    <a:pt x="1834" y="220"/>
                  </a:cubicBezTo>
                  <a:cubicBezTo>
                    <a:pt x="1834" y="220"/>
                    <a:pt x="1835" y="221"/>
                    <a:pt x="1835" y="221"/>
                  </a:cubicBezTo>
                  <a:cubicBezTo>
                    <a:pt x="1835" y="222"/>
                    <a:pt x="1835" y="222"/>
                    <a:pt x="1834" y="223"/>
                  </a:cubicBezTo>
                  <a:cubicBezTo>
                    <a:pt x="1833" y="223"/>
                    <a:pt x="1832" y="223"/>
                    <a:pt x="1831" y="222"/>
                  </a:cubicBezTo>
                  <a:cubicBezTo>
                    <a:pt x="1832" y="222"/>
                    <a:pt x="1832" y="222"/>
                    <a:pt x="1832" y="222"/>
                  </a:cubicBezTo>
                  <a:cubicBezTo>
                    <a:pt x="1831" y="222"/>
                    <a:pt x="1831" y="222"/>
                    <a:pt x="1831" y="222"/>
                  </a:cubicBezTo>
                  <a:cubicBezTo>
                    <a:pt x="1829" y="221"/>
                    <a:pt x="1828" y="220"/>
                    <a:pt x="1828" y="220"/>
                  </a:cubicBezTo>
                  <a:cubicBezTo>
                    <a:pt x="1822" y="219"/>
                    <a:pt x="1818" y="221"/>
                    <a:pt x="1817" y="222"/>
                  </a:cubicBezTo>
                  <a:cubicBezTo>
                    <a:pt x="1819" y="222"/>
                    <a:pt x="1819" y="223"/>
                    <a:pt x="1819" y="224"/>
                  </a:cubicBezTo>
                  <a:cubicBezTo>
                    <a:pt x="1814" y="224"/>
                    <a:pt x="1814" y="221"/>
                    <a:pt x="1810" y="222"/>
                  </a:cubicBezTo>
                  <a:cubicBezTo>
                    <a:pt x="1810" y="222"/>
                    <a:pt x="1810" y="222"/>
                    <a:pt x="1809" y="222"/>
                  </a:cubicBezTo>
                  <a:cubicBezTo>
                    <a:pt x="1809" y="222"/>
                    <a:pt x="1809" y="222"/>
                    <a:pt x="1809" y="222"/>
                  </a:cubicBezTo>
                  <a:cubicBezTo>
                    <a:pt x="1810" y="221"/>
                    <a:pt x="1814" y="221"/>
                    <a:pt x="1814" y="220"/>
                  </a:cubicBezTo>
                  <a:cubicBezTo>
                    <a:pt x="1817" y="218"/>
                    <a:pt x="1815" y="217"/>
                    <a:pt x="1818" y="216"/>
                  </a:cubicBezTo>
                  <a:cubicBezTo>
                    <a:pt x="1816" y="216"/>
                    <a:pt x="1816" y="216"/>
                    <a:pt x="1816" y="216"/>
                  </a:cubicBezTo>
                  <a:close/>
                  <a:moveTo>
                    <a:pt x="1812" y="219"/>
                  </a:moveTo>
                  <a:cubicBezTo>
                    <a:pt x="1812" y="219"/>
                    <a:pt x="1812" y="219"/>
                    <a:pt x="1812" y="219"/>
                  </a:cubicBezTo>
                  <a:cubicBezTo>
                    <a:pt x="1811" y="219"/>
                    <a:pt x="1810" y="219"/>
                    <a:pt x="1809" y="219"/>
                  </a:cubicBezTo>
                  <a:cubicBezTo>
                    <a:pt x="1809" y="219"/>
                    <a:pt x="1809" y="219"/>
                    <a:pt x="1810" y="219"/>
                  </a:cubicBezTo>
                  <a:cubicBezTo>
                    <a:pt x="1810" y="219"/>
                    <a:pt x="1811" y="219"/>
                    <a:pt x="1812" y="219"/>
                  </a:cubicBezTo>
                  <a:close/>
                  <a:moveTo>
                    <a:pt x="1789" y="201"/>
                  </a:moveTo>
                  <a:cubicBezTo>
                    <a:pt x="1789" y="201"/>
                    <a:pt x="1789" y="201"/>
                    <a:pt x="1789" y="201"/>
                  </a:cubicBezTo>
                  <a:cubicBezTo>
                    <a:pt x="1789" y="200"/>
                    <a:pt x="1789" y="200"/>
                    <a:pt x="1789" y="200"/>
                  </a:cubicBezTo>
                  <a:cubicBezTo>
                    <a:pt x="1789" y="200"/>
                    <a:pt x="1790" y="200"/>
                    <a:pt x="1790" y="200"/>
                  </a:cubicBezTo>
                  <a:cubicBezTo>
                    <a:pt x="1789" y="200"/>
                    <a:pt x="1789" y="200"/>
                    <a:pt x="1789" y="201"/>
                  </a:cubicBezTo>
                  <a:close/>
                  <a:moveTo>
                    <a:pt x="1749" y="189"/>
                  </a:moveTo>
                  <a:cubicBezTo>
                    <a:pt x="1749" y="189"/>
                    <a:pt x="1749" y="189"/>
                    <a:pt x="1749" y="189"/>
                  </a:cubicBezTo>
                  <a:cubicBezTo>
                    <a:pt x="1750" y="189"/>
                    <a:pt x="1750" y="189"/>
                    <a:pt x="1750" y="189"/>
                  </a:cubicBezTo>
                  <a:cubicBezTo>
                    <a:pt x="1750" y="189"/>
                    <a:pt x="1749" y="189"/>
                    <a:pt x="1749" y="189"/>
                  </a:cubicBezTo>
                  <a:cubicBezTo>
                    <a:pt x="1749" y="189"/>
                    <a:pt x="1749" y="189"/>
                    <a:pt x="1749" y="189"/>
                  </a:cubicBezTo>
                  <a:close/>
                  <a:moveTo>
                    <a:pt x="1693" y="184"/>
                  </a:moveTo>
                  <a:cubicBezTo>
                    <a:pt x="1693" y="184"/>
                    <a:pt x="1693" y="184"/>
                    <a:pt x="1693" y="184"/>
                  </a:cubicBezTo>
                  <a:cubicBezTo>
                    <a:pt x="1696" y="185"/>
                    <a:pt x="1696" y="185"/>
                    <a:pt x="1696" y="185"/>
                  </a:cubicBezTo>
                  <a:cubicBezTo>
                    <a:pt x="1695" y="185"/>
                    <a:pt x="1694" y="185"/>
                    <a:pt x="1693" y="185"/>
                  </a:cubicBezTo>
                  <a:cubicBezTo>
                    <a:pt x="1684" y="184"/>
                    <a:pt x="1684" y="184"/>
                    <a:pt x="1684" y="184"/>
                  </a:cubicBezTo>
                  <a:cubicBezTo>
                    <a:pt x="1683" y="184"/>
                    <a:pt x="1683" y="184"/>
                    <a:pt x="1683" y="184"/>
                  </a:cubicBezTo>
                  <a:cubicBezTo>
                    <a:pt x="1686" y="184"/>
                    <a:pt x="1690" y="184"/>
                    <a:pt x="1693" y="184"/>
                  </a:cubicBezTo>
                  <a:close/>
                  <a:moveTo>
                    <a:pt x="1649" y="180"/>
                  </a:moveTo>
                  <a:cubicBezTo>
                    <a:pt x="1649" y="180"/>
                    <a:pt x="1649" y="180"/>
                    <a:pt x="1649" y="180"/>
                  </a:cubicBezTo>
                  <a:cubicBezTo>
                    <a:pt x="1649" y="180"/>
                    <a:pt x="1650" y="180"/>
                    <a:pt x="1650" y="179"/>
                  </a:cubicBezTo>
                  <a:cubicBezTo>
                    <a:pt x="1651" y="180"/>
                    <a:pt x="1652" y="180"/>
                    <a:pt x="1652" y="181"/>
                  </a:cubicBezTo>
                  <a:cubicBezTo>
                    <a:pt x="1651" y="181"/>
                    <a:pt x="1650" y="181"/>
                    <a:pt x="1649" y="180"/>
                  </a:cubicBezTo>
                  <a:close/>
                  <a:moveTo>
                    <a:pt x="1630" y="182"/>
                  </a:moveTo>
                  <a:cubicBezTo>
                    <a:pt x="1630" y="182"/>
                    <a:pt x="1630" y="182"/>
                    <a:pt x="1630" y="182"/>
                  </a:cubicBezTo>
                  <a:cubicBezTo>
                    <a:pt x="1629" y="182"/>
                    <a:pt x="1628" y="182"/>
                    <a:pt x="1627" y="182"/>
                  </a:cubicBezTo>
                  <a:cubicBezTo>
                    <a:pt x="1627" y="182"/>
                    <a:pt x="1627" y="182"/>
                    <a:pt x="1627" y="182"/>
                  </a:cubicBezTo>
                  <a:cubicBezTo>
                    <a:pt x="1628" y="182"/>
                    <a:pt x="1629" y="182"/>
                    <a:pt x="1630" y="182"/>
                  </a:cubicBezTo>
                  <a:cubicBezTo>
                    <a:pt x="1630" y="182"/>
                    <a:pt x="1630" y="182"/>
                    <a:pt x="1630" y="182"/>
                  </a:cubicBezTo>
                  <a:close/>
                  <a:moveTo>
                    <a:pt x="1621" y="183"/>
                  </a:moveTo>
                  <a:cubicBezTo>
                    <a:pt x="1621" y="183"/>
                    <a:pt x="1621" y="183"/>
                    <a:pt x="1621" y="183"/>
                  </a:cubicBezTo>
                  <a:cubicBezTo>
                    <a:pt x="1618" y="183"/>
                    <a:pt x="1615" y="183"/>
                    <a:pt x="1612" y="183"/>
                  </a:cubicBezTo>
                  <a:cubicBezTo>
                    <a:pt x="1612" y="184"/>
                    <a:pt x="1616" y="184"/>
                    <a:pt x="1614" y="185"/>
                  </a:cubicBezTo>
                  <a:cubicBezTo>
                    <a:pt x="1614" y="185"/>
                    <a:pt x="1613" y="185"/>
                    <a:pt x="1613" y="185"/>
                  </a:cubicBezTo>
                  <a:cubicBezTo>
                    <a:pt x="1613" y="185"/>
                    <a:pt x="1612" y="184"/>
                    <a:pt x="1612" y="184"/>
                  </a:cubicBezTo>
                  <a:cubicBezTo>
                    <a:pt x="1609" y="183"/>
                    <a:pt x="1604" y="182"/>
                    <a:pt x="1600" y="182"/>
                  </a:cubicBezTo>
                  <a:cubicBezTo>
                    <a:pt x="1600" y="181"/>
                    <a:pt x="1599" y="180"/>
                    <a:pt x="1598" y="180"/>
                  </a:cubicBezTo>
                  <a:cubicBezTo>
                    <a:pt x="1598" y="181"/>
                    <a:pt x="1597" y="182"/>
                    <a:pt x="1597" y="182"/>
                  </a:cubicBezTo>
                  <a:cubicBezTo>
                    <a:pt x="1595" y="183"/>
                    <a:pt x="1593" y="183"/>
                    <a:pt x="1591" y="184"/>
                  </a:cubicBezTo>
                  <a:cubicBezTo>
                    <a:pt x="1591" y="183"/>
                    <a:pt x="1591" y="183"/>
                    <a:pt x="1591" y="183"/>
                  </a:cubicBezTo>
                  <a:cubicBezTo>
                    <a:pt x="1591" y="183"/>
                    <a:pt x="1591" y="183"/>
                    <a:pt x="1590" y="183"/>
                  </a:cubicBezTo>
                  <a:cubicBezTo>
                    <a:pt x="1591" y="181"/>
                    <a:pt x="1599" y="181"/>
                    <a:pt x="1593" y="178"/>
                  </a:cubicBezTo>
                  <a:cubicBezTo>
                    <a:pt x="1596" y="179"/>
                    <a:pt x="1599" y="178"/>
                    <a:pt x="1601" y="178"/>
                  </a:cubicBezTo>
                  <a:cubicBezTo>
                    <a:pt x="1599" y="181"/>
                    <a:pt x="1610" y="179"/>
                    <a:pt x="1606" y="182"/>
                  </a:cubicBezTo>
                  <a:cubicBezTo>
                    <a:pt x="1613" y="182"/>
                    <a:pt x="1617" y="182"/>
                    <a:pt x="1621" y="183"/>
                  </a:cubicBezTo>
                  <a:close/>
                  <a:moveTo>
                    <a:pt x="1615" y="166"/>
                  </a:moveTo>
                  <a:cubicBezTo>
                    <a:pt x="1615" y="166"/>
                    <a:pt x="1615" y="166"/>
                    <a:pt x="1615" y="166"/>
                  </a:cubicBezTo>
                  <a:cubicBezTo>
                    <a:pt x="1612" y="166"/>
                    <a:pt x="1612" y="166"/>
                    <a:pt x="1612" y="166"/>
                  </a:cubicBezTo>
                  <a:cubicBezTo>
                    <a:pt x="1612" y="166"/>
                    <a:pt x="1613" y="165"/>
                    <a:pt x="1614" y="165"/>
                  </a:cubicBezTo>
                  <a:cubicBezTo>
                    <a:pt x="1615" y="165"/>
                    <a:pt x="1615" y="166"/>
                    <a:pt x="1615" y="166"/>
                  </a:cubicBezTo>
                  <a:close/>
                  <a:moveTo>
                    <a:pt x="1667" y="145"/>
                  </a:moveTo>
                  <a:cubicBezTo>
                    <a:pt x="1667" y="145"/>
                    <a:pt x="1667" y="145"/>
                    <a:pt x="1667" y="145"/>
                  </a:cubicBezTo>
                  <a:cubicBezTo>
                    <a:pt x="1667" y="145"/>
                    <a:pt x="1667" y="145"/>
                    <a:pt x="1667" y="145"/>
                  </a:cubicBezTo>
                  <a:cubicBezTo>
                    <a:pt x="1667" y="145"/>
                    <a:pt x="1667" y="145"/>
                    <a:pt x="1667" y="145"/>
                  </a:cubicBezTo>
                  <a:cubicBezTo>
                    <a:pt x="1667" y="145"/>
                    <a:pt x="1667" y="145"/>
                    <a:pt x="1667" y="145"/>
                  </a:cubicBezTo>
                  <a:close/>
                  <a:moveTo>
                    <a:pt x="1679" y="153"/>
                  </a:moveTo>
                  <a:cubicBezTo>
                    <a:pt x="1679" y="153"/>
                    <a:pt x="1679" y="153"/>
                    <a:pt x="1679" y="153"/>
                  </a:cubicBezTo>
                  <a:cubicBezTo>
                    <a:pt x="1681" y="152"/>
                    <a:pt x="1683" y="150"/>
                    <a:pt x="1687" y="150"/>
                  </a:cubicBezTo>
                  <a:cubicBezTo>
                    <a:pt x="1686" y="151"/>
                    <a:pt x="1682" y="154"/>
                    <a:pt x="1679" y="153"/>
                  </a:cubicBezTo>
                  <a:close/>
                  <a:moveTo>
                    <a:pt x="1698" y="144"/>
                  </a:moveTo>
                  <a:cubicBezTo>
                    <a:pt x="1698" y="144"/>
                    <a:pt x="1698" y="144"/>
                    <a:pt x="1698" y="144"/>
                  </a:cubicBezTo>
                  <a:cubicBezTo>
                    <a:pt x="1697" y="144"/>
                    <a:pt x="1697" y="144"/>
                    <a:pt x="1696" y="143"/>
                  </a:cubicBezTo>
                  <a:cubicBezTo>
                    <a:pt x="1697" y="143"/>
                    <a:pt x="1698" y="143"/>
                    <a:pt x="1698" y="143"/>
                  </a:cubicBezTo>
                  <a:cubicBezTo>
                    <a:pt x="1699" y="143"/>
                    <a:pt x="1698" y="144"/>
                    <a:pt x="1698" y="144"/>
                  </a:cubicBezTo>
                  <a:close/>
                  <a:moveTo>
                    <a:pt x="1712" y="146"/>
                  </a:moveTo>
                  <a:cubicBezTo>
                    <a:pt x="1712" y="146"/>
                    <a:pt x="1712" y="146"/>
                    <a:pt x="1712" y="146"/>
                  </a:cubicBezTo>
                  <a:cubicBezTo>
                    <a:pt x="1713" y="151"/>
                    <a:pt x="1706" y="147"/>
                    <a:pt x="1706" y="151"/>
                  </a:cubicBezTo>
                  <a:cubicBezTo>
                    <a:pt x="1705" y="149"/>
                    <a:pt x="1704" y="149"/>
                    <a:pt x="1702" y="149"/>
                  </a:cubicBezTo>
                  <a:cubicBezTo>
                    <a:pt x="1702" y="148"/>
                    <a:pt x="1701" y="146"/>
                    <a:pt x="1703" y="145"/>
                  </a:cubicBezTo>
                  <a:cubicBezTo>
                    <a:pt x="1704" y="146"/>
                    <a:pt x="1705" y="146"/>
                    <a:pt x="1707" y="147"/>
                  </a:cubicBezTo>
                  <a:cubicBezTo>
                    <a:pt x="1706" y="142"/>
                    <a:pt x="1702" y="144"/>
                    <a:pt x="1699" y="143"/>
                  </a:cubicBezTo>
                  <a:cubicBezTo>
                    <a:pt x="1703" y="142"/>
                    <a:pt x="1707" y="142"/>
                    <a:pt x="1712" y="141"/>
                  </a:cubicBezTo>
                  <a:cubicBezTo>
                    <a:pt x="1712" y="142"/>
                    <a:pt x="1712" y="143"/>
                    <a:pt x="1711" y="144"/>
                  </a:cubicBezTo>
                  <a:cubicBezTo>
                    <a:pt x="1713" y="143"/>
                    <a:pt x="1713" y="143"/>
                    <a:pt x="1713" y="143"/>
                  </a:cubicBezTo>
                  <a:cubicBezTo>
                    <a:pt x="1716" y="144"/>
                    <a:pt x="1712" y="145"/>
                    <a:pt x="1716" y="147"/>
                  </a:cubicBezTo>
                  <a:cubicBezTo>
                    <a:pt x="1715" y="147"/>
                    <a:pt x="1712" y="148"/>
                    <a:pt x="1712" y="146"/>
                  </a:cubicBezTo>
                  <a:close/>
                  <a:moveTo>
                    <a:pt x="1723" y="143"/>
                  </a:moveTo>
                  <a:cubicBezTo>
                    <a:pt x="1723" y="143"/>
                    <a:pt x="1723" y="143"/>
                    <a:pt x="1723" y="143"/>
                  </a:cubicBezTo>
                  <a:cubicBezTo>
                    <a:pt x="1723" y="143"/>
                    <a:pt x="1722" y="141"/>
                    <a:pt x="1722" y="140"/>
                  </a:cubicBezTo>
                  <a:cubicBezTo>
                    <a:pt x="1723" y="140"/>
                    <a:pt x="1724" y="140"/>
                    <a:pt x="1725" y="140"/>
                  </a:cubicBezTo>
                  <a:cubicBezTo>
                    <a:pt x="1725" y="140"/>
                    <a:pt x="1725" y="141"/>
                    <a:pt x="1726" y="141"/>
                  </a:cubicBezTo>
                  <a:cubicBezTo>
                    <a:pt x="1726" y="143"/>
                    <a:pt x="1724" y="144"/>
                    <a:pt x="1723" y="143"/>
                  </a:cubicBezTo>
                  <a:close/>
                  <a:moveTo>
                    <a:pt x="1746" y="138"/>
                  </a:moveTo>
                  <a:cubicBezTo>
                    <a:pt x="1746" y="138"/>
                    <a:pt x="1746" y="138"/>
                    <a:pt x="1746" y="138"/>
                  </a:cubicBezTo>
                  <a:cubicBezTo>
                    <a:pt x="1733" y="135"/>
                    <a:pt x="1740" y="142"/>
                    <a:pt x="1733" y="143"/>
                  </a:cubicBezTo>
                  <a:cubicBezTo>
                    <a:pt x="1731" y="142"/>
                    <a:pt x="1731" y="142"/>
                    <a:pt x="1731" y="142"/>
                  </a:cubicBezTo>
                  <a:cubicBezTo>
                    <a:pt x="1731" y="142"/>
                    <a:pt x="1731" y="142"/>
                    <a:pt x="1732" y="143"/>
                  </a:cubicBezTo>
                  <a:cubicBezTo>
                    <a:pt x="1731" y="143"/>
                    <a:pt x="1730" y="143"/>
                    <a:pt x="1729" y="143"/>
                  </a:cubicBezTo>
                  <a:cubicBezTo>
                    <a:pt x="1730" y="143"/>
                    <a:pt x="1731" y="143"/>
                    <a:pt x="1732" y="143"/>
                  </a:cubicBezTo>
                  <a:cubicBezTo>
                    <a:pt x="1732" y="144"/>
                    <a:pt x="1732" y="144"/>
                    <a:pt x="1732" y="145"/>
                  </a:cubicBezTo>
                  <a:cubicBezTo>
                    <a:pt x="1732" y="145"/>
                    <a:pt x="1731" y="146"/>
                    <a:pt x="1731" y="146"/>
                  </a:cubicBezTo>
                  <a:cubicBezTo>
                    <a:pt x="1731" y="146"/>
                    <a:pt x="1730" y="145"/>
                    <a:pt x="1730" y="145"/>
                  </a:cubicBezTo>
                  <a:cubicBezTo>
                    <a:pt x="1727" y="144"/>
                    <a:pt x="1727" y="144"/>
                    <a:pt x="1727" y="144"/>
                  </a:cubicBezTo>
                  <a:cubicBezTo>
                    <a:pt x="1727" y="140"/>
                    <a:pt x="1727" y="140"/>
                    <a:pt x="1727" y="140"/>
                  </a:cubicBezTo>
                  <a:cubicBezTo>
                    <a:pt x="1728" y="140"/>
                    <a:pt x="1728" y="140"/>
                    <a:pt x="1728" y="140"/>
                  </a:cubicBezTo>
                  <a:cubicBezTo>
                    <a:pt x="1728" y="140"/>
                    <a:pt x="1729" y="140"/>
                    <a:pt x="1730" y="141"/>
                  </a:cubicBezTo>
                  <a:cubicBezTo>
                    <a:pt x="1730" y="138"/>
                    <a:pt x="1734" y="142"/>
                    <a:pt x="1735" y="140"/>
                  </a:cubicBezTo>
                  <a:cubicBezTo>
                    <a:pt x="1733" y="140"/>
                    <a:pt x="1733" y="140"/>
                    <a:pt x="1733" y="140"/>
                  </a:cubicBezTo>
                  <a:cubicBezTo>
                    <a:pt x="1734" y="139"/>
                    <a:pt x="1733" y="139"/>
                    <a:pt x="1732" y="138"/>
                  </a:cubicBezTo>
                  <a:cubicBezTo>
                    <a:pt x="1733" y="138"/>
                    <a:pt x="1735" y="138"/>
                    <a:pt x="1736" y="138"/>
                  </a:cubicBezTo>
                  <a:cubicBezTo>
                    <a:pt x="1735" y="135"/>
                    <a:pt x="1732" y="136"/>
                    <a:pt x="1729" y="136"/>
                  </a:cubicBezTo>
                  <a:cubicBezTo>
                    <a:pt x="1728" y="136"/>
                    <a:pt x="1727" y="135"/>
                    <a:pt x="1728" y="134"/>
                  </a:cubicBezTo>
                  <a:cubicBezTo>
                    <a:pt x="1728" y="134"/>
                    <a:pt x="1729" y="135"/>
                    <a:pt x="1730" y="135"/>
                  </a:cubicBezTo>
                  <a:cubicBezTo>
                    <a:pt x="1727" y="133"/>
                    <a:pt x="1727" y="133"/>
                    <a:pt x="1727" y="133"/>
                  </a:cubicBezTo>
                  <a:cubicBezTo>
                    <a:pt x="1734" y="136"/>
                    <a:pt x="1741" y="133"/>
                    <a:pt x="1746" y="138"/>
                  </a:cubicBezTo>
                  <a:close/>
                  <a:moveTo>
                    <a:pt x="1732" y="139"/>
                  </a:moveTo>
                  <a:cubicBezTo>
                    <a:pt x="1732" y="139"/>
                    <a:pt x="1732" y="139"/>
                    <a:pt x="1732" y="139"/>
                  </a:cubicBezTo>
                  <a:cubicBezTo>
                    <a:pt x="1733" y="140"/>
                    <a:pt x="1733" y="140"/>
                    <a:pt x="1733" y="140"/>
                  </a:cubicBezTo>
                  <a:cubicBezTo>
                    <a:pt x="1732" y="140"/>
                    <a:pt x="1732" y="140"/>
                    <a:pt x="1732" y="140"/>
                  </a:cubicBezTo>
                  <a:cubicBezTo>
                    <a:pt x="1732" y="140"/>
                    <a:pt x="1732" y="139"/>
                    <a:pt x="1732" y="139"/>
                  </a:cubicBezTo>
                  <a:close/>
                  <a:moveTo>
                    <a:pt x="1726" y="139"/>
                  </a:moveTo>
                  <a:cubicBezTo>
                    <a:pt x="1726" y="139"/>
                    <a:pt x="1726" y="139"/>
                    <a:pt x="1726" y="139"/>
                  </a:cubicBezTo>
                  <a:cubicBezTo>
                    <a:pt x="1725" y="139"/>
                    <a:pt x="1725" y="139"/>
                    <a:pt x="1725" y="139"/>
                  </a:cubicBezTo>
                  <a:cubicBezTo>
                    <a:pt x="1725" y="139"/>
                    <a:pt x="1725" y="139"/>
                    <a:pt x="1725" y="139"/>
                  </a:cubicBezTo>
                  <a:cubicBezTo>
                    <a:pt x="1724" y="139"/>
                    <a:pt x="1725" y="139"/>
                    <a:pt x="1726" y="139"/>
                  </a:cubicBezTo>
                  <a:close/>
                  <a:moveTo>
                    <a:pt x="1672" y="130"/>
                  </a:moveTo>
                  <a:cubicBezTo>
                    <a:pt x="1672" y="130"/>
                    <a:pt x="1672" y="130"/>
                    <a:pt x="1672" y="130"/>
                  </a:cubicBezTo>
                  <a:cubicBezTo>
                    <a:pt x="1671" y="130"/>
                    <a:pt x="1671" y="129"/>
                    <a:pt x="1671" y="128"/>
                  </a:cubicBezTo>
                  <a:cubicBezTo>
                    <a:pt x="1671" y="128"/>
                    <a:pt x="1671" y="128"/>
                    <a:pt x="1671" y="128"/>
                  </a:cubicBezTo>
                  <a:cubicBezTo>
                    <a:pt x="1671" y="129"/>
                    <a:pt x="1672" y="129"/>
                    <a:pt x="1672" y="130"/>
                  </a:cubicBezTo>
                  <a:close/>
                  <a:moveTo>
                    <a:pt x="1670" y="128"/>
                  </a:moveTo>
                  <a:cubicBezTo>
                    <a:pt x="1670" y="128"/>
                    <a:pt x="1670" y="128"/>
                    <a:pt x="1670" y="128"/>
                  </a:cubicBezTo>
                  <a:cubicBezTo>
                    <a:pt x="1666" y="129"/>
                    <a:pt x="1665" y="133"/>
                    <a:pt x="1659" y="130"/>
                  </a:cubicBezTo>
                  <a:cubicBezTo>
                    <a:pt x="1659" y="130"/>
                    <a:pt x="1660" y="130"/>
                    <a:pt x="1660" y="130"/>
                  </a:cubicBezTo>
                  <a:cubicBezTo>
                    <a:pt x="1666" y="130"/>
                    <a:pt x="1664" y="128"/>
                    <a:pt x="1670" y="128"/>
                  </a:cubicBezTo>
                  <a:close/>
                  <a:moveTo>
                    <a:pt x="1644" y="119"/>
                  </a:moveTo>
                  <a:cubicBezTo>
                    <a:pt x="1644" y="119"/>
                    <a:pt x="1644" y="119"/>
                    <a:pt x="1644" y="119"/>
                  </a:cubicBezTo>
                  <a:cubicBezTo>
                    <a:pt x="1648" y="121"/>
                    <a:pt x="1642" y="123"/>
                    <a:pt x="1636" y="123"/>
                  </a:cubicBezTo>
                  <a:cubicBezTo>
                    <a:pt x="1639" y="123"/>
                    <a:pt x="1642" y="125"/>
                    <a:pt x="1645" y="124"/>
                  </a:cubicBezTo>
                  <a:cubicBezTo>
                    <a:pt x="1647" y="126"/>
                    <a:pt x="1639" y="127"/>
                    <a:pt x="1639" y="127"/>
                  </a:cubicBezTo>
                  <a:cubicBezTo>
                    <a:pt x="1645" y="128"/>
                    <a:pt x="1639" y="126"/>
                    <a:pt x="1645" y="126"/>
                  </a:cubicBezTo>
                  <a:cubicBezTo>
                    <a:pt x="1651" y="126"/>
                    <a:pt x="1651" y="129"/>
                    <a:pt x="1654" y="130"/>
                  </a:cubicBezTo>
                  <a:cubicBezTo>
                    <a:pt x="1654" y="132"/>
                    <a:pt x="1653" y="133"/>
                    <a:pt x="1653" y="134"/>
                  </a:cubicBezTo>
                  <a:cubicBezTo>
                    <a:pt x="1649" y="133"/>
                    <a:pt x="1652" y="131"/>
                    <a:pt x="1652" y="130"/>
                  </a:cubicBezTo>
                  <a:cubicBezTo>
                    <a:pt x="1651" y="130"/>
                    <a:pt x="1649" y="135"/>
                    <a:pt x="1648" y="131"/>
                  </a:cubicBezTo>
                  <a:cubicBezTo>
                    <a:pt x="1647" y="132"/>
                    <a:pt x="1646" y="133"/>
                    <a:pt x="1646" y="134"/>
                  </a:cubicBezTo>
                  <a:cubicBezTo>
                    <a:pt x="1643" y="134"/>
                    <a:pt x="1643" y="134"/>
                    <a:pt x="1643" y="134"/>
                  </a:cubicBezTo>
                  <a:cubicBezTo>
                    <a:pt x="1641" y="132"/>
                    <a:pt x="1645" y="132"/>
                    <a:pt x="1646" y="130"/>
                  </a:cubicBezTo>
                  <a:cubicBezTo>
                    <a:pt x="1640" y="131"/>
                    <a:pt x="1640" y="131"/>
                    <a:pt x="1640" y="131"/>
                  </a:cubicBezTo>
                  <a:cubicBezTo>
                    <a:pt x="1641" y="129"/>
                    <a:pt x="1641" y="129"/>
                    <a:pt x="1641" y="129"/>
                  </a:cubicBezTo>
                  <a:cubicBezTo>
                    <a:pt x="1640" y="130"/>
                    <a:pt x="1634" y="131"/>
                    <a:pt x="1632" y="129"/>
                  </a:cubicBezTo>
                  <a:cubicBezTo>
                    <a:pt x="1633" y="127"/>
                    <a:pt x="1635" y="124"/>
                    <a:pt x="1630" y="122"/>
                  </a:cubicBezTo>
                  <a:cubicBezTo>
                    <a:pt x="1638" y="122"/>
                    <a:pt x="1633" y="117"/>
                    <a:pt x="1644" y="119"/>
                  </a:cubicBezTo>
                  <a:close/>
                  <a:moveTo>
                    <a:pt x="1619" y="128"/>
                  </a:moveTo>
                  <a:cubicBezTo>
                    <a:pt x="1619" y="128"/>
                    <a:pt x="1619" y="128"/>
                    <a:pt x="1619" y="128"/>
                  </a:cubicBezTo>
                  <a:cubicBezTo>
                    <a:pt x="1618" y="129"/>
                    <a:pt x="1616" y="127"/>
                    <a:pt x="1614" y="128"/>
                  </a:cubicBezTo>
                  <a:cubicBezTo>
                    <a:pt x="1614" y="127"/>
                    <a:pt x="1614" y="126"/>
                    <a:pt x="1615" y="125"/>
                  </a:cubicBezTo>
                  <a:cubicBezTo>
                    <a:pt x="1612" y="126"/>
                    <a:pt x="1612" y="126"/>
                    <a:pt x="1612" y="126"/>
                  </a:cubicBezTo>
                  <a:cubicBezTo>
                    <a:pt x="1612" y="125"/>
                    <a:pt x="1612" y="125"/>
                    <a:pt x="1612" y="124"/>
                  </a:cubicBezTo>
                  <a:cubicBezTo>
                    <a:pt x="1613" y="124"/>
                    <a:pt x="1614" y="124"/>
                    <a:pt x="1615" y="125"/>
                  </a:cubicBezTo>
                  <a:cubicBezTo>
                    <a:pt x="1615" y="126"/>
                    <a:pt x="1617" y="127"/>
                    <a:pt x="1619" y="128"/>
                  </a:cubicBezTo>
                  <a:close/>
                  <a:moveTo>
                    <a:pt x="1586" y="123"/>
                  </a:moveTo>
                  <a:cubicBezTo>
                    <a:pt x="1586" y="123"/>
                    <a:pt x="1586" y="123"/>
                    <a:pt x="1586" y="123"/>
                  </a:cubicBezTo>
                  <a:cubicBezTo>
                    <a:pt x="1585" y="123"/>
                    <a:pt x="1584" y="122"/>
                    <a:pt x="1583" y="122"/>
                  </a:cubicBezTo>
                  <a:cubicBezTo>
                    <a:pt x="1587" y="122"/>
                    <a:pt x="1587" y="122"/>
                    <a:pt x="1587" y="122"/>
                  </a:cubicBezTo>
                  <a:cubicBezTo>
                    <a:pt x="1586" y="123"/>
                    <a:pt x="1586" y="123"/>
                    <a:pt x="1586" y="123"/>
                  </a:cubicBezTo>
                  <a:close/>
                  <a:moveTo>
                    <a:pt x="1295" y="42"/>
                  </a:moveTo>
                  <a:cubicBezTo>
                    <a:pt x="1295" y="42"/>
                    <a:pt x="1295" y="42"/>
                    <a:pt x="1295" y="42"/>
                  </a:cubicBezTo>
                  <a:cubicBezTo>
                    <a:pt x="1294" y="43"/>
                    <a:pt x="1293" y="44"/>
                    <a:pt x="1291" y="43"/>
                  </a:cubicBezTo>
                  <a:cubicBezTo>
                    <a:pt x="1291" y="43"/>
                    <a:pt x="1290" y="42"/>
                    <a:pt x="1290" y="41"/>
                  </a:cubicBezTo>
                  <a:cubicBezTo>
                    <a:pt x="1292" y="42"/>
                    <a:pt x="1294" y="42"/>
                    <a:pt x="1295" y="42"/>
                  </a:cubicBezTo>
                  <a:close/>
                  <a:moveTo>
                    <a:pt x="1295" y="37"/>
                  </a:moveTo>
                  <a:cubicBezTo>
                    <a:pt x="1295" y="37"/>
                    <a:pt x="1295" y="37"/>
                    <a:pt x="1295" y="37"/>
                  </a:cubicBezTo>
                  <a:cubicBezTo>
                    <a:pt x="1293" y="36"/>
                    <a:pt x="1293" y="36"/>
                    <a:pt x="1293" y="36"/>
                  </a:cubicBezTo>
                  <a:cubicBezTo>
                    <a:pt x="1294" y="35"/>
                    <a:pt x="1295" y="35"/>
                    <a:pt x="1295" y="34"/>
                  </a:cubicBezTo>
                  <a:cubicBezTo>
                    <a:pt x="1296" y="35"/>
                    <a:pt x="1297" y="36"/>
                    <a:pt x="1295" y="37"/>
                  </a:cubicBezTo>
                  <a:close/>
                  <a:moveTo>
                    <a:pt x="1295" y="30"/>
                  </a:moveTo>
                  <a:cubicBezTo>
                    <a:pt x="1295" y="30"/>
                    <a:pt x="1295" y="30"/>
                    <a:pt x="1295" y="30"/>
                  </a:cubicBezTo>
                  <a:cubicBezTo>
                    <a:pt x="1297" y="31"/>
                    <a:pt x="1297" y="32"/>
                    <a:pt x="1298" y="34"/>
                  </a:cubicBezTo>
                  <a:cubicBezTo>
                    <a:pt x="1304" y="35"/>
                    <a:pt x="1303" y="31"/>
                    <a:pt x="1308" y="31"/>
                  </a:cubicBezTo>
                  <a:cubicBezTo>
                    <a:pt x="1305" y="31"/>
                    <a:pt x="1309" y="34"/>
                    <a:pt x="1306" y="33"/>
                  </a:cubicBezTo>
                  <a:cubicBezTo>
                    <a:pt x="1308" y="33"/>
                    <a:pt x="1308" y="33"/>
                    <a:pt x="1308" y="33"/>
                  </a:cubicBezTo>
                  <a:cubicBezTo>
                    <a:pt x="1306" y="35"/>
                    <a:pt x="1303" y="36"/>
                    <a:pt x="1301" y="37"/>
                  </a:cubicBezTo>
                  <a:cubicBezTo>
                    <a:pt x="1298" y="36"/>
                    <a:pt x="1295" y="35"/>
                    <a:pt x="1296" y="33"/>
                  </a:cubicBezTo>
                  <a:cubicBezTo>
                    <a:pt x="1295" y="33"/>
                    <a:pt x="1295" y="33"/>
                    <a:pt x="1294" y="33"/>
                  </a:cubicBezTo>
                  <a:cubicBezTo>
                    <a:pt x="1294" y="33"/>
                    <a:pt x="1293" y="34"/>
                    <a:pt x="1292" y="33"/>
                  </a:cubicBezTo>
                  <a:cubicBezTo>
                    <a:pt x="1294" y="32"/>
                    <a:pt x="1294" y="32"/>
                    <a:pt x="1295" y="30"/>
                  </a:cubicBezTo>
                  <a:close/>
                  <a:moveTo>
                    <a:pt x="1257" y="39"/>
                  </a:moveTo>
                  <a:cubicBezTo>
                    <a:pt x="1257" y="39"/>
                    <a:pt x="1257" y="39"/>
                    <a:pt x="1257" y="39"/>
                  </a:cubicBezTo>
                  <a:cubicBezTo>
                    <a:pt x="1260" y="38"/>
                    <a:pt x="1259" y="40"/>
                    <a:pt x="1260" y="41"/>
                  </a:cubicBezTo>
                  <a:cubicBezTo>
                    <a:pt x="1262" y="40"/>
                    <a:pt x="1263" y="41"/>
                    <a:pt x="1265" y="42"/>
                  </a:cubicBezTo>
                  <a:cubicBezTo>
                    <a:pt x="1265" y="41"/>
                    <a:pt x="1265" y="41"/>
                    <a:pt x="1265" y="41"/>
                  </a:cubicBezTo>
                  <a:cubicBezTo>
                    <a:pt x="1269" y="40"/>
                    <a:pt x="1268" y="43"/>
                    <a:pt x="1269" y="44"/>
                  </a:cubicBezTo>
                  <a:cubicBezTo>
                    <a:pt x="1274" y="45"/>
                    <a:pt x="1267" y="38"/>
                    <a:pt x="1273" y="38"/>
                  </a:cubicBezTo>
                  <a:cubicBezTo>
                    <a:pt x="1266" y="37"/>
                    <a:pt x="1266" y="37"/>
                    <a:pt x="1266" y="37"/>
                  </a:cubicBezTo>
                  <a:cubicBezTo>
                    <a:pt x="1266" y="35"/>
                    <a:pt x="1266" y="33"/>
                    <a:pt x="1265" y="33"/>
                  </a:cubicBezTo>
                  <a:cubicBezTo>
                    <a:pt x="1265" y="35"/>
                    <a:pt x="1263" y="38"/>
                    <a:pt x="1261" y="37"/>
                  </a:cubicBezTo>
                  <a:cubicBezTo>
                    <a:pt x="1260" y="35"/>
                    <a:pt x="1266" y="34"/>
                    <a:pt x="1262" y="31"/>
                  </a:cubicBezTo>
                  <a:cubicBezTo>
                    <a:pt x="1263" y="32"/>
                    <a:pt x="1265" y="31"/>
                    <a:pt x="1267" y="31"/>
                  </a:cubicBezTo>
                  <a:cubicBezTo>
                    <a:pt x="1266" y="34"/>
                    <a:pt x="1272" y="32"/>
                    <a:pt x="1270" y="35"/>
                  </a:cubicBezTo>
                  <a:cubicBezTo>
                    <a:pt x="1277" y="34"/>
                    <a:pt x="1278" y="36"/>
                    <a:pt x="1284" y="34"/>
                  </a:cubicBezTo>
                  <a:cubicBezTo>
                    <a:pt x="1284" y="34"/>
                    <a:pt x="1283" y="36"/>
                    <a:pt x="1282" y="37"/>
                  </a:cubicBezTo>
                  <a:cubicBezTo>
                    <a:pt x="1282" y="37"/>
                    <a:pt x="1281" y="36"/>
                    <a:pt x="1281" y="36"/>
                  </a:cubicBezTo>
                  <a:cubicBezTo>
                    <a:pt x="1282" y="38"/>
                    <a:pt x="1279" y="38"/>
                    <a:pt x="1277" y="38"/>
                  </a:cubicBezTo>
                  <a:cubicBezTo>
                    <a:pt x="1276" y="37"/>
                    <a:pt x="1276" y="37"/>
                    <a:pt x="1276" y="37"/>
                  </a:cubicBezTo>
                  <a:cubicBezTo>
                    <a:pt x="1275" y="38"/>
                    <a:pt x="1275" y="38"/>
                    <a:pt x="1275" y="38"/>
                  </a:cubicBezTo>
                  <a:cubicBezTo>
                    <a:pt x="1273" y="38"/>
                    <a:pt x="1271" y="39"/>
                    <a:pt x="1271" y="40"/>
                  </a:cubicBezTo>
                  <a:cubicBezTo>
                    <a:pt x="1274" y="42"/>
                    <a:pt x="1274" y="42"/>
                    <a:pt x="1274" y="42"/>
                  </a:cubicBezTo>
                  <a:cubicBezTo>
                    <a:pt x="1273" y="39"/>
                    <a:pt x="1273" y="39"/>
                    <a:pt x="1273" y="39"/>
                  </a:cubicBezTo>
                  <a:cubicBezTo>
                    <a:pt x="1274" y="39"/>
                    <a:pt x="1275" y="39"/>
                    <a:pt x="1276" y="39"/>
                  </a:cubicBezTo>
                  <a:cubicBezTo>
                    <a:pt x="1277" y="39"/>
                    <a:pt x="1280" y="40"/>
                    <a:pt x="1279" y="42"/>
                  </a:cubicBezTo>
                  <a:cubicBezTo>
                    <a:pt x="1280" y="41"/>
                    <a:pt x="1281" y="41"/>
                    <a:pt x="1281" y="40"/>
                  </a:cubicBezTo>
                  <a:cubicBezTo>
                    <a:pt x="1281" y="42"/>
                    <a:pt x="1283" y="43"/>
                    <a:pt x="1281" y="45"/>
                  </a:cubicBezTo>
                  <a:cubicBezTo>
                    <a:pt x="1276" y="48"/>
                    <a:pt x="1279" y="42"/>
                    <a:pt x="1278" y="42"/>
                  </a:cubicBezTo>
                  <a:cubicBezTo>
                    <a:pt x="1274" y="45"/>
                    <a:pt x="1274" y="45"/>
                    <a:pt x="1274" y="45"/>
                  </a:cubicBezTo>
                  <a:cubicBezTo>
                    <a:pt x="1277" y="47"/>
                    <a:pt x="1277" y="47"/>
                    <a:pt x="1277" y="47"/>
                  </a:cubicBezTo>
                  <a:cubicBezTo>
                    <a:pt x="1274" y="48"/>
                    <a:pt x="1269" y="48"/>
                    <a:pt x="1265" y="48"/>
                  </a:cubicBezTo>
                  <a:cubicBezTo>
                    <a:pt x="1257" y="45"/>
                    <a:pt x="1265" y="45"/>
                    <a:pt x="1260" y="42"/>
                  </a:cubicBezTo>
                  <a:cubicBezTo>
                    <a:pt x="1258" y="43"/>
                    <a:pt x="1258" y="44"/>
                    <a:pt x="1257" y="45"/>
                  </a:cubicBezTo>
                  <a:cubicBezTo>
                    <a:pt x="1256" y="44"/>
                    <a:pt x="1256" y="44"/>
                    <a:pt x="1256" y="44"/>
                  </a:cubicBezTo>
                  <a:cubicBezTo>
                    <a:pt x="1256" y="43"/>
                    <a:pt x="1254" y="39"/>
                    <a:pt x="1257" y="39"/>
                  </a:cubicBezTo>
                  <a:close/>
                  <a:moveTo>
                    <a:pt x="1280" y="38"/>
                  </a:moveTo>
                  <a:cubicBezTo>
                    <a:pt x="1280" y="38"/>
                    <a:pt x="1280" y="38"/>
                    <a:pt x="1280" y="38"/>
                  </a:cubicBezTo>
                  <a:cubicBezTo>
                    <a:pt x="1279" y="39"/>
                    <a:pt x="1278" y="39"/>
                    <a:pt x="1277" y="39"/>
                  </a:cubicBezTo>
                  <a:cubicBezTo>
                    <a:pt x="1278" y="39"/>
                    <a:pt x="1279" y="38"/>
                    <a:pt x="1280" y="38"/>
                  </a:cubicBezTo>
                  <a:close/>
                  <a:moveTo>
                    <a:pt x="1255" y="48"/>
                  </a:moveTo>
                  <a:cubicBezTo>
                    <a:pt x="1255" y="48"/>
                    <a:pt x="1255" y="48"/>
                    <a:pt x="1255" y="48"/>
                  </a:cubicBezTo>
                  <a:cubicBezTo>
                    <a:pt x="1255" y="48"/>
                    <a:pt x="1255" y="49"/>
                    <a:pt x="1255" y="49"/>
                  </a:cubicBezTo>
                  <a:cubicBezTo>
                    <a:pt x="1254" y="48"/>
                    <a:pt x="1254" y="48"/>
                    <a:pt x="1254" y="48"/>
                  </a:cubicBezTo>
                  <a:cubicBezTo>
                    <a:pt x="1254" y="48"/>
                    <a:pt x="1255" y="48"/>
                    <a:pt x="1255" y="48"/>
                  </a:cubicBezTo>
                  <a:close/>
                  <a:moveTo>
                    <a:pt x="1216" y="25"/>
                  </a:moveTo>
                  <a:cubicBezTo>
                    <a:pt x="1216" y="25"/>
                    <a:pt x="1216" y="25"/>
                    <a:pt x="1216" y="25"/>
                  </a:cubicBezTo>
                  <a:cubicBezTo>
                    <a:pt x="1216" y="26"/>
                    <a:pt x="1216" y="26"/>
                    <a:pt x="1216" y="26"/>
                  </a:cubicBezTo>
                  <a:cubicBezTo>
                    <a:pt x="1215" y="28"/>
                    <a:pt x="1213" y="27"/>
                    <a:pt x="1211" y="27"/>
                  </a:cubicBezTo>
                  <a:cubicBezTo>
                    <a:pt x="1211" y="27"/>
                    <a:pt x="1211" y="26"/>
                    <a:pt x="1211" y="26"/>
                  </a:cubicBezTo>
                  <a:cubicBezTo>
                    <a:pt x="1211" y="26"/>
                    <a:pt x="1211" y="26"/>
                    <a:pt x="1211" y="26"/>
                  </a:cubicBezTo>
                  <a:cubicBezTo>
                    <a:pt x="1213" y="26"/>
                    <a:pt x="1215" y="26"/>
                    <a:pt x="1216" y="25"/>
                  </a:cubicBezTo>
                  <a:close/>
                  <a:moveTo>
                    <a:pt x="1208" y="21"/>
                  </a:moveTo>
                  <a:cubicBezTo>
                    <a:pt x="1208" y="21"/>
                    <a:pt x="1208" y="21"/>
                    <a:pt x="1208" y="21"/>
                  </a:cubicBezTo>
                  <a:cubicBezTo>
                    <a:pt x="1208" y="22"/>
                    <a:pt x="1208" y="22"/>
                    <a:pt x="1208" y="22"/>
                  </a:cubicBezTo>
                  <a:cubicBezTo>
                    <a:pt x="1208" y="21"/>
                    <a:pt x="1208" y="21"/>
                    <a:pt x="1208" y="21"/>
                  </a:cubicBezTo>
                  <a:cubicBezTo>
                    <a:pt x="1208" y="21"/>
                    <a:pt x="1208" y="21"/>
                    <a:pt x="1208" y="21"/>
                  </a:cubicBezTo>
                  <a:close/>
                  <a:moveTo>
                    <a:pt x="1184" y="26"/>
                  </a:moveTo>
                  <a:cubicBezTo>
                    <a:pt x="1184" y="26"/>
                    <a:pt x="1184" y="26"/>
                    <a:pt x="1184" y="26"/>
                  </a:cubicBezTo>
                  <a:cubicBezTo>
                    <a:pt x="1184" y="26"/>
                    <a:pt x="1184" y="27"/>
                    <a:pt x="1184" y="28"/>
                  </a:cubicBezTo>
                  <a:cubicBezTo>
                    <a:pt x="1182" y="28"/>
                    <a:pt x="1181" y="28"/>
                    <a:pt x="1179" y="27"/>
                  </a:cubicBezTo>
                  <a:cubicBezTo>
                    <a:pt x="1180" y="27"/>
                    <a:pt x="1180" y="26"/>
                    <a:pt x="1180" y="26"/>
                  </a:cubicBezTo>
                  <a:cubicBezTo>
                    <a:pt x="1182" y="26"/>
                    <a:pt x="1183" y="26"/>
                    <a:pt x="1184" y="26"/>
                  </a:cubicBezTo>
                  <a:close/>
                  <a:moveTo>
                    <a:pt x="1173" y="22"/>
                  </a:moveTo>
                  <a:cubicBezTo>
                    <a:pt x="1173" y="22"/>
                    <a:pt x="1173" y="22"/>
                    <a:pt x="1173" y="22"/>
                  </a:cubicBezTo>
                  <a:cubicBezTo>
                    <a:pt x="1173" y="24"/>
                    <a:pt x="1173" y="25"/>
                    <a:pt x="1171" y="26"/>
                  </a:cubicBezTo>
                  <a:cubicBezTo>
                    <a:pt x="1171" y="25"/>
                    <a:pt x="1171" y="25"/>
                    <a:pt x="1171" y="24"/>
                  </a:cubicBezTo>
                  <a:cubicBezTo>
                    <a:pt x="1172" y="24"/>
                    <a:pt x="1171" y="23"/>
                    <a:pt x="1170" y="22"/>
                  </a:cubicBezTo>
                  <a:cubicBezTo>
                    <a:pt x="1171" y="22"/>
                    <a:pt x="1172" y="22"/>
                    <a:pt x="1173" y="22"/>
                  </a:cubicBezTo>
                  <a:close/>
                  <a:moveTo>
                    <a:pt x="806" y="44"/>
                  </a:moveTo>
                  <a:cubicBezTo>
                    <a:pt x="806" y="44"/>
                    <a:pt x="806" y="44"/>
                    <a:pt x="806" y="44"/>
                  </a:cubicBezTo>
                  <a:cubicBezTo>
                    <a:pt x="808" y="44"/>
                    <a:pt x="808" y="45"/>
                    <a:pt x="808" y="45"/>
                  </a:cubicBezTo>
                  <a:cubicBezTo>
                    <a:pt x="804" y="46"/>
                    <a:pt x="800" y="47"/>
                    <a:pt x="797" y="48"/>
                  </a:cubicBezTo>
                  <a:cubicBezTo>
                    <a:pt x="797" y="48"/>
                    <a:pt x="797" y="48"/>
                    <a:pt x="797" y="48"/>
                  </a:cubicBezTo>
                  <a:cubicBezTo>
                    <a:pt x="798" y="47"/>
                    <a:pt x="798" y="45"/>
                    <a:pt x="806" y="44"/>
                  </a:cubicBezTo>
                  <a:close/>
                  <a:moveTo>
                    <a:pt x="648" y="62"/>
                  </a:moveTo>
                  <a:cubicBezTo>
                    <a:pt x="648" y="62"/>
                    <a:pt x="648" y="62"/>
                    <a:pt x="648" y="62"/>
                  </a:cubicBezTo>
                  <a:cubicBezTo>
                    <a:pt x="647" y="62"/>
                    <a:pt x="646" y="62"/>
                    <a:pt x="646" y="62"/>
                  </a:cubicBezTo>
                  <a:cubicBezTo>
                    <a:pt x="645" y="62"/>
                    <a:pt x="645" y="62"/>
                    <a:pt x="645" y="62"/>
                  </a:cubicBezTo>
                  <a:cubicBezTo>
                    <a:pt x="646" y="62"/>
                    <a:pt x="647" y="62"/>
                    <a:pt x="648" y="62"/>
                  </a:cubicBezTo>
                  <a:close/>
                  <a:moveTo>
                    <a:pt x="635" y="64"/>
                  </a:moveTo>
                  <a:cubicBezTo>
                    <a:pt x="635" y="64"/>
                    <a:pt x="635" y="64"/>
                    <a:pt x="635" y="64"/>
                  </a:cubicBezTo>
                  <a:cubicBezTo>
                    <a:pt x="636" y="64"/>
                    <a:pt x="638" y="64"/>
                    <a:pt x="639" y="64"/>
                  </a:cubicBezTo>
                  <a:cubicBezTo>
                    <a:pt x="638" y="65"/>
                    <a:pt x="637" y="66"/>
                    <a:pt x="633" y="67"/>
                  </a:cubicBezTo>
                  <a:cubicBezTo>
                    <a:pt x="633" y="66"/>
                    <a:pt x="633" y="66"/>
                    <a:pt x="633" y="66"/>
                  </a:cubicBezTo>
                  <a:cubicBezTo>
                    <a:pt x="634" y="66"/>
                    <a:pt x="635" y="65"/>
                    <a:pt x="635" y="64"/>
                  </a:cubicBezTo>
                  <a:close/>
                  <a:moveTo>
                    <a:pt x="97" y="186"/>
                  </a:moveTo>
                  <a:cubicBezTo>
                    <a:pt x="97" y="186"/>
                    <a:pt x="97" y="186"/>
                    <a:pt x="97" y="186"/>
                  </a:cubicBezTo>
                  <a:cubicBezTo>
                    <a:pt x="96" y="186"/>
                    <a:pt x="95" y="187"/>
                    <a:pt x="94" y="187"/>
                  </a:cubicBezTo>
                  <a:cubicBezTo>
                    <a:pt x="94" y="187"/>
                    <a:pt x="94" y="187"/>
                    <a:pt x="94" y="187"/>
                  </a:cubicBezTo>
                  <a:cubicBezTo>
                    <a:pt x="95" y="187"/>
                    <a:pt x="96" y="186"/>
                    <a:pt x="97" y="186"/>
                  </a:cubicBezTo>
                  <a:close/>
                  <a:moveTo>
                    <a:pt x="50" y="224"/>
                  </a:moveTo>
                  <a:cubicBezTo>
                    <a:pt x="50" y="224"/>
                    <a:pt x="50" y="224"/>
                    <a:pt x="50" y="224"/>
                  </a:cubicBezTo>
                  <a:cubicBezTo>
                    <a:pt x="47" y="227"/>
                    <a:pt x="47" y="227"/>
                    <a:pt x="47" y="227"/>
                  </a:cubicBezTo>
                  <a:cubicBezTo>
                    <a:pt x="40" y="229"/>
                    <a:pt x="47" y="224"/>
                    <a:pt x="39" y="227"/>
                  </a:cubicBezTo>
                  <a:cubicBezTo>
                    <a:pt x="41" y="226"/>
                    <a:pt x="45" y="222"/>
                    <a:pt x="47" y="224"/>
                  </a:cubicBezTo>
                  <a:cubicBezTo>
                    <a:pt x="42" y="219"/>
                    <a:pt x="57" y="216"/>
                    <a:pt x="55" y="212"/>
                  </a:cubicBezTo>
                  <a:cubicBezTo>
                    <a:pt x="58" y="213"/>
                    <a:pt x="60" y="212"/>
                    <a:pt x="64" y="210"/>
                  </a:cubicBezTo>
                  <a:cubicBezTo>
                    <a:pt x="64" y="211"/>
                    <a:pt x="65" y="211"/>
                    <a:pt x="65" y="212"/>
                  </a:cubicBezTo>
                  <a:cubicBezTo>
                    <a:pt x="65" y="213"/>
                    <a:pt x="64" y="214"/>
                    <a:pt x="63" y="215"/>
                  </a:cubicBezTo>
                  <a:cubicBezTo>
                    <a:pt x="61" y="215"/>
                    <a:pt x="59" y="216"/>
                    <a:pt x="56" y="217"/>
                  </a:cubicBezTo>
                  <a:cubicBezTo>
                    <a:pt x="57" y="218"/>
                    <a:pt x="59" y="218"/>
                    <a:pt x="60" y="218"/>
                  </a:cubicBezTo>
                  <a:cubicBezTo>
                    <a:pt x="58" y="220"/>
                    <a:pt x="57" y="221"/>
                    <a:pt x="55" y="223"/>
                  </a:cubicBezTo>
                  <a:cubicBezTo>
                    <a:pt x="55" y="223"/>
                    <a:pt x="55" y="225"/>
                    <a:pt x="55" y="227"/>
                  </a:cubicBezTo>
                  <a:cubicBezTo>
                    <a:pt x="51" y="227"/>
                    <a:pt x="46" y="228"/>
                    <a:pt x="50" y="224"/>
                  </a:cubicBezTo>
                  <a:close/>
                  <a:moveTo>
                    <a:pt x="91" y="258"/>
                  </a:moveTo>
                  <a:cubicBezTo>
                    <a:pt x="91" y="258"/>
                    <a:pt x="91" y="258"/>
                    <a:pt x="91" y="258"/>
                  </a:cubicBezTo>
                  <a:cubicBezTo>
                    <a:pt x="94" y="257"/>
                    <a:pt x="97" y="253"/>
                    <a:pt x="99" y="254"/>
                  </a:cubicBezTo>
                  <a:cubicBezTo>
                    <a:pt x="99" y="253"/>
                    <a:pt x="101" y="251"/>
                    <a:pt x="102" y="250"/>
                  </a:cubicBezTo>
                  <a:cubicBezTo>
                    <a:pt x="103" y="251"/>
                    <a:pt x="103" y="251"/>
                    <a:pt x="103" y="251"/>
                  </a:cubicBezTo>
                  <a:cubicBezTo>
                    <a:pt x="106" y="248"/>
                    <a:pt x="102" y="251"/>
                    <a:pt x="102" y="249"/>
                  </a:cubicBezTo>
                  <a:cubicBezTo>
                    <a:pt x="103" y="247"/>
                    <a:pt x="109" y="247"/>
                    <a:pt x="112" y="244"/>
                  </a:cubicBezTo>
                  <a:cubicBezTo>
                    <a:pt x="109" y="247"/>
                    <a:pt x="106" y="250"/>
                    <a:pt x="104" y="253"/>
                  </a:cubicBezTo>
                  <a:cubicBezTo>
                    <a:pt x="109" y="251"/>
                    <a:pt x="109" y="253"/>
                    <a:pt x="108" y="256"/>
                  </a:cubicBezTo>
                  <a:cubicBezTo>
                    <a:pt x="107" y="256"/>
                    <a:pt x="107" y="256"/>
                    <a:pt x="107" y="255"/>
                  </a:cubicBezTo>
                  <a:cubicBezTo>
                    <a:pt x="102" y="258"/>
                    <a:pt x="96" y="260"/>
                    <a:pt x="90" y="261"/>
                  </a:cubicBezTo>
                  <a:cubicBezTo>
                    <a:pt x="90" y="260"/>
                    <a:pt x="91" y="259"/>
                    <a:pt x="91" y="258"/>
                  </a:cubicBezTo>
                  <a:close/>
                  <a:moveTo>
                    <a:pt x="169" y="262"/>
                  </a:moveTo>
                  <a:cubicBezTo>
                    <a:pt x="169" y="262"/>
                    <a:pt x="169" y="262"/>
                    <a:pt x="169" y="262"/>
                  </a:cubicBezTo>
                  <a:cubicBezTo>
                    <a:pt x="169" y="265"/>
                    <a:pt x="163" y="265"/>
                    <a:pt x="159" y="267"/>
                  </a:cubicBezTo>
                  <a:cubicBezTo>
                    <a:pt x="159" y="266"/>
                    <a:pt x="160" y="265"/>
                    <a:pt x="161" y="264"/>
                  </a:cubicBezTo>
                  <a:cubicBezTo>
                    <a:pt x="163" y="263"/>
                    <a:pt x="165" y="263"/>
                    <a:pt x="169" y="262"/>
                  </a:cubicBezTo>
                  <a:close/>
                  <a:moveTo>
                    <a:pt x="160" y="268"/>
                  </a:moveTo>
                  <a:cubicBezTo>
                    <a:pt x="160" y="268"/>
                    <a:pt x="160" y="268"/>
                    <a:pt x="160" y="268"/>
                  </a:cubicBezTo>
                  <a:cubicBezTo>
                    <a:pt x="159" y="268"/>
                    <a:pt x="159" y="268"/>
                    <a:pt x="159" y="268"/>
                  </a:cubicBezTo>
                  <a:cubicBezTo>
                    <a:pt x="162" y="267"/>
                    <a:pt x="167" y="265"/>
                    <a:pt x="170" y="266"/>
                  </a:cubicBezTo>
                  <a:cubicBezTo>
                    <a:pt x="169" y="267"/>
                    <a:pt x="167" y="270"/>
                    <a:pt x="165" y="272"/>
                  </a:cubicBezTo>
                  <a:cubicBezTo>
                    <a:pt x="163" y="272"/>
                    <a:pt x="160" y="273"/>
                    <a:pt x="160" y="268"/>
                  </a:cubicBezTo>
                  <a:close/>
                  <a:moveTo>
                    <a:pt x="163" y="272"/>
                  </a:moveTo>
                  <a:cubicBezTo>
                    <a:pt x="163" y="272"/>
                    <a:pt x="163" y="272"/>
                    <a:pt x="163" y="272"/>
                  </a:cubicBezTo>
                  <a:cubicBezTo>
                    <a:pt x="163" y="273"/>
                    <a:pt x="164" y="273"/>
                    <a:pt x="164" y="273"/>
                  </a:cubicBezTo>
                  <a:cubicBezTo>
                    <a:pt x="164" y="274"/>
                    <a:pt x="164" y="274"/>
                    <a:pt x="163" y="275"/>
                  </a:cubicBezTo>
                  <a:cubicBezTo>
                    <a:pt x="163" y="272"/>
                    <a:pt x="163" y="272"/>
                    <a:pt x="163" y="272"/>
                  </a:cubicBezTo>
                  <a:close/>
                  <a:moveTo>
                    <a:pt x="194" y="425"/>
                  </a:moveTo>
                  <a:cubicBezTo>
                    <a:pt x="194" y="425"/>
                    <a:pt x="194" y="425"/>
                    <a:pt x="194" y="425"/>
                  </a:cubicBezTo>
                  <a:cubicBezTo>
                    <a:pt x="194" y="424"/>
                    <a:pt x="194" y="424"/>
                    <a:pt x="194" y="424"/>
                  </a:cubicBezTo>
                  <a:cubicBezTo>
                    <a:pt x="194" y="424"/>
                    <a:pt x="194" y="425"/>
                    <a:pt x="194" y="425"/>
                  </a:cubicBezTo>
                  <a:cubicBezTo>
                    <a:pt x="194" y="425"/>
                    <a:pt x="194" y="425"/>
                    <a:pt x="194" y="425"/>
                  </a:cubicBezTo>
                  <a:close/>
                  <a:moveTo>
                    <a:pt x="212" y="429"/>
                  </a:moveTo>
                  <a:cubicBezTo>
                    <a:pt x="212" y="429"/>
                    <a:pt x="212" y="429"/>
                    <a:pt x="212" y="429"/>
                  </a:cubicBezTo>
                  <a:cubicBezTo>
                    <a:pt x="212" y="426"/>
                    <a:pt x="211" y="424"/>
                    <a:pt x="212" y="422"/>
                  </a:cubicBezTo>
                  <a:cubicBezTo>
                    <a:pt x="212" y="422"/>
                    <a:pt x="212" y="422"/>
                    <a:pt x="212" y="422"/>
                  </a:cubicBezTo>
                  <a:cubicBezTo>
                    <a:pt x="213" y="424"/>
                    <a:pt x="213" y="427"/>
                    <a:pt x="212" y="429"/>
                  </a:cubicBezTo>
                  <a:close/>
                  <a:moveTo>
                    <a:pt x="270" y="396"/>
                  </a:moveTo>
                  <a:cubicBezTo>
                    <a:pt x="270" y="396"/>
                    <a:pt x="270" y="396"/>
                    <a:pt x="270" y="396"/>
                  </a:cubicBezTo>
                  <a:cubicBezTo>
                    <a:pt x="270" y="395"/>
                    <a:pt x="270" y="395"/>
                    <a:pt x="271" y="395"/>
                  </a:cubicBezTo>
                  <a:cubicBezTo>
                    <a:pt x="273" y="393"/>
                    <a:pt x="276" y="392"/>
                    <a:pt x="279" y="391"/>
                  </a:cubicBezTo>
                  <a:cubicBezTo>
                    <a:pt x="276" y="393"/>
                    <a:pt x="274" y="395"/>
                    <a:pt x="270" y="396"/>
                  </a:cubicBezTo>
                  <a:close/>
                  <a:moveTo>
                    <a:pt x="328" y="384"/>
                  </a:moveTo>
                  <a:cubicBezTo>
                    <a:pt x="328" y="384"/>
                    <a:pt x="328" y="384"/>
                    <a:pt x="328" y="384"/>
                  </a:cubicBezTo>
                  <a:cubicBezTo>
                    <a:pt x="330" y="381"/>
                    <a:pt x="329" y="380"/>
                    <a:pt x="333" y="377"/>
                  </a:cubicBezTo>
                  <a:cubicBezTo>
                    <a:pt x="337" y="377"/>
                    <a:pt x="336" y="380"/>
                    <a:pt x="339" y="376"/>
                  </a:cubicBezTo>
                  <a:cubicBezTo>
                    <a:pt x="342" y="376"/>
                    <a:pt x="343" y="377"/>
                    <a:pt x="344" y="377"/>
                  </a:cubicBezTo>
                  <a:cubicBezTo>
                    <a:pt x="340" y="379"/>
                    <a:pt x="336" y="381"/>
                    <a:pt x="331" y="384"/>
                  </a:cubicBezTo>
                  <a:cubicBezTo>
                    <a:pt x="331" y="383"/>
                    <a:pt x="332" y="383"/>
                    <a:pt x="332" y="383"/>
                  </a:cubicBezTo>
                  <a:cubicBezTo>
                    <a:pt x="328" y="384"/>
                    <a:pt x="328" y="384"/>
                    <a:pt x="328" y="384"/>
                  </a:cubicBezTo>
                  <a:close/>
                  <a:moveTo>
                    <a:pt x="244" y="474"/>
                  </a:moveTo>
                  <a:cubicBezTo>
                    <a:pt x="244" y="474"/>
                    <a:pt x="244" y="474"/>
                    <a:pt x="244" y="474"/>
                  </a:cubicBezTo>
                  <a:cubicBezTo>
                    <a:pt x="237" y="476"/>
                    <a:pt x="244" y="475"/>
                    <a:pt x="243" y="477"/>
                  </a:cubicBezTo>
                  <a:cubicBezTo>
                    <a:pt x="237" y="481"/>
                    <a:pt x="231" y="476"/>
                    <a:pt x="228" y="481"/>
                  </a:cubicBezTo>
                  <a:cubicBezTo>
                    <a:pt x="236" y="479"/>
                    <a:pt x="236" y="479"/>
                    <a:pt x="236" y="479"/>
                  </a:cubicBezTo>
                  <a:cubicBezTo>
                    <a:pt x="231" y="483"/>
                    <a:pt x="238" y="479"/>
                    <a:pt x="238" y="483"/>
                  </a:cubicBezTo>
                  <a:cubicBezTo>
                    <a:pt x="235" y="485"/>
                    <a:pt x="230" y="487"/>
                    <a:pt x="226" y="490"/>
                  </a:cubicBezTo>
                  <a:cubicBezTo>
                    <a:pt x="226" y="488"/>
                    <a:pt x="226" y="486"/>
                    <a:pt x="231" y="484"/>
                  </a:cubicBezTo>
                  <a:cubicBezTo>
                    <a:pt x="228" y="482"/>
                    <a:pt x="218" y="487"/>
                    <a:pt x="223" y="481"/>
                  </a:cubicBezTo>
                  <a:cubicBezTo>
                    <a:pt x="220" y="485"/>
                    <a:pt x="220" y="485"/>
                    <a:pt x="220" y="485"/>
                  </a:cubicBezTo>
                  <a:cubicBezTo>
                    <a:pt x="213" y="486"/>
                    <a:pt x="220" y="481"/>
                    <a:pt x="211" y="484"/>
                  </a:cubicBezTo>
                  <a:cubicBezTo>
                    <a:pt x="214" y="483"/>
                    <a:pt x="218" y="479"/>
                    <a:pt x="220" y="481"/>
                  </a:cubicBezTo>
                  <a:cubicBezTo>
                    <a:pt x="215" y="477"/>
                    <a:pt x="231" y="472"/>
                    <a:pt x="229" y="468"/>
                  </a:cubicBezTo>
                  <a:cubicBezTo>
                    <a:pt x="232" y="469"/>
                    <a:pt x="234" y="468"/>
                    <a:pt x="238" y="466"/>
                  </a:cubicBezTo>
                  <a:cubicBezTo>
                    <a:pt x="239" y="468"/>
                    <a:pt x="242" y="468"/>
                    <a:pt x="239" y="470"/>
                  </a:cubicBezTo>
                  <a:cubicBezTo>
                    <a:pt x="236" y="471"/>
                    <a:pt x="234" y="473"/>
                    <a:pt x="230" y="473"/>
                  </a:cubicBezTo>
                  <a:cubicBezTo>
                    <a:pt x="234" y="477"/>
                    <a:pt x="243" y="469"/>
                    <a:pt x="251" y="467"/>
                  </a:cubicBezTo>
                  <a:cubicBezTo>
                    <a:pt x="249" y="467"/>
                    <a:pt x="249" y="467"/>
                    <a:pt x="251" y="465"/>
                  </a:cubicBezTo>
                  <a:cubicBezTo>
                    <a:pt x="254" y="464"/>
                    <a:pt x="261" y="462"/>
                    <a:pt x="264" y="463"/>
                  </a:cubicBezTo>
                  <a:cubicBezTo>
                    <a:pt x="257" y="466"/>
                    <a:pt x="253" y="471"/>
                    <a:pt x="244" y="475"/>
                  </a:cubicBezTo>
                  <a:cubicBezTo>
                    <a:pt x="244" y="474"/>
                    <a:pt x="244" y="474"/>
                    <a:pt x="244" y="474"/>
                  </a:cubicBezTo>
                  <a:close/>
                  <a:moveTo>
                    <a:pt x="266" y="470"/>
                  </a:moveTo>
                  <a:cubicBezTo>
                    <a:pt x="266" y="470"/>
                    <a:pt x="266" y="470"/>
                    <a:pt x="266" y="470"/>
                  </a:cubicBezTo>
                  <a:cubicBezTo>
                    <a:pt x="253" y="475"/>
                    <a:pt x="256" y="478"/>
                    <a:pt x="245" y="482"/>
                  </a:cubicBezTo>
                  <a:cubicBezTo>
                    <a:pt x="251" y="480"/>
                    <a:pt x="244" y="481"/>
                    <a:pt x="246" y="479"/>
                  </a:cubicBezTo>
                  <a:cubicBezTo>
                    <a:pt x="245" y="480"/>
                    <a:pt x="245" y="480"/>
                    <a:pt x="245" y="480"/>
                  </a:cubicBezTo>
                  <a:cubicBezTo>
                    <a:pt x="252" y="473"/>
                    <a:pt x="268" y="467"/>
                    <a:pt x="264" y="463"/>
                  </a:cubicBezTo>
                  <a:cubicBezTo>
                    <a:pt x="265" y="463"/>
                    <a:pt x="265" y="463"/>
                    <a:pt x="265" y="464"/>
                  </a:cubicBezTo>
                  <a:cubicBezTo>
                    <a:pt x="269" y="462"/>
                    <a:pt x="269" y="462"/>
                    <a:pt x="269" y="462"/>
                  </a:cubicBezTo>
                  <a:cubicBezTo>
                    <a:pt x="270" y="463"/>
                    <a:pt x="268" y="464"/>
                    <a:pt x="268" y="466"/>
                  </a:cubicBezTo>
                  <a:cubicBezTo>
                    <a:pt x="269" y="465"/>
                    <a:pt x="269" y="465"/>
                    <a:pt x="270" y="465"/>
                  </a:cubicBezTo>
                  <a:cubicBezTo>
                    <a:pt x="272" y="465"/>
                    <a:pt x="274" y="464"/>
                    <a:pt x="276" y="463"/>
                  </a:cubicBezTo>
                  <a:cubicBezTo>
                    <a:pt x="276" y="464"/>
                    <a:pt x="276" y="464"/>
                    <a:pt x="277" y="465"/>
                  </a:cubicBezTo>
                  <a:cubicBezTo>
                    <a:pt x="275" y="466"/>
                    <a:pt x="274" y="467"/>
                    <a:pt x="273" y="468"/>
                  </a:cubicBezTo>
                  <a:cubicBezTo>
                    <a:pt x="273" y="470"/>
                    <a:pt x="275" y="468"/>
                    <a:pt x="277" y="467"/>
                  </a:cubicBezTo>
                  <a:cubicBezTo>
                    <a:pt x="277" y="467"/>
                    <a:pt x="278" y="468"/>
                    <a:pt x="278" y="468"/>
                  </a:cubicBezTo>
                  <a:cubicBezTo>
                    <a:pt x="275" y="470"/>
                    <a:pt x="275" y="470"/>
                    <a:pt x="273" y="473"/>
                  </a:cubicBezTo>
                  <a:cubicBezTo>
                    <a:pt x="269" y="472"/>
                    <a:pt x="269" y="471"/>
                    <a:pt x="266" y="470"/>
                  </a:cubicBezTo>
                  <a:close/>
                  <a:moveTo>
                    <a:pt x="410" y="506"/>
                  </a:moveTo>
                  <a:cubicBezTo>
                    <a:pt x="410" y="506"/>
                    <a:pt x="410" y="506"/>
                    <a:pt x="410" y="506"/>
                  </a:cubicBezTo>
                  <a:cubicBezTo>
                    <a:pt x="410" y="505"/>
                    <a:pt x="410" y="505"/>
                    <a:pt x="410" y="505"/>
                  </a:cubicBezTo>
                  <a:cubicBezTo>
                    <a:pt x="411" y="505"/>
                    <a:pt x="412" y="504"/>
                    <a:pt x="414" y="503"/>
                  </a:cubicBezTo>
                  <a:cubicBezTo>
                    <a:pt x="412" y="504"/>
                    <a:pt x="411" y="505"/>
                    <a:pt x="410" y="506"/>
                  </a:cubicBezTo>
                  <a:close/>
                  <a:moveTo>
                    <a:pt x="440" y="499"/>
                  </a:moveTo>
                  <a:cubicBezTo>
                    <a:pt x="440" y="499"/>
                    <a:pt x="440" y="499"/>
                    <a:pt x="440" y="499"/>
                  </a:cubicBezTo>
                  <a:cubicBezTo>
                    <a:pt x="441" y="499"/>
                    <a:pt x="441" y="499"/>
                    <a:pt x="441" y="499"/>
                  </a:cubicBezTo>
                  <a:cubicBezTo>
                    <a:pt x="441" y="499"/>
                    <a:pt x="441" y="499"/>
                    <a:pt x="442" y="499"/>
                  </a:cubicBezTo>
                  <a:cubicBezTo>
                    <a:pt x="441" y="499"/>
                    <a:pt x="441" y="499"/>
                    <a:pt x="440" y="499"/>
                  </a:cubicBezTo>
                  <a:close/>
                  <a:moveTo>
                    <a:pt x="525" y="465"/>
                  </a:moveTo>
                  <a:cubicBezTo>
                    <a:pt x="525" y="465"/>
                    <a:pt x="525" y="465"/>
                    <a:pt x="525" y="465"/>
                  </a:cubicBezTo>
                  <a:cubicBezTo>
                    <a:pt x="525" y="465"/>
                    <a:pt x="525" y="465"/>
                    <a:pt x="525" y="465"/>
                  </a:cubicBezTo>
                  <a:cubicBezTo>
                    <a:pt x="525" y="465"/>
                    <a:pt x="525" y="465"/>
                    <a:pt x="525" y="465"/>
                  </a:cubicBezTo>
                  <a:cubicBezTo>
                    <a:pt x="525" y="465"/>
                    <a:pt x="525" y="465"/>
                    <a:pt x="525" y="465"/>
                  </a:cubicBezTo>
                  <a:close/>
                  <a:moveTo>
                    <a:pt x="530" y="463"/>
                  </a:moveTo>
                  <a:cubicBezTo>
                    <a:pt x="530" y="463"/>
                    <a:pt x="530" y="463"/>
                    <a:pt x="530" y="463"/>
                  </a:cubicBezTo>
                  <a:cubicBezTo>
                    <a:pt x="530" y="463"/>
                    <a:pt x="530" y="463"/>
                    <a:pt x="530" y="463"/>
                  </a:cubicBezTo>
                  <a:cubicBezTo>
                    <a:pt x="532" y="462"/>
                    <a:pt x="534" y="462"/>
                    <a:pt x="535" y="461"/>
                  </a:cubicBezTo>
                  <a:cubicBezTo>
                    <a:pt x="534" y="462"/>
                    <a:pt x="532" y="463"/>
                    <a:pt x="530" y="463"/>
                  </a:cubicBezTo>
                  <a:close/>
                  <a:moveTo>
                    <a:pt x="627" y="442"/>
                  </a:moveTo>
                  <a:cubicBezTo>
                    <a:pt x="627" y="442"/>
                    <a:pt x="627" y="442"/>
                    <a:pt x="627" y="442"/>
                  </a:cubicBezTo>
                  <a:cubicBezTo>
                    <a:pt x="621" y="443"/>
                    <a:pt x="621" y="443"/>
                    <a:pt x="621" y="443"/>
                  </a:cubicBezTo>
                  <a:cubicBezTo>
                    <a:pt x="623" y="442"/>
                    <a:pt x="624" y="441"/>
                    <a:pt x="625" y="439"/>
                  </a:cubicBezTo>
                  <a:cubicBezTo>
                    <a:pt x="625" y="439"/>
                    <a:pt x="625" y="439"/>
                    <a:pt x="625" y="439"/>
                  </a:cubicBezTo>
                  <a:cubicBezTo>
                    <a:pt x="625" y="439"/>
                    <a:pt x="625" y="439"/>
                    <a:pt x="625" y="439"/>
                  </a:cubicBezTo>
                  <a:cubicBezTo>
                    <a:pt x="625" y="439"/>
                    <a:pt x="626" y="438"/>
                    <a:pt x="626" y="438"/>
                  </a:cubicBezTo>
                  <a:cubicBezTo>
                    <a:pt x="629" y="439"/>
                    <a:pt x="628" y="440"/>
                    <a:pt x="627" y="442"/>
                  </a:cubicBezTo>
                  <a:close/>
                  <a:moveTo>
                    <a:pt x="714" y="431"/>
                  </a:moveTo>
                  <a:cubicBezTo>
                    <a:pt x="714" y="431"/>
                    <a:pt x="714" y="431"/>
                    <a:pt x="714" y="431"/>
                  </a:cubicBezTo>
                  <a:cubicBezTo>
                    <a:pt x="715" y="431"/>
                    <a:pt x="716" y="431"/>
                    <a:pt x="717" y="431"/>
                  </a:cubicBezTo>
                  <a:cubicBezTo>
                    <a:pt x="717" y="431"/>
                    <a:pt x="717" y="431"/>
                    <a:pt x="717" y="431"/>
                  </a:cubicBezTo>
                  <a:cubicBezTo>
                    <a:pt x="715" y="431"/>
                    <a:pt x="714" y="431"/>
                    <a:pt x="714" y="431"/>
                  </a:cubicBezTo>
                  <a:close/>
                  <a:moveTo>
                    <a:pt x="780" y="414"/>
                  </a:moveTo>
                  <a:cubicBezTo>
                    <a:pt x="780" y="414"/>
                    <a:pt x="780" y="414"/>
                    <a:pt x="780" y="414"/>
                  </a:cubicBezTo>
                  <a:cubicBezTo>
                    <a:pt x="780" y="414"/>
                    <a:pt x="780" y="413"/>
                    <a:pt x="780" y="413"/>
                  </a:cubicBezTo>
                  <a:cubicBezTo>
                    <a:pt x="781" y="413"/>
                    <a:pt x="782" y="413"/>
                    <a:pt x="784" y="413"/>
                  </a:cubicBezTo>
                  <a:cubicBezTo>
                    <a:pt x="784" y="413"/>
                    <a:pt x="783" y="413"/>
                    <a:pt x="783" y="413"/>
                  </a:cubicBezTo>
                  <a:cubicBezTo>
                    <a:pt x="782" y="414"/>
                    <a:pt x="781" y="414"/>
                    <a:pt x="780" y="414"/>
                  </a:cubicBezTo>
                  <a:close/>
                  <a:moveTo>
                    <a:pt x="777" y="411"/>
                  </a:moveTo>
                  <a:cubicBezTo>
                    <a:pt x="777" y="411"/>
                    <a:pt x="777" y="411"/>
                    <a:pt x="777" y="411"/>
                  </a:cubicBezTo>
                  <a:cubicBezTo>
                    <a:pt x="777" y="411"/>
                    <a:pt x="777" y="411"/>
                    <a:pt x="777" y="411"/>
                  </a:cubicBezTo>
                  <a:cubicBezTo>
                    <a:pt x="778" y="411"/>
                    <a:pt x="778" y="411"/>
                    <a:pt x="779" y="411"/>
                  </a:cubicBezTo>
                  <a:cubicBezTo>
                    <a:pt x="778" y="411"/>
                    <a:pt x="778" y="411"/>
                    <a:pt x="777" y="411"/>
                  </a:cubicBezTo>
                  <a:close/>
                  <a:moveTo>
                    <a:pt x="823" y="400"/>
                  </a:moveTo>
                  <a:cubicBezTo>
                    <a:pt x="823" y="400"/>
                    <a:pt x="823" y="400"/>
                    <a:pt x="823" y="400"/>
                  </a:cubicBezTo>
                  <a:cubicBezTo>
                    <a:pt x="827" y="398"/>
                    <a:pt x="828" y="397"/>
                    <a:pt x="830" y="395"/>
                  </a:cubicBezTo>
                  <a:cubicBezTo>
                    <a:pt x="830" y="397"/>
                    <a:pt x="827" y="399"/>
                    <a:pt x="823" y="400"/>
                  </a:cubicBezTo>
                  <a:close/>
                  <a:moveTo>
                    <a:pt x="814" y="399"/>
                  </a:moveTo>
                  <a:cubicBezTo>
                    <a:pt x="814" y="399"/>
                    <a:pt x="814" y="399"/>
                    <a:pt x="814" y="399"/>
                  </a:cubicBezTo>
                  <a:cubicBezTo>
                    <a:pt x="813" y="399"/>
                    <a:pt x="813" y="399"/>
                    <a:pt x="813" y="399"/>
                  </a:cubicBezTo>
                  <a:cubicBezTo>
                    <a:pt x="815" y="398"/>
                    <a:pt x="815" y="398"/>
                    <a:pt x="815" y="398"/>
                  </a:cubicBezTo>
                  <a:cubicBezTo>
                    <a:pt x="814" y="398"/>
                    <a:pt x="813" y="398"/>
                    <a:pt x="812" y="399"/>
                  </a:cubicBezTo>
                  <a:cubicBezTo>
                    <a:pt x="810" y="398"/>
                    <a:pt x="810" y="398"/>
                    <a:pt x="810" y="398"/>
                  </a:cubicBezTo>
                  <a:cubicBezTo>
                    <a:pt x="812" y="398"/>
                    <a:pt x="814" y="398"/>
                    <a:pt x="815" y="398"/>
                  </a:cubicBezTo>
                  <a:cubicBezTo>
                    <a:pt x="820" y="395"/>
                    <a:pt x="827" y="393"/>
                    <a:pt x="832" y="391"/>
                  </a:cubicBezTo>
                  <a:cubicBezTo>
                    <a:pt x="831" y="394"/>
                    <a:pt x="823" y="397"/>
                    <a:pt x="814" y="399"/>
                  </a:cubicBezTo>
                  <a:close/>
                  <a:moveTo>
                    <a:pt x="1068" y="348"/>
                  </a:moveTo>
                  <a:cubicBezTo>
                    <a:pt x="1068" y="348"/>
                    <a:pt x="1068" y="348"/>
                    <a:pt x="1068" y="348"/>
                  </a:cubicBezTo>
                  <a:cubicBezTo>
                    <a:pt x="1067" y="347"/>
                    <a:pt x="1067" y="346"/>
                    <a:pt x="1068" y="345"/>
                  </a:cubicBezTo>
                  <a:cubicBezTo>
                    <a:pt x="1069" y="345"/>
                    <a:pt x="1070" y="345"/>
                    <a:pt x="1071" y="344"/>
                  </a:cubicBezTo>
                  <a:cubicBezTo>
                    <a:pt x="1074" y="344"/>
                    <a:pt x="1076" y="346"/>
                    <a:pt x="1079" y="346"/>
                  </a:cubicBezTo>
                  <a:cubicBezTo>
                    <a:pt x="1076" y="347"/>
                    <a:pt x="1073" y="347"/>
                    <a:pt x="1068" y="348"/>
                  </a:cubicBezTo>
                  <a:close/>
                  <a:moveTo>
                    <a:pt x="1145" y="337"/>
                  </a:moveTo>
                  <a:cubicBezTo>
                    <a:pt x="1145" y="337"/>
                    <a:pt x="1145" y="337"/>
                    <a:pt x="1145" y="337"/>
                  </a:cubicBezTo>
                  <a:cubicBezTo>
                    <a:pt x="1145" y="337"/>
                    <a:pt x="1145" y="337"/>
                    <a:pt x="1145" y="337"/>
                  </a:cubicBezTo>
                  <a:cubicBezTo>
                    <a:pt x="1147" y="338"/>
                    <a:pt x="1146" y="340"/>
                    <a:pt x="1146" y="341"/>
                  </a:cubicBezTo>
                  <a:cubicBezTo>
                    <a:pt x="1142" y="340"/>
                    <a:pt x="1139" y="340"/>
                    <a:pt x="1145" y="337"/>
                  </a:cubicBezTo>
                  <a:close/>
                  <a:moveTo>
                    <a:pt x="1214" y="327"/>
                  </a:moveTo>
                  <a:cubicBezTo>
                    <a:pt x="1214" y="327"/>
                    <a:pt x="1214" y="327"/>
                    <a:pt x="1214" y="327"/>
                  </a:cubicBezTo>
                  <a:cubicBezTo>
                    <a:pt x="1215" y="327"/>
                    <a:pt x="1215" y="327"/>
                    <a:pt x="1215" y="327"/>
                  </a:cubicBezTo>
                  <a:cubicBezTo>
                    <a:pt x="1213" y="327"/>
                    <a:pt x="1212" y="327"/>
                    <a:pt x="1212" y="327"/>
                  </a:cubicBezTo>
                  <a:cubicBezTo>
                    <a:pt x="1214" y="326"/>
                    <a:pt x="1216" y="325"/>
                    <a:pt x="1219" y="325"/>
                  </a:cubicBezTo>
                  <a:cubicBezTo>
                    <a:pt x="1219" y="325"/>
                    <a:pt x="1219" y="325"/>
                    <a:pt x="1218" y="326"/>
                  </a:cubicBezTo>
                  <a:cubicBezTo>
                    <a:pt x="1222" y="325"/>
                    <a:pt x="1222" y="325"/>
                    <a:pt x="1222" y="325"/>
                  </a:cubicBezTo>
                  <a:cubicBezTo>
                    <a:pt x="1221" y="326"/>
                    <a:pt x="1220" y="327"/>
                    <a:pt x="1214" y="327"/>
                  </a:cubicBezTo>
                  <a:close/>
                  <a:moveTo>
                    <a:pt x="1369" y="305"/>
                  </a:moveTo>
                  <a:cubicBezTo>
                    <a:pt x="1369" y="305"/>
                    <a:pt x="1369" y="305"/>
                    <a:pt x="1369" y="305"/>
                  </a:cubicBezTo>
                  <a:cubicBezTo>
                    <a:pt x="1370" y="305"/>
                    <a:pt x="1371" y="305"/>
                    <a:pt x="1371" y="305"/>
                  </a:cubicBezTo>
                  <a:cubicBezTo>
                    <a:pt x="1372" y="305"/>
                    <a:pt x="1373" y="305"/>
                    <a:pt x="1374" y="305"/>
                  </a:cubicBezTo>
                  <a:cubicBezTo>
                    <a:pt x="1369" y="305"/>
                    <a:pt x="1369" y="305"/>
                    <a:pt x="1369" y="305"/>
                  </a:cubicBezTo>
                  <a:close/>
                  <a:moveTo>
                    <a:pt x="1437" y="291"/>
                  </a:moveTo>
                  <a:cubicBezTo>
                    <a:pt x="1437" y="291"/>
                    <a:pt x="1437" y="291"/>
                    <a:pt x="1437" y="291"/>
                  </a:cubicBezTo>
                  <a:cubicBezTo>
                    <a:pt x="1437" y="291"/>
                    <a:pt x="1437" y="291"/>
                    <a:pt x="1437" y="291"/>
                  </a:cubicBezTo>
                  <a:cubicBezTo>
                    <a:pt x="1437" y="291"/>
                    <a:pt x="1437" y="291"/>
                    <a:pt x="1438" y="291"/>
                  </a:cubicBezTo>
                  <a:cubicBezTo>
                    <a:pt x="1437" y="291"/>
                    <a:pt x="1437" y="291"/>
                    <a:pt x="1437" y="291"/>
                  </a:cubicBezTo>
                  <a:close/>
                  <a:moveTo>
                    <a:pt x="1461" y="296"/>
                  </a:moveTo>
                  <a:cubicBezTo>
                    <a:pt x="1461" y="296"/>
                    <a:pt x="1461" y="296"/>
                    <a:pt x="1461" y="296"/>
                  </a:cubicBezTo>
                  <a:cubicBezTo>
                    <a:pt x="1462" y="296"/>
                    <a:pt x="1460" y="297"/>
                    <a:pt x="1461" y="298"/>
                  </a:cubicBezTo>
                  <a:cubicBezTo>
                    <a:pt x="1464" y="297"/>
                    <a:pt x="1465" y="296"/>
                    <a:pt x="1468" y="296"/>
                  </a:cubicBezTo>
                  <a:cubicBezTo>
                    <a:pt x="1467" y="298"/>
                    <a:pt x="1467" y="298"/>
                    <a:pt x="1467" y="298"/>
                  </a:cubicBezTo>
                  <a:cubicBezTo>
                    <a:pt x="1465" y="298"/>
                    <a:pt x="1463" y="298"/>
                    <a:pt x="1461" y="298"/>
                  </a:cubicBezTo>
                  <a:cubicBezTo>
                    <a:pt x="1460" y="297"/>
                    <a:pt x="1460" y="296"/>
                    <a:pt x="1461" y="296"/>
                  </a:cubicBezTo>
                  <a:close/>
                  <a:moveTo>
                    <a:pt x="1486" y="294"/>
                  </a:moveTo>
                  <a:cubicBezTo>
                    <a:pt x="1486" y="294"/>
                    <a:pt x="1486" y="294"/>
                    <a:pt x="1486" y="294"/>
                  </a:cubicBezTo>
                  <a:cubicBezTo>
                    <a:pt x="1485" y="293"/>
                    <a:pt x="1480" y="293"/>
                    <a:pt x="1475" y="294"/>
                  </a:cubicBezTo>
                  <a:cubicBezTo>
                    <a:pt x="1474" y="293"/>
                    <a:pt x="1474" y="293"/>
                    <a:pt x="1475" y="292"/>
                  </a:cubicBezTo>
                  <a:cubicBezTo>
                    <a:pt x="1478" y="291"/>
                    <a:pt x="1482" y="290"/>
                    <a:pt x="1485" y="289"/>
                  </a:cubicBezTo>
                  <a:cubicBezTo>
                    <a:pt x="1486" y="290"/>
                    <a:pt x="1487" y="290"/>
                    <a:pt x="1489" y="290"/>
                  </a:cubicBezTo>
                  <a:cubicBezTo>
                    <a:pt x="1490" y="290"/>
                    <a:pt x="1491" y="291"/>
                    <a:pt x="1491" y="291"/>
                  </a:cubicBezTo>
                  <a:cubicBezTo>
                    <a:pt x="1490" y="291"/>
                    <a:pt x="1490" y="291"/>
                    <a:pt x="1490" y="292"/>
                  </a:cubicBezTo>
                  <a:cubicBezTo>
                    <a:pt x="1491" y="292"/>
                    <a:pt x="1491" y="292"/>
                    <a:pt x="1491" y="292"/>
                  </a:cubicBezTo>
                  <a:cubicBezTo>
                    <a:pt x="1491" y="293"/>
                    <a:pt x="1488" y="293"/>
                    <a:pt x="1486" y="294"/>
                  </a:cubicBezTo>
                  <a:close/>
                  <a:moveTo>
                    <a:pt x="1548" y="285"/>
                  </a:moveTo>
                  <a:cubicBezTo>
                    <a:pt x="1548" y="285"/>
                    <a:pt x="1548" y="285"/>
                    <a:pt x="1548" y="285"/>
                  </a:cubicBezTo>
                  <a:cubicBezTo>
                    <a:pt x="1549" y="285"/>
                    <a:pt x="1549" y="285"/>
                    <a:pt x="1549" y="285"/>
                  </a:cubicBezTo>
                  <a:cubicBezTo>
                    <a:pt x="1548" y="285"/>
                    <a:pt x="1548" y="285"/>
                    <a:pt x="1548" y="285"/>
                  </a:cubicBezTo>
                  <a:cubicBezTo>
                    <a:pt x="1548" y="285"/>
                    <a:pt x="1548" y="285"/>
                    <a:pt x="1548" y="285"/>
                  </a:cubicBezTo>
                  <a:close/>
                  <a:moveTo>
                    <a:pt x="1571" y="279"/>
                  </a:moveTo>
                  <a:cubicBezTo>
                    <a:pt x="1571" y="279"/>
                    <a:pt x="1571" y="279"/>
                    <a:pt x="1571" y="279"/>
                  </a:cubicBezTo>
                  <a:cubicBezTo>
                    <a:pt x="1576" y="277"/>
                    <a:pt x="1582" y="275"/>
                    <a:pt x="1584" y="273"/>
                  </a:cubicBezTo>
                  <a:cubicBezTo>
                    <a:pt x="1584" y="274"/>
                    <a:pt x="1585" y="274"/>
                    <a:pt x="1585" y="274"/>
                  </a:cubicBezTo>
                  <a:cubicBezTo>
                    <a:pt x="1585" y="273"/>
                    <a:pt x="1585" y="273"/>
                    <a:pt x="1586" y="273"/>
                  </a:cubicBezTo>
                  <a:cubicBezTo>
                    <a:pt x="1587" y="273"/>
                    <a:pt x="1588" y="273"/>
                    <a:pt x="1589" y="273"/>
                  </a:cubicBezTo>
                  <a:cubicBezTo>
                    <a:pt x="1588" y="274"/>
                    <a:pt x="1589" y="274"/>
                    <a:pt x="1595" y="275"/>
                  </a:cubicBezTo>
                  <a:cubicBezTo>
                    <a:pt x="1599" y="276"/>
                    <a:pt x="1596" y="277"/>
                    <a:pt x="1591" y="279"/>
                  </a:cubicBezTo>
                  <a:cubicBezTo>
                    <a:pt x="1589" y="278"/>
                    <a:pt x="1589" y="278"/>
                    <a:pt x="1589" y="278"/>
                  </a:cubicBezTo>
                  <a:cubicBezTo>
                    <a:pt x="1590" y="277"/>
                    <a:pt x="1590" y="275"/>
                    <a:pt x="1585" y="275"/>
                  </a:cubicBezTo>
                  <a:cubicBezTo>
                    <a:pt x="1585" y="277"/>
                    <a:pt x="1578" y="278"/>
                    <a:pt x="1571" y="279"/>
                  </a:cubicBezTo>
                  <a:close/>
                  <a:moveTo>
                    <a:pt x="1635" y="282"/>
                  </a:moveTo>
                  <a:cubicBezTo>
                    <a:pt x="1635" y="282"/>
                    <a:pt x="1635" y="282"/>
                    <a:pt x="1635" y="282"/>
                  </a:cubicBezTo>
                  <a:cubicBezTo>
                    <a:pt x="1637" y="280"/>
                    <a:pt x="1626" y="279"/>
                    <a:pt x="1629" y="278"/>
                  </a:cubicBezTo>
                  <a:cubicBezTo>
                    <a:pt x="1636" y="278"/>
                    <a:pt x="1643" y="278"/>
                    <a:pt x="1654" y="278"/>
                  </a:cubicBezTo>
                  <a:cubicBezTo>
                    <a:pt x="1652" y="279"/>
                    <a:pt x="1644" y="281"/>
                    <a:pt x="1635" y="282"/>
                  </a:cubicBezTo>
                  <a:close/>
                  <a:moveTo>
                    <a:pt x="1691" y="272"/>
                  </a:moveTo>
                  <a:cubicBezTo>
                    <a:pt x="1691" y="272"/>
                    <a:pt x="1691" y="272"/>
                    <a:pt x="1691" y="272"/>
                  </a:cubicBezTo>
                  <a:cubicBezTo>
                    <a:pt x="1689" y="272"/>
                    <a:pt x="1687" y="272"/>
                    <a:pt x="1684" y="271"/>
                  </a:cubicBezTo>
                  <a:cubicBezTo>
                    <a:pt x="1687" y="271"/>
                    <a:pt x="1690" y="271"/>
                    <a:pt x="1693" y="271"/>
                  </a:cubicBezTo>
                  <a:cubicBezTo>
                    <a:pt x="1693" y="271"/>
                    <a:pt x="1693" y="272"/>
                    <a:pt x="1691" y="272"/>
                  </a:cubicBezTo>
                  <a:close/>
                  <a:moveTo>
                    <a:pt x="1741" y="275"/>
                  </a:moveTo>
                  <a:cubicBezTo>
                    <a:pt x="1741" y="275"/>
                    <a:pt x="1741" y="275"/>
                    <a:pt x="1741" y="275"/>
                  </a:cubicBezTo>
                  <a:cubicBezTo>
                    <a:pt x="1745" y="280"/>
                    <a:pt x="1722" y="276"/>
                    <a:pt x="1721" y="280"/>
                  </a:cubicBezTo>
                  <a:cubicBezTo>
                    <a:pt x="1718" y="278"/>
                    <a:pt x="1714" y="277"/>
                    <a:pt x="1707" y="277"/>
                  </a:cubicBezTo>
                  <a:cubicBezTo>
                    <a:pt x="1708" y="276"/>
                    <a:pt x="1704" y="274"/>
                    <a:pt x="1709" y="273"/>
                  </a:cubicBezTo>
                  <a:cubicBezTo>
                    <a:pt x="1714" y="274"/>
                    <a:pt x="1718" y="274"/>
                    <a:pt x="1723" y="276"/>
                  </a:cubicBezTo>
                  <a:cubicBezTo>
                    <a:pt x="1720" y="270"/>
                    <a:pt x="1705" y="272"/>
                    <a:pt x="1693" y="271"/>
                  </a:cubicBezTo>
                  <a:cubicBezTo>
                    <a:pt x="1690" y="269"/>
                    <a:pt x="1693" y="268"/>
                    <a:pt x="1694" y="267"/>
                  </a:cubicBezTo>
                  <a:cubicBezTo>
                    <a:pt x="1686" y="268"/>
                    <a:pt x="1687" y="268"/>
                    <a:pt x="1681" y="266"/>
                  </a:cubicBezTo>
                  <a:cubicBezTo>
                    <a:pt x="1681" y="265"/>
                    <a:pt x="1686" y="265"/>
                    <a:pt x="1688" y="264"/>
                  </a:cubicBezTo>
                  <a:cubicBezTo>
                    <a:pt x="1689" y="264"/>
                    <a:pt x="1690" y="264"/>
                    <a:pt x="1691" y="264"/>
                  </a:cubicBezTo>
                  <a:cubicBezTo>
                    <a:pt x="1690" y="264"/>
                    <a:pt x="1690" y="263"/>
                    <a:pt x="1693" y="263"/>
                  </a:cubicBezTo>
                  <a:cubicBezTo>
                    <a:pt x="1695" y="263"/>
                    <a:pt x="1696" y="263"/>
                    <a:pt x="1698" y="263"/>
                  </a:cubicBezTo>
                  <a:cubicBezTo>
                    <a:pt x="1698" y="263"/>
                    <a:pt x="1698" y="263"/>
                    <a:pt x="1699" y="264"/>
                  </a:cubicBezTo>
                  <a:cubicBezTo>
                    <a:pt x="1700" y="264"/>
                    <a:pt x="1701" y="264"/>
                    <a:pt x="1702" y="264"/>
                  </a:cubicBezTo>
                  <a:cubicBezTo>
                    <a:pt x="1703" y="264"/>
                    <a:pt x="1703" y="266"/>
                    <a:pt x="1706" y="266"/>
                  </a:cubicBezTo>
                  <a:cubicBezTo>
                    <a:pt x="1706" y="266"/>
                    <a:pt x="1707" y="266"/>
                    <a:pt x="1708" y="266"/>
                  </a:cubicBezTo>
                  <a:cubicBezTo>
                    <a:pt x="1708" y="266"/>
                    <a:pt x="1708" y="266"/>
                    <a:pt x="1708" y="266"/>
                  </a:cubicBezTo>
                  <a:cubicBezTo>
                    <a:pt x="1702" y="267"/>
                    <a:pt x="1697" y="269"/>
                    <a:pt x="1699" y="271"/>
                  </a:cubicBezTo>
                  <a:cubicBezTo>
                    <a:pt x="1709" y="271"/>
                    <a:pt x="1717" y="268"/>
                    <a:pt x="1730" y="267"/>
                  </a:cubicBezTo>
                  <a:cubicBezTo>
                    <a:pt x="1730" y="268"/>
                    <a:pt x="1731" y="268"/>
                    <a:pt x="1731" y="268"/>
                  </a:cubicBezTo>
                  <a:cubicBezTo>
                    <a:pt x="1731" y="268"/>
                    <a:pt x="1731" y="268"/>
                    <a:pt x="1731" y="268"/>
                  </a:cubicBezTo>
                  <a:cubicBezTo>
                    <a:pt x="1732" y="268"/>
                    <a:pt x="1732" y="268"/>
                    <a:pt x="1733" y="268"/>
                  </a:cubicBezTo>
                  <a:cubicBezTo>
                    <a:pt x="1739" y="270"/>
                    <a:pt x="1745" y="271"/>
                    <a:pt x="1737" y="273"/>
                  </a:cubicBezTo>
                  <a:cubicBezTo>
                    <a:pt x="1744" y="272"/>
                    <a:pt x="1744" y="272"/>
                    <a:pt x="1744" y="272"/>
                  </a:cubicBezTo>
                  <a:cubicBezTo>
                    <a:pt x="1754" y="274"/>
                    <a:pt x="1742" y="274"/>
                    <a:pt x="1755" y="276"/>
                  </a:cubicBezTo>
                  <a:cubicBezTo>
                    <a:pt x="1751" y="276"/>
                    <a:pt x="1743" y="277"/>
                    <a:pt x="1741" y="275"/>
                  </a:cubicBezTo>
                  <a:close/>
                  <a:moveTo>
                    <a:pt x="1779" y="274"/>
                  </a:moveTo>
                  <a:cubicBezTo>
                    <a:pt x="1779" y="274"/>
                    <a:pt x="1779" y="274"/>
                    <a:pt x="1779" y="274"/>
                  </a:cubicBezTo>
                  <a:cubicBezTo>
                    <a:pt x="1781" y="273"/>
                    <a:pt x="1772" y="269"/>
                    <a:pt x="1777" y="268"/>
                  </a:cubicBezTo>
                  <a:cubicBezTo>
                    <a:pt x="1770" y="269"/>
                    <a:pt x="1774" y="267"/>
                    <a:pt x="1763" y="267"/>
                  </a:cubicBezTo>
                  <a:cubicBezTo>
                    <a:pt x="1763" y="267"/>
                    <a:pt x="1761" y="266"/>
                    <a:pt x="1758" y="266"/>
                  </a:cubicBezTo>
                  <a:cubicBezTo>
                    <a:pt x="1759" y="264"/>
                    <a:pt x="1763" y="265"/>
                    <a:pt x="1765" y="263"/>
                  </a:cubicBezTo>
                  <a:cubicBezTo>
                    <a:pt x="1769" y="264"/>
                    <a:pt x="1765" y="265"/>
                    <a:pt x="1767" y="266"/>
                  </a:cubicBezTo>
                  <a:cubicBezTo>
                    <a:pt x="1769" y="266"/>
                    <a:pt x="1770" y="265"/>
                    <a:pt x="1772" y="265"/>
                  </a:cubicBezTo>
                  <a:cubicBezTo>
                    <a:pt x="1770" y="267"/>
                    <a:pt x="1770" y="267"/>
                    <a:pt x="1770" y="267"/>
                  </a:cubicBezTo>
                  <a:cubicBezTo>
                    <a:pt x="1781" y="270"/>
                    <a:pt x="1773" y="264"/>
                    <a:pt x="1785" y="266"/>
                  </a:cubicBezTo>
                  <a:cubicBezTo>
                    <a:pt x="1785" y="264"/>
                    <a:pt x="1781" y="264"/>
                    <a:pt x="1777" y="264"/>
                  </a:cubicBezTo>
                  <a:cubicBezTo>
                    <a:pt x="1776" y="263"/>
                    <a:pt x="1777" y="262"/>
                    <a:pt x="1778" y="261"/>
                  </a:cubicBezTo>
                  <a:cubicBezTo>
                    <a:pt x="1778" y="261"/>
                    <a:pt x="1779" y="261"/>
                    <a:pt x="1779" y="261"/>
                  </a:cubicBezTo>
                  <a:cubicBezTo>
                    <a:pt x="1784" y="262"/>
                    <a:pt x="1788" y="262"/>
                    <a:pt x="1792" y="262"/>
                  </a:cubicBezTo>
                  <a:cubicBezTo>
                    <a:pt x="1790" y="262"/>
                    <a:pt x="1788" y="263"/>
                    <a:pt x="1788" y="264"/>
                  </a:cubicBezTo>
                  <a:cubicBezTo>
                    <a:pt x="1797" y="267"/>
                    <a:pt x="1797" y="267"/>
                    <a:pt x="1797" y="267"/>
                  </a:cubicBezTo>
                  <a:cubicBezTo>
                    <a:pt x="1797" y="267"/>
                    <a:pt x="1797" y="267"/>
                    <a:pt x="1796" y="268"/>
                  </a:cubicBezTo>
                  <a:cubicBezTo>
                    <a:pt x="1794" y="268"/>
                    <a:pt x="1793" y="268"/>
                    <a:pt x="1791" y="267"/>
                  </a:cubicBezTo>
                  <a:cubicBezTo>
                    <a:pt x="1792" y="269"/>
                    <a:pt x="1783" y="270"/>
                    <a:pt x="1787" y="272"/>
                  </a:cubicBezTo>
                  <a:cubicBezTo>
                    <a:pt x="1787" y="272"/>
                    <a:pt x="1787" y="272"/>
                    <a:pt x="1787" y="273"/>
                  </a:cubicBezTo>
                  <a:cubicBezTo>
                    <a:pt x="1789" y="273"/>
                    <a:pt x="1790" y="273"/>
                    <a:pt x="1791" y="273"/>
                  </a:cubicBezTo>
                  <a:cubicBezTo>
                    <a:pt x="1790" y="274"/>
                    <a:pt x="1784" y="274"/>
                    <a:pt x="1779" y="274"/>
                  </a:cubicBezTo>
                  <a:close/>
                  <a:moveTo>
                    <a:pt x="1812" y="272"/>
                  </a:moveTo>
                  <a:cubicBezTo>
                    <a:pt x="1812" y="272"/>
                    <a:pt x="1812" y="272"/>
                    <a:pt x="1812" y="272"/>
                  </a:cubicBezTo>
                  <a:cubicBezTo>
                    <a:pt x="1811" y="272"/>
                    <a:pt x="1811" y="272"/>
                    <a:pt x="1811" y="272"/>
                  </a:cubicBezTo>
                  <a:cubicBezTo>
                    <a:pt x="1813" y="272"/>
                    <a:pt x="1815" y="271"/>
                    <a:pt x="1817" y="271"/>
                  </a:cubicBezTo>
                  <a:cubicBezTo>
                    <a:pt x="1819" y="272"/>
                    <a:pt x="1820" y="272"/>
                    <a:pt x="1820" y="273"/>
                  </a:cubicBezTo>
                  <a:cubicBezTo>
                    <a:pt x="1812" y="272"/>
                    <a:pt x="1812" y="272"/>
                    <a:pt x="1812" y="272"/>
                  </a:cubicBezTo>
                  <a:close/>
                  <a:moveTo>
                    <a:pt x="1813" y="272"/>
                  </a:moveTo>
                  <a:cubicBezTo>
                    <a:pt x="1813" y="272"/>
                    <a:pt x="1813" y="272"/>
                    <a:pt x="1813" y="272"/>
                  </a:cubicBezTo>
                  <a:cubicBezTo>
                    <a:pt x="1812" y="272"/>
                    <a:pt x="1811" y="272"/>
                    <a:pt x="1810" y="271"/>
                  </a:cubicBezTo>
                  <a:cubicBezTo>
                    <a:pt x="1810" y="271"/>
                    <a:pt x="1811" y="271"/>
                    <a:pt x="1812" y="271"/>
                  </a:cubicBezTo>
                  <a:cubicBezTo>
                    <a:pt x="1813" y="271"/>
                    <a:pt x="1813" y="271"/>
                    <a:pt x="1813" y="272"/>
                  </a:cubicBezTo>
                  <a:close/>
                  <a:moveTo>
                    <a:pt x="1887" y="257"/>
                  </a:moveTo>
                  <a:cubicBezTo>
                    <a:pt x="1887" y="257"/>
                    <a:pt x="1887" y="257"/>
                    <a:pt x="1887" y="257"/>
                  </a:cubicBezTo>
                  <a:cubicBezTo>
                    <a:pt x="1886" y="257"/>
                    <a:pt x="1885" y="257"/>
                    <a:pt x="1885" y="257"/>
                  </a:cubicBezTo>
                  <a:cubicBezTo>
                    <a:pt x="1884" y="256"/>
                    <a:pt x="1883" y="256"/>
                    <a:pt x="1882" y="255"/>
                  </a:cubicBezTo>
                  <a:cubicBezTo>
                    <a:pt x="1884" y="255"/>
                    <a:pt x="1885" y="255"/>
                    <a:pt x="1885" y="254"/>
                  </a:cubicBezTo>
                  <a:cubicBezTo>
                    <a:pt x="1887" y="254"/>
                    <a:pt x="1889" y="254"/>
                    <a:pt x="1890" y="255"/>
                  </a:cubicBezTo>
                  <a:cubicBezTo>
                    <a:pt x="1889" y="255"/>
                    <a:pt x="1888" y="255"/>
                    <a:pt x="1887" y="255"/>
                  </a:cubicBezTo>
                  <a:cubicBezTo>
                    <a:pt x="1890" y="255"/>
                    <a:pt x="1892" y="257"/>
                    <a:pt x="1894" y="256"/>
                  </a:cubicBezTo>
                  <a:cubicBezTo>
                    <a:pt x="1896" y="257"/>
                    <a:pt x="1892" y="258"/>
                    <a:pt x="1891" y="259"/>
                  </a:cubicBezTo>
                  <a:cubicBezTo>
                    <a:pt x="1890" y="259"/>
                    <a:pt x="1889" y="259"/>
                    <a:pt x="1888" y="258"/>
                  </a:cubicBezTo>
                  <a:cubicBezTo>
                    <a:pt x="1887" y="257"/>
                    <a:pt x="1887" y="257"/>
                    <a:pt x="1887" y="257"/>
                  </a:cubicBezTo>
                  <a:close/>
                  <a:moveTo>
                    <a:pt x="1892" y="259"/>
                  </a:moveTo>
                  <a:cubicBezTo>
                    <a:pt x="1892" y="259"/>
                    <a:pt x="1892" y="259"/>
                    <a:pt x="1892" y="259"/>
                  </a:cubicBezTo>
                  <a:cubicBezTo>
                    <a:pt x="1892" y="258"/>
                    <a:pt x="1892" y="258"/>
                    <a:pt x="1894" y="258"/>
                  </a:cubicBezTo>
                  <a:cubicBezTo>
                    <a:pt x="1897" y="257"/>
                    <a:pt x="1898" y="258"/>
                    <a:pt x="1899" y="258"/>
                  </a:cubicBezTo>
                  <a:cubicBezTo>
                    <a:pt x="1897" y="259"/>
                    <a:pt x="1895" y="259"/>
                    <a:pt x="1892" y="259"/>
                  </a:cubicBezTo>
                  <a:close/>
                  <a:moveTo>
                    <a:pt x="1963" y="262"/>
                  </a:moveTo>
                  <a:cubicBezTo>
                    <a:pt x="1963" y="262"/>
                    <a:pt x="1963" y="262"/>
                    <a:pt x="1963" y="262"/>
                  </a:cubicBezTo>
                  <a:cubicBezTo>
                    <a:pt x="1965" y="262"/>
                    <a:pt x="1965" y="262"/>
                    <a:pt x="1965" y="262"/>
                  </a:cubicBezTo>
                  <a:cubicBezTo>
                    <a:pt x="1962" y="263"/>
                    <a:pt x="1958" y="263"/>
                    <a:pt x="1954" y="263"/>
                  </a:cubicBezTo>
                  <a:cubicBezTo>
                    <a:pt x="1957" y="262"/>
                    <a:pt x="1960" y="262"/>
                    <a:pt x="1963" y="262"/>
                  </a:cubicBezTo>
                  <a:close/>
                  <a:moveTo>
                    <a:pt x="1965" y="265"/>
                  </a:moveTo>
                  <a:cubicBezTo>
                    <a:pt x="1965" y="265"/>
                    <a:pt x="1965" y="265"/>
                    <a:pt x="1965" y="265"/>
                  </a:cubicBezTo>
                  <a:cubicBezTo>
                    <a:pt x="1965" y="265"/>
                    <a:pt x="1965" y="265"/>
                    <a:pt x="1965" y="265"/>
                  </a:cubicBezTo>
                  <a:cubicBezTo>
                    <a:pt x="1965" y="266"/>
                    <a:pt x="1965" y="266"/>
                    <a:pt x="1965" y="266"/>
                  </a:cubicBezTo>
                  <a:cubicBezTo>
                    <a:pt x="1964" y="266"/>
                    <a:pt x="1964" y="266"/>
                    <a:pt x="1965" y="265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94" name="Freeform 88">
              <a:extLst>
                <a:ext uri="{FF2B5EF4-FFF2-40B4-BE49-F238E27FC236}">
                  <a16:creationId xmlns="" xmlns:a16="http://schemas.microsoft.com/office/drawing/2014/main" id="{0999B066-C984-4511-A2CE-AED17B8488F3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4999" y="3489872"/>
              <a:ext cx="6345" cy="2158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95" name="Freeform 89">
              <a:extLst>
                <a:ext uri="{FF2B5EF4-FFF2-40B4-BE49-F238E27FC236}">
                  <a16:creationId xmlns="" xmlns:a16="http://schemas.microsoft.com/office/drawing/2014/main" id="{3BCF0749-8F11-4B7D-A107-00C82C3039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6718" y="3745632"/>
              <a:ext cx="6345" cy="2158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0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96" name="Freeform 90">
              <a:extLst>
                <a:ext uri="{FF2B5EF4-FFF2-40B4-BE49-F238E27FC236}">
                  <a16:creationId xmlns="" xmlns:a16="http://schemas.microsoft.com/office/drawing/2014/main" id="{2B63B17F-F00D-4759-9644-59F9C9CD6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2529" y="3749949"/>
              <a:ext cx="3173" cy="215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97" name="Freeform 91">
              <a:extLst>
                <a:ext uri="{FF2B5EF4-FFF2-40B4-BE49-F238E27FC236}">
                  <a16:creationId xmlns="" xmlns:a16="http://schemas.microsoft.com/office/drawing/2014/main" id="{0DF559E2-B453-49C8-9B3A-09A5E33DAE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53697" y="3747790"/>
              <a:ext cx="6345" cy="2158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98" name="Freeform 92">
              <a:extLst>
                <a:ext uri="{FF2B5EF4-FFF2-40B4-BE49-F238E27FC236}">
                  <a16:creationId xmlns="" xmlns:a16="http://schemas.microsoft.com/office/drawing/2014/main" id="{4565EB90-BA39-47F3-9D1C-00EC050865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36375" y="3755345"/>
              <a:ext cx="12690" cy="4317"/>
            </a:xfrm>
            <a:custGeom>
              <a:avLst/>
              <a:gdLst>
                <a:gd name="T0" fmla="*/ 4 w 4"/>
                <a:gd name="T1" fmla="*/ 2 h 2"/>
                <a:gd name="T2" fmla="*/ 0 w 4"/>
                <a:gd name="T3" fmla="*/ 0 h 2"/>
                <a:gd name="T4" fmla="*/ 4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1"/>
                    <a:pt x="4" y="2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99" name="Freeform 93">
              <a:extLst>
                <a:ext uri="{FF2B5EF4-FFF2-40B4-BE49-F238E27FC236}">
                  <a16:creationId xmlns="" xmlns:a16="http://schemas.microsoft.com/office/drawing/2014/main" id="{E4B61534-782A-4B0E-A332-F001DB3D5E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60042" y="3749949"/>
              <a:ext cx="11105" cy="5396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0 h 2"/>
                <a:gd name="T4" fmla="*/ 3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1"/>
                    <a:pt x="2" y="2"/>
                    <a:pt x="3" y="2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00" name="Freeform 94">
              <a:extLst>
                <a:ext uri="{FF2B5EF4-FFF2-40B4-BE49-F238E27FC236}">
                  <a16:creationId xmlns="" xmlns:a16="http://schemas.microsoft.com/office/drawing/2014/main" id="{62B330F5-D042-4377-956E-28F0B5BCFE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94812" y="3779086"/>
              <a:ext cx="9518" cy="3238"/>
            </a:xfrm>
            <a:custGeom>
              <a:avLst/>
              <a:gdLst>
                <a:gd name="T0" fmla="*/ 6 w 6"/>
                <a:gd name="T1" fmla="*/ 3 h 3"/>
                <a:gd name="T2" fmla="*/ 2 w 6"/>
                <a:gd name="T3" fmla="*/ 0 h 3"/>
                <a:gd name="T4" fmla="*/ 0 w 6"/>
                <a:gd name="T5" fmla="*/ 0 h 3"/>
                <a:gd name="T6" fmla="*/ 6 w 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6" y="3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6" y="3"/>
                  </a:ln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01" name="Freeform 95">
              <a:extLst>
                <a:ext uri="{FF2B5EF4-FFF2-40B4-BE49-F238E27FC236}">
                  <a16:creationId xmlns="" xmlns:a16="http://schemas.microsoft.com/office/drawing/2014/main" id="{D83F8A08-0D55-4CAA-8386-B2E3CA11B54D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3819" y="3552463"/>
              <a:ext cx="6345" cy="2158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02" name="Freeform 96">
              <a:extLst>
                <a:ext uri="{FF2B5EF4-FFF2-40B4-BE49-F238E27FC236}">
                  <a16:creationId xmlns="" xmlns:a16="http://schemas.microsoft.com/office/drawing/2014/main" id="{5272C16E-9EB8-4010-9673-E63A9D32231C}"/>
                </a:ext>
              </a:extLst>
            </p:cNvPr>
            <p:cNvSpPr>
              <a:spLocks/>
            </p:cNvSpPr>
            <p:nvPr/>
          </p:nvSpPr>
          <p:spPr bwMode="auto">
            <a:xfrm>
              <a:off x="9122866" y="3564333"/>
              <a:ext cx="793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03" name="Freeform 97">
              <a:extLst>
                <a:ext uri="{FF2B5EF4-FFF2-40B4-BE49-F238E27FC236}">
                  <a16:creationId xmlns="" xmlns:a16="http://schemas.microsoft.com/office/drawing/2014/main" id="{AD546076-8556-41A7-97FC-14C93B4FD7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04330" y="3782323"/>
              <a:ext cx="26967" cy="10792"/>
            </a:xfrm>
            <a:custGeom>
              <a:avLst/>
              <a:gdLst>
                <a:gd name="T0" fmla="*/ 2 w 8"/>
                <a:gd name="T1" fmla="*/ 5 h 5"/>
                <a:gd name="T2" fmla="*/ 8 w 8"/>
                <a:gd name="T3" fmla="*/ 3 h 5"/>
                <a:gd name="T4" fmla="*/ 0 w 8"/>
                <a:gd name="T5" fmla="*/ 0 h 5"/>
                <a:gd name="T6" fmla="*/ 2 w 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5">
                  <a:moveTo>
                    <a:pt x="2" y="5"/>
                  </a:moveTo>
                  <a:cubicBezTo>
                    <a:pt x="4" y="4"/>
                    <a:pt x="8" y="5"/>
                    <a:pt x="8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4" y="4"/>
                    <a:pt x="2" y="5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04" name="Freeform 98">
              <a:extLst>
                <a:ext uri="{FF2B5EF4-FFF2-40B4-BE49-F238E27FC236}">
                  <a16:creationId xmlns="" xmlns:a16="http://schemas.microsoft.com/office/drawing/2014/main" id="{51CA259F-4F81-4044-B124-681F2A32E8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53632" y="3790957"/>
              <a:ext cx="634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05" name="Freeform 99">
              <a:extLst>
                <a:ext uri="{FF2B5EF4-FFF2-40B4-BE49-F238E27FC236}">
                  <a16:creationId xmlns="" xmlns:a16="http://schemas.microsoft.com/office/drawing/2014/main" id="{EB64AB0F-7BEF-4967-8011-ED06F71218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45637" y="3766136"/>
              <a:ext cx="634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06" name="Freeform 100">
              <a:extLst>
                <a:ext uri="{FF2B5EF4-FFF2-40B4-BE49-F238E27FC236}">
                  <a16:creationId xmlns="" xmlns:a16="http://schemas.microsoft.com/office/drawing/2014/main" id="{30F9750B-9850-4A29-BCC7-AB102C97946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9287" y="3653904"/>
              <a:ext cx="9518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07" name="Freeform 101">
              <a:extLst>
                <a:ext uri="{FF2B5EF4-FFF2-40B4-BE49-F238E27FC236}">
                  <a16:creationId xmlns="" xmlns:a16="http://schemas.microsoft.com/office/drawing/2014/main" id="{A9D7AA9D-DA15-45B6-9B4B-65E9CBC28B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23877" y="3722970"/>
              <a:ext cx="3173" cy="3238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0 w 2"/>
                <a:gd name="T5" fmla="*/ 0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2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08" name="Freeform 102">
              <a:extLst>
                <a:ext uri="{FF2B5EF4-FFF2-40B4-BE49-F238E27FC236}">
                  <a16:creationId xmlns="" xmlns:a16="http://schemas.microsoft.com/office/drawing/2014/main" id="{FBDB9F4E-6B94-4F13-8A2F-300D21E66922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9723" y="3424043"/>
              <a:ext cx="0" cy="3238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09" name="Freeform 103">
              <a:extLst>
                <a:ext uri="{FF2B5EF4-FFF2-40B4-BE49-F238E27FC236}">
                  <a16:creationId xmlns="" xmlns:a16="http://schemas.microsoft.com/office/drawing/2014/main" id="{7E9E2F85-1C71-4DDA-BF6F-CDE5BBDD6B4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893" y="3438072"/>
              <a:ext cx="3173" cy="215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10" name="Freeform 104">
              <a:extLst>
                <a:ext uri="{FF2B5EF4-FFF2-40B4-BE49-F238E27FC236}">
                  <a16:creationId xmlns="" xmlns:a16="http://schemas.microsoft.com/office/drawing/2014/main" id="{1C91BD01-813B-40FC-A757-88A8938079A0}"/>
                </a:ext>
              </a:extLst>
            </p:cNvPr>
            <p:cNvSpPr>
              <a:spLocks/>
            </p:cNvSpPr>
            <p:nvPr/>
          </p:nvSpPr>
          <p:spPr bwMode="auto">
            <a:xfrm>
              <a:off x="8290065" y="3440230"/>
              <a:ext cx="6345" cy="2158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11" name="Freeform 105">
              <a:extLst>
                <a:ext uri="{FF2B5EF4-FFF2-40B4-BE49-F238E27FC236}">
                  <a16:creationId xmlns="" xmlns:a16="http://schemas.microsoft.com/office/drawing/2014/main" id="{A2B89E4E-B815-4193-B378-056B763CA5F5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4278" y="3421884"/>
              <a:ext cx="4759" cy="2158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0 h 2"/>
                <a:gd name="T4" fmla="*/ 0 w 3"/>
                <a:gd name="T5" fmla="*/ 2 h 2"/>
                <a:gd name="T6" fmla="*/ 3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12" name="Freeform 106">
              <a:extLst>
                <a:ext uri="{FF2B5EF4-FFF2-40B4-BE49-F238E27FC236}">
                  <a16:creationId xmlns="" xmlns:a16="http://schemas.microsoft.com/office/drawing/2014/main" id="{AE757329-E15D-4709-9773-22E56117AA56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9037" y="3424043"/>
              <a:ext cx="15863" cy="11871"/>
            </a:xfrm>
            <a:custGeom>
              <a:avLst/>
              <a:gdLst>
                <a:gd name="T0" fmla="*/ 2 w 5"/>
                <a:gd name="T1" fmla="*/ 5 h 5"/>
                <a:gd name="T2" fmla="*/ 5 w 5"/>
                <a:gd name="T3" fmla="*/ 1 h 5"/>
                <a:gd name="T4" fmla="*/ 0 w 5"/>
                <a:gd name="T5" fmla="*/ 0 h 5"/>
                <a:gd name="T6" fmla="*/ 2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3"/>
                    <a:pt x="5" y="3"/>
                    <a:pt x="5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3"/>
                    <a:pt x="2" y="5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13" name="Freeform 107">
              <a:extLst>
                <a:ext uri="{FF2B5EF4-FFF2-40B4-BE49-F238E27FC236}">
                  <a16:creationId xmlns="" xmlns:a16="http://schemas.microsoft.com/office/drawing/2014/main" id="{ED3D27B1-297D-4D7B-9C1A-DE25288BED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0902" y="3498505"/>
              <a:ext cx="3173" cy="2158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0 h 2"/>
                <a:gd name="T4" fmla="*/ 0 w 2"/>
                <a:gd name="T5" fmla="*/ 2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14" name="Freeform 108">
              <a:extLst>
                <a:ext uri="{FF2B5EF4-FFF2-40B4-BE49-F238E27FC236}">
                  <a16:creationId xmlns="" xmlns:a16="http://schemas.microsoft.com/office/drawing/2014/main" id="{77B3BC41-D2A7-4ACA-B715-DBB1F6DADFE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12082" y="3442389"/>
              <a:ext cx="0" cy="2158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15" name="Freeform 109">
              <a:extLst>
                <a:ext uri="{FF2B5EF4-FFF2-40B4-BE49-F238E27FC236}">
                  <a16:creationId xmlns="" xmlns:a16="http://schemas.microsoft.com/office/drawing/2014/main" id="{FBD28D27-0AB6-43DE-8300-6005089668A7}"/>
                </a:ext>
              </a:extLst>
            </p:cNvPr>
            <p:cNvSpPr>
              <a:spLocks/>
            </p:cNvSpPr>
            <p:nvPr/>
          </p:nvSpPr>
          <p:spPr bwMode="auto">
            <a:xfrm>
              <a:off x="8577184" y="3456417"/>
              <a:ext cx="0" cy="2158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16" name="Freeform 110">
              <a:extLst>
                <a:ext uri="{FF2B5EF4-FFF2-40B4-BE49-F238E27FC236}">
                  <a16:creationId xmlns="" xmlns:a16="http://schemas.microsoft.com/office/drawing/2014/main" id="{057E00FD-7ABA-4DB8-8429-2509D8077F2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9937" y="3500663"/>
              <a:ext cx="7932" cy="4317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17" name="Freeform 111">
              <a:extLst>
                <a:ext uri="{FF2B5EF4-FFF2-40B4-BE49-F238E27FC236}">
                  <a16:creationId xmlns="" xmlns:a16="http://schemas.microsoft.com/office/drawing/2014/main" id="{C678D746-12D0-4DC3-8101-88AC32DFC87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77184" y="3458576"/>
              <a:ext cx="6345" cy="2158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18" name="Freeform 112">
              <a:extLst>
                <a:ext uri="{FF2B5EF4-FFF2-40B4-BE49-F238E27FC236}">
                  <a16:creationId xmlns="" xmlns:a16="http://schemas.microsoft.com/office/drawing/2014/main" id="{747AE069-C840-4DBB-8A21-4AAE8F182D15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8706" y="3440230"/>
              <a:ext cx="6345" cy="2158"/>
            </a:xfrm>
            <a:custGeom>
              <a:avLst/>
              <a:gdLst>
                <a:gd name="T0" fmla="*/ 4 w 4"/>
                <a:gd name="T1" fmla="*/ 2 h 2"/>
                <a:gd name="T2" fmla="*/ 0 w 4"/>
                <a:gd name="T3" fmla="*/ 0 h 2"/>
                <a:gd name="T4" fmla="*/ 0 w 4"/>
                <a:gd name="T5" fmla="*/ 2 h 2"/>
                <a:gd name="T6" fmla="*/ 4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19" name="Freeform 113">
              <a:extLst>
                <a:ext uri="{FF2B5EF4-FFF2-40B4-BE49-F238E27FC236}">
                  <a16:creationId xmlns="" xmlns:a16="http://schemas.microsoft.com/office/drawing/2014/main" id="{FB0AE59D-5FEE-4E3E-B332-AAD299F9E6D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5051" y="3442389"/>
              <a:ext cx="12690" cy="8633"/>
            </a:xfrm>
            <a:custGeom>
              <a:avLst/>
              <a:gdLst>
                <a:gd name="T0" fmla="*/ 1 w 4"/>
                <a:gd name="T1" fmla="*/ 4 h 4"/>
                <a:gd name="T2" fmla="*/ 4 w 4"/>
                <a:gd name="T3" fmla="*/ 1 h 4"/>
                <a:gd name="T4" fmla="*/ 0 w 4"/>
                <a:gd name="T5" fmla="*/ 0 h 4"/>
                <a:gd name="T6" fmla="*/ 1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1" y="4"/>
                  </a:moveTo>
                  <a:cubicBezTo>
                    <a:pt x="2" y="3"/>
                    <a:pt x="4" y="2"/>
                    <a:pt x="4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1" y="4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20" name="Freeform 114">
              <a:extLst>
                <a:ext uri="{FF2B5EF4-FFF2-40B4-BE49-F238E27FC236}">
                  <a16:creationId xmlns="" xmlns:a16="http://schemas.microsoft.com/office/drawing/2014/main" id="{0F17D1BD-4490-4434-8616-8401521A6AF5}"/>
                </a:ext>
              </a:extLst>
            </p:cNvPr>
            <p:cNvSpPr>
              <a:spLocks/>
            </p:cNvSpPr>
            <p:nvPr/>
          </p:nvSpPr>
          <p:spPr bwMode="auto">
            <a:xfrm>
              <a:off x="9532128" y="4042401"/>
              <a:ext cx="20622" cy="4317"/>
            </a:xfrm>
            <a:custGeom>
              <a:avLst/>
              <a:gdLst>
                <a:gd name="T0" fmla="*/ 6 w 6"/>
                <a:gd name="T1" fmla="*/ 2 h 2"/>
                <a:gd name="T2" fmla="*/ 0 w 6"/>
                <a:gd name="T3" fmla="*/ 0 h 2"/>
                <a:gd name="T4" fmla="*/ 6 w 6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6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21" name="Freeform 115">
              <a:extLst>
                <a:ext uri="{FF2B5EF4-FFF2-40B4-BE49-F238E27FC236}">
                  <a16:creationId xmlns="" xmlns:a16="http://schemas.microsoft.com/office/drawing/2014/main" id="{3C28DF07-590A-4673-9275-AB08372C5F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63406" y="4019738"/>
              <a:ext cx="14277" cy="2158"/>
            </a:xfrm>
            <a:custGeom>
              <a:avLst/>
              <a:gdLst>
                <a:gd name="T0" fmla="*/ 9 w 9"/>
                <a:gd name="T1" fmla="*/ 2 h 2"/>
                <a:gd name="T2" fmla="*/ 2 w 9"/>
                <a:gd name="T3" fmla="*/ 0 h 2"/>
                <a:gd name="T4" fmla="*/ 0 w 9"/>
                <a:gd name="T5" fmla="*/ 0 h 2"/>
                <a:gd name="T6" fmla="*/ 9 w 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">
                  <a:moveTo>
                    <a:pt x="9" y="2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9" y="2"/>
                  </a:ln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22" name="Freeform 116">
              <a:extLst>
                <a:ext uri="{FF2B5EF4-FFF2-40B4-BE49-F238E27FC236}">
                  <a16:creationId xmlns="" xmlns:a16="http://schemas.microsoft.com/office/drawing/2014/main" id="{4B048881-0534-4433-A637-BC3D94F212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4256" y="4598168"/>
              <a:ext cx="6345" cy="8633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4 h 4"/>
                <a:gd name="T4" fmla="*/ 1 w 2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1"/>
                    <a:pt x="1" y="2"/>
                    <a:pt x="0" y="4"/>
                  </a:cubicBezTo>
                  <a:cubicBezTo>
                    <a:pt x="2" y="2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23" name="Freeform 117">
              <a:extLst>
                <a:ext uri="{FF2B5EF4-FFF2-40B4-BE49-F238E27FC236}">
                  <a16:creationId xmlns="" xmlns:a16="http://schemas.microsoft.com/office/drawing/2014/main" id="{CF0243BC-54F3-4C6B-8257-5F50C240B7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4053" y="4540973"/>
              <a:ext cx="3173" cy="323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24" name="Freeform 118">
              <a:extLst>
                <a:ext uri="{FF2B5EF4-FFF2-40B4-BE49-F238E27FC236}">
                  <a16:creationId xmlns="" xmlns:a16="http://schemas.microsoft.com/office/drawing/2014/main" id="{8D4F5AAE-93C2-41BE-B156-C9EA3474CB9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8700" y="4156792"/>
              <a:ext cx="6345" cy="2158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25" name="Freeform 119">
              <a:extLst>
                <a:ext uri="{FF2B5EF4-FFF2-40B4-BE49-F238E27FC236}">
                  <a16:creationId xmlns="" xmlns:a16="http://schemas.microsoft.com/office/drawing/2014/main" id="{1F4AC906-A93E-43C3-B6B2-2FE310335C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77683" y="4021897"/>
              <a:ext cx="49175" cy="11871"/>
            </a:xfrm>
            <a:custGeom>
              <a:avLst/>
              <a:gdLst>
                <a:gd name="T0" fmla="*/ 4 w 15"/>
                <a:gd name="T1" fmla="*/ 5 h 5"/>
                <a:gd name="T2" fmla="*/ 15 w 15"/>
                <a:gd name="T3" fmla="*/ 2 h 5"/>
                <a:gd name="T4" fmla="*/ 0 w 15"/>
                <a:gd name="T5" fmla="*/ 0 h 5"/>
                <a:gd name="T6" fmla="*/ 4 w 1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5">
                  <a:moveTo>
                    <a:pt x="4" y="5"/>
                  </a:moveTo>
                  <a:cubicBezTo>
                    <a:pt x="7" y="4"/>
                    <a:pt x="15" y="4"/>
                    <a:pt x="15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2"/>
                    <a:pt x="8" y="4"/>
                    <a:pt x="4" y="5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26" name="Freeform 120">
              <a:extLst>
                <a:ext uri="{FF2B5EF4-FFF2-40B4-BE49-F238E27FC236}">
                  <a16:creationId xmlns="" xmlns:a16="http://schemas.microsoft.com/office/drawing/2014/main" id="{9D3E7B9B-A949-4D69-8418-BA12708C0B0E}"/>
                </a:ext>
              </a:extLst>
            </p:cNvPr>
            <p:cNvSpPr>
              <a:spLocks/>
            </p:cNvSpPr>
            <p:nvPr/>
          </p:nvSpPr>
          <p:spPr bwMode="auto">
            <a:xfrm>
              <a:off x="9397293" y="4058588"/>
              <a:ext cx="634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27" name="Freeform 121">
              <a:extLst>
                <a:ext uri="{FF2B5EF4-FFF2-40B4-BE49-F238E27FC236}">
                  <a16:creationId xmlns="" xmlns:a16="http://schemas.microsoft.com/office/drawing/2014/main" id="{276A6980-5D63-421A-AEDA-ACC321C610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39740" y="4042401"/>
              <a:ext cx="9518" cy="0"/>
            </a:xfrm>
            <a:custGeom>
              <a:avLst/>
              <a:gdLst>
                <a:gd name="T0" fmla="*/ 3 w 3"/>
                <a:gd name="T1" fmla="*/ 0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28" name="Freeform 122">
              <a:extLst>
                <a:ext uri="{FF2B5EF4-FFF2-40B4-BE49-F238E27FC236}">
                  <a16:creationId xmlns="" xmlns:a16="http://schemas.microsoft.com/office/drawing/2014/main" id="{C8471250-5753-4DFE-9928-50499D0F51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77746" y="4008947"/>
              <a:ext cx="14277" cy="0"/>
            </a:xfrm>
            <a:custGeom>
              <a:avLst/>
              <a:gdLst>
                <a:gd name="T0" fmla="*/ 0 w 4"/>
                <a:gd name="T1" fmla="*/ 4 w 4"/>
                <a:gd name="T2" fmla="*/ 0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cubicBezTo>
                    <a:pt x="1" y="0"/>
                    <a:pt x="2" y="0"/>
                    <a:pt x="4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29" name="Freeform 123">
              <a:extLst>
                <a:ext uri="{FF2B5EF4-FFF2-40B4-BE49-F238E27FC236}">
                  <a16:creationId xmlns="" xmlns:a16="http://schemas.microsoft.com/office/drawing/2014/main" id="{76CB0FD5-0F46-4C10-81BA-E167EDC08E6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3774" y="4563635"/>
              <a:ext cx="7932" cy="2158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30" name="Freeform 124">
              <a:extLst>
                <a:ext uri="{FF2B5EF4-FFF2-40B4-BE49-F238E27FC236}">
                  <a16:creationId xmlns="" xmlns:a16="http://schemas.microsoft.com/office/drawing/2014/main" id="{3FC11A30-2EF9-4C73-9E12-87A1346CBF45}"/>
                </a:ext>
              </a:extLst>
            </p:cNvPr>
            <p:cNvSpPr>
              <a:spLocks/>
            </p:cNvSpPr>
            <p:nvPr/>
          </p:nvSpPr>
          <p:spPr bwMode="auto">
            <a:xfrm>
              <a:off x="9895387" y="4000314"/>
              <a:ext cx="19035" cy="4317"/>
            </a:xfrm>
            <a:custGeom>
              <a:avLst/>
              <a:gdLst>
                <a:gd name="T0" fmla="*/ 6 w 6"/>
                <a:gd name="T1" fmla="*/ 1 h 2"/>
                <a:gd name="T2" fmla="*/ 0 w 6"/>
                <a:gd name="T3" fmla="*/ 0 h 2"/>
                <a:gd name="T4" fmla="*/ 6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6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3" y="2"/>
                    <a:pt x="6" y="1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31" name="Freeform 125">
              <a:extLst>
                <a:ext uri="{FF2B5EF4-FFF2-40B4-BE49-F238E27FC236}">
                  <a16:creationId xmlns="" xmlns:a16="http://schemas.microsoft.com/office/drawing/2014/main" id="{026A3A20-3A77-4668-A2F8-402CCF6D1C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7364" y="4631622"/>
              <a:ext cx="12690" cy="6475"/>
            </a:xfrm>
            <a:custGeom>
              <a:avLst/>
              <a:gdLst>
                <a:gd name="T0" fmla="*/ 0 w 4"/>
                <a:gd name="T1" fmla="*/ 3 h 3"/>
                <a:gd name="T2" fmla="*/ 3 w 4"/>
                <a:gd name="T3" fmla="*/ 0 h 3"/>
                <a:gd name="T4" fmla="*/ 0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3" y="1"/>
                    <a:pt x="2" y="1"/>
                    <a:pt x="0" y="3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32" name="Freeform 126">
              <a:extLst>
                <a:ext uri="{FF2B5EF4-FFF2-40B4-BE49-F238E27FC236}">
                  <a16:creationId xmlns="" xmlns:a16="http://schemas.microsoft.com/office/drawing/2014/main" id="{FD29A0E4-880F-48D1-B959-04CCA2AD4D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3378" y="4565793"/>
              <a:ext cx="6345" cy="5396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33" name="Freeform 127">
              <a:extLst>
                <a:ext uri="{FF2B5EF4-FFF2-40B4-BE49-F238E27FC236}">
                  <a16:creationId xmlns="" xmlns:a16="http://schemas.microsoft.com/office/drawing/2014/main" id="{265984B5-65DD-4FF4-8C70-30FF5F4707A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5714" y="4579822"/>
              <a:ext cx="3173" cy="215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34" name="Freeform 128">
              <a:extLst>
                <a:ext uri="{FF2B5EF4-FFF2-40B4-BE49-F238E27FC236}">
                  <a16:creationId xmlns="" xmlns:a16="http://schemas.microsoft.com/office/drawing/2014/main" id="{70FADA97-5643-49FC-8FAA-0260EE74F12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4464" y="4386653"/>
              <a:ext cx="26967" cy="6475"/>
            </a:xfrm>
            <a:custGeom>
              <a:avLst/>
              <a:gdLst>
                <a:gd name="T0" fmla="*/ 0 w 8"/>
                <a:gd name="T1" fmla="*/ 3 h 3"/>
                <a:gd name="T2" fmla="*/ 8 w 8"/>
                <a:gd name="T3" fmla="*/ 0 h 3"/>
                <a:gd name="T4" fmla="*/ 0 w 8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3">
                  <a:moveTo>
                    <a:pt x="0" y="3"/>
                  </a:moveTo>
                  <a:cubicBezTo>
                    <a:pt x="4" y="1"/>
                    <a:pt x="7" y="1"/>
                    <a:pt x="8" y="0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35" name="Freeform 129">
              <a:extLst>
                <a:ext uri="{FF2B5EF4-FFF2-40B4-BE49-F238E27FC236}">
                  <a16:creationId xmlns="" xmlns:a16="http://schemas.microsoft.com/office/drawing/2014/main" id="{6C2E1DF2-853C-4686-BF46-996DAD0F12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5911" y="4399603"/>
              <a:ext cx="6345" cy="2158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36" name="Freeform 130">
              <a:extLst>
                <a:ext uri="{FF2B5EF4-FFF2-40B4-BE49-F238E27FC236}">
                  <a16:creationId xmlns="" xmlns:a16="http://schemas.microsoft.com/office/drawing/2014/main" id="{03BE429E-D60A-4633-8DE7-1428E932F16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1763" y="4415790"/>
              <a:ext cx="9518" cy="6475"/>
            </a:xfrm>
            <a:custGeom>
              <a:avLst/>
              <a:gdLst>
                <a:gd name="T0" fmla="*/ 1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1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2" y="2"/>
                    <a:pt x="3" y="1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37" name="Freeform 131">
              <a:extLst>
                <a:ext uri="{FF2B5EF4-FFF2-40B4-BE49-F238E27FC236}">
                  <a16:creationId xmlns="" xmlns:a16="http://schemas.microsoft.com/office/drawing/2014/main" id="{7DF63DB4-EFA8-4654-8D4D-A208883DA0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1141" y="4403919"/>
              <a:ext cx="20622" cy="7554"/>
            </a:xfrm>
            <a:custGeom>
              <a:avLst/>
              <a:gdLst>
                <a:gd name="T0" fmla="*/ 0 w 6"/>
                <a:gd name="T1" fmla="*/ 3 h 3"/>
                <a:gd name="T2" fmla="*/ 5 w 6"/>
                <a:gd name="T3" fmla="*/ 2 h 3"/>
                <a:gd name="T4" fmla="*/ 6 w 6"/>
                <a:gd name="T5" fmla="*/ 0 h 3"/>
                <a:gd name="T6" fmla="*/ 0 w 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6" y="0"/>
                  </a:cubicBezTo>
                  <a:cubicBezTo>
                    <a:pt x="3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38" name="Freeform 132">
              <a:extLst>
                <a:ext uri="{FF2B5EF4-FFF2-40B4-BE49-F238E27FC236}">
                  <a16:creationId xmlns="" xmlns:a16="http://schemas.microsoft.com/office/drawing/2014/main" id="{68A2BD7E-7351-42AC-8809-CD9297DC35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2325" y="4011105"/>
              <a:ext cx="3173" cy="10792"/>
            </a:xfrm>
            <a:custGeom>
              <a:avLst/>
              <a:gdLst>
                <a:gd name="T0" fmla="*/ 1 w 1"/>
                <a:gd name="T1" fmla="*/ 5 h 5"/>
                <a:gd name="T2" fmla="*/ 0 w 1"/>
                <a:gd name="T3" fmla="*/ 0 h 5"/>
                <a:gd name="T4" fmla="*/ 1 w 1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5">
                  <a:moveTo>
                    <a:pt x="1" y="5"/>
                  </a:moveTo>
                  <a:cubicBezTo>
                    <a:pt x="1" y="4"/>
                    <a:pt x="0" y="2"/>
                    <a:pt x="0" y="0"/>
                  </a:cubicBezTo>
                  <a:cubicBezTo>
                    <a:pt x="0" y="2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39" name="Freeform 133">
              <a:extLst>
                <a:ext uri="{FF2B5EF4-FFF2-40B4-BE49-F238E27FC236}">
                  <a16:creationId xmlns="" xmlns:a16="http://schemas.microsoft.com/office/drawing/2014/main" id="{8BCB2509-25F5-43AB-B3D7-E7F7F63DCF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5498" y="4021897"/>
              <a:ext cx="15863" cy="5396"/>
            </a:xfrm>
            <a:custGeom>
              <a:avLst/>
              <a:gdLst>
                <a:gd name="T0" fmla="*/ 3 w 5"/>
                <a:gd name="T1" fmla="*/ 2 h 2"/>
                <a:gd name="T2" fmla="*/ 5 w 5"/>
                <a:gd name="T3" fmla="*/ 2 h 2"/>
                <a:gd name="T4" fmla="*/ 1 w 5"/>
                <a:gd name="T5" fmla="*/ 1 h 2"/>
                <a:gd name="T6" fmla="*/ 0 w 5"/>
                <a:gd name="T7" fmla="*/ 0 h 2"/>
                <a:gd name="T8" fmla="*/ 3 w 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3" y="2"/>
                  </a:moveTo>
                  <a:cubicBezTo>
                    <a:pt x="4" y="2"/>
                    <a:pt x="4" y="2"/>
                    <a:pt x="5" y="2"/>
                  </a:cubicBezTo>
                  <a:cubicBezTo>
                    <a:pt x="4" y="2"/>
                    <a:pt x="3" y="2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1" y="1"/>
                    <a:pt x="2" y="2"/>
                    <a:pt x="3" y="2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40" name="Freeform 134">
              <a:extLst>
                <a:ext uri="{FF2B5EF4-FFF2-40B4-BE49-F238E27FC236}">
                  <a16:creationId xmlns="" xmlns:a16="http://schemas.microsoft.com/office/drawing/2014/main" id="{4488F347-1ED8-41E8-981C-102EA2D86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31361" y="4024055"/>
              <a:ext cx="7932" cy="3238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41" name="Freeform 135">
              <a:extLst>
                <a:ext uri="{FF2B5EF4-FFF2-40B4-BE49-F238E27FC236}">
                  <a16:creationId xmlns="" xmlns:a16="http://schemas.microsoft.com/office/drawing/2014/main" id="{03EE3290-5867-4173-BE5C-19AA52F199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9090" y="4600326"/>
              <a:ext cx="317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42" name="Freeform 136">
              <a:extLst>
                <a:ext uri="{FF2B5EF4-FFF2-40B4-BE49-F238E27FC236}">
                  <a16:creationId xmlns="" xmlns:a16="http://schemas.microsoft.com/office/drawing/2014/main" id="{24585633-2B80-41BC-AE52-37C93EF28A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34534" y="4019738"/>
              <a:ext cx="4759" cy="4317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1"/>
                    <a:pt x="0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43" name="Freeform 137">
              <a:extLst>
                <a:ext uri="{FF2B5EF4-FFF2-40B4-BE49-F238E27FC236}">
                  <a16:creationId xmlns="" xmlns:a16="http://schemas.microsoft.com/office/drawing/2014/main" id="{39A7068B-9C54-4DD0-A39C-876D4B9887C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1763" y="4422265"/>
              <a:ext cx="6345" cy="4317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0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2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44" name="Freeform 138">
              <a:extLst>
                <a:ext uri="{FF2B5EF4-FFF2-40B4-BE49-F238E27FC236}">
                  <a16:creationId xmlns="" xmlns:a16="http://schemas.microsoft.com/office/drawing/2014/main" id="{356CABAF-E0E1-4153-8A9E-62546C1E1DDC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4819" y="4021897"/>
              <a:ext cx="20622" cy="2158"/>
            </a:xfrm>
            <a:custGeom>
              <a:avLst/>
              <a:gdLst>
                <a:gd name="T0" fmla="*/ 6 w 6"/>
                <a:gd name="T1" fmla="*/ 1 h 1"/>
                <a:gd name="T2" fmla="*/ 0 w 6"/>
                <a:gd name="T3" fmla="*/ 0 h 1"/>
                <a:gd name="T4" fmla="*/ 6 w 6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">
                  <a:moveTo>
                    <a:pt x="6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1"/>
                    <a:pt x="6" y="1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45" name="Freeform 139">
              <a:extLst>
                <a:ext uri="{FF2B5EF4-FFF2-40B4-BE49-F238E27FC236}">
                  <a16:creationId xmlns="" xmlns:a16="http://schemas.microsoft.com/office/drawing/2014/main" id="{ED7BA643-68DC-4D4B-AA31-1A7A5D4423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4686" y="4611118"/>
              <a:ext cx="9518" cy="6475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3 h 3"/>
                <a:gd name="T4" fmla="*/ 2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2" y="1"/>
                    <a:pt x="3" y="1"/>
                    <a:pt x="2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46" name="Freeform 140">
              <a:extLst>
                <a:ext uri="{FF2B5EF4-FFF2-40B4-BE49-F238E27FC236}">
                  <a16:creationId xmlns="" xmlns:a16="http://schemas.microsoft.com/office/drawing/2014/main" id="{DAC3CBF0-4CFD-4FA1-928C-1F17659778F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7869" y="4548526"/>
              <a:ext cx="6345" cy="2158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47" name="Freeform 141">
              <a:extLst>
                <a:ext uri="{FF2B5EF4-FFF2-40B4-BE49-F238E27FC236}">
                  <a16:creationId xmlns="" xmlns:a16="http://schemas.microsoft.com/office/drawing/2014/main" id="{DE1D297A-4D99-4190-A3BD-9B6F08F083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0828" y="4559318"/>
              <a:ext cx="6345" cy="2158"/>
            </a:xfrm>
            <a:custGeom>
              <a:avLst/>
              <a:gdLst>
                <a:gd name="T0" fmla="*/ 2 w 2"/>
                <a:gd name="T1" fmla="*/ 1 h 1"/>
                <a:gd name="T2" fmla="*/ 1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48" name="Freeform 142">
              <a:extLst>
                <a:ext uri="{FF2B5EF4-FFF2-40B4-BE49-F238E27FC236}">
                  <a16:creationId xmlns="" xmlns:a16="http://schemas.microsoft.com/office/drawing/2014/main" id="{CD4279D1-39CC-4D18-B4D4-D25DDE7B09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7294" y="4384494"/>
              <a:ext cx="23795" cy="4317"/>
            </a:xfrm>
            <a:custGeom>
              <a:avLst/>
              <a:gdLst>
                <a:gd name="T0" fmla="*/ 0 w 7"/>
                <a:gd name="T1" fmla="*/ 2 h 2"/>
                <a:gd name="T2" fmla="*/ 7 w 7"/>
                <a:gd name="T3" fmla="*/ 0 h 2"/>
                <a:gd name="T4" fmla="*/ 0 w 7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2">
                  <a:moveTo>
                    <a:pt x="0" y="2"/>
                  </a:moveTo>
                  <a:cubicBezTo>
                    <a:pt x="4" y="1"/>
                    <a:pt x="6" y="1"/>
                    <a:pt x="7" y="0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49" name="Rectangle 143">
              <a:extLst>
                <a:ext uri="{FF2B5EF4-FFF2-40B4-BE49-F238E27FC236}">
                  <a16:creationId xmlns="" xmlns:a16="http://schemas.microsoft.com/office/drawing/2014/main" id="{2BB089A9-D512-4FA1-81D3-C44E877ABA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54412" y="4312191"/>
              <a:ext cx="1587" cy="1079"/>
            </a:xfrm>
            <a:prstGeom prst="rect">
              <a:avLst/>
            </a:pr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50" name="Freeform 144">
              <a:extLst>
                <a:ext uri="{FF2B5EF4-FFF2-40B4-BE49-F238E27FC236}">
                  <a16:creationId xmlns="" xmlns:a16="http://schemas.microsoft.com/office/drawing/2014/main" id="{7C3F2587-A3ED-44B8-B9C6-8EB4F201AD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5086" y="4395286"/>
              <a:ext cx="3173" cy="4317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51" name="Freeform 145">
              <a:extLst>
                <a:ext uri="{FF2B5EF4-FFF2-40B4-BE49-F238E27FC236}">
                  <a16:creationId xmlns="" xmlns:a16="http://schemas.microsoft.com/office/drawing/2014/main" id="{F86F8A5C-808C-4A78-8B8E-7ED13266163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9224" y="4386653"/>
              <a:ext cx="38071" cy="8633"/>
            </a:xfrm>
            <a:custGeom>
              <a:avLst/>
              <a:gdLst>
                <a:gd name="T0" fmla="*/ 6 w 12"/>
                <a:gd name="T1" fmla="*/ 4 h 4"/>
                <a:gd name="T2" fmla="*/ 12 w 12"/>
                <a:gd name="T3" fmla="*/ 1 h 4"/>
                <a:gd name="T4" fmla="*/ 8 w 12"/>
                <a:gd name="T5" fmla="*/ 0 h 4"/>
                <a:gd name="T6" fmla="*/ 6 w 12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4">
                  <a:moveTo>
                    <a:pt x="6" y="4"/>
                  </a:moveTo>
                  <a:cubicBezTo>
                    <a:pt x="7" y="3"/>
                    <a:pt x="9" y="2"/>
                    <a:pt x="12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2"/>
                    <a:pt x="5" y="4"/>
                    <a:pt x="6" y="4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52" name="Freeform 146">
              <a:extLst>
                <a:ext uri="{FF2B5EF4-FFF2-40B4-BE49-F238E27FC236}">
                  <a16:creationId xmlns="" xmlns:a16="http://schemas.microsoft.com/office/drawing/2014/main" id="{B684CBE8-D347-4355-BEDE-CE193246BA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7666" y="4523706"/>
              <a:ext cx="0" cy="2158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53" name="Freeform 147">
              <a:extLst>
                <a:ext uri="{FF2B5EF4-FFF2-40B4-BE49-F238E27FC236}">
                  <a16:creationId xmlns="" xmlns:a16="http://schemas.microsoft.com/office/drawing/2014/main" id="{AD0197F5-76C9-4462-82C2-F3F72F46EFD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3721" y="4579822"/>
              <a:ext cx="634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54" name="Freeform 148">
              <a:extLst>
                <a:ext uri="{FF2B5EF4-FFF2-40B4-BE49-F238E27FC236}">
                  <a16:creationId xmlns="" xmlns:a16="http://schemas.microsoft.com/office/drawing/2014/main" id="{0B53F30C-235B-45D8-93CF-D6C387E6A88C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4359" y="4258233"/>
              <a:ext cx="317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55" name="Freeform 149">
              <a:extLst>
                <a:ext uri="{FF2B5EF4-FFF2-40B4-BE49-F238E27FC236}">
                  <a16:creationId xmlns="" xmlns:a16="http://schemas.microsoft.com/office/drawing/2014/main" id="{A7FC33D7-C1C8-4545-A0D5-76B3E765152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6760" y="4301399"/>
              <a:ext cx="4759" cy="0"/>
            </a:xfrm>
            <a:custGeom>
              <a:avLst/>
              <a:gdLst>
                <a:gd name="T0" fmla="*/ 0 w 3"/>
                <a:gd name="T1" fmla="*/ 0 w 3"/>
                <a:gd name="T2" fmla="*/ 3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4000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954" name="文本框 953">
            <a:extLst>
              <a:ext uri="{FF2B5EF4-FFF2-40B4-BE49-F238E27FC236}">
                <a16:creationId xmlns="" xmlns:a16="http://schemas.microsoft.com/office/drawing/2014/main" id="{D312C5B1-AA37-4CE3-8DD3-2CFF31A58A06}"/>
              </a:ext>
            </a:extLst>
          </p:cNvPr>
          <p:cNvSpPr txBox="1"/>
          <p:nvPr/>
        </p:nvSpPr>
        <p:spPr>
          <a:xfrm>
            <a:off x="5104578" y="3609280"/>
            <a:ext cx="3621470" cy="418874"/>
          </a:xfrm>
          <a:custGeom>
            <a:avLst/>
            <a:gdLst/>
            <a:ahLst/>
            <a:cxnLst/>
            <a:rect l="l" t="t" r="r" b="b"/>
            <a:pathLst>
              <a:path w="3621470" h="418874">
                <a:moveTo>
                  <a:pt x="3433761" y="285731"/>
                </a:moveTo>
                <a:cubicBezTo>
                  <a:pt x="3432532" y="285295"/>
                  <a:pt x="3430933" y="285302"/>
                  <a:pt x="3428962" y="285750"/>
                </a:cubicBezTo>
                <a:cubicBezTo>
                  <a:pt x="3424790" y="285681"/>
                  <a:pt x="3419162" y="285772"/>
                  <a:pt x="3412078" y="286023"/>
                </a:cubicBezTo>
                <a:cubicBezTo>
                  <a:pt x="3404994" y="286273"/>
                  <a:pt x="3398546" y="287092"/>
                  <a:pt x="3392737" y="288480"/>
                </a:cubicBezTo>
                <a:cubicBezTo>
                  <a:pt x="3386927" y="289868"/>
                  <a:pt x="3383848" y="292235"/>
                  <a:pt x="3383499" y="295580"/>
                </a:cubicBezTo>
                <a:cubicBezTo>
                  <a:pt x="3383575" y="300409"/>
                  <a:pt x="3384958" y="304266"/>
                  <a:pt x="3387646" y="307150"/>
                </a:cubicBezTo>
                <a:cubicBezTo>
                  <a:pt x="3390334" y="310034"/>
                  <a:pt x="3393866" y="312457"/>
                  <a:pt x="3398243" y="314420"/>
                </a:cubicBezTo>
                <a:lnTo>
                  <a:pt x="3398243" y="334080"/>
                </a:lnTo>
                <a:cubicBezTo>
                  <a:pt x="3398448" y="334353"/>
                  <a:pt x="3398755" y="334933"/>
                  <a:pt x="3399165" y="335820"/>
                </a:cubicBezTo>
                <a:cubicBezTo>
                  <a:pt x="3399574" y="336708"/>
                  <a:pt x="3400086" y="337493"/>
                  <a:pt x="3400701" y="338175"/>
                </a:cubicBezTo>
                <a:cubicBezTo>
                  <a:pt x="3401571" y="338209"/>
                  <a:pt x="3403209" y="338346"/>
                  <a:pt x="3405616" y="338585"/>
                </a:cubicBezTo>
                <a:cubicBezTo>
                  <a:pt x="3408022" y="338824"/>
                  <a:pt x="3409660" y="338960"/>
                  <a:pt x="3410531" y="338994"/>
                </a:cubicBezTo>
                <a:cubicBezTo>
                  <a:pt x="3411299" y="338960"/>
                  <a:pt x="3412528" y="338824"/>
                  <a:pt x="3414217" y="338585"/>
                </a:cubicBezTo>
                <a:cubicBezTo>
                  <a:pt x="3415906" y="338346"/>
                  <a:pt x="3417135" y="338209"/>
                  <a:pt x="3417903" y="338175"/>
                </a:cubicBezTo>
                <a:cubicBezTo>
                  <a:pt x="3418935" y="338192"/>
                  <a:pt x="3420045" y="338261"/>
                  <a:pt x="3421231" y="338380"/>
                </a:cubicBezTo>
                <a:cubicBezTo>
                  <a:pt x="3422416" y="338500"/>
                  <a:pt x="3423628" y="338568"/>
                  <a:pt x="3424866" y="338585"/>
                </a:cubicBezTo>
                <a:cubicBezTo>
                  <a:pt x="3427545" y="338593"/>
                  <a:pt x="3430276" y="338167"/>
                  <a:pt x="3433057" y="337305"/>
                </a:cubicBezTo>
                <a:cubicBezTo>
                  <a:pt x="3435839" y="336443"/>
                  <a:pt x="3437340" y="335095"/>
                  <a:pt x="3437562" y="333260"/>
                </a:cubicBezTo>
                <a:lnTo>
                  <a:pt x="3437562" y="295580"/>
                </a:lnTo>
                <a:cubicBezTo>
                  <a:pt x="3437716" y="293404"/>
                  <a:pt x="3437307" y="290997"/>
                  <a:pt x="3436334" y="288361"/>
                </a:cubicBezTo>
                <a:cubicBezTo>
                  <a:pt x="3435848" y="287042"/>
                  <a:pt x="3434990" y="286166"/>
                  <a:pt x="3433761" y="285731"/>
                </a:cubicBezTo>
                <a:close/>
                <a:moveTo>
                  <a:pt x="3490398" y="278377"/>
                </a:moveTo>
                <a:cubicBezTo>
                  <a:pt x="3490833" y="278906"/>
                  <a:pt x="3489041" y="279691"/>
                  <a:pt x="3485022" y="280732"/>
                </a:cubicBezTo>
                <a:cubicBezTo>
                  <a:pt x="3481003" y="281773"/>
                  <a:pt x="3477061" y="282354"/>
                  <a:pt x="3473196" y="282473"/>
                </a:cubicBezTo>
                <a:cubicBezTo>
                  <a:pt x="3470090" y="282550"/>
                  <a:pt x="3468315" y="284137"/>
                  <a:pt x="3467871" y="287234"/>
                </a:cubicBezTo>
                <a:cubicBezTo>
                  <a:pt x="3467428" y="290332"/>
                  <a:pt x="3467290" y="294479"/>
                  <a:pt x="3467462" y="299675"/>
                </a:cubicBezTo>
                <a:cubicBezTo>
                  <a:pt x="3467496" y="306638"/>
                  <a:pt x="3467632" y="311143"/>
                  <a:pt x="3467871" y="313191"/>
                </a:cubicBezTo>
                <a:cubicBezTo>
                  <a:pt x="3468110" y="315239"/>
                  <a:pt x="3468247" y="317287"/>
                  <a:pt x="3468281" y="319335"/>
                </a:cubicBezTo>
                <a:cubicBezTo>
                  <a:pt x="3468264" y="320342"/>
                  <a:pt x="3468196" y="321195"/>
                  <a:pt x="3468076" y="321895"/>
                </a:cubicBezTo>
                <a:cubicBezTo>
                  <a:pt x="3467956" y="322594"/>
                  <a:pt x="3467888" y="323243"/>
                  <a:pt x="3467871" y="323840"/>
                </a:cubicBezTo>
                <a:cubicBezTo>
                  <a:pt x="3468298" y="330001"/>
                  <a:pt x="3471642" y="333346"/>
                  <a:pt x="3477906" y="333875"/>
                </a:cubicBezTo>
                <a:cubicBezTo>
                  <a:pt x="3484169" y="334404"/>
                  <a:pt x="3490790" y="334472"/>
                  <a:pt x="3497770" y="334080"/>
                </a:cubicBezTo>
                <a:cubicBezTo>
                  <a:pt x="3501908" y="333807"/>
                  <a:pt x="3504485" y="331793"/>
                  <a:pt x="3505501" y="328038"/>
                </a:cubicBezTo>
                <a:cubicBezTo>
                  <a:pt x="3506516" y="324284"/>
                  <a:pt x="3506943" y="320427"/>
                  <a:pt x="3506781" y="316468"/>
                </a:cubicBezTo>
                <a:cubicBezTo>
                  <a:pt x="3506858" y="311451"/>
                  <a:pt x="3506806" y="306024"/>
                  <a:pt x="3506627" y="300187"/>
                </a:cubicBezTo>
                <a:cubicBezTo>
                  <a:pt x="3506448" y="294351"/>
                  <a:pt x="3505680" y="288719"/>
                  <a:pt x="3504323" y="283292"/>
                </a:cubicBezTo>
                <a:cubicBezTo>
                  <a:pt x="3504460" y="281475"/>
                  <a:pt x="3502958" y="280195"/>
                  <a:pt x="3499818" y="279453"/>
                </a:cubicBezTo>
                <a:cubicBezTo>
                  <a:pt x="3496678" y="278710"/>
                  <a:pt x="3493538" y="278352"/>
                  <a:pt x="3490398" y="278377"/>
                </a:cubicBezTo>
                <a:close/>
                <a:moveTo>
                  <a:pt x="165878" y="243973"/>
                </a:moveTo>
                <a:lnTo>
                  <a:pt x="167516" y="243973"/>
                </a:lnTo>
                <a:cubicBezTo>
                  <a:pt x="171945" y="248060"/>
                  <a:pt x="177013" y="252276"/>
                  <a:pt x="182722" y="256619"/>
                </a:cubicBezTo>
                <a:cubicBezTo>
                  <a:pt x="188430" y="260962"/>
                  <a:pt x="191553" y="265484"/>
                  <a:pt x="192091" y="270186"/>
                </a:cubicBezTo>
                <a:cubicBezTo>
                  <a:pt x="191946" y="274179"/>
                  <a:pt x="189062" y="276841"/>
                  <a:pt x="183438" y="278173"/>
                </a:cubicBezTo>
                <a:cubicBezTo>
                  <a:pt x="177815" y="279504"/>
                  <a:pt x="170323" y="280118"/>
                  <a:pt x="160963" y="280016"/>
                </a:cubicBezTo>
                <a:cubicBezTo>
                  <a:pt x="155587" y="279999"/>
                  <a:pt x="149956" y="280033"/>
                  <a:pt x="144068" y="280118"/>
                </a:cubicBezTo>
                <a:cubicBezTo>
                  <a:pt x="138180" y="280203"/>
                  <a:pt x="132344" y="280442"/>
                  <a:pt x="126559" y="280835"/>
                </a:cubicBezTo>
                <a:cubicBezTo>
                  <a:pt x="119161" y="282900"/>
                  <a:pt x="111635" y="284197"/>
                  <a:pt x="103981" y="284726"/>
                </a:cubicBezTo>
                <a:cubicBezTo>
                  <a:pt x="96327" y="285255"/>
                  <a:pt x="88699" y="286142"/>
                  <a:pt x="81096" y="287388"/>
                </a:cubicBezTo>
                <a:cubicBezTo>
                  <a:pt x="74952" y="288549"/>
                  <a:pt x="68809" y="289504"/>
                  <a:pt x="62665" y="290255"/>
                </a:cubicBezTo>
                <a:cubicBezTo>
                  <a:pt x="56521" y="291006"/>
                  <a:pt x="50378" y="291962"/>
                  <a:pt x="44234" y="293122"/>
                </a:cubicBezTo>
                <a:cubicBezTo>
                  <a:pt x="38961" y="293395"/>
                  <a:pt x="33841" y="294487"/>
                  <a:pt x="28875" y="296399"/>
                </a:cubicBezTo>
                <a:cubicBezTo>
                  <a:pt x="23909" y="298310"/>
                  <a:pt x="20018" y="299402"/>
                  <a:pt x="17202" y="299675"/>
                </a:cubicBezTo>
                <a:cubicBezTo>
                  <a:pt x="16460" y="299624"/>
                  <a:pt x="15487" y="299317"/>
                  <a:pt x="14284" y="298754"/>
                </a:cubicBezTo>
                <a:cubicBezTo>
                  <a:pt x="13081" y="298191"/>
                  <a:pt x="12415" y="297679"/>
                  <a:pt x="12287" y="297218"/>
                </a:cubicBezTo>
                <a:cubicBezTo>
                  <a:pt x="11596" y="294658"/>
                  <a:pt x="10521" y="291791"/>
                  <a:pt x="9062" y="288617"/>
                </a:cubicBezTo>
                <a:cubicBezTo>
                  <a:pt x="7603" y="285443"/>
                  <a:pt x="6220" y="282576"/>
                  <a:pt x="4915" y="280016"/>
                </a:cubicBezTo>
                <a:cubicBezTo>
                  <a:pt x="4173" y="278437"/>
                  <a:pt x="3200" y="276987"/>
                  <a:pt x="1997" y="275664"/>
                </a:cubicBezTo>
                <a:cubicBezTo>
                  <a:pt x="794" y="274341"/>
                  <a:pt x="128" y="272788"/>
                  <a:pt x="0" y="271005"/>
                </a:cubicBezTo>
                <a:cubicBezTo>
                  <a:pt x="2022" y="269341"/>
                  <a:pt x="4326" y="268573"/>
                  <a:pt x="6912" y="268701"/>
                </a:cubicBezTo>
                <a:cubicBezTo>
                  <a:pt x="9497" y="268829"/>
                  <a:pt x="11289" y="268778"/>
                  <a:pt x="12287" y="268548"/>
                </a:cubicBezTo>
                <a:lnTo>
                  <a:pt x="13516" y="270186"/>
                </a:lnTo>
                <a:lnTo>
                  <a:pt x="22117" y="270186"/>
                </a:lnTo>
                <a:cubicBezTo>
                  <a:pt x="22885" y="270391"/>
                  <a:pt x="24114" y="271210"/>
                  <a:pt x="25803" y="272643"/>
                </a:cubicBezTo>
                <a:cubicBezTo>
                  <a:pt x="27493" y="274077"/>
                  <a:pt x="28721" y="274896"/>
                  <a:pt x="29489" y="275101"/>
                </a:cubicBezTo>
                <a:cubicBezTo>
                  <a:pt x="30948" y="275254"/>
                  <a:pt x="32331" y="274845"/>
                  <a:pt x="33636" y="273872"/>
                </a:cubicBezTo>
                <a:cubicBezTo>
                  <a:pt x="34942" y="272899"/>
                  <a:pt x="36017" y="271671"/>
                  <a:pt x="36862" y="270186"/>
                </a:cubicBezTo>
                <a:lnTo>
                  <a:pt x="49149" y="270186"/>
                </a:lnTo>
                <a:cubicBezTo>
                  <a:pt x="64935" y="268112"/>
                  <a:pt x="80874" y="266730"/>
                  <a:pt x="96967" y="266039"/>
                </a:cubicBezTo>
                <a:cubicBezTo>
                  <a:pt x="113060" y="265348"/>
                  <a:pt x="129204" y="264273"/>
                  <a:pt x="145399" y="262814"/>
                </a:cubicBezTo>
                <a:cubicBezTo>
                  <a:pt x="145962" y="261926"/>
                  <a:pt x="147089" y="260834"/>
                  <a:pt x="148778" y="259537"/>
                </a:cubicBezTo>
                <a:cubicBezTo>
                  <a:pt x="150468" y="258240"/>
                  <a:pt x="151799" y="257148"/>
                  <a:pt x="152771" y="256260"/>
                </a:cubicBezTo>
                <a:cubicBezTo>
                  <a:pt x="154034" y="254980"/>
                  <a:pt x="155195" y="253649"/>
                  <a:pt x="156253" y="252267"/>
                </a:cubicBezTo>
                <a:cubicBezTo>
                  <a:pt x="157311" y="250885"/>
                  <a:pt x="158062" y="249758"/>
                  <a:pt x="158506" y="248888"/>
                </a:cubicBezTo>
                <a:cubicBezTo>
                  <a:pt x="158634" y="250475"/>
                  <a:pt x="159504" y="250168"/>
                  <a:pt x="161117" y="247966"/>
                </a:cubicBezTo>
                <a:cubicBezTo>
                  <a:pt x="162729" y="245765"/>
                  <a:pt x="164316" y="244434"/>
                  <a:pt x="165878" y="243973"/>
                </a:cubicBezTo>
                <a:close/>
                <a:moveTo>
                  <a:pt x="2226040" y="243154"/>
                </a:moveTo>
                <a:cubicBezTo>
                  <a:pt x="2224188" y="243154"/>
                  <a:pt x="2221338" y="243359"/>
                  <a:pt x="2217490" y="243768"/>
                </a:cubicBezTo>
                <a:cubicBezTo>
                  <a:pt x="2213642" y="244178"/>
                  <a:pt x="2211304" y="244792"/>
                  <a:pt x="2210476" y="245611"/>
                </a:cubicBezTo>
                <a:cubicBezTo>
                  <a:pt x="2210097" y="245642"/>
                  <a:pt x="2207488" y="245854"/>
                  <a:pt x="2202649" y="246249"/>
                </a:cubicBezTo>
                <a:cubicBezTo>
                  <a:pt x="2197810" y="246643"/>
                  <a:pt x="2192197" y="247037"/>
                  <a:pt x="2185811" y="247432"/>
                </a:cubicBezTo>
                <a:cubicBezTo>
                  <a:pt x="2179424" y="247826"/>
                  <a:pt x="2173721" y="248038"/>
                  <a:pt x="2168700" y="248069"/>
                </a:cubicBezTo>
                <a:cubicBezTo>
                  <a:pt x="2163056" y="248208"/>
                  <a:pt x="2159507" y="249523"/>
                  <a:pt x="2158050" y="252013"/>
                </a:cubicBezTo>
                <a:cubicBezTo>
                  <a:pt x="2156594" y="254503"/>
                  <a:pt x="2155866" y="257335"/>
                  <a:pt x="2155866" y="260508"/>
                </a:cubicBezTo>
                <a:cubicBezTo>
                  <a:pt x="2155866" y="263681"/>
                  <a:pt x="2155229" y="266361"/>
                  <a:pt x="2153955" y="268548"/>
                </a:cubicBezTo>
                <a:cubicBezTo>
                  <a:pt x="2152581" y="270979"/>
                  <a:pt x="2151437" y="274205"/>
                  <a:pt x="2150525" y="278224"/>
                </a:cubicBezTo>
                <a:cubicBezTo>
                  <a:pt x="2149612" y="282243"/>
                  <a:pt x="2148570" y="284751"/>
                  <a:pt x="2147402" y="285750"/>
                </a:cubicBezTo>
                <a:cubicBezTo>
                  <a:pt x="2148187" y="286663"/>
                  <a:pt x="2148665" y="287601"/>
                  <a:pt x="2148835" y="288566"/>
                </a:cubicBezTo>
                <a:cubicBezTo>
                  <a:pt x="2149006" y="289530"/>
                  <a:pt x="2149074" y="291185"/>
                  <a:pt x="2149040" y="293532"/>
                </a:cubicBezTo>
                <a:cubicBezTo>
                  <a:pt x="2149074" y="294155"/>
                  <a:pt x="2149006" y="294649"/>
                  <a:pt x="2148835" y="295016"/>
                </a:cubicBezTo>
                <a:cubicBezTo>
                  <a:pt x="2148665" y="295383"/>
                  <a:pt x="2148187" y="295571"/>
                  <a:pt x="2147402" y="295580"/>
                </a:cubicBezTo>
                <a:cubicBezTo>
                  <a:pt x="2147376" y="301390"/>
                  <a:pt x="2148144" y="305333"/>
                  <a:pt x="2149705" y="307406"/>
                </a:cubicBezTo>
                <a:cubicBezTo>
                  <a:pt x="2151267" y="309479"/>
                  <a:pt x="2153776" y="310452"/>
                  <a:pt x="2157231" y="310324"/>
                </a:cubicBezTo>
                <a:cubicBezTo>
                  <a:pt x="2170244" y="310446"/>
                  <a:pt x="2179670" y="310385"/>
                  <a:pt x="2185507" y="310142"/>
                </a:cubicBezTo>
                <a:cubicBezTo>
                  <a:pt x="2191345" y="309899"/>
                  <a:pt x="2194976" y="308747"/>
                  <a:pt x="2196399" y="306684"/>
                </a:cubicBezTo>
                <a:cubicBezTo>
                  <a:pt x="2197822" y="304621"/>
                  <a:pt x="2198419" y="300919"/>
                  <a:pt x="2198189" y="295580"/>
                </a:cubicBezTo>
                <a:cubicBezTo>
                  <a:pt x="2198325" y="293907"/>
                  <a:pt x="2198871" y="292132"/>
                  <a:pt x="2199827" y="290255"/>
                </a:cubicBezTo>
                <a:cubicBezTo>
                  <a:pt x="2200783" y="288378"/>
                  <a:pt x="2201329" y="286603"/>
                  <a:pt x="2201465" y="284931"/>
                </a:cubicBezTo>
                <a:cubicBezTo>
                  <a:pt x="2201252" y="283122"/>
                  <a:pt x="2201269" y="281517"/>
                  <a:pt x="2201517" y="280118"/>
                </a:cubicBezTo>
                <a:cubicBezTo>
                  <a:pt x="2201764" y="278719"/>
                  <a:pt x="2202293" y="277319"/>
                  <a:pt x="2203104" y="275920"/>
                </a:cubicBezTo>
                <a:cubicBezTo>
                  <a:pt x="2203035" y="273949"/>
                  <a:pt x="2202762" y="271440"/>
                  <a:pt x="2202285" y="268394"/>
                </a:cubicBezTo>
                <a:cubicBezTo>
                  <a:pt x="2201807" y="265348"/>
                  <a:pt x="2201534" y="263761"/>
                  <a:pt x="2201465" y="263633"/>
                </a:cubicBezTo>
                <a:cubicBezTo>
                  <a:pt x="2201517" y="263070"/>
                  <a:pt x="2201824" y="262148"/>
                  <a:pt x="2202387" y="260868"/>
                </a:cubicBezTo>
                <a:cubicBezTo>
                  <a:pt x="2202950" y="259588"/>
                  <a:pt x="2203462" y="258871"/>
                  <a:pt x="2203923" y="258718"/>
                </a:cubicBezTo>
                <a:cubicBezTo>
                  <a:pt x="2204401" y="258923"/>
                  <a:pt x="2206005" y="259742"/>
                  <a:pt x="2208735" y="261175"/>
                </a:cubicBezTo>
                <a:cubicBezTo>
                  <a:pt x="2211466" y="262609"/>
                  <a:pt x="2213685" y="263428"/>
                  <a:pt x="2215391" y="263633"/>
                </a:cubicBezTo>
                <a:cubicBezTo>
                  <a:pt x="2216569" y="264298"/>
                  <a:pt x="2217490" y="264605"/>
                  <a:pt x="2218156" y="264554"/>
                </a:cubicBezTo>
                <a:cubicBezTo>
                  <a:pt x="2218821" y="264503"/>
                  <a:pt x="2219538" y="265015"/>
                  <a:pt x="2220306" y="266090"/>
                </a:cubicBezTo>
                <a:cubicBezTo>
                  <a:pt x="2223224" y="270587"/>
                  <a:pt x="2225579" y="273983"/>
                  <a:pt x="2227371" y="276278"/>
                </a:cubicBezTo>
                <a:cubicBezTo>
                  <a:pt x="2229163" y="278574"/>
                  <a:pt x="2230085" y="282277"/>
                  <a:pt x="2230136" y="287388"/>
                </a:cubicBezTo>
                <a:cubicBezTo>
                  <a:pt x="2229760" y="290904"/>
                  <a:pt x="2228258" y="293907"/>
                  <a:pt x="2225630" y="296399"/>
                </a:cubicBezTo>
                <a:cubicBezTo>
                  <a:pt x="2223002" y="298890"/>
                  <a:pt x="2221500" y="301894"/>
                  <a:pt x="2221125" y="305409"/>
                </a:cubicBezTo>
                <a:cubicBezTo>
                  <a:pt x="2221296" y="308549"/>
                  <a:pt x="2222593" y="310461"/>
                  <a:pt x="2225016" y="311143"/>
                </a:cubicBezTo>
                <a:cubicBezTo>
                  <a:pt x="2227439" y="311826"/>
                  <a:pt x="2229965" y="312099"/>
                  <a:pt x="2232593" y="311963"/>
                </a:cubicBezTo>
                <a:cubicBezTo>
                  <a:pt x="2233540" y="312253"/>
                  <a:pt x="2236254" y="312082"/>
                  <a:pt x="2240733" y="311451"/>
                </a:cubicBezTo>
                <a:cubicBezTo>
                  <a:pt x="2245213" y="310819"/>
                  <a:pt x="2248234" y="310444"/>
                  <a:pt x="2249795" y="310324"/>
                </a:cubicBezTo>
                <a:cubicBezTo>
                  <a:pt x="2253345" y="309313"/>
                  <a:pt x="2256303" y="305693"/>
                  <a:pt x="2258669" y="299463"/>
                </a:cubicBezTo>
                <a:cubicBezTo>
                  <a:pt x="2261036" y="293233"/>
                  <a:pt x="2262811" y="286367"/>
                  <a:pt x="2263994" y="278863"/>
                </a:cubicBezTo>
                <a:cubicBezTo>
                  <a:pt x="2265177" y="271359"/>
                  <a:pt x="2265769" y="265190"/>
                  <a:pt x="2265769" y="260356"/>
                </a:cubicBezTo>
                <a:cubicBezTo>
                  <a:pt x="2265718" y="259264"/>
                  <a:pt x="2265513" y="257353"/>
                  <a:pt x="2265154" y="254622"/>
                </a:cubicBezTo>
                <a:cubicBezTo>
                  <a:pt x="2264796" y="251892"/>
                  <a:pt x="2264591" y="249980"/>
                  <a:pt x="2264540" y="248888"/>
                </a:cubicBezTo>
                <a:cubicBezTo>
                  <a:pt x="2262168" y="247216"/>
                  <a:pt x="2257185" y="245850"/>
                  <a:pt x="2249590" y="244792"/>
                </a:cubicBezTo>
                <a:cubicBezTo>
                  <a:pt x="2241996" y="243734"/>
                  <a:pt x="2234965" y="243188"/>
                  <a:pt x="2228497" y="243154"/>
                </a:cubicBezTo>
                <a:close/>
                <a:moveTo>
                  <a:pt x="3428962" y="237829"/>
                </a:moveTo>
                <a:cubicBezTo>
                  <a:pt x="3426709" y="237932"/>
                  <a:pt x="3423227" y="238341"/>
                  <a:pt x="3418518" y="239058"/>
                </a:cubicBezTo>
                <a:cubicBezTo>
                  <a:pt x="3413807" y="239775"/>
                  <a:pt x="3410326" y="240185"/>
                  <a:pt x="3408073" y="240287"/>
                </a:cubicBezTo>
                <a:lnTo>
                  <a:pt x="3403977" y="240287"/>
                </a:lnTo>
                <a:cubicBezTo>
                  <a:pt x="3400104" y="240714"/>
                  <a:pt x="3397919" y="242830"/>
                  <a:pt x="3397424" y="246635"/>
                </a:cubicBezTo>
                <a:cubicBezTo>
                  <a:pt x="3396930" y="250441"/>
                  <a:pt x="3396792" y="253376"/>
                  <a:pt x="3397015" y="255441"/>
                </a:cubicBezTo>
                <a:cubicBezTo>
                  <a:pt x="3396964" y="257233"/>
                  <a:pt x="3397373" y="260407"/>
                  <a:pt x="3398243" y="264964"/>
                </a:cubicBezTo>
                <a:cubicBezTo>
                  <a:pt x="3399114" y="269520"/>
                  <a:pt x="3400752" y="272080"/>
                  <a:pt x="3403158" y="272643"/>
                </a:cubicBezTo>
                <a:lnTo>
                  <a:pt x="3427733" y="272643"/>
                </a:lnTo>
                <a:cubicBezTo>
                  <a:pt x="3429755" y="272524"/>
                  <a:pt x="3431854" y="271534"/>
                  <a:pt x="3434030" y="269674"/>
                </a:cubicBezTo>
                <a:cubicBezTo>
                  <a:pt x="3436206" y="267814"/>
                  <a:pt x="3437384" y="265800"/>
                  <a:pt x="3437562" y="263633"/>
                </a:cubicBezTo>
                <a:lnTo>
                  <a:pt x="3437562" y="246431"/>
                </a:lnTo>
                <a:cubicBezTo>
                  <a:pt x="3437434" y="244459"/>
                  <a:pt x="3436462" y="242565"/>
                  <a:pt x="3434644" y="240748"/>
                </a:cubicBezTo>
                <a:cubicBezTo>
                  <a:pt x="3432827" y="238930"/>
                  <a:pt x="3430933" y="237957"/>
                  <a:pt x="3428962" y="237829"/>
                </a:cubicBezTo>
                <a:close/>
                <a:moveTo>
                  <a:pt x="3494494" y="231686"/>
                </a:moveTo>
                <a:cubicBezTo>
                  <a:pt x="3484049" y="231601"/>
                  <a:pt x="3476882" y="232386"/>
                  <a:pt x="3472991" y="234041"/>
                </a:cubicBezTo>
                <a:cubicBezTo>
                  <a:pt x="3469100" y="235696"/>
                  <a:pt x="3467256" y="238734"/>
                  <a:pt x="3467462" y="243154"/>
                </a:cubicBezTo>
                <a:lnTo>
                  <a:pt x="3467462" y="246431"/>
                </a:lnTo>
                <a:cubicBezTo>
                  <a:pt x="3467393" y="248316"/>
                  <a:pt x="3467120" y="250484"/>
                  <a:pt x="3466642" y="252933"/>
                </a:cubicBezTo>
                <a:cubicBezTo>
                  <a:pt x="3466164" y="255381"/>
                  <a:pt x="3465892" y="257856"/>
                  <a:pt x="3465823" y="260356"/>
                </a:cubicBezTo>
                <a:cubicBezTo>
                  <a:pt x="3466404" y="264964"/>
                  <a:pt x="3469134" y="267421"/>
                  <a:pt x="3474014" y="267728"/>
                </a:cubicBezTo>
                <a:cubicBezTo>
                  <a:pt x="3478896" y="268036"/>
                  <a:pt x="3482445" y="268036"/>
                  <a:pt x="3484664" y="267728"/>
                </a:cubicBezTo>
                <a:cubicBezTo>
                  <a:pt x="3485978" y="267769"/>
                  <a:pt x="3488446" y="267597"/>
                  <a:pt x="3492066" y="267213"/>
                </a:cubicBezTo>
                <a:cubicBezTo>
                  <a:pt x="3495687" y="266828"/>
                  <a:pt x="3499125" y="265989"/>
                  <a:pt x="3502382" y="264695"/>
                </a:cubicBezTo>
                <a:cubicBezTo>
                  <a:pt x="3505638" y="263400"/>
                  <a:pt x="3507378" y="261408"/>
                  <a:pt x="3507600" y="258718"/>
                </a:cubicBezTo>
                <a:cubicBezTo>
                  <a:pt x="3507617" y="255569"/>
                  <a:pt x="3507582" y="251934"/>
                  <a:pt x="3507498" y="247813"/>
                </a:cubicBezTo>
                <a:cubicBezTo>
                  <a:pt x="3507412" y="243692"/>
                  <a:pt x="3507173" y="239545"/>
                  <a:pt x="3506781" y="235372"/>
                </a:cubicBezTo>
                <a:cubicBezTo>
                  <a:pt x="3507267" y="233964"/>
                  <a:pt x="3505987" y="232991"/>
                  <a:pt x="3502941" y="232454"/>
                </a:cubicBezTo>
                <a:cubicBezTo>
                  <a:pt x="3499895" y="231916"/>
                  <a:pt x="3497079" y="231660"/>
                  <a:pt x="3494494" y="231686"/>
                </a:cubicBezTo>
                <a:close/>
                <a:moveTo>
                  <a:pt x="3022254" y="207930"/>
                </a:moveTo>
                <a:cubicBezTo>
                  <a:pt x="3019079" y="208204"/>
                  <a:pt x="3017032" y="209910"/>
                  <a:pt x="3016110" y="213050"/>
                </a:cubicBezTo>
                <a:cubicBezTo>
                  <a:pt x="3015188" y="216190"/>
                  <a:pt x="3014779" y="219126"/>
                  <a:pt x="3014881" y="221856"/>
                </a:cubicBezTo>
                <a:cubicBezTo>
                  <a:pt x="3015419" y="230210"/>
                  <a:pt x="3019156" y="235005"/>
                  <a:pt x="3026093" y="236242"/>
                </a:cubicBezTo>
                <a:cubicBezTo>
                  <a:pt x="3033031" y="237480"/>
                  <a:pt x="3039942" y="237872"/>
                  <a:pt x="3046828" y="237420"/>
                </a:cubicBezTo>
                <a:cubicBezTo>
                  <a:pt x="3049721" y="237599"/>
                  <a:pt x="3052639" y="237548"/>
                  <a:pt x="3055583" y="237266"/>
                </a:cubicBezTo>
                <a:cubicBezTo>
                  <a:pt x="3058527" y="236985"/>
                  <a:pt x="3060114" y="235398"/>
                  <a:pt x="3060344" y="232505"/>
                </a:cubicBezTo>
                <a:lnTo>
                  <a:pt x="3060344" y="215303"/>
                </a:lnTo>
                <a:cubicBezTo>
                  <a:pt x="3060097" y="213997"/>
                  <a:pt x="3058953" y="212615"/>
                  <a:pt x="3056914" y="211156"/>
                </a:cubicBezTo>
                <a:cubicBezTo>
                  <a:pt x="3054875" y="209697"/>
                  <a:pt x="3053424" y="208622"/>
                  <a:pt x="3052562" y="207930"/>
                </a:cubicBezTo>
                <a:close/>
                <a:moveTo>
                  <a:pt x="3083690" y="203016"/>
                </a:moveTo>
                <a:cubicBezTo>
                  <a:pt x="3082461" y="202964"/>
                  <a:pt x="3081540" y="203067"/>
                  <a:pt x="3080925" y="203323"/>
                </a:cubicBezTo>
                <a:cubicBezTo>
                  <a:pt x="3080311" y="203579"/>
                  <a:pt x="3080004" y="204295"/>
                  <a:pt x="3080004" y="205473"/>
                </a:cubicBezTo>
                <a:cubicBezTo>
                  <a:pt x="3080106" y="205746"/>
                  <a:pt x="3080516" y="207248"/>
                  <a:pt x="3081232" y="209978"/>
                </a:cubicBezTo>
                <a:cubicBezTo>
                  <a:pt x="3081949" y="212709"/>
                  <a:pt x="3082359" y="215030"/>
                  <a:pt x="3082461" y="216941"/>
                </a:cubicBezTo>
                <a:cubicBezTo>
                  <a:pt x="3083152" y="220457"/>
                  <a:pt x="3083818" y="223972"/>
                  <a:pt x="3084458" y="227488"/>
                </a:cubicBezTo>
                <a:cubicBezTo>
                  <a:pt x="3085098" y="231003"/>
                  <a:pt x="3087709" y="234314"/>
                  <a:pt x="3092291" y="237420"/>
                </a:cubicBezTo>
                <a:cubicBezTo>
                  <a:pt x="3092368" y="237949"/>
                  <a:pt x="3093955" y="238734"/>
                  <a:pt x="3097052" y="239775"/>
                </a:cubicBezTo>
                <a:cubicBezTo>
                  <a:pt x="3100150" y="240816"/>
                  <a:pt x="3104297" y="241396"/>
                  <a:pt x="3109493" y="241516"/>
                </a:cubicBezTo>
                <a:cubicBezTo>
                  <a:pt x="3119220" y="241567"/>
                  <a:pt x="3126183" y="241055"/>
                  <a:pt x="3130381" y="239980"/>
                </a:cubicBezTo>
                <a:cubicBezTo>
                  <a:pt x="3134580" y="238905"/>
                  <a:pt x="3136627" y="236959"/>
                  <a:pt x="3136525" y="234143"/>
                </a:cubicBezTo>
                <a:cubicBezTo>
                  <a:pt x="3136218" y="230594"/>
                  <a:pt x="3134682" y="227454"/>
                  <a:pt x="3131917" y="224723"/>
                </a:cubicBezTo>
                <a:cubicBezTo>
                  <a:pt x="3129153" y="221993"/>
                  <a:pt x="3127002" y="218852"/>
                  <a:pt x="3125467" y="215303"/>
                </a:cubicBezTo>
                <a:cubicBezTo>
                  <a:pt x="3125723" y="212350"/>
                  <a:pt x="3124801" y="209859"/>
                  <a:pt x="3122702" y="207828"/>
                </a:cubicBezTo>
                <a:cubicBezTo>
                  <a:pt x="3120603" y="205797"/>
                  <a:pt x="3118248" y="204739"/>
                  <a:pt x="3115637" y="204654"/>
                </a:cubicBezTo>
                <a:cubicBezTo>
                  <a:pt x="3111951" y="204688"/>
                  <a:pt x="3108264" y="204825"/>
                  <a:pt x="3104578" y="205063"/>
                </a:cubicBezTo>
                <a:cubicBezTo>
                  <a:pt x="3100892" y="205302"/>
                  <a:pt x="3097206" y="205439"/>
                  <a:pt x="3093520" y="205473"/>
                </a:cubicBezTo>
                <a:cubicBezTo>
                  <a:pt x="3091728" y="205371"/>
                  <a:pt x="3090089" y="204961"/>
                  <a:pt x="3088605" y="204244"/>
                </a:cubicBezTo>
                <a:cubicBezTo>
                  <a:pt x="3087120" y="203528"/>
                  <a:pt x="3085482" y="203118"/>
                  <a:pt x="3083690" y="203016"/>
                </a:cubicBezTo>
                <a:close/>
                <a:moveTo>
                  <a:pt x="1004384" y="198268"/>
                </a:moveTo>
                <a:cubicBezTo>
                  <a:pt x="1000291" y="198356"/>
                  <a:pt x="997115" y="198437"/>
                  <a:pt x="994858" y="198510"/>
                </a:cubicBezTo>
                <a:cubicBezTo>
                  <a:pt x="990625" y="198416"/>
                  <a:pt x="987007" y="198502"/>
                  <a:pt x="984004" y="198766"/>
                </a:cubicBezTo>
                <a:cubicBezTo>
                  <a:pt x="981000" y="199031"/>
                  <a:pt x="979430" y="200038"/>
                  <a:pt x="979294" y="201787"/>
                </a:cubicBezTo>
                <a:lnTo>
                  <a:pt x="979294" y="228819"/>
                </a:lnTo>
                <a:cubicBezTo>
                  <a:pt x="978475" y="228887"/>
                  <a:pt x="977860" y="229365"/>
                  <a:pt x="977451" y="230252"/>
                </a:cubicBezTo>
                <a:cubicBezTo>
                  <a:pt x="977041" y="231140"/>
                  <a:pt x="976836" y="232027"/>
                  <a:pt x="976836" y="232915"/>
                </a:cubicBezTo>
                <a:cubicBezTo>
                  <a:pt x="977118" y="236660"/>
                  <a:pt x="978398" y="238998"/>
                  <a:pt x="980676" y="239929"/>
                </a:cubicBezTo>
                <a:cubicBezTo>
                  <a:pt x="982954" y="240859"/>
                  <a:pt x="985770" y="241251"/>
                  <a:pt x="989124" y="241106"/>
                </a:cubicBezTo>
                <a:cubicBezTo>
                  <a:pt x="993629" y="241149"/>
                  <a:pt x="997315" y="240961"/>
                  <a:pt x="1000182" y="240543"/>
                </a:cubicBezTo>
                <a:cubicBezTo>
                  <a:pt x="1003049" y="240125"/>
                  <a:pt x="1006326" y="239220"/>
                  <a:pt x="1010012" y="237829"/>
                </a:cubicBezTo>
                <a:cubicBezTo>
                  <a:pt x="1014466" y="237710"/>
                  <a:pt x="1017333" y="236311"/>
                  <a:pt x="1018613" y="233631"/>
                </a:cubicBezTo>
                <a:cubicBezTo>
                  <a:pt x="1019893" y="230952"/>
                  <a:pt x="1021122" y="227710"/>
                  <a:pt x="1022299" y="223904"/>
                </a:cubicBezTo>
                <a:cubicBezTo>
                  <a:pt x="1022248" y="221651"/>
                  <a:pt x="1022043" y="217965"/>
                  <a:pt x="1021685" y="212845"/>
                </a:cubicBezTo>
                <a:cubicBezTo>
                  <a:pt x="1021326" y="207726"/>
                  <a:pt x="1021122" y="204859"/>
                  <a:pt x="1021070" y="204244"/>
                </a:cubicBezTo>
                <a:cubicBezTo>
                  <a:pt x="1020861" y="201724"/>
                  <a:pt x="1019050" y="200075"/>
                  <a:pt x="1015640" y="199299"/>
                </a:cubicBezTo>
                <a:cubicBezTo>
                  <a:pt x="1012229" y="198523"/>
                  <a:pt x="1008477" y="198179"/>
                  <a:pt x="1004384" y="198268"/>
                </a:cubicBezTo>
                <a:close/>
                <a:moveTo>
                  <a:pt x="930145" y="196053"/>
                </a:moveTo>
                <a:cubicBezTo>
                  <a:pt x="925981" y="195908"/>
                  <a:pt x="921305" y="196915"/>
                  <a:pt x="916117" y="199073"/>
                </a:cubicBezTo>
                <a:cubicBezTo>
                  <a:pt x="910929" y="201232"/>
                  <a:pt x="908096" y="205413"/>
                  <a:pt x="907618" y="211617"/>
                </a:cubicBezTo>
                <a:cubicBezTo>
                  <a:pt x="907721" y="212487"/>
                  <a:pt x="908130" y="213409"/>
                  <a:pt x="908847" y="214381"/>
                </a:cubicBezTo>
                <a:cubicBezTo>
                  <a:pt x="909564" y="215354"/>
                  <a:pt x="909973" y="216071"/>
                  <a:pt x="910076" y="216532"/>
                </a:cubicBezTo>
                <a:lnTo>
                  <a:pt x="910076" y="233734"/>
                </a:lnTo>
                <a:lnTo>
                  <a:pt x="912943" y="238649"/>
                </a:lnTo>
                <a:cubicBezTo>
                  <a:pt x="913284" y="238717"/>
                  <a:pt x="915059" y="238990"/>
                  <a:pt x="918267" y="239468"/>
                </a:cubicBezTo>
                <a:cubicBezTo>
                  <a:pt x="921475" y="239946"/>
                  <a:pt x="924069" y="240219"/>
                  <a:pt x="926049" y="240287"/>
                </a:cubicBezTo>
                <a:cubicBezTo>
                  <a:pt x="933012" y="241157"/>
                  <a:pt x="936903" y="238905"/>
                  <a:pt x="937722" y="233529"/>
                </a:cubicBezTo>
                <a:cubicBezTo>
                  <a:pt x="938541" y="228153"/>
                  <a:pt x="938746" y="223034"/>
                  <a:pt x="938336" y="218170"/>
                </a:cubicBezTo>
                <a:cubicBezTo>
                  <a:pt x="938395" y="217897"/>
                  <a:pt x="938324" y="215985"/>
                  <a:pt x="938124" y="212436"/>
                </a:cubicBezTo>
                <a:cubicBezTo>
                  <a:pt x="937924" y="208886"/>
                  <a:pt x="937247" y="205336"/>
                  <a:pt x="936091" y="201787"/>
                </a:cubicBezTo>
                <a:cubicBezTo>
                  <a:pt x="934936" y="198237"/>
                  <a:pt x="932954" y="196326"/>
                  <a:pt x="930145" y="196053"/>
                </a:cubicBezTo>
                <a:close/>
                <a:moveTo>
                  <a:pt x="3432648" y="173936"/>
                </a:moveTo>
                <a:cubicBezTo>
                  <a:pt x="3427810" y="178441"/>
                  <a:pt x="3423048" y="182537"/>
                  <a:pt x="3418364" y="186223"/>
                </a:cubicBezTo>
                <a:cubicBezTo>
                  <a:pt x="3413679" y="189909"/>
                  <a:pt x="3408611" y="194415"/>
                  <a:pt x="3403158" y="199739"/>
                </a:cubicBezTo>
                <a:cubicBezTo>
                  <a:pt x="3399344" y="203067"/>
                  <a:pt x="3395402" y="206036"/>
                  <a:pt x="3391332" y="208647"/>
                </a:cubicBezTo>
                <a:cubicBezTo>
                  <a:pt x="3387262" y="211258"/>
                  <a:pt x="3385060" y="214432"/>
                  <a:pt x="3384727" y="218170"/>
                </a:cubicBezTo>
                <a:cubicBezTo>
                  <a:pt x="3386681" y="221523"/>
                  <a:pt x="3389429" y="223622"/>
                  <a:pt x="3392970" y="224467"/>
                </a:cubicBezTo>
                <a:cubicBezTo>
                  <a:pt x="3396511" y="225312"/>
                  <a:pt x="3400180" y="225670"/>
                  <a:pt x="3403977" y="225542"/>
                </a:cubicBezTo>
                <a:lnTo>
                  <a:pt x="3410531" y="225542"/>
                </a:lnTo>
                <a:cubicBezTo>
                  <a:pt x="3411729" y="225664"/>
                  <a:pt x="3415066" y="225739"/>
                  <a:pt x="3420542" y="225770"/>
                </a:cubicBezTo>
                <a:cubicBezTo>
                  <a:pt x="3426018" y="225800"/>
                  <a:pt x="3431358" y="225057"/>
                  <a:pt x="3436562" y="223540"/>
                </a:cubicBezTo>
                <a:cubicBezTo>
                  <a:pt x="3441764" y="222023"/>
                  <a:pt x="3444556" y="219004"/>
                  <a:pt x="3444935" y="214484"/>
                </a:cubicBezTo>
                <a:cubicBezTo>
                  <a:pt x="3444910" y="212257"/>
                  <a:pt x="3444653" y="209543"/>
                  <a:pt x="3444167" y="206343"/>
                </a:cubicBezTo>
                <a:cubicBezTo>
                  <a:pt x="3443680" y="203144"/>
                  <a:pt x="3443117" y="200533"/>
                  <a:pt x="3442477" y="198510"/>
                </a:cubicBezTo>
                <a:cubicBezTo>
                  <a:pt x="3442561" y="196500"/>
                  <a:pt x="3442530" y="193466"/>
                  <a:pt x="3442386" y="189409"/>
                </a:cubicBezTo>
                <a:cubicBezTo>
                  <a:pt x="3442242" y="185351"/>
                  <a:pt x="3441484" y="181680"/>
                  <a:pt x="3440111" y="178396"/>
                </a:cubicBezTo>
                <a:cubicBezTo>
                  <a:pt x="3438738" y="175111"/>
                  <a:pt x="3436250" y="173625"/>
                  <a:pt x="3432648" y="173936"/>
                </a:cubicBezTo>
                <a:close/>
                <a:moveTo>
                  <a:pt x="3042784" y="169635"/>
                </a:moveTo>
                <a:cubicBezTo>
                  <a:pt x="3037929" y="169430"/>
                  <a:pt x="3032177" y="170454"/>
                  <a:pt x="3025530" y="172707"/>
                </a:cubicBezTo>
                <a:cubicBezTo>
                  <a:pt x="3020658" y="173074"/>
                  <a:pt x="3017706" y="174490"/>
                  <a:pt x="3016673" y="176956"/>
                </a:cubicBezTo>
                <a:cubicBezTo>
                  <a:pt x="3015641" y="179422"/>
                  <a:pt x="3015043" y="183194"/>
                  <a:pt x="3014881" y="188271"/>
                </a:cubicBezTo>
                <a:cubicBezTo>
                  <a:pt x="3014830" y="189858"/>
                  <a:pt x="3015137" y="192213"/>
                  <a:pt x="3015803" y="195336"/>
                </a:cubicBezTo>
                <a:cubicBezTo>
                  <a:pt x="3016468" y="198459"/>
                  <a:pt x="3017800" y="200200"/>
                  <a:pt x="3019796" y="200558"/>
                </a:cubicBezTo>
                <a:cubicBezTo>
                  <a:pt x="3019899" y="200456"/>
                  <a:pt x="3023277" y="200046"/>
                  <a:pt x="3029933" y="199329"/>
                </a:cubicBezTo>
                <a:cubicBezTo>
                  <a:pt x="3036589" y="198613"/>
                  <a:pt x="3044678" y="198203"/>
                  <a:pt x="3054201" y="198101"/>
                </a:cubicBezTo>
                <a:lnTo>
                  <a:pt x="3060344" y="192367"/>
                </a:lnTo>
                <a:lnTo>
                  <a:pt x="3060344" y="175164"/>
                </a:lnTo>
                <a:cubicBezTo>
                  <a:pt x="3060267" y="174294"/>
                  <a:pt x="3059807" y="173373"/>
                  <a:pt x="3058962" y="172400"/>
                </a:cubicBezTo>
                <a:cubicBezTo>
                  <a:pt x="3058117" y="171427"/>
                  <a:pt x="3057349" y="170710"/>
                  <a:pt x="3056658" y="170250"/>
                </a:cubicBezTo>
                <a:cubicBezTo>
                  <a:pt x="3052263" y="170045"/>
                  <a:pt x="3047639" y="169840"/>
                  <a:pt x="3042784" y="169635"/>
                </a:cubicBezTo>
                <a:close/>
                <a:moveTo>
                  <a:pt x="3121780" y="160932"/>
                </a:moveTo>
                <a:cubicBezTo>
                  <a:pt x="3116712" y="160829"/>
                  <a:pt x="3113435" y="160932"/>
                  <a:pt x="3111951" y="161239"/>
                </a:cubicBezTo>
                <a:cubicBezTo>
                  <a:pt x="3110107" y="161393"/>
                  <a:pt x="3106421" y="162007"/>
                  <a:pt x="3100892" y="163082"/>
                </a:cubicBezTo>
                <a:cubicBezTo>
                  <a:pt x="3095363" y="164157"/>
                  <a:pt x="3091676" y="164772"/>
                  <a:pt x="3089834" y="164925"/>
                </a:cubicBezTo>
                <a:cubicBezTo>
                  <a:pt x="3087965" y="163585"/>
                  <a:pt x="3086480" y="164934"/>
                  <a:pt x="3085379" y="168970"/>
                </a:cubicBezTo>
                <a:cubicBezTo>
                  <a:pt x="3084279" y="173006"/>
                  <a:pt x="3083716" y="176709"/>
                  <a:pt x="3083690" y="180079"/>
                </a:cubicBezTo>
                <a:cubicBezTo>
                  <a:pt x="3083664" y="181769"/>
                  <a:pt x="3084023" y="184533"/>
                  <a:pt x="3084765" y="188373"/>
                </a:cubicBezTo>
                <a:cubicBezTo>
                  <a:pt x="3085507" y="192213"/>
                  <a:pt x="3086787" y="194363"/>
                  <a:pt x="3088605" y="194824"/>
                </a:cubicBezTo>
                <a:lnTo>
                  <a:pt x="3121780" y="194824"/>
                </a:lnTo>
                <a:cubicBezTo>
                  <a:pt x="3123009" y="194833"/>
                  <a:pt x="3124647" y="193996"/>
                  <a:pt x="3126695" y="192315"/>
                </a:cubicBezTo>
                <a:cubicBezTo>
                  <a:pt x="3128743" y="190634"/>
                  <a:pt x="3129972" y="189286"/>
                  <a:pt x="3130381" y="188271"/>
                </a:cubicBezTo>
                <a:lnTo>
                  <a:pt x="3130381" y="167383"/>
                </a:lnTo>
                <a:cubicBezTo>
                  <a:pt x="3129716" y="163184"/>
                  <a:pt x="3126849" y="161034"/>
                  <a:pt x="3121780" y="160932"/>
                </a:cubicBezTo>
                <a:close/>
                <a:moveTo>
                  <a:pt x="2264540" y="156734"/>
                </a:moveTo>
                <a:cubicBezTo>
                  <a:pt x="2257432" y="156836"/>
                  <a:pt x="2250145" y="157246"/>
                  <a:pt x="2242679" y="157962"/>
                </a:cubicBezTo>
                <a:cubicBezTo>
                  <a:pt x="2235213" y="158679"/>
                  <a:pt x="2227209" y="159089"/>
                  <a:pt x="2218668" y="159191"/>
                </a:cubicBezTo>
                <a:cubicBezTo>
                  <a:pt x="2214213" y="159626"/>
                  <a:pt x="2208787" y="159985"/>
                  <a:pt x="2202387" y="160266"/>
                </a:cubicBezTo>
                <a:cubicBezTo>
                  <a:pt x="2195987" y="160548"/>
                  <a:pt x="2190765" y="161828"/>
                  <a:pt x="2186721" y="164106"/>
                </a:cubicBezTo>
                <a:cubicBezTo>
                  <a:pt x="2185202" y="166947"/>
                  <a:pt x="2183427" y="169763"/>
                  <a:pt x="2181396" y="172553"/>
                </a:cubicBezTo>
                <a:cubicBezTo>
                  <a:pt x="2179365" y="175344"/>
                  <a:pt x="2177591" y="178262"/>
                  <a:pt x="2176072" y="181308"/>
                </a:cubicBezTo>
                <a:cubicBezTo>
                  <a:pt x="2174178" y="183202"/>
                  <a:pt x="2173256" y="185250"/>
                  <a:pt x="2173307" y="187452"/>
                </a:cubicBezTo>
                <a:cubicBezTo>
                  <a:pt x="2173358" y="189653"/>
                  <a:pt x="2173461" y="191701"/>
                  <a:pt x="2173614" y="193595"/>
                </a:cubicBezTo>
                <a:cubicBezTo>
                  <a:pt x="2173051" y="194389"/>
                  <a:pt x="2172130" y="196898"/>
                  <a:pt x="2170850" y="201121"/>
                </a:cubicBezTo>
                <a:cubicBezTo>
                  <a:pt x="2169570" y="205345"/>
                  <a:pt x="2168853" y="208980"/>
                  <a:pt x="2168700" y="212026"/>
                </a:cubicBezTo>
                <a:cubicBezTo>
                  <a:pt x="2167889" y="213016"/>
                  <a:pt x="2167155" y="214518"/>
                  <a:pt x="2166498" y="216532"/>
                </a:cubicBezTo>
                <a:cubicBezTo>
                  <a:pt x="2165841" y="218545"/>
                  <a:pt x="2165209" y="220047"/>
                  <a:pt x="2164604" y="221037"/>
                </a:cubicBezTo>
                <a:lnTo>
                  <a:pt x="2164604" y="221856"/>
                </a:lnTo>
                <a:cubicBezTo>
                  <a:pt x="2164672" y="222931"/>
                  <a:pt x="2164945" y="224672"/>
                  <a:pt x="2165423" y="227078"/>
                </a:cubicBezTo>
                <a:cubicBezTo>
                  <a:pt x="2165901" y="229484"/>
                  <a:pt x="2166174" y="231020"/>
                  <a:pt x="2166242" y="231686"/>
                </a:cubicBezTo>
                <a:cubicBezTo>
                  <a:pt x="2167735" y="233580"/>
                  <a:pt x="2170483" y="234502"/>
                  <a:pt x="2174485" y="234450"/>
                </a:cubicBezTo>
                <a:cubicBezTo>
                  <a:pt x="2178487" y="234399"/>
                  <a:pt x="2182156" y="234297"/>
                  <a:pt x="2185492" y="234143"/>
                </a:cubicBezTo>
                <a:cubicBezTo>
                  <a:pt x="2188743" y="234237"/>
                  <a:pt x="2192173" y="233947"/>
                  <a:pt x="2195783" y="233273"/>
                </a:cubicBezTo>
                <a:cubicBezTo>
                  <a:pt x="2199392" y="232599"/>
                  <a:pt x="2202105" y="230978"/>
                  <a:pt x="2203923" y="228409"/>
                </a:cubicBezTo>
                <a:cubicBezTo>
                  <a:pt x="2205373" y="226003"/>
                  <a:pt x="2207182" y="223034"/>
                  <a:pt x="2209350" y="219501"/>
                </a:cubicBezTo>
                <a:cubicBezTo>
                  <a:pt x="2211517" y="215968"/>
                  <a:pt x="2212712" y="214023"/>
                  <a:pt x="2212934" y="213665"/>
                </a:cubicBezTo>
                <a:lnTo>
                  <a:pt x="2212934" y="188680"/>
                </a:lnTo>
                <a:lnTo>
                  <a:pt x="2215391" y="183766"/>
                </a:lnTo>
                <a:cubicBezTo>
                  <a:pt x="2218360" y="184047"/>
                  <a:pt x="2221227" y="185634"/>
                  <a:pt x="2223992" y="188527"/>
                </a:cubicBezTo>
                <a:cubicBezTo>
                  <a:pt x="2226757" y="191419"/>
                  <a:pt x="2228805" y="193928"/>
                  <a:pt x="2230136" y="196053"/>
                </a:cubicBezTo>
                <a:cubicBezTo>
                  <a:pt x="2231390" y="197410"/>
                  <a:pt x="2232670" y="198075"/>
                  <a:pt x="2233975" y="198049"/>
                </a:cubicBezTo>
                <a:cubicBezTo>
                  <a:pt x="2235281" y="198024"/>
                  <a:pt x="2236458" y="198997"/>
                  <a:pt x="2237508" y="200968"/>
                </a:cubicBezTo>
                <a:cubicBezTo>
                  <a:pt x="2238199" y="201830"/>
                  <a:pt x="2238967" y="203485"/>
                  <a:pt x="2239812" y="205934"/>
                </a:cubicBezTo>
                <a:cubicBezTo>
                  <a:pt x="2240657" y="208383"/>
                  <a:pt x="2241117" y="210140"/>
                  <a:pt x="2241194" y="211207"/>
                </a:cubicBezTo>
                <a:cubicBezTo>
                  <a:pt x="2241450" y="214595"/>
                  <a:pt x="2240836" y="217445"/>
                  <a:pt x="2239351" y="219757"/>
                </a:cubicBezTo>
                <a:cubicBezTo>
                  <a:pt x="2237867" y="222069"/>
                  <a:pt x="2236433" y="224407"/>
                  <a:pt x="2235051" y="226771"/>
                </a:cubicBezTo>
                <a:cubicBezTo>
                  <a:pt x="2235127" y="227948"/>
                  <a:pt x="2235588" y="228665"/>
                  <a:pt x="2236433" y="228921"/>
                </a:cubicBezTo>
                <a:cubicBezTo>
                  <a:pt x="2237278" y="229177"/>
                  <a:pt x="2238046" y="229280"/>
                  <a:pt x="2238737" y="229228"/>
                </a:cubicBezTo>
                <a:cubicBezTo>
                  <a:pt x="2242372" y="229194"/>
                  <a:pt x="2245956" y="229058"/>
                  <a:pt x="2249488" y="228819"/>
                </a:cubicBezTo>
                <a:cubicBezTo>
                  <a:pt x="2253021" y="228580"/>
                  <a:pt x="2256809" y="228443"/>
                  <a:pt x="2260854" y="228409"/>
                </a:cubicBezTo>
                <a:cubicBezTo>
                  <a:pt x="2266050" y="227138"/>
                  <a:pt x="2269071" y="223742"/>
                  <a:pt x="2269916" y="218221"/>
                </a:cubicBezTo>
                <a:cubicBezTo>
                  <a:pt x="2270760" y="212700"/>
                  <a:pt x="2271426" y="207768"/>
                  <a:pt x="2271912" y="203425"/>
                </a:cubicBezTo>
                <a:cubicBezTo>
                  <a:pt x="2272373" y="199790"/>
                  <a:pt x="2272885" y="196309"/>
                  <a:pt x="2273448" y="192981"/>
                </a:cubicBezTo>
                <a:cubicBezTo>
                  <a:pt x="2274011" y="189653"/>
                  <a:pt x="2274318" y="186172"/>
                  <a:pt x="2274370" y="182537"/>
                </a:cubicBezTo>
                <a:cubicBezTo>
                  <a:pt x="2274408" y="180284"/>
                  <a:pt x="2274195" y="177144"/>
                  <a:pt x="2273732" y="173117"/>
                </a:cubicBezTo>
                <a:cubicBezTo>
                  <a:pt x="2273270" y="169089"/>
                  <a:pt x="2272329" y="165403"/>
                  <a:pt x="2270911" y="162058"/>
                </a:cubicBezTo>
                <a:cubicBezTo>
                  <a:pt x="2269493" y="158713"/>
                  <a:pt x="2267369" y="156938"/>
                  <a:pt x="2264540" y="156734"/>
                </a:cubicBezTo>
                <a:close/>
                <a:moveTo>
                  <a:pt x="3483026" y="147723"/>
                </a:moveTo>
                <a:cubicBezTo>
                  <a:pt x="3480431" y="147774"/>
                  <a:pt x="3478042" y="148696"/>
                  <a:pt x="3475858" y="150488"/>
                </a:cubicBezTo>
                <a:cubicBezTo>
                  <a:pt x="3473674" y="152279"/>
                  <a:pt x="3472513" y="154635"/>
                  <a:pt x="3472376" y="157553"/>
                </a:cubicBezTo>
                <a:cubicBezTo>
                  <a:pt x="3472410" y="161998"/>
                  <a:pt x="3472547" y="166214"/>
                  <a:pt x="3472786" y="170198"/>
                </a:cubicBezTo>
                <a:cubicBezTo>
                  <a:pt x="3473025" y="174183"/>
                  <a:pt x="3473162" y="178296"/>
                  <a:pt x="3473196" y="182537"/>
                </a:cubicBezTo>
                <a:cubicBezTo>
                  <a:pt x="3473247" y="185685"/>
                  <a:pt x="3473144" y="189218"/>
                  <a:pt x="3472888" y="193135"/>
                </a:cubicBezTo>
                <a:cubicBezTo>
                  <a:pt x="3472632" y="197051"/>
                  <a:pt x="3471916" y="200891"/>
                  <a:pt x="3470738" y="204654"/>
                </a:cubicBezTo>
                <a:cubicBezTo>
                  <a:pt x="3469253" y="206983"/>
                  <a:pt x="3467308" y="209082"/>
                  <a:pt x="3464902" y="210951"/>
                </a:cubicBezTo>
                <a:cubicBezTo>
                  <a:pt x="3462496" y="212820"/>
                  <a:pt x="3461164" y="215226"/>
                  <a:pt x="3460908" y="218170"/>
                </a:cubicBezTo>
                <a:cubicBezTo>
                  <a:pt x="3461266" y="219347"/>
                  <a:pt x="3463008" y="220064"/>
                  <a:pt x="3466130" y="220320"/>
                </a:cubicBezTo>
                <a:cubicBezTo>
                  <a:pt x="3469253" y="220576"/>
                  <a:pt x="3471608" y="220679"/>
                  <a:pt x="3473196" y="220627"/>
                </a:cubicBezTo>
                <a:lnTo>
                  <a:pt x="3477292" y="220627"/>
                </a:lnTo>
                <a:cubicBezTo>
                  <a:pt x="3479578" y="220551"/>
                  <a:pt x="3483810" y="220090"/>
                  <a:pt x="3489988" y="219245"/>
                </a:cubicBezTo>
                <a:cubicBezTo>
                  <a:pt x="3496166" y="218400"/>
                  <a:pt x="3500398" y="217632"/>
                  <a:pt x="3502685" y="216941"/>
                </a:cubicBezTo>
                <a:cubicBezTo>
                  <a:pt x="3504758" y="215584"/>
                  <a:pt x="3507062" y="214202"/>
                  <a:pt x="3509596" y="212794"/>
                </a:cubicBezTo>
                <a:cubicBezTo>
                  <a:pt x="3512131" y="211386"/>
                  <a:pt x="3514742" y="210721"/>
                  <a:pt x="3517430" y="210798"/>
                </a:cubicBezTo>
                <a:cubicBezTo>
                  <a:pt x="3524136" y="213511"/>
                  <a:pt x="3530280" y="216378"/>
                  <a:pt x="3535860" y="219399"/>
                </a:cubicBezTo>
                <a:cubicBezTo>
                  <a:pt x="3541441" y="222419"/>
                  <a:pt x="3546766" y="224058"/>
                  <a:pt x="3551834" y="224313"/>
                </a:cubicBezTo>
                <a:cubicBezTo>
                  <a:pt x="3551732" y="222957"/>
                  <a:pt x="3550708" y="221062"/>
                  <a:pt x="3548762" y="218631"/>
                </a:cubicBezTo>
                <a:cubicBezTo>
                  <a:pt x="3546816" y="216199"/>
                  <a:pt x="3544564" y="213997"/>
                  <a:pt x="3542004" y="212026"/>
                </a:cubicBezTo>
                <a:cubicBezTo>
                  <a:pt x="3538779" y="210004"/>
                  <a:pt x="3535810" y="207905"/>
                  <a:pt x="3533096" y="205729"/>
                </a:cubicBezTo>
                <a:cubicBezTo>
                  <a:pt x="3530382" y="203553"/>
                  <a:pt x="3527618" y="201147"/>
                  <a:pt x="3524802" y="198510"/>
                </a:cubicBezTo>
                <a:cubicBezTo>
                  <a:pt x="3522908" y="194952"/>
                  <a:pt x="3519324" y="191010"/>
                  <a:pt x="3514050" y="186684"/>
                </a:cubicBezTo>
                <a:cubicBezTo>
                  <a:pt x="3508777" y="182358"/>
                  <a:pt x="3505808" y="178108"/>
                  <a:pt x="3505142" y="173936"/>
                </a:cubicBezTo>
                <a:cubicBezTo>
                  <a:pt x="3503300" y="170506"/>
                  <a:pt x="3501251" y="166512"/>
                  <a:pt x="3498999" y="161956"/>
                </a:cubicBezTo>
                <a:cubicBezTo>
                  <a:pt x="3496746" y="157399"/>
                  <a:pt x="3495517" y="153201"/>
                  <a:pt x="3495313" y="149361"/>
                </a:cubicBezTo>
                <a:cubicBezTo>
                  <a:pt x="3493674" y="149293"/>
                  <a:pt x="3491831" y="149020"/>
                  <a:pt x="3489784" y="148542"/>
                </a:cubicBezTo>
                <a:cubicBezTo>
                  <a:pt x="3487736" y="148064"/>
                  <a:pt x="3485483" y="147791"/>
                  <a:pt x="3483026" y="147723"/>
                </a:cubicBezTo>
                <a:close/>
                <a:moveTo>
                  <a:pt x="1001411" y="141579"/>
                </a:moveTo>
                <a:cubicBezTo>
                  <a:pt x="997853" y="141349"/>
                  <a:pt x="995242" y="141503"/>
                  <a:pt x="993578" y="142040"/>
                </a:cubicBezTo>
                <a:cubicBezTo>
                  <a:pt x="991914" y="142578"/>
                  <a:pt x="990429" y="144882"/>
                  <a:pt x="989124" y="148952"/>
                </a:cubicBezTo>
                <a:cubicBezTo>
                  <a:pt x="984627" y="149899"/>
                  <a:pt x="981947" y="151793"/>
                  <a:pt x="981086" y="154635"/>
                </a:cubicBezTo>
                <a:cubicBezTo>
                  <a:pt x="980224" y="157476"/>
                  <a:pt x="979900" y="160497"/>
                  <a:pt x="980113" y="163696"/>
                </a:cubicBezTo>
                <a:cubicBezTo>
                  <a:pt x="980070" y="171171"/>
                  <a:pt x="980770" y="175779"/>
                  <a:pt x="982212" y="177520"/>
                </a:cubicBezTo>
                <a:cubicBezTo>
                  <a:pt x="983654" y="179260"/>
                  <a:pt x="986094" y="179977"/>
                  <a:pt x="989533" y="179670"/>
                </a:cubicBezTo>
                <a:cubicBezTo>
                  <a:pt x="994380" y="179772"/>
                  <a:pt x="999022" y="180182"/>
                  <a:pt x="1003459" y="180899"/>
                </a:cubicBezTo>
                <a:cubicBezTo>
                  <a:pt x="1007896" y="181615"/>
                  <a:pt x="1012538" y="182025"/>
                  <a:pt x="1017384" y="182127"/>
                </a:cubicBezTo>
                <a:cubicBezTo>
                  <a:pt x="1022222" y="181794"/>
                  <a:pt x="1024731" y="179388"/>
                  <a:pt x="1024910" y="174908"/>
                </a:cubicBezTo>
                <a:cubicBezTo>
                  <a:pt x="1025089" y="170429"/>
                  <a:pt x="1025857" y="165872"/>
                  <a:pt x="1027214" y="161239"/>
                </a:cubicBezTo>
                <a:cubicBezTo>
                  <a:pt x="1026429" y="160215"/>
                  <a:pt x="1025951" y="159191"/>
                  <a:pt x="1025780" y="158167"/>
                </a:cubicBezTo>
                <a:cubicBezTo>
                  <a:pt x="1025610" y="157143"/>
                  <a:pt x="1025542" y="156119"/>
                  <a:pt x="1025576" y="155095"/>
                </a:cubicBezTo>
                <a:cubicBezTo>
                  <a:pt x="1025593" y="154472"/>
                  <a:pt x="1025661" y="153875"/>
                  <a:pt x="1025780" y="153303"/>
                </a:cubicBezTo>
                <a:cubicBezTo>
                  <a:pt x="1025900" y="152732"/>
                  <a:pt x="1025968" y="152237"/>
                  <a:pt x="1025985" y="151819"/>
                </a:cubicBezTo>
                <a:cubicBezTo>
                  <a:pt x="1026062" y="149651"/>
                  <a:pt x="1025601" y="147638"/>
                  <a:pt x="1024603" y="145777"/>
                </a:cubicBezTo>
                <a:cubicBezTo>
                  <a:pt x="1023605" y="143917"/>
                  <a:pt x="1021608" y="142928"/>
                  <a:pt x="1018613" y="142808"/>
                </a:cubicBezTo>
                <a:cubicBezTo>
                  <a:pt x="1015336" y="142757"/>
                  <a:pt x="1012264" y="142552"/>
                  <a:pt x="1009398" y="142194"/>
                </a:cubicBezTo>
                <a:cubicBezTo>
                  <a:pt x="1006531" y="141835"/>
                  <a:pt x="1003868" y="141631"/>
                  <a:pt x="1001411" y="141579"/>
                </a:cubicBezTo>
                <a:close/>
                <a:moveTo>
                  <a:pt x="916014" y="141579"/>
                </a:moveTo>
                <a:cubicBezTo>
                  <a:pt x="914939" y="141682"/>
                  <a:pt x="913915" y="142501"/>
                  <a:pt x="912943" y="144037"/>
                </a:cubicBezTo>
                <a:cubicBezTo>
                  <a:pt x="912869" y="144446"/>
                  <a:pt x="912424" y="146449"/>
                  <a:pt x="911608" y="150044"/>
                </a:cubicBezTo>
                <a:cubicBezTo>
                  <a:pt x="910791" y="153639"/>
                  <a:pt x="910043" y="157189"/>
                  <a:pt x="909363" y="160693"/>
                </a:cubicBezTo>
                <a:cubicBezTo>
                  <a:pt x="908683" y="164197"/>
                  <a:pt x="908511" y="166017"/>
                  <a:pt x="908847" y="166154"/>
                </a:cubicBezTo>
                <a:cubicBezTo>
                  <a:pt x="908872" y="173347"/>
                  <a:pt x="911381" y="177494"/>
                  <a:pt x="916373" y="178595"/>
                </a:cubicBezTo>
                <a:cubicBezTo>
                  <a:pt x="921365" y="179695"/>
                  <a:pt x="926228" y="180054"/>
                  <a:pt x="930964" y="179670"/>
                </a:cubicBezTo>
                <a:cubicBezTo>
                  <a:pt x="934497" y="179567"/>
                  <a:pt x="936647" y="178339"/>
                  <a:pt x="937415" y="175984"/>
                </a:cubicBezTo>
                <a:cubicBezTo>
                  <a:pt x="938183" y="173629"/>
                  <a:pt x="938490" y="170762"/>
                  <a:pt x="938336" y="167383"/>
                </a:cubicBezTo>
                <a:cubicBezTo>
                  <a:pt x="938917" y="165335"/>
                  <a:pt x="938575" y="163082"/>
                  <a:pt x="937312" y="160625"/>
                </a:cubicBezTo>
                <a:cubicBezTo>
                  <a:pt x="936050" y="158167"/>
                  <a:pt x="935299" y="154276"/>
                  <a:pt x="935060" y="148952"/>
                </a:cubicBezTo>
                <a:cubicBezTo>
                  <a:pt x="933729" y="145419"/>
                  <a:pt x="931681" y="143269"/>
                  <a:pt x="928916" y="142501"/>
                </a:cubicBezTo>
                <a:cubicBezTo>
                  <a:pt x="926151" y="141733"/>
                  <a:pt x="923284" y="141426"/>
                  <a:pt x="920315" y="141579"/>
                </a:cubicBezTo>
                <a:cubicBezTo>
                  <a:pt x="918523" y="141477"/>
                  <a:pt x="917089" y="141477"/>
                  <a:pt x="916014" y="141579"/>
                </a:cubicBezTo>
                <a:close/>
                <a:moveTo>
                  <a:pt x="518931" y="132159"/>
                </a:moveTo>
                <a:cubicBezTo>
                  <a:pt x="515117" y="132193"/>
                  <a:pt x="512609" y="132330"/>
                  <a:pt x="511406" y="132569"/>
                </a:cubicBezTo>
                <a:cubicBezTo>
                  <a:pt x="510202" y="132808"/>
                  <a:pt x="508615" y="132944"/>
                  <a:pt x="506644" y="132978"/>
                </a:cubicBezTo>
                <a:cubicBezTo>
                  <a:pt x="499093" y="133763"/>
                  <a:pt x="490850" y="134241"/>
                  <a:pt x="481916" y="134412"/>
                </a:cubicBezTo>
                <a:cubicBezTo>
                  <a:pt x="472982" y="134582"/>
                  <a:pt x="464432" y="134651"/>
                  <a:pt x="456266" y="134617"/>
                </a:cubicBezTo>
                <a:cubicBezTo>
                  <a:pt x="452664" y="135415"/>
                  <a:pt x="450176" y="138186"/>
                  <a:pt x="448803" y="142929"/>
                </a:cubicBezTo>
                <a:cubicBezTo>
                  <a:pt x="447430" y="147672"/>
                  <a:pt x="446672" y="152870"/>
                  <a:pt x="446528" y="158524"/>
                </a:cubicBezTo>
                <a:cubicBezTo>
                  <a:pt x="446384" y="164177"/>
                  <a:pt x="446353" y="168768"/>
                  <a:pt x="446437" y="172297"/>
                </a:cubicBezTo>
                <a:cubicBezTo>
                  <a:pt x="446539" y="177289"/>
                  <a:pt x="446539" y="182972"/>
                  <a:pt x="446437" y="189346"/>
                </a:cubicBezTo>
                <a:cubicBezTo>
                  <a:pt x="446334" y="195720"/>
                  <a:pt x="445515" y="199867"/>
                  <a:pt x="443979" y="201787"/>
                </a:cubicBezTo>
                <a:cubicBezTo>
                  <a:pt x="444619" y="207666"/>
                  <a:pt x="445899" y="211881"/>
                  <a:pt x="447819" y="214432"/>
                </a:cubicBezTo>
                <a:cubicBezTo>
                  <a:pt x="449739" y="216984"/>
                  <a:pt x="455831" y="218230"/>
                  <a:pt x="466096" y="218170"/>
                </a:cubicBezTo>
                <a:lnTo>
                  <a:pt x="467325" y="218170"/>
                </a:lnTo>
                <a:cubicBezTo>
                  <a:pt x="467421" y="218268"/>
                  <a:pt x="470051" y="218117"/>
                  <a:pt x="475213" y="217715"/>
                </a:cubicBezTo>
                <a:cubicBezTo>
                  <a:pt x="480376" y="217313"/>
                  <a:pt x="485857" y="216888"/>
                  <a:pt x="491657" y="216441"/>
                </a:cubicBezTo>
                <a:cubicBezTo>
                  <a:pt x="497457" y="215993"/>
                  <a:pt x="501360" y="215750"/>
                  <a:pt x="503368" y="215712"/>
                </a:cubicBezTo>
                <a:cubicBezTo>
                  <a:pt x="508539" y="215815"/>
                  <a:pt x="513658" y="215712"/>
                  <a:pt x="518727" y="215405"/>
                </a:cubicBezTo>
                <a:cubicBezTo>
                  <a:pt x="523795" y="215098"/>
                  <a:pt x="528505" y="213972"/>
                  <a:pt x="532857" y="212026"/>
                </a:cubicBezTo>
                <a:lnTo>
                  <a:pt x="532857" y="161649"/>
                </a:lnTo>
                <a:cubicBezTo>
                  <a:pt x="533019" y="148952"/>
                  <a:pt x="532183" y="140760"/>
                  <a:pt x="530348" y="137074"/>
                </a:cubicBezTo>
                <a:cubicBezTo>
                  <a:pt x="528514" y="133388"/>
                  <a:pt x="524708" y="131750"/>
                  <a:pt x="518931" y="132159"/>
                </a:cubicBezTo>
                <a:close/>
                <a:moveTo>
                  <a:pt x="3051743" y="130521"/>
                </a:moveTo>
                <a:cubicBezTo>
                  <a:pt x="3050770" y="130572"/>
                  <a:pt x="3049439" y="130777"/>
                  <a:pt x="3047750" y="131135"/>
                </a:cubicBezTo>
                <a:cubicBezTo>
                  <a:pt x="3046060" y="131494"/>
                  <a:pt x="3044934" y="131698"/>
                  <a:pt x="3044371" y="131750"/>
                </a:cubicBezTo>
                <a:cubicBezTo>
                  <a:pt x="3038082" y="131468"/>
                  <a:pt x="3032228" y="131724"/>
                  <a:pt x="3026810" y="132517"/>
                </a:cubicBezTo>
                <a:cubicBezTo>
                  <a:pt x="3021392" y="133311"/>
                  <a:pt x="3018508" y="136332"/>
                  <a:pt x="3018158" y="141579"/>
                </a:cubicBezTo>
                <a:cubicBezTo>
                  <a:pt x="3018081" y="148133"/>
                  <a:pt x="3018952" y="153047"/>
                  <a:pt x="3020769" y="156324"/>
                </a:cubicBezTo>
                <a:cubicBezTo>
                  <a:pt x="3022586" y="159601"/>
                  <a:pt x="3025812" y="161239"/>
                  <a:pt x="3030445" y="161239"/>
                </a:cubicBezTo>
                <a:cubicBezTo>
                  <a:pt x="3037476" y="161597"/>
                  <a:pt x="3043995" y="161393"/>
                  <a:pt x="3050002" y="160625"/>
                </a:cubicBezTo>
                <a:cubicBezTo>
                  <a:pt x="3056009" y="159857"/>
                  <a:pt x="3059866" y="156375"/>
                  <a:pt x="3061573" y="150180"/>
                </a:cubicBezTo>
                <a:cubicBezTo>
                  <a:pt x="3061829" y="147032"/>
                  <a:pt x="3061522" y="143090"/>
                  <a:pt x="3060651" y="138354"/>
                </a:cubicBezTo>
                <a:cubicBezTo>
                  <a:pt x="3059781" y="133618"/>
                  <a:pt x="3056811" y="131007"/>
                  <a:pt x="3051743" y="130521"/>
                </a:cubicBezTo>
                <a:close/>
                <a:moveTo>
                  <a:pt x="595112" y="129702"/>
                </a:moveTo>
                <a:cubicBezTo>
                  <a:pt x="591938" y="129710"/>
                  <a:pt x="588252" y="129796"/>
                  <a:pt x="584054" y="129958"/>
                </a:cubicBezTo>
                <a:cubicBezTo>
                  <a:pt x="579856" y="130120"/>
                  <a:pt x="576989" y="130307"/>
                  <a:pt x="575453" y="130521"/>
                </a:cubicBezTo>
                <a:lnTo>
                  <a:pt x="574634" y="132159"/>
                </a:lnTo>
                <a:cubicBezTo>
                  <a:pt x="573277" y="142467"/>
                  <a:pt x="572509" y="153082"/>
                  <a:pt x="572330" y="164004"/>
                </a:cubicBezTo>
                <a:cubicBezTo>
                  <a:pt x="572151" y="174926"/>
                  <a:pt x="572099" y="185745"/>
                  <a:pt x="572176" y="196462"/>
                </a:cubicBezTo>
                <a:cubicBezTo>
                  <a:pt x="572099" y="199415"/>
                  <a:pt x="572355" y="202213"/>
                  <a:pt x="572944" y="204859"/>
                </a:cubicBezTo>
                <a:cubicBezTo>
                  <a:pt x="573533" y="207504"/>
                  <a:pt x="574915" y="209483"/>
                  <a:pt x="577091" y="210798"/>
                </a:cubicBezTo>
                <a:cubicBezTo>
                  <a:pt x="582441" y="210849"/>
                  <a:pt x="587919" y="211053"/>
                  <a:pt x="593525" y="211412"/>
                </a:cubicBezTo>
                <a:cubicBezTo>
                  <a:pt x="599131" y="211770"/>
                  <a:pt x="604712" y="211975"/>
                  <a:pt x="610267" y="212026"/>
                </a:cubicBezTo>
                <a:cubicBezTo>
                  <a:pt x="618151" y="212308"/>
                  <a:pt x="625728" y="211745"/>
                  <a:pt x="632998" y="210337"/>
                </a:cubicBezTo>
                <a:cubicBezTo>
                  <a:pt x="640268" y="208929"/>
                  <a:pt x="644159" y="204987"/>
                  <a:pt x="644671" y="198510"/>
                </a:cubicBezTo>
                <a:lnTo>
                  <a:pt x="644671" y="164925"/>
                </a:lnTo>
                <a:lnTo>
                  <a:pt x="645900" y="159191"/>
                </a:lnTo>
                <a:cubicBezTo>
                  <a:pt x="645900" y="156614"/>
                  <a:pt x="645900" y="153884"/>
                  <a:pt x="645900" y="151000"/>
                </a:cubicBezTo>
                <a:cubicBezTo>
                  <a:pt x="645900" y="148115"/>
                  <a:pt x="645900" y="144566"/>
                  <a:pt x="645900" y="140351"/>
                </a:cubicBezTo>
                <a:cubicBezTo>
                  <a:pt x="645541" y="134890"/>
                  <a:pt x="642777" y="131988"/>
                  <a:pt x="637606" y="131647"/>
                </a:cubicBezTo>
                <a:cubicBezTo>
                  <a:pt x="632435" y="131306"/>
                  <a:pt x="627008" y="130657"/>
                  <a:pt x="621325" y="129702"/>
                </a:cubicBezTo>
                <a:cubicBezTo>
                  <a:pt x="620941" y="129377"/>
                  <a:pt x="619661" y="129412"/>
                  <a:pt x="617485" y="129804"/>
                </a:cubicBezTo>
                <a:cubicBezTo>
                  <a:pt x="615310" y="130197"/>
                  <a:pt x="613313" y="130435"/>
                  <a:pt x="611495" y="130521"/>
                </a:cubicBezTo>
                <a:cubicBezTo>
                  <a:pt x="608458" y="130487"/>
                  <a:pt x="605625" y="130350"/>
                  <a:pt x="602997" y="130111"/>
                </a:cubicBezTo>
                <a:cubicBezTo>
                  <a:pt x="600369" y="129872"/>
                  <a:pt x="597741" y="129736"/>
                  <a:pt x="595112" y="129702"/>
                </a:cubicBezTo>
                <a:close/>
                <a:moveTo>
                  <a:pt x="3120552" y="121920"/>
                </a:moveTo>
                <a:cubicBezTo>
                  <a:pt x="3116840" y="122022"/>
                  <a:pt x="3113205" y="122432"/>
                  <a:pt x="3109647" y="123148"/>
                </a:cubicBezTo>
                <a:cubicBezTo>
                  <a:pt x="3106088" y="123865"/>
                  <a:pt x="3102761" y="124275"/>
                  <a:pt x="3099663" y="124377"/>
                </a:cubicBezTo>
                <a:cubicBezTo>
                  <a:pt x="3092649" y="124838"/>
                  <a:pt x="3088246" y="126374"/>
                  <a:pt x="3086454" y="128985"/>
                </a:cubicBezTo>
                <a:cubicBezTo>
                  <a:pt x="3084663" y="131596"/>
                  <a:pt x="3083332" y="136204"/>
                  <a:pt x="3082461" y="142808"/>
                </a:cubicBezTo>
                <a:cubicBezTo>
                  <a:pt x="3082282" y="144574"/>
                  <a:pt x="3082743" y="146673"/>
                  <a:pt x="3083843" y="149105"/>
                </a:cubicBezTo>
                <a:cubicBezTo>
                  <a:pt x="3084944" y="151537"/>
                  <a:pt x="3086531" y="153534"/>
                  <a:pt x="3088605" y="155095"/>
                </a:cubicBezTo>
                <a:cubicBezTo>
                  <a:pt x="3090089" y="155147"/>
                  <a:pt x="3092342" y="155351"/>
                  <a:pt x="3095363" y="155710"/>
                </a:cubicBezTo>
                <a:cubicBezTo>
                  <a:pt x="3098383" y="156068"/>
                  <a:pt x="3100636" y="156273"/>
                  <a:pt x="3102121" y="156324"/>
                </a:cubicBezTo>
                <a:cubicBezTo>
                  <a:pt x="3106882" y="156938"/>
                  <a:pt x="3112616" y="156324"/>
                  <a:pt x="3119323" y="154481"/>
                </a:cubicBezTo>
                <a:cubicBezTo>
                  <a:pt x="3126030" y="152638"/>
                  <a:pt x="3129716" y="148337"/>
                  <a:pt x="3130381" y="141579"/>
                </a:cubicBezTo>
                <a:cubicBezTo>
                  <a:pt x="3130765" y="138072"/>
                  <a:pt x="3130714" y="134028"/>
                  <a:pt x="3130228" y="129446"/>
                </a:cubicBezTo>
                <a:cubicBezTo>
                  <a:pt x="3129742" y="124864"/>
                  <a:pt x="3126516" y="122355"/>
                  <a:pt x="3120552" y="121920"/>
                </a:cubicBezTo>
                <a:close/>
                <a:moveTo>
                  <a:pt x="2537317" y="118234"/>
                </a:moveTo>
                <a:cubicBezTo>
                  <a:pt x="2534655" y="118336"/>
                  <a:pt x="2531583" y="118746"/>
                  <a:pt x="2528101" y="119462"/>
                </a:cubicBezTo>
                <a:cubicBezTo>
                  <a:pt x="2524620" y="120179"/>
                  <a:pt x="2520729" y="120589"/>
                  <a:pt x="2516428" y="120691"/>
                </a:cubicBezTo>
                <a:cubicBezTo>
                  <a:pt x="2512409" y="120409"/>
                  <a:pt x="2507648" y="120461"/>
                  <a:pt x="2502144" y="120845"/>
                </a:cubicBezTo>
                <a:cubicBezTo>
                  <a:pt x="2496641" y="121229"/>
                  <a:pt x="2492392" y="123635"/>
                  <a:pt x="2489397" y="128063"/>
                </a:cubicBezTo>
                <a:lnTo>
                  <a:pt x="2480795" y="145266"/>
                </a:lnTo>
                <a:lnTo>
                  <a:pt x="2480795" y="155095"/>
                </a:lnTo>
                <a:cubicBezTo>
                  <a:pt x="2481052" y="155889"/>
                  <a:pt x="2482383" y="157374"/>
                  <a:pt x="2484789" y="159549"/>
                </a:cubicBezTo>
                <a:cubicBezTo>
                  <a:pt x="2487195" y="161725"/>
                  <a:pt x="2489141" y="163517"/>
                  <a:pt x="2490625" y="164925"/>
                </a:cubicBezTo>
                <a:cubicBezTo>
                  <a:pt x="2491598" y="165633"/>
                  <a:pt x="2493646" y="166674"/>
                  <a:pt x="2496769" y="168048"/>
                </a:cubicBezTo>
                <a:cubicBezTo>
                  <a:pt x="2499892" y="169422"/>
                  <a:pt x="2501940" y="170565"/>
                  <a:pt x="2502912" y="171478"/>
                </a:cubicBezTo>
                <a:cubicBezTo>
                  <a:pt x="2503629" y="171973"/>
                  <a:pt x="2504653" y="172622"/>
                  <a:pt x="2505984" y="173424"/>
                </a:cubicBezTo>
                <a:cubicBezTo>
                  <a:pt x="2507315" y="174226"/>
                  <a:pt x="2508339" y="174670"/>
                  <a:pt x="2509056" y="174755"/>
                </a:cubicBezTo>
                <a:cubicBezTo>
                  <a:pt x="2509824" y="175028"/>
                  <a:pt x="2511053" y="176120"/>
                  <a:pt x="2512742" y="178031"/>
                </a:cubicBezTo>
                <a:cubicBezTo>
                  <a:pt x="2514432" y="179943"/>
                  <a:pt x="2515660" y="181035"/>
                  <a:pt x="2516428" y="181308"/>
                </a:cubicBezTo>
                <a:lnTo>
                  <a:pt x="2523801" y="186223"/>
                </a:lnTo>
                <a:cubicBezTo>
                  <a:pt x="2526319" y="185641"/>
                  <a:pt x="2528792" y="181161"/>
                  <a:pt x="2531219" y="172783"/>
                </a:cubicBezTo>
                <a:cubicBezTo>
                  <a:pt x="2533646" y="164404"/>
                  <a:pt x="2535663" y="155616"/>
                  <a:pt x="2537271" y="146418"/>
                </a:cubicBezTo>
                <a:cubicBezTo>
                  <a:pt x="2538879" y="137221"/>
                  <a:pt x="2539714" y="131102"/>
                  <a:pt x="2539774" y="128063"/>
                </a:cubicBezTo>
                <a:lnTo>
                  <a:pt x="2539774" y="124377"/>
                </a:lnTo>
                <a:cubicBezTo>
                  <a:pt x="2539800" y="123072"/>
                  <a:pt x="2539646" y="121792"/>
                  <a:pt x="2539313" y="120537"/>
                </a:cubicBezTo>
                <a:cubicBezTo>
                  <a:pt x="2538981" y="119283"/>
                  <a:pt x="2538315" y="118515"/>
                  <a:pt x="2537317" y="118234"/>
                </a:cubicBezTo>
                <a:close/>
                <a:moveTo>
                  <a:pt x="1997088" y="111271"/>
                </a:moveTo>
                <a:cubicBezTo>
                  <a:pt x="1999238" y="111424"/>
                  <a:pt x="2001491" y="112346"/>
                  <a:pt x="2003845" y="114035"/>
                </a:cubicBezTo>
                <a:cubicBezTo>
                  <a:pt x="2006201" y="115725"/>
                  <a:pt x="2008044" y="117261"/>
                  <a:pt x="2009375" y="118643"/>
                </a:cubicBezTo>
                <a:cubicBezTo>
                  <a:pt x="2010899" y="118871"/>
                  <a:pt x="2012720" y="120463"/>
                  <a:pt x="2014836" y="123421"/>
                </a:cubicBezTo>
                <a:cubicBezTo>
                  <a:pt x="2016952" y="126380"/>
                  <a:pt x="2019227" y="129338"/>
                  <a:pt x="2021662" y="132296"/>
                </a:cubicBezTo>
                <a:cubicBezTo>
                  <a:pt x="2024097" y="135254"/>
                  <a:pt x="2026554" y="136846"/>
                  <a:pt x="2029034" y="137074"/>
                </a:cubicBezTo>
                <a:cubicBezTo>
                  <a:pt x="2034888" y="141579"/>
                  <a:pt x="2039666" y="147313"/>
                  <a:pt x="2043370" y="154276"/>
                </a:cubicBezTo>
                <a:cubicBezTo>
                  <a:pt x="2047073" y="161239"/>
                  <a:pt x="2048984" y="168202"/>
                  <a:pt x="2049104" y="175164"/>
                </a:cubicBezTo>
                <a:cubicBezTo>
                  <a:pt x="2049104" y="177776"/>
                  <a:pt x="2048592" y="181155"/>
                  <a:pt x="2047568" y="185301"/>
                </a:cubicBezTo>
                <a:cubicBezTo>
                  <a:pt x="2046544" y="189448"/>
                  <a:pt x="2045008" y="192213"/>
                  <a:pt x="2042960" y="193595"/>
                </a:cubicBezTo>
                <a:cubicBezTo>
                  <a:pt x="2040665" y="193826"/>
                  <a:pt x="2038497" y="194901"/>
                  <a:pt x="2036458" y="196821"/>
                </a:cubicBezTo>
                <a:cubicBezTo>
                  <a:pt x="2034419" y="198741"/>
                  <a:pt x="2032763" y="200123"/>
                  <a:pt x="2031492" y="200968"/>
                </a:cubicBezTo>
                <a:cubicBezTo>
                  <a:pt x="2025954" y="201659"/>
                  <a:pt x="2022695" y="199662"/>
                  <a:pt x="2021713" y="194978"/>
                </a:cubicBezTo>
                <a:cubicBezTo>
                  <a:pt x="2020732" y="190293"/>
                  <a:pt x="2019623" y="186146"/>
                  <a:pt x="2018385" y="182537"/>
                </a:cubicBezTo>
                <a:cubicBezTo>
                  <a:pt x="2016005" y="178799"/>
                  <a:pt x="2013803" y="174908"/>
                  <a:pt x="2011781" y="170864"/>
                </a:cubicBezTo>
                <a:cubicBezTo>
                  <a:pt x="2009759" y="166819"/>
                  <a:pt x="2008684" y="162928"/>
                  <a:pt x="2008556" y="159191"/>
                </a:cubicBezTo>
                <a:lnTo>
                  <a:pt x="2009375" y="156734"/>
                </a:lnTo>
                <a:cubicBezTo>
                  <a:pt x="2008982" y="155735"/>
                  <a:pt x="2008743" y="154763"/>
                  <a:pt x="2008658" y="153815"/>
                </a:cubicBezTo>
                <a:cubicBezTo>
                  <a:pt x="2008573" y="152868"/>
                  <a:pt x="2008539" y="151793"/>
                  <a:pt x="2008556" y="150590"/>
                </a:cubicBezTo>
                <a:cubicBezTo>
                  <a:pt x="2009435" y="151925"/>
                  <a:pt x="2008859" y="149983"/>
                  <a:pt x="2006826" y="144765"/>
                </a:cubicBezTo>
                <a:cubicBezTo>
                  <a:pt x="2004794" y="139547"/>
                  <a:pt x="2002579" y="133691"/>
                  <a:pt x="2000182" y="127199"/>
                </a:cubicBezTo>
                <a:cubicBezTo>
                  <a:pt x="1997785" y="120706"/>
                  <a:pt x="1996481" y="116216"/>
                  <a:pt x="1996268" y="113728"/>
                </a:cubicBezTo>
                <a:close/>
                <a:moveTo>
                  <a:pt x="3103350" y="91202"/>
                </a:moveTo>
                <a:cubicBezTo>
                  <a:pt x="3099843" y="91074"/>
                  <a:pt x="3095798" y="91637"/>
                  <a:pt x="3091216" y="92891"/>
                </a:cubicBezTo>
                <a:cubicBezTo>
                  <a:pt x="3086634" y="94145"/>
                  <a:pt x="3084125" y="96859"/>
                  <a:pt x="3083690" y="101031"/>
                </a:cubicBezTo>
                <a:cubicBezTo>
                  <a:pt x="3083716" y="103642"/>
                  <a:pt x="3084279" y="106407"/>
                  <a:pt x="3085379" y="109325"/>
                </a:cubicBezTo>
                <a:cubicBezTo>
                  <a:pt x="3086480" y="112244"/>
                  <a:pt x="3087965" y="114394"/>
                  <a:pt x="3089834" y="115776"/>
                </a:cubicBezTo>
                <a:cubicBezTo>
                  <a:pt x="3097231" y="116237"/>
                  <a:pt x="3105372" y="116134"/>
                  <a:pt x="3114254" y="115469"/>
                </a:cubicBezTo>
                <a:cubicBezTo>
                  <a:pt x="3123137" y="114803"/>
                  <a:pt x="3130151" y="110810"/>
                  <a:pt x="3135296" y="103489"/>
                </a:cubicBezTo>
                <a:cubicBezTo>
                  <a:pt x="3136474" y="101774"/>
                  <a:pt x="3137191" y="100596"/>
                  <a:pt x="3137447" y="99956"/>
                </a:cubicBezTo>
                <a:cubicBezTo>
                  <a:pt x="3137702" y="99316"/>
                  <a:pt x="3137805" y="98446"/>
                  <a:pt x="3137754" y="97345"/>
                </a:cubicBezTo>
                <a:cubicBezTo>
                  <a:pt x="3137319" y="94581"/>
                  <a:pt x="3135117" y="92840"/>
                  <a:pt x="3131149" y="92123"/>
                </a:cubicBezTo>
                <a:cubicBezTo>
                  <a:pt x="3127182" y="91406"/>
                  <a:pt x="3124058" y="91099"/>
                  <a:pt x="3121780" y="91202"/>
                </a:cubicBezTo>
                <a:cubicBezTo>
                  <a:pt x="3119988" y="91253"/>
                  <a:pt x="3118350" y="91458"/>
                  <a:pt x="3116865" y="91816"/>
                </a:cubicBezTo>
                <a:cubicBezTo>
                  <a:pt x="3115381" y="92174"/>
                  <a:pt x="3113743" y="92379"/>
                  <a:pt x="3111951" y="92430"/>
                </a:cubicBezTo>
                <a:cubicBezTo>
                  <a:pt x="3110696" y="92917"/>
                  <a:pt x="3109314" y="92866"/>
                  <a:pt x="3107804" y="92277"/>
                </a:cubicBezTo>
                <a:cubicBezTo>
                  <a:pt x="3106293" y="91688"/>
                  <a:pt x="3104808" y="91330"/>
                  <a:pt x="3103350" y="91202"/>
                </a:cubicBezTo>
                <a:close/>
                <a:moveTo>
                  <a:pt x="3433876" y="82601"/>
                </a:moveTo>
                <a:cubicBezTo>
                  <a:pt x="3429553" y="82547"/>
                  <a:pt x="3424547" y="82699"/>
                  <a:pt x="3418858" y="83056"/>
                </a:cubicBezTo>
                <a:cubicBezTo>
                  <a:pt x="3413170" y="83412"/>
                  <a:pt x="3408164" y="84292"/>
                  <a:pt x="3403841" y="85695"/>
                </a:cubicBezTo>
                <a:cubicBezTo>
                  <a:pt x="3399518" y="87098"/>
                  <a:pt x="3397242" y="89343"/>
                  <a:pt x="3397015" y="92430"/>
                </a:cubicBezTo>
                <a:cubicBezTo>
                  <a:pt x="3397117" y="94811"/>
                  <a:pt x="3397834" y="96808"/>
                  <a:pt x="3399165" y="98420"/>
                </a:cubicBezTo>
                <a:cubicBezTo>
                  <a:pt x="3400496" y="100033"/>
                  <a:pt x="3401827" y="101723"/>
                  <a:pt x="3403158" y="103489"/>
                </a:cubicBezTo>
                <a:cubicBezTo>
                  <a:pt x="3406913" y="108250"/>
                  <a:pt x="3409950" y="112653"/>
                  <a:pt x="3412271" y="116698"/>
                </a:cubicBezTo>
                <a:cubicBezTo>
                  <a:pt x="3414592" y="120742"/>
                  <a:pt x="3415787" y="125350"/>
                  <a:pt x="3415855" y="130521"/>
                </a:cubicBezTo>
                <a:cubicBezTo>
                  <a:pt x="3415924" y="132500"/>
                  <a:pt x="3415787" y="134685"/>
                  <a:pt x="3415446" y="137074"/>
                </a:cubicBezTo>
                <a:cubicBezTo>
                  <a:pt x="3416119" y="138482"/>
                  <a:pt x="3417332" y="139455"/>
                  <a:pt x="3419080" y="139992"/>
                </a:cubicBezTo>
                <a:cubicBezTo>
                  <a:pt x="3420830" y="140530"/>
                  <a:pt x="3422758" y="140786"/>
                  <a:pt x="3424866" y="140760"/>
                </a:cubicBezTo>
                <a:cubicBezTo>
                  <a:pt x="3434636" y="140257"/>
                  <a:pt x="3439977" y="136554"/>
                  <a:pt x="3440890" y="129650"/>
                </a:cubicBezTo>
                <a:cubicBezTo>
                  <a:pt x="3441804" y="122747"/>
                  <a:pt x="3442332" y="115665"/>
                  <a:pt x="3442477" y="108404"/>
                </a:cubicBezTo>
                <a:lnTo>
                  <a:pt x="3443706" y="103489"/>
                </a:lnTo>
                <a:cubicBezTo>
                  <a:pt x="3443988" y="98497"/>
                  <a:pt x="3443732" y="93838"/>
                  <a:pt x="3442938" y="89512"/>
                </a:cubicBezTo>
                <a:cubicBezTo>
                  <a:pt x="3442145" y="85186"/>
                  <a:pt x="3439124" y="82882"/>
                  <a:pt x="3433876" y="82601"/>
                </a:cubicBezTo>
                <a:close/>
                <a:moveTo>
                  <a:pt x="3528898" y="35909"/>
                </a:moveTo>
                <a:cubicBezTo>
                  <a:pt x="3532814" y="35704"/>
                  <a:pt x="3537166" y="37343"/>
                  <a:pt x="3541953" y="40824"/>
                </a:cubicBezTo>
                <a:cubicBezTo>
                  <a:pt x="3546740" y="44305"/>
                  <a:pt x="3550580" y="47172"/>
                  <a:pt x="3553472" y="49425"/>
                </a:cubicBezTo>
                <a:cubicBezTo>
                  <a:pt x="3556416" y="50167"/>
                  <a:pt x="3559539" y="52164"/>
                  <a:pt x="3562841" y="55415"/>
                </a:cubicBezTo>
                <a:cubicBezTo>
                  <a:pt x="3566144" y="58666"/>
                  <a:pt x="3567935" y="62403"/>
                  <a:pt x="3568217" y="66627"/>
                </a:cubicBezTo>
                <a:cubicBezTo>
                  <a:pt x="3567858" y="70057"/>
                  <a:pt x="3565299" y="71798"/>
                  <a:pt x="3560538" y="71849"/>
                </a:cubicBezTo>
                <a:cubicBezTo>
                  <a:pt x="3555776" y="71900"/>
                  <a:pt x="3550964" y="71798"/>
                  <a:pt x="3546100" y="71542"/>
                </a:cubicBezTo>
                <a:cubicBezTo>
                  <a:pt x="3544700" y="71644"/>
                  <a:pt x="3542892" y="72054"/>
                  <a:pt x="3540673" y="72771"/>
                </a:cubicBezTo>
                <a:cubicBezTo>
                  <a:pt x="3538454" y="73487"/>
                  <a:pt x="3535622" y="73897"/>
                  <a:pt x="3532174" y="73999"/>
                </a:cubicBezTo>
                <a:cubicBezTo>
                  <a:pt x="3531014" y="74068"/>
                  <a:pt x="3530058" y="73931"/>
                  <a:pt x="3529308" y="73590"/>
                </a:cubicBezTo>
                <a:cubicBezTo>
                  <a:pt x="3529236" y="73898"/>
                  <a:pt x="3527421" y="74374"/>
                  <a:pt x="3523862" y="75016"/>
                </a:cubicBezTo>
                <a:cubicBezTo>
                  <a:pt x="3520302" y="75658"/>
                  <a:pt x="3516242" y="76255"/>
                  <a:pt x="3511680" y="76806"/>
                </a:cubicBezTo>
                <a:cubicBezTo>
                  <a:pt x="3507120" y="77357"/>
                  <a:pt x="3503302" y="77650"/>
                  <a:pt x="3500228" y="77686"/>
                </a:cubicBezTo>
                <a:cubicBezTo>
                  <a:pt x="3493444" y="77302"/>
                  <a:pt x="3486942" y="77250"/>
                  <a:pt x="3480722" y="77532"/>
                </a:cubicBezTo>
                <a:cubicBezTo>
                  <a:pt x="3474501" y="77814"/>
                  <a:pt x="3471173" y="80732"/>
                  <a:pt x="3470738" y="86287"/>
                </a:cubicBezTo>
                <a:cubicBezTo>
                  <a:pt x="3470624" y="87240"/>
                  <a:pt x="3470442" y="91386"/>
                  <a:pt x="3470192" y="98726"/>
                </a:cubicBezTo>
                <a:cubicBezTo>
                  <a:pt x="3469942" y="106065"/>
                  <a:pt x="3470306" y="113336"/>
                  <a:pt x="3471284" y="120539"/>
                </a:cubicBezTo>
                <a:cubicBezTo>
                  <a:pt x="3472263" y="127742"/>
                  <a:pt x="3474538" y="131616"/>
                  <a:pt x="3478110" y="132159"/>
                </a:cubicBezTo>
                <a:cubicBezTo>
                  <a:pt x="3485048" y="131886"/>
                  <a:pt x="3489297" y="129565"/>
                  <a:pt x="3490858" y="125196"/>
                </a:cubicBezTo>
                <a:cubicBezTo>
                  <a:pt x="3492420" y="120828"/>
                  <a:pt x="3493905" y="116049"/>
                  <a:pt x="3495313" y="110861"/>
                </a:cubicBezTo>
                <a:cubicBezTo>
                  <a:pt x="3495586" y="108455"/>
                  <a:pt x="3496678" y="106202"/>
                  <a:pt x="3498589" y="104103"/>
                </a:cubicBezTo>
                <a:cubicBezTo>
                  <a:pt x="3500501" y="102004"/>
                  <a:pt x="3501592" y="99751"/>
                  <a:pt x="3501866" y="97345"/>
                </a:cubicBezTo>
                <a:cubicBezTo>
                  <a:pt x="3502156" y="95374"/>
                  <a:pt x="3502600" y="93480"/>
                  <a:pt x="3503197" y="91662"/>
                </a:cubicBezTo>
                <a:cubicBezTo>
                  <a:pt x="3503794" y="89845"/>
                  <a:pt x="3505262" y="88872"/>
                  <a:pt x="3507600" y="88744"/>
                </a:cubicBezTo>
                <a:cubicBezTo>
                  <a:pt x="3509946" y="88847"/>
                  <a:pt x="3511909" y="89256"/>
                  <a:pt x="3513488" y="89973"/>
                </a:cubicBezTo>
                <a:cubicBezTo>
                  <a:pt x="3515066" y="90690"/>
                  <a:pt x="3516926" y="91099"/>
                  <a:pt x="3519068" y="91202"/>
                </a:cubicBezTo>
                <a:cubicBezTo>
                  <a:pt x="3523428" y="91074"/>
                  <a:pt x="3528224" y="91330"/>
                  <a:pt x="3533454" y="91970"/>
                </a:cubicBezTo>
                <a:cubicBezTo>
                  <a:pt x="3538685" y="92610"/>
                  <a:pt x="3541535" y="94401"/>
                  <a:pt x="3542004" y="97345"/>
                </a:cubicBezTo>
                <a:cubicBezTo>
                  <a:pt x="3540123" y="99664"/>
                  <a:pt x="3537059" y="102854"/>
                  <a:pt x="3532812" y="106917"/>
                </a:cubicBezTo>
                <a:cubicBezTo>
                  <a:pt x="3528564" y="110980"/>
                  <a:pt x="3524590" y="115111"/>
                  <a:pt x="3520888" y="119311"/>
                </a:cubicBezTo>
                <a:cubicBezTo>
                  <a:pt x="3517187" y="123510"/>
                  <a:pt x="3515215" y="126974"/>
                  <a:pt x="3514972" y="129702"/>
                </a:cubicBezTo>
                <a:cubicBezTo>
                  <a:pt x="3515024" y="130913"/>
                  <a:pt x="3515535" y="131767"/>
                  <a:pt x="3516508" y="132261"/>
                </a:cubicBezTo>
                <a:cubicBezTo>
                  <a:pt x="3517481" y="132756"/>
                  <a:pt x="3518607" y="132995"/>
                  <a:pt x="3519887" y="132978"/>
                </a:cubicBezTo>
                <a:cubicBezTo>
                  <a:pt x="3528465" y="133502"/>
                  <a:pt x="3534564" y="133229"/>
                  <a:pt x="3538182" y="132159"/>
                </a:cubicBezTo>
                <a:cubicBezTo>
                  <a:pt x="3541800" y="131090"/>
                  <a:pt x="3544712" y="129360"/>
                  <a:pt x="3546919" y="126971"/>
                </a:cubicBezTo>
                <a:cubicBezTo>
                  <a:pt x="3549126" y="124582"/>
                  <a:pt x="3552403" y="121669"/>
                  <a:pt x="3556749" y="118234"/>
                </a:cubicBezTo>
                <a:cubicBezTo>
                  <a:pt x="3560043" y="117466"/>
                  <a:pt x="3562773" y="115725"/>
                  <a:pt x="3564940" y="113011"/>
                </a:cubicBezTo>
                <a:cubicBezTo>
                  <a:pt x="3567108" y="110298"/>
                  <a:pt x="3569838" y="108762"/>
                  <a:pt x="3573132" y="108404"/>
                </a:cubicBezTo>
                <a:cubicBezTo>
                  <a:pt x="3575094" y="108677"/>
                  <a:pt x="3576698" y="109769"/>
                  <a:pt x="3577944" y="111680"/>
                </a:cubicBezTo>
                <a:cubicBezTo>
                  <a:pt x="3579190" y="113592"/>
                  <a:pt x="3580590" y="114684"/>
                  <a:pt x="3582142" y="114957"/>
                </a:cubicBezTo>
                <a:cubicBezTo>
                  <a:pt x="3585376" y="115623"/>
                  <a:pt x="3588329" y="118182"/>
                  <a:pt x="3591000" y="122636"/>
                </a:cubicBezTo>
                <a:cubicBezTo>
                  <a:pt x="3593670" y="127091"/>
                  <a:pt x="3595087" y="131903"/>
                  <a:pt x="3595249" y="137074"/>
                </a:cubicBezTo>
                <a:cubicBezTo>
                  <a:pt x="3595189" y="138482"/>
                  <a:pt x="3594592" y="139455"/>
                  <a:pt x="3593457" y="139992"/>
                </a:cubicBezTo>
                <a:cubicBezTo>
                  <a:pt x="3592322" y="140530"/>
                  <a:pt x="3591008" y="140786"/>
                  <a:pt x="3589515" y="140760"/>
                </a:cubicBezTo>
                <a:cubicBezTo>
                  <a:pt x="3588678" y="140743"/>
                  <a:pt x="3587894" y="140675"/>
                  <a:pt x="3587160" y="140555"/>
                </a:cubicBezTo>
                <a:cubicBezTo>
                  <a:pt x="3586426" y="140436"/>
                  <a:pt x="3585846" y="140368"/>
                  <a:pt x="3585419" y="140351"/>
                </a:cubicBezTo>
                <a:cubicBezTo>
                  <a:pt x="3584105" y="140402"/>
                  <a:pt x="3582432" y="140709"/>
                  <a:pt x="3580402" y="141272"/>
                </a:cubicBezTo>
                <a:cubicBezTo>
                  <a:pt x="3578371" y="141835"/>
                  <a:pt x="3576494" y="142347"/>
                  <a:pt x="3574770" y="142808"/>
                </a:cubicBezTo>
                <a:lnTo>
                  <a:pt x="3546919" y="142808"/>
                </a:lnTo>
                <a:cubicBezTo>
                  <a:pt x="3546458" y="142876"/>
                  <a:pt x="3545742" y="143149"/>
                  <a:pt x="3544769" y="143627"/>
                </a:cubicBezTo>
                <a:cubicBezTo>
                  <a:pt x="3543796" y="144105"/>
                  <a:pt x="3542874" y="144378"/>
                  <a:pt x="3542004" y="144446"/>
                </a:cubicBezTo>
                <a:cubicBezTo>
                  <a:pt x="3539150" y="144378"/>
                  <a:pt x="3535165" y="144287"/>
                  <a:pt x="3530050" y="144173"/>
                </a:cubicBezTo>
                <a:cubicBezTo>
                  <a:pt x="3524936" y="144060"/>
                  <a:pt x="3520253" y="144333"/>
                  <a:pt x="3516004" y="144992"/>
                </a:cubicBezTo>
                <a:cubicBezTo>
                  <a:pt x="3511754" y="145652"/>
                  <a:pt x="3509498" y="147109"/>
                  <a:pt x="3509238" y="149361"/>
                </a:cubicBezTo>
                <a:cubicBezTo>
                  <a:pt x="3509349" y="149805"/>
                  <a:pt x="3510254" y="151580"/>
                  <a:pt x="3511952" y="154686"/>
                </a:cubicBezTo>
                <a:cubicBezTo>
                  <a:pt x="3513650" y="157792"/>
                  <a:pt x="3515476" y="159566"/>
                  <a:pt x="3517430" y="160010"/>
                </a:cubicBezTo>
                <a:cubicBezTo>
                  <a:pt x="3518522" y="160898"/>
                  <a:pt x="3520433" y="161990"/>
                  <a:pt x="3523164" y="163287"/>
                </a:cubicBezTo>
                <a:cubicBezTo>
                  <a:pt x="3525894" y="164584"/>
                  <a:pt x="3527806" y="165676"/>
                  <a:pt x="3528898" y="166563"/>
                </a:cubicBezTo>
                <a:cubicBezTo>
                  <a:pt x="3536296" y="172144"/>
                  <a:pt x="3543002" y="175830"/>
                  <a:pt x="3549018" y="177622"/>
                </a:cubicBezTo>
                <a:cubicBezTo>
                  <a:pt x="3555034" y="179414"/>
                  <a:pt x="3561434" y="181462"/>
                  <a:pt x="3568217" y="183766"/>
                </a:cubicBezTo>
                <a:cubicBezTo>
                  <a:pt x="3576767" y="186914"/>
                  <a:pt x="3585266" y="189832"/>
                  <a:pt x="3593713" y="192520"/>
                </a:cubicBezTo>
                <a:cubicBezTo>
                  <a:pt x="3602160" y="195208"/>
                  <a:pt x="3610864" y="197205"/>
                  <a:pt x="3619824" y="198510"/>
                </a:cubicBezTo>
                <a:cubicBezTo>
                  <a:pt x="3620608" y="198536"/>
                  <a:pt x="3621086" y="198792"/>
                  <a:pt x="3621257" y="199278"/>
                </a:cubicBezTo>
                <a:cubicBezTo>
                  <a:pt x="3621428" y="199765"/>
                  <a:pt x="3621496" y="200328"/>
                  <a:pt x="3621462" y="200968"/>
                </a:cubicBezTo>
                <a:cubicBezTo>
                  <a:pt x="3617033" y="204731"/>
                  <a:pt x="3611964" y="207751"/>
                  <a:pt x="3606256" y="210030"/>
                </a:cubicBezTo>
                <a:cubicBezTo>
                  <a:pt x="3600548" y="212308"/>
                  <a:pt x="3594968" y="214612"/>
                  <a:pt x="3589515" y="216941"/>
                </a:cubicBezTo>
                <a:cubicBezTo>
                  <a:pt x="3585316" y="219399"/>
                  <a:pt x="3582382" y="221446"/>
                  <a:pt x="3580716" y="223085"/>
                </a:cubicBezTo>
                <a:cubicBezTo>
                  <a:pt x="3579050" y="224723"/>
                  <a:pt x="3576816" y="225952"/>
                  <a:pt x="3574012" y="226771"/>
                </a:cubicBezTo>
                <a:cubicBezTo>
                  <a:pt x="3571208" y="227590"/>
                  <a:pt x="3566000" y="228000"/>
                  <a:pt x="3558387" y="228000"/>
                </a:cubicBezTo>
                <a:cubicBezTo>
                  <a:pt x="3558114" y="231609"/>
                  <a:pt x="3557022" y="234527"/>
                  <a:pt x="3555110" y="236754"/>
                </a:cubicBezTo>
                <a:cubicBezTo>
                  <a:pt x="3553199" y="238981"/>
                  <a:pt x="3552107" y="240978"/>
                  <a:pt x="3551834" y="242744"/>
                </a:cubicBezTo>
                <a:cubicBezTo>
                  <a:pt x="3551698" y="246576"/>
                  <a:pt x="3551151" y="250484"/>
                  <a:pt x="3550196" y="254468"/>
                </a:cubicBezTo>
                <a:cubicBezTo>
                  <a:pt x="3549240" y="258453"/>
                  <a:pt x="3548694" y="262873"/>
                  <a:pt x="3548558" y="267728"/>
                </a:cubicBezTo>
                <a:cubicBezTo>
                  <a:pt x="3548527" y="279090"/>
                  <a:pt x="3548314" y="288950"/>
                  <a:pt x="3547920" y="297309"/>
                </a:cubicBezTo>
                <a:cubicBezTo>
                  <a:pt x="3547526" y="305667"/>
                  <a:pt x="3547131" y="313980"/>
                  <a:pt x="3546737" y="322247"/>
                </a:cubicBezTo>
                <a:cubicBezTo>
                  <a:pt x="3546343" y="330515"/>
                  <a:pt x="3546130" y="340193"/>
                  <a:pt x="3546100" y="351282"/>
                </a:cubicBezTo>
                <a:cubicBezTo>
                  <a:pt x="3545980" y="353654"/>
                  <a:pt x="3545196" y="355668"/>
                  <a:pt x="3543745" y="357323"/>
                </a:cubicBezTo>
                <a:cubicBezTo>
                  <a:pt x="3542294" y="358978"/>
                  <a:pt x="3540895" y="360787"/>
                  <a:pt x="3539547" y="362750"/>
                </a:cubicBezTo>
                <a:cubicBezTo>
                  <a:pt x="3536884" y="365719"/>
                  <a:pt x="3533403" y="369610"/>
                  <a:pt x="3529102" y="374423"/>
                </a:cubicBezTo>
                <a:cubicBezTo>
                  <a:pt x="3524802" y="379235"/>
                  <a:pt x="3520911" y="381897"/>
                  <a:pt x="3517430" y="382409"/>
                </a:cubicBezTo>
                <a:cubicBezTo>
                  <a:pt x="3510452" y="381992"/>
                  <a:pt x="3506568" y="379049"/>
                  <a:pt x="3505780" y="373581"/>
                </a:cubicBezTo>
                <a:cubicBezTo>
                  <a:pt x="3504991" y="368112"/>
                  <a:pt x="3504111" y="362621"/>
                  <a:pt x="3503140" y="357107"/>
                </a:cubicBezTo>
                <a:cubicBezTo>
                  <a:pt x="3502169" y="351593"/>
                  <a:pt x="3497922" y="348559"/>
                  <a:pt x="3490398" y="348005"/>
                </a:cubicBezTo>
                <a:cubicBezTo>
                  <a:pt x="3490398" y="348577"/>
                  <a:pt x="3487428" y="348867"/>
                  <a:pt x="3481490" y="348875"/>
                </a:cubicBezTo>
                <a:cubicBezTo>
                  <a:pt x="3475550" y="348884"/>
                  <a:pt x="3470328" y="348867"/>
                  <a:pt x="3465823" y="348824"/>
                </a:cubicBezTo>
                <a:cubicBezTo>
                  <a:pt x="3465004" y="348893"/>
                  <a:pt x="3463570" y="349166"/>
                  <a:pt x="3461523" y="349643"/>
                </a:cubicBezTo>
                <a:cubicBezTo>
                  <a:pt x="3459475" y="350121"/>
                  <a:pt x="3458041" y="350394"/>
                  <a:pt x="3457222" y="350463"/>
                </a:cubicBezTo>
                <a:cubicBezTo>
                  <a:pt x="3451744" y="350574"/>
                  <a:pt x="3447751" y="350352"/>
                  <a:pt x="3445242" y="349797"/>
                </a:cubicBezTo>
                <a:cubicBezTo>
                  <a:pt x="3442734" y="349242"/>
                  <a:pt x="3440174" y="348918"/>
                  <a:pt x="3437562" y="348824"/>
                </a:cubicBezTo>
                <a:cubicBezTo>
                  <a:pt x="3434542" y="348995"/>
                  <a:pt x="3431675" y="349678"/>
                  <a:pt x="3428962" y="350872"/>
                </a:cubicBezTo>
                <a:cubicBezTo>
                  <a:pt x="3426248" y="352067"/>
                  <a:pt x="3423381" y="352749"/>
                  <a:pt x="3420360" y="352920"/>
                </a:cubicBezTo>
                <a:cubicBezTo>
                  <a:pt x="3417928" y="352852"/>
                  <a:pt x="3415420" y="352579"/>
                  <a:pt x="3412834" y="352101"/>
                </a:cubicBezTo>
                <a:cubicBezTo>
                  <a:pt x="3410249" y="351623"/>
                  <a:pt x="3407433" y="351350"/>
                  <a:pt x="3404387" y="351282"/>
                </a:cubicBezTo>
                <a:cubicBezTo>
                  <a:pt x="3403722" y="351248"/>
                  <a:pt x="3402902" y="351316"/>
                  <a:pt x="3401930" y="351487"/>
                </a:cubicBezTo>
                <a:cubicBezTo>
                  <a:pt x="3400957" y="351657"/>
                  <a:pt x="3400138" y="352135"/>
                  <a:pt x="3399472" y="352920"/>
                </a:cubicBezTo>
                <a:cubicBezTo>
                  <a:pt x="3398627" y="356632"/>
                  <a:pt x="3396119" y="361496"/>
                  <a:pt x="3391946" y="367511"/>
                </a:cubicBezTo>
                <a:cubicBezTo>
                  <a:pt x="3387774" y="373527"/>
                  <a:pt x="3382090" y="376855"/>
                  <a:pt x="3374898" y="377495"/>
                </a:cubicBezTo>
                <a:cubicBezTo>
                  <a:pt x="3371340" y="377085"/>
                  <a:pt x="3369138" y="375037"/>
                  <a:pt x="3368293" y="371351"/>
                </a:cubicBezTo>
                <a:cubicBezTo>
                  <a:pt x="3367448" y="367665"/>
                  <a:pt x="3365964" y="364798"/>
                  <a:pt x="3363839" y="362750"/>
                </a:cubicBezTo>
                <a:cubicBezTo>
                  <a:pt x="3363942" y="359422"/>
                  <a:pt x="3364351" y="354200"/>
                  <a:pt x="3365068" y="347084"/>
                </a:cubicBezTo>
                <a:cubicBezTo>
                  <a:pt x="3365784" y="339967"/>
                  <a:pt x="3366194" y="331264"/>
                  <a:pt x="3366296" y="320973"/>
                </a:cubicBezTo>
                <a:cubicBezTo>
                  <a:pt x="3366399" y="309010"/>
                  <a:pt x="3366808" y="297815"/>
                  <a:pt x="3367525" y="287388"/>
                </a:cubicBezTo>
                <a:cubicBezTo>
                  <a:pt x="3368242" y="276961"/>
                  <a:pt x="3368652" y="266585"/>
                  <a:pt x="3368754" y="256260"/>
                </a:cubicBezTo>
                <a:cubicBezTo>
                  <a:pt x="3368788" y="252770"/>
                  <a:pt x="3368720" y="250432"/>
                  <a:pt x="3368549" y="249246"/>
                </a:cubicBezTo>
                <a:cubicBezTo>
                  <a:pt x="3368378" y="248060"/>
                  <a:pt x="3367901" y="246849"/>
                  <a:pt x="3367116" y="245611"/>
                </a:cubicBezTo>
                <a:lnTo>
                  <a:pt x="3367116" y="240696"/>
                </a:lnTo>
                <a:cubicBezTo>
                  <a:pt x="3367210" y="238580"/>
                  <a:pt x="3366919" y="236771"/>
                  <a:pt x="3366245" y="235270"/>
                </a:cubicBezTo>
                <a:cubicBezTo>
                  <a:pt x="3365571" y="233768"/>
                  <a:pt x="3363950" y="232983"/>
                  <a:pt x="3361382" y="232915"/>
                </a:cubicBezTo>
                <a:cubicBezTo>
                  <a:pt x="3359214" y="233171"/>
                  <a:pt x="3357508" y="234194"/>
                  <a:pt x="3356262" y="235986"/>
                </a:cubicBezTo>
                <a:cubicBezTo>
                  <a:pt x="3355016" y="237778"/>
                  <a:pt x="3353719" y="238802"/>
                  <a:pt x="3352371" y="239058"/>
                </a:cubicBezTo>
                <a:cubicBezTo>
                  <a:pt x="3350144" y="239724"/>
                  <a:pt x="3348250" y="240543"/>
                  <a:pt x="3346688" y="241516"/>
                </a:cubicBezTo>
                <a:cubicBezTo>
                  <a:pt x="3345126" y="242488"/>
                  <a:pt x="3343744" y="243308"/>
                  <a:pt x="3342541" y="243973"/>
                </a:cubicBezTo>
                <a:cubicBezTo>
                  <a:pt x="3341330" y="243922"/>
                  <a:pt x="3340476" y="243410"/>
                  <a:pt x="3339981" y="242437"/>
                </a:cubicBezTo>
                <a:cubicBezTo>
                  <a:pt x="3339486" y="241464"/>
                  <a:pt x="3339247" y="240338"/>
                  <a:pt x="3339264" y="239058"/>
                </a:cubicBezTo>
                <a:cubicBezTo>
                  <a:pt x="3339213" y="237394"/>
                  <a:pt x="3339316" y="236422"/>
                  <a:pt x="3339572" y="236140"/>
                </a:cubicBezTo>
                <a:cubicBezTo>
                  <a:pt x="3339828" y="235858"/>
                  <a:pt x="3340544" y="235193"/>
                  <a:pt x="3341722" y="234143"/>
                </a:cubicBezTo>
                <a:cubicBezTo>
                  <a:pt x="3342695" y="233068"/>
                  <a:pt x="3345460" y="230611"/>
                  <a:pt x="3350016" y="226771"/>
                </a:cubicBezTo>
                <a:cubicBezTo>
                  <a:pt x="3354572" y="222931"/>
                  <a:pt x="3357542" y="220474"/>
                  <a:pt x="3358924" y="219399"/>
                </a:cubicBezTo>
                <a:cubicBezTo>
                  <a:pt x="3360511" y="217556"/>
                  <a:pt x="3362047" y="215712"/>
                  <a:pt x="3363532" y="213869"/>
                </a:cubicBezTo>
                <a:cubicBezTo>
                  <a:pt x="3365016" y="212026"/>
                  <a:pt x="3366757" y="210183"/>
                  <a:pt x="3368754" y="208340"/>
                </a:cubicBezTo>
                <a:cubicBezTo>
                  <a:pt x="3377330" y="202068"/>
                  <a:pt x="3383626" y="196386"/>
                  <a:pt x="3387646" y="191291"/>
                </a:cubicBezTo>
                <a:cubicBezTo>
                  <a:pt x="3391664" y="186197"/>
                  <a:pt x="3394788" y="182460"/>
                  <a:pt x="3397015" y="180079"/>
                </a:cubicBezTo>
                <a:cubicBezTo>
                  <a:pt x="3399830" y="177784"/>
                  <a:pt x="3403107" y="174388"/>
                  <a:pt x="3406844" y="169891"/>
                </a:cubicBezTo>
                <a:cubicBezTo>
                  <a:pt x="3410582" y="165394"/>
                  <a:pt x="3412630" y="161282"/>
                  <a:pt x="3412988" y="157553"/>
                </a:cubicBezTo>
                <a:cubicBezTo>
                  <a:pt x="3412886" y="155343"/>
                  <a:pt x="3411452" y="153824"/>
                  <a:pt x="3408688" y="152996"/>
                </a:cubicBezTo>
                <a:cubicBezTo>
                  <a:pt x="3405923" y="152169"/>
                  <a:pt x="3402441" y="151776"/>
                  <a:pt x="3398243" y="151819"/>
                </a:cubicBezTo>
                <a:cubicBezTo>
                  <a:pt x="3394813" y="151955"/>
                  <a:pt x="3391639" y="152501"/>
                  <a:pt x="3388721" y="153457"/>
                </a:cubicBezTo>
                <a:cubicBezTo>
                  <a:pt x="3385802" y="154413"/>
                  <a:pt x="3382833" y="154959"/>
                  <a:pt x="3379812" y="155095"/>
                </a:cubicBezTo>
                <a:cubicBezTo>
                  <a:pt x="3379480" y="155889"/>
                  <a:pt x="3378507" y="155735"/>
                  <a:pt x="3376894" y="154635"/>
                </a:cubicBezTo>
                <a:cubicBezTo>
                  <a:pt x="3375282" y="153534"/>
                  <a:pt x="3373797" y="152868"/>
                  <a:pt x="3372440" y="152638"/>
                </a:cubicBezTo>
                <a:cubicBezTo>
                  <a:pt x="3370827" y="152911"/>
                  <a:pt x="3369036" y="152877"/>
                  <a:pt x="3367064" y="152535"/>
                </a:cubicBezTo>
                <a:cubicBezTo>
                  <a:pt x="3365093" y="152194"/>
                  <a:pt x="3364018" y="151136"/>
                  <a:pt x="3363839" y="149361"/>
                </a:cubicBezTo>
                <a:cubicBezTo>
                  <a:pt x="3362952" y="148184"/>
                  <a:pt x="3361860" y="146033"/>
                  <a:pt x="3360562" y="142910"/>
                </a:cubicBezTo>
                <a:cubicBezTo>
                  <a:pt x="3359265" y="139787"/>
                  <a:pt x="3358174" y="137842"/>
                  <a:pt x="3357286" y="137074"/>
                </a:cubicBezTo>
                <a:cubicBezTo>
                  <a:pt x="3355614" y="133473"/>
                  <a:pt x="3353224" y="131050"/>
                  <a:pt x="3350118" y="129804"/>
                </a:cubicBezTo>
                <a:cubicBezTo>
                  <a:pt x="3347012" y="128558"/>
                  <a:pt x="3343394" y="127978"/>
                  <a:pt x="3339264" y="128063"/>
                </a:cubicBezTo>
                <a:cubicBezTo>
                  <a:pt x="3336841" y="128012"/>
                  <a:pt x="3334520" y="128115"/>
                  <a:pt x="3332302" y="128371"/>
                </a:cubicBezTo>
                <a:cubicBezTo>
                  <a:pt x="3330083" y="128627"/>
                  <a:pt x="3327762" y="129343"/>
                  <a:pt x="3325339" y="130521"/>
                </a:cubicBezTo>
                <a:cubicBezTo>
                  <a:pt x="3322643" y="130999"/>
                  <a:pt x="3321072" y="133729"/>
                  <a:pt x="3320629" y="138712"/>
                </a:cubicBezTo>
                <a:cubicBezTo>
                  <a:pt x="3320185" y="143695"/>
                  <a:pt x="3319844" y="148064"/>
                  <a:pt x="3319605" y="151819"/>
                </a:cubicBezTo>
                <a:cubicBezTo>
                  <a:pt x="3318786" y="155940"/>
                  <a:pt x="3318172" y="160189"/>
                  <a:pt x="3317762" y="164567"/>
                </a:cubicBezTo>
                <a:cubicBezTo>
                  <a:pt x="3317352" y="168944"/>
                  <a:pt x="3317148" y="173296"/>
                  <a:pt x="3317148" y="177622"/>
                </a:cubicBezTo>
                <a:cubicBezTo>
                  <a:pt x="3316977" y="180105"/>
                  <a:pt x="3316909" y="182716"/>
                  <a:pt x="3316943" y="185455"/>
                </a:cubicBezTo>
                <a:cubicBezTo>
                  <a:pt x="3316977" y="188194"/>
                  <a:pt x="3318138" y="189679"/>
                  <a:pt x="3320424" y="189909"/>
                </a:cubicBezTo>
                <a:cubicBezTo>
                  <a:pt x="3324512" y="189884"/>
                  <a:pt x="3327805" y="189525"/>
                  <a:pt x="3330305" y="188834"/>
                </a:cubicBezTo>
                <a:cubicBezTo>
                  <a:pt x="3332805" y="188143"/>
                  <a:pt x="3335792" y="187273"/>
                  <a:pt x="3339264" y="186223"/>
                </a:cubicBezTo>
                <a:cubicBezTo>
                  <a:pt x="3344358" y="185916"/>
                  <a:pt x="3349325" y="184687"/>
                  <a:pt x="3354163" y="182537"/>
                </a:cubicBezTo>
                <a:cubicBezTo>
                  <a:pt x="3359001" y="180387"/>
                  <a:pt x="3363865" y="179158"/>
                  <a:pt x="3368754" y="178851"/>
                </a:cubicBezTo>
                <a:cubicBezTo>
                  <a:pt x="3368771" y="179474"/>
                  <a:pt x="3368839" y="180071"/>
                  <a:pt x="3368959" y="180643"/>
                </a:cubicBezTo>
                <a:cubicBezTo>
                  <a:pt x="3369078" y="181214"/>
                  <a:pt x="3369146" y="181709"/>
                  <a:pt x="3369164" y="182127"/>
                </a:cubicBezTo>
                <a:cubicBezTo>
                  <a:pt x="3369027" y="183808"/>
                  <a:pt x="3366945" y="185361"/>
                  <a:pt x="3362918" y="186786"/>
                </a:cubicBezTo>
                <a:cubicBezTo>
                  <a:pt x="3358890" y="188211"/>
                  <a:pt x="3353736" y="190481"/>
                  <a:pt x="3347456" y="193595"/>
                </a:cubicBezTo>
                <a:cubicBezTo>
                  <a:pt x="3343940" y="195413"/>
                  <a:pt x="3340425" y="197512"/>
                  <a:pt x="3336910" y="199893"/>
                </a:cubicBezTo>
                <a:cubicBezTo>
                  <a:pt x="3333394" y="202273"/>
                  <a:pt x="3330083" y="203860"/>
                  <a:pt x="3326977" y="204654"/>
                </a:cubicBezTo>
                <a:lnTo>
                  <a:pt x="3322882" y="204654"/>
                </a:lnTo>
                <a:cubicBezTo>
                  <a:pt x="3319349" y="204995"/>
                  <a:pt x="3317198" y="207180"/>
                  <a:pt x="3316431" y="211207"/>
                </a:cubicBezTo>
                <a:cubicBezTo>
                  <a:pt x="3315663" y="215235"/>
                  <a:pt x="3315356" y="219057"/>
                  <a:pt x="3315509" y="222675"/>
                </a:cubicBezTo>
                <a:lnTo>
                  <a:pt x="3315509" y="231686"/>
                </a:lnTo>
                <a:cubicBezTo>
                  <a:pt x="3315469" y="241258"/>
                  <a:pt x="3315186" y="249419"/>
                  <a:pt x="3314660" y="256169"/>
                </a:cubicBezTo>
                <a:cubicBezTo>
                  <a:pt x="3314134" y="262920"/>
                  <a:pt x="3313608" y="269807"/>
                  <a:pt x="3313082" y="276830"/>
                </a:cubicBezTo>
                <a:cubicBezTo>
                  <a:pt x="3312556" y="283854"/>
                  <a:pt x="3312273" y="292561"/>
                  <a:pt x="3312233" y="302952"/>
                </a:cubicBezTo>
                <a:lnTo>
                  <a:pt x="3310594" y="305409"/>
                </a:lnTo>
                <a:cubicBezTo>
                  <a:pt x="3310586" y="306374"/>
                  <a:pt x="3310705" y="307107"/>
                  <a:pt x="3310953" y="307611"/>
                </a:cubicBezTo>
                <a:cubicBezTo>
                  <a:pt x="3311200" y="308114"/>
                  <a:pt x="3311626" y="308746"/>
                  <a:pt x="3312233" y="309505"/>
                </a:cubicBezTo>
                <a:cubicBezTo>
                  <a:pt x="3312446" y="320120"/>
                  <a:pt x="3311712" y="329199"/>
                  <a:pt x="3310031" y="336742"/>
                </a:cubicBezTo>
                <a:cubicBezTo>
                  <a:pt x="3308350" y="344285"/>
                  <a:pt x="3304442" y="352954"/>
                  <a:pt x="3298307" y="362750"/>
                </a:cubicBezTo>
                <a:cubicBezTo>
                  <a:pt x="3296276" y="365514"/>
                  <a:pt x="3292760" y="368586"/>
                  <a:pt x="3287760" y="371965"/>
                </a:cubicBezTo>
                <a:cubicBezTo>
                  <a:pt x="3282760" y="375344"/>
                  <a:pt x="3278630" y="377187"/>
                  <a:pt x="3275371" y="377495"/>
                </a:cubicBezTo>
                <a:cubicBezTo>
                  <a:pt x="3269927" y="377170"/>
                  <a:pt x="3266480" y="374952"/>
                  <a:pt x="3265029" y="370839"/>
                </a:cubicBezTo>
                <a:cubicBezTo>
                  <a:pt x="3263579" y="366726"/>
                  <a:pt x="3262384" y="362665"/>
                  <a:pt x="3261445" y="358654"/>
                </a:cubicBezTo>
                <a:cubicBezTo>
                  <a:pt x="3260754" y="356145"/>
                  <a:pt x="3259679" y="353586"/>
                  <a:pt x="3258220" y="350975"/>
                </a:cubicBezTo>
                <a:cubicBezTo>
                  <a:pt x="3256761" y="348364"/>
                  <a:pt x="3255379" y="346008"/>
                  <a:pt x="3254073" y="343909"/>
                </a:cubicBezTo>
                <a:cubicBezTo>
                  <a:pt x="3251948" y="341571"/>
                  <a:pt x="3249440" y="339285"/>
                  <a:pt x="3246547" y="337049"/>
                </a:cubicBezTo>
                <a:cubicBezTo>
                  <a:pt x="3243654" y="334813"/>
                  <a:pt x="3242067" y="331912"/>
                  <a:pt x="3241786" y="328346"/>
                </a:cubicBezTo>
                <a:cubicBezTo>
                  <a:pt x="3241726" y="327185"/>
                  <a:pt x="3242665" y="326537"/>
                  <a:pt x="3244602" y="326400"/>
                </a:cubicBezTo>
                <a:cubicBezTo>
                  <a:pt x="3246539" y="326264"/>
                  <a:pt x="3248603" y="326229"/>
                  <a:pt x="3250796" y="326298"/>
                </a:cubicBezTo>
                <a:lnTo>
                  <a:pt x="3262674" y="326298"/>
                </a:lnTo>
                <a:cubicBezTo>
                  <a:pt x="3269330" y="326332"/>
                  <a:pt x="3274245" y="325547"/>
                  <a:pt x="3277419" y="323943"/>
                </a:cubicBezTo>
                <a:cubicBezTo>
                  <a:pt x="3280593" y="322338"/>
                  <a:pt x="3282641" y="319710"/>
                  <a:pt x="3283562" y="316058"/>
                </a:cubicBezTo>
                <a:lnTo>
                  <a:pt x="3283562" y="292303"/>
                </a:lnTo>
                <a:lnTo>
                  <a:pt x="3285200" y="288207"/>
                </a:lnTo>
                <a:lnTo>
                  <a:pt x="3285200" y="251345"/>
                </a:lnTo>
                <a:cubicBezTo>
                  <a:pt x="3285226" y="248325"/>
                  <a:pt x="3284868" y="244229"/>
                  <a:pt x="3284126" y="239058"/>
                </a:cubicBezTo>
                <a:cubicBezTo>
                  <a:pt x="3283383" y="233887"/>
                  <a:pt x="3282103" y="231020"/>
                  <a:pt x="3280286" y="230457"/>
                </a:cubicBezTo>
                <a:cubicBezTo>
                  <a:pt x="3274202" y="230756"/>
                  <a:pt x="3269270" y="232616"/>
                  <a:pt x="3265490" y="236038"/>
                </a:cubicBezTo>
                <a:cubicBezTo>
                  <a:pt x="3261710" y="239459"/>
                  <a:pt x="3257495" y="242651"/>
                  <a:pt x="3252844" y="245611"/>
                </a:cubicBezTo>
                <a:cubicBezTo>
                  <a:pt x="3250566" y="247514"/>
                  <a:pt x="3247750" y="248931"/>
                  <a:pt x="3244397" y="249861"/>
                </a:cubicBezTo>
                <a:cubicBezTo>
                  <a:pt x="3241043" y="250791"/>
                  <a:pt x="3238535" y="252105"/>
                  <a:pt x="3236871" y="253803"/>
                </a:cubicBezTo>
                <a:cubicBezTo>
                  <a:pt x="3234081" y="254340"/>
                  <a:pt x="3231879" y="252651"/>
                  <a:pt x="3230267" y="248734"/>
                </a:cubicBezTo>
                <a:cubicBezTo>
                  <a:pt x="3228654" y="244818"/>
                  <a:pt x="3227169" y="241592"/>
                  <a:pt x="3225812" y="239058"/>
                </a:cubicBezTo>
                <a:cubicBezTo>
                  <a:pt x="3224737" y="237445"/>
                  <a:pt x="3223509" y="234732"/>
                  <a:pt x="3222126" y="230918"/>
                </a:cubicBezTo>
                <a:cubicBezTo>
                  <a:pt x="3220744" y="227104"/>
                  <a:pt x="3218286" y="223264"/>
                  <a:pt x="3214754" y="219399"/>
                </a:cubicBezTo>
                <a:cubicBezTo>
                  <a:pt x="3214779" y="218784"/>
                  <a:pt x="3215035" y="218170"/>
                  <a:pt x="3215522" y="217556"/>
                </a:cubicBezTo>
                <a:cubicBezTo>
                  <a:pt x="3216008" y="216941"/>
                  <a:pt x="3216571" y="216327"/>
                  <a:pt x="3217211" y="215712"/>
                </a:cubicBezTo>
                <a:cubicBezTo>
                  <a:pt x="3224020" y="215482"/>
                  <a:pt x="3230983" y="214816"/>
                  <a:pt x="3238099" y="213716"/>
                </a:cubicBezTo>
                <a:cubicBezTo>
                  <a:pt x="3245216" y="212615"/>
                  <a:pt x="3252179" y="211233"/>
                  <a:pt x="3258988" y="209569"/>
                </a:cubicBezTo>
                <a:cubicBezTo>
                  <a:pt x="3264639" y="208719"/>
                  <a:pt x="3269675" y="207779"/>
                  <a:pt x="3274097" y="206747"/>
                </a:cubicBezTo>
                <a:cubicBezTo>
                  <a:pt x="3278519" y="205716"/>
                  <a:pt x="3282008" y="203137"/>
                  <a:pt x="3284564" y="199011"/>
                </a:cubicBezTo>
                <a:cubicBezTo>
                  <a:pt x="3287120" y="194885"/>
                  <a:pt x="3288424" y="187755"/>
                  <a:pt x="3288477" y="177622"/>
                </a:cubicBezTo>
                <a:cubicBezTo>
                  <a:pt x="3288008" y="177033"/>
                  <a:pt x="3288128" y="176060"/>
                  <a:pt x="3288836" y="174704"/>
                </a:cubicBezTo>
                <a:cubicBezTo>
                  <a:pt x="3289544" y="173347"/>
                  <a:pt x="3289970" y="171453"/>
                  <a:pt x="3290116" y="169021"/>
                </a:cubicBezTo>
                <a:cubicBezTo>
                  <a:pt x="3290047" y="168133"/>
                  <a:pt x="3289774" y="167041"/>
                  <a:pt x="3289296" y="165744"/>
                </a:cubicBezTo>
                <a:cubicBezTo>
                  <a:pt x="3288819" y="164447"/>
                  <a:pt x="3288546" y="163355"/>
                  <a:pt x="3288477" y="162468"/>
                </a:cubicBezTo>
                <a:cubicBezTo>
                  <a:pt x="3288980" y="156042"/>
                  <a:pt x="3289100" y="149643"/>
                  <a:pt x="3288836" y="143269"/>
                </a:cubicBezTo>
                <a:cubicBezTo>
                  <a:pt x="3288571" y="136895"/>
                  <a:pt x="3284902" y="133465"/>
                  <a:pt x="3277828" y="132978"/>
                </a:cubicBezTo>
                <a:lnTo>
                  <a:pt x="3276190" y="132978"/>
                </a:lnTo>
                <a:cubicBezTo>
                  <a:pt x="3268434" y="134787"/>
                  <a:pt x="3260805" y="136187"/>
                  <a:pt x="3253305" y="137176"/>
                </a:cubicBezTo>
                <a:cubicBezTo>
                  <a:pt x="3245805" y="138166"/>
                  <a:pt x="3241965" y="138951"/>
                  <a:pt x="3241786" y="139531"/>
                </a:cubicBezTo>
                <a:cubicBezTo>
                  <a:pt x="3238279" y="140103"/>
                  <a:pt x="3235258" y="137833"/>
                  <a:pt x="3232724" y="132722"/>
                </a:cubicBezTo>
                <a:cubicBezTo>
                  <a:pt x="3230190" y="127611"/>
                  <a:pt x="3228295" y="123601"/>
                  <a:pt x="3227041" y="120691"/>
                </a:cubicBezTo>
                <a:lnTo>
                  <a:pt x="3223355" y="115776"/>
                </a:lnTo>
                <a:cubicBezTo>
                  <a:pt x="3222997" y="114744"/>
                  <a:pt x="3223099" y="113942"/>
                  <a:pt x="3223662" y="113370"/>
                </a:cubicBezTo>
                <a:cubicBezTo>
                  <a:pt x="3224225" y="112798"/>
                  <a:pt x="3224942" y="112508"/>
                  <a:pt x="3225812" y="112500"/>
                </a:cubicBezTo>
                <a:cubicBezTo>
                  <a:pt x="3232161" y="113711"/>
                  <a:pt x="3238509" y="114564"/>
                  <a:pt x="3244858" y="115059"/>
                </a:cubicBezTo>
                <a:cubicBezTo>
                  <a:pt x="3251206" y="115554"/>
                  <a:pt x="3257554" y="115793"/>
                  <a:pt x="3263903" y="115776"/>
                </a:cubicBezTo>
                <a:cubicBezTo>
                  <a:pt x="3271292" y="116134"/>
                  <a:pt x="3278221" y="116032"/>
                  <a:pt x="3284689" y="115469"/>
                </a:cubicBezTo>
                <a:cubicBezTo>
                  <a:pt x="3291156" y="114906"/>
                  <a:pt x="3294604" y="111732"/>
                  <a:pt x="3295030" y="105946"/>
                </a:cubicBezTo>
                <a:lnTo>
                  <a:pt x="3295030" y="87515"/>
                </a:lnTo>
                <a:lnTo>
                  <a:pt x="3295850" y="85058"/>
                </a:lnTo>
                <a:lnTo>
                  <a:pt x="3298307" y="61712"/>
                </a:lnTo>
                <a:cubicBezTo>
                  <a:pt x="3297838" y="56669"/>
                  <a:pt x="3295295" y="53546"/>
                  <a:pt x="3290679" y="52343"/>
                </a:cubicBezTo>
                <a:cubicBezTo>
                  <a:pt x="3286062" y="51140"/>
                  <a:pt x="3283417" y="48939"/>
                  <a:pt x="3282743" y="45739"/>
                </a:cubicBezTo>
                <a:cubicBezTo>
                  <a:pt x="3283289" y="42795"/>
                  <a:pt x="3285883" y="41003"/>
                  <a:pt x="3290525" y="40363"/>
                </a:cubicBezTo>
                <a:cubicBezTo>
                  <a:pt x="3295167" y="39723"/>
                  <a:pt x="3298580" y="39467"/>
                  <a:pt x="3300764" y="39595"/>
                </a:cubicBezTo>
                <a:cubicBezTo>
                  <a:pt x="3305133" y="39800"/>
                  <a:pt x="3308888" y="40926"/>
                  <a:pt x="3312028" y="42974"/>
                </a:cubicBezTo>
                <a:cubicBezTo>
                  <a:pt x="3315168" y="45022"/>
                  <a:pt x="3318512" y="46763"/>
                  <a:pt x="3322062" y="48196"/>
                </a:cubicBezTo>
                <a:cubicBezTo>
                  <a:pt x="3325757" y="49092"/>
                  <a:pt x="3329017" y="50065"/>
                  <a:pt x="3331841" y="51114"/>
                </a:cubicBezTo>
                <a:cubicBezTo>
                  <a:pt x="3334665" y="52164"/>
                  <a:pt x="3335775" y="55287"/>
                  <a:pt x="3335169" y="60483"/>
                </a:cubicBezTo>
                <a:cubicBezTo>
                  <a:pt x="3332430" y="66823"/>
                  <a:pt x="3330126" y="74213"/>
                  <a:pt x="3328257" y="82652"/>
                </a:cubicBezTo>
                <a:cubicBezTo>
                  <a:pt x="3326388" y="91091"/>
                  <a:pt x="3325416" y="99402"/>
                  <a:pt x="3325339" y="107585"/>
                </a:cubicBezTo>
                <a:cubicBezTo>
                  <a:pt x="3325544" y="110332"/>
                  <a:pt x="3326772" y="112005"/>
                  <a:pt x="3329025" y="112602"/>
                </a:cubicBezTo>
                <a:cubicBezTo>
                  <a:pt x="3331278" y="113199"/>
                  <a:pt x="3333326" y="113438"/>
                  <a:pt x="3335169" y="113319"/>
                </a:cubicBezTo>
                <a:cubicBezTo>
                  <a:pt x="3340756" y="113106"/>
                  <a:pt x="3344872" y="111620"/>
                  <a:pt x="3347517" y="108859"/>
                </a:cubicBezTo>
                <a:cubicBezTo>
                  <a:pt x="3350161" y="106098"/>
                  <a:pt x="3352214" y="103337"/>
                  <a:pt x="3353676" y="100576"/>
                </a:cubicBezTo>
                <a:cubicBezTo>
                  <a:pt x="3355137" y="97815"/>
                  <a:pt x="3356886" y="96329"/>
                  <a:pt x="3358924" y="96117"/>
                </a:cubicBezTo>
                <a:cubicBezTo>
                  <a:pt x="3359419" y="96091"/>
                  <a:pt x="3360068" y="96142"/>
                  <a:pt x="3360870" y="96270"/>
                </a:cubicBezTo>
                <a:cubicBezTo>
                  <a:pt x="3361672" y="96398"/>
                  <a:pt x="3362116" y="96756"/>
                  <a:pt x="3362201" y="97345"/>
                </a:cubicBezTo>
                <a:cubicBezTo>
                  <a:pt x="3361638" y="97934"/>
                  <a:pt x="3360716" y="98600"/>
                  <a:pt x="3359436" y="99342"/>
                </a:cubicBezTo>
                <a:cubicBezTo>
                  <a:pt x="3358156" y="100084"/>
                  <a:pt x="3357440" y="101057"/>
                  <a:pt x="3357286" y="102260"/>
                </a:cubicBezTo>
                <a:cubicBezTo>
                  <a:pt x="3356953" y="102542"/>
                  <a:pt x="3357107" y="103310"/>
                  <a:pt x="3357747" y="104564"/>
                </a:cubicBezTo>
                <a:cubicBezTo>
                  <a:pt x="3358386" y="105818"/>
                  <a:pt x="3359052" y="107098"/>
                  <a:pt x="3359744" y="108404"/>
                </a:cubicBezTo>
                <a:cubicBezTo>
                  <a:pt x="3359809" y="120135"/>
                  <a:pt x="3361225" y="128164"/>
                  <a:pt x="3363990" y="132493"/>
                </a:cubicBezTo>
                <a:cubicBezTo>
                  <a:pt x="3366756" y="136821"/>
                  <a:pt x="3370478" y="139147"/>
                  <a:pt x="3375156" y="139471"/>
                </a:cubicBezTo>
                <a:cubicBezTo>
                  <a:pt x="3379833" y="139794"/>
                  <a:pt x="3385071" y="139815"/>
                  <a:pt x="3390871" y="139531"/>
                </a:cubicBezTo>
                <a:cubicBezTo>
                  <a:pt x="3392151" y="137466"/>
                  <a:pt x="3393277" y="135248"/>
                  <a:pt x="3394250" y="132876"/>
                </a:cubicBezTo>
                <a:cubicBezTo>
                  <a:pt x="3395222" y="130504"/>
                  <a:pt x="3395735" y="128080"/>
                  <a:pt x="3395786" y="125606"/>
                </a:cubicBezTo>
                <a:cubicBezTo>
                  <a:pt x="3395683" y="124019"/>
                  <a:pt x="3395274" y="122483"/>
                  <a:pt x="3394557" y="120998"/>
                </a:cubicBezTo>
                <a:cubicBezTo>
                  <a:pt x="3393840" y="119513"/>
                  <a:pt x="3393431" y="117773"/>
                  <a:pt x="3393328" y="115776"/>
                </a:cubicBezTo>
                <a:cubicBezTo>
                  <a:pt x="3393380" y="112755"/>
                  <a:pt x="3393380" y="109274"/>
                  <a:pt x="3393328" y="105332"/>
                </a:cubicBezTo>
                <a:cubicBezTo>
                  <a:pt x="3393277" y="101390"/>
                  <a:pt x="3392868" y="99137"/>
                  <a:pt x="3392100" y="98574"/>
                </a:cubicBezTo>
                <a:cubicBezTo>
                  <a:pt x="3392600" y="92969"/>
                  <a:pt x="3391053" y="89525"/>
                  <a:pt x="3387458" y="88244"/>
                </a:cubicBezTo>
                <a:cubicBezTo>
                  <a:pt x="3383862" y="86962"/>
                  <a:pt x="3380131" y="86249"/>
                  <a:pt x="3376263" y="86105"/>
                </a:cubicBezTo>
                <a:cubicBezTo>
                  <a:pt x="3372394" y="85961"/>
                  <a:pt x="3370301" y="84793"/>
                  <a:pt x="3369982" y="82601"/>
                </a:cubicBezTo>
                <a:cubicBezTo>
                  <a:pt x="3370233" y="82032"/>
                  <a:pt x="3372417" y="81349"/>
                  <a:pt x="3376536" y="80553"/>
                </a:cubicBezTo>
                <a:cubicBezTo>
                  <a:pt x="3380654" y="79756"/>
                  <a:pt x="3385205" y="78983"/>
                  <a:pt x="3390188" y="78232"/>
                </a:cubicBezTo>
                <a:cubicBezTo>
                  <a:pt x="3395172" y="77481"/>
                  <a:pt x="3399085" y="76889"/>
                  <a:pt x="3401930" y="76457"/>
                </a:cubicBezTo>
                <a:cubicBezTo>
                  <a:pt x="3402595" y="76406"/>
                  <a:pt x="3403414" y="76201"/>
                  <a:pt x="3404387" y="75843"/>
                </a:cubicBezTo>
                <a:cubicBezTo>
                  <a:pt x="3405360" y="75484"/>
                  <a:pt x="3406179" y="75279"/>
                  <a:pt x="3406844" y="75228"/>
                </a:cubicBezTo>
                <a:cubicBezTo>
                  <a:pt x="3414088" y="75100"/>
                  <a:pt x="3421103" y="73923"/>
                  <a:pt x="3427886" y="71696"/>
                </a:cubicBezTo>
                <a:cubicBezTo>
                  <a:pt x="3434670" y="69469"/>
                  <a:pt x="3439534" y="68189"/>
                  <a:pt x="3442477" y="67856"/>
                </a:cubicBezTo>
                <a:cubicBezTo>
                  <a:pt x="3446496" y="67702"/>
                  <a:pt x="3450029" y="67088"/>
                  <a:pt x="3453075" y="66013"/>
                </a:cubicBezTo>
                <a:cubicBezTo>
                  <a:pt x="3456122" y="64938"/>
                  <a:pt x="3459142" y="64323"/>
                  <a:pt x="3462137" y="64170"/>
                </a:cubicBezTo>
                <a:cubicBezTo>
                  <a:pt x="3463647" y="64144"/>
                  <a:pt x="3466054" y="64093"/>
                  <a:pt x="3469356" y="64016"/>
                </a:cubicBezTo>
                <a:cubicBezTo>
                  <a:pt x="3472658" y="63939"/>
                  <a:pt x="3476395" y="62762"/>
                  <a:pt x="3480568" y="60483"/>
                </a:cubicBezTo>
                <a:cubicBezTo>
                  <a:pt x="3483460" y="60176"/>
                  <a:pt x="3487812" y="59050"/>
                  <a:pt x="3493623" y="57104"/>
                </a:cubicBezTo>
                <a:cubicBezTo>
                  <a:pt x="3499434" y="55159"/>
                  <a:pt x="3504093" y="54237"/>
                  <a:pt x="3507600" y="54340"/>
                </a:cubicBezTo>
                <a:close/>
                <a:moveTo>
                  <a:pt x="562346" y="28127"/>
                </a:moveTo>
                <a:cubicBezTo>
                  <a:pt x="564417" y="28140"/>
                  <a:pt x="567967" y="29161"/>
                  <a:pt x="572995" y="31191"/>
                </a:cubicBezTo>
                <a:cubicBezTo>
                  <a:pt x="578024" y="33221"/>
                  <a:pt x="582757" y="36185"/>
                  <a:pt x="587194" y="40081"/>
                </a:cubicBezTo>
                <a:cubicBezTo>
                  <a:pt x="591631" y="43977"/>
                  <a:pt x="593998" y="48730"/>
                  <a:pt x="594293" y="54340"/>
                </a:cubicBezTo>
                <a:cubicBezTo>
                  <a:pt x="594089" y="59280"/>
                  <a:pt x="592655" y="62608"/>
                  <a:pt x="589993" y="64323"/>
                </a:cubicBezTo>
                <a:cubicBezTo>
                  <a:pt x="587331" y="66038"/>
                  <a:pt x="584668" y="68445"/>
                  <a:pt x="582006" y="71542"/>
                </a:cubicBezTo>
                <a:cubicBezTo>
                  <a:pt x="578525" y="76619"/>
                  <a:pt x="576272" y="81824"/>
                  <a:pt x="575248" y="87157"/>
                </a:cubicBezTo>
                <a:cubicBezTo>
                  <a:pt x="574224" y="92490"/>
                  <a:pt x="573200" y="98207"/>
                  <a:pt x="572176" y="104308"/>
                </a:cubicBezTo>
                <a:cubicBezTo>
                  <a:pt x="572338" y="108404"/>
                  <a:pt x="573448" y="111476"/>
                  <a:pt x="575504" y="113523"/>
                </a:cubicBezTo>
                <a:cubicBezTo>
                  <a:pt x="577560" y="115571"/>
                  <a:pt x="583277" y="116595"/>
                  <a:pt x="592655" y="116595"/>
                </a:cubicBezTo>
                <a:cubicBezTo>
                  <a:pt x="593619" y="116561"/>
                  <a:pt x="594967" y="116425"/>
                  <a:pt x="596700" y="116186"/>
                </a:cubicBezTo>
                <a:cubicBezTo>
                  <a:pt x="598432" y="115947"/>
                  <a:pt x="599677" y="115810"/>
                  <a:pt x="600437" y="115776"/>
                </a:cubicBezTo>
                <a:cubicBezTo>
                  <a:pt x="603611" y="115452"/>
                  <a:pt x="608321" y="115486"/>
                  <a:pt x="614567" y="115878"/>
                </a:cubicBezTo>
                <a:cubicBezTo>
                  <a:pt x="620813" y="116271"/>
                  <a:pt x="626752" y="116510"/>
                  <a:pt x="632384" y="116595"/>
                </a:cubicBezTo>
                <a:cubicBezTo>
                  <a:pt x="637579" y="116312"/>
                  <a:pt x="641796" y="114330"/>
                  <a:pt x="645035" y="110649"/>
                </a:cubicBezTo>
                <a:cubicBezTo>
                  <a:pt x="648274" y="106968"/>
                  <a:pt x="651308" y="103287"/>
                  <a:pt x="654137" y="99605"/>
                </a:cubicBezTo>
                <a:cubicBezTo>
                  <a:pt x="656966" y="95924"/>
                  <a:pt x="660364" y="93942"/>
                  <a:pt x="664331" y="93659"/>
                </a:cubicBezTo>
                <a:cubicBezTo>
                  <a:pt x="665508" y="93642"/>
                  <a:pt x="666532" y="93676"/>
                  <a:pt x="667402" y="93761"/>
                </a:cubicBezTo>
                <a:cubicBezTo>
                  <a:pt x="668273" y="93847"/>
                  <a:pt x="669297" y="94086"/>
                  <a:pt x="670474" y="94478"/>
                </a:cubicBezTo>
                <a:cubicBezTo>
                  <a:pt x="678478" y="98941"/>
                  <a:pt x="685919" y="103532"/>
                  <a:pt x="692796" y="108250"/>
                </a:cubicBezTo>
                <a:cubicBezTo>
                  <a:pt x="699674" y="112969"/>
                  <a:pt x="704657" y="119300"/>
                  <a:pt x="707746" y="127244"/>
                </a:cubicBezTo>
                <a:cubicBezTo>
                  <a:pt x="707771" y="130709"/>
                  <a:pt x="706901" y="132995"/>
                  <a:pt x="705135" y="134105"/>
                </a:cubicBezTo>
                <a:cubicBezTo>
                  <a:pt x="703368" y="135214"/>
                  <a:pt x="701781" y="136477"/>
                  <a:pt x="700373" y="137893"/>
                </a:cubicBezTo>
                <a:cubicBezTo>
                  <a:pt x="697386" y="140907"/>
                  <a:pt x="695758" y="146757"/>
                  <a:pt x="695490" y="155441"/>
                </a:cubicBezTo>
                <a:cubicBezTo>
                  <a:pt x="695223" y="164125"/>
                  <a:pt x="695195" y="173533"/>
                  <a:pt x="695407" y="183663"/>
                </a:cubicBezTo>
                <a:cubicBezTo>
                  <a:pt x="695619" y="193794"/>
                  <a:pt x="694952" y="202536"/>
                  <a:pt x="693404" y="209889"/>
                </a:cubicBezTo>
                <a:cubicBezTo>
                  <a:pt x="691856" y="217242"/>
                  <a:pt x="688309" y="221094"/>
                  <a:pt x="682761" y="221446"/>
                </a:cubicBezTo>
                <a:cubicBezTo>
                  <a:pt x="677740" y="221618"/>
                  <a:pt x="674585" y="222822"/>
                  <a:pt x="673296" y="225057"/>
                </a:cubicBezTo>
                <a:cubicBezTo>
                  <a:pt x="672006" y="227292"/>
                  <a:pt x="670762" y="229527"/>
                  <a:pt x="669564" y="231762"/>
                </a:cubicBezTo>
                <a:cubicBezTo>
                  <a:pt x="668366" y="233997"/>
                  <a:pt x="665392" y="235200"/>
                  <a:pt x="660644" y="235372"/>
                </a:cubicBezTo>
                <a:cubicBezTo>
                  <a:pt x="655123" y="235190"/>
                  <a:pt x="651148" y="233916"/>
                  <a:pt x="648721" y="231549"/>
                </a:cubicBezTo>
                <a:cubicBezTo>
                  <a:pt x="646294" y="229183"/>
                  <a:pt x="644140" y="226816"/>
                  <a:pt x="642259" y="224450"/>
                </a:cubicBezTo>
                <a:cubicBezTo>
                  <a:pt x="640378" y="222084"/>
                  <a:pt x="637496" y="220809"/>
                  <a:pt x="633612" y="220627"/>
                </a:cubicBezTo>
                <a:cubicBezTo>
                  <a:pt x="632998" y="220602"/>
                  <a:pt x="632384" y="220653"/>
                  <a:pt x="631769" y="220781"/>
                </a:cubicBezTo>
                <a:cubicBezTo>
                  <a:pt x="631155" y="220909"/>
                  <a:pt x="630541" y="221267"/>
                  <a:pt x="629926" y="221856"/>
                </a:cubicBezTo>
                <a:lnTo>
                  <a:pt x="575453" y="224313"/>
                </a:lnTo>
                <a:lnTo>
                  <a:pt x="572176" y="228000"/>
                </a:lnTo>
                <a:lnTo>
                  <a:pt x="572176" y="242744"/>
                </a:lnTo>
                <a:cubicBezTo>
                  <a:pt x="572108" y="243512"/>
                  <a:pt x="571835" y="244741"/>
                  <a:pt x="571357" y="246431"/>
                </a:cubicBezTo>
                <a:cubicBezTo>
                  <a:pt x="570879" y="248120"/>
                  <a:pt x="570606" y="249349"/>
                  <a:pt x="570538" y="250117"/>
                </a:cubicBezTo>
                <a:cubicBezTo>
                  <a:pt x="570427" y="252805"/>
                  <a:pt x="570649" y="255620"/>
                  <a:pt x="571204" y="258564"/>
                </a:cubicBezTo>
                <a:cubicBezTo>
                  <a:pt x="571758" y="261508"/>
                  <a:pt x="572082" y="264426"/>
                  <a:pt x="572176" y="267319"/>
                </a:cubicBezTo>
                <a:cubicBezTo>
                  <a:pt x="572074" y="271005"/>
                  <a:pt x="571664" y="274691"/>
                  <a:pt x="570948" y="278377"/>
                </a:cubicBezTo>
                <a:cubicBezTo>
                  <a:pt x="570231" y="282064"/>
                  <a:pt x="569821" y="285750"/>
                  <a:pt x="569719" y="289436"/>
                </a:cubicBezTo>
                <a:cubicBezTo>
                  <a:pt x="569753" y="296134"/>
                  <a:pt x="569889" y="302704"/>
                  <a:pt x="570128" y="309147"/>
                </a:cubicBezTo>
                <a:cubicBezTo>
                  <a:pt x="570367" y="315589"/>
                  <a:pt x="570504" y="322262"/>
                  <a:pt x="570538" y="329165"/>
                </a:cubicBezTo>
                <a:cubicBezTo>
                  <a:pt x="570504" y="339532"/>
                  <a:pt x="570367" y="346853"/>
                  <a:pt x="570128" y="351128"/>
                </a:cubicBezTo>
                <a:cubicBezTo>
                  <a:pt x="569889" y="355403"/>
                  <a:pt x="569753" y="359550"/>
                  <a:pt x="569719" y="363569"/>
                </a:cubicBezTo>
                <a:cubicBezTo>
                  <a:pt x="569548" y="363825"/>
                  <a:pt x="568661" y="365361"/>
                  <a:pt x="567057" y="368177"/>
                </a:cubicBezTo>
                <a:cubicBezTo>
                  <a:pt x="565452" y="370993"/>
                  <a:pt x="564155" y="373552"/>
                  <a:pt x="563166" y="375856"/>
                </a:cubicBezTo>
                <a:cubicBezTo>
                  <a:pt x="562961" y="377904"/>
                  <a:pt x="561527" y="380771"/>
                  <a:pt x="558865" y="384457"/>
                </a:cubicBezTo>
                <a:cubicBezTo>
                  <a:pt x="556203" y="388143"/>
                  <a:pt x="553541" y="390191"/>
                  <a:pt x="550878" y="390601"/>
                </a:cubicBezTo>
                <a:cubicBezTo>
                  <a:pt x="543316" y="386834"/>
                  <a:pt x="538371" y="381262"/>
                  <a:pt x="536043" y="373884"/>
                </a:cubicBezTo>
                <a:cubicBezTo>
                  <a:pt x="533714" y="366507"/>
                  <a:pt x="532683" y="357810"/>
                  <a:pt x="532948" y="347793"/>
                </a:cubicBezTo>
                <a:cubicBezTo>
                  <a:pt x="533214" y="337776"/>
                  <a:pt x="533456" y="326925"/>
                  <a:pt x="533676" y="315239"/>
                </a:cubicBezTo>
                <a:cubicBezTo>
                  <a:pt x="532319" y="312551"/>
                  <a:pt x="531551" y="309531"/>
                  <a:pt x="531372" y="306177"/>
                </a:cubicBezTo>
                <a:cubicBezTo>
                  <a:pt x="531193" y="302824"/>
                  <a:pt x="531142" y="299291"/>
                  <a:pt x="531219" y="295580"/>
                </a:cubicBezTo>
                <a:cubicBezTo>
                  <a:pt x="531234" y="294207"/>
                  <a:pt x="531386" y="291264"/>
                  <a:pt x="531674" y="286751"/>
                </a:cubicBezTo>
                <a:cubicBezTo>
                  <a:pt x="531962" y="282238"/>
                  <a:pt x="532296" y="277839"/>
                  <a:pt x="532675" y="273554"/>
                </a:cubicBezTo>
                <a:cubicBezTo>
                  <a:pt x="533054" y="269268"/>
                  <a:pt x="533388" y="266780"/>
                  <a:pt x="533676" y="266090"/>
                </a:cubicBezTo>
                <a:cubicBezTo>
                  <a:pt x="533642" y="261994"/>
                  <a:pt x="533506" y="258103"/>
                  <a:pt x="533267" y="254417"/>
                </a:cubicBezTo>
                <a:cubicBezTo>
                  <a:pt x="533028" y="250731"/>
                  <a:pt x="532891" y="247250"/>
                  <a:pt x="532857" y="243973"/>
                </a:cubicBezTo>
                <a:cubicBezTo>
                  <a:pt x="532883" y="242591"/>
                  <a:pt x="533139" y="240850"/>
                  <a:pt x="533625" y="238751"/>
                </a:cubicBezTo>
                <a:cubicBezTo>
                  <a:pt x="534111" y="236652"/>
                  <a:pt x="534675" y="235116"/>
                  <a:pt x="535314" y="234143"/>
                </a:cubicBezTo>
                <a:cubicBezTo>
                  <a:pt x="535263" y="232838"/>
                  <a:pt x="534751" y="231455"/>
                  <a:pt x="533779" y="229996"/>
                </a:cubicBezTo>
                <a:cubicBezTo>
                  <a:pt x="532806" y="228537"/>
                  <a:pt x="531680" y="227462"/>
                  <a:pt x="530400" y="226771"/>
                </a:cubicBezTo>
                <a:cubicBezTo>
                  <a:pt x="530408" y="226822"/>
                  <a:pt x="523735" y="227027"/>
                  <a:pt x="510382" y="227385"/>
                </a:cubicBezTo>
                <a:cubicBezTo>
                  <a:pt x="497028" y="227744"/>
                  <a:pt x="475713" y="227948"/>
                  <a:pt x="446437" y="228000"/>
                </a:cubicBezTo>
                <a:cubicBezTo>
                  <a:pt x="444235" y="230048"/>
                  <a:pt x="443211" y="232915"/>
                  <a:pt x="443365" y="236601"/>
                </a:cubicBezTo>
                <a:cubicBezTo>
                  <a:pt x="443518" y="240287"/>
                  <a:pt x="443314" y="243564"/>
                  <a:pt x="442751" y="246431"/>
                </a:cubicBezTo>
                <a:cubicBezTo>
                  <a:pt x="442773" y="249305"/>
                  <a:pt x="442227" y="253431"/>
                  <a:pt x="441112" y="258809"/>
                </a:cubicBezTo>
                <a:cubicBezTo>
                  <a:pt x="439997" y="264186"/>
                  <a:pt x="438177" y="269132"/>
                  <a:pt x="435651" y="273645"/>
                </a:cubicBezTo>
                <a:cubicBezTo>
                  <a:pt x="433126" y="278157"/>
                  <a:pt x="429758" y="280554"/>
                  <a:pt x="425548" y="280835"/>
                </a:cubicBezTo>
                <a:cubicBezTo>
                  <a:pt x="421197" y="280656"/>
                  <a:pt x="417408" y="279069"/>
                  <a:pt x="414183" y="276074"/>
                </a:cubicBezTo>
                <a:cubicBezTo>
                  <a:pt x="410957" y="273079"/>
                  <a:pt x="408602" y="269751"/>
                  <a:pt x="407118" y="266090"/>
                </a:cubicBezTo>
                <a:cubicBezTo>
                  <a:pt x="407133" y="237382"/>
                  <a:pt x="407239" y="215614"/>
                  <a:pt x="407436" y="200786"/>
                </a:cubicBezTo>
                <a:cubicBezTo>
                  <a:pt x="407633" y="185958"/>
                  <a:pt x="407830" y="174201"/>
                  <a:pt x="408028" y="165517"/>
                </a:cubicBezTo>
                <a:cubicBezTo>
                  <a:pt x="408225" y="156832"/>
                  <a:pt x="408331" y="147351"/>
                  <a:pt x="408346" y="137074"/>
                </a:cubicBezTo>
                <a:cubicBezTo>
                  <a:pt x="408483" y="132347"/>
                  <a:pt x="407903" y="127671"/>
                  <a:pt x="406606" y="123046"/>
                </a:cubicBezTo>
                <a:cubicBezTo>
                  <a:pt x="405309" y="118421"/>
                  <a:pt x="402476" y="115179"/>
                  <a:pt x="398107" y="113319"/>
                </a:cubicBezTo>
                <a:cubicBezTo>
                  <a:pt x="396844" y="112585"/>
                  <a:pt x="395684" y="112005"/>
                  <a:pt x="394625" y="111578"/>
                </a:cubicBezTo>
                <a:cubicBezTo>
                  <a:pt x="393567" y="111151"/>
                  <a:pt x="392817" y="110366"/>
                  <a:pt x="392373" y="109223"/>
                </a:cubicBezTo>
                <a:cubicBezTo>
                  <a:pt x="395496" y="105682"/>
                  <a:pt x="400616" y="103446"/>
                  <a:pt x="407732" y="102516"/>
                </a:cubicBezTo>
                <a:cubicBezTo>
                  <a:pt x="414848" y="101586"/>
                  <a:pt x="419968" y="101091"/>
                  <a:pt x="423091" y="101031"/>
                </a:cubicBezTo>
                <a:cubicBezTo>
                  <a:pt x="425625" y="100938"/>
                  <a:pt x="428441" y="101535"/>
                  <a:pt x="431538" y="102823"/>
                </a:cubicBezTo>
                <a:cubicBezTo>
                  <a:pt x="434636" y="104112"/>
                  <a:pt x="437554" y="105426"/>
                  <a:pt x="440293" y="106765"/>
                </a:cubicBezTo>
                <a:cubicBezTo>
                  <a:pt x="444184" y="107243"/>
                  <a:pt x="446846" y="109359"/>
                  <a:pt x="448280" y="113114"/>
                </a:cubicBezTo>
                <a:cubicBezTo>
                  <a:pt x="449713" y="116868"/>
                  <a:pt x="452376" y="119394"/>
                  <a:pt x="456266" y="120691"/>
                </a:cubicBezTo>
                <a:cubicBezTo>
                  <a:pt x="461002" y="120657"/>
                  <a:pt x="470166" y="120520"/>
                  <a:pt x="483759" y="120281"/>
                </a:cubicBezTo>
                <a:cubicBezTo>
                  <a:pt x="497352" y="120043"/>
                  <a:pt x="511534" y="119906"/>
                  <a:pt x="526304" y="119872"/>
                </a:cubicBezTo>
                <a:cubicBezTo>
                  <a:pt x="528727" y="119087"/>
                  <a:pt x="530434" y="117995"/>
                  <a:pt x="531424" y="116595"/>
                </a:cubicBezTo>
                <a:cubicBezTo>
                  <a:pt x="532413" y="115196"/>
                  <a:pt x="532891" y="113285"/>
                  <a:pt x="532857" y="110861"/>
                </a:cubicBezTo>
                <a:cubicBezTo>
                  <a:pt x="532866" y="109351"/>
                  <a:pt x="532746" y="108378"/>
                  <a:pt x="532499" y="107943"/>
                </a:cubicBezTo>
                <a:cubicBezTo>
                  <a:pt x="532251" y="107508"/>
                  <a:pt x="531825" y="106842"/>
                  <a:pt x="531219" y="105946"/>
                </a:cubicBezTo>
                <a:cubicBezTo>
                  <a:pt x="531876" y="105863"/>
                  <a:pt x="532382" y="104164"/>
                  <a:pt x="532736" y="100849"/>
                </a:cubicBezTo>
                <a:cubicBezTo>
                  <a:pt x="533090" y="97535"/>
                  <a:pt x="533444" y="93925"/>
                  <a:pt x="533798" y="90018"/>
                </a:cubicBezTo>
                <a:cubicBezTo>
                  <a:pt x="534151" y="86112"/>
                  <a:pt x="534657" y="83230"/>
                  <a:pt x="535314" y="81372"/>
                </a:cubicBezTo>
                <a:cubicBezTo>
                  <a:pt x="535246" y="80399"/>
                  <a:pt x="534973" y="79068"/>
                  <a:pt x="534495" y="77378"/>
                </a:cubicBezTo>
                <a:cubicBezTo>
                  <a:pt x="534018" y="75689"/>
                  <a:pt x="533744" y="74563"/>
                  <a:pt x="533676" y="73999"/>
                </a:cubicBezTo>
                <a:cubicBezTo>
                  <a:pt x="533932" y="65816"/>
                  <a:pt x="533420" y="58939"/>
                  <a:pt x="532140" y="53367"/>
                </a:cubicBezTo>
                <a:cubicBezTo>
                  <a:pt x="530860" y="47795"/>
                  <a:pt x="527277" y="43478"/>
                  <a:pt x="521389" y="40414"/>
                </a:cubicBezTo>
                <a:cubicBezTo>
                  <a:pt x="521440" y="39561"/>
                  <a:pt x="521747" y="38810"/>
                  <a:pt x="522310" y="38162"/>
                </a:cubicBezTo>
                <a:cubicBezTo>
                  <a:pt x="522874" y="37513"/>
                  <a:pt x="523386" y="37172"/>
                  <a:pt x="523846" y="37138"/>
                </a:cubicBezTo>
                <a:cubicBezTo>
                  <a:pt x="529674" y="36762"/>
                  <a:pt x="535937" y="35261"/>
                  <a:pt x="542636" y="32632"/>
                </a:cubicBezTo>
                <a:cubicBezTo>
                  <a:pt x="549334" y="30004"/>
                  <a:pt x="555904" y="28502"/>
                  <a:pt x="562346" y="28127"/>
                </a:cubicBezTo>
                <a:close/>
                <a:moveTo>
                  <a:pt x="2933376" y="25670"/>
                </a:moveTo>
                <a:cubicBezTo>
                  <a:pt x="2939187" y="25721"/>
                  <a:pt x="2943743" y="26847"/>
                  <a:pt x="2947045" y="29049"/>
                </a:cubicBezTo>
                <a:cubicBezTo>
                  <a:pt x="2950348" y="31250"/>
                  <a:pt x="2954392" y="34219"/>
                  <a:pt x="2959179" y="37957"/>
                </a:cubicBezTo>
                <a:cubicBezTo>
                  <a:pt x="2961654" y="39638"/>
                  <a:pt x="2964077" y="40986"/>
                  <a:pt x="2966449" y="42001"/>
                </a:cubicBezTo>
                <a:cubicBezTo>
                  <a:pt x="2968821" y="43017"/>
                  <a:pt x="2971040" y="44672"/>
                  <a:pt x="2973105" y="46967"/>
                </a:cubicBezTo>
                <a:cubicBezTo>
                  <a:pt x="2972934" y="52138"/>
                  <a:pt x="2972251" y="55415"/>
                  <a:pt x="2971057" y="56797"/>
                </a:cubicBezTo>
                <a:cubicBezTo>
                  <a:pt x="2969862" y="58180"/>
                  <a:pt x="2969180" y="59818"/>
                  <a:pt x="2969009" y="61712"/>
                </a:cubicBezTo>
                <a:cubicBezTo>
                  <a:pt x="2963684" y="73206"/>
                  <a:pt x="2958667" y="84725"/>
                  <a:pt x="2953957" y="96270"/>
                </a:cubicBezTo>
                <a:cubicBezTo>
                  <a:pt x="2949247" y="107815"/>
                  <a:pt x="2943615" y="119232"/>
                  <a:pt x="2937062" y="130521"/>
                </a:cubicBezTo>
                <a:cubicBezTo>
                  <a:pt x="2936857" y="131238"/>
                  <a:pt x="2936038" y="132261"/>
                  <a:pt x="2934605" y="133593"/>
                </a:cubicBezTo>
                <a:cubicBezTo>
                  <a:pt x="2933171" y="134924"/>
                  <a:pt x="2932352" y="135948"/>
                  <a:pt x="2932147" y="136664"/>
                </a:cubicBezTo>
                <a:cubicBezTo>
                  <a:pt x="2932139" y="140844"/>
                  <a:pt x="2932928" y="143680"/>
                  <a:pt x="2934514" y="145174"/>
                </a:cubicBezTo>
                <a:cubicBezTo>
                  <a:pt x="2936099" y="146669"/>
                  <a:pt x="2937707" y="148777"/>
                  <a:pt x="2939337" y="151500"/>
                </a:cubicBezTo>
                <a:cubicBezTo>
                  <a:pt x="2940968" y="154223"/>
                  <a:pt x="2941848" y="159517"/>
                  <a:pt x="2941977" y="167383"/>
                </a:cubicBezTo>
                <a:cubicBezTo>
                  <a:pt x="2942386" y="168893"/>
                  <a:pt x="2941875" y="171606"/>
                  <a:pt x="2940441" y="175523"/>
                </a:cubicBezTo>
                <a:cubicBezTo>
                  <a:pt x="2939008" y="179439"/>
                  <a:pt x="2937881" y="182870"/>
                  <a:pt x="2937062" y="185813"/>
                </a:cubicBezTo>
                <a:cubicBezTo>
                  <a:pt x="2937062" y="186658"/>
                  <a:pt x="2937164" y="187529"/>
                  <a:pt x="2937369" y="188424"/>
                </a:cubicBezTo>
                <a:cubicBezTo>
                  <a:pt x="2937574" y="189320"/>
                  <a:pt x="2937881" y="190088"/>
                  <a:pt x="2938291" y="190728"/>
                </a:cubicBezTo>
                <a:cubicBezTo>
                  <a:pt x="2938726" y="196454"/>
                  <a:pt x="2938470" y="201898"/>
                  <a:pt x="2937523" y="207060"/>
                </a:cubicBezTo>
                <a:cubicBezTo>
                  <a:pt x="2936576" y="212222"/>
                  <a:pt x="2936012" y="217154"/>
                  <a:pt x="2935833" y="221856"/>
                </a:cubicBezTo>
                <a:cubicBezTo>
                  <a:pt x="2935347" y="226694"/>
                  <a:pt x="2935398" y="233503"/>
                  <a:pt x="2935987" y="242284"/>
                </a:cubicBezTo>
                <a:cubicBezTo>
                  <a:pt x="2936576" y="251064"/>
                  <a:pt x="2936934" y="259819"/>
                  <a:pt x="2937062" y="268548"/>
                </a:cubicBezTo>
                <a:cubicBezTo>
                  <a:pt x="2936883" y="269904"/>
                  <a:pt x="2936320" y="271389"/>
                  <a:pt x="2935373" y="273002"/>
                </a:cubicBezTo>
                <a:cubicBezTo>
                  <a:pt x="2934425" y="274614"/>
                  <a:pt x="2934169" y="275587"/>
                  <a:pt x="2934605" y="275920"/>
                </a:cubicBezTo>
                <a:cubicBezTo>
                  <a:pt x="2934476" y="276585"/>
                  <a:pt x="2934630" y="279350"/>
                  <a:pt x="2935065" y="284214"/>
                </a:cubicBezTo>
                <a:cubicBezTo>
                  <a:pt x="2935501" y="289078"/>
                  <a:pt x="2935757" y="294504"/>
                  <a:pt x="2935833" y="300494"/>
                </a:cubicBezTo>
                <a:cubicBezTo>
                  <a:pt x="2935936" y="302952"/>
                  <a:pt x="2936345" y="305409"/>
                  <a:pt x="2937062" y="307867"/>
                </a:cubicBezTo>
                <a:cubicBezTo>
                  <a:pt x="2937779" y="310324"/>
                  <a:pt x="2938188" y="312782"/>
                  <a:pt x="2938291" y="315239"/>
                </a:cubicBezTo>
                <a:cubicBezTo>
                  <a:pt x="2938393" y="317765"/>
                  <a:pt x="2938188" y="320086"/>
                  <a:pt x="2937676" y="322202"/>
                </a:cubicBezTo>
                <a:cubicBezTo>
                  <a:pt x="2937164" y="324318"/>
                  <a:pt x="2935731" y="325820"/>
                  <a:pt x="2933376" y="326707"/>
                </a:cubicBezTo>
                <a:lnTo>
                  <a:pt x="2938291" y="336537"/>
                </a:lnTo>
                <a:lnTo>
                  <a:pt x="2938291" y="370941"/>
                </a:lnTo>
                <a:lnTo>
                  <a:pt x="2935833" y="374628"/>
                </a:lnTo>
                <a:cubicBezTo>
                  <a:pt x="2935850" y="375643"/>
                  <a:pt x="2935919" y="376684"/>
                  <a:pt x="2936038" y="377751"/>
                </a:cubicBezTo>
                <a:cubicBezTo>
                  <a:pt x="2936157" y="378817"/>
                  <a:pt x="2936226" y="379961"/>
                  <a:pt x="2936243" y="381181"/>
                </a:cubicBezTo>
                <a:cubicBezTo>
                  <a:pt x="2936277" y="388357"/>
                  <a:pt x="2934980" y="395098"/>
                  <a:pt x="2932352" y="401403"/>
                </a:cubicBezTo>
                <a:cubicBezTo>
                  <a:pt x="2929724" y="407709"/>
                  <a:pt x="2925560" y="411071"/>
                  <a:pt x="2919860" y="411489"/>
                </a:cubicBezTo>
                <a:cubicBezTo>
                  <a:pt x="2914894" y="411489"/>
                  <a:pt x="2911003" y="410261"/>
                  <a:pt x="2908187" y="407803"/>
                </a:cubicBezTo>
                <a:cubicBezTo>
                  <a:pt x="2905371" y="405346"/>
                  <a:pt x="2903938" y="401659"/>
                  <a:pt x="2903886" y="396745"/>
                </a:cubicBezTo>
                <a:lnTo>
                  <a:pt x="2903886" y="348824"/>
                </a:lnTo>
                <a:lnTo>
                  <a:pt x="2905115" y="347596"/>
                </a:lnTo>
                <a:cubicBezTo>
                  <a:pt x="2905115" y="346623"/>
                  <a:pt x="2905013" y="345906"/>
                  <a:pt x="2904808" y="345445"/>
                </a:cubicBezTo>
                <a:cubicBezTo>
                  <a:pt x="2904603" y="344985"/>
                  <a:pt x="2904296" y="344473"/>
                  <a:pt x="2903886" y="343909"/>
                </a:cubicBezTo>
                <a:cubicBezTo>
                  <a:pt x="2903682" y="341042"/>
                  <a:pt x="2903579" y="336537"/>
                  <a:pt x="2903579" y="330393"/>
                </a:cubicBezTo>
                <a:cubicBezTo>
                  <a:pt x="2903579" y="324250"/>
                  <a:pt x="2904910" y="318925"/>
                  <a:pt x="2907573" y="314420"/>
                </a:cubicBezTo>
                <a:cubicBezTo>
                  <a:pt x="2906881" y="311178"/>
                  <a:pt x="2906113" y="308037"/>
                  <a:pt x="2905269" y="305000"/>
                </a:cubicBezTo>
                <a:cubicBezTo>
                  <a:pt x="2904424" y="301962"/>
                  <a:pt x="2903963" y="298822"/>
                  <a:pt x="2903886" y="295580"/>
                </a:cubicBezTo>
                <a:cubicBezTo>
                  <a:pt x="2903400" y="294701"/>
                  <a:pt x="2903451" y="293489"/>
                  <a:pt x="2904040" y="291945"/>
                </a:cubicBezTo>
                <a:cubicBezTo>
                  <a:pt x="2904629" y="290400"/>
                  <a:pt x="2904987" y="288881"/>
                  <a:pt x="2905115" y="287388"/>
                </a:cubicBezTo>
                <a:cubicBezTo>
                  <a:pt x="2905166" y="276159"/>
                  <a:pt x="2905371" y="265646"/>
                  <a:pt x="2905730" y="255851"/>
                </a:cubicBezTo>
                <a:cubicBezTo>
                  <a:pt x="2906088" y="246055"/>
                  <a:pt x="2906293" y="235543"/>
                  <a:pt x="2906344" y="224313"/>
                </a:cubicBezTo>
                <a:cubicBezTo>
                  <a:pt x="2906446" y="223238"/>
                  <a:pt x="2906856" y="221498"/>
                  <a:pt x="2907573" y="219091"/>
                </a:cubicBezTo>
                <a:cubicBezTo>
                  <a:pt x="2908289" y="216685"/>
                  <a:pt x="2908699" y="215149"/>
                  <a:pt x="2908801" y="214484"/>
                </a:cubicBezTo>
                <a:cubicBezTo>
                  <a:pt x="2908827" y="213084"/>
                  <a:pt x="2908776" y="211685"/>
                  <a:pt x="2908648" y="210286"/>
                </a:cubicBezTo>
                <a:cubicBezTo>
                  <a:pt x="2908520" y="208886"/>
                  <a:pt x="2908161" y="207282"/>
                  <a:pt x="2907573" y="205473"/>
                </a:cubicBezTo>
                <a:cubicBezTo>
                  <a:pt x="2907656" y="204851"/>
                  <a:pt x="2907671" y="202181"/>
                  <a:pt x="2907618" y="197464"/>
                </a:cubicBezTo>
                <a:cubicBezTo>
                  <a:pt x="2907565" y="192746"/>
                  <a:pt x="2906943" y="188074"/>
                  <a:pt x="2905752" y="183447"/>
                </a:cubicBezTo>
                <a:cubicBezTo>
                  <a:pt x="2904561" y="178820"/>
                  <a:pt x="2902301" y="176333"/>
                  <a:pt x="2898972" y="175984"/>
                </a:cubicBezTo>
                <a:cubicBezTo>
                  <a:pt x="2897307" y="176368"/>
                  <a:pt x="2895516" y="178569"/>
                  <a:pt x="2893596" y="182588"/>
                </a:cubicBezTo>
                <a:cubicBezTo>
                  <a:pt x="2891676" y="186607"/>
                  <a:pt x="2889782" y="190140"/>
                  <a:pt x="2887913" y="193186"/>
                </a:cubicBezTo>
                <a:cubicBezTo>
                  <a:pt x="2884816" y="198024"/>
                  <a:pt x="2880361" y="203297"/>
                  <a:pt x="2874551" y="209006"/>
                </a:cubicBezTo>
                <a:cubicBezTo>
                  <a:pt x="2868740" y="214714"/>
                  <a:pt x="2862955" y="220090"/>
                  <a:pt x="2857195" y="225133"/>
                </a:cubicBezTo>
                <a:cubicBezTo>
                  <a:pt x="2855147" y="226174"/>
                  <a:pt x="2853304" y="226959"/>
                  <a:pt x="2851666" y="227488"/>
                </a:cubicBezTo>
                <a:cubicBezTo>
                  <a:pt x="2850027" y="228017"/>
                  <a:pt x="2848594" y="229416"/>
                  <a:pt x="2847365" y="231686"/>
                </a:cubicBezTo>
                <a:cubicBezTo>
                  <a:pt x="2846341" y="235142"/>
                  <a:pt x="2845215" y="237343"/>
                  <a:pt x="2843986" y="238290"/>
                </a:cubicBezTo>
                <a:cubicBezTo>
                  <a:pt x="2842757" y="239237"/>
                  <a:pt x="2841426" y="240313"/>
                  <a:pt x="2839993" y="241516"/>
                </a:cubicBezTo>
                <a:cubicBezTo>
                  <a:pt x="2838423" y="243427"/>
                  <a:pt x="2835419" y="247079"/>
                  <a:pt x="2830982" y="252472"/>
                </a:cubicBezTo>
                <a:cubicBezTo>
                  <a:pt x="2826545" y="257864"/>
                  <a:pt x="2822723" y="260902"/>
                  <a:pt x="2819514" y="261585"/>
                </a:cubicBezTo>
                <a:cubicBezTo>
                  <a:pt x="2819301" y="261568"/>
                  <a:pt x="2819113" y="261499"/>
                  <a:pt x="2818951" y="261380"/>
                </a:cubicBezTo>
                <a:cubicBezTo>
                  <a:pt x="2818789" y="261261"/>
                  <a:pt x="2818703" y="261192"/>
                  <a:pt x="2818695" y="261175"/>
                </a:cubicBezTo>
                <a:cubicBezTo>
                  <a:pt x="2815947" y="264904"/>
                  <a:pt x="2812637" y="268505"/>
                  <a:pt x="2808763" y="271978"/>
                </a:cubicBezTo>
                <a:cubicBezTo>
                  <a:pt x="2804889" y="275451"/>
                  <a:pt x="2802192" y="277311"/>
                  <a:pt x="2800674" y="277558"/>
                </a:cubicBezTo>
                <a:cubicBezTo>
                  <a:pt x="2798856" y="277635"/>
                  <a:pt x="2797576" y="277584"/>
                  <a:pt x="2796834" y="277405"/>
                </a:cubicBezTo>
                <a:cubicBezTo>
                  <a:pt x="2796091" y="277225"/>
                  <a:pt x="2795733" y="276457"/>
                  <a:pt x="2795759" y="275101"/>
                </a:cubicBezTo>
                <a:lnTo>
                  <a:pt x="2813780" y="256260"/>
                </a:lnTo>
                <a:lnTo>
                  <a:pt x="2813780" y="253803"/>
                </a:lnTo>
                <a:lnTo>
                  <a:pt x="2830982" y="236601"/>
                </a:lnTo>
                <a:cubicBezTo>
                  <a:pt x="2832945" y="234485"/>
                  <a:pt x="2834754" y="232164"/>
                  <a:pt x="2836409" y="229638"/>
                </a:cubicBezTo>
                <a:cubicBezTo>
                  <a:pt x="2838064" y="227112"/>
                  <a:pt x="2840078" y="224791"/>
                  <a:pt x="2842450" y="222675"/>
                </a:cubicBezTo>
                <a:cubicBezTo>
                  <a:pt x="2843474" y="222692"/>
                  <a:pt x="2844703" y="222249"/>
                  <a:pt x="2846136" y="221344"/>
                </a:cubicBezTo>
                <a:cubicBezTo>
                  <a:pt x="2847570" y="220440"/>
                  <a:pt x="2847979" y="218972"/>
                  <a:pt x="2847365" y="216941"/>
                </a:cubicBezTo>
                <a:cubicBezTo>
                  <a:pt x="2856299" y="202691"/>
                  <a:pt x="2863108" y="191769"/>
                  <a:pt x="2867793" y="184175"/>
                </a:cubicBezTo>
                <a:cubicBezTo>
                  <a:pt x="2872477" y="176581"/>
                  <a:pt x="2876726" y="169345"/>
                  <a:pt x="2880541" y="162468"/>
                </a:cubicBezTo>
                <a:cubicBezTo>
                  <a:pt x="2883868" y="156938"/>
                  <a:pt x="2887350" y="151512"/>
                  <a:pt x="2890985" y="146187"/>
                </a:cubicBezTo>
                <a:cubicBezTo>
                  <a:pt x="2894620" y="140863"/>
                  <a:pt x="2898101" y="134412"/>
                  <a:pt x="2901429" y="126835"/>
                </a:cubicBezTo>
                <a:cubicBezTo>
                  <a:pt x="2901199" y="126937"/>
                  <a:pt x="2902274" y="124275"/>
                  <a:pt x="2904654" y="118848"/>
                </a:cubicBezTo>
                <a:cubicBezTo>
                  <a:pt x="2907035" y="113421"/>
                  <a:pt x="2909646" y="108301"/>
                  <a:pt x="2912487" y="103489"/>
                </a:cubicBezTo>
                <a:cubicBezTo>
                  <a:pt x="2915508" y="99675"/>
                  <a:pt x="2917351" y="95323"/>
                  <a:pt x="2918017" y="90434"/>
                </a:cubicBezTo>
                <a:cubicBezTo>
                  <a:pt x="2918682" y="85544"/>
                  <a:pt x="2919706" y="80885"/>
                  <a:pt x="2921089" y="76457"/>
                </a:cubicBezTo>
                <a:cubicBezTo>
                  <a:pt x="2921191" y="75569"/>
                  <a:pt x="2921600" y="74477"/>
                  <a:pt x="2922317" y="73180"/>
                </a:cubicBezTo>
                <a:cubicBezTo>
                  <a:pt x="2923034" y="71883"/>
                  <a:pt x="2923444" y="70791"/>
                  <a:pt x="2923546" y="69904"/>
                </a:cubicBezTo>
                <a:cubicBezTo>
                  <a:pt x="2924396" y="61667"/>
                  <a:pt x="2923607" y="55660"/>
                  <a:pt x="2921180" y="51882"/>
                </a:cubicBezTo>
                <a:cubicBezTo>
                  <a:pt x="2918752" y="48105"/>
                  <a:pt x="2916143" y="45193"/>
                  <a:pt x="2913352" y="43145"/>
                </a:cubicBezTo>
                <a:cubicBezTo>
                  <a:pt x="2910561" y="41097"/>
                  <a:pt x="2909044" y="38548"/>
                  <a:pt x="2908801" y="35499"/>
                </a:cubicBezTo>
                <a:cubicBezTo>
                  <a:pt x="2908776" y="35039"/>
                  <a:pt x="2908827" y="34322"/>
                  <a:pt x="2908955" y="33349"/>
                </a:cubicBezTo>
                <a:cubicBezTo>
                  <a:pt x="2909083" y="32376"/>
                  <a:pt x="2909441" y="31455"/>
                  <a:pt x="2910030" y="30585"/>
                </a:cubicBezTo>
                <a:cubicBezTo>
                  <a:pt x="2913768" y="30021"/>
                  <a:pt x="2917658" y="29100"/>
                  <a:pt x="2921703" y="27820"/>
                </a:cubicBezTo>
                <a:cubicBezTo>
                  <a:pt x="2925748" y="26540"/>
                  <a:pt x="2929638" y="25823"/>
                  <a:pt x="2933376" y="25670"/>
                </a:cubicBezTo>
                <a:close/>
                <a:moveTo>
                  <a:pt x="1809093" y="21164"/>
                </a:moveTo>
                <a:cubicBezTo>
                  <a:pt x="1812062" y="20934"/>
                  <a:pt x="1814417" y="21497"/>
                  <a:pt x="1816158" y="22854"/>
                </a:cubicBezTo>
                <a:cubicBezTo>
                  <a:pt x="1817899" y="24210"/>
                  <a:pt x="1819639" y="25286"/>
                  <a:pt x="1821380" y="26079"/>
                </a:cubicBezTo>
                <a:cubicBezTo>
                  <a:pt x="1823752" y="26130"/>
                  <a:pt x="1825868" y="26335"/>
                  <a:pt x="1827728" y="26694"/>
                </a:cubicBezTo>
                <a:cubicBezTo>
                  <a:pt x="1829588" y="27052"/>
                  <a:pt x="1831705" y="27257"/>
                  <a:pt x="1834077" y="27308"/>
                </a:cubicBezTo>
                <a:cubicBezTo>
                  <a:pt x="1837789" y="27666"/>
                  <a:pt x="1841014" y="29100"/>
                  <a:pt x="1843753" y="31608"/>
                </a:cubicBezTo>
                <a:cubicBezTo>
                  <a:pt x="1846492" y="34117"/>
                  <a:pt x="1848591" y="35551"/>
                  <a:pt x="1850050" y="35909"/>
                </a:cubicBezTo>
                <a:cubicBezTo>
                  <a:pt x="1851868" y="37010"/>
                  <a:pt x="1853148" y="37880"/>
                  <a:pt x="1853890" y="38520"/>
                </a:cubicBezTo>
                <a:cubicBezTo>
                  <a:pt x="1854632" y="39160"/>
                  <a:pt x="1854991" y="40338"/>
                  <a:pt x="1854965" y="42053"/>
                </a:cubicBezTo>
                <a:cubicBezTo>
                  <a:pt x="1854683" y="44740"/>
                  <a:pt x="1853096" y="47966"/>
                  <a:pt x="1850204" y="51729"/>
                </a:cubicBezTo>
                <a:cubicBezTo>
                  <a:pt x="1847311" y="55492"/>
                  <a:pt x="1844802" y="58410"/>
                  <a:pt x="1842678" y="60483"/>
                </a:cubicBezTo>
                <a:cubicBezTo>
                  <a:pt x="1840630" y="61712"/>
                  <a:pt x="1838275" y="63248"/>
                  <a:pt x="1835613" y="65091"/>
                </a:cubicBezTo>
                <a:cubicBezTo>
                  <a:pt x="1832950" y="66934"/>
                  <a:pt x="1831210" y="69085"/>
                  <a:pt x="1830391" y="71542"/>
                </a:cubicBezTo>
                <a:cubicBezTo>
                  <a:pt x="1830442" y="75484"/>
                  <a:pt x="1830442" y="79580"/>
                  <a:pt x="1830391" y="83829"/>
                </a:cubicBezTo>
                <a:cubicBezTo>
                  <a:pt x="1830339" y="88079"/>
                  <a:pt x="1829930" y="90946"/>
                  <a:pt x="1829162" y="92430"/>
                </a:cubicBezTo>
                <a:lnTo>
                  <a:pt x="1830391" y="98574"/>
                </a:lnTo>
                <a:cubicBezTo>
                  <a:pt x="1830467" y="109624"/>
                  <a:pt x="1830109" y="121723"/>
                  <a:pt x="1829315" y="134873"/>
                </a:cubicBezTo>
                <a:cubicBezTo>
                  <a:pt x="1828522" y="148022"/>
                  <a:pt x="1828061" y="158585"/>
                  <a:pt x="1827933" y="166563"/>
                </a:cubicBezTo>
                <a:cubicBezTo>
                  <a:pt x="1827780" y="167997"/>
                  <a:pt x="1827984" y="169226"/>
                  <a:pt x="1828548" y="170250"/>
                </a:cubicBezTo>
                <a:cubicBezTo>
                  <a:pt x="1829111" y="171274"/>
                  <a:pt x="1829725" y="172093"/>
                  <a:pt x="1830391" y="172707"/>
                </a:cubicBezTo>
                <a:cubicBezTo>
                  <a:pt x="1835792" y="172767"/>
                  <a:pt x="1840246" y="171828"/>
                  <a:pt x="1843753" y="169891"/>
                </a:cubicBezTo>
                <a:cubicBezTo>
                  <a:pt x="1847260" y="167954"/>
                  <a:pt x="1850588" y="164661"/>
                  <a:pt x="1853736" y="160010"/>
                </a:cubicBezTo>
                <a:cubicBezTo>
                  <a:pt x="1852917" y="158756"/>
                  <a:pt x="1853634" y="157271"/>
                  <a:pt x="1855887" y="155556"/>
                </a:cubicBezTo>
                <a:cubicBezTo>
                  <a:pt x="1858139" y="153841"/>
                  <a:pt x="1859470" y="152049"/>
                  <a:pt x="1859880" y="150180"/>
                </a:cubicBezTo>
                <a:cubicBezTo>
                  <a:pt x="1862721" y="146051"/>
                  <a:pt x="1865332" y="141818"/>
                  <a:pt x="1867713" y="137484"/>
                </a:cubicBezTo>
                <a:cubicBezTo>
                  <a:pt x="1870094" y="133149"/>
                  <a:pt x="1872398" y="128917"/>
                  <a:pt x="1874625" y="124787"/>
                </a:cubicBezTo>
                <a:cubicBezTo>
                  <a:pt x="1877133" y="120188"/>
                  <a:pt x="1879488" y="115665"/>
                  <a:pt x="1881690" y="111220"/>
                </a:cubicBezTo>
                <a:cubicBezTo>
                  <a:pt x="1883891" y="106774"/>
                  <a:pt x="1885632" y="101740"/>
                  <a:pt x="1886912" y="96117"/>
                </a:cubicBezTo>
                <a:cubicBezTo>
                  <a:pt x="1886989" y="93454"/>
                  <a:pt x="1886630" y="90690"/>
                  <a:pt x="1885837" y="87823"/>
                </a:cubicBezTo>
                <a:cubicBezTo>
                  <a:pt x="1885043" y="84956"/>
                  <a:pt x="1884582" y="81986"/>
                  <a:pt x="1884454" y="78914"/>
                </a:cubicBezTo>
                <a:cubicBezTo>
                  <a:pt x="1884813" y="76559"/>
                  <a:pt x="1887373" y="75126"/>
                  <a:pt x="1892134" y="74614"/>
                </a:cubicBezTo>
                <a:cubicBezTo>
                  <a:pt x="1896895" y="74102"/>
                  <a:pt x="1901708" y="73897"/>
                  <a:pt x="1906572" y="73999"/>
                </a:cubicBezTo>
                <a:cubicBezTo>
                  <a:pt x="1910283" y="73334"/>
                  <a:pt x="1913099" y="74767"/>
                  <a:pt x="1915019" y="78300"/>
                </a:cubicBezTo>
                <a:cubicBezTo>
                  <a:pt x="1916939" y="81833"/>
                  <a:pt x="1919038" y="85314"/>
                  <a:pt x="1921316" y="88744"/>
                </a:cubicBezTo>
                <a:cubicBezTo>
                  <a:pt x="1925378" y="93608"/>
                  <a:pt x="1929644" y="98113"/>
                  <a:pt x="1934115" y="102260"/>
                </a:cubicBezTo>
                <a:cubicBezTo>
                  <a:pt x="1938587" y="106407"/>
                  <a:pt x="1941010" y="111732"/>
                  <a:pt x="1941385" y="118234"/>
                </a:cubicBezTo>
                <a:cubicBezTo>
                  <a:pt x="1941061" y="125495"/>
                  <a:pt x="1937921" y="131041"/>
                  <a:pt x="1931965" y="134873"/>
                </a:cubicBezTo>
                <a:cubicBezTo>
                  <a:pt x="1926009" y="138704"/>
                  <a:pt x="1919183" y="142714"/>
                  <a:pt x="1911486" y="146904"/>
                </a:cubicBezTo>
                <a:cubicBezTo>
                  <a:pt x="1906700" y="151597"/>
                  <a:pt x="1902655" y="155624"/>
                  <a:pt x="1899353" y="158986"/>
                </a:cubicBezTo>
                <a:cubicBezTo>
                  <a:pt x="1896051" y="162348"/>
                  <a:pt x="1892723" y="165147"/>
                  <a:pt x="1889369" y="167383"/>
                </a:cubicBezTo>
                <a:cubicBezTo>
                  <a:pt x="1882714" y="173185"/>
                  <a:pt x="1876365" y="178987"/>
                  <a:pt x="1870324" y="184789"/>
                </a:cubicBezTo>
                <a:cubicBezTo>
                  <a:pt x="1864283" y="190592"/>
                  <a:pt x="1857935" y="195985"/>
                  <a:pt x="1851279" y="200968"/>
                </a:cubicBezTo>
                <a:cubicBezTo>
                  <a:pt x="1848873" y="201608"/>
                  <a:pt x="1845084" y="203400"/>
                  <a:pt x="1839913" y="206343"/>
                </a:cubicBezTo>
                <a:cubicBezTo>
                  <a:pt x="1834742" y="209287"/>
                  <a:pt x="1831568" y="213229"/>
                  <a:pt x="1830391" y="218170"/>
                </a:cubicBezTo>
                <a:cubicBezTo>
                  <a:pt x="1829623" y="222573"/>
                  <a:pt x="1829213" y="227283"/>
                  <a:pt x="1829162" y="232300"/>
                </a:cubicBezTo>
                <a:cubicBezTo>
                  <a:pt x="1829111" y="237317"/>
                  <a:pt x="1829111" y="242028"/>
                  <a:pt x="1829162" y="246431"/>
                </a:cubicBezTo>
                <a:cubicBezTo>
                  <a:pt x="1829367" y="257822"/>
                  <a:pt x="1830186" y="268932"/>
                  <a:pt x="1831619" y="279760"/>
                </a:cubicBezTo>
                <a:cubicBezTo>
                  <a:pt x="1833053" y="290588"/>
                  <a:pt x="1833872" y="301595"/>
                  <a:pt x="1834077" y="312782"/>
                </a:cubicBezTo>
                <a:cubicBezTo>
                  <a:pt x="1835048" y="313808"/>
                  <a:pt x="1835564" y="316215"/>
                  <a:pt x="1835624" y="320002"/>
                </a:cubicBezTo>
                <a:cubicBezTo>
                  <a:pt x="1835685" y="323790"/>
                  <a:pt x="1836018" y="327713"/>
                  <a:pt x="1836625" y="331774"/>
                </a:cubicBezTo>
                <a:cubicBezTo>
                  <a:pt x="1837232" y="335834"/>
                  <a:pt x="1838840" y="338787"/>
                  <a:pt x="1841449" y="340633"/>
                </a:cubicBezTo>
                <a:lnTo>
                  <a:pt x="1858651" y="340633"/>
                </a:lnTo>
                <a:cubicBezTo>
                  <a:pt x="1859470" y="340735"/>
                  <a:pt x="1860904" y="341145"/>
                  <a:pt x="1862952" y="341862"/>
                </a:cubicBezTo>
                <a:cubicBezTo>
                  <a:pt x="1865000" y="342578"/>
                  <a:pt x="1866433" y="342988"/>
                  <a:pt x="1867252" y="343090"/>
                </a:cubicBezTo>
                <a:cubicBezTo>
                  <a:pt x="1873038" y="343124"/>
                  <a:pt x="1879079" y="342544"/>
                  <a:pt x="1885376" y="341350"/>
                </a:cubicBezTo>
                <a:cubicBezTo>
                  <a:pt x="1891673" y="340155"/>
                  <a:pt x="1895462" y="339370"/>
                  <a:pt x="1896742" y="338994"/>
                </a:cubicBezTo>
                <a:lnTo>
                  <a:pt x="1901657" y="340633"/>
                </a:lnTo>
                <a:cubicBezTo>
                  <a:pt x="1908432" y="339464"/>
                  <a:pt x="1915156" y="338116"/>
                  <a:pt x="1921828" y="336588"/>
                </a:cubicBezTo>
                <a:cubicBezTo>
                  <a:pt x="1928501" y="335061"/>
                  <a:pt x="1935020" y="334225"/>
                  <a:pt x="1941385" y="334080"/>
                </a:cubicBezTo>
                <a:cubicBezTo>
                  <a:pt x="1943921" y="333769"/>
                  <a:pt x="1946722" y="330795"/>
                  <a:pt x="1949789" y="325160"/>
                </a:cubicBezTo>
                <a:cubicBezTo>
                  <a:pt x="1952856" y="319524"/>
                  <a:pt x="1955718" y="313093"/>
                  <a:pt x="1958375" y="305864"/>
                </a:cubicBezTo>
                <a:cubicBezTo>
                  <a:pt x="1961032" y="298636"/>
                  <a:pt x="1963014" y="292477"/>
                  <a:pt x="1964322" y="287388"/>
                </a:cubicBezTo>
                <a:cubicBezTo>
                  <a:pt x="1966011" y="283454"/>
                  <a:pt x="1967137" y="279034"/>
                  <a:pt x="1967701" y="274128"/>
                </a:cubicBezTo>
                <a:cubicBezTo>
                  <a:pt x="1968264" y="269222"/>
                  <a:pt x="1970414" y="266542"/>
                  <a:pt x="1974151" y="266090"/>
                </a:cubicBezTo>
                <a:cubicBezTo>
                  <a:pt x="1974168" y="269333"/>
                  <a:pt x="1974134" y="272473"/>
                  <a:pt x="1974049" y="275510"/>
                </a:cubicBezTo>
                <a:cubicBezTo>
                  <a:pt x="1973964" y="278548"/>
                  <a:pt x="1973725" y="281688"/>
                  <a:pt x="1973332" y="284931"/>
                </a:cubicBezTo>
                <a:cubicBezTo>
                  <a:pt x="1973230" y="285681"/>
                  <a:pt x="1972820" y="287456"/>
                  <a:pt x="1972104" y="290255"/>
                </a:cubicBezTo>
                <a:cubicBezTo>
                  <a:pt x="1971387" y="293054"/>
                  <a:pt x="1970977" y="294829"/>
                  <a:pt x="1970875" y="295580"/>
                </a:cubicBezTo>
                <a:cubicBezTo>
                  <a:pt x="1970832" y="301049"/>
                  <a:pt x="1971020" y="306288"/>
                  <a:pt x="1971438" y="311297"/>
                </a:cubicBezTo>
                <a:cubicBezTo>
                  <a:pt x="1971856" y="316306"/>
                  <a:pt x="1972760" y="321442"/>
                  <a:pt x="1974151" y="326707"/>
                </a:cubicBezTo>
                <a:cubicBezTo>
                  <a:pt x="1975499" y="331161"/>
                  <a:pt x="1976899" y="335360"/>
                  <a:pt x="1978349" y="339302"/>
                </a:cubicBezTo>
                <a:cubicBezTo>
                  <a:pt x="1979800" y="343244"/>
                  <a:pt x="1980585" y="347237"/>
                  <a:pt x="1980705" y="351282"/>
                </a:cubicBezTo>
                <a:cubicBezTo>
                  <a:pt x="1980961" y="357067"/>
                  <a:pt x="1980448" y="361879"/>
                  <a:pt x="1979169" y="365719"/>
                </a:cubicBezTo>
                <a:cubicBezTo>
                  <a:pt x="1977889" y="369559"/>
                  <a:pt x="1974305" y="372119"/>
                  <a:pt x="1968417" y="373399"/>
                </a:cubicBezTo>
                <a:cubicBezTo>
                  <a:pt x="1966567" y="373419"/>
                  <a:pt x="1963442" y="373561"/>
                  <a:pt x="1959043" y="373824"/>
                </a:cubicBezTo>
                <a:cubicBezTo>
                  <a:pt x="1954643" y="374086"/>
                  <a:pt x="1950244" y="374349"/>
                  <a:pt x="1945845" y="374612"/>
                </a:cubicBezTo>
                <a:cubicBezTo>
                  <a:pt x="1941446" y="374875"/>
                  <a:pt x="1938321" y="375017"/>
                  <a:pt x="1936470" y="375037"/>
                </a:cubicBezTo>
                <a:lnTo>
                  <a:pt x="1880768" y="375037"/>
                </a:lnTo>
                <a:cubicBezTo>
                  <a:pt x="1874855" y="376573"/>
                  <a:pt x="1868455" y="377392"/>
                  <a:pt x="1861569" y="377495"/>
                </a:cubicBezTo>
                <a:cubicBezTo>
                  <a:pt x="1854683" y="377597"/>
                  <a:pt x="1848386" y="377597"/>
                  <a:pt x="1842678" y="377495"/>
                </a:cubicBezTo>
                <a:cubicBezTo>
                  <a:pt x="1840046" y="377414"/>
                  <a:pt x="1835798" y="376483"/>
                  <a:pt x="1829935" y="374703"/>
                </a:cubicBezTo>
                <a:cubicBezTo>
                  <a:pt x="1824072" y="372923"/>
                  <a:pt x="1818460" y="370780"/>
                  <a:pt x="1813097" y="368272"/>
                </a:cubicBezTo>
                <a:cubicBezTo>
                  <a:pt x="1807735" y="365763"/>
                  <a:pt x="1804489" y="363377"/>
                  <a:pt x="1803359" y="361112"/>
                </a:cubicBezTo>
                <a:cubicBezTo>
                  <a:pt x="1802181" y="354746"/>
                  <a:pt x="1801464" y="346793"/>
                  <a:pt x="1801208" y="337254"/>
                </a:cubicBezTo>
                <a:cubicBezTo>
                  <a:pt x="1800952" y="327714"/>
                  <a:pt x="1800850" y="317918"/>
                  <a:pt x="1800901" y="307867"/>
                </a:cubicBezTo>
                <a:cubicBezTo>
                  <a:pt x="1801010" y="299908"/>
                  <a:pt x="1801111" y="291342"/>
                  <a:pt x="1801205" y="282170"/>
                </a:cubicBezTo>
                <a:cubicBezTo>
                  <a:pt x="1801298" y="272997"/>
                  <a:pt x="1800732" y="265099"/>
                  <a:pt x="1799506" y="258475"/>
                </a:cubicBezTo>
                <a:cubicBezTo>
                  <a:pt x="1798279" y="251851"/>
                  <a:pt x="1795741" y="248382"/>
                  <a:pt x="1791890" y="248069"/>
                </a:cubicBezTo>
                <a:cubicBezTo>
                  <a:pt x="1789484" y="248222"/>
                  <a:pt x="1787334" y="249144"/>
                  <a:pt x="1785440" y="250833"/>
                </a:cubicBezTo>
                <a:cubicBezTo>
                  <a:pt x="1783546" y="252523"/>
                  <a:pt x="1781600" y="254059"/>
                  <a:pt x="1779603" y="255441"/>
                </a:cubicBezTo>
                <a:cubicBezTo>
                  <a:pt x="1778938" y="255987"/>
                  <a:pt x="1777402" y="256943"/>
                  <a:pt x="1774996" y="258308"/>
                </a:cubicBezTo>
                <a:cubicBezTo>
                  <a:pt x="1772589" y="259673"/>
                  <a:pt x="1770849" y="260629"/>
                  <a:pt x="1769773" y="261175"/>
                </a:cubicBezTo>
                <a:cubicBezTo>
                  <a:pt x="1769210" y="261448"/>
                  <a:pt x="1768084" y="262540"/>
                  <a:pt x="1766394" y="264452"/>
                </a:cubicBezTo>
                <a:cubicBezTo>
                  <a:pt x="1764705" y="266363"/>
                  <a:pt x="1763374" y="267455"/>
                  <a:pt x="1762401" y="267728"/>
                </a:cubicBezTo>
                <a:cubicBezTo>
                  <a:pt x="1757051" y="271807"/>
                  <a:pt x="1751368" y="275732"/>
                  <a:pt x="1745353" y="279504"/>
                </a:cubicBezTo>
                <a:cubicBezTo>
                  <a:pt x="1739337" y="283275"/>
                  <a:pt x="1733142" y="286996"/>
                  <a:pt x="1726768" y="290665"/>
                </a:cubicBezTo>
                <a:cubicBezTo>
                  <a:pt x="1721819" y="291637"/>
                  <a:pt x="1717996" y="293378"/>
                  <a:pt x="1715300" y="295887"/>
                </a:cubicBezTo>
                <a:cubicBezTo>
                  <a:pt x="1712604" y="298395"/>
                  <a:pt x="1711238" y="301979"/>
                  <a:pt x="1711204" y="306638"/>
                </a:cubicBezTo>
                <a:cubicBezTo>
                  <a:pt x="1711229" y="314190"/>
                  <a:pt x="1711406" y="319656"/>
                  <a:pt x="1711735" y="323036"/>
                </a:cubicBezTo>
                <a:cubicBezTo>
                  <a:pt x="1712064" y="326416"/>
                  <a:pt x="1712393" y="329091"/>
                  <a:pt x="1712721" y="331061"/>
                </a:cubicBezTo>
                <a:cubicBezTo>
                  <a:pt x="1713050" y="333030"/>
                  <a:pt x="1713227" y="335675"/>
                  <a:pt x="1713252" y="338994"/>
                </a:cubicBezTo>
                <a:cubicBezTo>
                  <a:pt x="1713260" y="340238"/>
                  <a:pt x="1713381" y="343030"/>
                  <a:pt x="1713616" y="347368"/>
                </a:cubicBezTo>
                <a:cubicBezTo>
                  <a:pt x="1713851" y="351706"/>
                  <a:pt x="1714155" y="355863"/>
                  <a:pt x="1714526" y="359837"/>
                </a:cubicBezTo>
                <a:cubicBezTo>
                  <a:pt x="1714898" y="363812"/>
                  <a:pt x="1715292" y="365875"/>
                  <a:pt x="1715710" y="366026"/>
                </a:cubicBezTo>
                <a:cubicBezTo>
                  <a:pt x="1716273" y="370711"/>
                  <a:pt x="1715658" y="374858"/>
                  <a:pt x="1713866" y="378467"/>
                </a:cubicBezTo>
                <a:cubicBezTo>
                  <a:pt x="1712075" y="382077"/>
                  <a:pt x="1709412" y="385302"/>
                  <a:pt x="1705880" y="388143"/>
                </a:cubicBezTo>
                <a:cubicBezTo>
                  <a:pt x="1701810" y="389773"/>
                  <a:pt x="1698789" y="391633"/>
                  <a:pt x="1696818" y="393724"/>
                </a:cubicBezTo>
                <a:cubicBezTo>
                  <a:pt x="1694847" y="395814"/>
                  <a:pt x="1692543" y="396958"/>
                  <a:pt x="1689906" y="397154"/>
                </a:cubicBezTo>
                <a:cubicBezTo>
                  <a:pt x="1688754" y="397239"/>
                  <a:pt x="1687475" y="397069"/>
                  <a:pt x="1686067" y="396642"/>
                </a:cubicBezTo>
                <a:cubicBezTo>
                  <a:pt x="1684659" y="396216"/>
                  <a:pt x="1683891" y="395021"/>
                  <a:pt x="1683763" y="393058"/>
                </a:cubicBezTo>
                <a:lnTo>
                  <a:pt x="1683763" y="352920"/>
                </a:lnTo>
                <a:cubicBezTo>
                  <a:pt x="1683712" y="351538"/>
                  <a:pt x="1683507" y="348568"/>
                  <a:pt x="1683148" y="344012"/>
                </a:cubicBezTo>
                <a:cubicBezTo>
                  <a:pt x="1682790" y="339455"/>
                  <a:pt x="1682585" y="336691"/>
                  <a:pt x="1682534" y="335718"/>
                </a:cubicBezTo>
                <a:cubicBezTo>
                  <a:pt x="1682564" y="334014"/>
                  <a:pt x="1682777" y="330323"/>
                  <a:pt x="1683171" y="324644"/>
                </a:cubicBezTo>
                <a:cubicBezTo>
                  <a:pt x="1683566" y="318966"/>
                  <a:pt x="1683960" y="313333"/>
                  <a:pt x="1684354" y="307745"/>
                </a:cubicBezTo>
                <a:cubicBezTo>
                  <a:pt x="1684749" y="302158"/>
                  <a:pt x="1684961" y="298649"/>
                  <a:pt x="1684991" y="297218"/>
                </a:cubicBezTo>
                <a:lnTo>
                  <a:pt x="1684991" y="294760"/>
                </a:lnTo>
                <a:cubicBezTo>
                  <a:pt x="1684531" y="294590"/>
                  <a:pt x="1684019" y="291859"/>
                  <a:pt x="1683455" y="286569"/>
                </a:cubicBezTo>
                <a:cubicBezTo>
                  <a:pt x="1682892" y="281279"/>
                  <a:pt x="1682585" y="274452"/>
                  <a:pt x="1682534" y="266090"/>
                </a:cubicBezTo>
                <a:cubicBezTo>
                  <a:pt x="1682585" y="265527"/>
                  <a:pt x="1682790" y="264401"/>
                  <a:pt x="1683148" y="262711"/>
                </a:cubicBezTo>
                <a:cubicBezTo>
                  <a:pt x="1683507" y="261022"/>
                  <a:pt x="1683712" y="259691"/>
                  <a:pt x="1683763" y="258718"/>
                </a:cubicBezTo>
                <a:cubicBezTo>
                  <a:pt x="1683717" y="252885"/>
                  <a:pt x="1683444" y="244891"/>
                  <a:pt x="1682944" y="234735"/>
                </a:cubicBezTo>
                <a:cubicBezTo>
                  <a:pt x="1682443" y="224579"/>
                  <a:pt x="1681988" y="215310"/>
                  <a:pt x="1681578" y="206929"/>
                </a:cubicBezTo>
                <a:cubicBezTo>
                  <a:pt x="1681169" y="198548"/>
                  <a:pt x="1681078" y="194104"/>
                  <a:pt x="1681305" y="193595"/>
                </a:cubicBezTo>
                <a:lnTo>
                  <a:pt x="1677619" y="186223"/>
                </a:lnTo>
                <a:cubicBezTo>
                  <a:pt x="1674441" y="185935"/>
                  <a:pt x="1671286" y="187558"/>
                  <a:pt x="1668153" y="191092"/>
                </a:cubicBezTo>
                <a:cubicBezTo>
                  <a:pt x="1665021" y="194627"/>
                  <a:pt x="1662139" y="198525"/>
                  <a:pt x="1659507" y="202788"/>
                </a:cubicBezTo>
                <a:cubicBezTo>
                  <a:pt x="1656875" y="207051"/>
                  <a:pt x="1654721" y="210130"/>
                  <a:pt x="1653045" y="212026"/>
                </a:cubicBezTo>
                <a:cubicBezTo>
                  <a:pt x="1650383" y="214560"/>
                  <a:pt x="1647720" y="217274"/>
                  <a:pt x="1645058" y="220167"/>
                </a:cubicBezTo>
                <a:cubicBezTo>
                  <a:pt x="1642396" y="223059"/>
                  <a:pt x="1640962" y="225670"/>
                  <a:pt x="1640757" y="228000"/>
                </a:cubicBezTo>
                <a:cubicBezTo>
                  <a:pt x="1638718" y="231532"/>
                  <a:pt x="1636039" y="234604"/>
                  <a:pt x="1632719" y="237215"/>
                </a:cubicBezTo>
                <a:cubicBezTo>
                  <a:pt x="1629400" y="239826"/>
                  <a:pt x="1626618" y="242898"/>
                  <a:pt x="1624374" y="246431"/>
                </a:cubicBezTo>
                <a:cubicBezTo>
                  <a:pt x="1622180" y="248933"/>
                  <a:pt x="1618286" y="253302"/>
                  <a:pt x="1612694" y="259537"/>
                </a:cubicBezTo>
                <a:cubicBezTo>
                  <a:pt x="1607101" y="265772"/>
                  <a:pt x="1601509" y="271961"/>
                  <a:pt x="1595917" y="278104"/>
                </a:cubicBezTo>
                <a:cubicBezTo>
                  <a:pt x="1590324" y="284248"/>
                  <a:pt x="1586431" y="288435"/>
                  <a:pt x="1584236" y="290665"/>
                </a:cubicBezTo>
                <a:cubicBezTo>
                  <a:pt x="1583144" y="291910"/>
                  <a:pt x="1582257" y="292900"/>
                  <a:pt x="1581574" y="293634"/>
                </a:cubicBezTo>
                <a:cubicBezTo>
                  <a:pt x="1580891" y="294368"/>
                  <a:pt x="1579594" y="294743"/>
                  <a:pt x="1577683" y="294760"/>
                </a:cubicBezTo>
                <a:cubicBezTo>
                  <a:pt x="1577785" y="291228"/>
                  <a:pt x="1578604" y="288463"/>
                  <a:pt x="1580140" y="286467"/>
                </a:cubicBezTo>
                <a:cubicBezTo>
                  <a:pt x="1581676" y="284470"/>
                  <a:pt x="1583315" y="282320"/>
                  <a:pt x="1585055" y="280016"/>
                </a:cubicBezTo>
                <a:cubicBezTo>
                  <a:pt x="1585431" y="277106"/>
                  <a:pt x="1587547" y="273300"/>
                  <a:pt x="1591404" y="268599"/>
                </a:cubicBezTo>
                <a:cubicBezTo>
                  <a:pt x="1595260" y="263897"/>
                  <a:pt x="1598605" y="259784"/>
                  <a:pt x="1601438" y="256260"/>
                </a:cubicBezTo>
                <a:cubicBezTo>
                  <a:pt x="1603059" y="253726"/>
                  <a:pt x="1604732" y="250808"/>
                  <a:pt x="1606455" y="247506"/>
                </a:cubicBezTo>
                <a:cubicBezTo>
                  <a:pt x="1608179" y="244203"/>
                  <a:pt x="1610056" y="240978"/>
                  <a:pt x="1612087" y="237829"/>
                </a:cubicBezTo>
                <a:cubicBezTo>
                  <a:pt x="1615133" y="233299"/>
                  <a:pt x="1618666" y="228947"/>
                  <a:pt x="1622685" y="224774"/>
                </a:cubicBezTo>
                <a:cubicBezTo>
                  <a:pt x="1626704" y="220602"/>
                  <a:pt x="1628905" y="216762"/>
                  <a:pt x="1629289" y="213255"/>
                </a:cubicBezTo>
                <a:cubicBezTo>
                  <a:pt x="1631354" y="208980"/>
                  <a:pt x="1633573" y="204935"/>
                  <a:pt x="1635945" y="201121"/>
                </a:cubicBezTo>
                <a:cubicBezTo>
                  <a:pt x="1638317" y="197307"/>
                  <a:pt x="1640740" y="193570"/>
                  <a:pt x="1643215" y="189909"/>
                </a:cubicBezTo>
                <a:cubicBezTo>
                  <a:pt x="1643420" y="189039"/>
                  <a:pt x="1644239" y="187401"/>
                  <a:pt x="1645672" y="184994"/>
                </a:cubicBezTo>
                <a:cubicBezTo>
                  <a:pt x="1647106" y="182588"/>
                  <a:pt x="1647925" y="180950"/>
                  <a:pt x="1648130" y="180079"/>
                </a:cubicBezTo>
                <a:cubicBezTo>
                  <a:pt x="1648335" y="179363"/>
                  <a:pt x="1649154" y="178339"/>
                  <a:pt x="1650587" y="177008"/>
                </a:cubicBezTo>
                <a:cubicBezTo>
                  <a:pt x="1652021" y="175676"/>
                  <a:pt x="1652840" y="174653"/>
                  <a:pt x="1653045" y="173936"/>
                </a:cubicBezTo>
                <a:lnTo>
                  <a:pt x="1655502" y="167383"/>
                </a:lnTo>
                <a:cubicBezTo>
                  <a:pt x="1654862" y="166708"/>
                  <a:pt x="1655630" y="165599"/>
                  <a:pt x="1657806" y="164055"/>
                </a:cubicBezTo>
                <a:cubicBezTo>
                  <a:pt x="1659982" y="162510"/>
                  <a:pt x="1661262" y="160889"/>
                  <a:pt x="1661646" y="159191"/>
                </a:cubicBezTo>
                <a:cubicBezTo>
                  <a:pt x="1664922" y="151972"/>
                  <a:pt x="1668608" y="144600"/>
                  <a:pt x="1672704" y="137074"/>
                </a:cubicBezTo>
                <a:cubicBezTo>
                  <a:pt x="1676800" y="129548"/>
                  <a:pt x="1680076" y="122176"/>
                  <a:pt x="1682534" y="114957"/>
                </a:cubicBezTo>
                <a:cubicBezTo>
                  <a:pt x="1684326" y="109718"/>
                  <a:pt x="1686169" y="105144"/>
                  <a:pt x="1688063" y="101236"/>
                </a:cubicBezTo>
                <a:cubicBezTo>
                  <a:pt x="1689958" y="97328"/>
                  <a:pt x="1690981" y="92345"/>
                  <a:pt x="1691135" y="86287"/>
                </a:cubicBezTo>
                <a:cubicBezTo>
                  <a:pt x="1691340" y="85365"/>
                  <a:pt x="1692159" y="83522"/>
                  <a:pt x="1693593" y="80757"/>
                </a:cubicBezTo>
                <a:cubicBezTo>
                  <a:pt x="1695026" y="77993"/>
                  <a:pt x="1695845" y="76150"/>
                  <a:pt x="1696050" y="75228"/>
                </a:cubicBezTo>
                <a:cubicBezTo>
                  <a:pt x="1696101" y="74537"/>
                  <a:pt x="1696306" y="73769"/>
                  <a:pt x="1696664" y="72924"/>
                </a:cubicBezTo>
                <a:cubicBezTo>
                  <a:pt x="1697023" y="72080"/>
                  <a:pt x="1697227" y="71619"/>
                  <a:pt x="1697279" y="71542"/>
                </a:cubicBezTo>
                <a:cubicBezTo>
                  <a:pt x="1697304" y="68957"/>
                  <a:pt x="1696946" y="66755"/>
                  <a:pt x="1696204" y="64938"/>
                </a:cubicBezTo>
                <a:cubicBezTo>
                  <a:pt x="1695461" y="63120"/>
                  <a:pt x="1694181" y="61226"/>
                  <a:pt x="1692364" y="59255"/>
                </a:cubicBezTo>
                <a:cubicBezTo>
                  <a:pt x="1691226" y="56972"/>
                  <a:pt x="1691954" y="55303"/>
                  <a:pt x="1694548" y="54249"/>
                </a:cubicBezTo>
                <a:cubicBezTo>
                  <a:pt x="1697142" y="53195"/>
                  <a:pt x="1700237" y="52527"/>
                  <a:pt x="1703832" y="52247"/>
                </a:cubicBezTo>
                <a:cubicBezTo>
                  <a:pt x="1707427" y="51966"/>
                  <a:pt x="1710158" y="51844"/>
                  <a:pt x="1712023" y="51882"/>
                </a:cubicBezTo>
                <a:cubicBezTo>
                  <a:pt x="1717363" y="52209"/>
                  <a:pt x="1722748" y="54514"/>
                  <a:pt x="1728179" y="58800"/>
                </a:cubicBezTo>
                <a:cubicBezTo>
                  <a:pt x="1733609" y="63085"/>
                  <a:pt x="1738176" y="67393"/>
                  <a:pt x="1741877" y="71724"/>
                </a:cubicBezTo>
                <a:cubicBezTo>
                  <a:pt x="1745578" y="76055"/>
                  <a:pt x="1747505" y="78452"/>
                  <a:pt x="1747656" y="78914"/>
                </a:cubicBezTo>
                <a:cubicBezTo>
                  <a:pt x="1747452" y="83548"/>
                  <a:pt x="1746018" y="86875"/>
                  <a:pt x="1743356" y="88898"/>
                </a:cubicBezTo>
                <a:cubicBezTo>
                  <a:pt x="1740694" y="90920"/>
                  <a:pt x="1738031" y="93326"/>
                  <a:pt x="1735369" y="96117"/>
                </a:cubicBezTo>
                <a:cubicBezTo>
                  <a:pt x="1730531" y="102337"/>
                  <a:pt x="1725155" y="108941"/>
                  <a:pt x="1719242" y="115930"/>
                </a:cubicBezTo>
                <a:cubicBezTo>
                  <a:pt x="1713329" y="122918"/>
                  <a:pt x="1710104" y="128601"/>
                  <a:pt x="1709566" y="132978"/>
                </a:cubicBezTo>
                <a:lnTo>
                  <a:pt x="1709566" y="173936"/>
                </a:lnTo>
                <a:cubicBezTo>
                  <a:pt x="1710206" y="175881"/>
                  <a:pt x="1710769" y="178134"/>
                  <a:pt x="1711255" y="180694"/>
                </a:cubicBezTo>
                <a:cubicBezTo>
                  <a:pt x="1711742" y="183254"/>
                  <a:pt x="1711998" y="185506"/>
                  <a:pt x="1712023" y="187452"/>
                </a:cubicBezTo>
                <a:cubicBezTo>
                  <a:pt x="1712008" y="189136"/>
                  <a:pt x="1711902" y="192867"/>
                  <a:pt x="1711705" y="198647"/>
                </a:cubicBezTo>
                <a:cubicBezTo>
                  <a:pt x="1711508" y="204426"/>
                  <a:pt x="1711310" y="210342"/>
                  <a:pt x="1711113" y="216395"/>
                </a:cubicBezTo>
                <a:cubicBezTo>
                  <a:pt x="1710916" y="222448"/>
                  <a:pt x="1710810" y="226725"/>
                  <a:pt x="1710795" y="229228"/>
                </a:cubicBezTo>
                <a:cubicBezTo>
                  <a:pt x="1711400" y="230432"/>
                  <a:pt x="1711827" y="231507"/>
                  <a:pt x="1712075" y="232454"/>
                </a:cubicBezTo>
                <a:cubicBezTo>
                  <a:pt x="1712322" y="233401"/>
                  <a:pt x="1712442" y="234374"/>
                  <a:pt x="1712433" y="235372"/>
                </a:cubicBezTo>
                <a:cubicBezTo>
                  <a:pt x="1712416" y="236396"/>
                  <a:pt x="1712348" y="237522"/>
                  <a:pt x="1712228" y="238751"/>
                </a:cubicBezTo>
                <a:cubicBezTo>
                  <a:pt x="1712109" y="239980"/>
                  <a:pt x="1712040" y="241311"/>
                  <a:pt x="1712023" y="242744"/>
                </a:cubicBezTo>
                <a:cubicBezTo>
                  <a:pt x="1712016" y="243940"/>
                  <a:pt x="1712122" y="248102"/>
                  <a:pt x="1712342" y="255229"/>
                </a:cubicBezTo>
                <a:cubicBezTo>
                  <a:pt x="1712562" y="262356"/>
                  <a:pt x="1712941" y="269369"/>
                  <a:pt x="1713480" y="276269"/>
                </a:cubicBezTo>
                <a:cubicBezTo>
                  <a:pt x="1714018" y="283168"/>
                  <a:pt x="1714761" y="286875"/>
                  <a:pt x="1715710" y="287388"/>
                </a:cubicBezTo>
                <a:cubicBezTo>
                  <a:pt x="1717732" y="287166"/>
                  <a:pt x="1720138" y="285972"/>
                  <a:pt x="1722929" y="283804"/>
                </a:cubicBezTo>
                <a:cubicBezTo>
                  <a:pt x="1725719" y="281637"/>
                  <a:pt x="1727818" y="279828"/>
                  <a:pt x="1729226" y="278377"/>
                </a:cubicBezTo>
                <a:cubicBezTo>
                  <a:pt x="1737972" y="270570"/>
                  <a:pt x="1746385" y="262839"/>
                  <a:pt x="1754466" y="255185"/>
                </a:cubicBezTo>
                <a:cubicBezTo>
                  <a:pt x="1762546" y="247531"/>
                  <a:pt x="1770652" y="240108"/>
                  <a:pt x="1778784" y="232915"/>
                </a:cubicBezTo>
                <a:cubicBezTo>
                  <a:pt x="1786763" y="228159"/>
                  <a:pt x="1792103" y="222425"/>
                  <a:pt x="1794803" y="215712"/>
                </a:cubicBezTo>
                <a:cubicBezTo>
                  <a:pt x="1797503" y="209000"/>
                  <a:pt x="1798838" y="201172"/>
                  <a:pt x="1798808" y="192230"/>
                </a:cubicBezTo>
                <a:cubicBezTo>
                  <a:pt x="1798778" y="183288"/>
                  <a:pt x="1798656" y="173094"/>
                  <a:pt x="1798444" y="161649"/>
                </a:cubicBezTo>
                <a:cubicBezTo>
                  <a:pt x="1798393" y="161219"/>
                  <a:pt x="1798039" y="157618"/>
                  <a:pt x="1797382" y="150848"/>
                </a:cubicBezTo>
                <a:cubicBezTo>
                  <a:pt x="1796725" y="144077"/>
                  <a:pt x="1796067" y="135896"/>
                  <a:pt x="1795410" y="126304"/>
                </a:cubicBezTo>
                <a:cubicBezTo>
                  <a:pt x="1794752" y="116712"/>
                  <a:pt x="1794399" y="107468"/>
                  <a:pt x="1794348" y="98574"/>
                </a:cubicBezTo>
                <a:cubicBezTo>
                  <a:pt x="1794604" y="91739"/>
                  <a:pt x="1794706" y="84828"/>
                  <a:pt x="1794655" y="77839"/>
                </a:cubicBezTo>
                <a:cubicBezTo>
                  <a:pt x="1794604" y="70851"/>
                  <a:pt x="1792863" y="64246"/>
                  <a:pt x="1789433" y="58026"/>
                </a:cubicBezTo>
                <a:cubicBezTo>
                  <a:pt x="1788098" y="56039"/>
                  <a:pt x="1785489" y="54416"/>
                  <a:pt x="1781606" y="53157"/>
                </a:cubicBezTo>
                <a:cubicBezTo>
                  <a:pt x="1777722" y="51898"/>
                  <a:pt x="1774021" y="50638"/>
                  <a:pt x="1770502" y="49379"/>
                </a:cubicBezTo>
                <a:cubicBezTo>
                  <a:pt x="1766982" y="48120"/>
                  <a:pt x="1765101" y="46497"/>
                  <a:pt x="1764859" y="44510"/>
                </a:cubicBezTo>
                <a:cubicBezTo>
                  <a:pt x="1765516" y="41489"/>
                  <a:pt x="1768605" y="38725"/>
                  <a:pt x="1774125" y="36216"/>
                </a:cubicBezTo>
                <a:cubicBezTo>
                  <a:pt x="1779646" y="33708"/>
                  <a:pt x="1783656" y="32376"/>
                  <a:pt x="1786156" y="32223"/>
                </a:cubicBezTo>
                <a:cubicBezTo>
                  <a:pt x="1788546" y="31762"/>
                  <a:pt x="1791856" y="29919"/>
                  <a:pt x="1796089" y="26694"/>
                </a:cubicBezTo>
                <a:cubicBezTo>
                  <a:pt x="1800321" y="23468"/>
                  <a:pt x="1804656" y="21625"/>
                  <a:pt x="1809093" y="21164"/>
                </a:cubicBezTo>
                <a:close/>
                <a:moveTo>
                  <a:pt x="109357" y="16249"/>
                </a:moveTo>
                <a:cubicBezTo>
                  <a:pt x="117062" y="15737"/>
                  <a:pt x="125202" y="16659"/>
                  <a:pt x="133777" y="19014"/>
                </a:cubicBezTo>
                <a:cubicBezTo>
                  <a:pt x="142353" y="21369"/>
                  <a:pt x="148138" y="23315"/>
                  <a:pt x="151133" y="24850"/>
                </a:cubicBezTo>
                <a:cubicBezTo>
                  <a:pt x="151901" y="26412"/>
                  <a:pt x="153642" y="27590"/>
                  <a:pt x="156355" y="28383"/>
                </a:cubicBezTo>
                <a:cubicBezTo>
                  <a:pt x="159069" y="29177"/>
                  <a:pt x="160605" y="31276"/>
                  <a:pt x="160963" y="34680"/>
                </a:cubicBezTo>
                <a:cubicBezTo>
                  <a:pt x="160861" y="35423"/>
                  <a:pt x="160451" y="36395"/>
                  <a:pt x="159734" y="37598"/>
                </a:cubicBezTo>
                <a:cubicBezTo>
                  <a:pt x="159017" y="38802"/>
                  <a:pt x="158608" y="39467"/>
                  <a:pt x="158506" y="39595"/>
                </a:cubicBezTo>
                <a:cubicBezTo>
                  <a:pt x="154964" y="43358"/>
                  <a:pt x="152524" y="47300"/>
                  <a:pt x="151184" y="51422"/>
                </a:cubicBezTo>
                <a:cubicBezTo>
                  <a:pt x="149845" y="55543"/>
                  <a:pt x="148735" y="59383"/>
                  <a:pt x="147857" y="62941"/>
                </a:cubicBezTo>
                <a:cubicBezTo>
                  <a:pt x="147652" y="71772"/>
                  <a:pt x="148061" y="78786"/>
                  <a:pt x="149085" y="83983"/>
                </a:cubicBezTo>
                <a:cubicBezTo>
                  <a:pt x="150109" y="89179"/>
                  <a:pt x="152976" y="92405"/>
                  <a:pt x="157686" y="93659"/>
                </a:cubicBezTo>
                <a:lnTo>
                  <a:pt x="201101" y="93659"/>
                </a:lnTo>
                <a:cubicBezTo>
                  <a:pt x="201562" y="94444"/>
                  <a:pt x="202279" y="94922"/>
                  <a:pt x="203252" y="95093"/>
                </a:cubicBezTo>
                <a:cubicBezTo>
                  <a:pt x="204224" y="95263"/>
                  <a:pt x="205146" y="95331"/>
                  <a:pt x="206016" y="95297"/>
                </a:cubicBezTo>
                <a:cubicBezTo>
                  <a:pt x="208610" y="95152"/>
                  <a:pt x="209975" y="94111"/>
                  <a:pt x="210112" y="92174"/>
                </a:cubicBezTo>
                <a:cubicBezTo>
                  <a:pt x="210248" y="90237"/>
                  <a:pt x="210795" y="88275"/>
                  <a:pt x="211750" y="86287"/>
                </a:cubicBezTo>
                <a:cubicBezTo>
                  <a:pt x="215616" y="84700"/>
                  <a:pt x="219455" y="82345"/>
                  <a:pt x="223270" y="79222"/>
                </a:cubicBezTo>
                <a:cubicBezTo>
                  <a:pt x="227084" y="76099"/>
                  <a:pt x="229797" y="74358"/>
                  <a:pt x="231410" y="73999"/>
                </a:cubicBezTo>
                <a:cubicBezTo>
                  <a:pt x="234942" y="74179"/>
                  <a:pt x="237707" y="75356"/>
                  <a:pt x="239704" y="77532"/>
                </a:cubicBezTo>
                <a:cubicBezTo>
                  <a:pt x="241700" y="79708"/>
                  <a:pt x="243851" y="81807"/>
                  <a:pt x="246155" y="83829"/>
                </a:cubicBezTo>
                <a:cubicBezTo>
                  <a:pt x="249090" y="85698"/>
                  <a:pt x="252844" y="88104"/>
                  <a:pt x="257418" y="91048"/>
                </a:cubicBezTo>
                <a:cubicBezTo>
                  <a:pt x="261992" y="93992"/>
                  <a:pt x="264517" y="97320"/>
                  <a:pt x="264995" y="101031"/>
                </a:cubicBezTo>
                <a:cubicBezTo>
                  <a:pt x="264364" y="106177"/>
                  <a:pt x="260097" y="108788"/>
                  <a:pt x="252196" y="108865"/>
                </a:cubicBezTo>
                <a:cubicBezTo>
                  <a:pt x="244294" y="108941"/>
                  <a:pt x="236547" y="108788"/>
                  <a:pt x="228952" y="108404"/>
                </a:cubicBezTo>
                <a:cubicBezTo>
                  <a:pt x="219745" y="108609"/>
                  <a:pt x="211025" y="109428"/>
                  <a:pt x="202791" y="110861"/>
                </a:cubicBezTo>
                <a:cubicBezTo>
                  <a:pt x="194557" y="112295"/>
                  <a:pt x="187986" y="113114"/>
                  <a:pt x="183080" y="113319"/>
                </a:cubicBezTo>
                <a:cubicBezTo>
                  <a:pt x="167670" y="112824"/>
                  <a:pt x="157942" y="114428"/>
                  <a:pt x="153898" y="118131"/>
                </a:cubicBezTo>
                <a:cubicBezTo>
                  <a:pt x="149853" y="121834"/>
                  <a:pt x="148113" y="130606"/>
                  <a:pt x="148676" y="144446"/>
                </a:cubicBezTo>
                <a:cubicBezTo>
                  <a:pt x="149060" y="145812"/>
                  <a:pt x="149111" y="148679"/>
                  <a:pt x="148827" y="153047"/>
                </a:cubicBezTo>
                <a:cubicBezTo>
                  <a:pt x="148544" y="157416"/>
                  <a:pt x="148898" y="161649"/>
                  <a:pt x="149889" y="165744"/>
                </a:cubicBezTo>
                <a:cubicBezTo>
                  <a:pt x="150880" y="169840"/>
                  <a:pt x="153479" y="172161"/>
                  <a:pt x="157686" y="172707"/>
                </a:cubicBezTo>
                <a:lnTo>
                  <a:pt x="196186" y="172707"/>
                </a:lnTo>
                <a:cubicBezTo>
                  <a:pt x="196186" y="173296"/>
                  <a:pt x="196391" y="173654"/>
                  <a:pt x="196801" y="173782"/>
                </a:cubicBezTo>
                <a:cubicBezTo>
                  <a:pt x="197210" y="173910"/>
                  <a:pt x="197825" y="173961"/>
                  <a:pt x="198644" y="173936"/>
                </a:cubicBezTo>
                <a:cubicBezTo>
                  <a:pt x="205410" y="172895"/>
                  <a:pt x="211742" y="172212"/>
                  <a:pt x="217638" y="171888"/>
                </a:cubicBezTo>
                <a:cubicBezTo>
                  <a:pt x="223534" y="171564"/>
                  <a:pt x="228944" y="169243"/>
                  <a:pt x="233867" y="164925"/>
                </a:cubicBezTo>
                <a:cubicBezTo>
                  <a:pt x="235625" y="163406"/>
                  <a:pt x="237946" y="161324"/>
                  <a:pt x="240830" y="158679"/>
                </a:cubicBezTo>
                <a:cubicBezTo>
                  <a:pt x="243714" y="156034"/>
                  <a:pt x="246445" y="154566"/>
                  <a:pt x="249022" y="154276"/>
                </a:cubicBezTo>
                <a:cubicBezTo>
                  <a:pt x="248894" y="154199"/>
                  <a:pt x="249457" y="154251"/>
                  <a:pt x="250711" y="154430"/>
                </a:cubicBezTo>
                <a:cubicBezTo>
                  <a:pt x="251965" y="154609"/>
                  <a:pt x="253450" y="155377"/>
                  <a:pt x="255165" y="156734"/>
                </a:cubicBezTo>
                <a:cubicBezTo>
                  <a:pt x="257155" y="158463"/>
                  <a:pt x="260138" y="160374"/>
                  <a:pt x="264115" y="162468"/>
                </a:cubicBezTo>
                <a:cubicBezTo>
                  <a:pt x="268092" y="164561"/>
                  <a:pt x="271773" y="167109"/>
                  <a:pt x="275159" y="170113"/>
                </a:cubicBezTo>
                <a:cubicBezTo>
                  <a:pt x="278544" y="173117"/>
                  <a:pt x="280344" y="176848"/>
                  <a:pt x="280559" y="181308"/>
                </a:cubicBezTo>
                <a:cubicBezTo>
                  <a:pt x="280320" y="184380"/>
                  <a:pt x="278750" y="187349"/>
                  <a:pt x="275849" y="190216"/>
                </a:cubicBezTo>
                <a:cubicBezTo>
                  <a:pt x="272948" y="193083"/>
                  <a:pt x="270149" y="195848"/>
                  <a:pt x="267452" y="198510"/>
                </a:cubicBezTo>
                <a:cubicBezTo>
                  <a:pt x="265592" y="201198"/>
                  <a:pt x="264602" y="205345"/>
                  <a:pt x="264483" y="210951"/>
                </a:cubicBezTo>
                <a:cubicBezTo>
                  <a:pt x="264364" y="216557"/>
                  <a:pt x="263988" y="221011"/>
                  <a:pt x="263357" y="224313"/>
                </a:cubicBezTo>
                <a:cubicBezTo>
                  <a:pt x="263357" y="225593"/>
                  <a:pt x="263152" y="227027"/>
                  <a:pt x="262742" y="228614"/>
                </a:cubicBezTo>
                <a:cubicBezTo>
                  <a:pt x="262333" y="230201"/>
                  <a:pt x="261718" y="231635"/>
                  <a:pt x="260899" y="232915"/>
                </a:cubicBezTo>
                <a:cubicBezTo>
                  <a:pt x="260828" y="248812"/>
                  <a:pt x="260242" y="260933"/>
                  <a:pt x="259140" y="269276"/>
                </a:cubicBezTo>
                <a:cubicBezTo>
                  <a:pt x="258037" y="277619"/>
                  <a:pt x="256844" y="284278"/>
                  <a:pt x="255560" y="289254"/>
                </a:cubicBezTo>
                <a:cubicBezTo>
                  <a:pt x="254275" y="294229"/>
                  <a:pt x="253325" y="299615"/>
                  <a:pt x="252708" y="305409"/>
                </a:cubicBezTo>
                <a:cubicBezTo>
                  <a:pt x="251709" y="314488"/>
                  <a:pt x="250225" y="323567"/>
                  <a:pt x="248254" y="332646"/>
                </a:cubicBezTo>
                <a:cubicBezTo>
                  <a:pt x="246283" y="341725"/>
                  <a:pt x="243672" y="350394"/>
                  <a:pt x="240421" y="358654"/>
                </a:cubicBezTo>
                <a:cubicBezTo>
                  <a:pt x="237134" y="364348"/>
                  <a:pt x="232785" y="370527"/>
                  <a:pt x="227375" y="377191"/>
                </a:cubicBezTo>
                <a:cubicBezTo>
                  <a:pt x="221964" y="383856"/>
                  <a:pt x="215553" y="389610"/>
                  <a:pt x="208140" y="394454"/>
                </a:cubicBezTo>
                <a:cubicBezTo>
                  <a:pt x="200727" y="399298"/>
                  <a:pt x="192374" y="401836"/>
                  <a:pt x="183080" y="402069"/>
                </a:cubicBezTo>
                <a:cubicBezTo>
                  <a:pt x="178967" y="401788"/>
                  <a:pt x="175771" y="399483"/>
                  <a:pt x="173493" y="395152"/>
                </a:cubicBezTo>
                <a:cubicBezTo>
                  <a:pt x="171215" y="390821"/>
                  <a:pt x="169142" y="386149"/>
                  <a:pt x="167273" y="381135"/>
                </a:cubicBezTo>
                <a:cubicBezTo>
                  <a:pt x="165405" y="376122"/>
                  <a:pt x="163029" y="372451"/>
                  <a:pt x="160144" y="370122"/>
                </a:cubicBezTo>
                <a:cubicBezTo>
                  <a:pt x="159171" y="369917"/>
                  <a:pt x="157840" y="369098"/>
                  <a:pt x="156150" y="367665"/>
                </a:cubicBezTo>
                <a:cubicBezTo>
                  <a:pt x="154461" y="366231"/>
                  <a:pt x="153335" y="365412"/>
                  <a:pt x="152771" y="365207"/>
                </a:cubicBezTo>
                <a:cubicBezTo>
                  <a:pt x="151986" y="364439"/>
                  <a:pt x="151509" y="363927"/>
                  <a:pt x="151338" y="363671"/>
                </a:cubicBezTo>
                <a:cubicBezTo>
                  <a:pt x="151167" y="363415"/>
                  <a:pt x="151099" y="363108"/>
                  <a:pt x="151133" y="362750"/>
                </a:cubicBezTo>
                <a:cubicBezTo>
                  <a:pt x="154205" y="362784"/>
                  <a:pt x="157174" y="362920"/>
                  <a:pt x="160041" y="363159"/>
                </a:cubicBezTo>
                <a:cubicBezTo>
                  <a:pt x="162908" y="363398"/>
                  <a:pt x="165673" y="363535"/>
                  <a:pt x="168335" y="363569"/>
                </a:cubicBezTo>
                <a:cubicBezTo>
                  <a:pt x="173856" y="363714"/>
                  <a:pt x="178993" y="363322"/>
                  <a:pt x="183746" y="362391"/>
                </a:cubicBezTo>
                <a:cubicBezTo>
                  <a:pt x="188498" y="361461"/>
                  <a:pt x="192918" y="359123"/>
                  <a:pt x="197006" y="355377"/>
                </a:cubicBezTo>
                <a:cubicBezTo>
                  <a:pt x="200734" y="351597"/>
                  <a:pt x="204335" y="346563"/>
                  <a:pt x="207808" y="340274"/>
                </a:cubicBezTo>
                <a:cubicBezTo>
                  <a:pt x="211281" y="333986"/>
                  <a:pt x="213141" y="329463"/>
                  <a:pt x="213389" y="326707"/>
                </a:cubicBezTo>
                <a:lnTo>
                  <a:pt x="213389" y="322612"/>
                </a:lnTo>
                <a:cubicBezTo>
                  <a:pt x="213525" y="318123"/>
                  <a:pt x="214071" y="314403"/>
                  <a:pt x="215027" y="311451"/>
                </a:cubicBezTo>
                <a:cubicBezTo>
                  <a:pt x="215983" y="308498"/>
                  <a:pt x="216529" y="306211"/>
                  <a:pt x="216665" y="304590"/>
                </a:cubicBezTo>
                <a:cubicBezTo>
                  <a:pt x="216870" y="296894"/>
                  <a:pt x="217689" y="289658"/>
                  <a:pt x="219123" y="282883"/>
                </a:cubicBezTo>
                <a:cubicBezTo>
                  <a:pt x="220556" y="276108"/>
                  <a:pt x="221375" y="270510"/>
                  <a:pt x="221580" y="266090"/>
                </a:cubicBezTo>
                <a:cubicBezTo>
                  <a:pt x="222348" y="263172"/>
                  <a:pt x="222860" y="259998"/>
                  <a:pt x="223116" y="256568"/>
                </a:cubicBezTo>
                <a:cubicBezTo>
                  <a:pt x="223372" y="253137"/>
                  <a:pt x="223679" y="249758"/>
                  <a:pt x="224037" y="246431"/>
                </a:cubicBezTo>
                <a:cubicBezTo>
                  <a:pt x="224140" y="243640"/>
                  <a:pt x="224549" y="240824"/>
                  <a:pt x="225266" y="237983"/>
                </a:cubicBezTo>
                <a:cubicBezTo>
                  <a:pt x="225983" y="235142"/>
                  <a:pt x="226393" y="230585"/>
                  <a:pt x="226495" y="224313"/>
                </a:cubicBezTo>
                <a:cubicBezTo>
                  <a:pt x="226525" y="223282"/>
                  <a:pt x="226738" y="220976"/>
                  <a:pt x="227132" y="217396"/>
                </a:cubicBezTo>
                <a:cubicBezTo>
                  <a:pt x="227526" y="213816"/>
                  <a:pt x="227921" y="210236"/>
                  <a:pt x="228315" y="206656"/>
                </a:cubicBezTo>
                <a:cubicBezTo>
                  <a:pt x="228710" y="203076"/>
                  <a:pt x="228922" y="200770"/>
                  <a:pt x="228952" y="199739"/>
                </a:cubicBezTo>
                <a:cubicBezTo>
                  <a:pt x="229123" y="195899"/>
                  <a:pt x="228782" y="192520"/>
                  <a:pt x="227928" y="189602"/>
                </a:cubicBezTo>
                <a:cubicBezTo>
                  <a:pt x="227075" y="186684"/>
                  <a:pt x="224686" y="185148"/>
                  <a:pt x="220761" y="184994"/>
                </a:cubicBezTo>
                <a:cubicBezTo>
                  <a:pt x="196562" y="186581"/>
                  <a:pt x="172465" y="187605"/>
                  <a:pt x="148471" y="188066"/>
                </a:cubicBezTo>
                <a:cubicBezTo>
                  <a:pt x="124477" y="188527"/>
                  <a:pt x="100790" y="189960"/>
                  <a:pt x="77410" y="192367"/>
                </a:cubicBezTo>
                <a:cubicBezTo>
                  <a:pt x="75618" y="192469"/>
                  <a:pt x="72136" y="192879"/>
                  <a:pt x="66965" y="193595"/>
                </a:cubicBezTo>
                <a:cubicBezTo>
                  <a:pt x="61795" y="194312"/>
                  <a:pt x="58313" y="194722"/>
                  <a:pt x="56521" y="194824"/>
                </a:cubicBezTo>
                <a:lnTo>
                  <a:pt x="31947" y="194824"/>
                </a:lnTo>
                <a:cubicBezTo>
                  <a:pt x="29720" y="192964"/>
                  <a:pt x="26802" y="189005"/>
                  <a:pt x="23192" y="182946"/>
                </a:cubicBezTo>
                <a:cubicBezTo>
                  <a:pt x="19583" y="176888"/>
                  <a:pt x="17586" y="172519"/>
                  <a:pt x="17202" y="169840"/>
                </a:cubicBezTo>
                <a:lnTo>
                  <a:pt x="33176" y="169840"/>
                </a:lnTo>
                <a:cubicBezTo>
                  <a:pt x="34046" y="170676"/>
                  <a:pt x="35684" y="171359"/>
                  <a:pt x="38090" y="171888"/>
                </a:cubicBezTo>
                <a:cubicBezTo>
                  <a:pt x="40497" y="172417"/>
                  <a:pt x="42135" y="172690"/>
                  <a:pt x="43005" y="172707"/>
                </a:cubicBezTo>
                <a:lnTo>
                  <a:pt x="45463" y="172707"/>
                </a:lnTo>
                <a:cubicBezTo>
                  <a:pt x="45281" y="172672"/>
                  <a:pt x="47420" y="172424"/>
                  <a:pt x="51879" y="171964"/>
                </a:cubicBezTo>
                <a:cubicBezTo>
                  <a:pt x="56339" y="171504"/>
                  <a:pt x="61755" y="171043"/>
                  <a:pt x="68126" y="170583"/>
                </a:cubicBezTo>
                <a:cubicBezTo>
                  <a:pt x="74497" y="170123"/>
                  <a:pt x="80459" y="169875"/>
                  <a:pt x="86011" y="169840"/>
                </a:cubicBezTo>
                <a:cubicBezTo>
                  <a:pt x="92846" y="170122"/>
                  <a:pt x="99245" y="168842"/>
                  <a:pt x="105210" y="166000"/>
                </a:cubicBezTo>
                <a:cubicBezTo>
                  <a:pt x="111174" y="163159"/>
                  <a:pt x="115014" y="157066"/>
                  <a:pt x="116729" y="147723"/>
                </a:cubicBezTo>
                <a:cubicBezTo>
                  <a:pt x="116695" y="146281"/>
                  <a:pt x="116558" y="145172"/>
                  <a:pt x="116319" y="144395"/>
                </a:cubicBezTo>
                <a:cubicBezTo>
                  <a:pt x="116080" y="143619"/>
                  <a:pt x="115944" y="141997"/>
                  <a:pt x="115910" y="139531"/>
                </a:cubicBezTo>
                <a:cubicBezTo>
                  <a:pt x="115483" y="136460"/>
                  <a:pt x="116336" y="134514"/>
                  <a:pt x="118470" y="133695"/>
                </a:cubicBezTo>
                <a:cubicBezTo>
                  <a:pt x="120603" y="132876"/>
                  <a:pt x="121661" y="130726"/>
                  <a:pt x="121644" y="127244"/>
                </a:cubicBezTo>
                <a:lnTo>
                  <a:pt x="114271" y="119872"/>
                </a:lnTo>
                <a:lnTo>
                  <a:pt x="114271" y="76457"/>
                </a:lnTo>
                <a:cubicBezTo>
                  <a:pt x="113437" y="76169"/>
                  <a:pt x="112648" y="73969"/>
                  <a:pt x="111905" y="69858"/>
                </a:cubicBezTo>
                <a:cubicBezTo>
                  <a:pt x="111162" y="65747"/>
                  <a:pt x="110555" y="61454"/>
                  <a:pt x="110085" y="56979"/>
                </a:cubicBezTo>
                <a:cubicBezTo>
                  <a:pt x="109614" y="52504"/>
                  <a:pt x="109372" y="49577"/>
                  <a:pt x="109357" y="48196"/>
                </a:cubicBezTo>
                <a:cubicBezTo>
                  <a:pt x="108810" y="43768"/>
                  <a:pt x="106626" y="39723"/>
                  <a:pt x="102803" y="36063"/>
                </a:cubicBezTo>
                <a:cubicBezTo>
                  <a:pt x="98981" y="32402"/>
                  <a:pt x="96796" y="28665"/>
                  <a:pt x="96250" y="24850"/>
                </a:cubicBezTo>
                <a:cubicBezTo>
                  <a:pt x="96796" y="23110"/>
                  <a:pt x="98981" y="21369"/>
                  <a:pt x="102803" y="19628"/>
                </a:cubicBezTo>
                <a:cubicBezTo>
                  <a:pt x="106626" y="17888"/>
                  <a:pt x="108810" y="16761"/>
                  <a:pt x="109357" y="16249"/>
                </a:cubicBezTo>
                <a:close/>
                <a:moveTo>
                  <a:pt x="2036407" y="15021"/>
                </a:moveTo>
                <a:cubicBezTo>
                  <a:pt x="2039649" y="16446"/>
                  <a:pt x="2041868" y="18613"/>
                  <a:pt x="2043062" y="21523"/>
                </a:cubicBezTo>
                <a:cubicBezTo>
                  <a:pt x="2044257" y="24432"/>
                  <a:pt x="2045861" y="26907"/>
                  <a:pt x="2047875" y="28946"/>
                </a:cubicBezTo>
                <a:cubicBezTo>
                  <a:pt x="2047841" y="29168"/>
                  <a:pt x="2047704" y="29441"/>
                  <a:pt x="2047465" y="29765"/>
                </a:cubicBezTo>
                <a:cubicBezTo>
                  <a:pt x="2047226" y="30090"/>
                  <a:pt x="2047090" y="30363"/>
                  <a:pt x="2047056" y="30585"/>
                </a:cubicBezTo>
                <a:cubicBezTo>
                  <a:pt x="2047124" y="31745"/>
                  <a:pt x="2047807" y="32291"/>
                  <a:pt x="2049104" y="32223"/>
                </a:cubicBezTo>
                <a:cubicBezTo>
                  <a:pt x="2052124" y="32496"/>
                  <a:pt x="2055708" y="34407"/>
                  <a:pt x="2059855" y="37957"/>
                </a:cubicBezTo>
                <a:cubicBezTo>
                  <a:pt x="2064002" y="41507"/>
                  <a:pt x="2066562" y="45056"/>
                  <a:pt x="2067534" y="48606"/>
                </a:cubicBezTo>
                <a:cubicBezTo>
                  <a:pt x="2071477" y="50560"/>
                  <a:pt x="2074446" y="53205"/>
                  <a:pt x="2076443" y="56541"/>
                </a:cubicBezTo>
                <a:cubicBezTo>
                  <a:pt x="2078439" y="59878"/>
                  <a:pt x="2080385" y="63240"/>
                  <a:pt x="2082279" y="66627"/>
                </a:cubicBezTo>
                <a:cubicBezTo>
                  <a:pt x="2082970" y="66269"/>
                  <a:pt x="2083738" y="68214"/>
                  <a:pt x="2084583" y="72464"/>
                </a:cubicBezTo>
                <a:cubicBezTo>
                  <a:pt x="2085428" y="76713"/>
                  <a:pt x="2085889" y="80501"/>
                  <a:pt x="2085965" y="83829"/>
                </a:cubicBezTo>
                <a:cubicBezTo>
                  <a:pt x="2085940" y="86236"/>
                  <a:pt x="2085377" y="88181"/>
                  <a:pt x="2084276" y="89666"/>
                </a:cubicBezTo>
                <a:cubicBezTo>
                  <a:pt x="2083175" y="91150"/>
                  <a:pt x="2081690" y="92482"/>
                  <a:pt x="2079822" y="93659"/>
                </a:cubicBezTo>
                <a:cubicBezTo>
                  <a:pt x="2077159" y="95033"/>
                  <a:pt x="2073985" y="97200"/>
                  <a:pt x="2070299" y="100161"/>
                </a:cubicBezTo>
                <a:cubicBezTo>
                  <a:pt x="2066613" y="103122"/>
                  <a:pt x="2063643" y="104777"/>
                  <a:pt x="2061391" y="105127"/>
                </a:cubicBezTo>
                <a:cubicBezTo>
                  <a:pt x="2061007" y="105596"/>
                  <a:pt x="2060034" y="105272"/>
                  <a:pt x="2058473" y="104154"/>
                </a:cubicBezTo>
                <a:cubicBezTo>
                  <a:pt x="2056911" y="103037"/>
                  <a:pt x="2055836" y="101996"/>
                  <a:pt x="2055247" y="101031"/>
                </a:cubicBezTo>
                <a:cubicBezTo>
                  <a:pt x="2055401" y="99999"/>
                  <a:pt x="2054684" y="95613"/>
                  <a:pt x="2053097" y="87874"/>
                </a:cubicBezTo>
                <a:cubicBezTo>
                  <a:pt x="2051510" y="80135"/>
                  <a:pt x="2050588" y="72779"/>
                  <a:pt x="2050332" y="65808"/>
                </a:cubicBezTo>
                <a:cubicBezTo>
                  <a:pt x="2049667" y="64656"/>
                  <a:pt x="2049052" y="61123"/>
                  <a:pt x="2048489" y="55210"/>
                </a:cubicBezTo>
                <a:cubicBezTo>
                  <a:pt x="2047926" y="49297"/>
                  <a:pt x="2046493" y="43000"/>
                  <a:pt x="2044189" y="36319"/>
                </a:cubicBezTo>
                <a:cubicBezTo>
                  <a:pt x="2043224" y="33793"/>
                  <a:pt x="2041364" y="30858"/>
                  <a:pt x="2038608" y="27513"/>
                </a:cubicBezTo>
                <a:cubicBezTo>
                  <a:pt x="2035852" y="24168"/>
                  <a:pt x="2034299" y="20823"/>
                  <a:pt x="2033949" y="17478"/>
                </a:cubicBezTo>
                <a:cubicBezTo>
                  <a:pt x="2033642" y="17069"/>
                  <a:pt x="2033847" y="16659"/>
                  <a:pt x="2034564" y="16249"/>
                </a:cubicBezTo>
                <a:cubicBezTo>
                  <a:pt x="2035280" y="15840"/>
                  <a:pt x="2035895" y="15430"/>
                  <a:pt x="2036407" y="15021"/>
                </a:cubicBezTo>
                <a:close/>
                <a:moveTo>
                  <a:pt x="2638072" y="14611"/>
                </a:moveTo>
                <a:cubicBezTo>
                  <a:pt x="2640828" y="14500"/>
                  <a:pt x="2643201" y="15234"/>
                  <a:pt x="2645189" y="16813"/>
                </a:cubicBezTo>
                <a:cubicBezTo>
                  <a:pt x="2647177" y="18391"/>
                  <a:pt x="2651904" y="21480"/>
                  <a:pt x="2659370" y="26079"/>
                </a:cubicBezTo>
                <a:cubicBezTo>
                  <a:pt x="2662724" y="27922"/>
                  <a:pt x="2666461" y="30073"/>
                  <a:pt x="2670582" y="32530"/>
                </a:cubicBezTo>
                <a:cubicBezTo>
                  <a:pt x="2674704" y="34987"/>
                  <a:pt x="2677519" y="37752"/>
                  <a:pt x="2679030" y="40824"/>
                </a:cubicBezTo>
                <a:cubicBezTo>
                  <a:pt x="2679183" y="47838"/>
                  <a:pt x="2678466" y="52343"/>
                  <a:pt x="2676879" y="54340"/>
                </a:cubicBezTo>
                <a:cubicBezTo>
                  <a:pt x="2675292" y="56337"/>
                  <a:pt x="2674371" y="59204"/>
                  <a:pt x="2674115" y="62941"/>
                </a:cubicBezTo>
                <a:cubicBezTo>
                  <a:pt x="2672579" y="65885"/>
                  <a:pt x="2670429" y="68905"/>
                  <a:pt x="2667664" y="72003"/>
                </a:cubicBezTo>
                <a:cubicBezTo>
                  <a:pt x="2664899" y="75100"/>
                  <a:pt x="2663364" y="77814"/>
                  <a:pt x="2663056" y="80143"/>
                </a:cubicBezTo>
                <a:cubicBezTo>
                  <a:pt x="2663108" y="81304"/>
                  <a:pt x="2663312" y="82259"/>
                  <a:pt x="2663671" y="83010"/>
                </a:cubicBezTo>
                <a:cubicBezTo>
                  <a:pt x="2664029" y="83761"/>
                  <a:pt x="2664234" y="84717"/>
                  <a:pt x="2664285" y="85877"/>
                </a:cubicBezTo>
                <a:cubicBezTo>
                  <a:pt x="2664260" y="89964"/>
                  <a:pt x="2663901" y="93770"/>
                  <a:pt x="2663210" y="97294"/>
                </a:cubicBezTo>
                <a:cubicBezTo>
                  <a:pt x="2662519" y="100818"/>
                  <a:pt x="2661648" y="104112"/>
                  <a:pt x="2660599" y="107175"/>
                </a:cubicBezTo>
                <a:cubicBezTo>
                  <a:pt x="2660650" y="110247"/>
                  <a:pt x="2660855" y="113523"/>
                  <a:pt x="2661213" y="117005"/>
                </a:cubicBezTo>
                <a:cubicBezTo>
                  <a:pt x="2661572" y="120486"/>
                  <a:pt x="2661777" y="124172"/>
                  <a:pt x="2661828" y="128063"/>
                </a:cubicBezTo>
                <a:cubicBezTo>
                  <a:pt x="2661674" y="136460"/>
                  <a:pt x="2661060" y="144754"/>
                  <a:pt x="2659984" y="152945"/>
                </a:cubicBezTo>
                <a:cubicBezTo>
                  <a:pt x="2658909" y="161137"/>
                  <a:pt x="2658295" y="169226"/>
                  <a:pt x="2658142" y="177212"/>
                </a:cubicBezTo>
                <a:cubicBezTo>
                  <a:pt x="2657988" y="183561"/>
                  <a:pt x="2658193" y="187759"/>
                  <a:pt x="2658756" y="189807"/>
                </a:cubicBezTo>
                <a:cubicBezTo>
                  <a:pt x="2659319" y="191855"/>
                  <a:pt x="2661162" y="194210"/>
                  <a:pt x="2664285" y="196872"/>
                </a:cubicBezTo>
                <a:cubicBezTo>
                  <a:pt x="2673138" y="200705"/>
                  <a:pt x="2678650" y="203304"/>
                  <a:pt x="2680822" y="204667"/>
                </a:cubicBezTo>
                <a:cubicBezTo>
                  <a:pt x="2682993" y="206030"/>
                  <a:pt x="2685229" y="207118"/>
                  <a:pt x="2687528" y="207930"/>
                </a:cubicBezTo>
                <a:cubicBezTo>
                  <a:pt x="2689828" y="208743"/>
                  <a:pt x="2695596" y="210241"/>
                  <a:pt x="2704833" y="212423"/>
                </a:cubicBezTo>
                <a:cubicBezTo>
                  <a:pt x="2714070" y="214605"/>
                  <a:pt x="2730180" y="218432"/>
                  <a:pt x="2753163" y="223904"/>
                </a:cubicBezTo>
                <a:cubicBezTo>
                  <a:pt x="2757471" y="224887"/>
                  <a:pt x="2764055" y="226152"/>
                  <a:pt x="2772913" y="227696"/>
                </a:cubicBezTo>
                <a:cubicBezTo>
                  <a:pt x="2781772" y="229241"/>
                  <a:pt x="2789994" y="230900"/>
                  <a:pt x="2797579" y="232672"/>
                </a:cubicBezTo>
                <a:cubicBezTo>
                  <a:pt x="2805164" y="234444"/>
                  <a:pt x="2809199" y="236163"/>
                  <a:pt x="2809684" y="237829"/>
                </a:cubicBezTo>
                <a:cubicBezTo>
                  <a:pt x="2809381" y="238998"/>
                  <a:pt x="2807166" y="240439"/>
                  <a:pt x="2803040" y="242153"/>
                </a:cubicBezTo>
                <a:cubicBezTo>
                  <a:pt x="2798914" y="243867"/>
                  <a:pt x="2794697" y="245399"/>
                  <a:pt x="2790388" y="246749"/>
                </a:cubicBezTo>
                <a:cubicBezTo>
                  <a:pt x="2786080" y="248099"/>
                  <a:pt x="2783502" y="248812"/>
                  <a:pt x="2782652" y="248888"/>
                </a:cubicBezTo>
                <a:cubicBezTo>
                  <a:pt x="2780971" y="247838"/>
                  <a:pt x="2777985" y="248914"/>
                  <a:pt x="2773693" y="252113"/>
                </a:cubicBezTo>
                <a:cubicBezTo>
                  <a:pt x="2769401" y="255313"/>
                  <a:pt x="2765288" y="258334"/>
                  <a:pt x="2761354" y="261175"/>
                </a:cubicBezTo>
                <a:cubicBezTo>
                  <a:pt x="2758692" y="264093"/>
                  <a:pt x="2755416" y="267780"/>
                  <a:pt x="2751525" y="272234"/>
                </a:cubicBezTo>
                <a:cubicBezTo>
                  <a:pt x="2747633" y="276688"/>
                  <a:pt x="2743128" y="279145"/>
                  <a:pt x="2738009" y="279606"/>
                </a:cubicBezTo>
                <a:cubicBezTo>
                  <a:pt x="2734015" y="279581"/>
                  <a:pt x="2730124" y="278710"/>
                  <a:pt x="2726336" y="276995"/>
                </a:cubicBezTo>
                <a:cubicBezTo>
                  <a:pt x="2722547" y="275280"/>
                  <a:pt x="2719475" y="272874"/>
                  <a:pt x="2717120" y="269776"/>
                </a:cubicBezTo>
                <a:cubicBezTo>
                  <a:pt x="2711196" y="267754"/>
                  <a:pt x="2704977" y="264336"/>
                  <a:pt x="2698462" y="259522"/>
                </a:cubicBezTo>
                <a:cubicBezTo>
                  <a:pt x="2691946" y="254708"/>
                  <a:pt x="2685454" y="249985"/>
                  <a:pt x="2678984" y="245354"/>
                </a:cubicBezTo>
                <a:cubicBezTo>
                  <a:pt x="2672515" y="240722"/>
                  <a:pt x="2666386" y="237668"/>
                  <a:pt x="2660599" y="236191"/>
                </a:cubicBezTo>
                <a:lnTo>
                  <a:pt x="2659370" y="240287"/>
                </a:lnTo>
                <a:cubicBezTo>
                  <a:pt x="2659385" y="251414"/>
                  <a:pt x="2659491" y="260060"/>
                  <a:pt x="2659689" y="266227"/>
                </a:cubicBezTo>
                <a:cubicBezTo>
                  <a:pt x="2659886" y="272393"/>
                  <a:pt x="2660083" y="277308"/>
                  <a:pt x="2660280" y="280971"/>
                </a:cubicBezTo>
                <a:cubicBezTo>
                  <a:pt x="2660477" y="284635"/>
                  <a:pt x="2660584" y="288275"/>
                  <a:pt x="2660599" y="291893"/>
                </a:cubicBezTo>
                <a:cubicBezTo>
                  <a:pt x="2660622" y="294700"/>
                  <a:pt x="2660849" y="299599"/>
                  <a:pt x="2661281" y="306593"/>
                </a:cubicBezTo>
                <a:cubicBezTo>
                  <a:pt x="2661714" y="313586"/>
                  <a:pt x="2662214" y="320579"/>
                  <a:pt x="2662783" y="327572"/>
                </a:cubicBezTo>
                <a:cubicBezTo>
                  <a:pt x="2663352" y="334565"/>
                  <a:pt x="2663853" y="339465"/>
                  <a:pt x="2664285" y="342271"/>
                </a:cubicBezTo>
                <a:lnTo>
                  <a:pt x="2663056" y="347186"/>
                </a:lnTo>
                <a:lnTo>
                  <a:pt x="2663056" y="376675"/>
                </a:lnTo>
                <a:lnTo>
                  <a:pt x="2658142" y="393058"/>
                </a:lnTo>
                <a:cubicBezTo>
                  <a:pt x="2657041" y="394901"/>
                  <a:pt x="2654020" y="396949"/>
                  <a:pt x="2649080" y="399202"/>
                </a:cubicBezTo>
                <a:cubicBezTo>
                  <a:pt x="2644139" y="401455"/>
                  <a:pt x="2640197" y="402683"/>
                  <a:pt x="2637253" y="402888"/>
                </a:cubicBezTo>
                <a:cubicBezTo>
                  <a:pt x="2633908" y="402427"/>
                  <a:pt x="2631178" y="399868"/>
                  <a:pt x="2629062" y="395209"/>
                </a:cubicBezTo>
                <a:cubicBezTo>
                  <a:pt x="2626946" y="390550"/>
                  <a:pt x="2625853" y="386556"/>
                  <a:pt x="2625785" y="383229"/>
                </a:cubicBezTo>
                <a:cubicBezTo>
                  <a:pt x="2625828" y="377495"/>
                  <a:pt x="2626254" y="371761"/>
                  <a:pt x="2627065" y="366026"/>
                </a:cubicBezTo>
                <a:cubicBezTo>
                  <a:pt x="2627875" y="360292"/>
                  <a:pt x="2628814" y="354558"/>
                  <a:pt x="2629881" y="348824"/>
                </a:cubicBezTo>
                <a:cubicBezTo>
                  <a:pt x="2629983" y="346862"/>
                  <a:pt x="2630393" y="342288"/>
                  <a:pt x="2631110" y="335104"/>
                </a:cubicBezTo>
                <a:cubicBezTo>
                  <a:pt x="2631826" y="327919"/>
                  <a:pt x="2632236" y="321297"/>
                  <a:pt x="2632338" y="315239"/>
                </a:cubicBezTo>
                <a:lnTo>
                  <a:pt x="2632338" y="223904"/>
                </a:lnTo>
                <a:cubicBezTo>
                  <a:pt x="2632193" y="220551"/>
                  <a:pt x="2630947" y="216199"/>
                  <a:pt x="2628601" y="210849"/>
                </a:cubicBezTo>
                <a:cubicBezTo>
                  <a:pt x="2626254" y="205499"/>
                  <a:pt x="2623677" y="200840"/>
                  <a:pt x="2620870" y="196872"/>
                </a:cubicBezTo>
                <a:cubicBezTo>
                  <a:pt x="2617747" y="193024"/>
                  <a:pt x="2614573" y="188638"/>
                  <a:pt x="2611348" y="183714"/>
                </a:cubicBezTo>
                <a:cubicBezTo>
                  <a:pt x="2608122" y="178791"/>
                  <a:pt x="2606381" y="175531"/>
                  <a:pt x="2606125" y="173936"/>
                </a:cubicBezTo>
                <a:cubicBezTo>
                  <a:pt x="2603736" y="168210"/>
                  <a:pt x="2600938" y="162869"/>
                  <a:pt x="2597729" y="157911"/>
                </a:cubicBezTo>
                <a:cubicBezTo>
                  <a:pt x="2594521" y="152954"/>
                  <a:pt x="2590493" y="148329"/>
                  <a:pt x="2585647" y="144037"/>
                </a:cubicBezTo>
                <a:cubicBezTo>
                  <a:pt x="2584606" y="143269"/>
                  <a:pt x="2583309" y="142859"/>
                  <a:pt x="2581756" y="142808"/>
                </a:cubicBezTo>
                <a:cubicBezTo>
                  <a:pt x="2580203" y="142757"/>
                  <a:pt x="2578496" y="142757"/>
                  <a:pt x="2576636" y="142808"/>
                </a:cubicBezTo>
                <a:cubicBezTo>
                  <a:pt x="2574967" y="143430"/>
                  <a:pt x="2573299" y="145463"/>
                  <a:pt x="2571630" y="148906"/>
                </a:cubicBezTo>
                <a:cubicBezTo>
                  <a:pt x="2569961" y="152350"/>
                  <a:pt x="2568475" y="155930"/>
                  <a:pt x="2567170" y="159646"/>
                </a:cubicBezTo>
                <a:cubicBezTo>
                  <a:pt x="2565866" y="163363"/>
                  <a:pt x="2564925" y="165941"/>
                  <a:pt x="2564349" y="167383"/>
                </a:cubicBezTo>
                <a:cubicBezTo>
                  <a:pt x="2562608" y="173364"/>
                  <a:pt x="2560663" y="179115"/>
                  <a:pt x="2558512" y="184636"/>
                </a:cubicBezTo>
                <a:cubicBezTo>
                  <a:pt x="2556362" y="190157"/>
                  <a:pt x="2553393" y="196420"/>
                  <a:pt x="2549604" y="203425"/>
                </a:cubicBezTo>
                <a:cubicBezTo>
                  <a:pt x="2547070" y="208161"/>
                  <a:pt x="2544971" y="213025"/>
                  <a:pt x="2543307" y="218016"/>
                </a:cubicBezTo>
                <a:cubicBezTo>
                  <a:pt x="2541643" y="223008"/>
                  <a:pt x="2539646" y="227974"/>
                  <a:pt x="2537317" y="232915"/>
                </a:cubicBezTo>
                <a:cubicBezTo>
                  <a:pt x="2535397" y="236985"/>
                  <a:pt x="2533093" y="241029"/>
                  <a:pt x="2530405" y="245048"/>
                </a:cubicBezTo>
                <a:cubicBezTo>
                  <a:pt x="2527717" y="249067"/>
                  <a:pt x="2525106" y="253214"/>
                  <a:pt x="2522572" y="257489"/>
                </a:cubicBezTo>
                <a:cubicBezTo>
                  <a:pt x="2521983" y="260177"/>
                  <a:pt x="2520294" y="262583"/>
                  <a:pt x="2517504" y="264708"/>
                </a:cubicBezTo>
                <a:cubicBezTo>
                  <a:pt x="2514713" y="266832"/>
                  <a:pt x="2513126" y="269751"/>
                  <a:pt x="2512742" y="273463"/>
                </a:cubicBezTo>
                <a:lnTo>
                  <a:pt x="2497998" y="294351"/>
                </a:lnTo>
                <a:lnTo>
                  <a:pt x="2495540" y="295580"/>
                </a:lnTo>
                <a:cubicBezTo>
                  <a:pt x="2492929" y="297883"/>
                  <a:pt x="2488833" y="302082"/>
                  <a:pt x="2483253" y="308174"/>
                </a:cubicBezTo>
                <a:cubicBezTo>
                  <a:pt x="2477672" y="314266"/>
                  <a:pt x="2472758" y="319488"/>
                  <a:pt x="2468508" y="323840"/>
                </a:cubicBezTo>
                <a:cubicBezTo>
                  <a:pt x="2468687" y="323550"/>
                  <a:pt x="2467612" y="325052"/>
                  <a:pt x="2465283" y="328346"/>
                </a:cubicBezTo>
                <a:cubicBezTo>
                  <a:pt x="2462953" y="331639"/>
                  <a:pt x="2459523" y="333551"/>
                  <a:pt x="2454992" y="334080"/>
                </a:cubicBezTo>
                <a:cubicBezTo>
                  <a:pt x="2449190" y="340505"/>
                  <a:pt x="2440623" y="347314"/>
                  <a:pt x="2429291" y="354507"/>
                </a:cubicBezTo>
                <a:cubicBezTo>
                  <a:pt x="2417960" y="361700"/>
                  <a:pt x="2405502" y="368817"/>
                  <a:pt x="2391918" y="375856"/>
                </a:cubicBezTo>
                <a:cubicBezTo>
                  <a:pt x="2390740" y="375788"/>
                  <a:pt x="2389819" y="375310"/>
                  <a:pt x="2389153" y="374423"/>
                </a:cubicBezTo>
                <a:cubicBezTo>
                  <a:pt x="2388487" y="373535"/>
                  <a:pt x="2387771" y="372648"/>
                  <a:pt x="2387003" y="371761"/>
                </a:cubicBezTo>
                <a:cubicBezTo>
                  <a:pt x="2387873" y="370498"/>
                  <a:pt x="2389000" y="369132"/>
                  <a:pt x="2390382" y="367665"/>
                </a:cubicBezTo>
                <a:cubicBezTo>
                  <a:pt x="2391764" y="366197"/>
                  <a:pt x="2393095" y="364832"/>
                  <a:pt x="2394375" y="363569"/>
                </a:cubicBezTo>
                <a:cubicBezTo>
                  <a:pt x="2395488" y="362548"/>
                  <a:pt x="2398360" y="360313"/>
                  <a:pt x="2402991" y="356864"/>
                </a:cubicBezTo>
                <a:cubicBezTo>
                  <a:pt x="2407623" y="353416"/>
                  <a:pt x="2412255" y="349967"/>
                  <a:pt x="2416887" y="346519"/>
                </a:cubicBezTo>
                <a:cubicBezTo>
                  <a:pt x="2421518" y="343070"/>
                  <a:pt x="2424390" y="340835"/>
                  <a:pt x="2425503" y="339814"/>
                </a:cubicBezTo>
                <a:cubicBezTo>
                  <a:pt x="2428472" y="336870"/>
                  <a:pt x="2431339" y="334156"/>
                  <a:pt x="2434104" y="331673"/>
                </a:cubicBezTo>
                <a:cubicBezTo>
                  <a:pt x="2436868" y="329190"/>
                  <a:pt x="2441374" y="324941"/>
                  <a:pt x="2447620" y="318925"/>
                </a:cubicBezTo>
                <a:cubicBezTo>
                  <a:pt x="2446954" y="318823"/>
                  <a:pt x="2449105" y="316263"/>
                  <a:pt x="2454071" y="311246"/>
                </a:cubicBezTo>
                <a:cubicBezTo>
                  <a:pt x="2459037" y="306228"/>
                  <a:pt x="2463440" y="301826"/>
                  <a:pt x="2467279" y="298037"/>
                </a:cubicBezTo>
                <a:cubicBezTo>
                  <a:pt x="2469250" y="295759"/>
                  <a:pt x="2471452" y="292329"/>
                  <a:pt x="2473884" y="287746"/>
                </a:cubicBezTo>
                <a:cubicBezTo>
                  <a:pt x="2476316" y="283164"/>
                  <a:pt x="2481896" y="276355"/>
                  <a:pt x="2490625" y="267319"/>
                </a:cubicBezTo>
                <a:cubicBezTo>
                  <a:pt x="2491982" y="264861"/>
                  <a:pt x="2493159" y="262302"/>
                  <a:pt x="2494158" y="259639"/>
                </a:cubicBezTo>
                <a:cubicBezTo>
                  <a:pt x="2495156" y="256977"/>
                  <a:pt x="2496436" y="254212"/>
                  <a:pt x="2497998" y="251345"/>
                </a:cubicBezTo>
                <a:cubicBezTo>
                  <a:pt x="2503552" y="243384"/>
                  <a:pt x="2508007" y="235654"/>
                  <a:pt x="2511360" y="228153"/>
                </a:cubicBezTo>
                <a:cubicBezTo>
                  <a:pt x="2514713" y="220653"/>
                  <a:pt x="2518041" y="213229"/>
                  <a:pt x="2521343" y="205883"/>
                </a:cubicBezTo>
                <a:cubicBezTo>
                  <a:pt x="2521292" y="205012"/>
                  <a:pt x="2521087" y="203886"/>
                  <a:pt x="2520729" y="202504"/>
                </a:cubicBezTo>
                <a:cubicBezTo>
                  <a:pt x="2520371" y="201121"/>
                  <a:pt x="2520166" y="199790"/>
                  <a:pt x="2520115" y="198510"/>
                </a:cubicBezTo>
                <a:cubicBezTo>
                  <a:pt x="2517913" y="198766"/>
                  <a:pt x="2515968" y="199381"/>
                  <a:pt x="2514278" y="200353"/>
                </a:cubicBezTo>
                <a:cubicBezTo>
                  <a:pt x="2512589" y="201326"/>
                  <a:pt x="2510848" y="202350"/>
                  <a:pt x="2509056" y="203425"/>
                </a:cubicBezTo>
                <a:cubicBezTo>
                  <a:pt x="2507648" y="204731"/>
                  <a:pt x="2506368" y="206625"/>
                  <a:pt x="2505216" y="209108"/>
                </a:cubicBezTo>
                <a:cubicBezTo>
                  <a:pt x="2504064" y="211591"/>
                  <a:pt x="2501658" y="212973"/>
                  <a:pt x="2497998" y="213255"/>
                </a:cubicBezTo>
                <a:cubicBezTo>
                  <a:pt x="2497665" y="213110"/>
                  <a:pt x="2496692" y="212069"/>
                  <a:pt x="2495079" y="210132"/>
                </a:cubicBezTo>
                <a:cubicBezTo>
                  <a:pt x="2493467" y="208195"/>
                  <a:pt x="2491982" y="206232"/>
                  <a:pt x="2490625" y="204244"/>
                </a:cubicBezTo>
                <a:cubicBezTo>
                  <a:pt x="2489093" y="202128"/>
                  <a:pt x="2487288" y="198260"/>
                  <a:pt x="2485210" y="192640"/>
                </a:cubicBezTo>
                <a:cubicBezTo>
                  <a:pt x="2483132" y="187019"/>
                  <a:pt x="2480962" y="181695"/>
                  <a:pt x="2478702" y="176666"/>
                </a:cubicBezTo>
                <a:cubicBezTo>
                  <a:pt x="2476442" y="171638"/>
                  <a:pt x="2474273" y="168953"/>
                  <a:pt x="2472194" y="168611"/>
                </a:cubicBezTo>
                <a:cubicBezTo>
                  <a:pt x="2468073" y="168918"/>
                  <a:pt x="2465052" y="170864"/>
                  <a:pt x="2463133" y="174448"/>
                </a:cubicBezTo>
                <a:cubicBezTo>
                  <a:pt x="2461213" y="178031"/>
                  <a:pt x="2459318" y="181410"/>
                  <a:pt x="2457450" y="184585"/>
                </a:cubicBezTo>
                <a:cubicBezTo>
                  <a:pt x="2451051" y="193077"/>
                  <a:pt x="2445691" y="199620"/>
                  <a:pt x="2441370" y="204214"/>
                </a:cubicBezTo>
                <a:cubicBezTo>
                  <a:pt x="2437049" y="208808"/>
                  <a:pt x="2432842" y="212924"/>
                  <a:pt x="2428749" y="216562"/>
                </a:cubicBezTo>
                <a:cubicBezTo>
                  <a:pt x="2424656" y="220200"/>
                  <a:pt x="2419751" y="224832"/>
                  <a:pt x="2414035" y="230457"/>
                </a:cubicBezTo>
                <a:cubicBezTo>
                  <a:pt x="2411449" y="230764"/>
                  <a:pt x="2409043" y="231993"/>
                  <a:pt x="2406816" y="234143"/>
                </a:cubicBezTo>
                <a:cubicBezTo>
                  <a:pt x="2404589" y="236294"/>
                  <a:pt x="2402080" y="237522"/>
                  <a:pt x="2399290" y="237829"/>
                </a:cubicBezTo>
                <a:lnTo>
                  <a:pt x="2398471" y="236191"/>
                </a:lnTo>
                <a:cubicBezTo>
                  <a:pt x="2399034" y="235543"/>
                  <a:pt x="2400161" y="234177"/>
                  <a:pt x="2401850" y="232095"/>
                </a:cubicBezTo>
                <a:cubicBezTo>
                  <a:pt x="2403539" y="230013"/>
                  <a:pt x="2404870" y="228648"/>
                  <a:pt x="2405843" y="228000"/>
                </a:cubicBezTo>
                <a:cubicBezTo>
                  <a:pt x="2407072" y="226515"/>
                  <a:pt x="2408710" y="224160"/>
                  <a:pt x="2410758" y="220934"/>
                </a:cubicBezTo>
                <a:cubicBezTo>
                  <a:pt x="2412806" y="217709"/>
                  <a:pt x="2415263" y="215149"/>
                  <a:pt x="2418130" y="213255"/>
                </a:cubicBezTo>
                <a:cubicBezTo>
                  <a:pt x="2418796" y="211856"/>
                  <a:pt x="2420332" y="208715"/>
                  <a:pt x="2422738" y="203835"/>
                </a:cubicBezTo>
                <a:cubicBezTo>
                  <a:pt x="2425144" y="198954"/>
                  <a:pt x="2426885" y="195814"/>
                  <a:pt x="2427960" y="194415"/>
                </a:cubicBezTo>
                <a:cubicBezTo>
                  <a:pt x="2434539" y="187401"/>
                  <a:pt x="2439096" y="180847"/>
                  <a:pt x="2441630" y="174755"/>
                </a:cubicBezTo>
                <a:cubicBezTo>
                  <a:pt x="2444164" y="168662"/>
                  <a:pt x="2446980" y="162109"/>
                  <a:pt x="2450077" y="155095"/>
                </a:cubicBezTo>
                <a:lnTo>
                  <a:pt x="2462365" y="126835"/>
                </a:lnTo>
                <a:cubicBezTo>
                  <a:pt x="2462979" y="120589"/>
                  <a:pt x="2465641" y="112397"/>
                  <a:pt x="2470351" y="102260"/>
                </a:cubicBezTo>
                <a:cubicBezTo>
                  <a:pt x="2475061" y="92123"/>
                  <a:pt x="2478133" y="83112"/>
                  <a:pt x="2479567" y="75228"/>
                </a:cubicBezTo>
                <a:lnTo>
                  <a:pt x="2479567" y="63760"/>
                </a:lnTo>
                <a:cubicBezTo>
                  <a:pt x="2479106" y="62583"/>
                  <a:pt x="2477263" y="61251"/>
                  <a:pt x="2474037" y="59767"/>
                </a:cubicBezTo>
                <a:cubicBezTo>
                  <a:pt x="2470812" y="58282"/>
                  <a:pt x="2468969" y="56337"/>
                  <a:pt x="2468508" y="53930"/>
                </a:cubicBezTo>
                <a:cubicBezTo>
                  <a:pt x="2468815" y="49732"/>
                  <a:pt x="2470966" y="46251"/>
                  <a:pt x="2474959" y="43486"/>
                </a:cubicBezTo>
                <a:cubicBezTo>
                  <a:pt x="2478953" y="40721"/>
                  <a:pt x="2482946" y="39288"/>
                  <a:pt x="2486939" y="39186"/>
                </a:cubicBezTo>
                <a:cubicBezTo>
                  <a:pt x="2495412" y="39843"/>
                  <a:pt x="2503348" y="43955"/>
                  <a:pt x="2510746" y="51524"/>
                </a:cubicBezTo>
                <a:cubicBezTo>
                  <a:pt x="2518143" y="59093"/>
                  <a:pt x="2522086" y="66175"/>
                  <a:pt x="2522572" y="72771"/>
                </a:cubicBezTo>
                <a:cubicBezTo>
                  <a:pt x="2522111" y="75817"/>
                  <a:pt x="2520268" y="79350"/>
                  <a:pt x="2517043" y="83368"/>
                </a:cubicBezTo>
                <a:cubicBezTo>
                  <a:pt x="2513818" y="87387"/>
                  <a:pt x="2511974" y="90818"/>
                  <a:pt x="2511514" y="93659"/>
                </a:cubicBezTo>
                <a:lnTo>
                  <a:pt x="2513971" y="96117"/>
                </a:lnTo>
                <a:cubicBezTo>
                  <a:pt x="2525354" y="96168"/>
                  <a:pt x="2534023" y="94529"/>
                  <a:pt x="2539979" y="91202"/>
                </a:cubicBezTo>
                <a:cubicBezTo>
                  <a:pt x="2545935" y="87874"/>
                  <a:pt x="2552147" y="82549"/>
                  <a:pt x="2558615" y="75228"/>
                </a:cubicBezTo>
                <a:cubicBezTo>
                  <a:pt x="2561370" y="73901"/>
                  <a:pt x="2565507" y="75054"/>
                  <a:pt x="2571023" y="78687"/>
                </a:cubicBezTo>
                <a:cubicBezTo>
                  <a:pt x="2576540" y="82320"/>
                  <a:pt x="2581647" y="86567"/>
                  <a:pt x="2586345" y="91429"/>
                </a:cubicBezTo>
                <a:cubicBezTo>
                  <a:pt x="2591042" y="96291"/>
                  <a:pt x="2593540" y="99901"/>
                  <a:pt x="2593838" y="102260"/>
                </a:cubicBezTo>
                <a:cubicBezTo>
                  <a:pt x="2593702" y="105332"/>
                  <a:pt x="2593156" y="108404"/>
                  <a:pt x="2592200" y="111476"/>
                </a:cubicBezTo>
                <a:cubicBezTo>
                  <a:pt x="2591244" y="114547"/>
                  <a:pt x="2590698" y="117619"/>
                  <a:pt x="2590562" y="120691"/>
                </a:cubicBezTo>
                <a:cubicBezTo>
                  <a:pt x="2590545" y="121945"/>
                  <a:pt x="2590579" y="123123"/>
                  <a:pt x="2590664" y="124224"/>
                </a:cubicBezTo>
                <a:cubicBezTo>
                  <a:pt x="2590749" y="125324"/>
                  <a:pt x="2590988" y="126195"/>
                  <a:pt x="2591381" y="126835"/>
                </a:cubicBezTo>
                <a:cubicBezTo>
                  <a:pt x="2592507" y="126655"/>
                  <a:pt x="2594248" y="127935"/>
                  <a:pt x="2596603" y="130674"/>
                </a:cubicBezTo>
                <a:cubicBezTo>
                  <a:pt x="2598958" y="133413"/>
                  <a:pt x="2601313" y="135001"/>
                  <a:pt x="2603668" y="135436"/>
                </a:cubicBezTo>
                <a:cubicBezTo>
                  <a:pt x="2603797" y="135739"/>
                  <a:pt x="2605587" y="137772"/>
                  <a:pt x="2609038" y="141534"/>
                </a:cubicBezTo>
                <a:cubicBezTo>
                  <a:pt x="2612489" y="145296"/>
                  <a:pt x="2616008" y="148967"/>
                  <a:pt x="2619596" y="152547"/>
                </a:cubicBezTo>
                <a:cubicBezTo>
                  <a:pt x="2623183" y="156127"/>
                  <a:pt x="2625246" y="157795"/>
                  <a:pt x="2625785" y="157553"/>
                </a:cubicBezTo>
                <a:cubicBezTo>
                  <a:pt x="2628140" y="158423"/>
                  <a:pt x="2629574" y="156785"/>
                  <a:pt x="2630085" y="152638"/>
                </a:cubicBezTo>
                <a:cubicBezTo>
                  <a:pt x="2630598" y="148491"/>
                  <a:pt x="2630802" y="145214"/>
                  <a:pt x="2630700" y="142808"/>
                </a:cubicBezTo>
                <a:cubicBezTo>
                  <a:pt x="2630614" y="127833"/>
                  <a:pt x="2629966" y="112832"/>
                  <a:pt x="2628754" y="97806"/>
                </a:cubicBezTo>
                <a:cubicBezTo>
                  <a:pt x="2627543" y="82780"/>
                  <a:pt x="2626280" y="67881"/>
                  <a:pt x="2624966" y="53111"/>
                </a:cubicBezTo>
                <a:cubicBezTo>
                  <a:pt x="2624824" y="47372"/>
                  <a:pt x="2623833" y="43832"/>
                  <a:pt x="2621993" y="42493"/>
                </a:cubicBezTo>
                <a:cubicBezTo>
                  <a:pt x="2620152" y="41153"/>
                  <a:pt x="2618311" y="40404"/>
                  <a:pt x="2616471" y="40247"/>
                </a:cubicBezTo>
                <a:cubicBezTo>
                  <a:pt x="2614631" y="40091"/>
                  <a:pt x="2613639" y="38918"/>
                  <a:pt x="2613498" y="36728"/>
                </a:cubicBezTo>
                <a:cubicBezTo>
                  <a:pt x="2614061" y="32581"/>
                  <a:pt x="2617235" y="27973"/>
                  <a:pt x="2623020" y="22905"/>
                </a:cubicBezTo>
                <a:cubicBezTo>
                  <a:pt x="2628806" y="17836"/>
                  <a:pt x="2633823" y="15072"/>
                  <a:pt x="2638072" y="14611"/>
                </a:cubicBezTo>
                <a:close/>
                <a:moveTo>
                  <a:pt x="1366752" y="13382"/>
                </a:moveTo>
                <a:cubicBezTo>
                  <a:pt x="1373353" y="13443"/>
                  <a:pt x="1377853" y="13959"/>
                  <a:pt x="1380252" y="14930"/>
                </a:cubicBezTo>
                <a:cubicBezTo>
                  <a:pt x="1382652" y="15900"/>
                  <a:pt x="1384300" y="16962"/>
                  <a:pt x="1385198" y="18115"/>
                </a:cubicBezTo>
                <a:cubicBezTo>
                  <a:pt x="1386095" y="19268"/>
                  <a:pt x="1387592" y="20148"/>
                  <a:pt x="1389688" y="20755"/>
                </a:cubicBezTo>
                <a:cubicBezTo>
                  <a:pt x="1394569" y="22205"/>
                  <a:pt x="1399859" y="23605"/>
                  <a:pt x="1405559" y="24953"/>
                </a:cubicBezTo>
                <a:cubicBezTo>
                  <a:pt x="1411259" y="26301"/>
                  <a:pt x="1416344" y="28724"/>
                  <a:pt x="1420816" y="32223"/>
                </a:cubicBezTo>
                <a:cubicBezTo>
                  <a:pt x="1420611" y="35704"/>
                  <a:pt x="1419177" y="38162"/>
                  <a:pt x="1416515" y="39595"/>
                </a:cubicBezTo>
                <a:cubicBezTo>
                  <a:pt x="1413853" y="41029"/>
                  <a:pt x="1411191" y="42667"/>
                  <a:pt x="1408528" y="44510"/>
                </a:cubicBezTo>
                <a:cubicBezTo>
                  <a:pt x="1406660" y="46515"/>
                  <a:pt x="1404868" y="48546"/>
                  <a:pt x="1403153" y="50602"/>
                </a:cubicBezTo>
                <a:cubicBezTo>
                  <a:pt x="1401438" y="52659"/>
                  <a:pt x="1399953" y="54997"/>
                  <a:pt x="1398698" y="57616"/>
                </a:cubicBezTo>
                <a:cubicBezTo>
                  <a:pt x="1398630" y="60688"/>
                  <a:pt x="1398357" y="65603"/>
                  <a:pt x="1397879" y="72361"/>
                </a:cubicBezTo>
                <a:cubicBezTo>
                  <a:pt x="1397402" y="79119"/>
                  <a:pt x="1397128" y="84034"/>
                  <a:pt x="1397060" y="87106"/>
                </a:cubicBezTo>
                <a:cubicBezTo>
                  <a:pt x="1396821" y="97499"/>
                  <a:pt x="1400883" y="103130"/>
                  <a:pt x="1409245" y="104001"/>
                </a:cubicBezTo>
                <a:cubicBezTo>
                  <a:pt x="1417607" y="104871"/>
                  <a:pt x="1429246" y="104974"/>
                  <a:pt x="1444161" y="104308"/>
                </a:cubicBezTo>
                <a:cubicBezTo>
                  <a:pt x="1446056" y="105127"/>
                  <a:pt x="1448103" y="105742"/>
                  <a:pt x="1450305" y="106151"/>
                </a:cubicBezTo>
                <a:cubicBezTo>
                  <a:pt x="1452506" y="106561"/>
                  <a:pt x="1454554" y="106765"/>
                  <a:pt x="1456449" y="106765"/>
                </a:cubicBezTo>
                <a:cubicBezTo>
                  <a:pt x="1460621" y="106637"/>
                  <a:pt x="1464666" y="105562"/>
                  <a:pt x="1468582" y="103540"/>
                </a:cubicBezTo>
                <a:cubicBezTo>
                  <a:pt x="1472499" y="101518"/>
                  <a:pt x="1475827" y="99316"/>
                  <a:pt x="1478566" y="96936"/>
                </a:cubicBezTo>
                <a:cubicBezTo>
                  <a:pt x="1478247" y="97178"/>
                  <a:pt x="1479794" y="95510"/>
                  <a:pt x="1483207" y="91930"/>
                </a:cubicBezTo>
                <a:cubicBezTo>
                  <a:pt x="1486621" y="88350"/>
                  <a:pt x="1490534" y="84679"/>
                  <a:pt x="1494949" y="80917"/>
                </a:cubicBezTo>
                <a:cubicBezTo>
                  <a:pt x="1499363" y="77155"/>
                  <a:pt x="1502913" y="75122"/>
                  <a:pt x="1505598" y="74819"/>
                </a:cubicBezTo>
                <a:cubicBezTo>
                  <a:pt x="1508977" y="76790"/>
                  <a:pt x="1511127" y="78479"/>
                  <a:pt x="1512049" y="79887"/>
                </a:cubicBezTo>
                <a:cubicBezTo>
                  <a:pt x="1512970" y="81295"/>
                  <a:pt x="1514506" y="82882"/>
                  <a:pt x="1516656" y="84648"/>
                </a:cubicBezTo>
                <a:cubicBezTo>
                  <a:pt x="1523472" y="90559"/>
                  <a:pt x="1529090" y="95120"/>
                  <a:pt x="1533510" y="98331"/>
                </a:cubicBezTo>
                <a:cubicBezTo>
                  <a:pt x="1537929" y="101542"/>
                  <a:pt x="1541210" y="104798"/>
                  <a:pt x="1543354" y="108100"/>
                </a:cubicBezTo>
                <a:cubicBezTo>
                  <a:pt x="1545498" y="111402"/>
                  <a:pt x="1546565" y="116145"/>
                  <a:pt x="1546555" y="122329"/>
                </a:cubicBezTo>
                <a:cubicBezTo>
                  <a:pt x="1546743" y="125862"/>
                  <a:pt x="1546367" y="128217"/>
                  <a:pt x="1545429" y="129394"/>
                </a:cubicBezTo>
                <a:cubicBezTo>
                  <a:pt x="1544490" y="130572"/>
                  <a:pt x="1541862" y="131494"/>
                  <a:pt x="1537544" y="132159"/>
                </a:cubicBezTo>
                <a:cubicBezTo>
                  <a:pt x="1535693" y="132415"/>
                  <a:pt x="1533867" y="132108"/>
                  <a:pt x="1532066" y="131238"/>
                </a:cubicBezTo>
                <a:cubicBezTo>
                  <a:pt x="1530266" y="130367"/>
                  <a:pt x="1528542" y="129855"/>
                  <a:pt x="1526895" y="129702"/>
                </a:cubicBezTo>
                <a:cubicBezTo>
                  <a:pt x="1516818" y="127295"/>
                  <a:pt x="1506664" y="125555"/>
                  <a:pt x="1496433" y="124480"/>
                </a:cubicBezTo>
                <a:cubicBezTo>
                  <a:pt x="1486203" y="123404"/>
                  <a:pt x="1476151" y="122688"/>
                  <a:pt x="1466278" y="122329"/>
                </a:cubicBezTo>
                <a:lnTo>
                  <a:pt x="1458906" y="119872"/>
                </a:lnTo>
                <a:lnTo>
                  <a:pt x="1438018" y="119872"/>
                </a:lnTo>
                <a:cubicBezTo>
                  <a:pt x="1437429" y="119872"/>
                  <a:pt x="1437071" y="120077"/>
                  <a:pt x="1436943" y="120486"/>
                </a:cubicBezTo>
                <a:cubicBezTo>
                  <a:pt x="1436815" y="120896"/>
                  <a:pt x="1436763" y="121510"/>
                  <a:pt x="1436789" y="122329"/>
                </a:cubicBezTo>
                <a:cubicBezTo>
                  <a:pt x="1437071" y="123285"/>
                  <a:pt x="1438351" y="125879"/>
                  <a:pt x="1440629" y="130111"/>
                </a:cubicBezTo>
                <a:cubicBezTo>
                  <a:pt x="1442907" y="134344"/>
                  <a:pt x="1444494" y="136937"/>
                  <a:pt x="1445390" y="137893"/>
                </a:cubicBezTo>
                <a:cubicBezTo>
                  <a:pt x="1446593" y="137381"/>
                  <a:pt x="1448692" y="138610"/>
                  <a:pt x="1451687" y="141579"/>
                </a:cubicBezTo>
                <a:cubicBezTo>
                  <a:pt x="1454682" y="144549"/>
                  <a:pt x="1457498" y="147416"/>
                  <a:pt x="1460135" y="150180"/>
                </a:cubicBezTo>
                <a:cubicBezTo>
                  <a:pt x="1462311" y="152143"/>
                  <a:pt x="1465024" y="154157"/>
                  <a:pt x="1468275" y="156222"/>
                </a:cubicBezTo>
                <a:cubicBezTo>
                  <a:pt x="1471526" y="158287"/>
                  <a:pt x="1473318" y="160915"/>
                  <a:pt x="1473651" y="164106"/>
                </a:cubicBezTo>
                <a:cubicBezTo>
                  <a:pt x="1472140" y="166956"/>
                  <a:pt x="1470144" y="169447"/>
                  <a:pt x="1467661" y="171581"/>
                </a:cubicBezTo>
                <a:cubicBezTo>
                  <a:pt x="1465178" y="173714"/>
                  <a:pt x="1462669" y="175591"/>
                  <a:pt x="1460135" y="177212"/>
                </a:cubicBezTo>
                <a:cubicBezTo>
                  <a:pt x="1458624" y="178543"/>
                  <a:pt x="1456423" y="180182"/>
                  <a:pt x="1453530" y="182127"/>
                </a:cubicBezTo>
                <a:cubicBezTo>
                  <a:pt x="1450638" y="184073"/>
                  <a:pt x="1448744" y="185711"/>
                  <a:pt x="1447847" y="187042"/>
                </a:cubicBezTo>
                <a:cubicBezTo>
                  <a:pt x="1447592" y="194252"/>
                  <a:pt x="1445851" y="199696"/>
                  <a:pt x="1442625" y="203374"/>
                </a:cubicBezTo>
                <a:cubicBezTo>
                  <a:pt x="1439400" y="207052"/>
                  <a:pt x="1436226" y="211164"/>
                  <a:pt x="1433103" y="215712"/>
                </a:cubicBezTo>
                <a:cubicBezTo>
                  <a:pt x="1431362" y="218221"/>
                  <a:pt x="1429929" y="220883"/>
                  <a:pt x="1428802" y="223699"/>
                </a:cubicBezTo>
                <a:cubicBezTo>
                  <a:pt x="1427676" y="226515"/>
                  <a:pt x="1426242" y="229177"/>
                  <a:pt x="1424502" y="231686"/>
                </a:cubicBezTo>
                <a:cubicBezTo>
                  <a:pt x="1420210" y="238495"/>
                  <a:pt x="1415585" y="245151"/>
                  <a:pt x="1410627" y="251653"/>
                </a:cubicBezTo>
                <a:cubicBezTo>
                  <a:pt x="1405670" y="258155"/>
                  <a:pt x="1400328" y="264196"/>
                  <a:pt x="1394603" y="269776"/>
                </a:cubicBezTo>
                <a:cubicBezTo>
                  <a:pt x="1393602" y="271786"/>
                  <a:pt x="1394512" y="275002"/>
                  <a:pt x="1397333" y="279424"/>
                </a:cubicBezTo>
                <a:cubicBezTo>
                  <a:pt x="1400155" y="283846"/>
                  <a:pt x="1403522" y="288063"/>
                  <a:pt x="1407436" y="292075"/>
                </a:cubicBezTo>
                <a:cubicBezTo>
                  <a:pt x="1411350" y="296088"/>
                  <a:pt x="1414444" y="298484"/>
                  <a:pt x="1416720" y="299266"/>
                </a:cubicBezTo>
                <a:cubicBezTo>
                  <a:pt x="1422164" y="299795"/>
                  <a:pt x="1426328" y="301604"/>
                  <a:pt x="1429212" y="304693"/>
                </a:cubicBezTo>
                <a:cubicBezTo>
                  <a:pt x="1432096" y="307781"/>
                  <a:pt x="1435441" y="310205"/>
                  <a:pt x="1439246" y="311963"/>
                </a:cubicBezTo>
                <a:cubicBezTo>
                  <a:pt x="1443598" y="312551"/>
                  <a:pt x="1447387" y="313934"/>
                  <a:pt x="1450612" y="316110"/>
                </a:cubicBezTo>
                <a:cubicBezTo>
                  <a:pt x="1453838" y="318285"/>
                  <a:pt x="1457421" y="320180"/>
                  <a:pt x="1461364" y="321792"/>
                </a:cubicBezTo>
                <a:cubicBezTo>
                  <a:pt x="1464973" y="323004"/>
                  <a:pt x="1468198" y="324267"/>
                  <a:pt x="1471040" y="325581"/>
                </a:cubicBezTo>
                <a:cubicBezTo>
                  <a:pt x="1473881" y="326895"/>
                  <a:pt x="1476799" y="328363"/>
                  <a:pt x="1479794" y="329984"/>
                </a:cubicBezTo>
                <a:cubicBezTo>
                  <a:pt x="1482457" y="330257"/>
                  <a:pt x="1484914" y="331349"/>
                  <a:pt x="1487167" y="333260"/>
                </a:cubicBezTo>
                <a:cubicBezTo>
                  <a:pt x="1489419" y="335172"/>
                  <a:pt x="1491467" y="336264"/>
                  <a:pt x="1493310" y="336537"/>
                </a:cubicBezTo>
                <a:cubicBezTo>
                  <a:pt x="1501323" y="340633"/>
                  <a:pt x="1509668" y="343909"/>
                  <a:pt x="1518346" y="346367"/>
                </a:cubicBezTo>
                <a:cubicBezTo>
                  <a:pt x="1527023" y="348824"/>
                  <a:pt x="1535881" y="350463"/>
                  <a:pt x="1544917" y="351282"/>
                </a:cubicBezTo>
                <a:cubicBezTo>
                  <a:pt x="1546555" y="352101"/>
                  <a:pt x="1547374" y="353739"/>
                  <a:pt x="1547374" y="356197"/>
                </a:cubicBezTo>
                <a:cubicBezTo>
                  <a:pt x="1544140" y="357041"/>
                  <a:pt x="1541495" y="358424"/>
                  <a:pt x="1539439" y="360344"/>
                </a:cubicBezTo>
                <a:cubicBezTo>
                  <a:pt x="1537382" y="362263"/>
                  <a:pt x="1535659" y="363339"/>
                  <a:pt x="1534268" y="363569"/>
                </a:cubicBezTo>
                <a:cubicBezTo>
                  <a:pt x="1533944" y="363706"/>
                  <a:pt x="1531930" y="364661"/>
                  <a:pt x="1528227" y="366436"/>
                </a:cubicBezTo>
                <a:cubicBezTo>
                  <a:pt x="1524523" y="368211"/>
                  <a:pt x="1521076" y="369986"/>
                  <a:pt x="1517885" y="371761"/>
                </a:cubicBezTo>
                <a:cubicBezTo>
                  <a:pt x="1517168" y="372034"/>
                  <a:pt x="1516144" y="373126"/>
                  <a:pt x="1514813" y="375037"/>
                </a:cubicBezTo>
                <a:cubicBezTo>
                  <a:pt x="1513482" y="376948"/>
                  <a:pt x="1512458" y="378041"/>
                  <a:pt x="1511741" y="378314"/>
                </a:cubicBezTo>
                <a:cubicBezTo>
                  <a:pt x="1508132" y="380259"/>
                  <a:pt x="1505418" y="382717"/>
                  <a:pt x="1503601" y="385686"/>
                </a:cubicBezTo>
                <a:cubicBezTo>
                  <a:pt x="1501783" y="388655"/>
                  <a:pt x="1499172" y="390294"/>
                  <a:pt x="1495768" y="390601"/>
                </a:cubicBezTo>
                <a:cubicBezTo>
                  <a:pt x="1493797" y="390550"/>
                  <a:pt x="1491595" y="390243"/>
                  <a:pt x="1489164" y="389679"/>
                </a:cubicBezTo>
                <a:cubicBezTo>
                  <a:pt x="1486732" y="389116"/>
                  <a:pt x="1484837" y="388604"/>
                  <a:pt x="1483480" y="388143"/>
                </a:cubicBezTo>
                <a:cubicBezTo>
                  <a:pt x="1482713" y="387939"/>
                  <a:pt x="1481484" y="387120"/>
                  <a:pt x="1479794" y="385686"/>
                </a:cubicBezTo>
                <a:cubicBezTo>
                  <a:pt x="1478105" y="384253"/>
                  <a:pt x="1476876" y="383433"/>
                  <a:pt x="1476108" y="383229"/>
                </a:cubicBezTo>
                <a:cubicBezTo>
                  <a:pt x="1474163" y="382136"/>
                  <a:pt x="1471910" y="381454"/>
                  <a:pt x="1469350" y="381181"/>
                </a:cubicBezTo>
                <a:cubicBezTo>
                  <a:pt x="1466790" y="380908"/>
                  <a:pt x="1464538" y="380225"/>
                  <a:pt x="1462592" y="379133"/>
                </a:cubicBezTo>
                <a:cubicBezTo>
                  <a:pt x="1461056" y="377648"/>
                  <a:pt x="1459418" y="376215"/>
                  <a:pt x="1457677" y="374832"/>
                </a:cubicBezTo>
                <a:cubicBezTo>
                  <a:pt x="1455937" y="373450"/>
                  <a:pt x="1454708" y="372426"/>
                  <a:pt x="1453991" y="371761"/>
                </a:cubicBezTo>
                <a:cubicBezTo>
                  <a:pt x="1452916" y="371197"/>
                  <a:pt x="1450459" y="370071"/>
                  <a:pt x="1446619" y="368381"/>
                </a:cubicBezTo>
                <a:cubicBezTo>
                  <a:pt x="1442779" y="366692"/>
                  <a:pt x="1440322" y="365361"/>
                  <a:pt x="1439246" y="364388"/>
                </a:cubicBezTo>
                <a:lnTo>
                  <a:pt x="1426959" y="353739"/>
                </a:lnTo>
                <a:cubicBezTo>
                  <a:pt x="1423862" y="351282"/>
                  <a:pt x="1420739" y="348824"/>
                  <a:pt x="1417590" y="346367"/>
                </a:cubicBezTo>
                <a:cubicBezTo>
                  <a:pt x="1414442" y="343909"/>
                  <a:pt x="1411421" y="341452"/>
                  <a:pt x="1408528" y="338994"/>
                </a:cubicBezTo>
                <a:cubicBezTo>
                  <a:pt x="1407029" y="337146"/>
                  <a:pt x="1405613" y="335837"/>
                  <a:pt x="1404281" y="335066"/>
                </a:cubicBezTo>
                <a:cubicBezTo>
                  <a:pt x="1402948" y="334294"/>
                  <a:pt x="1400046" y="332044"/>
                  <a:pt x="1395574" y="328315"/>
                </a:cubicBezTo>
                <a:cubicBezTo>
                  <a:pt x="1391101" y="324586"/>
                  <a:pt x="1383405" y="317360"/>
                  <a:pt x="1372486" y="306638"/>
                </a:cubicBezTo>
                <a:cubicBezTo>
                  <a:pt x="1369030" y="306374"/>
                  <a:pt x="1365907" y="307824"/>
                  <a:pt x="1363117" y="310990"/>
                </a:cubicBezTo>
                <a:cubicBezTo>
                  <a:pt x="1360327" y="314155"/>
                  <a:pt x="1357715" y="316937"/>
                  <a:pt x="1355284" y="319335"/>
                </a:cubicBezTo>
                <a:cubicBezTo>
                  <a:pt x="1354149" y="319471"/>
                  <a:pt x="1353142" y="319710"/>
                  <a:pt x="1352263" y="320052"/>
                </a:cubicBezTo>
                <a:cubicBezTo>
                  <a:pt x="1351384" y="320393"/>
                  <a:pt x="1351299" y="321246"/>
                  <a:pt x="1352007" y="322612"/>
                </a:cubicBezTo>
                <a:cubicBezTo>
                  <a:pt x="1341816" y="332659"/>
                  <a:pt x="1333710" y="339778"/>
                  <a:pt x="1327690" y="343970"/>
                </a:cubicBezTo>
                <a:cubicBezTo>
                  <a:pt x="1321671" y="348162"/>
                  <a:pt x="1316629" y="351398"/>
                  <a:pt x="1312566" y="353679"/>
                </a:cubicBezTo>
                <a:cubicBezTo>
                  <a:pt x="1308504" y="355959"/>
                  <a:pt x="1304312" y="359256"/>
                  <a:pt x="1299991" y="363569"/>
                </a:cubicBezTo>
                <a:lnTo>
                  <a:pt x="1298762" y="363569"/>
                </a:lnTo>
                <a:cubicBezTo>
                  <a:pt x="1297687" y="363757"/>
                  <a:pt x="1296458" y="364610"/>
                  <a:pt x="1295076" y="366129"/>
                </a:cubicBezTo>
                <a:cubicBezTo>
                  <a:pt x="1293694" y="367648"/>
                  <a:pt x="1292465" y="368706"/>
                  <a:pt x="1291390" y="369303"/>
                </a:cubicBezTo>
                <a:cubicBezTo>
                  <a:pt x="1284632" y="372528"/>
                  <a:pt x="1277874" y="375703"/>
                  <a:pt x="1271116" y="378826"/>
                </a:cubicBezTo>
                <a:cubicBezTo>
                  <a:pt x="1264358" y="381949"/>
                  <a:pt x="1257600" y="385328"/>
                  <a:pt x="1250842" y="388963"/>
                </a:cubicBezTo>
                <a:cubicBezTo>
                  <a:pt x="1248308" y="391258"/>
                  <a:pt x="1245594" y="392709"/>
                  <a:pt x="1242702" y="393314"/>
                </a:cubicBezTo>
                <a:cubicBezTo>
                  <a:pt x="1239809" y="393920"/>
                  <a:pt x="1237198" y="394654"/>
                  <a:pt x="1234868" y="395516"/>
                </a:cubicBezTo>
                <a:cubicBezTo>
                  <a:pt x="1229450" y="395823"/>
                  <a:pt x="1225030" y="397052"/>
                  <a:pt x="1221609" y="399202"/>
                </a:cubicBezTo>
                <a:cubicBezTo>
                  <a:pt x="1218187" y="401352"/>
                  <a:pt x="1212641" y="402581"/>
                  <a:pt x="1204970" y="402888"/>
                </a:cubicBezTo>
                <a:cubicBezTo>
                  <a:pt x="1204475" y="402820"/>
                  <a:pt x="1203826" y="402547"/>
                  <a:pt x="1203024" y="402069"/>
                </a:cubicBezTo>
                <a:cubicBezTo>
                  <a:pt x="1202222" y="401591"/>
                  <a:pt x="1201778" y="401318"/>
                  <a:pt x="1201693" y="401250"/>
                </a:cubicBezTo>
                <a:cubicBezTo>
                  <a:pt x="1202102" y="399705"/>
                  <a:pt x="1205072" y="397982"/>
                  <a:pt x="1210601" y="396079"/>
                </a:cubicBezTo>
                <a:cubicBezTo>
                  <a:pt x="1216131" y="394176"/>
                  <a:pt x="1221762" y="391531"/>
                  <a:pt x="1227496" y="388143"/>
                </a:cubicBezTo>
                <a:cubicBezTo>
                  <a:pt x="1225883" y="388434"/>
                  <a:pt x="1229109" y="386420"/>
                  <a:pt x="1237172" y="382102"/>
                </a:cubicBezTo>
                <a:cubicBezTo>
                  <a:pt x="1245236" y="377785"/>
                  <a:pt x="1256755" y="371880"/>
                  <a:pt x="1271730" y="364388"/>
                </a:cubicBezTo>
                <a:cubicBezTo>
                  <a:pt x="1276159" y="359695"/>
                  <a:pt x="1281125" y="355975"/>
                  <a:pt x="1286629" y="353227"/>
                </a:cubicBezTo>
                <a:cubicBezTo>
                  <a:pt x="1292132" y="350480"/>
                  <a:pt x="1297406" y="347374"/>
                  <a:pt x="1302448" y="343909"/>
                </a:cubicBezTo>
                <a:cubicBezTo>
                  <a:pt x="1304266" y="341409"/>
                  <a:pt x="1306467" y="339447"/>
                  <a:pt x="1309053" y="338022"/>
                </a:cubicBezTo>
                <a:cubicBezTo>
                  <a:pt x="1311638" y="336597"/>
                  <a:pt x="1313533" y="334737"/>
                  <a:pt x="1314736" y="332441"/>
                </a:cubicBezTo>
                <a:cubicBezTo>
                  <a:pt x="1325427" y="320333"/>
                  <a:pt x="1334250" y="310657"/>
                  <a:pt x="1341204" y="303413"/>
                </a:cubicBezTo>
                <a:cubicBezTo>
                  <a:pt x="1348159" y="296168"/>
                  <a:pt x="1351759" y="289052"/>
                  <a:pt x="1352007" y="282064"/>
                </a:cubicBezTo>
                <a:cubicBezTo>
                  <a:pt x="1351930" y="277251"/>
                  <a:pt x="1351367" y="272746"/>
                  <a:pt x="1350317" y="268548"/>
                </a:cubicBezTo>
                <a:cubicBezTo>
                  <a:pt x="1349268" y="264349"/>
                  <a:pt x="1348193" y="259844"/>
                  <a:pt x="1347092" y="255032"/>
                </a:cubicBezTo>
                <a:cubicBezTo>
                  <a:pt x="1345540" y="248291"/>
                  <a:pt x="1343548" y="239837"/>
                  <a:pt x="1341115" y="229668"/>
                </a:cubicBezTo>
                <a:cubicBezTo>
                  <a:pt x="1338683" y="219500"/>
                  <a:pt x="1336114" y="210378"/>
                  <a:pt x="1333409" y="202303"/>
                </a:cubicBezTo>
                <a:cubicBezTo>
                  <a:pt x="1330704" y="194227"/>
                  <a:pt x="1328166" y="189960"/>
                  <a:pt x="1325794" y="189500"/>
                </a:cubicBezTo>
                <a:cubicBezTo>
                  <a:pt x="1324668" y="189448"/>
                  <a:pt x="1323849" y="189551"/>
                  <a:pt x="1323337" y="189807"/>
                </a:cubicBezTo>
                <a:cubicBezTo>
                  <a:pt x="1322825" y="190063"/>
                  <a:pt x="1322006" y="190780"/>
                  <a:pt x="1320879" y="191957"/>
                </a:cubicBezTo>
                <a:lnTo>
                  <a:pt x="1298762" y="214484"/>
                </a:lnTo>
                <a:cubicBezTo>
                  <a:pt x="1298122" y="216455"/>
                  <a:pt x="1296945" y="218349"/>
                  <a:pt x="1295230" y="220167"/>
                </a:cubicBezTo>
                <a:cubicBezTo>
                  <a:pt x="1293515" y="221984"/>
                  <a:pt x="1291415" y="222957"/>
                  <a:pt x="1288933" y="223085"/>
                </a:cubicBezTo>
                <a:cubicBezTo>
                  <a:pt x="1286552" y="222803"/>
                  <a:pt x="1283019" y="221216"/>
                  <a:pt x="1278335" y="218323"/>
                </a:cubicBezTo>
                <a:cubicBezTo>
                  <a:pt x="1273650" y="215431"/>
                  <a:pt x="1271039" y="212922"/>
                  <a:pt x="1270501" y="210798"/>
                </a:cubicBezTo>
                <a:cubicBezTo>
                  <a:pt x="1271218" y="209910"/>
                  <a:pt x="1272242" y="208818"/>
                  <a:pt x="1273573" y="207521"/>
                </a:cubicBezTo>
                <a:cubicBezTo>
                  <a:pt x="1274904" y="206224"/>
                  <a:pt x="1275929" y="205132"/>
                  <a:pt x="1276645" y="204244"/>
                </a:cubicBezTo>
                <a:cubicBezTo>
                  <a:pt x="1278616" y="204372"/>
                  <a:pt x="1281535" y="203400"/>
                  <a:pt x="1285400" y="201326"/>
                </a:cubicBezTo>
                <a:cubicBezTo>
                  <a:pt x="1289265" y="199253"/>
                  <a:pt x="1293310" y="195310"/>
                  <a:pt x="1297534" y="189500"/>
                </a:cubicBezTo>
                <a:cubicBezTo>
                  <a:pt x="1299914" y="188066"/>
                  <a:pt x="1302218" y="186735"/>
                  <a:pt x="1304445" y="185506"/>
                </a:cubicBezTo>
                <a:cubicBezTo>
                  <a:pt x="1306672" y="184278"/>
                  <a:pt x="1309283" y="183151"/>
                  <a:pt x="1312278" y="182127"/>
                </a:cubicBezTo>
                <a:cubicBezTo>
                  <a:pt x="1317155" y="179905"/>
                  <a:pt x="1320417" y="175384"/>
                  <a:pt x="1322062" y="168566"/>
                </a:cubicBezTo>
                <a:cubicBezTo>
                  <a:pt x="1323708" y="161747"/>
                  <a:pt x="1324786" y="155315"/>
                  <a:pt x="1325294" y="149270"/>
                </a:cubicBezTo>
                <a:cubicBezTo>
                  <a:pt x="1325802" y="143225"/>
                  <a:pt x="1326788" y="140252"/>
                  <a:pt x="1328252" y="140351"/>
                </a:cubicBezTo>
                <a:cubicBezTo>
                  <a:pt x="1335266" y="139932"/>
                  <a:pt x="1340692" y="142407"/>
                  <a:pt x="1344532" y="147774"/>
                </a:cubicBezTo>
                <a:cubicBezTo>
                  <a:pt x="1348372" y="153141"/>
                  <a:pt x="1350317" y="157766"/>
                  <a:pt x="1350369" y="161649"/>
                </a:cubicBezTo>
                <a:cubicBezTo>
                  <a:pt x="1350642" y="163031"/>
                  <a:pt x="1349072" y="164669"/>
                  <a:pt x="1345659" y="166563"/>
                </a:cubicBezTo>
                <a:cubicBezTo>
                  <a:pt x="1342246" y="168458"/>
                  <a:pt x="1340266" y="173373"/>
                  <a:pt x="1339720" y="181308"/>
                </a:cubicBezTo>
                <a:cubicBezTo>
                  <a:pt x="1339830" y="182422"/>
                  <a:pt x="1341222" y="186082"/>
                  <a:pt x="1343899" y="192290"/>
                </a:cubicBezTo>
                <a:cubicBezTo>
                  <a:pt x="1346575" y="198497"/>
                  <a:pt x="1349875" y="205486"/>
                  <a:pt x="1353799" y="213255"/>
                </a:cubicBezTo>
                <a:cubicBezTo>
                  <a:pt x="1357723" y="221024"/>
                  <a:pt x="1361612" y="227808"/>
                  <a:pt x="1365465" y="233606"/>
                </a:cubicBezTo>
                <a:cubicBezTo>
                  <a:pt x="1369319" y="239404"/>
                  <a:pt x="1372478" y="242450"/>
                  <a:pt x="1374943" y="242744"/>
                </a:cubicBezTo>
                <a:cubicBezTo>
                  <a:pt x="1379193" y="243615"/>
                  <a:pt x="1382674" y="241874"/>
                  <a:pt x="1385387" y="237522"/>
                </a:cubicBezTo>
                <a:cubicBezTo>
                  <a:pt x="1388101" y="233171"/>
                  <a:pt x="1390353" y="228358"/>
                  <a:pt x="1392145" y="223085"/>
                </a:cubicBezTo>
                <a:cubicBezTo>
                  <a:pt x="1395081" y="219356"/>
                  <a:pt x="1397299" y="215243"/>
                  <a:pt x="1398801" y="210746"/>
                </a:cubicBezTo>
                <a:cubicBezTo>
                  <a:pt x="1400303" y="206250"/>
                  <a:pt x="1401907" y="201625"/>
                  <a:pt x="1403613" y="196872"/>
                </a:cubicBezTo>
                <a:cubicBezTo>
                  <a:pt x="1403818" y="196206"/>
                  <a:pt x="1404637" y="194670"/>
                  <a:pt x="1406071" y="192264"/>
                </a:cubicBezTo>
                <a:cubicBezTo>
                  <a:pt x="1407504" y="189858"/>
                  <a:pt x="1408324" y="188117"/>
                  <a:pt x="1408528" y="187042"/>
                </a:cubicBezTo>
                <a:cubicBezTo>
                  <a:pt x="1408759" y="183603"/>
                  <a:pt x="1410039" y="180037"/>
                  <a:pt x="1412368" y="176342"/>
                </a:cubicBezTo>
                <a:cubicBezTo>
                  <a:pt x="1414698" y="172647"/>
                  <a:pt x="1416694" y="168569"/>
                  <a:pt x="1418358" y="164106"/>
                </a:cubicBezTo>
                <a:cubicBezTo>
                  <a:pt x="1418640" y="156938"/>
                  <a:pt x="1420227" y="149873"/>
                  <a:pt x="1423120" y="142910"/>
                </a:cubicBezTo>
                <a:cubicBezTo>
                  <a:pt x="1426012" y="135948"/>
                  <a:pt x="1428521" y="129087"/>
                  <a:pt x="1430645" y="122329"/>
                </a:cubicBezTo>
                <a:cubicBezTo>
                  <a:pt x="1431140" y="120085"/>
                  <a:pt x="1430048" y="118430"/>
                  <a:pt x="1427369" y="117363"/>
                </a:cubicBezTo>
                <a:cubicBezTo>
                  <a:pt x="1424689" y="116297"/>
                  <a:pt x="1421140" y="115768"/>
                  <a:pt x="1416720" y="115776"/>
                </a:cubicBezTo>
                <a:cubicBezTo>
                  <a:pt x="1416080" y="115665"/>
                  <a:pt x="1415312" y="115887"/>
                  <a:pt x="1414416" y="116442"/>
                </a:cubicBezTo>
                <a:cubicBezTo>
                  <a:pt x="1413520" y="116996"/>
                  <a:pt x="1412650" y="117321"/>
                  <a:pt x="1411805" y="117414"/>
                </a:cubicBezTo>
                <a:cubicBezTo>
                  <a:pt x="1410115" y="117346"/>
                  <a:pt x="1408170" y="117073"/>
                  <a:pt x="1405969" y="116595"/>
                </a:cubicBezTo>
                <a:cubicBezTo>
                  <a:pt x="1403767" y="116117"/>
                  <a:pt x="1401617" y="115844"/>
                  <a:pt x="1399518" y="115776"/>
                </a:cubicBezTo>
                <a:cubicBezTo>
                  <a:pt x="1390302" y="115896"/>
                  <a:pt x="1380985" y="116373"/>
                  <a:pt x="1371564" y="117210"/>
                </a:cubicBezTo>
                <a:cubicBezTo>
                  <a:pt x="1362144" y="118046"/>
                  <a:pt x="1352621" y="118524"/>
                  <a:pt x="1342996" y="118643"/>
                </a:cubicBezTo>
                <a:cubicBezTo>
                  <a:pt x="1341324" y="118652"/>
                  <a:pt x="1339549" y="118635"/>
                  <a:pt x="1337672" y="118592"/>
                </a:cubicBezTo>
                <a:cubicBezTo>
                  <a:pt x="1335795" y="118549"/>
                  <a:pt x="1334020" y="118430"/>
                  <a:pt x="1332347" y="118234"/>
                </a:cubicBezTo>
                <a:cubicBezTo>
                  <a:pt x="1330905" y="119428"/>
                  <a:pt x="1329386" y="120213"/>
                  <a:pt x="1327791" y="120589"/>
                </a:cubicBezTo>
                <a:cubicBezTo>
                  <a:pt x="1326195" y="120964"/>
                  <a:pt x="1324574" y="121135"/>
                  <a:pt x="1322927" y="121101"/>
                </a:cubicBezTo>
                <a:cubicBezTo>
                  <a:pt x="1321502" y="121083"/>
                  <a:pt x="1320052" y="121015"/>
                  <a:pt x="1318575" y="120896"/>
                </a:cubicBezTo>
                <a:cubicBezTo>
                  <a:pt x="1317099" y="120776"/>
                  <a:pt x="1315546" y="120708"/>
                  <a:pt x="1313916" y="120691"/>
                </a:cubicBezTo>
                <a:cubicBezTo>
                  <a:pt x="1312466" y="120793"/>
                  <a:pt x="1310964" y="121203"/>
                  <a:pt x="1309411" y="121920"/>
                </a:cubicBezTo>
                <a:cubicBezTo>
                  <a:pt x="1307858" y="122636"/>
                  <a:pt x="1306357" y="123046"/>
                  <a:pt x="1304906" y="123148"/>
                </a:cubicBezTo>
                <a:cubicBezTo>
                  <a:pt x="1299940" y="124343"/>
                  <a:pt x="1294820" y="125435"/>
                  <a:pt x="1289547" y="126425"/>
                </a:cubicBezTo>
                <a:cubicBezTo>
                  <a:pt x="1284273" y="127415"/>
                  <a:pt x="1279154" y="128507"/>
                  <a:pt x="1274188" y="129702"/>
                </a:cubicBezTo>
                <a:cubicBezTo>
                  <a:pt x="1273420" y="129804"/>
                  <a:pt x="1272191" y="130214"/>
                  <a:pt x="1270501" y="130930"/>
                </a:cubicBezTo>
                <a:cubicBezTo>
                  <a:pt x="1268812" y="131647"/>
                  <a:pt x="1267583" y="132057"/>
                  <a:pt x="1266815" y="132159"/>
                </a:cubicBezTo>
                <a:cubicBezTo>
                  <a:pt x="1260749" y="132296"/>
                  <a:pt x="1256397" y="133047"/>
                  <a:pt x="1253760" y="134412"/>
                </a:cubicBezTo>
                <a:cubicBezTo>
                  <a:pt x="1251123" y="135777"/>
                  <a:pt x="1248512" y="136937"/>
                  <a:pt x="1245927" y="137893"/>
                </a:cubicBezTo>
                <a:cubicBezTo>
                  <a:pt x="1239374" y="138559"/>
                  <a:pt x="1233845" y="139890"/>
                  <a:pt x="1229339" y="141886"/>
                </a:cubicBezTo>
                <a:cubicBezTo>
                  <a:pt x="1224834" y="143883"/>
                  <a:pt x="1221353" y="145010"/>
                  <a:pt x="1218895" y="145266"/>
                </a:cubicBezTo>
                <a:cubicBezTo>
                  <a:pt x="1215704" y="144847"/>
                  <a:pt x="1213076" y="142509"/>
                  <a:pt x="1211011" y="138252"/>
                </a:cubicBezTo>
                <a:cubicBezTo>
                  <a:pt x="1208946" y="133994"/>
                  <a:pt x="1206932" y="130325"/>
                  <a:pt x="1204970" y="127244"/>
                </a:cubicBezTo>
                <a:cubicBezTo>
                  <a:pt x="1204304" y="125811"/>
                  <a:pt x="1202973" y="123763"/>
                  <a:pt x="1200976" y="121101"/>
                </a:cubicBezTo>
                <a:cubicBezTo>
                  <a:pt x="1198980" y="118438"/>
                  <a:pt x="1197853" y="116390"/>
                  <a:pt x="1197597" y="114957"/>
                </a:cubicBezTo>
                <a:cubicBezTo>
                  <a:pt x="1197648" y="114855"/>
                  <a:pt x="1197956" y="114445"/>
                  <a:pt x="1198519" y="113728"/>
                </a:cubicBezTo>
                <a:cubicBezTo>
                  <a:pt x="1199082" y="113011"/>
                  <a:pt x="1199594" y="112602"/>
                  <a:pt x="1200055" y="112500"/>
                </a:cubicBezTo>
                <a:cubicBezTo>
                  <a:pt x="1200136" y="112510"/>
                  <a:pt x="1203705" y="112580"/>
                  <a:pt x="1210764" y="112712"/>
                </a:cubicBezTo>
                <a:cubicBezTo>
                  <a:pt x="1217823" y="112843"/>
                  <a:pt x="1226247" y="112975"/>
                  <a:pt x="1236037" y="113106"/>
                </a:cubicBezTo>
                <a:cubicBezTo>
                  <a:pt x="1245826" y="113238"/>
                  <a:pt x="1254857" y="113309"/>
                  <a:pt x="1263129" y="113319"/>
                </a:cubicBezTo>
                <a:cubicBezTo>
                  <a:pt x="1263948" y="113387"/>
                  <a:pt x="1265382" y="113660"/>
                  <a:pt x="1267430" y="114138"/>
                </a:cubicBezTo>
                <a:cubicBezTo>
                  <a:pt x="1269478" y="114616"/>
                  <a:pt x="1270911" y="114889"/>
                  <a:pt x="1271730" y="114957"/>
                </a:cubicBezTo>
                <a:cubicBezTo>
                  <a:pt x="1272498" y="116331"/>
                  <a:pt x="1274034" y="115836"/>
                  <a:pt x="1276338" y="113472"/>
                </a:cubicBezTo>
                <a:cubicBezTo>
                  <a:pt x="1278642" y="111109"/>
                  <a:pt x="1280792" y="109692"/>
                  <a:pt x="1282789" y="109223"/>
                </a:cubicBezTo>
                <a:cubicBezTo>
                  <a:pt x="1286552" y="109189"/>
                  <a:pt x="1290903" y="109052"/>
                  <a:pt x="1295844" y="108813"/>
                </a:cubicBezTo>
                <a:cubicBezTo>
                  <a:pt x="1300785" y="108574"/>
                  <a:pt x="1305853" y="108438"/>
                  <a:pt x="1311049" y="108404"/>
                </a:cubicBezTo>
                <a:cubicBezTo>
                  <a:pt x="1311176" y="108480"/>
                  <a:pt x="1314018" y="108328"/>
                  <a:pt x="1319575" y="107949"/>
                </a:cubicBezTo>
                <a:cubicBezTo>
                  <a:pt x="1325132" y="107569"/>
                  <a:pt x="1331008" y="106508"/>
                  <a:pt x="1337202" y="104763"/>
                </a:cubicBezTo>
                <a:cubicBezTo>
                  <a:pt x="1343396" y="103019"/>
                  <a:pt x="1347512" y="100136"/>
                  <a:pt x="1349550" y="96117"/>
                </a:cubicBezTo>
                <a:cubicBezTo>
                  <a:pt x="1349891" y="94103"/>
                  <a:pt x="1350232" y="92191"/>
                  <a:pt x="1350573" y="90382"/>
                </a:cubicBezTo>
                <a:cubicBezTo>
                  <a:pt x="1350915" y="88574"/>
                  <a:pt x="1351666" y="86662"/>
                  <a:pt x="1352826" y="84648"/>
                </a:cubicBezTo>
                <a:cubicBezTo>
                  <a:pt x="1352971" y="74025"/>
                  <a:pt x="1352374" y="65680"/>
                  <a:pt x="1351034" y="59613"/>
                </a:cubicBezTo>
                <a:cubicBezTo>
                  <a:pt x="1349695" y="53546"/>
                  <a:pt x="1346742" y="47147"/>
                  <a:pt x="1342177" y="40414"/>
                </a:cubicBezTo>
                <a:cubicBezTo>
                  <a:pt x="1340522" y="38162"/>
                  <a:pt x="1337894" y="36319"/>
                  <a:pt x="1334293" y="34885"/>
                </a:cubicBezTo>
                <a:cubicBezTo>
                  <a:pt x="1330692" y="33452"/>
                  <a:pt x="1328678" y="31199"/>
                  <a:pt x="1328252" y="28127"/>
                </a:cubicBezTo>
                <a:cubicBezTo>
                  <a:pt x="1328661" y="25414"/>
                  <a:pt x="1330914" y="23673"/>
                  <a:pt x="1335010" y="22905"/>
                </a:cubicBezTo>
                <a:cubicBezTo>
                  <a:pt x="1339105" y="22137"/>
                  <a:pt x="1342587" y="21420"/>
                  <a:pt x="1345454" y="20755"/>
                </a:cubicBezTo>
                <a:cubicBezTo>
                  <a:pt x="1348747" y="19372"/>
                  <a:pt x="1352195" y="17836"/>
                  <a:pt x="1355796" y="16147"/>
                </a:cubicBezTo>
                <a:cubicBezTo>
                  <a:pt x="1359396" y="14457"/>
                  <a:pt x="1363048" y="13536"/>
                  <a:pt x="1366752" y="13382"/>
                </a:cubicBezTo>
                <a:close/>
                <a:moveTo>
                  <a:pt x="890416" y="8877"/>
                </a:moveTo>
                <a:cubicBezTo>
                  <a:pt x="893411" y="8962"/>
                  <a:pt x="896022" y="9611"/>
                  <a:pt x="898249" y="10823"/>
                </a:cubicBezTo>
                <a:cubicBezTo>
                  <a:pt x="900476" y="12034"/>
                  <a:pt x="902780" y="13297"/>
                  <a:pt x="905161" y="14611"/>
                </a:cubicBezTo>
                <a:cubicBezTo>
                  <a:pt x="908617" y="15806"/>
                  <a:pt x="912456" y="17717"/>
                  <a:pt x="916680" y="20345"/>
                </a:cubicBezTo>
                <a:cubicBezTo>
                  <a:pt x="920904" y="22973"/>
                  <a:pt x="923208" y="26523"/>
                  <a:pt x="923592" y="30994"/>
                </a:cubicBezTo>
                <a:cubicBezTo>
                  <a:pt x="922457" y="35423"/>
                  <a:pt x="921245" y="38341"/>
                  <a:pt x="919957" y="39749"/>
                </a:cubicBezTo>
                <a:cubicBezTo>
                  <a:pt x="918668" y="41157"/>
                  <a:pt x="917968" y="43972"/>
                  <a:pt x="917858" y="48196"/>
                </a:cubicBezTo>
                <a:cubicBezTo>
                  <a:pt x="917636" y="54067"/>
                  <a:pt x="918284" y="57685"/>
                  <a:pt x="919803" y="59050"/>
                </a:cubicBezTo>
                <a:cubicBezTo>
                  <a:pt x="921322" y="60415"/>
                  <a:pt x="925042" y="61166"/>
                  <a:pt x="930964" y="61303"/>
                </a:cubicBezTo>
                <a:cubicBezTo>
                  <a:pt x="933626" y="61448"/>
                  <a:pt x="936698" y="60850"/>
                  <a:pt x="940179" y="59511"/>
                </a:cubicBezTo>
                <a:cubicBezTo>
                  <a:pt x="943661" y="58171"/>
                  <a:pt x="946323" y="57676"/>
                  <a:pt x="948166" y="58026"/>
                </a:cubicBezTo>
                <a:cubicBezTo>
                  <a:pt x="950368" y="58077"/>
                  <a:pt x="952518" y="58794"/>
                  <a:pt x="954617" y="60176"/>
                </a:cubicBezTo>
                <a:cubicBezTo>
                  <a:pt x="956716" y="61559"/>
                  <a:pt x="957842" y="63299"/>
                  <a:pt x="957996" y="65398"/>
                </a:cubicBezTo>
                <a:cubicBezTo>
                  <a:pt x="957500" y="69145"/>
                  <a:pt x="954032" y="71117"/>
                  <a:pt x="947590" y="71314"/>
                </a:cubicBezTo>
                <a:cubicBezTo>
                  <a:pt x="941148" y="71512"/>
                  <a:pt x="934706" y="72027"/>
                  <a:pt x="928264" y="72862"/>
                </a:cubicBezTo>
                <a:cubicBezTo>
                  <a:pt x="921822" y="73696"/>
                  <a:pt x="918353" y="76942"/>
                  <a:pt x="917858" y="82601"/>
                </a:cubicBezTo>
                <a:lnTo>
                  <a:pt x="915400" y="107175"/>
                </a:lnTo>
                <a:cubicBezTo>
                  <a:pt x="915204" y="109479"/>
                  <a:pt x="914265" y="111322"/>
                  <a:pt x="912584" y="112704"/>
                </a:cubicBezTo>
                <a:cubicBezTo>
                  <a:pt x="910903" y="114087"/>
                  <a:pt x="909658" y="115930"/>
                  <a:pt x="908847" y="118234"/>
                </a:cubicBezTo>
                <a:cubicBezTo>
                  <a:pt x="908821" y="119411"/>
                  <a:pt x="909487" y="120845"/>
                  <a:pt x="910844" y="122534"/>
                </a:cubicBezTo>
                <a:cubicBezTo>
                  <a:pt x="912200" y="124224"/>
                  <a:pt x="913173" y="125248"/>
                  <a:pt x="913762" y="125606"/>
                </a:cubicBezTo>
                <a:lnTo>
                  <a:pt x="1010012" y="125606"/>
                </a:lnTo>
                <a:cubicBezTo>
                  <a:pt x="1011292" y="126212"/>
                  <a:pt x="1012828" y="126638"/>
                  <a:pt x="1014620" y="126886"/>
                </a:cubicBezTo>
                <a:cubicBezTo>
                  <a:pt x="1016412" y="127133"/>
                  <a:pt x="1018152" y="127253"/>
                  <a:pt x="1019842" y="127244"/>
                </a:cubicBezTo>
                <a:cubicBezTo>
                  <a:pt x="1024091" y="127227"/>
                  <a:pt x="1027982" y="127159"/>
                  <a:pt x="1031515" y="127039"/>
                </a:cubicBezTo>
                <a:cubicBezTo>
                  <a:pt x="1035047" y="126920"/>
                  <a:pt x="1039757" y="126852"/>
                  <a:pt x="1045645" y="126835"/>
                </a:cubicBezTo>
                <a:cubicBezTo>
                  <a:pt x="1048026" y="126527"/>
                  <a:pt x="1050022" y="125299"/>
                  <a:pt x="1051635" y="123148"/>
                </a:cubicBezTo>
                <a:cubicBezTo>
                  <a:pt x="1053248" y="120998"/>
                  <a:pt x="1054937" y="119769"/>
                  <a:pt x="1056703" y="119462"/>
                </a:cubicBezTo>
                <a:cubicBezTo>
                  <a:pt x="1058342" y="118370"/>
                  <a:pt x="1059070" y="118097"/>
                  <a:pt x="1058888" y="118643"/>
                </a:cubicBezTo>
                <a:cubicBezTo>
                  <a:pt x="1058706" y="119189"/>
                  <a:pt x="1059252" y="118916"/>
                  <a:pt x="1060526" y="117824"/>
                </a:cubicBezTo>
                <a:cubicBezTo>
                  <a:pt x="1061800" y="116732"/>
                  <a:pt x="1065441" y="113182"/>
                  <a:pt x="1071448" y="107175"/>
                </a:cubicBezTo>
                <a:cubicBezTo>
                  <a:pt x="1073650" y="107021"/>
                  <a:pt x="1075185" y="107021"/>
                  <a:pt x="1076056" y="107175"/>
                </a:cubicBezTo>
                <a:cubicBezTo>
                  <a:pt x="1076926" y="107329"/>
                  <a:pt x="1078667" y="108557"/>
                  <a:pt x="1081278" y="110861"/>
                </a:cubicBezTo>
                <a:cubicBezTo>
                  <a:pt x="1081790" y="114675"/>
                  <a:pt x="1084043" y="118515"/>
                  <a:pt x="1088036" y="122380"/>
                </a:cubicBezTo>
                <a:cubicBezTo>
                  <a:pt x="1092029" y="126246"/>
                  <a:pt x="1094692" y="130598"/>
                  <a:pt x="1096023" y="135436"/>
                </a:cubicBezTo>
                <a:cubicBezTo>
                  <a:pt x="1095715" y="136374"/>
                  <a:pt x="1095306" y="137466"/>
                  <a:pt x="1094794" y="138712"/>
                </a:cubicBezTo>
                <a:cubicBezTo>
                  <a:pt x="1094282" y="139958"/>
                  <a:pt x="1093053" y="140641"/>
                  <a:pt x="1091108" y="140760"/>
                </a:cubicBezTo>
                <a:cubicBezTo>
                  <a:pt x="1090468" y="140743"/>
                  <a:pt x="1089802" y="140675"/>
                  <a:pt x="1089111" y="140555"/>
                </a:cubicBezTo>
                <a:cubicBezTo>
                  <a:pt x="1088420" y="140436"/>
                  <a:pt x="1087857" y="140368"/>
                  <a:pt x="1087422" y="140351"/>
                </a:cubicBezTo>
                <a:cubicBezTo>
                  <a:pt x="1076158" y="140223"/>
                  <a:pt x="1069707" y="141707"/>
                  <a:pt x="1068069" y="144805"/>
                </a:cubicBezTo>
                <a:cubicBezTo>
                  <a:pt x="1066431" y="147902"/>
                  <a:pt x="1065919" y="153380"/>
                  <a:pt x="1066533" y="161239"/>
                </a:cubicBezTo>
                <a:cubicBezTo>
                  <a:pt x="1066328" y="163236"/>
                  <a:pt x="1065509" y="165283"/>
                  <a:pt x="1064076" y="167383"/>
                </a:cubicBezTo>
                <a:cubicBezTo>
                  <a:pt x="1062642" y="169482"/>
                  <a:pt x="1061823" y="171939"/>
                  <a:pt x="1061618" y="174755"/>
                </a:cubicBezTo>
                <a:cubicBezTo>
                  <a:pt x="1062821" y="178919"/>
                  <a:pt x="1066252" y="181240"/>
                  <a:pt x="1071909" y="181718"/>
                </a:cubicBezTo>
                <a:cubicBezTo>
                  <a:pt x="1077566" y="182196"/>
                  <a:pt x="1081918" y="182878"/>
                  <a:pt x="1084964" y="183766"/>
                </a:cubicBezTo>
                <a:cubicBezTo>
                  <a:pt x="1087422" y="183800"/>
                  <a:pt x="1091722" y="183936"/>
                  <a:pt x="1097866" y="184175"/>
                </a:cubicBezTo>
                <a:cubicBezTo>
                  <a:pt x="1104009" y="184414"/>
                  <a:pt x="1108310" y="184551"/>
                  <a:pt x="1110767" y="184585"/>
                </a:cubicBezTo>
                <a:cubicBezTo>
                  <a:pt x="1114889" y="184892"/>
                  <a:pt x="1118831" y="183561"/>
                  <a:pt x="1122594" y="180591"/>
                </a:cubicBezTo>
                <a:cubicBezTo>
                  <a:pt x="1126357" y="177622"/>
                  <a:pt x="1129787" y="174857"/>
                  <a:pt x="1132884" y="172297"/>
                </a:cubicBezTo>
                <a:cubicBezTo>
                  <a:pt x="1135086" y="170762"/>
                  <a:pt x="1137646" y="168611"/>
                  <a:pt x="1140564" y="165847"/>
                </a:cubicBezTo>
                <a:cubicBezTo>
                  <a:pt x="1143482" y="163082"/>
                  <a:pt x="1145837" y="161546"/>
                  <a:pt x="1147629" y="161239"/>
                </a:cubicBezTo>
                <a:cubicBezTo>
                  <a:pt x="1150906" y="161700"/>
                  <a:pt x="1153773" y="163952"/>
                  <a:pt x="1156230" y="167997"/>
                </a:cubicBezTo>
                <a:cubicBezTo>
                  <a:pt x="1158688" y="172041"/>
                  <a:pt x="1160736" y="175113"/>
                  <a:pt x="1162374" y="177212"/>
                </a:cubicBezTo>
                <a:cubicBezTo>
                  <a:pt x="1164831" y="180199"/>
                  <a:pt x="1166674" y="182622"/>
                  <a:pt x="1167903" y="184482"/>
                </a:cubicBezTo>
                <a:cubicBezTo>
                  <a:pt x="1169132" y="186342"/>
                  <a:pt x="1169746" y="189380"/>
                  <a:pt x="1169746" y="193595"/>
                </a:cubicBezTo>
                <a:cubicBezTo>
                  <a:pt x="1169797" y="194978"/>
                  <a:pt x="1169490" y="196514"/>
                  <a:pt x="1168825" y="198203"/>
                </a:cubicBezTo>
                <a:cubicBezTo>
                  <a:pt x="1168159" y="199893"/>
                  <a:pt x="1166828" y="200814"/>
                  <a:pt x="1164831" y="200968"/>
                </a:cubicBezTo>
                <a:lnTo>
                  <a:pt x="1136980" y="200968"/>
                </a:lnTo>
                <a:cubicBezTo>
                  <a:pt x="1134352" y="201360"/>
                  <a:pt x="1129983" y="201599"/>
                  <a:pt x="1123874" y="201684"/>
                </a:cubicBezTo>
                <a:cubicBezTo>
                  <a:pt x="1117764" y="201770"/>
                  <a:pt x="1113395" y="201804"/>
                  <a:pt x="1110767" y="201787"/>
                </a:cubicBezTo>
                <a:cubicBezTo>
                  <a:pt x="1108387" y="201684"/>
                  <a:pt x="1106390" y="201275"/>
                  <a:pt x="1104777" y="200558"/>
                </a:cubicBezTo>
                <a:cubicBezTo>
                  <a:pt x="1103165" y="199841"/>
                  <a:pt x="1101475" y="199432"/>
                  <a:pt x="1099709" y="199329"/>
                </a:cubicBezTo>
                <a:cubicBezTo>
                  <a:pt x="1096637" y="199398"/>
                  <a:pt x="1093565" y="199671"/>
                  <a:pt x="1090493" y="200149"/>
                </a:cubicBezTo>
                <a:cubicBezTo>
                  <a:pt x="1087422" y="200626"/>
                  <a:pt x="1084350" y="200899"/>
                  <a:pt x="1081278" y="200968"/>
                </a:cubicBezTo>
                <a:lnTo>
                  <a:pt x="1077592" y="199329"/>
                </a:lnTo>
                <a:cubicBezTo>
                  <a:pt x="1073726" y="199116"/>
                  <a:pt x="1069579" y="199850"/>
                  <a:pt x="1065151" y="201531"/>
                </a:cubicBezTo>
                <a:cubicBezTo>
                  <a:pt x="1060722" y="203212"/>
                  <a:pt x="1058316" y="207120"/>
                  <a:pt x="1057932" y="213255"/>
                </a:cubicBezTo>
                <a:lnTo>
                  <a:pt x="1057932" y="238649"/>
                </a:lnTo>
                <a:cubicBezTo>
                  <a:pt x="1057932" y="239451"/>
                  <a:pt x="1058137" y="239997"/>
                  <a:pt x="1058547" y="240287"/>
                </a:cubicBezTo>
                <a:cubicBezTo>
                  <a:pt x="1058956" y="240577"/>
                  <a:pt x="1059570" y="240714"/>
                  <a:pt x="1060390" y="240696"/>
                </a:cubicBezTo>
                <a:cubicBezTo>
                  <a:pt x="1065663" y="240202"/>
                  <a:pt x="1070168" y="238222"/>
                  <a:pt x="1073906" y="234758"/>
                </a:cubicBezTo>
                <a:cubicBezTo>
                  <a:pt x="1077643" y="231293"/>
                  <a:pt x="1082148" y="229314"/>
                  <a:pt x="1087422" y="228819"/>
                </a:cubicBezTo>
                <a:cubicBezTo>
                  <a:pt x="1090647" y="230201"/>
                  <a:pt x="1094231" y="232351"/>
                  <a:pt x="1098173" y="235270"/>
                </a:cubicBezTo>
                <a:cubicBezTo>
                  <a:pt x="1102115" y="238188"/>
                  <a:pt x="1104265" y="240952"/>
                  <a:pt x="1104624" y="243564"/>
                </a:cubicBezTo>
                <a:cubicBezTo>
                  <a:pt x="1105084" y="247036"/>
                  <a:pt x="1104163" y="249613"/>
                  <a:pt x="1101859" y="251294"/>
                </a:cubicBezTo>
                <a:cubicBezTo>
                  <a:pt x="1099555" y="252975"/>
                  <a:pt x="1096791" y="253811"/>
                  <a:pt x="1093565" y="253803"/>
                </a:cubicBezTo>
                <a:lnTo>
                  <a:pt x="1066533" y="253803"/>
                </a:lnTo>
                <a:cubicBezTo>
                  <a:pt x="1065868" y="253752"/>
                  <a:pt x="1065048" y="253547"/>
                  <a:pt x="1064076" y="253189"/>
                </a:cubicBezTo>
                <a:cubicBezTo>
                  <a:pt x="1063103" y="252830"/>
                  <a:pt x="1062284" y="252625"/>
                  <a:pt x="1061618" y="252574"/>
                </a:cubicBezTo>
                <a:cubicBezTo>
                  <a:pt x="1061746" y="253214"/>
                  <a:pt x="1059545" y="253777"/>
                  <a:pt x="1055014" y="254264"/>
                </a:cubicBezTo>
                <a:cubicBezTo>
                  <a:pt x="1050483" y="254750"/>
                  <a:pt x="1046541" y="255006"/>
                  <a:pt x="1043187" y="255032"/>
                </a:cubicBezTo>
                <a:cubicBezTo>
                  <a:pt x="1040013" y="254212"/>
                  <a:pt x="1036839" y="253905"/>
                  <a:pt x="1033665" y="254110"/>
                </a:cubicBezTo>
                <a:cubicBezTo>
                  <a:pt x="1030491" y="254315"/>
                  <a:pt x="1027931" y="253803"/>
                  <a:pt x="1025985" y="252574"/>
                </a:cubicBezTo>
                <a:cubicBezTo>
                  <a:pt x="1023861" y="252446"/>
                  <a:pt x="1021659" y="252600"/>
                  <a:pt x="1019381" y="253035"/>
                </a:cubicBezTo>
                <a:cubicBezTo>
                  <a:pt x="1017103" y="253470"/>
                  <a:pt x="1015208" y="253726"/>
                  <a:pt x="1013698" y="253803"/>
                </a:cubicBezTo>
                <a:cubicBezTo>
                  <a:pt x="1008638" y="253752"/>
                  <a:pt x="1003604" y="253547"/>
                  <a:pt x="998595" y="253189"/>
                </a:cubicBezTo>
                <a:cubicBezTo>
                  <a:pt x="993586" y="252830"/>
                  <a:pt x="988245" y="252625"/>
                  <a:pt x="982570" y="252574"/>
                </a:cubicBezTo>
                <a:cubicBezTo>
                  <a:pt x="980932" y="254904"/>
                  <a:pt x="979703" y="257003"/>
                  <a:pt x="978884" y="258871"/>
                </a:cubicBezTo>
                <a:cubicBezTo>
                  <a:pt x="978065" y="260740"/>
                  <a:pt x="977655" y="263146"/>
                  <a:pt x="977655" y="266090"/>
                </a:cubicBezTo>
                <a:cubicBezTo>
                  <a:pt x="977615" y="268434"/>
                  <a:pt x="977696" y="271983"/>
                  <a:pt x="977898" y="276739"/>
                </a:cubicBezTo>
                <a:cubicBezTo>
                  <a:pt x="978100" y="281495"/>
                  <a:pt x="978667" y="285681"/>
                  <a:pt x="979597" y="289299"/>
                </a:cubicBezTo>
                <a:cubicBezTo>
                  <a:pt x="980528" y="292917"/>
                  <a:pt x="982065" y="294192"/>
                  <a:pt x="984209" y="293122"/>
                </a:cubicBezTo>
                <a:cubicBezTo>
                  <a:pt x="985079" y="293071"/>
                  <a:pt x="987434" y="292866"/>
                  <a:pt x="991274" y="292508"/>
                </a:cubicBezTo>
                <a:cubicBezTo>
                  <a:pt x="995114" y="292149"/>
                  <a:pt x="997673" y="291945"/>
                  <a:pt x="998953" y="291893"/>
                </a:cubicBezTo>
                <a:lnTo>
                  <a:pt x="999773" y="291893"/>
                </a:lnTo>
                <a:cubicBezTo>
                  <a:pt x="1001198" y="291945"/>
                  <a:pt x="1004389" y="292149"/>
                  <a:pt x="1009346" y="292508"/>
                </a:cubicBezTo>
                <a:cubicBezTo>
                  <a:pt x="1014304" y="292866"/>
                  <a:pt x="1017393" y="293071"/>
                  <a:pt x="1018613" y="293122"/>
                </a:cubicBezTo>
                <a:cubicBezTo>
                  <a:pt x="1027291" y="293429"/>
                  <a:pt x="1035636" y="293327"/>
                  <a:pt x="1043648" y="292815"/>
                </a:cubicBezTo>
                <a:cubicBezTo>
                  <a:pt x="1051660" y="292303"/>
                  <a:pt x="1060108" y="291996"/>
                  <a:pt x="1068991" y="291893"/>
                </a:cubicBezTo>
                <a:cubicBezTo>
                  <a:pt x="1071397" y="291381"/>
                  <a:pt x="1075185" y="290767"/>
                  <a:pt x="1080356" y="290050"/>
                </a:cubicBezTo>
                <a:cubicBezTo>
                  <a:pt x="1085527" y="289334"/>
                  <a:pt x="1089930" y="287900"/>
                  <a:pt x="1093565" y="285750"/>
                </a:cubicBezTo>
                <a:cubicBezTo>
                  <a:pt x="1094615" y="283983"/>
                  <a:pt x="1095587" y="282089"/>
                  <a:pt x="1096483" y="280067"/>
                </a:cubicBezTo>
                <a:cubicBezTo>
                  <a:pt x="1097379" y="278045"/>
                  <a:pt x="1099274" y="276662"/>
                  <a:pt x="1102166" y="275920"/>
                </a:cubicBezTo>
                <a:cubicBezTo>
                  <a:pt x="1102883" y="276637"/>
                  <a:pt x="1104112" y="275920"/>
                  <a:pt x="1105852" y="273770"/>
                </a:cubicBezTo>
                <a:cubicBezTo>
                  <a:pt x="1107593" y="271619"/>
                  <a:pt x="1109231" y="269879"/>
                  <a:pt x="1110767" y="268548"/>
                </a:cubicBezTo>
                <a:lnTo>
                  <a:pt x="1112406" y="268548"/>
                </a:lnTo>
                <a:cubicBezTo>
                  <a:pt x="1113054" y="268676"/>
                  <a:pt x="1114419" y="269341"/>
                  <a:pt x="1116501" y="270544"/>
                </a:cubicBezTo>
                <a:cubicBezTo>
                  <a:pt x="1118583" y="271747"/>
                  <a:pt x="1119949" y="272720"/>
                  <a:pt x="1120597" y="273463"/>
                </a:cubicBezTo>
                <a:cubicBezTo>
                  <a:pt x="1122927" y="274026"/>
                  <a:pt x="1126254" y="277405"/>
                  <a:pt x="1130581" y="283599"/>
                </a:cubicBezTo>
                <a:cubicBezTo>
                  <a:pt x="1134907" y="289794"/>
                  <a:pt x="1137313" y="295426"/>
                  <a:pt x="1137799" y="300494"/>
                </a:cubicBezTo>
                <a:cubicBezTo>
                  <a:pt x="1137799" y="304454"/>
                  <a:pt x="1137082" y="306979"/>
                  <a:pt x="1135649" y="308072"/>
                </a:cubicBezTo>
                <a:cubicBezTo>
                  <a:pt x="1134215" y="309164"/>
                  <a:pt x="1132065" y="309642"/>
                  <a:pt x="1129198" y="309505"/>
                </a:cubicBezTo>
                <a:cubicBezTo>
                  <a:pt x="1122611" y="309539"/>
                  <a:pt x="1118481" y="309471"/>
                  <a:pt x="1116809" y="309300"/>
                </a:cubicBezTo>
                <a:cubicBezTo>
                  <a:pt x="1115136" y="309130"/>
                  <a:pt x="1113668" y="308652"/>
                  <a:pt x="1112406" y="307867"/>
                </a:cubicBezTo>
                <a:lnTo>
                  <a:pt x="1109948" y="309096"/>
                </a:lnTo>
                <a:cubicBezTo>
                  <a:pt x="1101816" y="309044"/>
                  <a:pt x="1094222" y="308840"/>
                  <a:pt x="1087166" y="308481"/>
                </a:cubicBezTo>
                <a:cubicBezTo>
                  <a:pt x="1080109" y="308123"/>
                  <a:pt x="1073232" y="307918"/>
                  <a:pt x="1066533" y="307867"/>
                </a:cubicBezTo>
                <a:cubicBezTo>
                  <a:pt x="1061926" y="307918"/>
                  <a:pt x="1057420" y="308123"/>
                  <a:pt x="1053017" y="308481"/>
                </a:cubicBezTo>
                <a:cubicBezTo>
                  <a:pt x="1048614" y="308840"/>
                  <a:pt x="1044928" y="309044"/>
                  <a:pt x="1041959" y="309096"/>
                </a:cubicBezTo>
                <a:cubicBezTo>
                  <a:pt x="1038247" y="309044"/>
                  <a:pt x="1035431" y="308840"/>
                  <a:pt x="1033511" y="308481"/>
                </a:cubicBezTo>
                <a:cubicBezTo>
                  <a:pt x="1031591" y="308123"/>
                  <a:pt x="1029492" y="307918"/>
                  <a:pt x="1027214" y="307867"/>
                </a:cubicBezTo>
                <a:cubicBezTo>
                  <a:pt x="1021475" y="307670"/>
                  <a:pt x="1014977" y="307381"/>
                  <a:pt x="1007721" y="307002"/>
                </a:cubicBezTo>
                <a:cubicBezTo>
                  <a:pt x="1000465" y="306623"/>
                  <a:pt x="994119" y="307336"/>
                  <a:pt x="988684" y="309141"/>
                </a:cubicBezTo>
                <a:cubicBezTo>
                  <a:pt x="983248" y="310946"/>
                  <a:pt x="980391" y="315027"/>
                  <a:pt x="980113" y="321383"/>
                </a:cubicBezTo>
                <a:cubicBezTo>
                  <a:pt x="980181" y="326494"/>
                  <a:pt x="980454" y="331528"/>
                  <a:pt x="980932" y="336486"/>
                </a:cubicBezTo>
                <a:cubicBezTo>
                  <a:pt x="981410" y="341443"/>
                  <a:pt x="981683" y="346375"/>
                  <a:pt x="981751" y="351282"/>
                </a:cubicBezTo>
                <a:cubicBezTo>
                  <a:pt x="981683" y="354823"/>
                  <a:pt x="981410" y="357673"/>
                  <a:pt x="980932" y="359832"/>
                </a:cubicBezTo>
                <a:cubicBezTo>
                  <a:pt x="980454" y="361990"/>
                  <a:pt x="980181" y="364328"/>
                  <a:pt x="980113" y="366846"/>
                </a:cubicBezTo>
                <a:cubicBezTo>
                  <a:pt x="980181" y="375088"/>
                  <a:pt x="979840" y="382051"/>
                  <a:pt x="979089" y="387734"/>
                </a:cubicBezTo>
                <a:cubicBezTo>
                  <a:pt x="978338" y="393417"/>
                  <a:pt x="974311" y="398741"/>
                  <a:pt x="967007" y="403707"/>
                </a:cubicBezTo>
                <a:cubicBezTo>
                  <a:pt x="966725" y="403724"/>
                  <a:pt x="965240" y="405124"/>
                  <a:pt x="962552" y="407905"/>
                </a:cubicBezTo>
                <a:cubicBezTo>
                  <a:pt x="959865" y="410687"/>
                  <a:pt x="956434" y="412291"/>
                  <a:pt x="952262" y="412718"/>
                </a:cubicBezTo>
                <a:cubicBezTo>
                  <a:pt x="946733" y="407675"/>
                  <a:pt x="943251" y="403528"/>
                  <a:pt x="941818" y="400277"/>
                </a:cubicBezTo>
                <a:cubicBezTo>
                  <a:pt x="940384" y="397026"/>
                  <a:pt x="939770" y="392982"/>
                  <a:pt x="939975" y="388143"/>
                </a:cubicBezTo>
                <a:lnTo>
                  <a:pt x="939975" y="379133"/>
                </a:lnTo>
                <a:cubicBezTo>
                  <a:pt x="939906" y="377128"/>
                  <a:pt x="939633" y="375302"/>
                  <a:pt x="939155" y="373655"/>
                </a:cubicBezTo>
                <a:cubicBezTo>
                  <a:pt x="938678" y="372008"/>
                  <a:pt x="938405" y="367827"/>
                  <a:pt x="938336" y="361112"/>
                </a:cubicBezTo>
                <a:cubicBezTo>
                  <a:pt x="938277" y="358611"/>
                  <a:pt x="938293" y="356035"/>
                  <a:pt x="938387" y="353381"/>
                </a:cubicBezTo>
                <a:cubicBezTo>
                  <a:pt x="938481" y="350727"/>
                  <a:pt x="939010" y="349481"/>
                  <a:pt x="939975" y="349643"/>
                </a:cubicBezTo>
                <a:lnTo>
                  <a:pt x="938336" y="346367"/>
                </a:lnTo>
                <a:cubicBezTo>
                  <a:pt x="938395" y="343601"/>
                  <a:pt x="938415" y="339394"/>
                  <a:pt x="938397" y="333746"/>
                </a:cubicBezTo>
                <a:cubicBezTo>
                  <a:pt x="938379" y="328098"/>
                  <a:pt x="937975" y="322859"/>
                  <a:pt x="937183" y="318030"/>
                </a:cubicBezTo>
                <a:cubicBezTo>
                  <a:pt x="936392" y="313201"/>
                  <a:pt x="934865" y="310633"/>
                  <a:pt x="932602" y="310324"/>
                </a:cubicBezTo>
                <a:lnTo>
                  <a:pt x="891645" y="310324"/>
                </a:lnTo>
                <a:cubicBezTo>
                  <a:pt x="889750" y="310913"/>
                  <a:pt x="887703" y="311271"/>
                  <a:pt x="885501" y="311399"/>
                </a:cubicBezTo>
                <a:cubicBezTo>
                  <a:pt x="883300" y="311527"/>
                  <a:pt x="881252" y="311579"/>
                  <a:pt x="879357" y="311553"/>
                </a:cubicBezTo>
                <a:cubicBezTo>
                  <a:pt x="875390" y="311655"/>
                  <a:pt x="871755" y="311655"/>
                  <a:pt x="868452" y="311553"/>
                </a:cubicBezTo>
                <a:cubicBezTo>
                  <a:pt x="865150" y="311451"/>
                  <a:pt x="861413" y="310631"/>
                  <a:pt x="857240" y="309096"/>
                </a:cubicBezTo>
                <a:cubicBezTo>
                  <a:pt x="855679" y="310862"/>
                  <a:pt x="854092" y="311937"/>
                  <a:pt x="852479" y="312321"/>
                </a:cubicBezTo>
                <a:cubicBezTo>
                  <a:pt x="850866" y="312705"/>
                  <a:pt x="848767" y="312859"/>
                  <a:pt x="846182" y="312782"/>
                </a:cubicBezTo>
                <a:cubicBezTo>
                  <a:pt x="840013" y="312730"/>
                  <a:pt x="833613" y="312526"/>
                  <a:pt x="826983" y="312167"/>
                </a:cubicBezTo>
                <a:cubicBezTo>
                  <a:pt x="820353" y="311809"/>
                  <a:pt x="813646" y="311604"/>
                  <a:pt x="806863" y="311553"/>
                </a:cubicBezTo>
                <a:lnTo>
                  <a:pt x="802767" y="307867"/>
                </a:lnTo>
                <a:lnTo>
                  <a:pt x="799490" y="311553"/>
                </a:lnTo>
                <a:lnTo>
                  <a:pt x="797033" y="309096"/>
                </a:lnTo>
                <a:cubicBezTo>
                  <a:pt x="796060" y="310068"/>
                  <a:pt x="794729" y="310683"/>
                  <a:pt x="793040" y="310939"/>
                </a:cubicBezTo>
                <a:cubicBezTo>
                  <a:pt x="791350" y="311195"/>
                  <a:pt x="790224" y="311399"/>
                  <a:pt x="789661" y="311553"/>
                </a:cubicBezTo>
                <a:lnTo>
                  <a:pt x="760990" y="311553"/>
                </a:lnTo>
                <a:lnTo>
                  <a:pt x="751161" y="293122"/>
                </a:lnTo>
                <a:cubicBezTo>
                  <a:pt x="751058" y="292405"/>
                  <a:pt x="751058" y="291586"/>
                  <a:pt x="751161" y="290665"/>
                </a:cubicBezTo>
                <a:cubicBezTo>
                  <a:pt x="751263" y="289743"/>
                  <a:pt x="752082" y="289334"/>
                  <a:pt x="753618" y="289436"/>
                </a:cubicBezTo>
                <a:cubicBezTo>
                  <a:pt x="764514" y="290537"/>
                  <a:pt x="775692" y="291100"/>
                  <a:pt x="787152" y="291125"/>
                </a:cubicBezTo>
                <a:cubicBezTo>
                  <a:pt x="798612" y="291151"/>
                  <a:pt x="810097" y="291407"/>
                  <a:pt x="821607" y="291893"/>
                </a:cubicBezTo>
                <a:cubicBezTo>
                  <a:pt x="822734" y="291945"/>
                  <a:pt x="825396" y="292149"/>
                  <a:pt x="829594" y="292508"/>
                </a:cubicBezTo>
                <a:cubicBezTo>
                  <a:pt x="833792" y="292866"/>
                  <a:pt x="836455" y="293071"/>
                  <a:pt x="837581" y="293122"/>
                </a:cubicBezTo>
                <a:cubicBezTo>
                  <a:pt x="839322" y="293148"/>
                  <a:pt x="842598" y="293096"/>
                  <a:pt x="847411" y="292969"/>
                </a:cubicBezTo>
                <a:cubicBezTo>
                  <a:pt x="852223" y="292841"/>
                  <a:pt x="855500" y="292482"/>
                  <a:pt x="857240" y="291893"/>
                </a:cubicBezTo>
                <a:lnTo>
                  <a:pt x="860927" y="291893"/>
                </a:lnTo>
                <a:cubicBezTo>
                  <a:pt x="868888" y="291945"/>
                  <a:pt x="876721" y="291945"/>
                  <a:pt x="884426" y="291893"/>
                </a:cubicBezTo>
                <a:cubicBezTo>
                  <a:pt x="892131" y="291842"/>
                  <a:pt x="896176" y="291433"/>
                  <a:pt x="896560" y="290665"/>
                </a:cubicBezTo>
                <a:cubicBezTo>
                  <a:pt x="902004" y="290716"/>
                  <a:pt x="907601" y="290921"/>
                  <a:pt x="913352" y="291279"/>
                </a:cubicBezTo>
                <a:cubicBezTo>
                  <a:pt x="919103" y="291637"/>
                  <a:pt x="925520" y="291842"/>
                  <a:pt x="932602" y="291893"/>
                </a:cubicBezTo>
                <a:cubicBezTo>
                  <a:pt x="935853" y="288412"/>
                  <a:pt x="937543" y="283599"/>
                  <a:pt x="937671" y="277456"/>
                </a:cubicBezTo>
                <a:cubicBezTo>
                  <a:pt x="937799" y="271312"/>
                  <a:pt x="937748" y="266295"/>
                  <a:pt x="937517" y="262404"/>
                </a:cubicBezTo>
                <a:cubicBezTo>
                  <a:pt x="937628" y="260279"/>
                  <a:pt x="937099" y="258283"/>
                  <a:pt x="935930" y="256414"/>
                </a:cubicBezTo>
                <a:cubicBezTo>
                  <a:pt x="934761" y="254545"/>
                  <a:pt x="932287" y="253265"/>
                  <a:pt x="928507" y="252574"/>
                </a:cubicBezTo>
                <a:cubicBezTo>
                  <a:pt x="918574" y="253752"/>
                  <a:pt x="908130" y="254468"/>
                  <a:pt x="897174" y="254724"/>
                </a:cubicBezTo>
                <a:cubicBezTo>
                  <a:pt x="886218" y="254980"/>
                  <a:pt x="875364" y="255083"/>
                  <a:pt x="864613" y="255032"/>
                </a:cubicBezTo>
                <a:lnTo>
                  <a:pt x="860927" y="255032"/>
                </a:lnTo>
                <a:cubicBezTo>
                  <a:pt x="852454" y="256209"/>
                  <a:pt x="844518" y="256926"/>
                  <a:pt x="837120" y="257182"/>
                </a:cubicBezTo>
                <a:cubicBezTo>
                  <a:pt x="829722" y="257438"/>
                  <a:pt x="822094" y="257540"/>
                  <a:pt x="814235" y="257489"/>
                </a:cubicBezTo>
                <a:cubicBezTo>
                  <a:pt x="807025" y="257882"/>
                  <a:pt x="800147" y="257916"/>
                  <a:pt x="793603" y="257591"/>
                </a:cubicBezTo>
                <a:cubicBezTo>
                  <a:pt x="787058" y="257267"/>
                  <a:pt x="783560" y="254230"/>
                  <a:pt x="783107" y="248478"/>
                </a:cubicBezTo>
                <a:cubicBezTo>
                  <a:pt x="783107" y="246089"/>
                  <a:pt x="783722" y="244519"/>
                  <a:pt x="784950" y="243768"/>
                </a:cubicBezTo>
                <a:cubicBezTo>
                  <a:pt x="786179" y="243017"/>
                  <a:pt x="788022" y="242676"/>
                  <a:pt x="790480" y="242744"/>
                </a:cubicBezTo>
                <a:cubicBezTo>
                  <a:pt x="797408" y="242778"/>
                  <a:pt x="804337" y="242915"/>
                  <a:pt x="811266" y="243154"/>
                </a:cubicBezTo>
                <a:cubicBezTo>
                  <a:pt x="818194" y="243393"/>
                  <a:pt x="825328" y="243529"/>
                  <a:pt x="832666" y="243564"/>
                </a:cubicBezTo>
                <a:cubicBezTo>
                  <a:pt x="836199" y="243581"/>
                  <a:pt x="839270" y="243546"/>
                  <a:pt x="841881" y="243461"/>
                </a:cubicBezTo>
                <a:cubicBezTo>
                  <a:pt x="844492" y="243376"/>
                  <a:pt x="847564" y="243137"/>
                  <a:pt x="851097" y="242744"/>
                </a:cubicBezTo>
                <a:cubicBezTo>
                  <a:pt x="851916" y="242642"/>
                  <a:pt x="853350" y="242232"/>
                  <a:pt x="855397" y="241516"/>
                </a:cubicBezTo>
                <a:cubicBezTo>
                  <a:pt x="857445" y="240799"/>
                  <a:pt x="858879" y="240389"/>
                  <a:pt x="859698" y="240287"/>
                </a:cubicBezTo>
                <a:lnTo>
                  <a:pt x="868299" y="240287"/>
                </a:lnTo>
                <a:cubicBezTo>
                  <a:pt x="871780" y="239749"/>
                  <a:pt x="873726" y="236626"/>
                  <a:pt x="874135" y="230918"/>
                </a:cubicBezTo>
                <a:cubicBezTo>
                  <a:pt x="874545" y="225209"/>
                  <a:pt x="874647" y="220141"/>
                  <a:pt x="874443" y="215712"/>
                </a:cubicBezTo>
                <a:cubicBezTo>
                  <a:pt x="874417" y="209936"/>
                  <a:pt x="873956" y="206232"/>
                  <a:pt x="873060" y="204603"/>
                </a:cubicBezTo>
                <a:cubicBezTo>
                  <a:pt x="872164" y="202973"/>
                  <a:pt x="870987" y="201215"/>
                  <a:pt x="869528" y="199329"/>
                </a:cubicBezTo>
                <a:cubicBezTo>
                  <a:pt x="863794" y="199270"/>
                  <a:pt x="859698" y="199287"/>
                  <a:pt x="857240" y="199381"/>
                </a:cubicBezTo>
                <a:cubicBezTo>
                  <a:pt x="854783" y="199474"/>
                  <a:pt x="851506" y="200004"/>
                  <a:pt x="847411" y="200968"/>
                </a:cubicBezTo>
                <a:lnTo>
                  <a:pt x="844953" y="199329"/>
                </a:lnTo>
                <a:cubicBezTo>
                  <a:pt x="843315" y="199432"/>
                  <a:pt x="840038" y="199841"/>
                  <a:pt x="835123" y="200558"/>
                </a:cubicBezTo>
                <a:cubicBezTo>
                  <a:pt x="830209" y="201275"/>
                  <a:pt x="824884" y="201684"/>
                  <a:pt x="819150" y="201787"/>
                </a:cubicBezTo>
                <a:cubicBezTo>
                  <a:pt x="812162" y="201753"/>
                  <a:pt x="805148" y="201616"/>
                  <a:pt x="798108" y="201377"/>
                </a:cubicBezTo>
                <a:cubicBezTo>
                  <a:pt x="791068" y="201138"/>
                  <a:pt x="784157" y="201002"/>
                  <a:pt x="777373" y="200968"/>
                </a:cubicBezTo>
                <a:cubicBezTo>
                  <a:pt x="775274" y="201002"/>
                  <a:pt x="773124" y="201138"/>
                  <a:pt x="770923" y="201377"/>
                </a:cubicBezTo>
                <a:cubicBezTo>
                  <a:pt x="768721" y="201616"/>
                  <a:pt x="766776" y="201753"/>
                  <a:pt x="765086" y="201787"/>
                </a:cubicBezTo>
                <a:cubicBezTo>
                  <a:pt x="764062" y="201736"/>
                  <a:pt x="763141" y="201531"/>
                  <a:pt x="762321" y="201172"/>
                </a:cubicBezTo>
                <a:cubicBezTo>
                  <a:pt x="761502" y="200814"/>
                  <a:pt x="760785" y="200609"/>
                  <a:pt x="760171" y="200558"/>
                </a:cubicBezTo>
                <a:cubicBezTo>
                  <a:pt x="759420" y="200490"/>
                  <a:pt x="758874" y="200626"/>
                  <a:pt x="758533" y="200968"/>
                </a:cubicBezTo>
                <a:cubicBezTo>
                  <a:pt x="756758" y="199722"/>
                  <a:pt x="754983" y="197913"/>
                  <a:pt x="753208" y="195541"/>
                </a:cubicBezTo>
                <a:cubicBezTo>
                  <a:pt x="751434" y="193169"/>
                  <a:pt x="750478" y="190336"/>
                  <a:pt x="750341" y="187042"/>
                </a:cubicBezTo>
                <a:lnTo>
                  <a:pt x="751161" y="186223"/>
                </a:lnTo>
                <a:lnTo>
                  <a:pt x="785565" y="186223"/>
                </a:lnTo>
                <a:cubicBezTo>
                  <a:pt x="786657" y="186155"/>
                  <a:pt x="788568" y="185882"/>
                  <a:pt x="791299" y="185404"/>
                </a:cubicBezTo>
                <a:cubicBezTo>
                  <a:pt x="794029" y="184926"/>
                  <a:pt x="795941" y="184653"/>
                  <a:pt x="797033" y="184585"/>
                </a:cubicBezTo>
                <a:cubicBezTo>
                  <a:pt x="811112" y="184551"/>
                  <a:pt x="823911" y="184414"/>
                  <a:pt x="835431" y="184175"/>
                </a:cubicBezTo>
                <a:cubicBezTo>
                  <a:pt x="846950" y="183936"/>
                  <a:pt x="856268" y="183800"/>
                  <a:pt x="863384" y="183766"/>
                </a:cubicBezTo>
                <a:cubicBezTo>
                  <a:pt x="866046" y="183458"/>
                  <a:pt x="868709" y="181615"/>
                  <a:pt x="871371" y="178236"/>
                </a:cubicBezTo>
                <a:cubicBezTo>
                  <a:pt x="874033" y="174857"/>
                  <a:pt x="875467" y="171785"/>
                  <a:pt x="875671" y="169021"/>
                </a:cubicBezTo>
                <a:lnTo>
                  <a:pt x="875671" y="147723"/>
                </a:lnTo>
                <a:cubicBezTo>
                  <a:pt x="875594" y="144293"/>
                  <a:pt x="874519" y="142245"/>
                  <a:pt x="872446" y="141579"/>
                </a:cubicBezTo>
                <a:cubicBezTo>
                  <a:pt x="870372" y="140914"/>
                  <a:pt x="867761" y="140095"/>
                  <a:pt x="864613" y="139122"/>
                </a:cubicBezTo>
                <a:lnTo>
                  <a:pt x="819150" y="139122"/>
                </a:lnTo>
                <a:cubicBezTo>
                  <a:pt x="815694" y="137356"/>
                  <a:pt x="813186" y="135461"/>
                  <a:pt x="811624" y="133439"/>
                </a:cubicBezTo>
                <a:cubicBezTo>
                  <a:pt x="810063" y="131417"/>
                  <a:pt x="809295" y="128806"/>
                  <a:pt x="809320" y="125606"/>
                </a:cubicBezTo>
                <a:cubicBezTo>
                  <a:pt x="809269" y="124966"/>
                  <a:pt x="809371" y="124403"/>
                  <a:pt x="809627" y="123916"/>
                </a:cubicBezTo>
                <a:cubicBezTo>
                  <a:pt x="809883" y="123430"/>
                  <a:pt x="810600" y="123174"/>
                  <a:pt x="811778" y="123148"/>
                </a:cubicBezTo>
                <a:cubicBezTo>
                  <a:pt x="819380" y="124326"/>
                  <a:pt x="827111" y="125043"/>
                  <a:pt x="834970" y="125299"/>
                </a:cubicBezTo>
                <a:cubicBezTo>
                  <a:pt x="842829" y="125555"/>
                  <a:pt x="850662" y="125657"/>
                  <a:pt x="858469" y="125606"/>
                </a:cubicBezTo>
                <a:cubicBezTo>
                  <a:pt x="862207" y="125836"/>
                  <a:pt x="866507" y="125990"/>
                  <a:pt x="871371" y="126067"/>
                </a:cubicBezTo>
                <a:cubicBezTo>
                  <a:pt x="876234" y="126143"/>
                  <a:pt x="878897" y="124761"/>
                  <a:pt x="879357" y="121920"/>
                </a:cubicBezTo>
                <a:cubicBezTo>
                  <a:pt x="879306" y="120077"/>
                  <a:pt x="878794" y="118234"/>
                  <a:pt x="877822" y="116390"/>
                </a:cubicBezTo>
                <a:cubicBezTo>
                  <a:pt x="876849" y="114547"/>
                  <a:pt x="875723" y="112704"/>
                  <a:pt x="874443" y="110861"/>
                </a:cubicBezTo>
                <a:lnTo>
                  <a:pt x="874443" y="87515"/>
                </a:lnTo>
                <a:cubicBezTo>
                  <a:pt x="874468" y="86628"/>
                  <a:pt x="873905" y="85331"/>
                  <a:pt x="872753" y="83624"/>
                </a:cubicBezTo>
                <a:cubicBezTo>
                  <a:pt x="871601" y="81918"/>
                  <a:pt x="870936" y="80211"/>
                  <a:pt x="870756" y="78505"/>
                </a:cubicBezTo>
                <a:cubicBezTo>
                  <a:pt x="862258" y="78573"/>
                  <a:pt x="856729" y="78846"/>
                  <a:pt x="854169" y="79324"/>
                </a:cubicBezTo>
                <a:cubicBezTo>
                  <a:pt x="851609" y="79802"/>
                  <a:pt x="848947" y="80075"/>
                  <a:pt x="846182" y="80143"/>
                </a:cubicBezTo>
                <a:cubicBezTo>
                  <a:pt x="838477" y="80245"/>
                  <a:pt x="832487" y="80655"/>
                  <a:pt x="828212" y="81372"/>
                </a:cubicBezTo>
                <a:cubicBezTo>
                  <a:pt x="823937" y="82089"/>
                  <a:pt x="819687" y="82498"/>
                  <a:pt x="815464" y="82601"/>
                </a:cubicBezTo>
                <a:cubicBezTo>
                  <a:pt x="814602" y="82703"/>
                  <a:pt x="812947" y="83112"/>
                  <a:pt x="810498" y="83829"/>
                </a:cubicBezTo>
                <a:cubicBezTo>
                  <a:pt x="808049" y="84546"/>
                  <a:pt x="806291" y="84956"/>
                  <a:pt x="805224" y="85058"/>
                </a:cubicBezTo>
                <a:cubicBezTo>
                  <a:pt x="803040" y="84503"/>
                  <a:pt x="800856" y="83770"/>
                  <a:pt x="798671" y="82857"/>
                </a:cubicBezTo>
                <a:cubicBezTo>
                  <a:pt x="796487" y="81943"/>
                  <a:pt x="795122" y="80493"/>
                  <a:pt x="794575" y="78505"/>
                </a:cubicBezTo>
                <a:cubicBezTo>
                  <a:pt x="793654" y="76559"/>
                  <a:pt x="792630" y="73897"/>
                  <a:pt x="791504" y="70518"/>
                </a:cubicBezTo>
                <a:cubicBezTo>
                  <a:pt x="790377" y="67139"/>
                  <a:pt x="789763" y="64886"/>
                  <a:pt x="789661" y="63760"/>
                </a:cubicBezTo>
                <a:cubicBezTo>
                  <a:pt x="789405" y="60475"/>
                  <a:pt x="789507" y="58649"/>
                  <a:pt x="789968" y="58282"/>
                </a:cubicBezTo>
                <a:cubicBezTo>
                  <a:pt x="790428" y="57915"/>
                  <a:pt x="792784" y="57830"/>
                  <a:pt x="797033" y="58026"/>
                </a:cubicBezTo>
                <a:cubicBezTo>
                  <a:pt x="796912" y="58066"/>
                  <a:pt x="799475" y="58350"/>
                  <a:pt x="804724" y="58875"/>
                </a:cubicBezTo>
                <a:cubicBezTo>
                  <a:pt x="809972" y="59401"/>
                  <a:pt x="816177" y="59927"/>
                  <a:pt x="823337" y="60453"/>
                </a:cubicBezTo>
                <a:cubicBezTo>
                  <a:pt x="830497" y="60979"/>
                  <a:pt x="836883" y="61262"/>
                  <a:pt x="842496" y="61303"/>
                </a:cubicBezTo>
                <a:cubicBezTo>
                  <a:pt x="844236" y="60910"/>
                  <a:pt x="845670" y="60671"/>
                  <a:pt x="846796" y="60586"/>
                </a:cubicBezTo>
                <a:cubicBezTo>
                  <a:pt x="847923" y="60501"/>
                  <a:pt x="849356" y="60466"/>
                  <a:pt x="851097" y="60483"/>
                </a:cubicBezTo>
                <a:cubicBezTo>
                  <a:pt x="852377" y="60543"/>
                  <a:pt x="853810" y="60731"/>
                  <a:pt x="855397" y="61047"/>
                </a:cubicBezTo>
                <a:cubicBezTo>
                  <a:pt x="856984" y="61362"/>
                  <a:pt x="858418" y="61448"/>
                  <a:pt x="859698" y="61303"/>
                </a:cubicBezTo>
                <a:cubicBezTo>
                  <a:pt x="863005" y="60157"/>
                  <a:pt x="865948" y="59490"/>
                  <a:pt x="868527" y="59300"/>
                </a:cubicBezTo>
                <a:cubicBezTo>
                  <a:pt x="871105" y="59111"/>
                  <a:pt x="873138" y="58079"/>
                  <a:pt x="874625" y="56206"/>
                </a:cubicBezTo>
                <a:cubicBezTo>
                  <a:pt x="876111" y="54332"/>
                  <a:pt x="876870" y="50297"/>
                  <a:pt x="876900" y="44100"/>
                </a:cubicBezTo>
                <a:cubicBezTo>
                  <a:pt x="876798" y="43896"/>
                  <a:pt x="876388" y="42872"/>
                  <a:pt x="875671" y="41029"/>
                </a:cubicBezTo>
                <a:cubicBezTo>
                  <a:pt x="874955" y="39186"/>
                  <a:pt x="874545" y="37752"/>
                  <a:pt x="874443" y="36728"/>
                </a:cubicBezTo>
                <a:cubicBezTo>
                  <a:pt x="872958" y="34066"/>
                  <a:pt x="871012" y="31813"/>
                  <a:pt x="868606" y="29970"/>
                </a:cubicBezTo>
                <a:cubicBezTo>
                  <a:pt x="866200" y="28127"/>
                  <a:pt x="864869" y="25465"/>
                  <a:pt x="864613" y="21983"/>
                </a:cubicBezTo>
                <a:cubicBezTo>
                  <a:pt x="864825" y="19372"/>
                  <a:pt x="866630" y="17086"/>
                  <a:pt x="870028" y="15127"/>
                </a:cubicBezTo>
                <a:cubicBezTo>
                  <a:pt x="873426" y="13167"/>
                  <a:pt x="877143" y="11640"/>
                  <a:pt x="881178" y="10546"/>
                </a:cubicBezTo>
                <a:cubicBezTo>
                  <a:pt x="885213" y="9451"/>
                  <a:pt x="888292" y="8895"/>
                  <a:pt x="890416" y="8877"/>
                </a:cubicBezTo>
                <a:close/>
                <a:moveTo>
                  <a:pt x="3047647" y="6010"/>
                </a:moveTo>
                <a:cubicBezTo>
                  <a:pt x="3051634" y="6015"/>
                  <a:pt x="3056812" y="6733"/>
                  <a:pt x="3063181" y="8164"/>
                </a:cubicBezTo>
                <a:cubicBezTo>
                  <a:pt x="3069549" y="9595"/>
                  <a:pt x="3075304" y="11709"/>
                  <a:pt x="3080444" y="14505"/>
                </a:cubicBezTo>
                <a:cubicBezTo>
                  <a:pt x="3085584" y="17301"/>
                  <a:pt x="3088304" y="20750"/>
                  <a:pt x="3088605" y="24850"/>
                </a:cubicBezTo>
                <a:cubicBezTo>
                  <a:pt x="3088451" y="26472"/>
                  <a:pt x="3087837" y="28349"/>
                  <a:pt x="3086762" y="30482"/>
                </a:cubicBezTo>
                <a:cubicBezTo>
                  <a:pt x="3085686" y="32615"/>
                  <a:pt x="3085072" y="35107"/>
                  <a:pt x="3084919" y="37957"/>
                </a:cubicBezTo>
                <a:cubicBezTo>
                  <a:pt x="3085021" y="41609"/>
                  <a:pt x="3085431" y="45159"/>
                  <a:pt x="3086147" y="48606"/>
                </a:cubicBezTo>
                <a:cubicBezTo>
                  <a:pt x="3086864" y="52053"/>
                  <a:pt x="3087274" y="55603"/>
                  <a:pt x="3087376" y="59255"/>
                </a:cubicBezTo>
                <a:cubicBezTo>
                  <a:pt x="3087222" y="68172"/>
                  <a:pt x="3088144" y="73889"/>
                  <a:pt x="3090141" y="76406"/>
                </a:cubicBezTo>
                <a:cubicBezTo>
                  <a:pt x="3092137" y="78923"/>
                  <a:pt x="3096131" y="80032"/>
                  <a:pt x="3102121" y="79734"/>
                </a:cubicBezTo>
                <a:cubicBezTo>
                  <a:pt x="3105858" y="79751"/>
                  <a:pt x="3109749" y="79716"/>
                  <a:pt x="3113794" y="79631"/>
                </a:cubicBezTo>
                <a:cubicBezTo>
                  <a:pt x="3117838" y="79546"/>
                  <a:pt x="3121729" y="79307"/>
                  <a:pt x="3125467" y="78914"/>
                </a:cubicBezTo>
                <a:cubicBezTo>
                  <a:pt x="3131917" y="76866"/>
                  <a:pt x="3137754" y="74409"/>
                  <a:pt x="3142976" y="71542"/>
                </a:cubicBezTo>
                <a:cubicBezTo>
                  <a:pt x="3148198" y="68675"/>
                  <a:pt x="3153420" y="65398"/>
                  <a:pt x="3158642" y="61712"/>
                </a:cubicBezTo>
                <a:cubicBezTo>
                  <a:pt x="3161279" y="59792"/>
                  <a:pt x="3163275" y="58103"/>
                  <a:pt x="3164632" y="56644"/>
                </a:cubicBezTo>
                <a:cubicBezTo>
                  <a:pt x="3165989" y="55185"/>
                  <a:pt x="3168088" y="54417"/>
                  <a:pt x="3170929" y="54340"/>
                </a:cubicBezTo>
                <a:cubicBezTo>
                  <a:pt x="3170870" y="53401"/>
                  <a:pt x="3172730" y="54357"/>
                  <a:pt x="3176510" y="57207"/>
                </a:cubicBezTo>
                <a:cubicBezTo>
                  <a:pt x="3180290" y="60057"/>
                  <a:pt x="3186348" y="64289"/>
                  <a:pt x="3194685" y="69904"/>
                </a:cubicBezTo>
                <a:cubicBezTo>
                  <a:pt x="3197244" y="71132"/>
                  <a:pt x="3199497" y="72771"/>
                  <a:pt x="3201443" y="74819"/>
                </a:cubicBezTo>
                <a:cubicBezTo>
                  <a:pt x="3203388" y="76866"/>
                  <a:pt x="3204412" y="79324"/>
                  <a:pt x="3204515" y="82191"/>
                </a:cubicBezTo>
                <a:cubicBezTo>
                  <a:pt x="3204566" y="83462"/>
                  <a:pt x="3204463" y="84708"/>
                  <a:pt x="3204207" y="85928"/>
                </a:cubicBezTo>
                <a:cubicBezTo>
                  <a:pt x="3203951" y="87149"/>
                  <a:pt x="3203234" y="88087"/>
                  <a:pt x="3202057" y="88744"/>
                </a:cubicBezTo>
                <a:cubicBezTo>
                  <a:pt x="3198131" y="88646"/>
                  <a:pt x="3191694" y="88524"/>
                  <a:pt x="3182746" y="88380"/>
                </a:cubicBezTo>
                <a:cubicBezTo>
                  <a:pt x="3173799" y="88236"/>
                  <a:pt x="3165420" y="88661"/>
                  <a:pt x="3157611" y="89654"/>
                </a:cubicBezTo>
                <a:cubicBezTo>
                  <a:pt x="3149801" y="90648"/>
                  <a:pt x="3145639" y="92802"/>
                  <a:pt x="3145126" y="96117"/>
                </a:cubicBezTo>
                <a:cubicBezTo>
                  <a:pt x="3144661" y="99370"/>
                  <a:pt x="3146456" y="102647"/>
                  <a:pt x="3150511" y="105946"/>
                </a:cubicBezTo>
                <a:cubicBezTo>
                  <a:pt x="3154567" y="109246"/>
                  <a:pt x="3158758" y="112704"/>
                  <a:pt x="3163087" y="116322"/>
                </a:cubicBezTo>
                <a:cubicBezTo>
                  <a:pt x="3167415" y="119940"/>
                  <a:pt x="3169756" y="123854"/>
                  <a:pt x="3170110" y="128063"/>
                </a:cubicBezTo>
                <a:cubicBezTo>
                  <a:pt x="3168762" y="130546"/>
                  <a:pt x="3167363" y="133260"/>
                  <a:pt x="3165912" y="136204"/>
                </a:cubicBezTo>
                <a:cubicBezTo>
                  <a:pt x="3164462" y="139147"/>
                  <a:pt x="3163676" y="142168"/>
                  <a:pt x="3163557" y="145266"/>
                </a:cubicBezTo>
                <a:cubicBezTo>
                  <a:pt x="3163659" y="146571"/>
                  <a:pt x="3164069" y="148261"/>
                  <a:pt x="3164786" y="150334"/>
                </a:cubicBezTo>
                <a:cubicBezTo>
                  <a:pt x="3165502" y="152407"/>
                  <a:pt x="3165912" y="154404"/>
                  <a:pt x="3166014" y="156324"/>
                </a:cubicBezTo>
                <a:cubicBezTo>
                  <a:pt x="3165980" y="168688"/>
                  <a:pt x="3165844" y="178159"/>
                  <a:pt x="3165605" y="184738"/>
                </a:cubicBezTo>
                <a:cubicBezTo>
                  <a:pt x="3165366" y="191317"/>
                  <a:pt x="3165230" y="198229"/>
                  <a:pt x="3165195" y="205473"/>
                </a:cubicBezTo>
                <a:cubicBezTo>
                  <a:pt x="3163950" y="206958"/>
                  <a:pt x="3162960" y="209313"/>
                  <a:pt x="3162226" y="212538"/>
                </a:cubicBezTo>
                <a:cubicBezTo>
                  <a:pt x="3161492" y="215764"/>
                  <a:pt x="3161116" y="218323"/>
                  <a:pt x="3161100" y="220218"/>
                </a:cubicBezTo>
                <a:cubicBezTo>
                  <a:pt x="3161433" y="222938"/>
                  <a:pt x="3163769" y="225689"/>
                  <a:pt x="3168108" y="228470"/>
                </a:cubicBezTo>
                <a:cubicBezTo>
                  <a:pt x="3172446" y="231251"/>
                  <a:pt x="3176785" y="234123"/>
                  <a:pt x="3181123" y="237086"/>
                </a:cubicBezTo>
                <a:cubicBezTo>
                  <a:pt x="3185462" y="240049"/>
                  <a:pt x="3187798" y="243164"/>
                  <a:pt x="3188132" y="246431"/>
                </a:cubicBezTo>
                <a:cubicBezTo>
                  <a:pt x="3187841" y="248547"/>
                  <a:pt x="3185759" y="251687"/>
                  <a:pt x="3181885" y="255851"/>
                </a:cubicBezTo>
                <a:cubicBezTo>
                  <a:pt x="3178012" y="260015"/>
                  <a:pt x="3174087" y="262336"/>
                  <a:pt x="3170110" y="262814"/>
                </a:cubicBezTo>
                <a:cubicBezTo>
                  <a:pt x="3167175" y="262506"/>
                  <a:pt x="3164854" y="261278"/>
                  <a:pt x="3163147" y="259127"/>
                </a:cubicBezTo>
                <a:cubicBezTo>
                  <a:pt x="3161441" y="256977"/>
                  <a:pt x="3158301" y="255748"/>
                  <a:pt x="3153727" y="255441"/>
                </a:cubicBezTo>
                <a:cubicBezTo>
                  <a:pt x="3149913" y="255467"/>
                  <a:pt x="3147200" y="256132"/>
                  <a:pt x="3145587" y="257438"/>
                </a:cubicBezTo>
                <a:cubicBezTo>
                  <a:pt x="3143974" y="258743"/>
                  <a:pt x="3143002" y="260535"/>
                  <a:pt x="3142669" y="262814"/>
                </a:cubicBezTo>
                <a:cubicBezTo>
                  <a:pt x="3144205" y="266969"/>
                  <a:pt x="3145741" y="270331"/>
                  <a:pt x="3147276" y="272899"/>
                </a:cubicBezTo>
                <a:cubicBezTo>
                  <a:pt x="3148812" y="275468"/>
                  <a:pt x="3150963" y="278113"/>
                  <a:pt x="3153727" y="280835"/>
                </a:cubicBezTo>
                <a:lnTo>
                  <a:pt x="3153727" y="282473"/>
                </a:lnTo>
                <a:cubicBezTo>
                  <a:pt x="3153949" y="284291"/>
                  <a:pt x="3155144" y="285571"/>
                  <a:pt x="3157311" y="286313"/>
                </a:cubicBezTo>
                <a:cubicBezTo>
                  <a:pt x="3159478" y="287055"/>
                  <a:pt x="3161287" y="287414"/>
                  <a:pt x="3162738" y="287388"/>
                </a:cubicBezTo>
                <a:cubicBezTo>
                  <a:pt x="3166782" y="287286"/>
                  <a:pt x="3170571" y="286262"/>
                  <a:pt x="3174103" y="284316"/>
                </a:cubicBezTo>
                <a:cubicBezTo>
                  <a:pt x="3177636" y="282371"/>
                  <a:pt x="3181220" y="280118"/>
                  <a:pt x="3184855" y="277558"/>
                </a:cubicBezTo>
                <a:cubicBezTo>
                  <a:pt x="3185367" y="277353"/>
                  <a:pt x="3186391" y="276534"/>
                  <a:pt x="3187927" y="275101"/>
                </a:cubicBezTo>
                <a:cubicBezTo>
                  <a:pt x="3189463" y="273667"/>
                  <a:pt x="3190896" y="272848"/>
                  <a:pt x="3192227" y="272643"/>
                </a:cubicBezTo>
                <a:cubicBezTo>
                  <a:pt x="3193304" y="272851"/>
                  <a:pt x="3195883" y="274438"/>
                  <a:pt x="3199963" y="277407"/>
                </a:cubicBezTo>
                <a:cubicBezTo>
                  <a:pt x="3204044" y="280375"/>
                  <a:pt x="3208079" y="283479"/>
                  <a:pt x="3212069" y="286721"/>
                </a:cubicBezTo>
                <a:cubicBezTo>
                  <a:pt x="3216058" y="289962"/>
                  <a:pt x="3218455" y="292096"/>
                  <a:pt x="3219259" y="293122"/>
                </a:cubicBezTo>
                <a:cubicBezTo>
                  <a:pt x="3219652" y="294317"/>
                  <a:pt x="3219890" y="295409"/>
                  <a:pt x="3219976" y="296399"/>
                </a:cubicBezTo>
                <a:cubicBezTo>
                  <a:pt x="3220061" y="297389"/>
                  <a:pt x="3220095" y="298481"/>
                  <a:pt x="3220078" y="299675"/>
                </a:cubicBezTo>
                <a:cubicBezTo>
                  <a:pt x="3220036" y="301672"/>
                  <a:pt x="3219506" y="303003"/>
                  <a:pt x="3218491" y="303669"/>
                </a:cubicBezTo>
                <a:cubicBezTo>
                  <a:pt x="3217476" y="304334"/>
                  <a:pt x="3216230" y="304641"/>
                  <a:pt x="3214754" y="304590"/>
                </a:cubicBezTo>
                <a:lnTo>
                  <a:pt x="3211068" y="304590"/>
                </a:lnTo>
                <a:cubicBezTo>
                  <a:pt x="3210231" y="304573"/>
                  <a:pt x="3209446" y="304607"/>
                  <a:pt x="3208713" y="304693"/>
                </a:cubicBezTo>
                <a:cubicBezTo>
                  <a:pt x="3207979" y="304778"/>
                  <a:pt x="3207398" y="305017"/>
                  <a:pt x="3206972" y="305409"/>
                </a:cubicBezTo>
                <a:cubicBezTo>
                  <a:pt x="3202091" y="305307"/>
                  <a:pt x="3197108" y="304897"/>
                  <a:pt x="3192022" y="304181"/>
                </a:cubicBezTo>
                <a:cubicBezTo>
                  <a:pt x="3186937" y="303464"/>
                  <a:pt x="3181544" y="303054"/>
                  <a:pt x="3175844" y="302952"/>
                </a:cubicBezTo>
                <a:cubicBezTo>
                  <a:pt x="3173404" y="302995"/>
                  <a:pt x="3171117" y="303012"/>
                  <a:pt x="3168984" y="303003"/>
                </a:cubicBezTo>
                <a:cubicBezTo>
                  <a:pt x="3166851" y="302995"/>
                  <a:pt x="3164769" y="302704"/>
                  <a:pt x="3162738" y="302133"/>
                </a:cubicBezTo>
                <a:cubicBezTo>
                  <a:pt x="3154632" y="302653"/>
                  <a:pt x="3150160" y="305606"/>
                  <a:pt x="3149324" y="310990"/>
                </a:cubicBezTo>
                <a:cubicBezTo>
                  <a:pt x="3148488" y="316374"/>
                  <a:pt x="3148317" y="321067"/>
                  <a:pt x="3148812" y="325069"/>
                </a:cubicBezTo>
                <a:cubicBezTo>
                  <a:pt x="3148863" y="327492"/>
                  <a:pt x="3149068" y="329813"/>
                  <a:pt x="3149427" y="332032"/>
                </a:cubicBezTo>
                <a:cubicBezTo>
                  <a:pt x="3149785" y="334250"/>
                  <a:pt x="3149990" y="336571"/>
                  <a:pt x="3150041" y="338994"/>
                </a:cubicBezTo>
                <a:cubicBezTo>
                  <a:pt x="3149887" y="345087"/>
                  <a:pt x="3149273" y="349080"/>
                  <a:pt x="3148198" y="350975"/>
                </a:cubicBezTo>
                <a:cubicBezTo>
                  <a:pt x="3147123" y="352869"/>
                  <a:pt x="3146508" y="355429"/>
                  <a:pt x="3146355" y="358654"/>
                </a:cubicBezTo>
                <a:cubicBezTo>
                  <a:pt x="3146457" y="361060"/>
                  <a:pt x="3146867" y="363313"/>
                  <a:pt x="3147584" y="365412"/>
                </a:cubicBezTo>
                <a:cubicBezTo>
                  <a:pt x="3148300" y="367511"/>
                  <a:pt x="3148710" y="369764"/>
                  <a:pt x="3148812" y="372170"/>
                </a:cubicBezTo>
                <a:cubicBezTo>
                  <a:pt x="3148275" y="374372"/>
                  <a:pt x="3147814" y="376317"/>
                  <a:pt x="3147430" y="378007"/>
                </a:cubicBezTo>
                <a:cubicBezTo>
                  <a:pt x="3147046" y="379696"/>
                  <a:pt x="3146278" y="381437"/>
                  <a:pt x="3145126" y="383229"/>
                </a:cubicBezTo>
                <a:cubicBezTo>
                  <a:pt x="3139622" y="385635"/>
                  <a:pt x="3136499" y="387683"/>
                  <a:pt x="3135757" y="389372"/>
                </a:cubicBezTo>
                <a:cubicBezTo>
                  <a:pt x="3135015" y="391062"/>
                  <a:pt x="3134042" y="392700"/>
                  <a:pt x="3132839" y="394287"/>
                </a:cubicBezTo>
                <a:cubicBezTo>
                  <a:pt x="3130945" y="396719"/>
                  <a:pt x="3128590" y="398920"/>
                  <a:pt x="3125774" y="400892"/>
                </a:cubicBezTo>
                <a:cubicBezTo>
                  <a:pt x="3122958" y="402863"/>
                  <a:pt x="3119988" y="404757"/>
                  <a:pt x="3116865" y="406574"/>
                </a:cubicBezTo>
                <a:cubicBezTo>
                  <a:pt x="3114638" y="406975"/>
                  <a:pt x="3112334" y="408324"/>
                  <a:pt x="3109954" y="410619"/>
                </a:cubicBezTo>
                <a:cubicBezTo>
                  <a:pt x="3107573" y="412914"/>
                  <a:pt x="3106191" y="413750"/>
                  <a:pt x="3105807" y="413128"/>
                </a:cubicBezTo>
                <a:cubicBezTo>
                  <a:pt x="3105525" y="407837"/>
                  <a:pt x="3103734" y="402649"/>
                  <a:pt x="3100431" y="397564"/>
                </a:cubicBezTo>
                <a:cubicBezTo>
                  <a:pt x="3097129" y="392478"/>
                  <a:pt x="3094006" y="388519"/>
                  <a:pt x="3091062" y="385686"/>
                </a:cubicBezTo>
                <a:cubicBezTo>
                  <a:pt x="3092282" y="384099"/>
                  <a:pt x="3093528" y="383075"/>
                  <a:pt x="3094800" y="382614"/>
                </a:cubicBezTo>
                <a:cubicBezTo>
                  <a:pt x="3096071" y="382153"/>
                  <a:pt x="3097419" y="381949"/>
                  <a:pt x="3098844" y="382000"/>
                </a:cubicBezTo>
                <a:lnTo>
                  <a:pt x="3103350" y="382000"/>
                </a:lnTo>
                <a:cubicBezTo>
                  <a:pt x="3108871" y="381818"/>
                  <a:pt x="3112345" y="379224"/>
                  <a:pt x="3113771" y="374218"/>
                </a:cubicBezTo>
                <a:cubicBezTo>
                  <a:pt x="3115197" y="369212"/>
                  <a:pt x="3115849" y="362886"/>
                  <a:pt x="3115728" y="355241"/>
                </a:cubicBezTo>
                <a:cubicBezTo>
                  <a:pt x="3115606" y="347596"/>
                  <a:pt x="3115986" y="339723"/>
                  <a:pt x="3116865" y="331622"/>
                </a:cubicBezTo>
                <a:lnTo>
                  <a:pt x="3115637" y="329165"/>
                </a:lnTo>
                <a:cubicBezTo>
                  <a:pt x="3115944" y="318823"/>
                  <a:pt x="3115022" y="312065"/>
                  <a:pt x="3112872" y="308891"/>
                </a:cubicBezTo>
                <a:cubicBezTo>
                  <a:pt x="3110722" y="305717"/>
                  <a:pt x="3105500" y="304283"/>
                  <a:pt x="3097206" y="304590"/>
                </a:cubicBezTo>
                <a:cubicBezTo>
                  <a:pt x="3096438" y="303797"/>
                  <a:pt x="3091625" y="303950"/>
                  <a:pt x="3082768" y="305051"/>
                </a:cubicBezTo>
                <a:cubicBezTo>
                  <a:pt x="3073911" y="306152"/>
                  <a:pt x="3061931" y="306817"/>
                  <a:pt x="3046828" y="307048"/>
                </a:cubicBezTo>
                <a:cubicBezTo>
                  <a:pt x="3046043" y="307457"/>
                  <a:pt x="3045565" y="308072"/>
                  <a:pt x="3045395" y="308891"/>
                </a:cubicBezTo>
                <a:cubicBezTo>
                  <a:pt x="3045224" y="309710"/>
                  <a:pt x="3045156" y="310734"/>
                  <a:pt x="3045190" y="311963"/>
                </a:cubicBezTo>
                <a:cubicBezTo>
                  <a:pt x="3043987" y="312551"/>
                  <a:pt x="3044857" y="314138"/>
                  <a:pt x="3047801" y="316724"/>
                </a:cubicBezTo>
                <a:cubicBezTo>
                  <a:pt x="3050745" y="319309"/>
                  <a:pt x="3053151" y="321818"/>
                  <a:pt x="3055020" y="324250"/>
                </a:cubicBezTo>
                <a:cubicBezTo>
                  <a:pt x="3060745" y="327006"/>
                  <a:pt x="3067008" y="331221"/>
                  <a:pt x="3073809" y="336895"/>
                </a:cubicBezTo>
                <a:cubicBezTo>
                  <a:pt x="3080609" y="342570"/>
                  <a:pt x="3084313" y="349140"/>
                  <a:pt x="3084919" y="356606"/>
                </a:cubicBezTo>
                <a:cubicBezTo>
                  <a:pt x="3084944" y="356999"/>
                  <a:pt x="3084893" y="357340"/>
                  <a:pt x="3084765" y="357630"/>
                </a:cubicBezTo>
                <a:cubicBezTo>
                  <a:pt x="3084637" y="357920"/>
                  <a:pt x="3084279" y="358262"/>
                  <a:pt x="3083690" y="358654"/>
                </a:cubicBezTo>
                <a:cubicBezTo>
                  <a:pt x="3077981" y="361521"/>
                  <a:pt x="3073323" y="365002"/>
                  <a:pt x="3069713" y="369098"/>
                </a:cubicBezTo>
                <a:cubicBezTo>
                  <a:pt x="3066104" y="373194"/>
                  <a:pt x="3062162" y="375447"/>
                  <a:pt x="3057887" y="375856"/>
                </a:cubicBezTo>
                <a:cubicBezTo>
                  <a:pt x="3055847" y="375677"/>
                  <a:pt x="3053680" y="374500"/>
                  <a:pt x="3051385" y="372324"/>
                </a:cubicBezTo>
                <a:cubicBezTo>
                  <a:pt x="3049089" y="370148"/>
                  <a:pt x="3047843" y="368049"/>
                  <a:pt x="3047647" y="366026"/>
                </a:cubicBezTo>
                <a:lnTo>
                  <a:pt x="3049285" y="362340"/>
                </a:lnTo>
                <a:cubicBezTo>
                  <a:pt x="3049490" y="356359"/>
                  <a:pt x="3049183" y="350403"/>
                  <a:pt x="3048364" y="344473"/>
                </a:cubicBezTo>
                <a:cubicBezTo>
                  <a:pt x="3047545" y="338542"/>
                  <a:pt x="3046214" y="332894"/>
                  <a:pt x="3044371" y="327526"/>
                </a:cubicBezTo>
                <a:cubicBezTo>
                  <a:pt x="3044166" y="326878"/>
                  <a:pt x="3043347" y="325513"/>
                  <a:pt x="3041913" y="323431"/>
                </a:cubicBezTo>
                <a:cubicBezTo>
                  <a:pt x="3040480" y="321349"/>
                  <a:pt x="3039660" y="319983"/>
                  <a:pt x="3039456" y="319335"/>
                </a:cubicBezTo>
                <a:cubicBezTo>
                  <a:pt x="3038184" y="317100"/>
                  <a:pt x="3037588" y="314926"/>
                  <a:pt x="3037666" y="312812"/>
                </a:cubicBezTo>
                <a:cubicBezTo>
                  <a:pt x="3037744" y="310698"/>
                  <a:pt x="3037117" y="308949"/>
                  <a:pt x="3035785" y="307563"/>
                </a:cubicBezTo>
                <a:cubicBezTo>
                  <a:pt x="3034452" y="306178"/>
                  <a:pt x="3031034" y="305460"/>
                  <a:pt x="3025530" y="305409"/>
                </a:cubicBezTo>
                <a:cubicBezTo>
                  <a:pt x="3018004" y="305512"/>
                  <a:pt x="3010632" y="305921"/>
                  <a:pt x="3003413" y="306638"/>
                </a:cubicBezTo>
                <a:cubicBezTo>
                  <a:pt x="2996194" y="307355"/>
                  <a:pt x="2988822" y="307764"/>
                  <a:pt x="2981296" y="307867"/>
                </a:cubicBezTo>
                <a:cubicBezTo>
                  <a:pt x="2974948" y="307969"/>
                  <a:pt x="2970954" y="307355"/>
                  <a:pt x="2969316" y="306024"/>
                </a:cubicBezTo>
                <a:cubicBezTo>
                  <a:pt x="2967678" y="304693"/>
                  <a:pt x="2965937" y="302030"/>
                  <a:pt x="2964094" y="298037"/>
                </a:cubicBezTo>
                <a:cubicBezTo>
                  <a:pt x="2969205" y="294590"/>
                  <a:pt x="2975263" y="292781"/>
                  <a:pt x="2982269" y="292610"/>
                </a:cubicBezTo>
                <a:cubicBezTo>
                  <a:pt x="2989274" y="292439"/>
                  <a:pt x="2996049" y="292474"/>
                  <a:pt x="3002594" y="292713"/>
                </a:cubicBezTo>
                <a:cubicBezTo>
                  <a:pt x="3009059" y="292687"/>
                  <a:pt x="3014742" y="292510"/>
                  <a:pt x="3019645" y="292182"/>
                </a:cubicBezTo>
                <a:cubicBezTo>
                  <a:pt x="3024547" y="291853"/>
                  <a:pt x="3030837" y="291524"/>
                  <a:pt x="3038515" y="291196"/>
                </a:cubicBezTo>
                <a:cubicBezTo>
                  <a:pt x="3046193" y="290867"/>
                  <a:pt x="3057429" y="290690"/>
                  <a:pt x="3072222" y="290665"/>
                </a:cubicBezTo>
                <a:cubicBezTo>
                  <a:pt x="3073467" y="290383"/>
                  <a:pt x="3077836" y="289922"/>
                  <a:pt x="3085328" y="289282"/>
                </a:cubicBezTo>
                <a:cubicBezTo>
                  <a:pt x="3092820" y="288642"/>
                  <a:pt x="3099646" y="288284"/>
                  <a:pt x="3105807" y="288207"/>
                </a:cubicBezTo>
                <a:cubicBezTo>
                  <a:pt x="3110747" y="286774"/>
                  <a:pt x="3113870" y="283395"/>
                  <a:pt x="3115176" y="278070"/>
                </a:cubicBezTo>
                <a:cubicBezTo>
                  <a:pt x="3116481" y="272746"/>
                  <a:pt x="3117045" y="267933"/>
                  <a:pt x="3116865" y="263633"/>
                </a:cubicBezTo>
                <a:cubicBezTo>
                  <a:pt x="3116712" y="260424"/>
                  <a:pt x="3115585" y="258240"/>
                  <a:pt x="3113486" y="257079"/>
                </a:cubicBezTo>
                <a:cubicBezTo>
                  <a:pt x="3111387" y="255919"/>
                  <a:pt x="3109237" y="255373"/>
                  <a:pt x="3107036" y="255441"/>
                </a:cubicBezTo>
                <a:cubicBezTo>
                  <a:pt x="3094854" y="255451"/>
                  <a:pt x="3085495" y="255522"/>
                  <a:pt x="3078957" y="255654"/>
                </a:cubicBezTo>
                <a:cubicBezTo>
                  <a:pt x="3072419" y="255785"/>
                  <a:pt x="3067246" y="255917"/>
                  <a:pt x="3063439" y="256048"/>
                </a:cubicBezTo>
                <a:cubicBezTo>
                  <a:pt x="3059631" y="256179"/>
                  <a:pt x="3055732" y="256250"/>
                  <a:pt x="3051743" y="256260"/>
                </a:cubicBezTo>
                <a:cubicBezTo>
                  <a:pt x="3049721" y="256405"/>
                  <a:pt x="3048134" y="256320"/>
                  <a:pt x="3046982" y="256004"/>
                </a:cubicBezTo>
                <a:cubicBezTo>
                  <a:pt x="3045830" y="255689"/>
                  <a:pt x="3044960" y="255501"/>
                  <a:pt x="3044371" y="255441"/>
                </a:cubicBezTo>
                <a:cubicBezTo>
                  <a:pt x="3040258" y="255339"/>
                  <a:pt x="3034251" y="255339"/>
                  <a:pt x="3026349" y="255441"/>
                </a:cubicBezTo>
                <a:cubicBezTo>
                  <a:pt x="3018448" y="255544"/>
                  <a:pt x="3009983" y="256363"/>
                  <a:pt x="3000956" y="257899"/>
                </a:cubicBezTo>
                <a:lnTo>
                  <a:pt x="2998498" y="258718"/>
                </a:lnTo>
                <a:cubicBezTo>
                  <a:pt x="2998003" y="258786"/>
                  <a:pt x="2995102" y="259059"/>
                  <a:pt x="2989795" y="259537"/>
                </a:cubicBezTo>
                <a:cubicBezTo>
                  <a:pt x="2984487" y="260015"/>
                  <a:pt x="2979743" y="260288"/>
                  <a:pt x="2975562" y="260356"/>
                </a:cubicBezTo>
                <a:cubicBezTo>
                  <a:pt x="2972683" y="261104"/>
                  <a:pt x="2970205" y="260245"/>
                  <a:pt x="2968129" y="257777"/>
                </a:cubicBezTo>
                <a:cubicBezTo>
                  <a:pt x="2966053" y="255310"/>
                  <a:pt x="2964455" y="252478"/>
                  <a:pt x="2963335" y="249282"/>
                </a:cubicBezTo>
                <a:cubicBezTo>
                  <a:pt x="2962215" y="246087"/>
                  <a:pt x="2961649" y="243771"/>
                  <a:pt x="2961636" y="242335"/>
                </a:cubicBezTo>
                <a:cubicBezTo>
                  <a:pt x="2961560" y="241541"/>
                  <a:pt x="2961611" y="240773"/>
                  <a:pt x="2961790" y="240031"/>
                </a:cubicBezTo>
                <a:cubicBezTo>
                  <a:pt x="2961969" y="239289"/>
                  <a:pt x="2962737" y="238418"/>
                  <a:pt x="2964094" y="237420"/>
                </a:cubicBezTo>
                <a:cubicBezTo>
                  <a:pt x="2969154" y="237573"/>
                  <a:pt x="2974393" y="237676"/>
                  <a:pt x="2979811" y="237727"/>
                </a:cubicBezTo>
                <a:cubicBezTo>
                  <a:pt x="2985230" y="237778"/>
                  <a:pt x="2988728" y="236857"/>
                  <a:pt x="2990307" y="234962"/>
                </a:cubicBezTo>
                <a:cubicBezTo>
                  <a:pt x="2990337" y="229658"/>
                  <a:pt x="2990549" y="223520"/>
                  <a:pt x="2990944" y="216547"/>
                </a:cubicBezTo>
                <a:cubicBezTo>
                  <a:pt x="2991338" y="209574"/>
                  <a:pt x="2991733" y="203284"/>
                  <a:pt x="2992127" y="197676"/>
                </a:cubicBezTo>
                <a:cubicBezTo>
                  <a:pt x="2992521" y="192068"/>
                  <a:pt x="2992734" y="188660"/>
                  <a:pt x="2992764" y="187452"/>
                </a:cubicBezTo>
                <a:cubicBezTo>
                  <a:pt x="2992662" y="186257"/>
                  <a:pt x="2992252" y="183936"/>
                  <a:pt x="2991535" y="180489"/>
                </a:cubicBezTo>
                <a:cubicBezTo>
                  <a:pt x="2990819" y="177042"/>
                  <a:pt x="2990409" y="174721"/>
                  <a:pt x="2990307" y="173526"/>
                </a:cubicBezTo>
                <a:cubicBezTo>
                  <a:pt x="2989641" y="168662"/>
                  <a:pt x="2989334" y="163952"/>
                  <a:pt x="2989385" y="159396"/>
                </a:cubicBezTo>
                <a:cubicBezTo>
                  <a:pt x="2989436" y="154839"/>
                  <a:pt x="2988925" y="150129"/>
                  <a:pt x="2987849" y="145266"/>
                </a:cubicBezTo>
                <a:cubicBezTo>
                  <a:pt x="2986902" y="137996"/>
                  <a:pt x="2985110" y="132261"/>
                  <a:pt x="2982474" y="128063"/>
                </a:cubicBezTo>
                <a:cubicBezTo>
                  <a:pt x="2979837" y="123865"/>
                  <a:pt x="2978352" y="120589"/>
                  <a:pt x="2978019" y="118234"/>
                </a:cubicBezTo>
                <a:cubicBezTo>
                  <a:pt x="2978224" y="116262"/>
                  <a:pt x="2979248" y="114368"/>
                  <a:pt x="2981091" y="112551"/>
                </a:cubicBezTo>
                <a:cubicBezTo>
                  <a:pt x="2982935" y="110733"/>
                  <a:pt x="2984368" y="109760"/>
                  <a:pt x="2985392" y="109632"/>
                </a:cubicBezTo>
                <a:cubicBezTo>
                  <a:pt x="2988822" y="110068"/>
                  <a:pt x="2994044" y="112269"/>
                  <a:pt x="3001058" y="116237"/>
                </a:cubicBezTo>
                <a:cubicBezTo>
                  <a:pt x="3008072" y="120205"/>
                  <a:pt x="3013499" y="123328"/>
                  <a:pt x="3017339" y="125606"/>
                </a:cubicBezTo>
                <a:cubicBezTo>
                  <a:pt x="3017902" y="126246"/>
                  <a:pt x="3018823" y="126809"/>
                  <a:pt x="3020103" y="127295"/>
                </a:cubicBezTo>
                <a:cubicBezTo>
                  <a:pt x="3021383" y="127782"/>
                  <a:pt x="3022100" y="128038"/>
                  <a:pt x="3022254" y="128063"/>
                </a:cubicBezTo>
                <a:cubicBezTo>
                  <a:pt x="3022800" y="127910"/>
                  <a:pt x="3023755" y="127295"/>
                  <a:pt x="3025121" y="126220"/>
                </a:cubicBezTo>
                <a:cubicBezTo>
                  <a:pt x="3026486" y="125145"/>
                  <a:pt x="3027441" y="124531"/>
                  <a:pt x="3027988" y="124377"/>
                </a:cubicBezTo>
                <a:cubicBezTo>
                  <a:pt x="3030061" y="125043"/>
                  <a:pt x="3032160" y="125043"/>
                  <a:pt x="3034285" y="124377"/>
                </a:cubicBezTo>
                <a:cubicBezTo>
                  <a:pt x="3036409" y="123712"/>
                  <a:pt x="3038406" y="123302"/>
                  <a:pt x="3040275" y="123148"/>
                </a:cubicBezTo>
                <a:cubicBezTo>
                  <a:pt x="3049584" y="123225"/>
                  <a:pt x="3055540" y="121945"/>
                  <a:pt x="3058143" y="119309"/>
                </a:cubicBezTo>
                <a:cubicBezTo>
                  <a:pt x="3060745" y="116672"/>
                  <a:pt x="3061888" y="112218"/>
                  <a:pt x="3061573" y="105946"/>
                </a:cubicBezTo>
                <a:cubicBezTo>
                  <a:pt x="3061684" y="103284"/>
                  <a:pt x="3061155" y="100622"/>
                  <a:pt x="3059986" y="97960"/>
                </a:cubicBezTo>
                <a:cubicBezTo>
                  <a:pt x="3058817" y="95297"/>
                  <a:pt x="3056342" y="93864"/>
                  <a:pt x="3052562" y="93659"/>
                </a:cubicBezTo>
                <a:cubicBezTo>
                  <a:pt x="3051897" y="93710"/>
                  <a:pt x="3050361" y="93915"/>
                  <a:pt x="3047954" y="94273"/>
                </a:cubicBezTo>
                <a:cubicBezTo>
                  <a:pt x="3045548" y="94632"/>
                  <a:pt x="3043808" y="94837"/>
                  <a:pt x="3042732" y="94888"/>
                </a:cubicBezTo>
                <a:lnTo>
                  <a:pt x="3010785" y="94888"/>
                </a:lnTo>
                <a:cubicBezTo>
                  <a:pt x="3008601" y="95477"/>
                  <a:pt x="3004779" y="95835"/>
                  <a:pt x="2999317" y="95963"/>
                </a:cubicBezTo>
                <a:cubicBezTo>
                  <a:pt x="2993856" y="96091"/>
                  <a:pt x="2990034" y="96142"/>
                  <a:pt x="2987849" y="96117"/>
                </a:cubicBezTo>
                <a:cubicBezTo>
                  <a:pt x="2985477" y="95920"/>
                  <a:pt x="2982644" y="94572"/>
                  <a:pt x="2979351" y="92072"/>
                </a:cubicBezTo>
                <a:cubicBezTo>
                  <a:pt x="2976057" y="89572"/>
                  <a:pt x="2974248" y="87097"/>
                  <a:pt x="2973924" y="84648"/>
                </a:cubicBezTo>
                <a:cubicBezTo>
                  <a:pt x="2973941" y="84154"/>
                  <a:pt x="2974316" y="83505"/>
                  <a:pt x="2975050" y="82703"/>
                </a:cubicBezTo>
                <a:cubicBezTo>
                  <a:pt x="2975784" y="81901"/>
                  <a:pt x="2976774" y="81457"/>
                  <a:pt x="2978019" y="81372"/>
                </a:cubicBezTo>
                <a:cubicBezTo>
                  <a:pt x="2980244" y="81352"/>
                  <a:pt x="2984350" y="81210"/>
                  <a:pt x="2990337" y="80947"/>
                </a:cubicBezTo>
                <a:cubicBezTo>
                  <a:pt x="2996324" y="80684"/>
                  <a:pt x="3002311" y="80421"/>
                  <a:pt x="3008298" y="80158"/>
                </a:cubicBezTo>
                <a:cubicBezTo>
                  <a:pt x="3014284" y="79895"/>
                  <a:pt x="3018391" y="79754"/>
                  <a:pt x="3020615" y="79734"/>
                </a:cubicBezTo>
                <a:cubicBezTo>
                  <a:pt x="3025223" y="79623"/>
                  <a:pt x="3029421" y="79844"/>
                  <a:pt x="3033210" y="80399"/>
                </a:cubicBezTo>
                <a:cubicBezTo>
                  <a:pt x="3036998" y="80954"/>
                  <a:pt x="3040992" y="81278"/>
                  <a:pt x="3045190" y="81372"/>
                </a:cubicBezTo>
                <a:cubicBezTo>
                  <a:pt x="3049303" y="81432"/>
                  <a:pt x="3052955" y="80595"/>
                  <a:pt x="3056146" y="78863"/>
                </a:cubicBezTo>
                <a:cubicBezTo>
                  <a:pt x="3059337" y="77131"/>
                  <a:pt x="3060737" y="74145"/>
                  <a:pt x="3060344" y="69904"/>
                </a:cubicBezTo>
                <a:cubicBezTo>
                  <a:pt x="3060242" y="69033"/>
                  <a:pt x="3059832" y="66678"/>
                  <a:pt x="3059115" y="62839"/>
                </a:cubicBezTo>
                <a:cubicBezTo>
                  <a:pt x="3058399" y="58999"/>
                  <a:pt x="3057989" y="56439"/>
                  <a:pt x="3057887" y="55159"/>
                </a:cubicBezTo>
                <a:cubicBezTo>
                  <a:pt x="3057818" y="46985"/>
                  <a:pt x="3056419" y="40500"/>
                  <a:pt x="3053688" y="35704"/>
                </a:cubicBezTo>
                <a:cubicBezTo>
                  <a:pt x="3050958" y="30909"/>
                  <a:pt x="3047306" y="26472"/>
                  <a:pt x="3042732" y="22393"/>
                </a:cubicBezTo>
                <a:cubicBezTo>
                  <a:pt x="3041325" y="21557"/>
                  <a:pt x="3039021" y="20669"/>
                  <a:pt x="3035821" y="19731"/>
                </a:cubicBezTo>
                <a:cubicBezTo>
                  <a:pt x="3032621" y="18792"/>
                  <a:pt x="3030829" y="16676"/>
                  <a:pt x="3030445" y="13382"/>
                </a:cubicBezTo>
                <a:cubicBezTo>
                  <a:pt x="3032595" y="10925"/>
                  <a:pt x="3035258" y="9082"/>
                  <a:pt x="3038432" y="7853"/>
                </a:cubicBezTo>
                <a:cubicBezTo>
                  <a:pt x="3041606" y="6624"/>
                  <a:pt x="3044678" y="6010"/>
                  <a:pt x="3047647" y="6010"/>
                </a:cubicBezTo>
                <a:close/>
                <a:moveTo>
                  <a:pt x="1037044" y="4781"/>
                </a:moveTo>
                <a:lnTo>
                  <a:pt x="1060390" y="11334"/>
                </a:lnTo>
                <a:cubicBezTo>
                  <a:pt x="1060833" y="11300"/>
                  <a:pt x="1061379" y="11164"/>
                  <a:pt x="1062028" y="10925"/>
                </a:cubicBezTo>
                <a:cubicBezTo>
                  <a:pt x="1062676" y="10686"/>
                  <a:pt x="1063223" y="10549"/>
                  <a:pt x="1063666" y="10515"/>
                </a:cubicBezTo>
                <a:cubicBezTo>
                  <a:pt x="1066166" y="10532"/>
                  <a:pt x="1068334" y="11317"/>
                  <a:pt x="1070168" y="12870"/>
                </a:cubicBezTo>
                <a:cubicBezTo>
                  <a:pt x="1072003" y="14423"/>
                  <a:pt x="1073249" y="16642"/>
                  <a:pt x="1073906" y="19526"/>
                </a:cubicBezTo>
                <a:cubicBezTo>
                  <a:pt x="1072047" y="25169"/>
                  <a:pt x="1069984" y="29174"/>
                  <a:pt x="1067716" y="31540"/>
                </a:cubicBezTo>
                <a:cubicBezTo>
                  <a:pt x="1065449" y="33907"/>
                  <a:pt x="1063477" y="36000"/>
                  <a:pt x="1061800" y="37820"/>
                </a:cubicBezTo>
                <a:cubicBezTo>
                  <a:pt x="1060124" y="39641"/>
                  <a:pt x="1059244" y="42553"/>
                  <a:pt x="1059161" y="46558"/>
                </a:cubicBezTo>
                <a:cubicBezTo>
                  <a:pt x="1058802" y="48904"/>
                  <a:pt x="1059110" y="50969"/>
                  <a:pt x="1060082" y="52753"/>
                </a:cubicBezTo>
                <a:cubicBezTo>
                  <a:pt x="1061055" y="54536"/>
                  <a:pt x="1062386" y="55475"/>
                  <a:pt x="1064076" y="55569"/>
                </a:cubicBezTo>
                <a:cubicBezTo>
                  <a:pt x="1064639" y="55859"/>
                  <a:pt x="1065765" y="55688"/>
                  <a:pt x="1067455" y="55057"/>
                </a:cubicBezTo>
                <a:cubicBezTo>
                  <a:pt x="1069144" y="54425"/>
                  <a:pt x="1070475" y="54050"/>
                  <a:pt x="1071448" y="53930"/>
                </a:cubicBezTo>
                <a:cubicBezTo>
                  <a:pt x="1072165" y="53999"/>
                  <a:pt x="1073189" y="54272"/>
                  <a:pt x="1074520" y="54749"/>
                </a:cubicBezTo>
                <a:cubicBezTo>
                  <a:pt x="1075851" y="55227"/>
                  <a:pt x="1076875" y="55500"/>
                  <a:pt x="1077592" y="55569"/>
                </a:cubicBezTo>
                <a:cubicBezTo>
                  <a:pt x="1081841" y="56055"/>
                  <a:pt x="1085630" y="55492"/>
                  <a:pt x="1088957" y="53879"/>
                </a:cubicBezTo>
                <a:cubicBezTo>
                  <a:pt x="1092285" y="52266"/>
                  <a:pt x="1095459" y="50372"/>
                  <a:pt x="1098480" y="48196"/>
                </a:cubicBezTo>
                <a:cubicBezTo>
                  <a:pt x="1101142" y="44920"/>
                  <a:pt x="1104521" y="42462"/>
                  <a:pt x="1108617" y="40824"/>
                </a:cubicBezTo>
                <a:cubicBezTo>
                  <a:pt x="1112713" y="39186"/>
                  <a:pt x="1115068" y="38366"/>
                  <a:pt x="1115682" y="38366"/>
                </a:cubicBezTo>
                <a:cubicBezTo>
                  <a:pt x="1116297" y="39365"/>
                  <a:pt x="1118959" y="41771"/>
                  <a:pt x="1123669" y="45585"/>
                </a:cubicBezTo>
                <a:cubicBezTo>
                  <a:pt x="1128379" y="49399"/>
                  <a:pt x="1131451" y="53546"/>
                  <a:pt x="1132884" y="58026"/>
                </a:cubicBezTo>
                <a:cubicBezTo>
                  <a:pt x="1133294" y="59366"/>
                  <a:pt x="1133704" y="60680"/>
                  <a:pt x="1134113" y="61968"/>
                </a:cubicBezTo>
                <a:cubicBezTo>
                  <a:pt x="1134523" y="63257"/>
                  <a:pt x="1134932" y="63854"/>
                  <a:pt x="1135342" y="63760"/>
                </a:cubicBezTo>
                <a:cubicBezTo>
                  <a:pt x="1135205" y="67003"/>
                  <a:pt x="1134045" y="69323"/>
                  <a:pt x="1131860" y="70723"/>
                </a:cubicBezTo>
                <a:cubicBezTo>
                  <a:pt x="1129676" y="72122"/>
                  <a:pt x="1127287" y="72805"/>
                  <a:pt x="1124693" y="72771"/>
                </a:cubicBezTo>
                <a:cubicBezTo>
                  <a:pt x="1115486" y="72617"/>
                  <a:pt x="1106561" y="72515"/>
                  <a:pt x="1097917" y="72464"/>
                </a:cubicBezTo>
                <a:cubicBezTo>
                  <a:pt x="1089273" y="72412"/>
                  <a:pt x="1083317" y="73334"/>
                  <a:pt x="1080049" y="75228"/>
                </a:cubicBezTo>
                <a:cubicBezTo>
                  <a:pt x="1078181" y="75126"/>
                  <a:pt x="1075672" y="74716"/>
                  <a:pt x="1072523" y="73999"/>
                </a:cubicBezTo>
                <a:cubicBezTo>
                  <a:pt x="1069375" y="73283"/>
                  <a:pt x="1065740" y="72873"/>
                  <a:pt x="1061618" y="72771"/>
                </a:cubicBezTo>
                <a:cubicBezTo>
                  <a:pt x="1059878" y="74102"/>
                  <a:pt x="1058751" y="75740"/>
                  <a:pt x="1058239" y="77686"/>
                </a:cubicBezTo>
                <a:cubicBezTo>
                  <a:pt x="1057727" y="79631"/>
                  <a:pt x="1057215" y="81269"/>
                  <a:pt x="1056703" y="82601"/>
                </a:cubicBezTo>
                <a:cubicBezTo>
                  <a:pt x="1050711" y="85559"/>
                  <a:pt x="1046221" y="89427"/>
                  <a:pt x="1043233" y="94205"/>
                </a:cubicBezTo>
                <a:cubicBezTo>
                  <a:pt x="1040245" y="98984"/>
                  <a:pt x="1037029" y="103307"/>
                  <a:pt x="1033585" y="107175"/>
                </a:cubicBezTo>
                <a:cubicBezTo>
                  <a:pt x="1030142" y="111043"/>
                  <a:pt x="1024741" y="113091"/>
                  <a:pt x="1017384" y="113319"/>
                </a:cubicBezTo>
                <a:cubicBezTo>
                  <a:pt x="1011266" y="112858"/>
                  <a:pt x="1007426" y="109786"/>
                  <a:pt x="1005865" y="104103"/>
                </a:cubicBezTo>
                <a:cubicBezTo>
                  <a:pt x="1004303" y="98420"/>
                  <a:pt x="1003638" y="92891"/>
                  <a:pt x="1003868" y="87515"/>
                </a:cubicBezTo>
                <a:cubicBezTo>
                  <a:pt x="1003902" y="86236"/>
                  <a:pt x="1004039" y="84700"/>
                  <a:pt x="1004278" y="82908"/>
                </a:cubicBezTo>
                <a:cubicBezTo>
                  <a:pt x="1004517" y="81116"/>
                  <a:pt x="1004653" y="79375"/>
                  <a:pt x="1004687" y="77686"/>
                </a:cubicBezTo>
                <a:cubicBezTo>
                  <a:pt x="1004483" y="74443"/>
                  <a:pt x="1003049" y="72122"/>
                  <a:pt x="1000387" y="70723"/>
                </a:cubicBezTo>
                <a:cubicBezTo>
                  <a:pt x="997725" y="69323"/>
                  <a:pt x="995062" y="68641"/>
                  <a:pt x="992400" y="68675"/>
                </a:cubicBezTo>
                <a:cubicBezTo>
                  <a:pt x="990608" y="68726"/>
                  <a:pt x="988253" y="69033"/>
                  <a:pt x="985335" y="69597"/>
                </a:cubicBezTo>
                <a:cubicBezTo>
                  <a:pt x="982417" y="70160"/>
                  <a:pt x="979857" y="70672"/>
                  <a:pt x="977655" y="71132"/>
                </a:cubicBezTo>
                <a:cubicBezTo>
                  <a:pt x="974166" y="71286"/>
                  <a:pt x="971520" y="70262"/>
                  <a:pt x="969720" y="68061"/>
                </a:cubicBezTo>
                <a:cubicBezTo>
                  <a:pt x="967920" y="65859"/>
                  <a:pt x="967015" y="62787"/>
                  <a:pt x="967007" y="58845"/>
                </a:cubicBezTo>
                <a:cubicBezTo>
                  <a:pt x="966989" y="57565"/>
                  <a:pt x="967228" y="56439"/>
                  <a:pt x="967723" y="55466"/>
                </a:cubicBezTo>
                <a:cubicBezTo>
                  <a:pt x="968218" y="54493"/>
                  <a:pt x="969071" y="53981"/>
                  <a:pt x="970283" y="53930"/>
                </a:cubicBezTo>
                <a:cubicBezTo>
                  <a:pt x="971657" y="53922"/>
                  <a:pt x="972800" y="54041"/>
                  <a:pt x="973713" y="54289"/>
                </a:cubicBezTo>
                <a:cubicBezTo>
                  <a:pt x="974626" y="54536"/>
                  <a:pt x="975667" y="54963"/>
                  <a:pt x="976836" y="55569"/>
                </a:cubicBezTo>
                <a:cubicBezTo>
                  <a:pt x="980104" y="55859"/>
                  <a:pt x="984320" y="55688"/>
                  <a:pt x="989482" y="55057"/>
                </a:cubicBezTo>
                <a:cubicBezTo>
                  <a:pt x="994644" y="54425"/>
                  <a:pt x="999576" y="54050"/>
                  <a:pt x="1004278" y="53930"/>
                </a:cubicBezTo>
                <a:lnTo>
                  <a:pt x="1008783" y="53930"/>
                </a:lnTo>
                <a:cubicBezTo>
                  <a:pt x="1011241" y="50389"/>
                  <a:pt x="1013084" y="47130"/>
                  <a:pt x="1014312" y="44152"/>
                </a:cubicBezTo>
                <a:cubicBezTo>
                  <a:pt x="1015541" y="41174"/>
                  <a:pt x="1016155" y="37607"/>
                  <a:pt x="1016155" y="33452"/>
                </a:cubicBezTo>
                <a:cubicBezTo>
                  <a:pt x="1015951" y="30260"/>
                  <a:pt x="1015132" y="27223"/>
                  <a:pt x="1013698" y="24339"/>
                </a:cubicBezTo>
                <a:cubicBezTo>
                  <a:pt x="1012264" y="21454"/>
                  <a:pt x="1011445" y="18212"/>
                  <a:pt x="1011241" y="14611"/>
                </a:cubicBezTo>
                <a:cubicBezTo>
                  <a:pt x="1011676" y="10020"/>
                  <a:pt x="1014184" y="7529"/>
                  <a:pt x="1018767" y="7136"/>
                </a:cubicBezTo>
                <a:cubicBezTo>
                  <a:pt x="1023349" y="6744"/>
                  <a:pt x="1027393" y="6505"/>
                  <a:pt x="1030900" y="6420"/>
                </a:cubicBezTo>
                <a:cubicBezTo>
                  <a:pt x="1031822" y="5635"/>
                  <a:pt x="1032641" y="5157"/>
                  <a:pt x="1033358" y="4986"/>
                </a:cubicBezTo>
                <a:cubicBezTo>
                  <a:pt x="1034074" y="4815"/>
                  <a:pt x="1035303" y="4747"/>
                  <a:pt x="1037044" y="4781"/>
                </a:cubicBezTo>
                <a:close/>
                <a:moveTo>
                  <a:pt x="2173614" y="276"/>
                </a:moveTo>
                <a:cubicBezTo>
                  <a:pt x="2173674" y="-219"/>
                  <a:pt x="2175295" y="-48"/>
                  <a:pt x="2178478" y="788"/>
                </a:cubicBezTo>
                <a:cubicBezTo>
                  <a:pt x="2181661" y="1624"/>
                  <a:pt x="2186047" y="6095"/>
                  <a:pt x="2191636" y="14202"/>
                </a:cubicBezTo>
                <a:cubicBezTo>
                  <a:pt x="2198368" y="17120"/>
                  <a:pt x="2203334" y="20704"/>
                  <a:pt x="2206534" y="24953"/>
                </a:cubicBezTo>
                <a:cubicBezTo>
                  <a:pt x="2209734" y="29202"/>
                  <a:pt x="2211321" y="33810"/>
                  <a:pt x="2211295" y="38776"/>
                </a:cubicBezTo>
                <a:cubicBezTo>
                  <a:pt x="2211005" y="45773"/>
                  <a:pt x="2208923" y="51029"/>
                  <a:pt x="2205049" y="54545"/>
                </a:cubicBezTo>
                <a:cubicBezTo>
                  <a:pt x="2201175" y="58060"/>
                  <a:pt x="2197250" y="62088"/>
                  <a:pt x="2193274" y="66627"/>
                </a:cubicBezTo>
                <a:cubicBezTo>
                  <a:pt x="2191073" y="71721"/>
                  <a:pt x="2188922" y="75971"/>
                  <a:pt x="2186823" y="79375"/>
                </a:cubicBezTo>
                <a:cubicBezTo>
                  <a:pt x="2184724" y="82780"/>
                  <a:pt x="2183598" y="86722"/>
                  <a:pt x="2183444" y="91202"/>
                </a:cubicBezTo>
                <a:cubicBezTo>
                  <a:pt x="2184161" y="93523"/>
                  <a:pt x="2185492" y="94820"/>
                  <a:pt x="2187437" y="95093"/>
                </a:cubicBezTo>
                <a:cubicBezTo>
                  <a:pt x="2189383" y="95366"/>
                  <a:pt x="2191328" y="95434"/>
                  <a:pt x="2193274" y="95297"/>
                </a:cubicBezTo>
                <a:cubicBezTo>
                  <a:pt x="2201107" y="95093"/>
                  <a:pt x="2209196" y="94273"/>
                  <a:pt x="2217541" y="92840"/>
                </a:cubicBezTo>
                <a:cubicBezTo>
                  <a:pt x="2225886" y="91406"/>
                  <a:pt x="2234180" y="90587"/>
                  <a:pt x="2242423" y="90382"/>
                </a:cubicBezTo>
                <a:cubicBezTo>
                  <a:pt x="2244215" y="90417"/>
                  <a:pt x="2245853" y="90553"/>
                  <a:pt x="2247338" y="90792"/>
                </a:cubicBezTo>
                <a:cubicBezTo>
                  <a:pt x="2248823" y="91031"/>
                  <a:pt x="2250461" y="91167"/>
                  <a:pt x="2252253" y="91202"/>
                </a:cubicBezTo>
                <a:cubicBezTo>
                  <a:pt x="2256604" y="90920"/>
                  <a:pt x="2261315" y="90459"/>
                  <a:pt x="2266383" y="89819"/>
                </a:cubicBezTo>
                <a:cubicBezTo>
                  <a:pt x="2271452" y="89179"/>
                  <a:pt x="2276571" y="88821"/>
                  <a:pt x="2281742" y="88744"/>
                </a:cubicBezTo>
                <a:cubicBezTo>
                  <a:pt x="2282510" y="88812"/>
                  <a:pt x="2283739" y="89085"/>
                  <a:pt x="2285428" y="89563"/>
                </a:cubicBezTo>
                <a:cubicBezTo>
                  <a:pt x="2287118" y="90041"/>
                  <a:pt x="2288346" y="90314"/>
                  <a:pt x="2289114" y="90382"/>
                </a:cubicBezTo>
                <a:cubicBezTo>
                  <a:pt x="2293978" y="90673"/>
                  <a:pt x="2298791" y="89478"/>
                  <a:pt x="2303552" y="86799"/>
                </a:cubicBezTo>
                <a:cubicBezTo>
                  <a:pt x="2308313" y="84119"/>
                  <a:pt x="2312102" y="80672"/>
                  <a:pt x="2314918" y="76457"/>
                </a:cubicBezTo>
                <a:cubicBezTo>
                  <a:pt x="2314926" y="75040"/>
                  <a:pt x="2315728" y="72651"/>
                  <a:pt x="2317324" y="69289"/>
                </a:cubicBezTo>
                <a:cubicBezTo>
                  <a:pt x="2318920" y="65927"/>
                  <a:pt x="2321257" y="63948"/>
                  <a:pt x="2324338" y="63351"/>
                </a:cubicBezTo>
                <a:cubicBezTo>
                  <a:pt x="2324790" y="64229"/>
                  <a:pt x="2327265" y="66363"/>
                  <a:pt x="2331761" y="69750"/>
                </a:cubicBezTo>
                <a:cubicBezTo>
                  <a:pt x="2336258" y="73138"/>
                  <a:pt x="2338835" y="76192"/>
                  <a:pt x="2339492" y="78914"/>
                </a:cubicBezTo>
                <a:cubicBezTo>
                  <a:pt x="2341898" y="81423"/>
                  <a:pt x="2344868" y="84188"/>
                  <a:pt x="2348400" y="87208"/>
                </a:cubicBezTo>
                <a:cubicBezTo>
                  <a:pt x="2351933" y="90229"/>
                  <a:pt x="2353878" y="93198"/>
                  <a:pt x="2354237" y="96117"/>
                </a:cubicBezTo>
                <a:cubicBezTo>
                  <a:pt x="2354049" y="99154"/>
                  <a:pt x="2352581" y="100656"/>
                  <a:pt x="2349834" y="100622"/>
                </a:cubicBezTo>
                <a:cubicBezTo>
                  <a:pt x="2347086" y="100588"/>
                  <a:pt x="2344185" y="100451"/>
                  <a:pt x="2341130" y="100212"/>
                </a:cubicBezTo>
                <a:cubicBezTo>
                  <a:pt x="2339629" y="100494"/>
                  <a:pt x="2337717" y="100955"/>
                  <a:pt x="2335396" y="101595"/>
                </a:cubicBezTo>
                <a:cubicBezTo>
                  <a:pt x="2333076" y="102235"/>
                  <a:pt x="2330755" y="102593"/>
                  <a:pt x="2328434" y="102670"/>
                </a:cubicBezTo>
                <a:cubicBezTo>
                  <a:pt x="2327768" y="102601"/>
                  <a:pt x="2326949" y="102328"/>
                  <a:pt x="2325976" y="101851"/>
                </a:cubicBezTo>
                <a:cubicBezTo>
                  <a:pt x="2325003" y="101373"/>
                  <a:pt x="2324184" y="101100"/>
                  <a:pt x="2323519" y="101031"/>
                </a:cubicBezTo>
                <a:cubicBezTo>
                  <a:pt x="2314720" y="101052"/>
                  <a:pt x="2308334" y="101193"/>
                  <a:pt x="2304360" y="101456"/>
                </a:cubicBezTo>
                <a:cubicBezTo>
                  <a:pt x="2300385" y="101719"/>
                  <a:pt x="2297549" y="101982"/>
                  <a:pt x="2295850" y="102245"/>
                </a:cubicBezTo>
                <a:cubicBezTo>
                  <a:pt x="2294151" y="102508"/>
                  <a:pt x="2292315" y="102649"/>
                  <a:pt x="2290343" y="102670"/>
                </a:cubicBezTo>
                <a:cubicBezTo>
                  <a:pt x="2285172" y="102704"/>
                  <a:pt x="2280565" y="102840"/>
                  <a:pt x="2276520" y="103079"/>
                </a:cubicBezTo>
                <a:cubicBezTo>
                  <a:pt x="2272476" y="103318"/>
                  <a:pt x="2268073" y="103455"/>
                  <a:pt x="2263311" y="103489"/>
                </a:cubicBezTo>
                <a:cubicBezTo>
                  <a:pt x="2255487" y="104120"/>
                  <a:pt x="2247585" y="104496"/>
                  <a:pt x="2239607" y="104615"/>
                </a:cubicBezTo>
                <a:cubicBezTo>
                  <a:pt x="2231629" y="104735"/>
                  <a:pt x="2223830" y="105724"/>
                  <a:pt x="2216210" y="107585"/>
                </a:cubicBezTo>
                <a:cubicBezTo>
                  <a:pt x="2215254" y="107713"/>
                  <a:pt x="2214401" y="107559"/>
                  <a:pt x="2213650" y="107124"/>
                </a:cubicBezTo>
                <a:cubicBezTo>
                  <a:pt x="2212899" y="106689"/>
                  <a:pt x="2211841" y="106433"/>
                  <a:pt x="2210476" y="106356"/>
                </a:cubicBezTo>
                <a:cubicBezTo>
                  <a:pt x="2209077" y="106458"/>
                  <a:pt x="2207165" y="106868"/>
                  <a:pt x="2204742" y="107585"/>
                </a:cubicBezTo>
                <a:cubicBezTo>
                  <a:pt x="2202319" y="108301"/>
                  <a:pt x="2200407" y="108711"/>
                  <a:pt x="2199008" y="108813"/>
                </a:cubicBezTo>
                <a:cubicBezTo>
                  <a:pt x="2190731" y="108890"/>
                  <a:pt x="2182506" y="109658"/>
                  <a:pt x="2174331" y="111117"/>
                </a:cubicBezTo>
                <a:cubicBezTo>
                  <a:pt x="2166157" y="112576"/>
                  <a:pt x="2161003" y="117952"/>
                  <a:pt x="2158870" y="127244"/>
                </a:cubicBezTo>
                <a:cubicBezTo>
                  <a:pt x="2159996" y="128345"/>
                  <a:pt x="2161020" y="128908"/>
                  <a:pt x="2161941" y="128934"/>
                </a:cubicBezTo>
                <a:cubicBezTo>
                  <a:pt x="2162863" y="128959"/>
                  <a:pt x="2164297" y="129215"/>
                  <a:pt x="2166242" y="129702"/>
                </a:cubicBezTo>
                <a:cubicBezTo>
                  <a:pt x="2168586" y="129990"/>
                  <a:pt x="2171225" y="131871"/>
                  <a:pt x="2174161" y="135345"/>
                </a:cubicBezTo>
                <a:cubicBezTo>
                  <a:pt x="2177096" y="138819"/>
                  <a:pt x="2180190" y="142156"/>
                  <a:pt x="2183444" y="145357"/>
                </a:cubicBezTo>
                <a:cubicBezTo>
                  <a:pt x="2186698" y="148557"/>
                  <a:pt x="2189975" y="149892"/>
                  <a:pt x="2193274" y="149361"/>
                </a:cubicBezTo>
                <a:cubicBezTo>
                  <a:pt x="2193837" y="149259"/>
                  <a:pt x="2194963" y="148849"/>
                  <a:pt x="2196653" y="148133"/>
                </a:cubicBezTo>
                <a:cubicBezTo>
                  <a:pt x="2198342" y="147416"/>
                  <a:pt x="2199674" y="147006"/>
                  <a:pt x="2200646" y="146904"/>
                </a:cubicBezTo>
                <a:cubicBezTo>
                  <a:pt x="2210860" y="146955"/>
                  <a:pt x="2219615" y="146648"/>
                  <a:pt x="2226910" y="145982"/>
                </a:cubicBezTo>
                <a:cubicBezTo>
                  <a:pt x="2234206" y="145317"/>
                  <a:pt x="2241425" y="143986"/>
                  <a:pt x="2248567" y="141989"/>
                </a:cubicBezTo>
                <a:cubicBezTo>
                  <a:pt x="2249693" y="141733"/>
                  <a:pt x="2252355" y="140709"/>
                  <a:pt x="2256553" y="138917"/>
                </a:cubicBezTo>
                <a:cubicBezTo>
                  <a:pt x="2260751" y="137125"/>
                  <a:pt x="2263414" y="136101"/>
                  <a:pt x="2264540" y="135845"/>
                </a:cubicBezTo>
                <a:cubicBezTo>
                  <a:pt x="2265615" y="135640"/>
                  <a:pt x="2268073" y="134821"/>
                  <a:pt x="2271912" y="133388"/>
                </a:cubicBezTo>
                <a:cubicBezTo>
                  <a:pt x="2275752" y="131954"/>
                  <a:pt x="2278210" y="131135"/>
                  <a:pt x="2279285" y="130930"/>
                </a:cubicBezTo>
                <a:cubicBezTo>
                  <a:pt x="2281691" y="130239"/>
                  <a:pt x="2283943" y="129471"/>
                  <a:pt x="2286042" y="128627"/>
                </a:cubicBezTo>
                <a:cubicBezTo>
                  <a:pt x="2288142" y="127782"/>
                  <a:pt x="2290394" y="127321"/>
                  <a:pt x="2292801" y="127244"/>
                </a:cubicBezTo>
                <a:cubicBezTo>
                  <a:pt x="2294618" y="127219"/>
                  <a:pt x="2296205" y="127577"/>
                  <a:pt x="2297562" y="128319"/>
                </a:cubicBezTo>
                <a:cubicBezTo>
                  <a:pt x="2298919" y="129062"/>
                  <a:pt x="2300199" y="130342"/>
                  <a:pt x="2301402" y="132159"/>
                </a:cubicBezTo>
                <a:cubicBezTo>
                  <a:pt x="2301902" y="135625"/>
                  <a:pt x="2303723" y="139433"/>
                  <a:pt x="2306863" y="143582"/>
                </a:cubicBezTo>
                <a:cubicBezTo>
                  <a:pt x="2310003" y="147731"/>
                  <a:pt x="2313097" y="151902"/>
                  <a:pt x="2316146" y="156096"/>
                </a:cubicBezTo>
                <a:cubicBezTo>
                  <a:pt x="2319195" y="160291"/>
                  <a:pt x="2320834" y="164189"/>
                  <a:pt x="2321061" y="167792"/>
                </a:cubicBezTo>
                <a:cubicBezTo>
                  <a:pt x="2320882" y="169661"/>
                  <a:pt x="2320012" y="171453"/>
                  <a:pt x="2318450" y="173168"/>
                </a:cubicBezTo>
                <a:cubicBezTo>
                  <a:pt x="2316889" y="174883"/>
                  <a:pt x="2315711" y="176368"/>
                  <a:pt x="2314918" y="177622"/>
                </a:cubicBezTo>
                <a:cubicBezTo>
                  <a:pt x="2313049" y="179875"/>
                  <a:pt x="2311564" y="183254"/>
                  <a:pt x="2310464" y="187759"/>
                </a:cubicBezTo>
                <a:cubicBezTo>
                  <a:pt x="2309363" y="192264"/>
                  <a:pt x="2308800" y="196667"/>
                  <a:pt x="2308774" y="200968"/>
                </a:cubicBezTo>
                <a:cubicBezTo>
                  <a:pt x="2308620" y="201684"/>
                  <a:pt x="2308006" y="202708"/>
                  <a:pt x="2306931" y="204040"/>
                </a:cubicBezTo>
                <a:cubicBezTo>
                  <a:pt x="2305856" y="205371"/>
                  <a:pt x="2305241" y="206395"/>
                  <a:pt x="2305088" y="207111"/>
                </a:cubicBezTo>
                <a:cubicBezTo>
                  <a:pt x="2305318" y="210789"/>
                  <a:pt x="2304653" y="215516"/>
                  <a:pt x="2303091" y="221293"/>
                </a:cubicBezTo>
                <a:cubicBezTo>
                  <a:pt x="2301530" y="227070"/>
                  <a:pt x="2297690" y="230261"/>
                  <a:pt x="2291572" y="230867"/>
                </a:cubicBezTo>
                <a:lnTo>
                  <a:pt x="2290343" y="231686"/>
                </a:lnTo>
                <a:cubicBezTo>
                  <a:pt x="2290369" y="232863"/>
                  <a:pt x="2290625" y="233580"/>
                  <a:pt x="2291111" y="233836"/>
                </a:cubicBezTo>
                <a:cubicBezTo>
                  <a:pt x="2291597" y="234092"/>
                  <a:pt x="2292161" y="234194"/>
                  <a:pt x="2292801" y="234143"/>
                </a:cubicBezTo>
                <a:cubicBezTo>
                  <a:pt x="2294593" y="234109"/>
                  <a:pt x="2296231" y="233973"/>
                  <a:pt x="2297716" y="233734"/>
                </a:cubicBezTo>
                <a:cubicBezTo>
                  <a:pt x="2299200" y="233495"/>
                  <a:pt x="2300838" y="233358"/>
                  <a:pt x="2302630" y="233324"/>
                </a:cubicBezTo>
                <a:cubicBezTo>
                  <a:pt x="2303040" y="232710"/>
                  <a:pt x="2304678" y="232915"/>
                  <a:pt x="2307545" y="233939"/>
                </a:cubicBezTo>
                <a:cubicBezTo>
                  <a:pt x="2310412" y="234962"/>
                  <a:pt x="2315737" y="235577"/>
                  <a:pt x="2323519" y="235782"/>
                </a:cubicBezTo>
                <a:cubicBezTo>
                  <a:pt x="2326300" y="235150"/>
                  <a:pt x="2329338" y="234058"/>
                  <a:pt x="2332632" y="232505"/>
                </a:cubicBezTo>
                <a:cubicBezTo>
                  <a:pt x="2335925" y="230952"/>
                  <a:pt x="2338758" y="229041"/>
                  <a:pt x="2341130" y="226771"/>
                </a:cubicBezTo>
                <a:cubicBezTo>
                  <a:pt x="2343102" y="224697"/>
                  <a:pt x="2345201" y="222496"/>
                  <a:pt x="2347428" y="220167"/>
                </a:cubicBezTo>
                <a:cubicBezTo>
                  <a:pt x="2349655" y="217837"/>
                  <a:pt x="2352471" y="216762"/>
                  <a:pt x="2355875" y="216941"/>
                </a:cubicBezTo>
                <a:cubicBezTo>
                  <a:pt x="2357865" y="219679"/>
                  <a:pt x="2360848" y="221894"/>
                  <a:pt x="2364825" y="223585"/>
                </a:cubicBezTo>
                <a:cubicBezTo>
                  <a:pt x="2368802" y="225277"/>
                  <a:pt x="2372483" y="227218"/>
                  <a:pt x="2375868" y="229410"/>
                </a:cubicBezTo>
                <a:cubicBezTo>
                  <a:pt x="2379254" y="231602"/>
                  <a:pt x="2381054" y="234818"/>
                  <a:pt x="2381269" y="239058"/>
                </a:cubicBezTo>
                <a:cubicBezTo>
                  <a:pt x="2381235" y="241482"/>
                  <a:pt x="2380688" y="243188"/>
                  <a:pt x="2379630" y="244178"/>
                </a:cubicBezTo>
                <a:cubicBezTo>
                  <a:pt x="2378572" y="245168"/>
                  <a:pt x="2377207" y="245646"/>
                  <a:pt x="2375535" y="245611"/>
                </a:cubicBezTo>
                <a:cubicBezTo>
                  <a:pt x="2373333" y="245543"/>
                  <a:pt x="2371286" y="245270"/>
                  <a:pt x="2369391" y="244792"/>
                </a:cubicBezTo>
                <a:cubicBezTo>
                  <a:pt x="2367497" y="244314"/>
                  <a:pt x="2365449" y="244041"/>
                  <a:pt x="2363247" y="243973"/>
                </a:cubicBezTo>
                <a:cubicBezTo>
                  <a:pt x="2362172" y="244041"/>
                  <a:pt x="2360432" y="244314"/>
                  <a:pt x="2358025" y="244792"/>
                </a:cubicBezTo>
                <a:cubicBezTo>
                  <a:pt x="2355619" y="245270"/>
                  <a:pt x="2354083" y="245543"/>
                  <a:pt x="2353418" y="245611"/>
                </a:cubicBezTo>
                <a:cubicBezTo>
                  <a:pt x="2352530" y="245543"/>
                  <a:pt x="2351438" y="245270"/>
                  <a:pt x="2350141" y="244792"/>
                </a:cubicBezTo>
                <a:cubicBezTo>
                  <a:pt x="2348844" y="244314"/>
                  <a:pt x="2347752" y="244041"/>
                  <a:pt x="2346865" y="243973"/>
                </a:cubicBezTo>
                <a:lnTo>
                  <a:pt x="2310003" y="243973"/>
                </a:lnTo>
                <a:cubicBezTo>
                  <a:pt x="2304653" y="244331"/>
                  <a:pt x="2300915" y="246687"/>
                  <a:pt x="2298791" y="251038"/>
                </a:cubicBezTo>
                <a:cubicBezTo>
                  <a:pt x="2296666" y="255390"/>
                  <a:pt x="2295079" y="259588"/>
                  <a:pt x="2294029" y="263633"/>
                </a:cubicBezTo>
                <a:cubicBezTo>
                  <a:pt x="2293543" y="264546"/>
                  <a:pt x="2293594" y="265382"/>
                  <a:pt x="2294183" y="266141"/>
                </a:cubicBezTo>
                <a:cubicBezTo>
                  <a:pt x="2294772" y="266901"/>
                  <a:pt x="2295130" y="268249"/>
                  <a:pt x="2295258" y="270186"/>
                </a:cubicBezTo>
                <a:lnTo>
                  <a:pt x="2292801" y="273463"/>
                </a:lnTo>
                <a:cubicBezTo>
                  <a:pt x="2292058" y="282345"/>
                  <a:pt x="2291085" y="288950"/>
                  <a:pt x="2289882" y="293276"/>
                </a:cubicBezTo>
                <a:cubicBezTo>
                  <a:pt x="2288679" y="297602"/>
                  <a:pt x="2288014" y="301646"/>
                  <a:pt x="2287886" y="305409"/>
                </a:cubicBezTo>
                <a:cubicBezTo>
                  <a:pt x="2287911" y="307969"/>
                  <a:pt x="2288167" y="309710"/>
                  <a:pt x="2288654" y="310631"/>
                </a:cubicBezTo>
                <a:cubicBezTo>
                  <a:pt x="2289140" y="311553"/>
                  <a:pt x="2289703" y="312270"/>
                  <a:pt x="2290343" y="312782"/>
                </a:cubicBezTo>
                <a:lnTo>
                  <a:pt x="2303859" y="312782"/>
                </a:lnTo>
                <a:cubicBezTo>
                  <a:pt x="2304857" y="312492"/>
                  <a:pt x="2307161" y="311229"/>
                  <a:pt x="2310771" y="308993"/>
                </a:cubicBezTo>
                <a:cubicBezTo>
                  <a:pt x="2314380" y="306758"/>
                  <a:pt x="2316991" y="305290"/>
                  <a:pt x="2318604" y="304590"/>
                </a:cubicBezTo>
                <a:cubicBezTo>
                  <a:pt x="2319705" y="303600"/>
                  <a:pt x="2320575" y="302303"/>
                  <a:pt x="2321215" y="300699"/>
                </a:cubicBezTo>
                <a:cubicBezTo>
                  <a:pt x="2321855" y="299095"/>
                  <a:pt x="2323032" y="298208"/>
                  <a:pt x="2324747" y="298037"/>
                </a:cubicBezTo>
                <a:cubicBezTo>
                  <a:pt x="2327691" y="298293"/>
                  <a:pt x="2330917" y="300034"/>
                  <a:pt x="2334424" y="303259"/>
                </a:cubicBezTo>
                <a:cubicBezTo>
                  <a:pt x="2337931" y="306484"/>
                  <a:pt x="2341258" y="309659"/>
                  <a:pt x="2344407" y="312782"/>
                </a:cubicBezTo>
                <a:cubicBezTo>
                  <a:pt x="2344603" y="314027"/>
                  <a:pt x="2346054" y="315939"/>
                  <a:pt x="2348759" y="318516"/>
                </a:cubicBezTo>
                <a:cubicBezTo>
                  <a:pt x="2351463" y="321093"/>
                  <a:pt x="2353017" y="324233"/>
                  <a:pt x="2353418" y="327936"/>
                </a:cubicBezTo>
                <a:cubicBezTo>
                  <a:pt x="2353401" y="329805"/>
                  <a:pt x="2352820" y="331289"/>
                  <a:pt x="2351677" y="332390"/>
                </a:cubicBezTo>
                <a:cubicBezTo>
                  <a:pt x="2350534" y="333491"/>
                  <a:pt x="2348929" y="334054"/>
                  <a:pt x="2346865" y="334080"/>
                </a:cubicBezTo>
                <a:cubicBezTo>
                  <a:pt x="2345636" y="334028"/>
                  <a:pt x="2344407" y="333824"/>
                  <a:pt x="2343178" y="333465"/>
                </a:cubicBezTo>
                <a:cubicBezTo>
                  <a:pt x="2341950" y="333107"/>
                  <a:pt x="2340721" y="332902"/>
                  <a:pt x="2339492" y="332851"/>
                </a:cubicBezTo>
                <a:lnTo>
                  <a:pt x="2338673" y="334080"/>
                </a:lnTo>
                <a:lnTo>
                  <a:pt x="2337035" y="334080"/>
                </a:lnTo>
                <a:cubicBezTo>
                  <a:pt x="2336011" y="333977"/>
                  <a:pt x="2333758" y="333568"/>
                  <a:pt x="2330277" y="332851"/>
                </a:cubicBezTo>
                <a:cubicBezTo>
                  <a:pt x="2326795" y="332134"/>
                  <a:pt x="2324543" y="331725"/>
                  <a:pt x="2323519" y="331622"/>
                </a:cubicBezTo>
                <a:cubicBezTo>
                  <a:pt x="2319449" y="332544"/>
                  <a:pt x="2316530" y="332236"/>
                  <a:pt x="2314764" y="330701"/>
                </a:cubicBezTo>
                <a:cubicBezTo>
                  <a:pt x="2312998" y="329165"/>
                  <a:pt x="2311001" y="328243"/>
                  <a:pt x="2308774" y="327936"/>
                </a:cubicBezTo>
                <a:cubicBezTo>
                  <a:pt x="2307417" y="327987"/>
                  <a:pt x="2304090" y="328192"/>
                  <a:pt x="2298791" y="328550"/>
                </a:cubicBezTo>
                <a:cubicBezTo>
                  <a:pt x="2293492" y="328909"/>
                  <a:pt x="2289447" y="329114"/>
                  <a:pt x="2286657" y="329165"/>
                </a:cubicBezTo>
                <a:cubicBezTo>
                  <a:pt x="2283176" y="330573"/>
                  <a:pt x="2280923" y="332979"/>
                  <a:pt x="2279899" y="336383"/>
                </a:cubicBezTo>
                <a:cubicBezTo>
                  <a:pt x="2278875" y="339788"/>
                  <a:pt x="2277851" y="343116"/>
                  <a:pt x="2276827" y="346367"/>
                </a:cubicBezTo>
                <a:cubicBezTo>
                  <a:pt x="2275061" y="347903"/>
                  <a:pt x="2273986" y="349439"/>
                  <a:pt x="2273602" y="350975"/>
                </a:cubicBezTo>
                <a:cubicBezTo>
                  <a:pt x="2273218" y="352510"/>
                  <a:pt x="2273064" y="354661"/>
                  <a:pt x="2273141" y="357425"/>
                </a:cubicBezTo>
                <a:cubicBezTo>
                  <a:pt x="2272178" y="359268"/>
                  <a:pt x="2271510" y="362135"/>
                  <a:pt x="2271139" y="366026"/>
                </a:cubicBezTo>
                <a:cubicBezTo>
                  <a:pt x="2270767" y="369917"/>
                  <a:pt x="2269918" y="373604"/>
                  <a:pt x="2268590" y="377085"/>
                </a:cubicBezTo>
                <a:cubicBezTo>
                  <a:pt x="2267263" y="380566"/>
                  <a:pt x="2264684" y="382614"/>
                  <a:pt x="2260854" y="383229"/>
                </a:cubicBezTo>
                <a:lnTo>
                  <a:pt x="2262083" y="385686"/>
                </a:lnTo>
                <a:cubicBezTo>
                  <a:pt x="2261289" y="386633"/>
                  <a:pt x="2259497" y="388425"/>
                  <a:pt x="2256707" y="391062"/>
                </a:cubicBezTo>
                <a:cubicBezTo>
                  <a:pt x="2253917" y="393698"/>
                  <a:pt x="2251203" y="395183"/>
                  <a:pt x="2248567" y="395516"/>
                </a:cubicBezTo>
                <a:cubicBezTo>
                  <a:pt x="2247287" y="395804"/>
                  <a:pt x="2244430" y="397822"/>
                  <a:pt x="2239996" y="401568"/>
                </a:cubicBezTo>
                <a:cubicBezTo>
                  <a:pt x="2235561" y="405315"/>
                  <a:pt x="2230672" y="409062"/>
                  <a:pt x="2225327" y="412809"/>
                </a:cubicBezTo>
                <a:cubicBezTo>
                  <a:pt x="2219982" y="416556"/>
                  <a:pt x="2215305" y="418573"/>
                  <a:pt x="2211295" y="418862"/>
                </a:cubicBezTo>
                <a:cubicBezTo>
                  <a:pt x="2209657" y="418913"/>
                  <a:pt x="2208223" y="418810"/>
                  <a:pt x="2206995" y="418554"/>
                </a:cubicBezTo>
                <a:cubicBezTo>
                  <a:pt x="2205766" y="418298"/>
                  <a:pt x="2204742" y="417582"/>
                  <a:pt x="2203923" y="416404"/>
                </a:cubicBezTo>
                <a:cubicBezTo>
                  <a:pt x="2203949" y="413256"/>
                  <a:pt x="2204204" y="409723"/>
                  <a:pt x="2204691" y="405806"/>
                </a:cubicBezTo>
                <a:cubicBezTo>
                  <a:pt x="2205177" y="401890"/>
                  <a:pt x="2205740" y="398050"/>
                  <a:pt x="2206380" y="394287"/>
                </a:cubicBezTo>
                <a:cubicBezTo>
                  <a:pt x="2206483" y="393570"/>
                  <a:pt x="2206892" y="392546"/>
                  <a:pt x="2207609" y="391215"/>
                </a:cubicBezTo>
                <a:cubicBezTo>
                  <a:pt x="2208326" y="389884"/>
                  <a:pt x="2208735" y="388860"/>
                  <a:pt x="2208838" y="388143"/>
                </a:cubicBezTo>
                <a:cubicBezTo>
                  <a:pt x="2207532" y="385968"/>
                  <a:pt x="2206662" y="383971"/>
                  <a:pt x="2206227" y="382153"/>
                </a:cubicBezTo>
                <a:cubicBezTo>
                  <a:pt x="2205792" y="380336"/>
                  <a:pt x="2205024" y="378237"/>
                  <a:pt x="2203923" y="375856"/>
                </a:cubicBezTo>
                <a:cubicBezTo>
                  <a:pt x="2203693" y="370378"/>
                  <a:pt x="2204153" y="367818"/>
                  <a:pt x="2205305" y="368177"/>
                </a:cubicBezTo>
                <a:cubicBezTo>
                  <a:pt x="2206457" y="368535"/>
                  <a:pt x="2208454" y="367818"/>
                  <a:pt x="2211295" y="366026"/>
                </a:cubicBezTo>
                <a:cubicBezTo>
                  <a:pt x="2213719" y="366129"/>
                  <a:pt x="2216039" y="366538"/>
                  <a:pt x="2218258" y="367255"/>
                </a:cubicBezTo>
                <a:cubicBezTo>
                  <a:pt x="2220476" y="367972"/>
                  <a:pt x="2222798" y="368381"/>
                  <a:pt x="2225221" y="368484"/>
                </a:cubicBezTo>
                <a:cubicBezTo>
                  <a:pt x="2232260" y="367818"/>
                  <a:pt x="2237124" y="363620"/>
                  <a:pt x="2239812" y="355889"/>
                </a:cubicBezTo>
                <a:cubicBezTo>
                  <a:pt x="2242500" y="348159"/>
                  <a:pt x="2243780" y="340889"/>
                  <a:pt x="2243652" y="334080"/>
                </a:cubicBezTo>
                <a:cubicBezTo>
                  <a:pt x="2242841" y="329933"/>
                  <a:pt x="2240776" y="327168"/>
                  <a:pt x="2237457" y="325786"/>
                </a:cubicBezTo>
                <a:cubicBezTo>
                  <a:pt x="2234138" y="324403"/>
                  <a:pt x="2231970" y="323482"/>
                  <a:pt x="2230955" y="323021"/>
                </a:cubicBezTo>
                <a:lnTo>
                  <a:pt x="2203923" y="323021"/>
                </a:lnTo>
                <a:cubicBezTo>
                  <a:pt x="2202634" y="323610"/>
                  <a:pt x="2201525" y="323968"/>
                  <a:pt x="2200595" y="324096"/>
                </a:cubicBezTo>
                <a:cubicBezTo>
                  <a:pt x="2199665" y="324224"/>
                  <a:pt x="2198044" y="324275"/>
                  <a:pt x="2195731" y="324250"/>
                </a:cubicBezTo>
                <a:cubicBezTo>
                  <a:pt x="2194656" y="324147"/>
                  <a:pt x="2192916" y="323738"/>
                  <a:pt x="2190509" y="323021"/>
                </a:cubicBezTo>
                <a:cubicBezTo>
                  <a:pt x="2188103" y="322304"/>
                  <a:pt x="2186567" y="321895"/>
                  <a:pt x="2185902" y="321792"/>
                </a:cubicBezTo>
                <a:cubicBezTo>
                  <a:pt x="2170500" y="321844"/>
                  <a:pt x="2159731" y="322048"/>
                  <a:pt x="2153596" y="322407"/>
                </a:cubicBezTo>
                <a:cubicBezTo>
                  <a:pt x="2147461" y="322765"/>
                  <a:pt x="2142529" y="322970"/>
                  <a:pt x="2138800" y="323021"/>
                </a:cubicBezTo>
                <a:cubicBezTo>
                  <a:pt x="2134935" y="324352"/>
                  <a:pt x="2131812" y="327014"/>
                  <a:pt x="2129431" y="331008"/>
                </a:cubicBezTo>
                <a:cubicBezTo>
                  <a:pt x="2127051" y="335001"/>
                  <a:pt x="2122801" y="337254"/>
                  <a:pt x="2116683" y="337766"/>
                </a:cubicBezTo>
                <a:cubicBezTo>
                  <a:pt x="2113907" y="337553"/>
                  <a:pt x="2112132" y="336021"/>
                  <a:pt x="2111359" y="333169"/>
                </a:cubicBezTo>
                <a:cubicBezTo>
                  <a:pt x="2110585" y="330318"/>
                  <a:pt x="2110267" y="327420"/>
                  <a:pt x="2110403" y="324477"/>
                </a:cubicBezTo>
                <a:cubicBezTo>
                  <a:pt x="2110540" y="321534"/>
                  <a:pt x="2110585" y="319820"/>
                  <a:pt x="2110540" y="319335"/>
                </a:cubicBezTo>
                <a:cubicBezTo>
                  <a:pt x="2110752" y="314101"/>
                  <a:pt x="2112239" y="307730"/>
                  <a:pt x="2115000" y="300221"/>
                </a:cubicBezTo>
                <a:cubicBezTo>
                  <a:pt x="2117761" y="292713"/>
                  <a:pt x="2120521" y="285158"/>
                  <a:pt x="2123282" y="277558"/>
                </a:cubicBezTo>
                <a:cubicBezTo>
                  <a:pt x="2126043" y="269958"/>
                  <a:pt x="2127530" y="263405"/>
                  <a:pt x="2127742" y="257899"/>
                </a:cubicBezTo>
                <a:cubicBezTo>
                  <a:pt x="2127614" y="257011"/>
                  <a:pt x="2126948" y="256124"/>
                  <a:pt x="2125745" y="255236"/>
                </a:cubicBezTo>
                <a:cubicBezTo>
                  <a:pt x="2124542" y="254349"/>
                  <a:pt x="2123569" y="253871"/>
                  <a:pt x="2122827" y="253803"/>
                </a:cubicBezTo>
                <a:cubicBezTo>
                  <a:pt x="2115301" y="253743"/>
                  <a:pt x="2110693" y="253760"/>
                  <a:pt x="2109004" y="253854"/>
                </a:cubicBezTo>
                <a:cubicBezTo>
                  <a:pt x="2107314" y="253948"/>
                  <a:pt x="2105778" y="254477"/>
                  <a:pt x="2104396" y="255441"/>
                </a:cubicBezTo>
                <a:cubicBezTo>
                  <a:pt x="2100352" y="255808"/>
                  <a:pt x="2098201" y="254665"/>
                  <a:pt x="2097945" y="252011"/>
                </a:cubicBezTo>
                <a:cubicBezTo>
                  <a:pt x="2097689" y="249357"/>
                  <a:pt x="2096563" y="246678"/>
                  <a:pt x="2094566" y="243973"/>
                </a:cubicBezTo>
                <a:cubicBezTo>
                  <a:pt x="2094490" y="244152"/>
                  <a:pt x="2094438" y="243999"/>
                  <a:pt x="2094413" y="243512"/>
                </a:cubicBezTo>
                <a:cubicBezTo>
                  <a:pt x="2094387" y="243026"/>
                  <a:pt x="2094848" y="242360"/>
                  <a:pt x="2095795" y="241516"/>
                </a:cubicBezTo>
                <a:lnTo>
                  <a:pt x="2127742" y="238239"/>
                </a:lnTo>
                <a:cubicBezTo>
                  <a:pt x="2131275" y="237164"/>
                  <a:pt x="2133732" y="234809"/>
                  <a:pt x="2135114" y="231174"/>
                </a:cubicBezTo>
                <a:cubicBezTo>
                  <a:pt x="2136497" y="227539"/>
                  <a:pt x="2137725" y="224160"/>
                  <a:pt x="2138800" y="221037"/>
                </a:cubicBezTo>
                <a:cubicBezTo>
                  <a:pt x="2139022" y="219945"/>
                  <a:pt x="2139910" y="218033"/>
                  <a:pt x="2141463" y="215303"/>
                </a:cubicBezTo>
                <a:cubicBezTo>
                  <a:pt x="2143016" y="212572"/>
                  <a:pt x="2143903" y="210661"/>
                  <a:pt x="2144125" y="209569"/>
                </a:cubicBezTo>
                <a:cubicBezTo>
                  <a:pt x="2144518" y="208289"/>
                  <a:pt x="2144756" y="206855"/>
                  <a:pt x="2144842" y="205268"/>
                </a:cubicBezTo>
                <a:cubicBezTo>
                  <a:pt x="2144927" y="203681"/>
                  <a:pt x="2144961" y="202248"/>
                  <a:pt x="2144944" y="200968"/>
                </a:cubicBezTo>
                <a:cubicBezTo>
                  <a:pt x="2146855" y="194850"/>
                  <a:pt x="2148153" y="188757"/>
                  <a:pt x="2148835" y="182690"/>
                </a:cubicBezTo>
                <a:cubicBezTo>
                  <a:pt x="2149518" y="176624"/>
                  <a:pt x="2150405" y="170429"/>
                  <a:pt x="2151497" y="164106"/>
                </a:cubicBezTo>
                <a:cubicBezTo>
                  <a:pt x="2151600" y="161538"/>
                  <a:pt x="2152009" y="159200"/>
                  <a:pt x="2152726" y="157092"/>
                </a:cubicBezTo>
                <a:cubicBezTo>
                  <a:pt x="2153443" y="154984"/>
                  <a:pt x="2153852" y="151315"/>
                  <a:pt x="2153955" y="146085"/>
                </a:cubicBezTo>
                <a:cubicBezTo>
                  <a:pt x="2154014" y="144557"/>
                  <a:pt x="2153793" y="143107"/>
                  <a:pt x="2153289" y="141733"/>
                </a:cubicBezTo>
                <a:cubicBezTo>
                  <a:pt x="2152786" y="140359"/>
                  <a:pt x="2151642" y="139625"/>
                  <a:pt x="2149859" y="139531"/>
                </a:cubicBezTo>
                <a:cubicBezTo>
                  <a:pt x="2147018" y="140120"/>
                  <a:pt x="2143280" y="142731"/>
                  <a:pt x="2138647" y="147365"/>
                </a:cubicBezTo>
                <a:cubicBezTo>
                  <a:pt x="2134014" y="151998"/>
                  <a:pt x="2130788" y="155121"/>
                  <a:pt x="2128971" y="156734"/>
                </a:cubicBezTo>
                <a:cubicBezTo>
                  <a:pt x="2125566" y="157886"/>
                  <a:pt x="2121931" y="160497"/>
                  <a:pt x="2118066" y="164567"/>
                </a:cubicBezTo>
                <a:cubicBezTo>
                  <a:pt x="2114200" y="168637"/>
                  <a:pt x="2109644" y="170941"/>
                  <a:pt x="2104396" y="171478"/>
                </a:cubicBezTo>
                <a:cubicBezTo>
                  <a:pt x="2103219" y="171427"/>
                  <a:pt x="2102195" y="171222"/>
                  <a:pt x="2101324" y="170864"/>
                </a:cubicBezTo>
                <a:cubicBezTo>
                  <a:pt x="2100454" y="170506"/>
                  <a:pt x="2099430" y="170301"/>
                  <a:pt x="2098252" y="170250"/>
                </a:cubicBezTo>
                <a:cubicBezTo>
                  <a:pt x="2095492" y="169430"/>
                  <a:pt x="2093004" y="171797"/>
                  <a:pt x="2090789" y="177349"/>
                </a:cubicBezTo>
                <a:cubicBezTo>
                  <a:pt x="2088574" y="182901"/>
                  <a:pt x="2086815" y="189181"/>
                  <a:pt x="2085510" y="196189"/>
                </a:cubicBezTo>
                <a:cubicBezTo>
                  <a:pt x="2084206" y="203198"/>
                  <a:pt x="2083538" y="208477"/>
                  <a:pt x="2083508" y="212026"/>
                </a:cubicBezTo>
                <a:cubicBezTo>
                  <a:pt x="2082100" y="216062"/>
                  <a:pt x="2081127" y="219663"/>
                  <a:pt x="2080590" y="222829"/>
                </a:cubicBezTo>
                <a:cubicBezTo>
                  <a:pt x="2080052" y="225994"/>
                  <a:pt x="2079796" y="230312"/>
                  <a:pt x="2079822" y="235782"/>
                </a:cubicBezTo>
                <a:cubicBezTo>
                  <a:pt x="2079975" y="236021"/>
                  <a:pt x="2079258" y="238717"/>
                  <a:pt x="2077671" y="243871"/>
                </a:cubicBezTo>
                <a:cubicBezTo>
                  <a:pt x="2076084" y="249025"/>
                  <a:pt x="2075163" y="253974"/>
                  <a:pt x="2074907" y="258718"/>
                </a:cubicBezTo>
                <a:cubicBezTo>
                  <a:pt x="2074241" y="263274"/>
                  <a:pt x="2073422" y="267882"/>
                  <a:pt x="2072449" y="272541"/>
                </a:cubicBezTo>
                <a:cubicBezTo>
                  <a:pt x="2071477" y="277200"/>
                  <a:pt x="2070657" y="281603"/>
                  <a:pt x="2069992" y="285750"/>
                </a:cubicBezTo>
                <a:cubicBezTo>
                  <a:pt x="2069506" y="294240"/>
                  <a:pt x="2069045" y="302960"/>
                  <a:pt x="2068610" y="311911"/>
                </a:cubicBezTo>
                <a:cubicBezTo>
                  <a:pt x="2068174" y="320862"/>
                  <a:pt x="2066997" y="329480"/>
                  <a:pt x="2065077" y="337766"/>
                </a:cubicBezTo>
                <a:cubicBezTo>
                  <a:pt x="2065666" y="338781"/>
                  <a:pt x="2066024" y="339617"/>
                  <a:pt x="2066152" y="340274"/>
                </a:cubicBezTo>
                <a:cubicBezTo>
                  <a:pt x="2066280" y="340931"/>
                  <a:pt x="2066331" y="341460"/>
                  <a:pt x="2066306" y="341862"/>
                </a:cubicBezTo>
                <a:lnTo>
                  <a:pt x="2066306" y="346367"/>
                </a:lnTo>
                <a:cubicBezTo>
                  <a:pt x="2066806" y="346723"/>
                  <a:pt x="2067079" y="349105"/>
                  <a:pt x="2067125" y="353512"/>
                </a:cubicBezTo>
                <a:cubicBezTo>
                  <a:pt x="2067170" y="357918"/>
                  <a:pt x="2067262" y="362211"/>
                  <a:pt x="2067398" y="366391"/>
                </a:cubicBezTo>
                <a:cubicBezTo>
                  <a:pt x="2067534" y="370570"/>
                  <a:pt x="2067990" y="372496"/>
                  <a:pt x="2068763" y="372170"/>
                </a:cubicBezTo>
                <a:cubicBezTo>
                  <a:pt x="2068712" y="372964"/>
                  <a:pt x="2068507" y="374141"/>
                  <a:pt x="2068149" y="375703"/>
                </a:cubicBezTo>
                <a:cubicBezTo>
                  <a:pt x="2067790" y="377264"/>
                  <a:pt x="2067586" y="378134"/>
                  <a:pt x="2067534" y="378314"/>
                </a:cubicBezTo>
                <a:cubicBezTo>
                  <a:pt x="2067611" y="378237"/>
                  <a:pt x="2067560" y="378390"/>
                  <a:pt x="2067381" y="378774"/>
                </a:cubicBezTo>
                <a:cubicBezTo>
                  <a:pt x="2067202" y="379158"/>
                  <a:pt x="2067662" y="380234"/>
                  <a:pt x="2068763" y="382000"/>
                </a:cubicBezTo>
                <a:cubicBezTo>
                  <a:pt x="2068789" y="388527"/>
                  <a:pt x="2067509" y="392982"/>
                  <a:pt x="2064923" y="395362"/>
                </a:cubicBezTo>
                <a:cubicBezTo>
                  <a:pt x="2062338" y="397743"/>
                  <a:pt x="2058293" y="399432"/>
                  <a:pt x="2052790" y="400431"/>
                </a:cubicBezTo>
                <a:cubicBezTo>
                  <a:pt x="2051971" y="400533"/>
                  <a:pt x="2050537" y="400943"/>
                  <a:pt x="2048489" y="401659"/>
                </a:cubicBezTo>
                <a:cubicBezTo>
                  <a:pt x="2046441" y="402376"/>
                  <a:pt x="2045008" y="402786"/>
                  <a:pt x="2044189" y="402888"/>
                </a:cubicBezTo>
                <a:lnTo>
                  <a:pt x="2042960" y="402888"/>
                </a:lnTo>
                <a:cubicBezTo>
                  <a:pt x="2042115" y="402888"/>
                  <a:pt x="2040733" y="402581"/>
                  <a:pt x="2038813" y="401967"/>
                </a:cubicBezTo>
                <a:cubicBezTo>
                  <a:pt x="2036893" y="401352"/>
                  <a:pt x="2035818" y="400431"/>
                  <a:pt x="2035588" y="399202"/>
                </a:cubicBezTo>
                <a:lnTo>
                  <a:pt x="2035588" y="379542"/>
                </a:lnTo>
                <a:cubicBezTo>
                  <a:pt x="2034768" y="377136"/>
                  <a:pt x="2034154" y="374883"/>
                  <a:pt x="2033745" y="372784"/>
                </a:cubicBezTo>
                <a:cubicBezTo>
                  <a:pt x="2033335" y="370685"/>
                  <a:pt x="2033130" y="368433"/>
                  <a:pt x="2033130" y="366026"/>
                </a:cubicBezTo>
                <a:cubicBezTo>
                  <a:pt x="2032960" y="363774"/>
                  <a:pt x="2032277" y="361419"/>
                  <a:pt x="2031082" y="358961"/>
                </a:cubicBezTo>
                <a:cubicBezTo>
                  <a:pt x="2029888" y="356504"/>
                  <a:pt x="2029205" y="353944"/>
                  <a:pt x="2029034" y="351282"/>
                </a:cubicBezTo>
                <a:cubicBezTo>
                  <a:pt x="2027899" y="343141"/>
                  <a:pt x="2026893" y="336691"/>
                  <a:pt x="2026014" y="331929"/>
                </a:cubicBezTo>
                <a:cubicBezTo>
                  <a:pt x="2025135" y="327168"/>
                  <a:pt x="2022592" y="322560"/>
                  <a:pt x="2018385" y="318106"/>
                </a:cubicBezTo>
                <a:cubicBezTo>
                  <a:pt x="2017600" y="317492"/>
                  <a:pt x="2017123" y="316877"/>
                  <a:pt x="2016952" y="316263"/>
                </a:cubicBezTo>
                <a:cubicBezTo>
                  <a:pt x="2016781" y="315649"/>
                  <a:pt x="2016713" y="315034"/>
                  <a:pt x="2016747" y="314420"/>
                </a:cubicBezTo>
                <a:cubicBezTo>
                  <a:pt x="2017327" y="313089"/>
                  <a:pt x="2020263" y="312167"/>
                  <a:pt x="2025553" y="311655"/>
                </a:cubicBezTo>
                <a:cubicBezTo>
                  <a:pt x="2030843" y="311143"/>
                  <a:pt x="2035007" y="310427"/>
                  <a:pt x="2038045" y="309505"/>
                </a:cubicBezTo>
                <a:cubicBezTo>
                  <a:pt x="2038301" y="303856"/>
                  <a:pt x="2039939" y="298771"/>
                  <a:pt x="2042960" y="294248"/>
                </a:cubicBezTo>
                <a:cubicBezTo>
                  <a:pt x="2045981" y="289726"/>
                  <a:pt x="2048848" y="285255"/>
                  <a:pt x="2051561" y="280835"/>
                </a:cubicBezTo>
                <a:cubicBezTo>
                  <a:pt x="2051791" y="276961"/>
                  <a:pt x="2052355" y="273138"/>
                  <a:pt x="2053250" y="269367"/>
                </a:cubicBezTo>
                <a:cubicBezTo>
                  <a:pt x="2054146" y="265595"/>
                  <a:pt x="2055222" y="261773"/>
                  <a:pt x="2056476" y="257899"/>
                </a:cubicBezTo>
                <a:cubicBezTo>
                  <a:pt x="2057918" y="256073"/>
                  <a:pt x="2059027" y="254400"/>
                  <a:pt x="2059804" y="252881"/>
                </a:cubicBezTo>
                <a:cubicBezTo>
                  <a:pt x="2060580" y="251362"/>
                  <a:pt x="2060973" y="249895"/>
                  <a:pt x="2060981" y="248478"/>
                </a:cubicBezTo>
                <a:lnTo>
                  <a:pt x="2060981" y="244383"/>
                </a:lnTo>
                <a:cubicBezTo>
                  <a:pt x="2060742" y="243956"/>
                  <a:pt x="2060811" y="242147"/>
                  <a:pt x="2061186" y="238956"/>
                </a:cubicBezTo>
                <a:cubicBezTo>
                  <a:pt x="2061561" y="235765"/>
                  <a:pt x="2062449" y="232522"/>
                  <a:pt x="2063848" y="229228"/>
                </a:cubicBezTo>
                <a:cubicBezTo>
                  <a:pt x="2066152" y="224288"/>
                  <a:pt x="2067790" y="219322"/>
                  <a:pt x="2068763" y="214330"/>
                </a:cubicBezTo>
                <a:cubicBezTo>
                  <a:pt x="2069736" y="209338"/>
                  <a:pt x="2070965" y="204475"/>
                  <a:pt x="2072449" y="199739"/>
                </a:cubicBezTo>
                <a:cubicBezTo>
                  <a:pt x="2072757" y="198177"/>
                  <a:pt x="2073985" y="195874"/>
                  <a:pt x="2076136" y="192827"/>
                </a:cubicBezTo>
                <a:cubicBezTo>
                  <a:pt x="2078286" y="189781"/>
                  <a:pt x="2079515" y="186761"/>
                  <a:pt x="2079822" y="183766"/>
                </a:cubicBezTo>
                <a:cubicBezTo>
                  <a:pt x="2081025" y="180156"/>
                  <a:pt x="2081998" y="176931"/>
                  <a:pt x="2082740" y="174089"/>
                </a:cubicBezTo>
                <a:cubicBezTo>
                  <a:pt x="2083482" y="171248"/>
                  <a:pt x="2084148" y="168330"/>
                  <a:pt x="2084737" y="165335"/>
                </a:cubicBezTo>
                <a:cubicBezTo>
                  <a:pt x="2085402" y="162903"/>
                  <a:pt x="2086221" y="160701"/>
                  <a:pt x="2087194" y="158730"/>
                </a:cubicBezTo>
                <a:cubicBezTo>
                  <a:pt x="2088167" y="156759"/>
                  <a:pt x="2088986" y="154865"/>
                  <a:pt x="2089651" y="153047"/>
                </a:cubicBezTo>
                <a:cubicBezTo>
                  <a:pt x="2089651" y="151793"/>
                  <a:pt x="2090061" y="148568"/>
                  <a:pt x="2090880" y="143371"/>
                </a:cubicBezTo>
                <a:cubicBezTo>
                  <a:pt x="2091699" y="138175"/>
                  <a:pt x="2092928" y="134847"/>
                  <a:pt x="2094566" y="133388"/>
                </a:cubicBezTo>
                <a:cubicBezTo>
                  <a:pt x="2094400" y="133676"/>
                  <a:pt x="2095052" y="132326"/>
                  <a:pt x="2096523" y="129338"/>
                </a:cubicBezTo>
                <a:cubicBezTo>
                  <a:pt x="2097995" y="126349"/>
                  <a:pt x="2099648" y="123270"/>
                  <a:pt x="2101484" y="120099"/>
                </a:cubicBezTo>
                <a:cubicBezTo>
                  <a:pt x="2103319" y="116929"/>
                  <a:pt x="2104700" y="115215"/>
                  <a:pt x="2105625" y="114957"/>
                </a:cubicBezTo>
                <a:cubicBezTo>
                  <a:pt x="2106265" y="115392"/>
                  <a:pt x="2106930" y="115751"/>
                  <a:pt x="2107622" y="116032"/>
                </a:cubicBezTo>
                <a:cubicBezTo>
                  <a:pt x="2108313" y="116314"/>
                  <a:pt x="2108876" y="116365"/>
                  <a:pt x="2109311" y="116186"/>
                </a:cubicBezTo>
                <a:cubicBezTo>
                  <a:pt x="2109260" y="115008"/>
                  <a:pt x="2109055" y="113984"/>
                  <a:pt x="2108697" y="113114"/>
                </a:cubicBezTo>
                <a:cubicBezTo>
                  <a:pt x="2108338" y="112244"/>
                  <a:pt x="2108134" y="111220"/>
                  <a:pt x="2108082" y="110042"/>
                </a:cubicBezTo>
                <a:cubicBezTo>
                  <a:pt x="2108210" y="109948"/>
                  <a:pt x="2108978" y="108702"/>
                  <a:pt x="2110386" y="106305"/>
                </a:cubicBezTo>
                <a:cubicBezTo>
                  <a:pt x="2111794" y="103907"/>
                  <a:pt x="2113074" y="102149"/>
                  <a:pt x="2114226" y="101031"/>
                </a:cubicBezTo>
                <a:cubicBezTo>
                  <a:pt x="2115480" y="100980"/>
                  <a:pt x="2116658" y="101083"/>
                  <a:pt x="2117759" y="101339"/>
                </a:cubicBezTo>
                <a:cubicBezTo>
                  <a:pt x="2118859" y="101595"/>
                  <a:pt x="2119730" y="102311"/>
                  <a:pt x="2120370" y="103489"/>
                </a:cubicBezTo>
                <a:cubicBezTo>
                  <a:pt x="2120139" y="106603"/>
                  <a:pt x="2119064" y="108566"/>
                  <a:pt x="2117144" y="109376"/>
                </a:cubicBezTo>
                <a:cubicBezTo>
                  <a:pt x="2115224" y="110187"/>
                  <a:pt x="2113842" y="110819"/>
                  <a:pt x="2112997" y="111271"/>
                </a:cubicBezTo>
                <a:cubicBezTo>
                  <a:pt x="2114098" y="112730"/>
                  <a:pt x="2113842" y="114317"/>
                  <a:pt x="2112229" y="116032"/>
                </a:cubicBezTo>
                <a:cubicBezTo>
                  <a:pt x="2110617" y="117747"/>
                  <a:pt x="2109644" y="119437"/>
                  <a:pt x="2109311" y="121101"/>
                </a:cubicBezTo>
                <a:cubicBezTo>
                  <a:pt x="2109644" y="123712"/>
                  <a:pt x="2109388" y="126067"/>
                  <a:pt x="2108543" y="128166"/>
                </a:cubicBezTo>
                <a:cubicBezTo>
                  <a:pt x="2107698" y="130265"/>
                  <a:pt x="2106726" y="132415"/>
                  <a:pt x="2105625" y="134617"/>
                </a:cubicBezTo>
                <a:cubicBezTo>
                  <a:pt x="2105420" y="138763"/>
                  <a:pt x="2104601" y="142552"/>
                  <a:pt x="2103167" y="145982"/>
                </a:cubicBezTo>
                <a:cubicBezTo>
                  <a:pt x="2101734" y="149412"/>
                  <a:pt x="2100915" y="153406"/>
                  <a:pt x="2100710" y="157962"/>
                </a:cubicBezTo>
                <a:cubicBezTo>
                  <a:pt x="2100608" y="159985"/>
                  <a:pt x="2100812" y="161367"/>
                  <a:pt x="2101324" y="162109"/>
                </a:cubicBezTo>
                <a:cubicBezTo>
                  <a:pt x="2101836" y="162852"/>
                  <a:pt x="2103270" y="163108"/>
                  <a:pt x="2105625" y="162877"/>
                </a:cubicBezTo>
                <a:lnTo>
                  <a:pt x="2116683" y="148133"/>
                </a:lnTo>
                <a:cubicBezTo>
                  <a:pt x="2119038" y="146801"/>
                  <a:pt x="2121086" y="145163"/>
                  <a:pt x="2122827" y="143218"/>
                </a:cubicBezTo>
                <a:cubicBezTo>
                  <a:pt x="2124568" y="141272"/>
                  <a:pt x="2126616" y="139634"/>
                  <a:pt x="2128971" y="138303"/>
                </a:cubicBezTo>
                <a:cubicBezTo>
                  <a:pt x="2131505" y="129804"/>
                  <a:pt x="2135447" y="122739"/>
                  <a:pt x="2140797" y="117107"/>
                </a:cubicBezTo>
                <a:cubicBezTo>
                  <a:pt x="2146147" y="111476"/>
                  <a:pt x="2149987" y="104206"/>
                  <a:pt x="2152316" y="95297"/>
                </a:cubicBezTo>
                <a:cubicBezTo>
                  <a:pt x="2152393" y="89922"/>
                  <a:pt x="2152956" y="86133"/>
                  <a:pt x="2154006" y="83932"/>
                </a:cubicBezTo>
                <a:cubicBezTo>
                  <a:pt x="2155055" y="81730"/>
                  <a:pt x="2156131" y="78966"/>
                  <a:pt x="2157231" y="75638"/>
                </a:cubicBezTo>
                <a:cubicBezTo>
                  <a:pt x="2156148" y="73718"/>
                  <a:pt x="2156472" y="71414"/>
                  <a:pt x="2158204" y="68726"/>
                </a:cubicBezTo>
                <a:cubicBezTo>
                  <a:pt x="2159936" y="66038"/>
                  <a:pt x="2160977" y="63427"/>
                  <a:pt x="2161327" y="60893"/>
                </a:cubicBezTo>
                <a:cubicBezTo>
                  <a:pt x="2161592" y="52889"/>
                  <a:pt x="2162803" y="43913"/>
                  <a:pt x="2164962" y="33963"/>
                </a:cubicBezTo>
                <a:cubicBezTo>
                  <a:pt x="2167121" y="24014"/>
                  <a:pt x="2168640" y="14423"/>
                  <a:pt x="2169519" y="5191"/>
                </a:cubicBezTo>
                <a:cubicBezTo>
                  <a:pt x="2169561" y="3143"/>
                  <a:pt x="2169988" y="1709"/>
                  <a:pt x="2170799" y="890"/>
                </a:cubicBezTo>
                <a:cubicBezTo>
                  <a:pt x="2171609" y="71"/>
                  <a:pt x="2172548" y="-134"/>
                  <a:pt x="2173614" y="2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sz="3200">
              <a:solidFill>
                <a:prstClr val="white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pic>
        <p:nvPicPr>
          <p:cNvPr id="927" name="图片 926">
            <a:extLst>
              <a:ext uri="{FF2B5EF4-FFF2-40B4-BE49-F238E27FC236}">
                <a16:creationId xmlns="" xmlns:a16="http://schemas.microsoft.com/office/drawing/2014/main" id="{38701BE3-C146-4E07-A3E3-134A6696BAC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5453"/>
          <a:stretch/>
        </p:blipFill>
        <p:spPr>
          <a:xfrm>
            <a:off x="790404" y="4933866"/>
            <a:ext cx="2319618" cy="1924134"/>
          </a:xfrm>
          <a:prstGeom prst="rect">
            <a:avLst/>
          </a:prstGeom>
        </p:spPr>
      </p:pic>
      <p:pic>
        <p:nvPicPr>
          <p:cNvPr id="937" name="图片 936">
            <a:extLst>
              <a:ext uri="{FF2B5EF4-FFF2-40B4-BE49-F238E27FC236}">
                <a16:creationId xmlns="" xmlns:a16="http://schemas.microsoft.com/office/drawing/2014/main" id="{339EC2E7-9FB4-49A8-9398-8C5792B81C34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5763"/>
          <a:stretch/>
        </p:blipFill>
        <p:spPr>
          <a:xfrm>
            <a:off x="3657600" y="4533529"/>
            <a:ext cx="8534400" cy="2324472"/>
          </a:xfrm>
          <a:prstGeom prst="rect">
            <a:avLst/>
          </a:prstGeom>
        </p:spPr>
      </p:pic>
      <p:pic>
        <p:nvPicPr>
          <p:cNvPr id="940" name="图片 939">
            <a:extLst>
              <a:ext uri="{FF2B5EF4-FFF2-40B4-BE49-F238E27FC236}">
                <a16:creationId xmlns="" xmlns:a16="http://schemas.microsoft.com/office/drawing/2014/main" id="{0CFDBBB9-EC7A-4F35-B6CF-A087B8307F22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31293"/>
            <a:ext cx="4798500" cy="1276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37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D8BC5CD3-E802-4634-AFB0-4BCBFD11944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927"/>
          <a:stretch>
            <a:fillRect/>
          </a:stretch>
        </p:blipFill>
        <p:spPr>
          <a:xfrm>
            <a:off x="4" y="616158"/>
            <a:ext cx="12191997" cy="3458101"/>
          </a:xfrm>
          <a:custGeom>
            <a:avLst/>
            <a:gdLst>
              <a:gd name="connsiteX0" fmla="*/ 4356493 w 12191997"/>
              <a:gd name="connsiteY0" fmla="*/ 0 h 3458101"/>
              <a:gd name="connsiteX1" fmla="*/ 12191997 w 12191997"/>
              <a:gd name="connsiteY1" fmla="*/ 0 h 3458101"/>
              <a:gd name="connsiteX2" fmla="*/ 12191997 w 12191997"/>
              <a:gd name="connsiteY2" fmla="*/ 3458101 h 3458101"/>
              <a:gd name="connsiteX3" fmla="*/ 3390896 w 12191997"/>
              <a:gd name="connsiteY3" fmla="*/ 3458101 h 3458101"/>
              <a:gd name="connsiteX4" fmla="*/ 3390896 w 12191997"/>
              <a:gd name="connsiteY4" fmla="*/ 3355767 h 3458101"/>
              <a:gd name="connsiteX5" fmla="*/ 1171571 w 12191997"/>
              <a:gd name="connsiteY5" fmla="*/ 3355767 h 3458101"/>
              <a:gd name="connsiteX6" fmla="*/ 1171571 w 12191997"/>
              <a:gd name="connsiteY6" fmla="*/ 3458101 h 3458101"/>
              <a:gd name="connsiteX7" fmla="*/ 0 w 12191997"/>
              <a:gd name="connsiteY7" fmla="*/ 3458101 h 3458101"/>
              <a:gd name="connsiteX8" fmla="*/ 0 w 12191997"/>
              <a:gd name="connsiteY8" fmla="*/ 242887 h 3458101"/>
              <a:gd name="connsiteX9" fmla="*/ 4162423 w 12191997"/>
              <a:gd name="connsiteY9" fmla="*/ 242887 h 3458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1997" h="3458101">
                <a:moveTo>
                  <a:pt x="4356493" y="0"/>
                </a:moveTo>
                <a:lnTo>
                  <a:pt x="12191997" y="0"/>
                </a:lnTo>
                <a:lnTo>
                  <a:pt x="12191997" y="3458101"/>
                </a:lnTo>
                <a:lnTo>
                  <a:pt x="3390896" y="3458101"/>
                </a:lnTo>
                <a:lnTo>
                  <a:pt x="3390896" y="3355767"/>
                </a:lnTo>
                <a:lnTo>
                  <a:pt x="1171571" y="3355767"/>
                </a:lnTo>
                <a:lnTo>
                  <a:pt x="1171571" y="3458101"/>
                </a:lnTo>
                <a:lnTo>
                  <a:pt x="0" y="3458101"/>
                </a:lnTo>
                <a:lnTo>
                  <a:pt x="0" y="242887"/>
                </a:lnTo>
                <a:lnTo>
                  <a:pt x="4162423" y="242887"/>
                </a:lnTo>
                <a:close/>
              </a:path>
            </a:pathLst>
          </a:custGeom>
        </p:spPr>
      </p:pic>
      <p:sp>
        <p:nvSpPr>
          <p:cNvPr id="18" name="任意多边形: 形状 17">
            <a:extLst>
              <a:ext uri="{FF2B5EF4-FFF2-40B4-BE49-F238E27FC236}">
                <a16:creationId xmlns="" xmlns:a16="http://schemas.microsoft.com/office/drawing/2014/main" id="{75818E38-DC0A-4194-929E-328024F7276D}"/>
              </a:ext>
            </a:extLst>
          </p:cNvPr>
          <p:cNvSpPr/>
          <p:nvPr/>
        </p:nvSpPr>
        <p:spPr>
          <a:xfrm>
            <a:off x="0" y="678911"/>
            <a:ext cx="4239469" cy="129917"/>
          </a:xfrm>
          <a:custGeom>
            <a:avLst/>
            <a:gdLst>
              <a:gd name="connsiteX0" fmla="*/ 0 w 4239469"/>
              <a:gd name="connsiteY0" fmla="*/ 0 h 129917"/>
              <a:gd name="connsiteX1" fmla="*/ 4239469 w 4239469"/>
              <a:gd name="connsiteY1" fmla="*/ 0 h 129917"/>
              <a:gd name="connsiteX2" fmla="*/ 4135664 w 4239469"/>
              <a:gd name="connsiteY2" fmla="*/ 129917 h 129917"/>
              <a:gd name="connsiteX3" fmla="*/ 0 w 4239469"/>
              <a:gd name="connsiteY3" fmla="*/ 129917 h 129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39469" h="129917">
                <a:moveTo>
                  <a:pt x="0" y="0"/>
                </a:moveTo>
                <a:lnTo>
                  <a:pt x="4239469" y="0"/>
                </a:lnTo>
                <a:lnTo>
                  <a:pt x="4135664" y="129917"/>
                </a:lnTo>
                <a:lnTo>
                  <a:pt x="0" y="129917"/>
                </a:lnTo>
                <a:close/>
              </a:path>
            </a:pathLst>
          </a:custGeom>
          <a:solidFill>
            <a:srgbClr val="B64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74346DEF-9E22-43C4-9735-D10D217C806A}"/>
              </a:ext>
            </a:extLst>
          </p:cNvPr>
          <p:cNvSpPr/>
          <p:nvPr/>
        </p:nvSpPr>
        <p:spPr>
          <a:xfrm>
            <a:off x="1797055" y="4945128"/>
            <a:ext cx="84708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solidFill>
                  <a:srgbClr val="B640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“一带一路”与中华文化海外传播</a:t>
            </a:r>
            <a:endParaRPr lang="en-US" altLang="zh-CN" sz="4000" b="1" dirty="0">
              <a:solidFill>
                <a:srgbClr val="B640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953A78C6-E5A9-4C41-81F9-3E231140644A}"/>
              </a:ext>
            </a:extLst>
          </p:cNvPr>
          <p:cNvGrpSpPr/>
          <p:nvPr/>
        </p:nvGrpSpPr>
        <p:grpSpPr>
          <a:xfrm>
            <a:off x="3558012" y="5869101"/>
            <a:ext cx="6091976" cy="400110"/>
            <a:chOff x="4239469" y="5832942"/>
            <a:chExt cx="6091976" cy="400110"/>
          </a:xfrm>
        </p:grpSpPr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95FC9666-F746-48EE-B5EE-481E99362F7C}"/>
                </a:ext>
              </a:extLst>
            </p:cNvPr>
            <p:cNvSpPr/>
            <p:nvPr/>
          </p:nvSpPr>
          <p:spPr>
            <a:xfrm>
              <a:off x="4239469" y="5832942"/>
              <a:ext cx="274319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0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</a:t>
              </a:r>
              <a:r>
                <a:rPr lang="zh-CN" altLang="en-US" sz="20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人：</a:t>
              </a:r>
              <a:r>
                <a:rPr lang="en-US" altLang="zh-CN" sz="20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@</a:t>
              </a:r>
              <a:r>
                <a:rPr lang="zh-CN" altLang="en-US" sz="20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冯注龙</a:t>
              </a:r>
              <a:endParaRPr lang="zh-CN" altLang="en-US" sz="200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53789932-3710-42F1-96E2-DDA5E42936DF}"/>
                </a:ext>
              </a:extLst>
            </p:cNvPr>
            <p:cNvSpPr/>
            <p:nvPr/>
          </p:nvSpPr>
          <p:spPr>
            <a:xfrm>
              <a:off x="6700848" y="5832942"/>
              <a:ext cx="363059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0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部门：战略忽悠局</a:t>
              </a:r>
              <a:endParaRPr lang="zh-CN" altLang="en-US" sz="200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4194D510-ADF9-4E3C-94A7-DE94E485E79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" y="2084440"/>
            <a:ext cx="12192000" cy="235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64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DC65BE00-568A-45A7-BE66-2C0F244B4EB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6E9BEF53-5D0E-412D-B69C-966CC3CD00F1}"/>
              </a:ext>
            </a:extLst>
          </p:cNvPr>
          <p:cNvSpPr txBox="1"/>
          <p:nvPr/>
        </p:nvSpPr>
        <p:spPr>
          <a:xfrm>
            <a:off x="3883418" y="2095364"/>
            <a:ext cx="969122" cy="456143"/>
          </a:xfrm>
          <a:custGeom>
            <a:avLst/>
            <a:gdLst/>
            <a:ahLst/>
            <a:cxnLst/>
            <a:rect l="l" t="t" r="r" b="b"/>
            <a:pathLst>
              <a:path w="969122" h="456143">
                <a:moveTo>
                  <a:pt x="735950" y="2915"/>
                </a:moveTo>
                <a:cubicBezTo>
                  <a:pt x="737893" y="2915"/>
                  <a:pt x="738864" y="3401"/>
                  <a:pt x="738864" y="4372"/>
                </a:cubicBezTo>
                <a:cubicBezTo>
                  <a:pt x="738864" y="5344"/>
                  <a:pt x="738136" y="5830"/>
                  <a:pt x="736678" y="5830"/>
                </a:cubicBezTo>
                <a:cubicBezTo>
                  <a:pt x="735221" y="5830"/>
                  <a:pt x="734492" y="5344"/>
                  <a:pt x="734492" y="4372"/>
                </a:cubicBezTo>
                <a:cubicBezTo>
                  <a:pt x="734492" y="3401"/>
                  <a:pt x="734978" y="2915"/>
                  <a:pt x="735950" y="2915"/>
                </a:cubicBezTo>
                <a:close/>
                <a:moveTo>
                  <a:pt x="749066" y="0"/>
                </a:moveTo>
                <a:cubicBezTo>
                  <a:pt x="751009" y="3887"/>
                  <a:pt x="754166" y="6558"/>
                  <a:pt x="758538" y="8016"/>
                </a:cubicBezTo>
                <a:cubicBezTo>
                  <a:pt x="762910" y="9473"/>
                  <a:pt x="766068" y="10687"/>
                  <a:pt x="768011" y="11659"/>
                </a:cubicBezTo>
                <a:cubicBezTo>
                  <a:pt x="769954" y="12631"/>
                  <a:pt x="772868" y="15545"/>
                  <a:pt x="776755" y="20403"/>
                </a:cubicBezTo>
                <a:cubicBezTo>
                  <a:pt x="780641" y="25261"/>
                  <a:pt x="783070" y="27690"/>
                  <a:pt x="784041" y="27690"/>
                </a:cubicBezTo>
                <a:cubicBezTo>
                  <a:pt x="787928" y="29633"/>
                  <a:pt x="793271" y="30604"/>
                  <a:pt x="800072" y="30604"/>
                </a:cubicBezTo>
                <a:cubicBezTo>
                  <a:pt x="806873" y="30604"/>
                  <a:pt x="812216" y="31090"/>
                  <a:pt x="816102" y="32062"/>
                </a:cubicBezTo>
                <a:lnTo>
                  <a:pt x="864194" y="39348"/>
                </a:lnTo>
                <a:cubicBezTo>
                  <a:pt x="877796" y="41291"/>
                  <a:pt x="891398" y="48092"/>
                  <a:pt x="904999" y="59751"/>
                </a:cubicBezTo>
                <a:cubicBezTo>
                  <a:pt x="905971" y="61694"/>
                  <a:pt x="907914" y="64123"/>
                  <a:pt x="910829" y="67037"/>
                </a:cubicBezTo>
                <a:lnTo>
                  <a:pt x="916658" y="72867"/>
                </a:lnTo>
                <a:cubicBezTo>
                  <a:pt x="922487" y="79668"/>
                  <a:pt x="928316" y="85497"/>
                  <a:pt x="934146" y="90355"/>
                </a:cubicBezTo>
                <a:cubicBezTo>
                  <a:pt x="939975" y="95212"/>
                  <a:pt x="945562" y="100313"/>
                  <a:pt x="950905" y="105656"/>
                </a:cubicBezTo>
                <a:cubicBezTo>
                  <a:pt x="956249" y="111000"/>
                  <a:pt x="960621" y="117072"/>
                  <a:pt x="964021" y="123873"/>
                </a:cubicBezTo>
                <a:cubicBezTo>
                  <a:pt x="967421" y="130674"/>
                  <a:pt x="969122" y="139418"/>
                  <a:pt x="969122" y="150105"/>
                </a:cubicBezTo>
                <a:cubicBezTo>
                  <a:pt x="969122" y="152048"/>
                  <a:pt x="968879" y="156663"/>
                  <a:pt x="968393" y="163949"/>
                </a:cubicBezTo>
                <a:cubicBezTo>
                  <a:pt x="967907" y="171236"/>
                  <a:pt x="966693" y="175365"/>
                  <a:pt x="964750" y="176337"/>
                </a:cubicBezTo>
                <a:lnTo>
                  <a:pt x="861280" y="204026"/>
                </a:lnTo>
                <a:cubicBezTo>
                  <a:pt x="857393" y="209855"/>
                  <a:pt x="854236" y="212770"/>
                  <a:pt x="851807" y="212770"/>
                </a:cubicBezTo>
                <a:cubicBezTo>
                  <a:pt x="849378" y="212770"/>
                  <a:pt x="845735" y="213984"/>
                  <a:pt x="840877" y="216413"/>
                </a:cubicBezTo>
                <a:cubicBezTo>
                  <a:pt x="836019" y="218842"/>
                  <a:pt x="834562" y="221757"/>
                  <a:pt x="836505" y="225157"/>
                </a:cubicBezTo>
                <a:cubicBezTo>
                  <a:pt x="838448" y="228558"/>
                  <a:pt x="836991" y="232201"/>
                  <a:pt x="832133" y="236087"/>
                </a:cubicBezTo>
                <a:cubicBezTo>
                  <a:pt x="831161" y="237059"/>
                  <a:pt x="828004" y="238516"/>
                  <a:pt x="822660" y="240459"/>
                </a:cubicBezTo>
                <a:cubicBezTo>
                  <a:pt x="817317" y="242402"/>
                  <a:pt x="814159" y="243617"/>
                  <a:pt x="813188" y="244102"/>
                </a:cubicBezTo>
                <a:cubicBezTo>
                  <a:pt x="812216" y="244588"/>
                  <a:pt x="810030" y="246531"/>
                  <a:pt x="806630" y="249932"/>
                </a:cubicBezTo>
                <a:cubicBezTo>
                  <a:pt x="803229" y="253332"/>
                  <a:pt x="801043" y="255518"/>
                  <a:pt x="800072" y="256490"/>
                </a:cubicBezTo>
                <a:cubicBezTo>
                  <a:pt x="796186" y="259404"/>
                  <a:pt x="787442" y="263533"/>
                  <a:pt x="773840" y="268877"/>
                </a:cubicBezTo>
                <a:cubicBezTo>
                  <a:pt x="760238" y="274220"/>
                  <a:pt x="746151" y="279564"/>
                  <a:pt x="731578" y="284907"/>
                </a:cubicBezTo>
                <a:cubicBezTo>
                  <a:pt x="717004" y="290251"/>
                  <a:pt x="703646" y="295352"/>
                  <a:pt x="691501" y="300209"/>
                </a:cubicBezTo>
                <a:cubicBezTo>
                  <a:pt x="679357" y="305067"/>
                  <a:pt x="672799" y="308953"/>
                  <a:pt x="671827" y="311868"/>
                </a:cubicBezTo>
                <a:cubicBezTo>
                  <a:pt x="668913" y="312839"/>
                  <a:pt x="664298" y="314297"/>
                  <a:pt x="657983" y="316240"/>
                </a:cubicBezTo>
                <a:cubicBezTo>
                  <a:pt x="651668" y="318183"/>
                  <a:pt x="645110" y="320126"/>
                  <a:pt x="638309" y="322069"/>
                </a:cubicBezTo>
                <a:lnTo>
                  <a:pt x="617906" y="327898"/>
                </a:lnTo>
                <a:lnTo>
                  <a:pt x="604790" y="332270"/>
                </a:lnTo>
                <a:lnTo>
                  <a:pt x="588760" y="339557"/>
                </a:lnTo>
                <a:lnTo>
                  <a:pt x="572729" y="348301"/>
                </a:lnTo>
                <a:cubicBezTo>
                  <a:pt x="570786" y="349273"/>
                  <a:pt x="566900" y="349273"/>
                  <a:pt x="561071" y="348301"/>
                </a:cubicBezTo>
                <a:lnTo>
                  <a:pt x="552327" y="348301"/>
                </a:lnTo>
                <a:cubicBezTo>
                  <a:pt x="543583" y="350244"/>
                  <a:pt x="534110" y="353402"/>
                  <a:pt x="523909" y="357774"/>
                </a:cubicBezTo>
                <a:cubicBezTo>
                  <a:pt x="513708" y="362146"/>
                  <a:pt x="504235" y="364332"/>
                  <a:pt x="495491" y="364332"/>
                </a:cubicBezTo>
                <a:cubicBezTo>
                  <a:pt x="495491" y="357531"/>
                  <a:pt x="496948" y="352187"/>
                  <a:pt x="499863" y="348301"/>
                </a:cubicBezTo>
                <a:cubicBezTo>
                  <a:pt x="502778" y="344415"/>
                  <a:pt x="506178" y="341743"/>
                  <a:pt x="510064" y="340286"/>
                </a:cubicBezTo>
                <a:cubicBezTo>
                  <a:pt x="513950" y="338828"/>
                  <a:pt x="517351" y="337614"/>
                  <a:pt x="520265" y="336642"/>
                </a:cubicBezTo>
                <a:cubicBezTo>
                  <a:pt x="523180" y="335671"/>
                  <a:pt x="524637" y="333728"/>
                  <a:pt x="524637" y="330813"/>
                </a:cubicBezTo>
                <a:lnTo>
                  <a:pt x="524637" y="327898"/>
                </a:lnTo>
                <a:lnTo>
                  <a:pt x="483832" y="341014"/>
                </a:lnTo>
                <a:lnTo>
                  <a:pt x="478003" y="349758"/>
                </a:lnTo>
                <a:cubicBezTo>
                  <a:pt x="476060" y="351701"/>
                  <a:pt x="474117" y="354130"/>
                  <a:pt x="472174" y="357045"/>
                </a:cubicBezTo>
                <a:cubicBezTo>
                  <a:pt x="470231" y="359960"/>
                  <a:pt x="468773" y="362389"/>
                  <a:pt x="467802" y="364332"/>
                </a:cubicBezTo>
                <a:cubicBezTo>
                  <a:pt x="465859" y="368218"/>
                  <a:pt x="464887" y="372104"/>
                  <a:pt x="464887" y="375990"/>
                </a:cubicBezTo>
                <a:cubicBezTo>
                  <a:pt x="464887" y="379876"/>
                  <a:pt x="463430" y="382791"/>
                  <a:pt x="460515" y="384734"/>
                </a:cubicBezTo>
                <a:lnTo>
                  <a:pt x="440113" y="394936"/>
                </a:lnTo>
                <a:cubicBezTo>
                  <a:pt x="432340" y="399793"/>
                  <a:pt x="424568" y="403194"/>
                  <a:pt x="416795" y="405137"/>
                </a:cubicBezTo>
                <a:lnTo>
                  <a:pt x="413881" y="405137"/>
                </a:lnTo>
                <a:cubicBezTo>
                  <a:pt x="413881" y="403194"/>
                  <a:pt x="413638" y="400765"/>
                  <a:pt x="413152" y="397850"/>
                </a:cubicBezTo>
                <a:cubicBezTo>
                  <a:pt x="412666" y="394936"/>
                  <a:pt x="410966" y="392992"/>
                  <a:pt x="408051" y="392021"/>
                </a:cubicBezTo>
                <a:cubicBezTo>
                  <a:pt x="406108" y="393964"/>
                  <a:pt x="403679" y="395907"/>
                  <a:pt x="400765" y="397850"/>
                </a:cubicBezTo>
                <a:cubicBezTo>
                  <a:pt x="397850" y="399793"/>
                  <a:pt x="394936" y="400765"/>
                  <a:pt x="392021" y="400765"/>
                </a:cubicBezTo>
                <a:cubicBezTo>
                  <a:pt x="392021" y="397850"/>
                  <a:pt x="392750" y="395421"/>
                  <a:pt x="394207" y="393478"/>
                </a:cubicBezTo>
                <a:cubicBezTo>
                  <a:pt x="395664" y="391535"/>
                  <a:pt x="396393" y="388620"/>
                  <a:pt x="396393" y="384734"/>
                </a:cubicBezTo>
                <a:cubicBezTo>
                  <a:pt x="392507" y="384734"/>
                  <a:pt x="386920" y="386434"/>
                  <a:pt x="379634" y="389835"/>
                </a:cubicBezTo>
                <a:cubicBezTo>
                  <a:pt x="372347" y="393235"/>
                  <a:pt x="365060" y="397121"/>
                  <a:pt x="357774" y="401493"/>
                </a:cubicBezTo>
                <a:cubicBezTo>
                  <a:pt x="350487" y="405865"/>
                  <a:pt x="343929" y="409752"/>
                  <a:pt x="338100" y="413152"/>
                </a:cubicBezTo>
                <a:cubicBezTo>
                  <a:pt x="332271" y="416552"/>
                  <a:pt x="327899" y="417767"/>
                  <a:pt x="324984" y="416795"/>
                </a:cubicBezTo>
                <a:cubicBezTo>
                  <a:pt x="324012" y="418738"/>
                  <a:pt x="322555" y="421167"/>
                  <a:pt x="320612" y="424082"/>
                </a:cubicBezTo>
                <a:lnTo>
                  <a:pt x="316240" y="432826"/>
                </a:lnTo>
                <a:cubicBezTo>
                  <a:pt x="314297" y="434769"/>
                  <a:pt x="309196" y="435498"/>
                  <a:pt x="300938" y="435012"/>
                </a:cubicBezTo>
                <a:cubicBezTo>
                  <a:pt x="292680" y="434526"/>
                  <a:pt x="287093" y="435255"/>
                  <a:pt x="284179" y="437198"/>
                </a:cubicBezTo>
                <a:cubicBezTo>
                  <a:pt x="268634" y="442056"/>
                  <a:pt x="252603" y="446428"/>
                  <a:pt x="236087" y="450314"/>
                </a:cubicBezTo>
                <a:cubicBezTo>
                  <a:pt x="219571" y="454200"/>
                  <a:pt x="203054" y="456143"/>
                  <a:pt x="186538" y="456143"/>
                </a:cubicBezTo>
                <a:lnTo>
                  <a:pt x="171965" y="456143"/>
                </a:lnTo>
                <a:cubicBezTo>
                  <a:pt x="170022" y="452257"/>
                  <a:pt x="163707" y="449342"/>
                  <a:pt x="153020" y="447399"/>
                </a:cubicBezTo>
                <a:cubicBezTo>
                  <a:pt x="142332" y="445456"/>
                  <a:pt x="135532" y="444485"/>
                  <a:pt x="132617" y="444485"/>
                </a:cubicBezTo>
                <a:cubicBezTo>
                  <a:pt x="127759" y="444485"/>
                  <a:pt x="122901" y="445213"/>
                  <a:pt x="118044" y="446670"/>
                </a:cubicBezTo>
                <a:cubicBezTo>
                  <a:pt x="113186" y="448128"/>
                  <a:pt x="108328" y="448856"/>
                  <a:pt x="103470" y="448856"/>
                </a:cubicBezTo>
                <a:lnTo>
                  <a:pt x="100556" y="448856"/>
                </a:lnTo>
                <a:cubicBezTo>
                  <a:pt x="81125" y="430397"/>
                  <a:pt x="63637" y="411695"/>
                  <a:pt x="48092" y="392750"/>
                </a:cubicBezTo>
                <a:cubicBezTo>
                  <a:pt x="32547" y="373804"/>
                  <a:pt x="16517" y="353645"/>
                  <a:pt x="0" y="332270"/>
                </a:cubicBezTo>
                <a:cubicBezTo>
                  <a:pt x="972" y="330327"/>
                  <a:pt x="4372" y="324498"/>
                  <a:pt x="10202" y="314783"/>
                </a:cubicBezTo>
                <a:cubicBezTo>
                  <a:pt x="16031" y="305067"/>
                  <a:pt x="21860" y="300209"/>
                  <a:pt x="27690" y="300209"/>
                </a:cubicBezTo>
                <a:cubicBezTo>
                  <a:pt x="33519" y="300209"/>
                  <a:pt x="39105" y="300938"/>
                  <a:pt x="44449" y="302395"/>
                </a:cubicBezTo>
                <a:cubicBezTo>
                  <a:pt x="49792" y="303853"/>
                  <a:pt x="55379" y="304581"/>
                  <a:pt x="61208" y="304581"/>
                </a:cubicBezTo>
                <a:cubicBezTo>
                  <a:pt x="68980" y="304581"/>
                  <a:pt x="77967" y="302152"/>
                  <a:pt x="88169" y="297295"/>
                </a:cubicBezTo>
                <a:cubicBezTo>
                  <a:pt x="98370" y="292437"/>
                  <a:pt x="107842" y="290980"/>
                  <a:pt x="116586" y="292923"/>
                </a:cubicBezTo>
                <a:lnTo>
                  <a:pt x="204026" y="252118"/>
                </a:lnTo>
                <a:cubicBezTo>
                  <a:pt x="204997" y="255032"/>
                  <a:pt x="206941" y="256490"/>
                  <a:pt x="209855" y="256490"/>
                </a:cubicBezTo>
                <a:lnTo>
                  <a:pt x="212770" y="256490"/>
                </a:lnTo>
                <a:cubicBezTo>
                  <a:pt x="213741" y="255518"/>
                  <a:pt x="215685" y="253332"/>
                  <a:pt x="218599" y="249932"/>
                </a:cubicBezTo>
                <a:cubicBezTo>
                  <a:pt x="221514" y="246531"/>
                  <a:pt x="223457" y="244588"/>
                  <a:pt x="224428" y="244102"/>
                </a:cubicBezTo>
                <a:cubicBezTo>
                  <a:pt x="225400" y="243617"/>
                  <a:pt x="226857" y="243859"/>
                  <a:pt x="228800" y="244831"/>
                </a:cubicBezTo>
                <a:cubicBezTo>
                  <a:pt x="230744" y="245802"/>
                  <a:pt x="231715" y="246774"/>
                  <a:pt x="231715" y="247746"/>
                </a:cubicBezTo>
                <a:cubicBezTo>
                  <a:pt x="234630" y="246774"/>
                  <a:pt x="239973" y="244588"/>
                  <a:pt x="247746" y="241188"/>
                </a:cubicBezTo>
                <a:cubicBezTo>
                  <a:pt x="255518" y="237787"/>
                  <a:pt x="263776" y="234144"/>
                  <a:pt x="272520" y="230258"/>
                </a:cubicBezTo>
                <a:cubicBezTo>
                  <a:pt x="281264" y="226372"/>
                  <a:pt x="289037" y="222485"/>
                  <a:pt x="295837" y="218599"/>
                </a:cubicBezTo>
                <a:lnTo>
                  <a:pt x="311868" y="212770"/>
                </a:lnTo>
                <a:cubicBezTo>
                  <a:pt x="313811" y="211798"/>
                  <a:pt x="316483" y="210584"/>
                  <a:pt x="319883" y="209127"/>
                </a:cubicBezTo>
                <a:cubicBezTo>
                  <a:pt x="323284" y="207669"/>
                  <a:pt x="325956" y="207426"/>
                  <a:pt x="327899" y="208398"/>
                </a:cubicBezTo>
                <a:lnTo>
                  <a:pt x="520265" y="128245"/>
                </a:lnTo>
                <a:cubicBezTo>
                  <a:pt x="523180" y="129217"/>
                  <a:pt x="528767" y="128002"/>
                  <a:pt x="537025" y="124602"/>
                </a:cubicBezTo>
                <a:cubicBezTo>
                  <a:pt x="545283" y="121201"/>
                  <a:pt x="554027" y="117072"/>
                  <a:pt x="563257" y="112214"/>
                </a:cubicBezTo>
                <a:cubicBezTo>
                  <a:pt x="572486" y="107357"/>
                  <a:pt x="581473" y="102499"/>
                  <a:pt x="590217" y="97641"/>
                </a:cubicBezTo>
                <a:cubicBezTo>
                  <a:pt x="598961" y="92783"/>
                  <a:pt x="605276" y="89869"/>
                  <a:pt x="609162" y="88897"/>
                </a:cubicBezTo>
                <a:lnTo>
                  <a:pt x="626650" y="83068"/>
                </a:lnTo>
                <a:lnTo>
                  <a:pt x="655797" y="74324"/>
                </a:lnTo>
                <a:cubicBezTo>
                  <a:pt x="666484" y="71409"/>
                  <a:pt x="676199" y="68495"/>
                  <a:pt x="684943" y="65580"/>
                </a:cubicBezTo>
                <a:cubicBezTo>
                  <a:pt x="693687" y="62665"/>
                  <a:pt x="700002" y="60722"/>
                  <a:pt x="703888" y="59751"/>
                </a:cubicBezTo>
                <a:cubicBezTo>
                  <a:pt x="708746" y="52950"/>
                  <a:pt x="715547" y="49064"/>
                  <a:pt x="724291" y="48092"/>
                </a:cubicBezTo>
                <a:cubicBezTo>
                  <a:pt x="733035" y="47121"/>
                  <a:pt x="737407" y="43234"/>
                  <a:pt x="737407" y="36434"/>
                </a:cubicBezTo>
                <a:cubicBezTo>
                  <a:pt x="737407" y="33519"/>
                  <a:pt x="736678" y="30604"/>
                  <a:pt x="735221" y="27690"/>
                </a:cubicBezTo>
                <a:cubicBezTo>
                  <a:pt x="733764" y="24775"/>
                  <a:pt x="733035" y="21374"/>
                  <a:pt x="733035" y="17488"/>
                </a:cubicBezTo>
                <a:lnTo>
                  <a:pt x="733035" y="16031"/>
                </a:lnTo>
                <a:cubicBezTo>
                  <a:pt x="734006" y="14088"/>
                  <a:pt x="736435" y="11416"/>
                  <a:pt x="740322" y="8016"/>
                </a:cubicBezTo>
                <a:cubicBezTo>
                  <a:pt x="744208" y="4615"/>
                  <a:pt x="747122" y="1944"/>
                  <a:pt x="74906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latin typeface="方正字迹-邢体草书简体" panose="03000502000000000000" pitchFamily="66" charset="-122"/>
              <a:ea typeface="方正字迹-邢体草书简体" panose="03000502000000000000" pitchFamily="66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7A80B87D-9FC7-43A6-A01B-21253F3D96BF}"/>
              </a:ext>
            </a:extLst>
          </p:cNvPr>
          <p:cNvSpPr txBox="1"/>
          <p:nvPr/>
        </p:nvSpPr>
        <p:spPr>
          <a:xfrm>
            <a:off x="4914672" y="1486364"/>
            <a:ext cx="833590" cy="1406318"/>
          </a:xfrm>
          <a:custGeom>
            <a:avLst/>
            <a:gdLst/>
            <a:ahLst/>
            <a:cxnLst/>
            <a:rect l="l" t="t" r="r" b="b"/>
            <a:pathLst>
              <a:path w="833590" h="1406318">
                <a:moveTo>
                  <a:pt x="482375" y="1381544"/>
                </a:moveTo>
                <a:cubicBezTo>
                  <a:pt x="483346" y="1381544"/>
                  <a:pt x="483832" y="1382030"/>
                  <a:pt x="483832" y="1383001"/>
                </a:cubicBezTo>
                <a:cubicBezTo>
                  <a:pt x="483832" y="1383973"/>
                  <a:pt x="483346" y="1384459"/>
                  <a:pt x="482375" y="1384459"/>
                </a:cubicBezTo>
                <a:close/>
                <a:moveTo>
                  <a:pt x="483832" y="1371343"/>
                </a:moveTo>
                <a:lnTo>
                  <a:pt x="483832" y="1372800"/>
                </a:lnTo>
                <a:cubicBezTo>
                  <a:pt x="483832" y="1375715"/>
                  <a:pt x="483346" y="1378143"/>
                  <a:pt x="482375" y="1380087"/>
                </a:cubicBezTo>
                <a:cubicBezTo>
                  <a:pt x="481403" y="1379115"/>
                  <a:pt x="480432" y="1378629"/>
                  <a:pt x="479460" y="1378629"/>
                </a:cubicBezTo>
                <a:lnTo>
                  <a:pt x="478003" y="1375715"/>
                </a:lnTo>
                <a:cubicBezTo>
                  <a:pt x="478003" y="1372800"/>
                  <a:pt x="479946" y="1371343"/>
                  <a:pt x="483832" y="1371343"/>
                </a:cubicBezTo>
                <a:close/>
                <a:moveTo>
                  <a:pt x="480917" y="1331995"/>
                </a:moveTo>
                <a:cubicBezTo>
                  <a:pt x="482860" y="1331995"/>
                  <a:pt x="484561" y="1332724"/>
                  <a:pt x="486018" y="1334181"/>
                </a:cubicBezTo>
                <a:cubicBezTo>
                  <a:pt x="487475" y="1335638"/>
                  <a:pt x="489176" y="1336367"/>
                  <a:pt x="491119" y="1336367"/>
                </a:cubicBezTo>
                <a:cubicBezTo>
                  <a:pt x="491119" y="1338310"/>
                  <a:pt x="490390" y="1339767"/>
                  <a:pt x="488933" y="1340739"/>
                </a:cubicBezTo>
                <a:cubicBezTo>
                  <a:pt x="487475" y="1341710"/>
                  <a:pt x="486747" y="1343168"/>
                  <a:pt x="486747" y="1345111"/>
                </a:cubicBezTo>
                <a:cubicBezTo>
                  <a:pt x="485775" y="1345111"/>
                  <a:pt x="485289" y="1345597"/>
                  <a:pt x="485289" y="1346568"/>
                </a:cubicBezTo>
                <a:cubicBezTo>
                  <a:pt x="485289" y="1347540"/>
                  <a:pt x="484804" y="1348025"/>
                  <a:pt x="483832" y="1348025"/>
                </a:cubicBezTo>
                <a:cubicBezTo>
                  <a:pt x="482860" y="1348025"/>
                  <a:pt x="481889" y="1345597"/>
                  <a:pt x="480917" y="1340739"/>
                </a:cubicBezTo>
                <a:close/>
                <a:moveTo>
                  <a:pt x="467801" y="1330537"/>
                </a:moveTo>
                <a:lnTo>
                  <a:pt x="469259" y="1330537"/>
                </a:lnTo>
                <a:cubicBezTo>
                  <a:pt x="470230" y="1334424"/>
                  <a:pt x="470716" y="1339767"/>
                  <a:pt x="470716" y="1346568"/>
                </a:cubicBezTo>
                <a:lnTo>
                  <a:pt x="470716" y="1352397"/>
                </a:lnTo>
                <a:cubicBezTo>
                  <a:pt x="471688" y="1354341"/>
                  <a:pt x="471202" y="1356284"/>
                  <a:pt x="469259" y="1358227"/>
                </a:cubicBezTo>
                <a:cubicBezTo>
                  <a:pt x="470230" y="1372800"/>
                  <a:pt x="469259" y="1388831"/>
                  <a:pt x="466344" y="1406318"/>
                </a:cubicBezTo>
                <a:cubicBezTo>
                  <a:pt x="464401" y="1394660"/>
                  <a:pt x="463429" y="1382515"/>
                  <a:pt x="463429" y="1369885"/>
                </a:cubicBezTo>
                <a:cubicBezTo>
                  <a:pt x="463429" y="1359198"/>
                  <a:pt x="463915" y="1348511"/>
                  <a:pt x="464887" y="1337824"/>
                </a:cubicBezTo>
                <a:cubicBezTo>
                  <a:pt x="462944" y="1337824"/>
                  <a:pt x="461972" y="1336610"/>
                  <a:pt x="461972" y="1334181"/>
                </a:cubicBezTo>
                <a:cubicBezTo>
                  <a:pt x="461972" y="1331752"/>
                  <a:pt x="463915" y="1330537"/>
                  <a:pt x="467801" y="1330537"/>
                </a:cubicBezTo>
                <a:close/>
                <a:moveTo>
                  <a:pt x="480917" y="1297019"/>
                </a:moveTo>
                <a:cubicBezTo>
                  <a:pt x="475088" y="1297019"/>
                  <a:pt x="472173" y="1299934"/>
                  <a:pt x="472173" y="1305763"/>
                </a:cubicBezTo>
                <a:cubicBezTo>
                  <a:pt x="472173" y="1308678"/>
                  <a:pt x="473631" y="1310135"/>
                  <a:pt x="476545" y="1310135"/>
                </a:cubicBezTo>
                <a:lnTo>
                  <a:pt x="479460" y="1307220"/>
                </a:lnTo>
                <a:lnTo>
                  <a:pt x="480917" y="1311592"/>
                </a:lnTo>
                <a:close/>
                <a:moveTo>
                  <a:pt x="505692" y="1247470"/>
                </a:moveTo>
                <a:lnTo>
                  <a:pt x="504235" y="1248927"/>
                </a:lnTo>
                <a:lnTo>
                  <a:pt x="507149" y="1251842"/>
                </a:lnTo>
                <a:lnTo>
                  <a:pt x="508607" y="1250385"/>
                </a:lnTo>
                <a:cubicBezTo>
                  <a:pt x="508607" y="1248442"/>
                  <a:pt x="507635" y="1247470"/>
                  <a:pt x="505692" y="1247470"/>
                </a:cubicBezTo>
                <a:close/>
                <a:moveTo>
                  <a:pt x="227343" y="852535"/>
                </a:moveTo>
                <a:lnTo>
                  <a:pt x="236087" y="852535"/>
                </a:lnTo>
                <a:cubicBezTo>
                  <a:pt x="233172" y="858364"/>
                  <a:pt x="228314" y="861279"/>
                  <a:pt x="221513" y="861279"/>
                </a:cubicBezTo>
                <a:cubicBezTo>
                  <a:pt x="221513" y="856421"/>
                  <a:pt x="223457" y="853506"/>
                  <a:pt x="227343" y="852535"/>
                </a:cubicBezTo>
                <a:close/>
                <a:moveTo>
                  <a:pt x="307496" y="801528"/>
                </a:moveTo>
                <a:lnTo>
                  <a:pt x="308953" y="801528"/>
                </a:lnTo>
                <a:lnTo>
                  <a:pt x="308953" y="802986"/>
                </a:lnTo>
                <a:cubicBezTo>
                  <a:pt x="307981" y="802986"/>
                  <a:pt x="307496" y="802500"/>
                  <a:pt x="307496" y="801528"/>
                </a:cubicBezTo>
                <a:close/>
                <a:moveTo>
                  <a:pt x="348301" y="754894"/>
                </a:moveTo>
                <a:cubicBezTo>
                  <a:pt x="347329" y="755866"/>
                  <a:pt x="346115" y="757080"/>
                  <a:pt x="344657" y="758537"/>
                </a:cubicBezTo>
                <a:cubicBezTo>
                  <a:pt x="343200" y="759995"/>
                  <a:pt x="342471" y="762181"/>
                  <a:pt x="342471" y="765095"/>
                </a:cubicBezTo>
                <a:cubicBezTo>
                  <a:pt x="344415" y="765095"/>
                  <a:pt x="346358" y="764367"/>
                  <a:pt x="348301" y="762909"/>
                </a:cubicBezTo>
                <a:cubicBezTo>
                  <a:pt x="350244" y="761452"/>
                  <a:pt x="351215" y="759752"/>
                  <a:pt x="351215" y="757809"/>
                </a:cubicBezTo>
                <a:close/>
                <a:moveTo>
                  <a:pt x="377447" y="724290"/>
                </a:moveTo>
                <a:cubicBezTo>
                  <a:pt x="374533" y="729148"/>
                  <a:pt x="373075" y="732548"/>
                  <a:pt x="373075" y="734492"/>
                </a:cubicBezTo>
                <a:cubicBezTo>
                  <a:pt x="377933" y="734492"/>
                  <a:pt x="380362" y="732063"/>
                  <a:pt x="380362" y="727205"/>
                </a:cubicBezTo>
                <a:cubicBezTo>
                  <a:pt x="380362" y="725262"/>
                  <a:pt x="379390" y="724290"/>
                  <a:pt x="377447" y="724290"/>
                </a:cubicBezTo>
                <a:close/>
                <a:moveTo>
                  <a:pt x="440112" y="698058"/>
                </a:moveTo>
                <a:cubicBezTo>
                  <a:pt x="438169" y="698058"/>
                  <a:pt x="433311" y="699516"/>
                  <a:pt x="425539" y="702430"/>
                </a:cubicBezTo>
                <a:cubicBezTo>
                  <a:pt x="419710" y="706317"/>
                  <a:pt x="416795" y="709717"/>
                  <a:pt x="416795" y="712632"/>
                </a:cubicBezTo>
                <a:cubicBezTo>
                  <a:pt x="416795" y="715546"/>
                  <a:pt x="417281" y="718704"/>
                  <a:pt x="418252" y="722104"/>
                </a:cubicBezTo>
                <a:cubicBezTo>
                  <a:pt x="419224" y="725505"/>
                  <a:pt x="420681" y="727691"/>
                  <a:pt x="422624" y="728662"/>
                </a:cubicBezTo>
                <a:lnTo>
                  <a:pt x="426996" y="728662"/>
                </a:lnTo>
                <a:cubicBezTo>
                  <a:pt x="428939" y="728662"/>
                  <a:pt x="430640" y="729634"/>
                  <a:pt x="432097" y="731577"/>
                </a:cubicBezTo>
                <a:cubicBezTo>
                  <a:pt x="433554" y="733520"/>
                  <a:pt x="434769" y="734492"/>
                  <a:pt x="435740" y="734492"/>
                </a:cubicBezTo>
                <a:lnTo>
                  <a:pt x="438655" y="735949"/>
                </a:lnTo>
                <a:lnTo>
                  <a:pt x="441570" y="734492"/>
                </a:lnTo>
                <a:lnTo>
                  <a:pt x="441570" y="725748"/>
                </a:lnTo>
                <a:cubicBezTo>
                  <a:pt x="441570" y="721861"/>
                  <a:pt x="442055" y="719432"/>
                  <a:pt x="443027" y="718461"/>
                </a:cubicBezTo>
                <a:lnTo>
                  <a:pt x="443027" y="714089"/>
                </a:lnTo>
                <a:cubicBezTo>
                  <a:pt x="443998" y="714089"/>
                  <a:pt x="444241" y="713603"/>
                  <a:pt x="443756" y="712632"/>
                </a:cubicBezTo>
                <a:cubicBezTo>
                  <a:pt x="443270" y="711660"/>
                  <a:pt x="443027" y="710203"/>
                  <a:pt x="443027" y="708260"/>
                </a:cubicBezTo>
                <a:lnTo>
                  <a:pt x="443027" y="700973"/>
                </a:lnTo>
                <a:close/>
                <a:moveTo>
                  <a:pt x="387649" y="657253"/>
                </a:moveTo>
                <a:cubicBezTo>
                  <a:pt x="387649" y="658225"/>
                  <a:pt x="388134" y="658711"/>
                  <a:pt x="389106" y="658711"/>
                </a:cubicBezTo>
                <a:lnTo>
                  <a:pt x="389106" y="657253"/>
                </a:lnTo>
                <a:close/>
                <a:moveTo>
                  <a:pt x="370161" y="657253"/>
                </a:moveTo>
                <a:cubicBezTo>
                  <a:pt x="366274" y="657253"/>
                  <a:pt x="363117" y="658953"/>
                  <a:pt x="360688" y="662354"/>
                </a:cubicBezTo>
                <a:cubicBezTo>
                  <a:pt x="358259" y="665754"/>
                  <a:pt x="357045" y="668912"/>
                  <a:pt x="357045" y="671827"/>
                </a:cubicBezTo>
                <a:lnTo>
                  <a:pt x="357045" y="673284"/>
                </a:lnTo>
                <a:cubicBezTo>
                  <a:pt x="365789" y="669398"/>
                  <a:pt x="370161" y="664054"/>
                  <a:pt x="370161" y="657253"/>
                </a:cubicBezTo>
                <a:close/>
                <a:moveTo>
                  <a:pt x="402222" y="647052"/>
                </a:moveTo>
                <a:cubicBezTo>
                  <a:pt x="401250" y="647052"/>
                  <a:pt x="399550" y="647538"/>
                  <a:pt x="397121" y="648509"/>
                </a:cubicBezTo>
                <a:cubicBezTo>
                  <a:pt x="394692" y="649481"/>
                  <a:pt x="393478" y="650452"/>
                  <a:pt x="393478" y="651424"/>
                </a:cubicBezTo>
                <a:lnTo>
                  <a:pt x="393478" y="654339"/>
                </a:lnTo>
                <a:cubicBezTo>
                  <a:pt x="399307" y="654339"/>
                  <a:pt x="402222" y="651910"/>
                  <a:pt x="402222" y="647052"/>
                </a:cubicBezTo>
                <a:close/>
                <a:moveTo>
                  <a:pt x="620821" y="631021"/>
                </a:moveTo>
                <a:cubicBezTo>
                  <a:pt x="613048" y="631993"/>
                  <a:pt x="605276" y="632479"/>
                  <a:pt x="597503" y="632479"/>
                </a:cubicBezTo>
                <a:lnTo>
                  <a:pt x="577101" y="635393"/>
                </a:lnTo>
                <a:cubicBezTo>
                  <a:pt x="570300" y="637337"/>
                  <a:pt x="566414" y="639037"/>
                  <a:pt x="565442" y="640494"/>
                </a:cubicBezTo>
                <a:cubicBezTo>
                  <a:pt x="564471" y="641951"/>
                  <a:pt x="563742" y="644137"/>
                  <a:pt x="563256" y="647052"/>
                </a:cubicBezTo>
                <a:cubicBezTo>
                  <a:pt x="562770" y="649967"/>
                  <a:pt x="562042" y="651910"/>
                  <a:pt x="561070" y="652881"/>
                </a:cubicBezTo>
                <a:cubicBezTo>
                  <a:pt x="560099" y="653853"/>
                  <a:pt x="559370" y="654824"/>
                  <a:pt x="558884" y="655796"/>
                </a:cubicBezTo>
                <a:cubicBezTo>
                  <a:pt x="558398" y="656768"/>
                  <a:pt x="558156" y="657739"/>
                  <a:pt x="558156" y="658711"/>
                </a:cubicBezTo>
                <a:lnTo>
                  <a:pt x="558156" y="660168"/>
                </a:lnTo>
                <a:lnTo>
                  <a:pt x="559613" y="664540"/>
                </a:lnTo>
                <a:lnTo>
                  <a:pt x="559613" y="670369"/>
                </a:lnTo>
                <a:cubicBezTo>
                  <a:pt x="559613" y="672312"/>
                  <a:pt x="559127" y="674255"/>
                  <a:pt x="558156" y="676199"/>
                </a:cubicBezTo>
                <a:lnTo>
                  <a:pt x="558156" y="684942"/>
                </a:lnTo>
                <a:lnTo>
                  <a:pt x="559613" y="687857"/>
                </a:lnTo>
                <a:cubicBezTo>
                  <a:pt x="559613" y="688829"/>
                  <a:pt x="559127" y="689314"/>
                  <a:pt x="558156" y="689314"/>
                </a:cubicBezTo>
                <a:cubicBezTo>
                  <a:pt x="557184" y="689314"/>
                  <a:pt x="556698" y="689800"/>
                  <a:pt x="556698" y="690772"/>
                </a:cubicBezTo>
                <a:cubicBezTo>
                  <a:pt x="555727" y="696601"/>
                  <a:pt x="555241" y="700973"/>
                  <a:pt x="555241" y="703888"/>
                </a:cubicBezTo>
                <a:lnTo>
                  <a:pt x="555241" y="727205"/>
                </a:lnTo>
                <a:cubicBezTo>
                  <a:pt x="556212" y="730119"/>
                  <a:pt x="556698" y="733520"/>
                  <a:pt x="556698" y="737406"/>
                </a:cubicBezTo>
                <a:cubicBezTo>
                  <a:pt x="556698" y="744207"/>
                  <a:pt x="556212" y="750522"/>
                  <a:pt x="555241" y="756351"/>
                </a:cubicBezTo>
                <a:lnTo>
                  <a:pt x="555241" y="776754"/>
                </a:lnTo>
                <a:cubicBezTo>
                  <a:pt x="555241" y="778697"/>
                  <a:pt x="555727" y="780640"/>
                  <a:pt x="556698" y="782583"/>
                </a:cubicBezTo>
                <a:lnTo>
                  <a:pt x="556698" y="805900"/>
                </a:lnTo>
                <a:cubicBezTo>
                  <a:pt x="556698" y="806872"/>
                  <a:pt x="557184" y="807844"/>
                  <a:pt x="558156" y="808815"/>
                </a:cubicBezTo>
                <a:lnTo>
                  <a:pt x="558156" y="811730"/>
                </a:lnTo>
                <a:cubicBezTo>
                  <a:pt x="557184" y="812701"/>
                  <a:pt x="556698" y="813673"/>
                  <a:pt x="556698" y="814644"/>
                </a:cubicBezTo>
                <a:lnTo>
                  <a:pt x="556698" y="817559"/>
                </a:lnTo>
                <a:lnTo>
                  <a:pt x="558156" y="820474"/>
                </a:lnTo>
                <a:lnTo>
                  <a:pt x="558156" y="835047"/>
                </a:lnTo>
                <a:cubicBezTo>
                  <a:pt x="557184" y="836019"/>
                  <a:pt x="556698" y="836990"/>
                  <a:pt x="556698" y="837962"/>
                </a:cubicBezTo>
                <a:lnTo>
                  <a:pt x="556698" y="842334"/>
                </a:lnTo>
                <a:cubicBezTo>
                  <a:pt x="557670" y="843305"/>
                  <a:pt x="558156" y="844762"/>
                  <a:pt x="558156" y="846706"/>
                </a:cubicBezTo>
                <a:cubicBezTo>
                  <a:pt x="558156" y="848649"/>
                  <a:pt x="557670" y="849620"/>
                  <a:pt x="556698" y="849620"/>
                </a:cubicBezTo>
                <a:lnTo>
                  <a:pt x="556698" y="853992"/>
                </a:lnTo>
                <a:cubicBezTo>
                  <a:pt x="556698" y="858850"/>
                  <a:pt x="558398" y="862736"/>
                  <a:pt x="561799" y="865651"/>
                </a:cubicBezTo>
                <a:cubicBezTo>
                  <a:pt x="565199" y="868566"/>
                  <a:pt x="568357" y="870994"/>
                  <a:pt x="571272" y="872937"/>
                </a:cubicBezTo>
                <a:lnTo>
                  <a:pt x="577101" y="872937"/>
                </a:lnTo>
                <a:cubicBezTo>
                  <a:pt x="580987" y="872937"/>
                  <a:pt x="585845" y="870994"/>
                  <a:pt x="591674" y="867108"/>
                </a:cubicBezTo>
                <a:cubicBezTo>
                  <a:pt x="599446" y="863222"/>
                  <a:pt x="606490" y="858121"/>
                  <a:pt x="612805" y="851806"/>
                </a:cubicBezTo>
                <a:cubicBezTo>
                  <a:pt x="619120" y="845491"/>
                  <a:pt x="624221" y="838447"/>
                  <a:pt x="628107" y="830675"/>
                </a:cubicBezTo>
                <a:cubicBezTo>
                  <a:pt x="632965" y="824846"/>
                  <a:pt x="636608" y="819745"/>
                  <a:pt x="639037" y="815373"/>
                </a:cubicBezTo>
                <a:cubicBezTo>
                  <a:pt x="641466" y="811001"/>
                  <a:pt x="643652" y="806872"/>
                  <a:pt x="645595" y="802986"/>
                </a:cubicBezTo>
                <a:cubicBezTo>
                  <a:pt x="647538" y="799100"/>
                  <a:pt x="649481" y="795942"/>
                  <a:pt x="651424" y="793513"/>
                </a:cubicBezTo>
                <a:cubicBezTo>
                  <a:pt x="653367" y="791084"/>
                  <a:pt x="655311" y="787441"/>
                  <a:pt x="657254" y="782583"/>
                </a:cubicBezTo>
                <a:cubicBezTo>
                  <a:pt x="659197" y="779669"/>
                  <a:pt x="660411" y="777483"/>
                  <a:pt x="660897" y="776025"/>
                </a:cubicBezTo>
                <a:cubicBezTo>
                  <a:pt x="661383" y="774568"/>
                  <a:pt x="662354" y="770439"/>
                  <a:pt x="663812" y="763638"/>
                </a:cubicBezTo>
                <a:cubicBezTo>
                  <a:pt x="665269" y="756837"/>
                  <a:pt x="666483" y="752951"/>
                  <a:pt x="667455" y="751979"/>
                </a:cubicBezTo>
                <a:lnTo>
                  <a:pt x="667455" y="749065"/>
                </a:lnTo>
                <a:cubicBezTo>
                  <a:pt x="668427" y="748093"/>
                  <a:pt x="668912" y="747122"/>
                  <a:pt x="668912" y="746150"/>
                </a:cubicBezTo>
                <a:lnTo>
                  <a:pt x="673284" y="741778"/>
                </a:lnTo>
                <a:lnTo>
                  <a:pt x="673284" y="731577"/>
                </a:lnTo>
                <a:cubicBezTo>
                  <a:pt x="674256" y="727691"/>
                  <a:pt x="675713" y="723319"/>
                  <a:pt x="677656" y="718461"/>
                </a:cubicBezTo>
                <a:cubicBezTo>
                  <a:pt x="679599" y="713603"/>
                  <a:pt x="680571" y="709231"/>
                  <a:pt x="680571" y="705345"/>
                </a:cubicBezTo>
                <a:cubicBezTo>
                  <a:pt x="679599" y="705345"/>
                  <a:pt x="679114" y="704859"/>
                  <a:pt x="679114" y="703888"/>
                </a:cubicBezTo>
                <a:lnTo>
                  <a:pt x="679114" y="696601"/>
                </a:lnTo>
                <a:cubicBezTo>
                  <a:pt x="679114" y="695630"/>
                  <a:pt x="679599" y="693201"/>
                  <a:pt x="680571" y="689314"/>
                </a:cubicBezTo>
                <a:cubicBezTo>
                  <a:pt x="681542" y="687371"/>
                  <a:pt x="682028" y="685914"/>
                  <a:pt x="682028" y="684942"/>
                </a:cubicBezTo>
                <a:cubicBezTo>
                  <a:pt x="682028" y="683971"/>
                  <a:pt x="681542" y="682514"/>
                  <a:pt x="680571" y="680570"/>
                </a:cubicBezTo>
                <a:lnTo>
                  <a:pt x="680571" y="677656"/>
                </a:lnTo>
                <a:cubicBezTo>
                  <a:pt x="678628" y="665997"/>
                  <a:pt x="674256" y="654824"/>
                  <a:pt x="667455" y="644137"/>
                </a:cubicBezTo>
                <a:cubicBezTo>
                  <a:pt x="660654" y="635393"/>
                  <a:pt x="650453" y="631021"/>
                  <a:pt x="636851" y="631021"/>
                </a:cubicBezTo>
                <a:close/>
                <a:moveTo>
                  <a:pt x="418252" y="622278"/>
                </a:moveTo>
                <a:cubicBezTo>
                  <a:pt x="413395" y="622278"/>
                  <a:pt x="409751" y="624221"/>
                  <a:pt x="407322" y="628107"/>
                </a:cubicBezTo>
                <a:cubicBezTo>
                  <a:pt x="404894" y="631993"/>
                  <a:pt x="401736" y="634422"/>
                  <a:pt x="397850" y="635393"/>
                </a:cubicBezTo>
                <a:cubicBezTo>
                  <a:pt x="395907" y="636365"/>
                  <a:pt x="394449" y="637579"/>
                  <a:pt x="393478" y="639037"/>
                </a:cubicBezTo>
                <a:cubicBezTo>
                  <a:pt x="392506" y="640494"/>
                  <a:pt x="391535" y="641223"/>
                  <a:pt x="390563" y="641223"/>
                </a:cubicBezTo>
                <a:lnTo>
                  <a:pt x="380362" y="647052"/>
                </a:lnTo>
                <a:lnTo>
                  <a:pt x="374533" y="652881"/>
                </a:lnTo>
                <a:cubicBezTo>
                  <a:pt x="372590" y="653853"/>
                  <a:pt x="371618" y="654824"/>
                  <a:pt x="371618" y="655796"/>
                </a:cubicBezTo>
                <a:cubicBezTo>
                  <a:pt x="371618" y="658711"/>
                  <a:pt x="372590" y="660168"/>
                  <a:pt x="374533" y="660168"/>
                </a:cubicBezTo>
                <a:lnTo>
                  <a:pt x="387649" y="655796"/>
                </a:lnTo>
                <a:lnTo>
                  <a:pt x="406594" y="635393"/>
                </a:lnTo>
                <a:cubicBezTo>
                  <a:pt x="408537" y="634422"/>
                  <a:pt x="411452" y="634179"/>
                  <a:pt x="415338" y="634665"/>
                </a:cubicBezTo>
                <a:cubicBezTo>
                  <a:pt x="419224" y="635151"/>
                  <a:pt x="421167" y="634422"/>
                  <a:pt x="421167" y="632479"/>
                </a:cubicBezTo>
                <a:lnTo>
                  <a:pt x="419710" y="628107"/>
                </a:lnTo>
                <a:lnTo>
                  <a:pt x="418252" y="625192"/>
                </a:lnTo>
                <a:close/>
                <a:moveTo>
                  <a:pt x="447399" y="408051"/>
                </a:moveTo>
                <a:cubicBezTo>
                  <a:pt x="444484" y="408051"/>
                  <a:pt x="443027" y="410480"/>
                  <a:pt x="443027" y="415337"/>
                </a:cubicBezTo>
                <a:lnTo>
                  <a:pt x="443027" y="416795"/>
                </a:lnTo>
                <a:cubicBezTo>
                  <a:pt x="445942" y="413880"/>
                  <a:pt x="447399" y="410965"/>
                  <a:pt x="447399" y="408051"/>
                </a:cubicBezTo>
                <a:close/>
                <a:moveTo>
                  <a:pt x="677656" y="402221"/>
                </a:moveTo>
                <a:cubicBezTo>
                  <a:pt x="672798" y="402221"/>
                  <a:pt x="666969" y="403193"/>
                  <a:pt x="660168" y="405136"/>
                </a:cubicBezTo>
                <a:cubicBezTo>
                  <a:pt x="655311" y="409022"/>
                  <a:pt x="650453" y="409994"/>
                  <a:pt x="645595" y="408051"/>
                </a:cubicBezTo>
                <a:cubicBezTo>
                  <a:pt x="643652" y="409994"/>
                  <a:pt x="640009" y="411937"/>
                  <a:pt x="634665" y="413880"/>
                </a:cubicBezTo>
                <a:cubicBezTo>
                  <a:pt x="629322" y="415823"/>
                  <a:pt x="625921" y="417280"/>
                  <a:pt x="624464" y="418252"/>
                </a:cubicBezTo>
                <a:cubicBezTo>
                  <a:pt x="623006" y="419224"/>
                  <a:pt x="619606" y="420924"/>
                  <a:pt x="614263" y="423353"/>
                </a:cubicBezTo>
                <a:cubicBezTo>
                  <a:pt x="608919" y="425782"/>
                  <a:pt x="605519" y="427482"/>
                  <a:pt x="604061" y="428453"/>
                </a:cubicBezTo>
                <a:cubicBezTo>
                  <a:pt x="602604" y="429425"/>
                  <a:pt x="597503" y="431368"/>
                  <a:pt x="588759" y="434283"/>
                </a:cubicBezTo>
                <a:cubicBezTo>
                  <a:pt x="581958" y="437197"/>
                  <a:pt x="578072" y="439140"/>
                  <a:pt x="577101" y="440112"/>
                </a:cubicBezTo>
                <a:cubicBezTo>
                  <a:pt x="571272" y="442055"/>
                  <a:pt x="567385" y="446184"/>
                  <a:pt x="565442" y="452499"/>
                </a:cubicBezTo>
                <a:cubicBezTo>
                  <a:pt x="563499" y="458814"/>
                  <a:pt x="561556" y="464401"/>
                  <a:pt x="559613" y="469258"/>
                </a:cubicBezTo>
                <a:cubicBezTo>
                  <a:pt x="558641" y="470230"/>
                  <a:pt x="557913" y="471444"/>
                  <a:pt x="557427" y="472902"/>
                </a:cubicBezTo>
                <a:cubicBezTo>
                  <a:pt x="556941" y="474359"/>
                  <a:pt x="556698" y="476059"/>
                  <a:pt x="556698" y="478002"/>
                </a:cubicBezTo>
                <a:lnTo>
                  <a:pt x="556698" y="479460"/>
                </a:lnTo>
                <a:lnTo>
                  <a:pt x="558156" y="489661"/>
                </a:lnTo>
                <a:lnTo>
                  <a:pt x="558156" y="501320"/>
                </a:lnTo>
                <a:cubicBezTo>
                  <a:pt x="563013" y="501320"/>
                  <a:pt x="567628" y="500591"/>
                  <a:pt x="572000" y="499134"/>
                </a:cubicBezTo>
                <a:cubicBezTo>
                  <a:pt x="576372" y="497676"/>
                  <a:pt x="579530" y="494519"/>
                  <a:pt x="581473" y="489661"/>
                </a:cubicBezTo>
                <a:cubicBezTo>
                  <a:pt x="587302" y="487718"/>
                  <a:pt x="592646" y="485289"/>
                  <a:pt x="597503" y="482374"/>
                </a:cubicBezTo>
                <a:lnTo>
                  <a:pt x="612077" y="475088"/>
                </a:lnTo>
                <a:cubicBezTo>
                  <a:pt x="614020" y="474116"/>
                  <a:pt x="616691" y="473145"/>
                  <a:pt x="620092" y="472173"/>
                </a:cubicBezTo>
                <a:cubicBezTo>
                  <a:pt x="623492" y="471202"/>
                  <a:pt x="626407" y="469744"/>
                  <a:pt x="628836" y="467801"/>
                </a:cubicBezTo>
                <a:cubicBezTo>
                  <a:pt x="631265" y="465858"/>
                  <a:pt x="633936" y="464401"/>
                  <a:pt x="636851" y="463429"/>
                </a:cubicBezTo>
                <a:lnTo>
                  <a:pt x="636851" y="460514"/>
                </a:lnTo>
                <a:cubicBezTo>
                  <a:pt x="641709" y="460514"/>
                  <a:pt x="647538" y="458086"/>
                  <a:pt x="654339" y="453228"/>
                </a:cubicBezTo>
                <a:cubicBezTo>
                  <a:pt x="662111" y="450313"/>
                  <a:pt x="669155" y="446427"/>
                  <a:pt x="675470" y="441569"/>
                </a:cubicBezTo>
                <a:cubicBezTo>
                  <a:pt x="681785" y="436711"/>
                  <a:pt x="687372" y="430396"/>
                  <a:pt x="692229" y="422624"/>
                </a:cubicBezTo>
                <a:cubicBezTo>
                  <a:pt x="697087" y="416795"/>
                  <a:pt x="699516" y="410965"/>
                  <a:pt x="699516" y="405136"/>
                </a:cubicBezTo>
                <a:lnTo>
                  <a:pt x="696601" y="403679"/>
                </a:lnTo>
                <a:cubicBezTo>
                  <a:pt x="695630" y="403679"/>
                  <a:pt x="692229" y="403193"/>
                  <a:pt x="686400" y="402221"/>
                </a:cubicBezTo>
                <a:close/>
                <a:moveTo>
                  <a:pt x="447399" y="387648"/>
                </a:moveTo>
                <a:cubicBezTo>
                  <a:pt x="443513" y="387648"/>
                  <a:pt x="437683" y="389591"/>
                  <a:pt x="429911" y="393477"/>
                </a:cubicBezTo>
                <a:lnTo>
                  <a:pt x="403679" y="408051"/>
                </a:lnTo>
                <a:cubicBezTo>
                  <a:pt x="395907" y="414852"/>
                  <a:pt x="388377" y="420924"/>
                  <a:pt x="381091" y="426267"/>
                </a:cubicBezTo>
                <a:cubicBezTo>
                  <a:pt x="373804" y="431611"/>
                  <a:pt x="369189" y="435011"/>
                  <a:pt x="367246" y="436469"/>
                </a:cubicBezTo>
                <a:cubicBezTo>
                  <a:pt x="365303" y="437926"/>
                  <a:pt x="361902" y="440598"/>
                  <a:pt x="357045" y="444484"/>
                </a:cubicBezTo>
                <a:cubicBezTo>
                  <a:pt x="355102" y="446427"/>
                  <a:pt x="353644" y="448370"/>
                  <a:pt x="352673" y="450313"/>
                </a:cubicBezTo>
                <a:lnTo>
                  <a:pt x="352673" y="451770"/>
                </a:lnTo>
                <a:lnTo>
                  <a:pt x="371618" y="441569"/>
                </a:lnTo>
                <a:lnTo>
                  <a:pt x="374533" y="441569"/>
                </a:lnTo>
                <a:lnTo>
                  <a:pt x="378905" y="429911"/>
                </a:lnTo>
                <a:lnTo>
                  <a:pt x="380362" y="429911"/>
                </a:lnTo>
                <a:lnTo>
                  <a:pt x="383277" y="431368"/>
                </a:lnTo>
                <a:cubicBezTo>
                  <a:pt x="388134" y="431368"/>
                  <a:pt x="394449" y="428939"/>
                  <a:pt x="402222" y="424081"/>
                </a:cubicBezTo>
                <a:cubicBezTo>
                  <a:pt x="411937" y="419224"/>
                  <a:pt x="419224" y="415823"/>
                  <a:pt x="424082" y="413880"/>
                </a:cubicBezTo>
                <a:cubicBezTo>
                  <a:pt x="426025" y="413880"/>
                  <a:pt x="428454" y="412908"/>
                  <a:pt x="431368" y="410965"/>
                </a:cubicBezTo>
                <a:cubicBezTo>
                  <a:pt x="433311" y="410965"/>
                  <a:pt x="435255" y="410237"/>
                  <a:pt x="437198" y="408779"/>
                </a:cubicBezTo>
                <a:cubicBezTo>
                  <a:pt x="439141" y="407322"/>
                  <a:pt x="440598" y="406593"/>
                  <a:pt x="441570" y="406593"/>
                </a:cubicBezTo>
                <a:lnTo>
                  <a:pt x="443027" y="408051"/>
                </a:lnTo>
                <a:cubicBezTo>
                  <a:pt x="444970" y="407079"/>
                  <a:pt x="446427" y="404893"/>
                  <a:pt x="447399" y="401493"/>
                </a:cubicBezTo>
                <a:cubicBezTo>
                  <a:pt x="448370" y="398092"/>
                  <a:pt x="448856" y="395420"/>
                  <a:pt x="448856" y="393477"/>
                </a:cubicBezTo>
                <a:cubicBezTo>
                  <a:pt x="448856" y="389591"/>
                  <a:pt x="448370" y="387648"/>
                  <a:pt x="447399" y="387648"/>
                </a:cubicBezTo>
                <a:close/>
                <a:moveTo>
                  <a:pt x="443027" y="279806"/>
                </a:moveTo>
                <a:cubicBezTo>
                  <a:pt x="441084" y="279806"/>
                  <a:pt x="435740" y="282235"/>
                  <a:pt x="426996" y="287093"/>
                </a:cubicBezTo>
                <a:cubicBezTo>
                  <a:pt x="419224" y="293894"/>
                  <a:pt x="414852" y="297780"/>
                  <a:pt x="413880" y="298751"/>
                </a:cubicBezTo>
                <a:lnTo>
                  <a:pt x="412423" y="297294"/>
                </a:lnTo>
                <a:cubicBezTo>
                  <a:pt x="411452" y="297294"/>
                  <a:pt x="410237" y="298023"/>
                  <a:pt x="408780" y="299480"/>
                </a:cubicBezTo>
                <a:cubicBezTo>
                  <a:pt x="407322" y="300937"/>
                  <a:pt x="405622" y="301666"/>
                  <a:pt x="403679" y="301666"/>
                </a:cubicBezTo>
                <a:cubicBezTo>
                  <a:pt x="398821" y="304581"/>
                  <a:pt x="393721" y="307981"/>
                  <a:pt x="388377" y="311867"/>
                </a:cubicBezTo>
                <a:cubicBezTo>
                  <a:pt x="383034" y="315753"/>
                  <a:pt x="378419" y="318668"/>
                  <a:pt x="374533" y="320611"/>
                </a:cubicBezTo>
                <a:lnTo>
                  <a:pt x="368703" y="335184"/>
                </a:lnTo>
                <a:cubicBezTo>
                  <a:pt x="366760" y="341014"/>
                  <a:pt x="365789" y="346357"/>
                  <a:pt x="365789" y="351215"/>
                </a:cubicBezTo>
                <a:lnTo>
                  <a:pt x="365789" y="355587"/>
                </a:lnTo>
                <a:cubicBezTo>
                  <a:pt x="365789" y="357530"/>
                  <a:pt x="366517" y="358502"/>
                  <a:pt x="367975" y="358502"/>
                </a:cubicBezTo>
                <a:cubicBezTo>
                  <a:pt x="369432" y="358502"/>
                  <a:pt x="370161" y="357044"/>
                  <a:pt x="370161" y="354130"/>
                </a:cubicBezTo>
                <a:cubicBezTo>
                  <a:pt x="370161" y="355101"/>
                  <a:pt x="370646" y="356073"/>
                  <a:pt x="371618" y="357044"/>
                </a:cubicBezTo>
                <a:cubicBezTo>
                  <a:pt x="376476" y="357044"/>
                  <a:pt x="380605" y="355101"/>
                  <a:pt x="384005" y="351215"/>
                </a:cubicBezTo>
                <a:cubicBezTo>
                  <a:pt x="387406" y="347329"/>
                  <a:pt x="390563" y="344414"/>
                  <a:pt x="393478" y="342471"/>
                </a:cubicBezTo>
                <a:cubicBezTo>
                  <a:pt x="402222" y="338585"/>
                  <a:pt x="412909" y="332756"/>
                  <a:pt x="425539" y="324983"/>
                </a:cubicBezTo>
                <a:cubicBezTo>
                  <a:pt x="440112" y="316239"/>
                  <a:pt x="447399" y="307495"/>
                  <a:pt x="447399" y="298751"/>
                </a:cubicBezTo>
                <a:cubicBezTo>
                  <a:pt x="447399" y="294865"/>
                  <a:pt x="446427" y="291465"/>
                  <a:pt x="444484" y="288550"/>
                </a:cubicBezTo>
                <a:cubicBezTo>
                  <a:pt x="443513" y="287578"/>
                  <a:pt x="443027" y="284664"/>
                  <a:pt x="443027" y="279806"/>
                </a:cubicBezTo>
                <a:close/>
                <a:moveTo>
                  <a:pt x="631022" y="0"/>
                </a:moveTo>
                <a:cubicBezTo>
                  <a:pt x="633936" y="0"/>
                  <a:pt x="640009" y="1457"/>
                  <a:pt x="649238" y="4372"/>
                </a:cubicBezTo>
                <a:cubicBezTo>
                  <a:pt x="658468" y="7286"/>
                  <a:pt x="663083" y="10687"/>
                  <a:pt x="663083" y="14573"/>
                </a:cubicBezTo>
                <a:cubicBezTo>
                  <a:pt x="673770" y="13601"/>
                  <a:pt x="683485" y="17488"/>
                  <a:pt x="692229" y="26232"/>
                </a:cubicBezTo>
                <a:lnTo>
                  <a:pt x="693687" y="26232"/>
                </a:lnTo>
                <a:cubicBezTo>
                  <a:pt x="699516" y="33032"/>
                  <a:pt x="705588" y="38619"/>
                  <a:pt x="711903" y="42991"/>
                </a:cubicBezTo>
                <a:cubicBezTo>
                  <a:pt x="718218" y="47363"/>
                  <a:pt x="723319" y="53921"/>
                  <a:pt x="727205" y="62665"/>
                </a:cubicBezTo>
                <a:cubicBezTo>
                  <a:pt x="729148" y="66551"/>
                  <a:pt x="730606" y="70680"/>
                  <a:pt x="731577" y="75052"/>
                </a:cubicBezTo>
                <a:cubicBezTo>
                  <a:pt x="732549" y="79424"/>
                  <a:pt x="734492" y="83067"/>
                  <a:pt x="737407" y="85982"/>
                </a:cubicBezTo>
                <a:cubicBezTo>
                  <a:pt x="747122" y="85982"/>
                  <a:pt x="756352" y="86953"/>
                  <a:pt x="765096" y="88897"/>
                </a:cubicBezTo>
                <a:cubicBezTo>
                  <a:pt x="768010" y="89868"/>
                  <a:pt x="770196" y="90840"/>
                  <a:pt x="771654" y="91811"/>
                </a:cubicBezTo>
                <a:cubicBezTo>
                  <a:pt x="773111" y="92783"/>
                  <a:pt x="775297" y="93268"/>
                  <a:pt x="778212" y="93268"/>
                </a:cubicBezTo>
                <a:lnTo>
                  <a:pt x="788413" y="93268"/>
                </a:lnTo>
                <a:cubicBezTo>
                  <a:pt x="791328" y="92297"/>
                  <a:pt x="794242" y="91811"/>
                  <a:pt x="797157" y="91811"/>
                </a:cubicBezTo>
                <a:cubicBezTo>
                  <a:pt x="804929" y="91811"/>
                  <a:pt x="809058" y="92540"/>
                  <a:pt x="809544" y="93997"/>
                </a:cubicBezTo>
                <a:cubicBezTo>
                  <a:pt x="810030" y="95454"/>
                  <a:pt x="811730" y="99098"/>
                  <a:pt x="814645" y="104927"/>
                </a:cubicBezTo>
                <a:cubicBezTo>
                  <a:pt x="816588" y="107842"/>
                  <a:pt x="819017" y="111242"/>
                  <a:pt x="821931" y="115128"/>
                </a:cubicBezTo>
                <a:lnTo>
                  <a:pt x="830675" y="122415"/>
                </a:lnTo>
                <a:lnTo>
                  <a:pt x="830675" y="128244"/>
                </a:lnTo>
                <a:lnTo>
                  <a:pt x="827761" y="131159"/>
                </a:lnTo>
                <a:cubicBezTo>
                  <a:pt x="827761" y="132131"/>
                  <a:pt x="828732" y="133102"/>
                  <a:pt x="830675" y="134074"/>
                </a:cubicBezTo>
                <a:cubicBezTo>
                  <a:pt x="830675" y="135045"/>
                  <a:pt x="831161" y="136017"/>
                  <a:pt x="832133" y="136988"/>
                </a:cubicBezTo>
                <a:lnTo>
                  <a:pt x="832133" y="138446"/>
                </a:lnTo>
                <a:cubicBezTo>
                  <a:pt x="832133" y="139417"/>
                  <a:pt x="832618" y="140389"/>
                  <a:pt x="833590" y="141360"/>
                </a:cubicBezTo>
                <a:lnTo>
                  <a:pt x="832133" y="144275"/>
                </a:lnTo>
                <a:lnTo>
                  <a:pt x="820474" y="157391"/>
                </a:lnTo>
                <a:cubicBezTo>
                  <a:pt x="821446" y="157391"/>
                  <a:pt x="821931" y="158362"/>
                  <a:pt x="821931" y="160305"/>
                </a:cubicBezTo>
                <a:cubicBezTo>
                  <a:pt x="821931" y="162249"/>
                  <a:pt x="821689" y="163463"/>
                  <a:pt x="821203" y="163949"/>
                </a:cubicBezTo>
                <a:cubicBezTo>
                  <a:pt x="820717" y="164434"/>
                  <a:pt x="818288" y="165406"/>
                  <a:pt x="813916" y="166863"/>
                </a:cubicBezTo>
                <a:cubicBezTo>
                  <a:pt x="809544" y="168321"/>
                  <a:pt x="804686" y="170264"/>
                  <a:pt x="799343" y="172693"/>
                </a:cubicBezTo>
                <a:cubicBezTo>
                  <a:pt x="793999" y="175122"/>
                  <a:pt x="788899" y="177065"/>
                  <a:pt x="784041" y="178522"/>
                </a:cubicBezTo>
                <a:cubicBezTo>
                  <a:pt x="779183" y="179979"/>
                  <a:pt x="776269" y="180708"/>
                  <a:pt x="775297" y="180708"/>
                </a:cubicBezTo>
                <a:lnTo>
                  <a:pt x="775297" y="176336"/>
                </a:lnTo>
                <a:lnTo>
                  <a:pt x="770925" y="176336"/>
                </a:lnTo>
                <a:lnTo>
                  <a:pt x="770925" y="177793"/>
                </a:lnTo>
                <a:cubicBezTo>
                  <a:pt x="771897" y="178765"/>
                  <a:pt x="772382" y="179736"/>
                  <a:pt x="772382" y="180708"/>
                </a:cubicBezTo>
                <a:lnTo>
                  <a:pt x="770925" y="182165"/>
                </a:lnTo>
                <a:lnTo>
                  <a:pt x="768010" y="180708"/>
                </a:lnTo>
                <a:lnTo>
                  <a:pt x="749065" y="186537"/>
                </a:lnTo>
                <a:cubicBezTo>
                  <a:pt x="748094" y="186537"/>
                  <a:pt x="747122" y="186051"/>
                  <a:pt x="746150" y="185080"/>
                </a:cubicBezTo>
                <a:lnTo>
                  <a:pt x="744693" y="185080"/>
                </a:lnTo>
                <a:cubicBezTo>
                  <a:pt x="743722" y="185080"/>
                  <a:pt x="742993" y="185809"/>
                  <a:pt x="742507" y="187266"/>
                </a:cubicBezTo>
                <a:cubicBezTo>
                  <a:pt x="742021" y="188723"/>
                  <a:pt x="741293" y="189209"/>
                  <a:pt x="740321" y="188723"/>
                </a:cubicBezTo>
                <a:cubicBezTo>
                  <a:pt x="739350" y="188237"/>
                  <a:pt x="738378" y="187995"/>
                  <a:pt x="737407" y="187995"/>
                </a:cubicBezTo>
                <a:cubicBezTo>
                  <a:pt x="736435" y="187995"/>
                  <a:pt x="735949" y="187509"/>
                  <a:pt x="735949" y="186537"/>
                </a:cubicBezTo>
                <a:lnTo>
                  <a:pt x="733034" y="186537"/>
                </a:lnTo>
                <a:cubicBezTo>
                  <a:pt x="730120" y="189452"/>
                  <a:pt x="729148" y="190909"/>
                  <a:pt x="730120" y="190909"/>
                </a:cubicBezTo>
                <a:cubicBezTo>
                  <a:pt x="728177" y="190909"/>
                  <a:pt x="726719" y="190181"/>
                  <a:pt x="725748" y="188723"/>
                </a:cubicBezTo>
                <a:cubicBezTo>
                  <a:pt x="724776" y="187266"/>
                  <a:pt x="723076" y="186537"/>
                  <a:pt x="720647" y="186537"/>
                </a:cubicBezTo>
                <a:cubicBezTo>
                  <a:pt x="718218" y="186537"/>
                  <a:pt x="713604" y="187995"/>
                  <a:pt x="706803" y="190909"/>
                </a:cubicBezTo>
                <a:cubicBezTo>
                  <a:pt x="701945" y="193824"/>
                  <a:pt x="697573" y="195767"/>
                  <a:pt x="693687" y="196739"/>
                </a:cubicBezTo>
                <a:lnTo>
                  <a:pt x="692229" y="201111"/>
                </a:lnTo>
                <a:cubicBezTo>
                  <a:pt x="690286" y="204997"/>
                  <a:pt x="688586" y="207183"/>
                  <a:pt x="687129" y="207668"/>
                </a:cubicBezTo>
                <a:cubicBezTo>
                  <a:pt x="685671" y="208154"/>
                  <a:pt x="684457" y="208397"/>
                  <a:pt x="683485" y="208397"/>
                </a:cubicBezTo>
                <a:lnTo>
                  <a:pt x="682028" y="208397"/>
                </a:lnTo>
                <a:lnTo>
                  <a:pt x="677656" y="211312"/>
                </a:lnTo>
                <a:cubicBezTo>
                  <a:pt x="672798" y="214226"/>
                  <a:pt x="669398" y="217141"/>
                  <a:pt x="667455" y="220056"/>
                </a:cubicBezTo>
                <a:cubicBezTo>
                  <a:pt x="664540" y="224913"/>
                  <a:pt x="659197" y="227342"/>
                  <a:pt x="651424" y="227342"/>
                </a:cubicBezTo>
                <a:lnTo>
                  <a:pt x="626650" y="252117"/>
                </a:lnTo>
                <a:cubicBezTo>
                  <a:pt x="625678" y="256003"/>
                  <a:pt x="620092" y="263776"/>
                  <a:pt x="609891" y="275434"/>
                </a:cubicBezTo>
                <a:cubicBezTo>
                  <a:pt x="599689" y="287093"/>
                  <a:pt x="592160" y="294622"/>
                  <a:pt x="587302" y="298023"/>
                </a:cubicBezTo>
                <a:cubicBezTo>
                  <a:pt x="582444" y="301423"/>
                  <a:pt x="577587" y="303852"/>
                  <a:pt x="572729" y="305309"/>
                </a:cubicBezTo>
                <a:cubicBezTo>
                  <a:pt x="567871" y="306767"/>
                  <a:pt x="565442" y="311867"/>
                  <a:pt x="565442" y="320611"/>
                </a:cubicBezTo>
                <a:lnTo>
                  <a:pt x="565442" y="324983"/>
                </a:lnTo>
                <a:cubicBezTo>
                  <a:pt x="566414" y="326926"/>
                  <a:pt x="566900" y="329112"/>
                  <a:pt x="566900" y="331541"/>
                </a:cubicBezTo>
                <a:cubicBezTo>
                  <a:pt x="566900" y="333970"/>
                  <a:pt x="566414" y="337128"/>
                  <a:pt x="565442" y="341014"/>
                </a:cubicBezTo>
                <a:lnTo>
                  <a:pt x="565442" y="354130"/>
                </a:lnTo>
                <a:cubicBezTo>
                  <a:pt x="572243" y="354130"/>
                  <a:pt x="574915" y="352187"/>
                  <a:pt x="573457" y="348300"/>
                </a:cubicBezTo>
                <a:cubicBezTo>
                  <a:pt x="572000" y="344414"/>
                  <a:pt x="574186" y="342471"/>
                  <a:pt x="580015" y="342471"/>
                </a:cubicBezTo>
                <a:lnTo>
                  <a:pt x="584387" y="342471"/>
                </a:lnTo>
                <a:cubicBezTo>
                  <a:pt x="585359" y="342471"/>
                  <a:pt x="586088" y="342957"/>
                  <a:pt x="586573" y="343928"/>
                </a:cubicBezTo>
                <a:cubicBezTo>
                  <a:pt x="587059" y="344900"/>
                  <a:pt x="587788" y="345143"/>
                  <a:pt x="588759" y="344657"/>
                </a:cubicBezTo>
                <a:cubicBezTo>
                  <a:pt x="589731" y="344171"/>
                  <a:pt x="591431" y="342714"/>
                  <a:pt x="593860" y="340285"/>
                </a:cubicBezTo>
                <a:cubicBezTo>
                  <a:pt x="596289" y="337856"/>
                  <a:pt x="598475" y="336156"/>
                  <a:pt x="600418" y="335184"/>
                </a:cubicBezTo>
                <a:cubicBezTo>
                  <a:pt x="603333" y="332270"/>
                  <a:pt x="607705" y="329841"/>
                  <a:pt x="613534" y="327898"/>
                </a:cubicBezTo>
                <a:cubicBezTo>
                  <a:pt x="621306" y="326926"/>
                  <a:pt x="627621" y="326440"/>
                  <a:pt x="632479" y="326440"/>
                </a:cubicBezTo>
                <a:lnTo>
                  <a:pt x="641223" y="326440"/>
                </a:lnTo>
                <a:lnTo>
                  <a:pt x="641223" y="330812"/>
                </a:lnTo>
                <a:cubicBezTo>
                  <a:pt x="642195" y="333727"/>
                  <a:pt x="643652" y="335184"/>
                  <a:pt x="645595" y="335184"/>
                </a:cubicBezTo>
                <a:lnTo>
                  <a:pt x="647052" y="335184"/>
                </a:lnTo>
                <a:cubicBezTo>
                  <a:pt x="648995" y="327412"/>
                  <a:pt x="654096" y="321826"/>
                  <a:pt x="662354" y="318425"/>
                </a:cubicBezTo>
                <a:cubicBezTo>
                  <a:pt x="670612" y="315025"/>
                  <a:pt x="678142" y="313325"/>
                  <a:pt x="684943" y="313325"/>
                </a:cubicBezTo>
                <a:lnTo>
                  <a:pt x="692229" y="313325"/>
                </a:lnTo>
                <a:cubicBezTo>
                  <a:pt x="696116" y="315268"/>
                  <a:pt x="698544" y="316239"/>
                  <a:pt x="699516" y="316239"/>
                </a:cubicBezTo>
                <a:lnTo>
                  <a:pt x="706803" y="316239"/>
                </a:lnTo>
                <a:cubicBezTo>
                  <a:pt x="707774" y="316239"/>
                  <a:pt x="708746" y="315268"/>
                  <a:pt x="709717" y="313325"/>
                </a:cubicBezTo>
                <a:lnTo>
                  <a:pt x="714089" y="313325"/>
                </a:lnTo>
                <a:cubicBezTo>
                  <a:pt x="717004" y="313325"/>
                  <a:pt x="719190" y="314053"/>
                  <a:pt x="720647" y="315511"/>
                </a:cubicBezTo>
                <a:cubicBezTo>
                  <a:pt x="722105" y="316968"/>
                  <a:pt x="724048" y="317697"/>
                  <a:pt x="726477" y="317697"/>
                </a:cubicBezTo>
                <a:cubicBezTo>
                  <a:pt x="728905" y="317697"/>
                  <a:pt x="730120" y="317211"/>
                  <a:pt x="730120" y="316239"/>
                </a:cubicBezTo>
                <a:lnTo>
                  <a:pt x="735949" y="316239"/>
                </a:lnTo>
                <a:cubicBezTo>
                  <a:pt x="739835" y="316239"/>
                  <a:pt x="742264" y="316725"/>
                  <a:pt x="743236" y="317697"/>
                </a:cubicBezTo>
                <a:cubicBezTo>
                  <a:pt x="744207" y="318668"/>
                  <a:pt x="746393" y="319882"/>
                  <a:pt x="749794" y="321340"/>
                </a:cubicBezTo>
                <a:cubicBezTo>
                  <a:pt x="753194" y="322797"/>
                  <a:pt x="757323" y="323526"/>
                  <a:pt x="762181" y="323526"/>
                </a:cubicBezTo>
                <a:cubicBezTo>
                  <a:pt x="767039" y="323526"/>
                  <a:pt x="770439" y="325469"/>
                  <a:pt x="772382" y="329355"/>
                </a:cubicBezTo>
                <a:cubicBezTo>
                  <a:pt x="773354" y="331298"/>
                  <a:pt x="774568" y="333970"/>
                  <a:pt x="776026" y="337370"/>
                </a:cubicBezTo>
                <a:cubicBezTo>
                  <a:pt x="777483" y="340771"/>
                  <a:pt x="778697" y="342957"/>
                  <a:pt x="779669" y="343928"/>
                </a:cubicBezTo>
                <a:cubicBezTo>
                  <a:pt x="797157" y="350729"/>
                  <a:pt x="805901" y="362874"/>
                  <a:pt x="805901" y="380362"/>
                </a:cubicBezTo>
                <a:cubicBezTo>
                  <a:pt x="805901" y="383276"/>
                  <a:pt x="804929" y="386191"/>
                  <a:pt x="802986" y="389105"/>
                </a:cubicBezTo>
                <a:lnTo>
                  <a:pt x="802986" y="399307"/>
                </a:lnTo>
                <a:cubicBezTo>
                  <a:pt x="802986" y="402221"/>
                  <a:pt x="803715" y="404893"/>
                  <a:pt x="805172" y="407322"/>
                </a:cubicBezTo>
                <a:cubicBezTo>
                  <a:pt x="806629" y="409751"/>
                  <a:pt x="807358" y="412180"/>
                  <a:pt x="807358" y="414609"/>
                </a:cubicBezTo>
                <a:cubicBezTo>
                  <a:pt x="807358" y="417038"/>
                  <a:pt x="806872" y="418738"/>
                  <a:pt x="805901" y="419709"/>
                </a:cubicBezTo>
                <a:lnTo>
                  <a:pt x="805901" y="424081"/>
                </a:lnTo>
                <a:cubicBezTo>
                  <a:pt x="805901" y="426024"/>
                  <a:pt x="806629" y="428210"/>
                  <a:pt x="808087" y="430639"/>
                </a:cubicBezTo>
                <a:cubicBezTo>
                  <a:pt x="809544" y="433068"/>
                  <a:pt x="810273" y="435740"/>
                  <a:pt x="810273" y="438655"/>
                </a:cubicBezTo>
                <a:cubicBezTo>
                  <a:pt x="811244" y="438655"/>
                  <a:pt x="811244" y="439626"/>
                  <a:pt x="810273" y="441569"/>
                </a:cubicBezTo>
                <a:lnTo>
                  <a:pt x="810273" y="447399"/>
                </a:lnTo>
                <a:lnTo>
                  <a:pt x="813187" y="448856"/>
                </a:lnTo>
                <a:lnTo>
                  <a:pt x="814645" y="450313"/>
                </a:lnTo>
                <a:lnTo>
                  <a:pt x="814645" y="451770"/>
                </a:lnTo>
                <a:cubicBezTo>
                  <a:pt x="809787" y="455657"/>
                  <a:pt x="804686" y="460272"/>
                  <a:pt x="799343" y="465615"/>
                </a:cubicBezTo>
                <a:cubicBezTo>
                  <a:pt x="793999" y="470959"/>
                  <a:pt x="790113" y="474602"/>
                  <a:pt x="787684" y="476545"/>
                </a:cubicBezTo>
                <a:cubicBezTo>
                  <a:pt x="785255" y="478488"/>
                  <a:pt x="782098" y="479460"/>
                  <a:pt x="778212" y="479460"/>
                </a:cubicBezTo>
                <a:cubicBezTo>
                  <a:pt x="776269" y="481403"/>
                  <a:pt x="774568" y="483103"/>
                  <a:pt x="773111" y="484560"/>
                </a:cubicBezTo>
                <a:cubicBezTo>
                  <a:pt x="771654" y="486018"/>
                  <a:pt x="770439" y="486746"/>
                  <a:pt x="769468" y="486746"/>
                </a:cubicBezTo>
                <a:lnTo>
                  <a:pt x="763638" y="492576"/>
                </a:lnTo>
                <a:lnTo>
                  <a:pt x="753437" y="492576"/>
                </a:lnTo>
                <a:cubicBezTo>
                  <a:pt x="751494" y="492576"/>
                  <a:pt x="749308" y="493790"/>
                  <a:pt x="746879" y="496219"/>
                </a:cubicBezTo>
                <a:cubicBezTo>
                  <a:pt x="744450" y="498648"/>
                  <a:pt x="741779" y="499862"/>
                  <a:pt x="738864" y="499862"/>
                </a:cubicBezTo>
                <a:cubicBezTo>
                  <a:pt x="733034" y="500834"/>
                  <a:pt x="727934" y="501077"/>
                  <a:pt x="723562" y="500591"/>
                </a:cubicBezTo>
                <a:cubicBezTo>
                  <a:pt x="719190" y="500105"/>
                  <a:pt x="714089" y="500834"/>
                  <a:pt x="708260" y="502777"/>
                </a:cubicBezTo>
                <a:lnTo>
                  <a:pt x="703888" y="507149"/>
                </a:lnTo>
                <a:lnTo>
                  <a:pt x="698059" y="507149"/>
                </a:lnTo>
                <a:cubicBezTo>
                  <a:pt x="697087" y="507149"/>
                  <a:pt x="696601" y="506663"/>
                  <a:pt x="696601" y="505691"/>
                </a:cubicBezTo>
                <a:cubicBezTo>
                  <a:pt x="692715" y="505691"/>
                  <a:pt x="688829" y="507149"/>
                  <a:pt x="684943" y="510063"/>
                </a:cubicBezTo>
                <a:cubicBezTo>
                  <a:pt x="687857" y="512007"/>
                  <a:pt x="688586" y="513464"/>
                  <a:pt x="687129" y="514435"/>
                </a:cubicBezTo>
                <a:cubicBezTo>
                  <a:pt x="685671" y="515407"/>
                  <a:pt x="684214" y="515893"/>
                  <a:pt x="682757" y="515893"/>
                </a:cubicBezTo>
                <a:cubicBezTo>
                  <a:pt x="681299" y="515893"/>
                  <a:pt x="678628" y="515407"/>
                  <a:pt x="674742" y="514435"/>
                </a:cubicBezTo>
                <a:lnTo>
                  <a:pt x="668912" y="514435"/>
                </a:lnTo>
                <a:cubicBezTo>
                  <a:pt x="667941" y="514435"/>
                  <a:pt x="664540" y="513950"/>
                  <a:pt x="658711" y="512978"/>
                </a:cubicBezTo>
                <a:lnTo>
                  <a:pt x="636851" y="512978"/>
                </a:lnTo>
                <a:cubicBezTo>
                  <a:pt x="632965" y="513950"/>
                  <a:pt x="630050" y="514435"/>
                  <a:pt x="628107" y="514435"/>
                </a:cubicBezTo>
                <a:lnTo>
                  <a:pt x="623735" y="515893"/>
                </a:lnTo>
                <a:lnTo>
                  <a:pt x="622278" y="515893"/>
                </a:lnTo>
                <a:cubicBezTo>
                  <a:pt x="620335" y="515893"/>
                  <a:pt x="616691" y="516621"/>
                  <a:pt x="611348" y="518079"/>
                </a:cubicBezTo>
                <a:cubicBezTo>
                  <a:pt x="606004" y="519536"/>
                  <a:pt x="602361" y="520508"/>
                  <a:pt x="600418" y="520993"/>
                </a:cubicBezTo>
                <a:cubicBezTo>
                  <a:pt x="598475" y="521479"/>
                  <a:pt x="597503" y="524151"/>
                  <a:pt x="597503" y="529009"/>
                </a:cubicBezTo>
                <a:cubicBezTo>
                  <a:pt x="596532" y="529009"/>
                  <a:pt x="596046" y="528037"/>
                  <a:pt x="596046" y="526094"/>
                </a:cubicBezTo>
                <a:lnTo>
                  <a:pt x="594589" y="526094"/>
                </a:lnTo>
                <a:cubicBezTo>
                  <a:pt x="590702" y="526094"/>
                  <a:pt x="585116" y="528523"/>
                  <a:pt x="577829" y="533381"/>
                </a:cubicBezTo>
                <a:cubicBezTo>
                  <a:pt x="570543" y="538238"/>
                  <a:pt x="566171" y="541639"/>
                  <a:pt x="564714" y="543582"/>
                </a:cubicBezTo>
                <a:cubicBezTo>
                  <a:pt x="563256" y="545525"/>
                  <a:pt x="563013" y="547468"/>
                  <a:pt x="563985" y="549411"/>
                </a:cubicBezTo>
                <a:cubicBezTo>
                  <a:pt x="564956" y="553297"/>
                  <a:pt x="564471" y="555241"/>
                  <a:pt x="562528" y="555241"/>
                </a:cubicBezTo>
                <a:lnTo>
                  <a:pt x="562528" y="559613"/>
                </a:lnTo>
                <a:cubicBezTo>
                  <a:pt x="562528" y="561556"/>
                  <a:pt x="563499" y="563499"/>
                  <a:pt x="565442" y="565442"/>
                </a:cubicBezTo>
                <a:lnTo>
                  <a:pt x="572729" y="565442"/>
                </a:lnTo>
                <a:cubicBezTo>
                  <a:pt x="587302" y="565442"/>
                  <a:pt x="601147" y="564227"/>
                  <a:pt x="614263" y="561799"/>
                </a:cubicBezTo>
                <a:cubicBezTo>
                  <a:pt x="627378" y="559370"/>
                  <a:pt x="641223" y="558155"/>
                  <a:pt x="655796" y="558155"/>
                </a:cubicBezTo>
                <a:lnTo>
                  <a:pt x="663083" y="558155"/>
                </a:lnTo>
                <a:cubicBezTo>
                  <a:pt x="666969" y="559127"/>
                  <a:pt x="669398" y="559613"/>
                  <a:pt x="670370" y="559613"/>
                </a:cubicBezTo>
                <a:lnTo>
                  <a:pt x="673284" y="562527"/>
                </a:lnTo>
                <a:cubicBezTo>
                  <a:pt x="675227" y="565442"/>
                  <a:pt x="676685" y="566413"/>
                  <a:pt x="677656" y="565442"/>
                </a:cubicBezTo>
                <a:lnTo>
                  <a:pt x="680571" y="562527"/>
                </a:lnTo>
                <a:lnTo>
                  <a:pt x="696601" y="562527"/>
                </a:lnTo>
                <a:cubicBezTo>
                  <a:pt x="701459" y="563499"/>
                  <a:pt x="703888" y="564470"/>
                  <a:pt x="703888" y="565442"/>
                </a:cubicBezTo>
                <a:cubicBezTo>
                  <a:pt x="710689" y="567385"/>
                  <a:pt x="718218" y="570542"/>
                  <a:pt x="726477" y="574914"/>
                </a:cubicBezTo>
                <a:cubicBezTo>
                  <a:pt x="734735" y="579286"/>
                  <a:pt x="742264" y="583901"/>
                  <a:pt x="749065" y="588759"/>
                </a:cubicBezTo>
                <a:cubicBezTo>
                  <a:pt x="757809" y="595560"/>
                  <a:pt x="764853" y="602361"/>
                  <a:pt x="770196" y="609162"/>
                </a:cubicBezTo>
                <a:cubicBezTo>
                  <a:pt x="775540" y="615962"/>
                  <a:pt x="778212" y="623249"/>
                  <a:pt x="778212" y="631021"/>
                </a:cubicBezTo>
                <a:cubicBezTo>
                  <a:pt x="778212" y="631993"/>
                  <a:pt x="777726" y="633936"/>
                  <a:pt x="776754" y="636851"/>
                </a:cubicBezTo>
                <a:cubicBezTo>
                  <a:pt x="775783" y="639765"/>
                  <a:pt x="775297" y="641708"/>
                  <a:pt x="775297" y="642680"/>
                </a:cubicBezTo>
                <a:cubicBezTo>
                  <a:pt x="775297" y="643652"/>
                  <a:pt x="775783" y="645109"/>
                  <a:pt x="776754" y="647052"/>
                </a:cubicBezTo>
                <a:cubicBezTo>
                  <a:pt x="777726" y="648995"/>
                  <a:pt x="778212" y="650452"/>
                  <a:pt x="778212" y="651424"/>
                </a:cubicBezTo>
                <a:lnTo>
                  <a:pt x="778212" y="661625"/>
                </a:lnTo>
                <a:cubicBezTo>
                  <a:pt x="778212" y="670369"/>
                  <a:pt x="777483" y="676927"/>
                  <a:pt x="776026" y="681299"/>
                </a:cubicBezTo>
                <a:cubicBezTo>
                  <a:pt x="774568" y="685671"/>
                  <a:pt x="772382" y="691258"/>
                  <a:pt x="769468" y="698058"/>
                </a:cubicBezTo>
                <a:cubicBezTo>
                  <a:pt x="767525" y="701945"/>
                  <a:pt x="766067" y="704131"/>
                  <a:pt x="765096" y="704616"/>
                </a:cubicBezTo>
                <a:cubicBezTo>
                  <a:pt x="764124" y="705102"/>
                  <a:pt x="763153" y="707531"/>
                  <a:pt x="762181" y="711903"/>
                </a:cubicBezTo>
                <a:cubicBezTo>
                  <a:pt x="761209" y="716275"/>
                  <a:pt x="759023" y="718461"/>
                  <a:pt x="755623" y="718461"/>
                </a:cubicBezTo>
                <a:cubicBezTo>
                  <a:pt x="752223" y="718461"/>
                  <a:pt x="750522" y="720404"/>
                  <a:pt x="750522" y="724290"/>
                </a:cubicBezTo>
                <a:lnTo>
                  <a:pt x="750522" y="727205"/>
                </a:lnTo>
                <a:cubicBezTo>
                  <a:pt x="751494" y="728176"/>
                  <a:pt x="751980" y="729634"/>
                  <a:pt x="751980" y="731577"/>
                </a:cubicBezTo>
                <a:cubicBezTo>
                  <a:pt x="751980" y="735463"/>
                  <a:pt x="751008" y="740807"/>
                  <a:pt x="749065" y="747607"/>
                </a:cubicBezTo>
                <a:lnTo>
                  <a:pt x="746150" y="765095"/>
                </a:lnTo>
                <a:cubicBezTo>
                  <a:pt x="744207" y="772868"/>
                  <a:pt x="742507" y="780397"/>
                  <a:pt x="741050" y="787684"/>
                </a:cubicBezTo>
                <a:cubicBezTo>
                  <a:pt x="739593" y="794971"/>
                  <a:pt x="737892" y="802986"/>
                  <a:pt x="735949" y="811730"/>
                </a:cubicBezTo>
                <a:cubicBezTo>
                  <a:pt x="734006" y="814644"/>
                  <a:pt x="731820" y="817316"/>
                  <a:pt x="729391" y="819745"/>
                </a:cubicBezTo>
                <a:cubicBezTo>
                  <a:pt x="726962" y="822174"/>
                  <a:pt x="725262" y="824846"/>
                  <a:pt x="724291" y="827760"/>
                </a:cubicBezTo>
                <a:cubicBezTo>
                  <a:pt x="721376" y="837476"/>
                  <a:pt x="718947" y="843548"/>
                  <a:pt x="717004" y="845977"/>
                </a:cubicBezTo>
                <a:cubicBezTo>
                  <a:pt x="715061" y="848406"/>
                  <a:pt x="710689" y="853992"/>
                  <a:pt x="703888" y="862736"/>
                </a:cubicBezTo>
                <a:cubicBezTo>
                  <a:pt x="700002" y="867594"/>
                  <a:pt x="696116" y="872937"/>
                  <a:pt x="692229" y="878767"/>
                </a:cubicBezTo>
                <a:cubicBezTo>
                  <a:pt x="688343" y="886539"/>
                  <a:pt x="683971" y="892854"/>
                  <a:pt x="679114" y="897712"/>
                </a:cubicBezTo>
                <a:cubicBezTo>
                  <a:pt x="677170" y="900627"/>
                  <a:pt x="676199" y="901598"/>
                  <a:pt x="676199" y="900627"/>
                </a:cubicBezTo>
                <a:cubicBezTo>
                  <a:pt x="676199" y="899655"/>
                  <a:pt x="674256" y="900141"/>
                  <a:pt x="670370" y="902084"/>
                </a:cubicBezTo>
                <a:lnTo>
                  <a:pt x="667455" y="904999"/>
                </a:lnTo>
                <a:cubicBezTo>
                  <a:pt x="668427" y="905970"/>
                  <a:pt x="668427" y="907185"/>
                  <a:pt x="667455" y="908642"/>
                </a:cubicBezTo>
                <a:cubicBezTo>
                  <a:pt x="666483" y="910099"/>
                  <a:pt x="664783" y="911557"/>
                  <a:pt x="662354" y="913014"/>
                </a:cubicBezTo>
                <a:cubicBezTo>
                  <a:pt x="659925" y="914471"/>
                  <a:pt x="658225" y="915200"/>
                  <a:pt x="657254" y="915200"/>
                </a:cubicBezTo>
                <a:lnTo>
                  <a:pt x="632479" y="931230"/>
                </a:lnTo>
                <a:cubicBezTo>
                  <a:pt x="625678" y="937060"/>
                  <a:pt x="617420" y="941917"/>
                  <a:pt x="607705" y="945804"/>
                </a:cubicBezTo>
                <a:cubicBezTo>
                  <a:pt x="604790" y="947747"/>
                  <a:pt x="600904" y="948718"/>
                  <a:pt x="596046" y="948718"/>
                </a:cubicBezTo>
                <a:cubicBezTo>
                  <a:pt x="591188" y="948718"/>
                  <a:pt x="586816" y="950176"/>
                  <a:pt x="582930" y="953090"/>
                </a:cubicBezTo>
                <a:lnTo>
                  <a:pt x="571272" y="958920"/>
                </a:lnTo>
                <a:cubicBezTo>
                  <a:pt x="566414" y="960863"/>
                  <a:pt x="561556" y="962320"/>
                  <a:pt x="556698" y="963292"/>
                </a:cubicBezTo>
                <a:cubicBezTo>
                  <a:pt x="551840" y="974950"/>
                  <a:pt x="549412" y="986852"/>
                  <a:pt x="549412" y="998996"/>
                </a:cubicBezTo>
                <a:cubicBezTo>
                  <a:pt x="549412" y="1011140"/>
                  <a:pt x="548926" y="1023528"/>
                  <a:pt x="547954" y="1036158"/>
                </a:cubicBezTo>
                <a:cubicBezTo>
                  <a:pt x="546011" y="1054617"/>
                  <a:pt x="545040" y="1073320"/>
                  <a:pt x="545040" y="1092265"/>
                </a:cubicBezTo>
                <a:cubicBezTo>
                  <a:pt x="545040" y="1111210"/>
                  <a:pt x="544068" y="1129912"/>
                  <a:pt x="542125" y="1148372"/>
                </a:cubicBezTo>
                <a:cubicBezTo>
                  <a:pt x="541153" y="1150315"/>
                  <a:pt x="540425" y="1153958"/>
                  <a:pt x="539939" y="1159302"/>
                </a:cubicBezTo>
                <a:cubicBezTo>
                  <a:pt x="539453" y="1164645"/>
                  <a:pt x="538725" y="1169503"/>
                  <a:pt x="537753" y="1173875"/>
                </a:cubicBezTo>
                <a:cubicBezTo>
                  <a:pt x="536781" y="1178247"/>
                  <a:pt x="535324" y="1181890"/>
                  <a:pt x="533381" y="1184805"/>
                </a:cubicBezTo>
                <a:cubicBezTo>
                  <a:pt x="531438" y="1189663"/>
                  <a:pt x="529009" y="1191606"/>
                  <a:pt x="526094" y="1190634"/>
                </a:cubicBezTo>
                <a:cubicBezTo>
                  <a:pt x="526094" y="1194520"/>
                  <a:pt x="525366" y="1197435"/>
                  <a:pt x="523908" y="1199378"/>
                </a:cubicBezTo>
                <a:cubicBezTo>
                  <a:pt x="522451" y="1201321"/>
                  <a:pt x="521237" y="1203750"/>
                  <a:pt x="520265" y="1206665"/>
                </a:cubicBezTo>
                <a:lnTo>
                  <a:pt x="526094" y="1206665"/>
                </a:lnTo>
                <a:cubicBezTo>
                  <a:pt x="527066" y="1206665"/>
                  <a:pt x="528280" y="1208122"/>
                  <a:pt x="529738" y="1211037"/>
                </a:cubicBezTo>
                <a:cubicBezTo>
                  <a:pt x="531195" y="1213952"/>
                  <a:pt x="532409" y="1216380"/>
                  <a:pt x="533381" y="1218324"/>
                </a:cubicBezTo>
                <a:lnTo>
                  <a:pt x="533381" y="1222695"/>
                </a:lnTo>
                <a:cubicBezTo>
                  <a:pt x="533381" y="1228525"/>
                  <a:pt x="530466" y="1231439"/>
                  <a:pt x="524637" y="1231439"/>
                </a:cubicBezTo>
                <a:lnTo>
                  <a:pt x="524637" y="1225610"/>
                </a:lnTo>
                <a:cubicBezTo>
                  <a:pt x="520751" y="1225610"/>
                  <a:pt x="518808" y="1227310"/>
                  <a:pt x="518808" y="1230711"/>
                </a:cubicBezTo>
                <a:cubicBezTo>
                  <a:pt x="518808" y="1234111"/>
                  <a:pt x="520751" y="1235811"/>
                  <a:pt x="524637" y="1235811"/>
                </a:cubicBezTo>
                <a:lnTo>
                  <a:pt x="529009" y="1235811"/>
                </a:lnTo>
                <a:cubicBezTo>
                  <a:pt x="529981" y="1235811"/>
                  <a:pt x="530466" y="1235326"/>
                  <a:pt x="530466" y="1234354"/>
                </a:cubicBezTo>
                <a:lnTo>
                  <a:pt x="531924" y="1234354"/>
                </a:lnTo>
                <a:cubicBezTo>
                  <a:pt x="532895" y="1234354"/>
                  <a:pt x="533381" y="1236054"/>
                  <a:pt x="533381" y="1239455"/>
                </a:cubicBezTo>
                <a:cubicBezTo>
                  <a:pt x="533381" y="1242855"/>
                  <a:pt x="530952" y="1244555"/>
                  <a:pt x="526094" y="1244555"/>
                </a:cubicBezTo>
                <a:cubicBezTo>
                  <a:pt x="521237" y="1244555"/>
                  <a:pt x="518322" y="1246984"/>
                  <a:pt x="517350" y="1251842"/>
                </a:cubicBezTo>
                <a:cubicBezTo>
                  <a:pt x="516379" y="1260586"/>
                  <a:pt x="515893" y="1265929"/>
                  <a:pt x="515893" y="1267873"/>
                </a:cubicBezTo>
                <a:cubicBezTo>
                  <a:pt x="515893" y="1269816"/>
                  <a:pt x="514922" y="1275159"/>
                  <a:pt x="512978" y="1283903"/>
                </a:cubicBezTo>
                <a:cubicBezTo>
                  <a:pt x="512978" y="1279045"/>
                  <a:pt x="512007" y="1276616"/>
                  <a:pt x="510064" y="1276616"/>
                </a:cubicBezTo>
                <a:lnTo>
                  <a:pt x="510064" y="1256214"/>
                </a:lnTo>
                <a:cubicBezTo>
                  <a:pt x="508121" y="1259129"/>
                  <a:pt x="506178" y="1260829"/>
                  <a:pt x="504235" y="1261315"/>
                </a:cubicBezTo>
                <a:cubicBezTo>
                  <a:pt x="502291" y="1261800"/>
                  <a:pt x="501320" y="1263986"/>
                  <a:pt x="501320" y="1267873"/>
                </a:cubicBezTo>
                <a:cubicBezTo>
                  <a:pt x="504235" y="1264958"/>
                  <a:pt x="505692" y="1265444"/>
                  <a:pt x="505692" y="1269330"/>
                </a:cubicBezTo>
                <a:cubicBezTo>
                  <a:pt x="505692" y="1271273"/>
                  <a:pt x="505206" y="1273945"/>
                  <a:pt x="504235" y="1277345"/>
                </a:cubicBezTo>
                <a:cubicBezTo>
                  <a:pt x="503263" y="1280746"/>
                  <a:pt x="500834" y="1282446"/>
                  <a:pt x="496948" y="1282446"/>
                </a:cubicBezTo>
                <a:cubicBezTo>
                  <a:pt x="495976" y="1282446"/>
                  <a:pt x="495005" y="1281474"/>
                  <a:pt x="494033" y="1279531"/>
                </a:cubicBezTo>
                <a:lnTo>
                  <a:pt x="491119" y="1276616"/>
                </a:lnTo>
                <a:cubicBezTo>
                  <a:pt x="487232" y="1278560"/>
                  <a:pt x="485289" y="1282446"/>
                  <a:pt x="485289" y="1288275"/>
                </a:cubicBezTo>
                <a:cubicBezTo>
                  <a:pt x="485289" y="1290218"/>
                  <a:pt x="486261" y="1291190"/>
                  <a:pt x="488204" y="1291190"/>
                </a:cubicBezTo>
                <a:lnTo>
                  <a:pt x="494033" y="1291190"/>
                </a:lnTo>
                <a:lnTo>
                  <a:pt x="494033" y="1315964"/>
                </a:lnTo>
                <a:lnTo>
                  <a:pt x="491119" y="1317422"/>
                </a:lnTo>
                <a:lnTo>
                  <a:pt x="488204" y="1315964"/>
                </a:lnTo>
                <a:lnTo>
                  <a:pt x="485289" y="1315964"/>
                </a:lnTo>
                <a:cubicBezTo>
                  <a:pt x="483346" y="1315964"/>
                  <a:pt x="481889" y="1316936"/>
                  <a:pt x="480917" y="1318879"/>
                </a:cubicBezTo>
                <a:cubicBezTo>
                  <a:pt x="479946" y="1320822"/>
                  <a:pt x="478488" y="1322279"/>
                  <a:pt x="476545" y="1323251"/>
                </a:cubicBezTo>
                <a:lnTo>
                  <a:pt x="476545" y="1317422"/>
                </a:lnTo>
                <a:cubicBezTo>
                  <a:pt x="472659" y="1319365"/>
                  <a:pt x="470959" y="1320822"/>
                  <a:pt x="471445" y="1321794"/>
                </a:cubicBezTo>
                <a:cubicBezTo>
                  <a:pt x="471930" y="1322765"/>
                  <a:pt x="471202" y="1324222"/>
                  <a:pt x="469259" y="1326165"/>
                </a:cubicBezTo>
                <a:lnTo>
                  <a:pt x="467801" y="1326165"/>
                </a:lnTo>
                <a:cubicBezTo>
                  <a:pt x="466830" y="1326165"/>
                  <a:pt x="465858" y="1325680"/>
                  <a:pt x="464887" y="1324708"/>
                </a:cubicBezTo>
                <a:cubicBezTo>
                  <a:pt x="463915" y="1323737"/>
                  <a:pt x="462944" y="1323251"/>
                  <a:pt x="461972" y="1323251"/>
                </a:cubicBezTo>
                <a:cubicBezTo>
                  <a:pt x="461001" y="1318393"/>
                  <a:pt x="459786" y="1313050"/>
                  <a:pt x="458329" y="1307220"/>
                </a:cubicBezTo>
                <a:cubicBezTo>
                  <a:pt x="456871" y="1301391"/>
                  <a:pt x="456143" y="1296048"/>
                  <a:pt x="456143" y="1291190"/>
                </a:cubicBezTo>
                <a:lnTo>
                  <a:pt x="456143" y="1267873"/>
                </a:lnTo>
                <a:cubicBezTo>
                  <a:pt x="456143" y="1266901"/>
                  <a:pt x="455657" y="1265929"/>
                  <a:pt x="454685" y="1264958"/>
                </a:cubicBezTo>
                <a:lnTo>
                  <a:pt x="454685" y="1228525"/>
                </a:lnTo>
                <a:cubicBezTo>
                  <a:pt x="454685" y="1227553"/>
                  <a:pt x="455171" y="1227067"/>
                  <a:pt x="456143" y="1227067"/>
                </a:cubicBezTo>
                <a:lnTo>
                  <a:pt x="457600" y="1225610"/>
                </a:lnTo>
                <a:cubicBezTo>
                  <a:pt x="456629" y="1224639"/>
                  <a:pt x="455900" y="1223667"/>
                  <a:pt x="455414" y="1222695"/>
                </a:cubicBezTo>
                <a:cubicBezTo>
                  <a:pt x="454928" y="1221724"/>
                  <a:pt x="454685" y="1220267"/>
                  <a:pt x="454685" y="1218324"/>
                </a:cubicBezTo>
                <a:lnTo>
                  <a:pt x="454685" y="1215409"/>
                </a:lnTo>
                <a:cubicBezTo>
                  <a:pt x="455657" y="1215409"/>
                  <a:pt x="456143" y="1214680"/>
                  <a:pt x="456143" y="1213223"/>
                </a:cubicBezTo>
                <a:cubicBezTo>
                  <a:pt x="456143" y="1211765"/>
                  <a:pt x="455657" y="1211037"/>
                  <a:pt x="454685" y="1211037"/>
                </a:cubicBezTo>
                <a:lnTo>
                  <a:pt x="454685" y="1173146"/>
                </a:lnTo>
                <a:cubicBezTo>
                  <a:pt x="455657" y="1165374"/>
                  <a:pt x="456143" y="1157602"/>
                  <a:pt x="456143" y="1149829"/>
                </a:cubicBezTo>
                <a:cubicBezTo>
                  <a:pt x="456143" y="1144971"/>
                  <a:pt x="455657" y="1139628"/>
                  <a:pt x="454685" y="1133799"/>
                </a:cubicBezTo>
                <a:cubicBezTo>
                  <a:pt x="453714" y="1129912"/>
                  <a:pt x="452257" y="1125541"/>
                  <a:pt x="450313" y="1120683"/>
                </a:cubicBezTo>
                <a:cubicBezTo>
                  <a:pt x="449342" y="1108053"/>
                  <a:pt x="448856" y="1093965"/>
                  <a:pt x="448856" y="1078420"/>
                </a:cubicBezTo>
                <a:cubicBezTo>
                  <a:pt x="448856" y="1062875"/>
                  <a:pt x="447885" y="1048302"/>
                  <a:pt x="445942" y="1034701"/>
                </a:cubicBezTo>
                <a:lnTo>
                  <a:pt x="445942" y="937060"/>
                </a:lnTo>
                <a:cubicBezTo>
                  <a:pt x="446913" y="937060"/>
                  <a:pt x="447399" y="936574"/>
                  <a:pt x="447399" y="935602"/>
                </a:cubicBezTo>
                <a:lnTo>
                  <a:pt x="447399" y="934145"/>
                </a:lnTo>
                <a:cubicBezTo>
                  <a:pt x="447399" y="933174"/>
                  <a:pt x="446913" y="930988"/>
                  <a:pt x="445942" y="927587"/>
                </a:cubicBezTo>
                <a:cubicBezTo>
                  <a:pt x="444970" y="924187"/>
                  <a:pt x="444484" y="922001"/>
                  <a:pt x="444484" y="921029"/>
                </a:cubicBezTo>
                <a:lnTo>
                  <a:pt x="444484" y="915200"/>
                </a:lnTo>
                <a:cubicBezTo>
                  <a:pt x="445456" y="914228"/>
                  <a:pt x="445942" y="913014"/>
                  <a:pt x="445942" y="911557"/>
                </a:cubicBezTo>
                <a:cubicBezTo>
                  <a:pt x="445942" y="910099"/>
                  <a:pt x="444970" y="908642"/>
                  <a:pt x="443027" y="907185"/>
                </a:cubicBezTo>
                <a:cubicBezTo>
                  <a:pt x="441084" y="905727"/>
                  <a:pt x="440112" y="903298"/>
                  <a:pt x="440112" y="899898"/>
                </a:cubicBezTo>
                <a:cubicBezTo>
                  <a:pt x="440112" y="896498"/>
                  <a:pt x="441570" y="893826"/>
                  <a:pt x="444484" y="891883"/>
                </a:cubicBezTo>
                <a:lnTo>
                  <a:pt x="444484" y="867108"/>
                </a:lnTo>
                <a:cubicBezTo>
                  <a:pt x="444484" y="862250"/>
                  <a:pt x="443998" y="857393"/>
                  <a:pt x="443027" y="852535"/>
                </a:cubicBezTo>
                <a:cubicBezTo>
                  <a:pt x="442055" y="849620"/>
                  <a:pt x="441084" y="847920"/>
                  <a:pt x="440112" y="847434"/>
                </a:cubicBezTo>
                <a:cubicBezTo>
                  <a:pt x="439141" y="846948"/>
                  <a:pt x="437683" y="845734"/>
                  <a:pt x="435740" y="843791"/>
                </a:cubicBezTo>
                <a:cubicBezTo>
                  <a:pt x="429911" y="833104"/>
                  <a:pt x="423839" y="820231"/>
                  <a:pt x="417524" y="805172"/>
                </a:cubicBezTo>
                <a:cubicBezTo>
                  <a:pt x="411209" y="790113"/>
                  <a:pt x="408051" y="777240"/>
                  <a:pt x="408051" y="766553"/>
                </a:cubicBezTo>
                <a:lnTo>
                  <a:pt x="408051" y="759266"/>
                </a:lnTo>
                <a:cubicBezTo>
                  <a:pt x="409023" y="757323"/>
                  <a:pt x="409508" y="755866"/>
                  <a:pt x="409508" y="754894"/>
                </a:cubicBezTo>
                <a:cubicBezTo>
                  <a:pt x="411452" y="754894"/>
                  <a:pt x="412423" y="753680"/>
                  <a:pt x="412423" y="751251"/>
                </a:cubicBezTo>
                <a:cubicBezTo>
                  <a:pt x="412423" y="748822"/>
                  <a:pt x="412180" y="742993"/>
                  <a:pt x="411694" y="733763"/>
                </a:cubicBezTo>
                <a:cubicBezTo>
                  <a:pt x="411209" y="724533"/>
                  <a:pt x="409751" y="719918"/>
                  <a:pt x="407322" y="719918"/>
                </a:cubicBezTo>
                <a:cubicBezTo>
                  <a:pt x="404894" y="719918"/>
                  <a:pt x="401736" y="721861"/>
                  <a:pt x="397850" y="725748"/>
                </a:cubicBezTo>
                <a:cubicBezTo>
                  <a:pt x="393964" y="729634"/>
                  <a:pt x="391535" y="732548"/>
                  <a:pt x="390563" y="734492"/>
                </a:cubicBezTo>
                <a:lnTo>
                  <a:pt x="355587" y="772382"/>
                </a:lnTo>
                <a:cubicBezTo>
                  <a:pt x="351701" y="774325"/>
                  <a:pt x="349029" y="776511"/>
                  <a:pt x="347572" y="778940"/>
                </a:cubicBezTo>
                <a:cubicBezTo>
                  <a:pt x="346115" y="781369"/>
                  <a:pt x="342957" y="784526"/>
                  <a:pt x="338099" y="788413"/>
                </a:cubicBezTo>
                <a:cubicBezTo>
                  <a:pt x="336156" y="790356"/>
                  <a:pt x="332027" y="792785"/>
                  <a:pt x="325712" y="795699"/>
                </a:cubicBezTo>
                <a:cubicBezTo>
                  <a:pt x="319397" y="798614"/>
                  <a:pt x="315754" y="800071"/>
                  <a:pt x="314782" y="800071"/>
                </a:cubicBezTo>
                <a:lnTo>
                  <a:pt x="313325" y="800071"/>
                </a:lnTo>
                <a:lnTo>
                  <a:pt x="316240" y="795699"/>
                </a:lnTo>
                <a:lnTo>
                  <a:pt x="308953" y="795699"/>
                </a:lnTo>
                <a:cubicBezTo>
                  <a:pt x="307981" y="796671"/>
                  <a:pt x="306767" y="797157"/>
                  <a:pt x="305310" y="797157"/>
                </a:cubicBezTo>
                <a:cubicBezTo>
                  <a:pt x="303852" y="797157"/>
                  <a:pt x="302638" y="796671"/>
                  <a:pt x="301666" y="795699"/>
                </a:cubicBezTo>
                <a:cubicBezTo>
                  <a:pt x="298752" y="797642"/>
                  <a:pt x="295351" y="801528"/>
                  <a:pt x="291465" y="807358"/>
                </a:cubicBezTo>
                <a:lnTo>
                  <a:pt x="290008" y="805900"/>
                </a:lnTo>
                <a:lnTo>
                  <a:pt x="288550" y="805900"/>
                </a:lnTo>
                <a:cubicBezTo>
                  <a:pt x="286607" y="805900"/>
                  <a:pt x="283693" y="807601"/>
                  <a:pt x="279807" y="811001"/>
                </a:cubicBezTo>
                <a:cubicBezTo>
                  <a:pt x="275920" y="814402"/>
                  <a:pt x="271305" y="817559"/>
                  <a:pt x="265962" y="820474"/>
                </a:cubicBezTo>
                <a:cubicBezTo>
                  <a:pt x="260618" y="823388"/>
                  <a:pt x="256004" y="826060"/>
                  <a:pt x="252117" y="828489"/>
                </a:cubicBezTo>
                <a:cubicBezTo>
                  <a:pt x="248231" y="830918"/>
                  <a:pt x="245802" y="832132"/>
                  <a:pt x="244831" y="832132"/>
                </a:cubicBezTo>
                <a:cubicBezTo>
                  <a:pt x="239973" y="835047"/>
                  <a:pt x="234387" y="838205"/>
                  <a:pt x="228071" y="841605"/>
                </a:cubicBezTo>
                <a:cubicBezTo>
                  <a:pt x="221756" y="845005"/>
                  <a:pt x="215441" y="846706"/>
                  <a:pt x="209126" y="846706"/>
                </a:cubicBezTo>
                <a:cubicBezTo>
                  <a:pt x="202811" y="846706"/>
                  <a:pt x="198682" y="840876"/>
                  <a:pt x="196739" y="829218"/>
                </a:cubicBezTo>
                <a:cubicBezTo>
                  <a:pt x="193824" y="819502"/>
                  <a:pt x="192367" y="812216"/>
                  <a:pt x="192367" y="807358"/>
                </a:cubicBezTo>
                <a:lnTo>
                  <a:pt x="192367" y="797157"/>
                </a:lnTo>
                <a:cubicBezTo>
                  <a:pt x="196253" y="794242"/>
                  <a:pt x="198196" y="791327"/>
                  <a:pt x="198196" y="788413"/>
                </a:cubicBezTo>
                <a:lnTo>
                  <a:pt x="198196" y="784041"/>
                </a:lnTo>
                <a:cubicBezTo>
                  <a:pt x="200139" y="768496"/>
                  <a:pt x="204997" y="756837"/>
                  <a:pt x="212770" y="749065"/>
                </a:cubicBezTo>
                <a:cubicBezTo>
                  <a:pt x="222485" y="741292"/>
                  <a:pt x="233172" y="734006"/>
                  <a:pt x="244831" y="727205"/>
                </a:cubicBezTo>
                <a:cubicBezTo>
                  <a:pt x="265233" y="700001"/>
                  <a:pt x="288065" y="675713"/>
                  <a:pt x="313325" y="654339"/>
                </a:cubicBezTo>
                <a:cubicBezTo>
                  <a:pt x="315268" y="649481"/>
                  <a:pt x="317697" y="645595"/>
                  <a:pt x="320612" y="642680"/>
                </a:cubicBezTo>
                <a:cubicBezTo>
                  <a:pt x="324498" y="641708"/>
                  <a:pt x="328141" y="640494"/>
                  <a:pt x="331542" y="639037"/>
                </a:cubicBezTo>
                <a:cubicBezTo>
                  <a:pt x="334942" y="637579"/>
                  <a:pt x="337128" y="635393"/>
                  <a:pt x="338099" y="632479"/>
                </a:cubicBezTo>
                <a:cubicBezTo>
                  <a:pt x="339071" y="629564"/>
                  <a:pt x="340528" y="627864"/>
                  <a:pt x="342471" y="627378"/>
                </a:cubicBezTo>
                <a:cubicBezTo>
                  <a:pt x="344415" y="626892"/>
                  <a:pt x="348787" y="623735"/>
                  <a:pt x="355587" y="617905"/>
                </a:cubicBezTo>
                <a:cubicBezTo>
                  <a:pt x="364331" y="614019"/>
                  <a:pt x="372590" y="609647"/>
                  <a:pt x="380362" y="604790"/>
                </a:cubicBezTo>
                <a:cubicBezTo>
                  <a:pt x="390077" y="598960"/>
                  <a:pt x="398578" y="593860"/>
                  <a:pt x="405865" y="589488"/>
                </a:cubicBezTo>
                <a:cubicBezTo>
                  <a:pt x="413152" y="585116"/>
                  <a:pt x="416795" y="582444"/>
                  <a:pt x="416795" y="581472"/>
                </a:cubicBezTo>
                <a:lnTo>
                  <a:pt x="419710" y="582930"/>
                </a:lnTo>
                <a:cubicBezTo>
                  <a:pt x="428454" y="575157"/>
                  <a:pt x="437198" y="570785"/>
                  <a:pt x="445942" y="569814"/>
                </a:cubicBezTo>
                <a:lnTo>
                  <a:pt x="445942" y="566899"/>
                </a:lnTo>
                <a:cubicBezTo>
                  <a:pt x="446913" y="565928"/>
                  <a:pt x="447399" y="564956"/>
                  <a:pt x="447399" y="563985"/>
                </a:cubicBezTo>
                <a:cubicBezTo>
                  <a:pt x="449342" y="560098"/>
                  <a:pt x="449828" y="556212"/>
                  <a:pt x="448856" y="552326"/>
                </a:cubicBezTo>
                <a:cubicBezTo>
                  <a:pt x="447885" y="548440"/>
                  <a:pt x="448370" y="544553"/>
                  <a:pt x="450313" y="540667"/>
                </a:cubicBezTo>
                <a:lnTo>
                  <a:pt x="454685" y="539210"/>
                </a:lnTo>
                <a:cubicBezTo>
                  <a:pt x="455657" y="539210"/>
                  <a:pt x="456143" y="538724"/>
                  <a:pt x="456143" y="537753"/>
                </a:cubicBezTo>
                <a:lnTo>
                  <a:pt x="454685" y="531923"/>
                </a:lnTo>
                <a:cubicBezTo>
                  <a:pt x="454685" y="528037"/>
                  <a:pt x="454443" y="523908"/>
                  <a:pt x="453957" y="519536"/>
                </a:cubicBezTo>
                <a:cubicBezTo>
                  <a:pt x="453471" y="515164"/>
                  <a:pt x="452257" y="511035"/>
                  <a:pt x="450313" y="507149"/>
                </a:cubicBezTo>
                <a:cubicBezTo>
                  <a:pt x="450313" y="502291"/>
                  <a:pt x="449828" y="499376"/>
                  <a:pt x="448856" y="498405"/>
                </a:cubicBezTo>
                <a:lnTo>
                  <a:pt x="445942" y="498405"/>
                </a:lnTo>
                <a:cubicBezTo>
                  <a:pt x="445942" y="499376"/>
                  <a:pt x="445456" y="499862"/>
                  <a:pt x="444484" y="499862"/>
                </a:cubicBezTo>
                <a:lnTo>
                  <a:pt x="443027" y="499862"/>
                </a:lnTo>
                <a:cubicBezTo>
                  <a:pt x="441084" y="501805"/>
                  <a:pt x="435255" y="505206"/>
                  <a:pt x="425539" y="510063"/>
                </a:cubicBezTo>
                <a:cubicBezTo>
                  <a:pt x="417767" y="513950"/>
                  <a:pt x="412909" y="516864"/>
                  <a:pt x="410966" y="518807"/>
                </a:cubicBezTo>
                <a:lnTo>
                  <a:pt x="409508" y="520265"/>
                </a:lnTo>
                <a:cubicBezTo>
                  <a:pt x="398821" y="526094"/>
                  <a:pt x="388134" y="531923"/>
                  <a:pt x="377447" y="537753"/>
                </a:cubicBezTo>
                <a:cubicBezTo>
                  <a:pt x="368703" y="543582"/>
                  <a:pt x="358988" y="548925"/>
                  <a:pt x="348301" y="553783"/>
                </a:cubicBezTo>
                <a:lnTo>
                  <a:pt x="339557" y="559613"/>
                </a:lnTo>
                <a:lnTo>
                  <a:pt x="332270" y="565442"/>
                </a:lnTo>
                <a:cubicBezTo>
                  <a:pt x="322555" y="573214"/>
                  <a:pt x="311382" y="580501"/>
                  <a:pt x="298752" y="587302"/>
                </a:cubicBezTo>
                <a:lnTo>
                  <a:pt x="292922" y="593131"/>
                </a:lnTo>
                <a:cubicBezTo>
                  <a:pt x="291951" y="597017"/>
                  <a:pt x="290494" y="599932"/>
                  <a:pt x="288550" y="601875"/>
                </a:cubicBezTo>
                <a:cubicBezTo>
                  <a:pt x="274949" y="611590"/>
                  <a:pt x="261347" y="620334"/>
                  <a:pt x="247745" y="628107"/>
                </a:cubicBezTo>
                <a:cubicBezTo>
                  <a:pt x="244831" y="630050"/>
                  <a:pt x="240944" y="631021"/>
                  <a:pt x="236087" y="631021"/>
                </a:cubicBezTo>
                <a:cubicBezTo>
                  <a:pt x="233172" y="631993"/>
                  <a:pt x="230743" y="633450"/>
                  <a:pt x="228800" y="635393"/>
                </a:cubicBezTo>
                <a:lnTo>
                  <a:pt x="186538" y="651424"/>
                </a:lnTo>
                <a:lnTo>
                  <a:pt x="180708" y="651424"/>
                </a:lnTo>
                <a:cubicBezTo>
                  <a:pt x="178765" y="652396"/>
                  <a:pt x="174393" y="653853"/>
                  <a:pt x="167592" y="655796"/>
                </a:cubicBezTo>
                <a:cubicBezTo>
                  <a:pt x="162735" y="657739"/>
                  <a:pt x="159577" y="658953"/>
                  <a:pt x="158120" y="659439"/>
                </a:cubicBezTo>
                <a:cubicBezTo>
                  <a:pt x="156663" y="659925"/>
                  <a:pt x="153262" y="660897"/>
                  <a:pt x="147919" y="662354"/>
                </a:cubicBezTo>
                <a:cubicBezTo>
                  <a:pt x="142575" y="663811"/>
                  <a:pt x="139417" y="664540"/>
                  <a:pt x="138446" y="664540"/>
                </a:cubicBezTo>
                <a:lnTo>
                  <a:pt x="136989" y="664540"/>
                </a:lnTo>
                <a:cubicBezTo>
                  <a:pt x="136989" y="665511"/>
                  <a:pt x="136503" y="665997"/>
                  <a:pt x="135531" y="665997"/>
                </a:cubicBezTo>
                <a:lnTo>
                  <a:pt x="134074" y="665997"/>
                </a:lnTo>
                <a:lnTo>
                  <a:pt x="131159" y="664540"/>
                </a:lnTo>
                <a:cubicBezTo>
                  <a:pt x="129216" y="664540"/>
                  <a:pt x="128245" y="666969"/>
                  <a:pt x="128245" y="671827"/>
                </a:cubicBezTo>
                <a:cubicBezTo>
                  <a:pt x="123387" y="676684"/>
                  <a:pt x="114400" y="680328"/>
                  <a:pt x="101284" y="682756"/>
                </a:cubicBezTo>
                <a:cubicBezTo>
                  <a:pt x="88168" y="685185"/>
                  <a:pt x="78696" y="686400"/>
                  <a:pt x="72866" y="686400"/>
                </a:cubicBezTo>
                <a:lnTo>
                  <a:pt x="64122" y="686400"/>
                </a:lnTo>
                <a:cubicBezTo>
                  <a:pt x="64122" y="685428"/>
                  <a:pt x="62665" y="684942"/>
                  <a:pt x="59750" y="684942"/>
                </a:cubicBezTo>
                <a:lnTo>
                  <a:pt x="55378" y="684942"/>
                </a:lnTo>
                <a:cubicBezTo>
                  <a:pt x="55378" y="685914"/>
                  <a:pt x="54164" y="686400"/>
                  <a:pt x="51735" y="686400"/>
                </a:cubicBezTo>
                <a:cubicBezTo>
                  <a:pt x="49306" y="686400"/>
                  <a:pt x="48092" y="685914"/>
                  <a:pt x="48092" y="684942"/>
                </a:cubicBezTo>
                <a:cubicBezTo>
                  <a:pt x="48092" y="683971"/>
                  <a:pt x="47120" y="683485"/>
                  <a:pt x="45177" y="683485"/>
                </a:cubicBezTo>
                <a:cubicBezTo>
                  <a:pt x="43234" y="683485"/>
                  <a:pt x="41534" y="684214"/>
                  <a:pt x="40077" y="685671"/>
                </a:cubicBezTo>
                <a:cubicBezTo>
                  <a:pt x="38619" y="687128"/>
                  <a:pt x="36919" y="688343"/>
                  <a:pt x="34976" y="689314"/>
                </a:cubicBezTo>
                <a:lnTo>
                  <a:pt x="26232" y="689314"/>
                </a:lnTo>
                <a:cubicBezTo>
                  <a:pt x="21374" y="689314"/>
                  <a:pt x="15788" y="688343"/>
                  <a:pt x="9473" y="686400"/>
                </a:cubicBezTo>
                <a:cubicBezTo>
                  <a:pt x="3158" y="684457"/>
                  <a:pt x="0" y="680085"/>
                  <a:pt x="0" y="673284"/>
                </a:cubicBezTo>
                <a:cubicBezTo>
                  <a:pt x="0" y="669398"/>
                  <a:pt x="486" y="665754"/>
                  <a:pt x="1457" y="662354"/>
                </a:cubicBezTo>
                <a:cubicBezTo>
                  <a:pt x="2429" y="658953"/>
                  <a:pt x="2915" y="655067"/>
                  <a:pt x="2915" y="650695"/>
                </a:cubicBezTo>
                <a:cubicBezTo>
                  <a:pt x="2915" y="646323"/>
                  <a:pt x="2429" y="642437"/>
                  <a:pt x="1457" y="639037"/>
                </a:cubicBezTo>
                <a:cubicBezTo>
                  <a:pt x="486" y="635636"/>
                  <a:pt x="0" y="631993"/>
                  <a:pt x="0" y="628107"/>
                </a:cubicBezTo>
                <a:cubicBezTo>
                  <a:pt x="0" y="624221"/>
                  <a:pt x="486" y="620820"/>
                  <a:pt x="1457" y="617905"/>
                </a:cubicBezTo>
                <a:cubicBezTo>
                  <a:pt x="4372" y="616934"/>
                  <a:pt x="6801" y="614748"/>
                  <a:pt x="8744" y="611348"/>
                </a:cubicBezTo>
                <a:cubicBezTo>
                  <a:pt x="10687" y="607947"/>
                  <a:pt x="11173" y="606004"/>
                  <a:pt x="10201" y="605518"/>
                </a:cubicBezTo>
                <a:cubicBezTo>
                  <a:pt x="9230" y="605032"/>
                  <a:pt x="9230" y="603089"/>
                  <a:pt x="10201" y="599689"/>
                </a:cubicBezTo>
                <a:cubicBezTo>
                  <a:pt x="11173" y="596288"/>
                  <a:pt x="15059" y="590216"/>
                  <a:pt x="21860" y="581472"/>
                </a:cubicBezTo>
                <a:cubicBezTo>
                  <a:pt x="30604" y="571757"/>
                  <a:pt x="36433" y="566413"/>
                  <a:pt x="39348" y="565442"/>
                </a:cubicBezTo>
                <a:lnTo>
                  <a:pt x="43720" y="565442"/>
                </a:lnTo>
                <a:cubicBezTo>
                  <a:pt x="45663" y="565442"/>
                  <a:pt x="46634" y="564956"/>
                  <a:pt x="46634" y="563985"/>
                </a:cubicBezTo>
                <a:lnTo>
                  <a:pt x="49549" y="563985"/>
                </a:lnTo>
                <a:cubicBezTo>
                  <a:pt x="53435" y="562041"/>
                  <a:pt x="55378" y="559855"/>
                  <a:pt x="55378" y="557427"/>
                </a:cubicBezTo>
                <a:cubicBezTo>
                  <a:pt x="55378" y="554998"/>
                  <a:pt x="57079" y="552569"/>
                  <a:pt x="60479" y="550140"/>
                </a:cubicBezTo>
                <a:cubicBezTo>
                  <a:pt x="63880" y="547711"/>
                  <a:pt x="67037" y="546011"/>
                  <a:pt x="69952" y="545039"/>
                </a:cubicBezTo>
                <a:cubicBezTo>
                  <a:pt x="72866" y="544068"/>
                  <a:pt x="76267" y="542610"/>
                  <a:pt x="80153" y="540667"/>
                </a:cubicBezTo>
                <a:cubicBezTo>
                  <a:pt x="81125" y="540667"/>
                  <a:pt x="82096" y="539696"/>
                  <a:pt x="83068" y="537753"/>
                </a:cubicBezTo>
                <a:lnTo>
                  <a:pt x="87440" y="533381"/>
                </a:lnTo>
                <a:lnTo>
                  <a:pt x="96184" y="533381"/>
                </a:lnTo>
                <a:cubicBezTo>
                  <a:pt x="103956" y="533381"/>
                  <a:pt x="113186" y="530466"/>
                  <a:pt x="123873" y="524637"/>
                </a:cubicBezTo>
                <a:cubicBezTo>
                  <a:pt x="125816" y="522694"/>
                  <a:pt x="126302" y="521236"/>
                  <a:pt x="125330" y="520265"/>
                </a:cubicBezTo>
                <a:lnTo>
                  <a:pt x="128245" y="518807"/>
                </a:lnTo>
                <a:cubicBezTo>
                  <a:pt x="141846" y="512007"/>
                  <a:pt x="153991" y="503748"/>
                  <a:pt x="164678" y="494033"/>
                </a:cubicBezTo>
                <a:cubicBezTo>
                  <a:pt x="176336" y="486260"/>
                  <a:pt x="188481" y="478002"/>
                  <a:pt x="201111" y="469258"/>
                </a:cubicBezTo>
                <a:cubicBezTo>
                  <a:pt x="210826" y="462457"/>
                  <a:pt x="221028" y="455900"/>
                  <a:pt x="231715" y="449585"/>
                </a:cubicBezTo>
                <a:cubicBezTo>
                  <a:pt x="242402" y="443269"/>
                  <a:pt x="252603" y="436226"/>
                  <a:pt x="262319" y="428453"/>
                </a:cubicBezTo>
                <a:cubicBezTo>
                  <a:pt x="266205" y="426510"/>
                  <a:pt x="272520" y="423596"/>
                  <a:pt x="281264" y="419709"/>
                </a:cubicBezTo>
                <a:cubicBezTo>
                  <a:pt x="291951" y="415823"/>
                  <a:pt x="297294" y="410965"/>
                  <a:pt x="297294" y="405136"/>
                </a:cubicBezTo>
                <a:lnTo>
                  <a:pt x="291465" y="400764"/>
                </a:lnTo>
                <a:cubicBezTo>
                  <a:pt x="287579" y="398821"/>
                  <a:pt x="283207" y="396392"/>
                  <a:pt x="278349" y="393477"/>
                </a:cubicBezTo>
                <a:lnTo>
                  <a:pt x="266691" y="387648"/>
                </a:lnTo>
                <a:cubicBezTo>
                  <a:pt x="261833" y="384733"/>
                  <a:pt x="258918" y="382790"/>
                  <a:pt x="257947" y="381819"/>
                </a:cubicBezTo>
                <a:lnTo>
                  <a:pt x="253575" y="377447"/>
                </a:lnTo>
                <a:cubicBezTo>
                  <a:pt x="251632" y="376475"/>
                  <a:pt x="250174" y="375504"/>
                  <a:pt x="249203" y="374532"/>
                </a:cubicBezTo>
                <a:lnTo>
                  <a:pt x="239001" y="370160"/>
                </a:lnTo>
                <a:lnTo>
                  <a:pt x="224428" y="354130"/>
                </a:lnTo>
                <a:cubicBezTo>
                  <a:pt x="218599" y="355101"/>
                  <a:pt x="214713" y="353158"/>
                  <a:pt x="212770" y="348300"/>
                </a:cubicBezTo>
                <a:cubicBezTo>
                  <a:pt x="210826" y="343443"/>
                  <a:pt x="207912" y="339556"/>
                  <a:pt x="204026" y="336642"/>
                </a:cubicBezTo>
                <a:cubicBezTo>
                  <a:pt x="203054" y="334699"/>
                  <a:pt x="200139" y="333241"/>
                  <a:pt x="195282" y="332270"/>
                </a:cubicBezTo>
                <a:cubicBezTo>
                  <a:pt x="190424" y="331298"/>
                  <a:pt x="187023" y="330327"/>
                  <a:pt x="185080" y="329355"/>
                </a:cubicBezTo>
                <a:cubicBezTo>
                  <a:pt x="176336" y="327412"/>
                  <a:pt x="168564" y="325955"/>
                  <a:pt x="161763" y="324983"/>
                </a:cubicBezTo>
                <a:cubicBezTo>
                  <a:pt x="156905" y="324983"/>
                  <a:pt x="149133" y="325469"/>
                  <a:pt x="138446" y="326440"/>
                </a:cubicBezTo>
                <a:cubicBezTo>
                  <a:pt x="133588" y="321583"/>
                  <a:pt x="128973" y="319154"/>
                  <a:pt x="124601" y="319154"/>
                </a:cubicBezTo>
                <a:cubicBezTo>
                  <a:pt x="120229" y="319154"/>
                  <a:pt x="115615" y="315753"/>
                  <a:pt x="110757" y="308953"/>
                </a:cubicBezTo>
                <a:cubicBezTo>
                  <a:pt x="109785" y="307981"/>
                  <a:pt x="107356" y="307495"/>
                  <a:pt x="103470" y="307495"/>
                </a:cubicBezTo>
                <a:lnTo>
                  <a:pt x="87440" y="284178"/>
                </a:lnTo>
                <a:cubicBezTo>
                  <a:pt x="90354" y="283206"/>
                  <a:pt x="92297" y="281020"/>
                  <a:pt x="93269" y="277620"/>
                </a:cubicBezTo>
                <a:cubicBezTo>
                  <a:pt x="94240" y="274220"/>
                  <a:pt x="94726" y="270091"/>
                  <a:pt x="94726" y="265233"/>
                </a:cubicBezTo>
                <a:lnTo>
                  <a:pt x="97641" y="256489"/>
                </a:lnTo>
                <a:cubicBezTo>
                  <a:pt x="99584" y="254546"/>
                  <a:pt x="102499" y="253574"/>
                  <a:pt x="106385" y="253574"/>
                </a:cubicBezTo>
                <a:lnTo>
                  <a:pt x="107842" y="253574"/>
                </a:lnTo>
                <a:lnTo>
                  <a:pt x="109299" y="256489"/>
                </a:lnTo>
                <a:lnTo>
                  <a:pt x="112214" y="253574"/>
                </a:lnTo>
                <a:lnTo>
                  <a:pt x="115129" y="253574"/>
                </a:lnTo>
                <a:cubicBezTo>
                  <a:pt x="121930" y="253574"/>
                  <a:pt x="128245" y="254546"/>
                  <a:pt x="134074" y="256489"/>
                </a:cubicBezTo>
                <a:cubicBezTo>
                  <a:pt x="139903" y="258432"/>
                  <a:pt x="146218" y="258918"/>
                  <a:pt x="153019" y="257946"/>
                </a:cubicBezTo>
                <a:lnTo>
                  <a:pt x="154477" y="259404"/>
                </a:lnTo>
                <a:cubicBezTo>
                  <a:pt x="157391" y="257460"/>
                  <a:pt x="162492" y="256246"/>
                  <a:pt x="169778" y="255760"/>
                </a:cubicBezTo>
                <a:cubicBezTo>
                  <a:pt x="177065" y="255274"/>
                  <a:pt x="180708" y="253088"/>
                  <a:pt x="180708" y="249202"/>
                </a:cubicBezTo>
                <a:lnTo>
                  <a:pt x="180708" y="218598"/>
                </a:lnTo>
                <a:cubicBezTo>
                  <a:pt x="181680" y="218598"/>
                  <a:pt x="182409" y="217627"/>
                  <a:pt x="182894" y="215684"/>
                </a:cubicBezTo>
                <a:cubicBezTo>
                  <a:pt x="183380" y="213741"/>
                  <a:pt x="184109" y="212769"/>
                  <a:pt x="185080" y="212769"/>
                </a:cubicBezTo>
                <a:lnTo>
                  <a:pt x="185080" y="211312"/>
                </a:lnTo>
                <a:cubicBezTo>
                  <a:pt x="185080" y="210340"/>
                  <a:pt x="184595" y="209612"/>
                  <a:pt x="183623" y="209126"/>
                </a:cubicBezTo>
                <a:cubicBezTo>
                  <a:pt x="182652" y="208640"/>
                  <a:pt x="181680" y="207426"/>
                  <a:pt x="180708" y="205482"/>
                </a:cubicBezTo>
                <a:lnTo>
                  <a:pt x="180708" y="189452"/>
                </a:lnTo>
                <a:cubicBezTo>
                  <a:pt x="180708" y="188480"/>
                  <a:pt x="180223" y="187509"/>
                  <a:pt x="179251" y="186537"/>
                </a:cubicBezTo>
                <a:lnTo>
                  <a:pt x="179251" y="170507"/>
                </a:lnTo>
                <a:cubicBezTo>
                  <a:pt x="180223" y="166620"/>
                  <a:pt x="180708" y="163706"/>
                  <a:pt x="180708" y="161763"/>
                </a:cubicBezTo>
                <a:cubicBezTo>
                  <a:pt x="182652" y="161763"/>
                  <a:pt x="183623" y="160791"/>
                  <a:pt x="183623" y="158848"/>
                </a:cubicBezTo>
                <a:cubicBezTo>
                  <a:pt x="183623" y="156905"/>
                  <a:pt x="182652" y="154476"/>
                  <a:pt x="180708" y="151561"/>
                </a:cubicBezTo>
                <a:cubicBezTo>
                  <a:pt x="179737" y="146704"/>
                  <a:pt x="178280" y="143303"/>
                  <a:pt x="176336" y="141360"/>
                </a:cubicBezTo>
                <a:cubicBezTo>
                  <a:pt x="178280" y="139417"/>
                  <a:pt x="180466" y="138203"/>
                  <a:pt x="182894" y="137717"/>
                </a:cubicBezTo>
                <a:cubicBezTo>
                  <a:pt x="185323" y="137231"/>
                  <a:pt x="187023" y="136017"/>
                  <a:pt x="187995" y="134074"/>
                </a:cubicBezTo>
                <a:lnTo>
                  <a:pt x="187995" y="125330"/>
                </a:lnTo>
                <a:lnTo>
                  <a:pt x="195282" y="116586"/>
                </a:lnTo>
                <a:cubicBezTo>
                  <a:pt x="198196" y="113671"/>
                  <a:pt x="200625" y="110756"/>
                  <a:pt x="202568" y="107842"/>
                </a:cubicBezTo>
                <a:cubicBezTo>
                  <a:pt x="208398" y="98126"/>
                  <a:pt x="213984" y="90597"/>
                  <a:pt x="219328" y="85253"/>
                </a:cubicBezTo>
                <a:cubicBezTo>
                  <a:pt x="224671" y="79910"/>
                  <a:pt x="233172" y="77238"/>
                  <a:pt x="244831" y="77238"/>
                </a:cubicBezTo>
                <a:lnTo>
                  <a:pt x="250660" y="81610"/>
                </a:lnTo>
                <a:cubicBezTo>
                  <a:pt x="252603" y="82581"/>
                  <a:pt x="254060" y="83796"/>
                  <a:pt x="255032" y="85253"/>
                </a:cubicBezTo>
                <a:cubicBezTo>
                  <a:pt x="256004" y="86711"/>
                  <a:pt x="253089" y="91568"/>
                  <a:pt x="246288" y="99826"/>
                </a:cubicBezTo>
                <a:cubicBezTo>
                  <a:pt x="239487" y="108085"/>
                  <a:pt x="235844" y="113185"/>
                  <a:pt x="235358" y="115128"/>
                </a:cubicBezTo>
                <a:cubicBezTo>
                  <a:pt x="234872" y="117071"/>
                  <a:pt x="234144" y="120229"/>
                  <a:pt x="233172" y="124601"/>
                </a:cubicBezTo>
                <a:cubicBezTo>
                  <a:pt x="232201" y="128973"/>
                  <a:pt x="231715" y="132131"/>
                  <a:pt x="231715" y="134074"/>
                </a:cubicBezTo>
                <a:lnTo>
                  <a:pt x="231715" y="136988"/>
                </a:lnTo>
                <a:cubicBezTo>
                  <a:pt x="232686" y="136988"/>
                  <a:pt x="234144" y="137960"/>
                  <a:pt x="236087" y="139903"/>
                </a:cubicBezTo>
                <a:cubicBezTo>
                  <a:pt x="239973" y="141846"/>
                  <a:pt x="242402" y="143789"/>
                  <a:pt x="243373" y="145732"/>
                </a:cubicBezTo>
                <a:lnTo>
                  <a:pt x="243373" y="157391"/>
                </a:lnTo>
                <a:cubicBezTo>
                  <a:pt x="244345" y="161277"/>
                  <a:pt x="246288" y="163949"/>
                  <a:pt x="249203" y="165406"/>
                </a:cubicBezTo>
                <a:cubicBezTo>
                  <a:pt x="252117" y="166863"/>
                  <a:pt x="254546" y="168564"/>
                  <a:pt x="256489" y="170507"/>
                </a:cubicBezTo>
                <a:lnTo>
                  <a:pt x="256489" y="176336"/>
                </a:lnTo>
                <a:lnTo>
                  <a:pt x="259404" y="182165"/>
                </a:lnTo>
                <a:lnTo>
                  <a:pt x="265233" y="186537"/>
                </a:lnTo>
                <a:cubicBezTo>
                  <a:pt x="267176" y="190424"/>
                  <a:pt x="267176" y="192610"/>
                  <a:pt x="265233" y="193095"/>
                </a:cubicBezTo>
                <a:cubicBezTo>
                  <a:pt x="263290" y="193581"/>
                  <a:pt x="263776" y="194796"/>
                  <a:pt x="266691" y="196739"/>
                </a:cubicBezTo>
                <a:cubicBezTo>
                  <a:pt x="267662" y="199653"/>
                  <a:pt x="269362" y="202082"/>
                  <a:pt x="271791" y="204025"/>
                </a:cubicBezTo>
                <a:cubicBezTo>
                  <a:pt x="274220" y="205968"/>
                  <a:pt x="275920" y="207426"/>
                  <a:pt x="276892" y="208397"/>
                </a:cubicBezTo>
                <a:cubicBezTo>
                  <a:pt x="274949" y="212283"/>
                  <a:pt x="275435" y="214226"/>
                  <a:pt x="278349" y="214226"/>
                </a:cubicBezTo>
                <a:cubicBezTo>
                  <a:pt x="281264" y="214226"/>
                  <a:pt x="283936" y="214712"/>
                  <a:pt x="286364" y="215684"/>
                </a:cubicBezTo>
                <a:cubicBezTo>
                  <a:pt x="288793" y="216655"/>
                  <a:pt x="289522" y="217627"/>
                  <a:pt x="288550" y="218598"/>
                </a:cubicBezTo>
                <a:cubicBezTo>
                  <a:pt x="288550" y="221513"/>
                  <a:pt x="289522" y="223456"/>
                  <a:pt x="291465" y="224428"/>
                </a:cubicBezTo>
                <a:lnTo>
                  <a:pt x="294380" y="224428"/>
                </a:lnTo>
                <a:cubicBezTo>
                  <a:pt x="295351" y="225399"/>
                  <a:pt x="296809" y="226128"/>
                  <a:pt x="298752" y="226614"/>
                </a:cubicBezTo>
                <a:cubicBezTo>
                  <a:pt x="300695" y="227099"/>
                  <a:pt x="302152" y="227342"/>
                  <a:pt x="303124" y="227342"/>
                </a:cubicBezTo>
                <a:cubicBezTo>
                  <a:pt x="307010" y="227342"/>
                  <a:pt x="311139" y="226614"/>
                  <a:pt x="315511" y="225156"/>
                </a:cubicBezTo>
                <a:cubicBezTo>
                  <a:pt x="319883" y="223699"/>
                  <a:pt x="323526" y="222970"/>
                  <a:pt x="326441" y="222970"/>
                </a:cubicBezTo>
                <a:cubicBezTo>
                  <a:pt x="327412" y="221027"/>
                  <a:pt x="329356" y="220056"/>
                  <a:pt x="332270" y="220056"/>
                </a:cubicBezTo>
                <a:cubicBezTo>
                  <a:pt x="337128" y="221999"/>
                  <a:pt x="340043" y="222970"/>
                  <a:pt x="341014" y="222970"/>
                </a:cubicBezTo>
                <a:cubicBezTo>
                  <a:pt x="355587" y="220056"/>
                  <a:pt x="369432" y="215684"/>
                  <a:pt x="382548" y="209854"/>
                </a:cubicBezTo>
                <a:cubicBezTo>
                  <a:pt x="395664" y="204025"/>
                  <a:pt x="409994" y="199167"/>
                  <a:pt x="425539" y="195281"/>
                </a:cubicBezTo>
                <a:cubicBezTo>
                  <a:pt x="435255" y="191395"/>
                  <a:pt x="439626" y="183623"/>
                  <a:pt x="438655" y="171964"/>
                </a:cubicBezTo>
                <a:cubicBezTo>
                  <a:pt x="438655" y="170992"/>
                  <a:pt x="438169" y="168321"/>
                  <a:pt x="437198" y="163949"/>
                </a:cubicBezTo>
                <a:cubicBezTo>
                  <a:pt x="436226" y="159577"/>
                  <a:pt x="435740" y="156905"/>
                  <a:pt x="435740" y="155933"/>
                </a:cubicBezTo>
                <a:lnTo>
                  <a:pt x="435740" y="153019"/>
                </a:lnTo>
                <a:lnTo>
                  <a:pt x="438655" y="145732"/>
                </a:lnTo>
                <a:cubicBezTo>
                  <a:pt x="439626" y="140874"/>
                  <a:pt x="439141" y="138931"/>
                  <a:pt x="437198" y="139903"/>
                </a:cubicBezTo>
                <a:cubicBezTo>
                  <a:pt x="435255" y="140874"/>
                  <a:pt x="434283" y="140389"/>
                  <a:pt x="434283" y="138446"/>
                </a:cubicBezTo>
                <a:lnTo>
                  <a:pt x="434283" y="132616"/>
                </a:lnTo>
                <a:cubicBezTo>
                  <a:pt x="435255" y="130673"/>
                  <a:pt x="435740" y="128244"/>
                  <a:pt x="435740" y="125330"/>
                </a:cubicBezTo>
                <a:cubicBezTo>
                  <a:pt x="435740" y="122415"/>
                  <a:pt x="435255" y="119986"/>
                  <a:pt x="434283" y="118043"/>
                </a:cubicBezTo>
                <a:cubicBezTo>
                  <a:pt x="433311" y="116100"/>
                  <a:pt x="432826" y="114157"/>
                  <a:pt x="432826" y="112214"/>
                </a:cubicBezTo>
                <a:lnTo>
                  <a:pt x="432826" y="107842"/>
                </a:lnTo>
                <a:cubicBezTo>
                  <a:pt x="433797" y="106870"/>
                  <a:pt x="434283" y="105170"/>
                  <a:pt x="434283" y="102741"/>
                </a:cubicBezTo>
                <a:cubicBezTo>
                  <a:pt x="434283" y="100312"/>
                  <a:pt x="433069" y="96426"/>
                  <a:pt x="430640" y="91083"/>
                </a:cubicBezTo>
                <a:cubicBezTo>
                  <a:pt x="428211" y="85739"/>
                  <a:pt x="426025" y="83067"/>
                  <a:pt x="424082" y="83067"/>
                </a:cubicBezTo>
                <a:cubicBezTo>
                  <a:pt x="422139" y="83067"/>
                  <a:pt x="420681" y="84039"/>
                  <a:pt x="419710" y="85982"/>
                </a:cubicBezTo>
                <a:cubicBezTo>
                  <a:pt x="418738" y="87925"/>
                  <a:pt x="417281" y="88897"/>
                  <a:pt x="415338" y="88897"/>
                </a:cubicBezTo>
                <a:cubicBezTo>
                  <a:pt x="406594" y="88897"/>
                  <a:pt x="400522" y="84039"/>
                  <a:pt x="397121" y="74323"/>
                </a:cubicBezTo>
                <a:cubicBezTo>
                  <a:pt x="393721" y="64608"/>
                  <a:pt x="392506" y="55864"/>
                  <a:pt x="393478" y="48091"/>
                </a:cubicBezTo>
                <a:cubicBezTo>
                  <a:pt x="391535" y="51978"/>
                  <a:pt x="389106" y="53921"/>
                  <a:pt x="386191" y="53921"/>
                </a:cubicBezTo>
                <a:cubicBezTo>
                  <a:pt x="385220" y="52949"/>
                  <a:pt x="383519" y="52220"/>
                  <a:pt x="381091" y="51735"/>
                </a:cubicBezTo>
                <a:cubicBezTo>
                  <a:pt x="378662" y="51249"/>
                  <a:pt x="377204" y="50520"/>
                  <a:pt x="376719" y="49549"/>
                </a:cubicBezTo>
                <a:cubicBezTo>
                  <a:pt x="376233" y="48577"/>
                  <a:pt x="375504" y="46634"/>
                  <a:pt x="374533" y="43719"/>
                </a:cubicBezTo>
                <a:lnTo>
                  <a:pt x="374533" y="36433"/>
                </a:lnTo>
                <a:cubicBezTo>
                  <a:pt x="373561" y="30603"/>
                  <a:pt x="375504" y="25260"/>
                  <a:pt x="380362" y="20402"/>
                </a:cubicBezTo>
                <a:cubicBezTo>
                  <a:pt x="387163" y="15545"/>
                  <a:pt x="392992" y="11658"/>
                  <a:pt x="397850" y="8744"/>
                </a:cubicBezTo>
                <a:cubicBezTo>
                  <a:pt x="398821" y="7772"/>
                  <a:pt x="401736" y="7286"/>
                  <a:pt x="406594" y="7286"/>
                </a:cubicBezTo>
                <a:lnTo>
                  <a:pt x="422624" y="7286"/>
                </a:lnTo>
                <a:cubicBezTo>
                  <a:pt x="427482" y="7286"/>
                  <a:pt x="430640" y="7529"/>
                  <a:pt x="432097" y="8015"/>
                </a:cubicBezTo>
                <a:cubicBezTo>
                  <a:pt x="433554" y="8501"/>
                  <a:pt x="438169" y="10201"/>
                  <a:pt x="445942" y="13116"/>
                </a:cubicBezTo>
                <a:cubicBezTo>
                  <a:pt x="455657" y="14087"/>
                  <a:pt x="461972" y="15059"/>
                  <a:pt x="464887" y="16030"/>
                </a:cubicBezTo>
                <a:cubicBezTo>
                  <a:pt x="464887" y="17002"/>
                  <a:pt x="465615" y="18216"/>
                  <a:pt x="467073" y="19674"/>
                </a:cubicBezTo>
                <a:cubicBezTo>
                  <a:pt x="468530" y="21131"/>
                  <a:pt x="469744" y="22345"/>
                  <a:pt x="470716" y="23317"/>
                </a:cubicBezTo>
                <a:lnTo>
                  <a:pt x="472173" y="23317"/>
                </a:lnTo>
                <a:cubicBezTo>
                  <a:pt x="475088" y="23317"/>
                  <a:pt x="476545" y="22588"/>
                  <a:pt x="476545" y="21131"/>
                </a:cubicBezTo>
                <a:cubicBezTo>
                  <a:pt x="476545" y="19674"/>
                  <a:pt x="477517" y="18945"/>
                  <a:pt x="479460" y="18945"/>
                </a:cubicBezTo>
                <a:cubicBezTo>
                  <a:pt x="481403" y="18945"/>
                  <a:pt x="482375" y="19431"/>
                  <a:pt x="482375" y="20402"/>
                </a:cubicBezTo>
                <a:lnTo>
                  <a:pt x="483832" y="21860"/>
                </a:lnTo>
                <a:lnTo>
                  <a:pt x="485289" y="21860"/>
                </a:lnTo>
                <a:cubicBezTo>
                  <a:pt x="486261" y="20888"/>
                  <a:pt x="487475" y="20645"/>
                  <a:pt x="488933" y="21131"/>
                </a:cubicBezTo>
                <a:cubicBezTo>
                  <a:pt x="490390" y="21617"/>
                  <a:pt x="493548" y="23317"/>
                  <a:pt x="498405" y="26232"/>
                </a:cubicBezTo>
                <a:cubicBezTo>
                  <a:pt x="505206" y="28175"/>
                  <a:pt x="509578" y="30118"/>
                  <a:pt x="511521" y="32061"/>
                </a:cubicBezTo>
                <a:cubicBezTo>
                  <a:pt x="516379" y="35947"/>
                  <a:pt x="520022" y="42505"/>
                  <a:pt x="522451" y="51735"/>
                </a:cubicBezTo>
                <a:cubicBezTo>
                  <a:pt x="524880" y="60964"/>
                  <a:pt x="528037" y="66551"/>
                  <a:pt x="531924" y="68494"/>
                </a:cubicBezTo>
                <a:lnTo>
                  <a:pt x="531924" y="85982"/>
                </a:lnTo>
                <a:cubicBezTo>
                  <a:pt x="536781" y="89868"/>
                  <a:pt x="539210" y="96183"/>
                  <a:pt x="539210" y="104927"/>
                </a:cubicBezTo>
                <a:cubicBezTo>
                  <a:pt x="539210" y="111728"/>
                  <a:pt x="540182" y="117557"/>
                  <a:pt x="542125" y="122415"/>
                </a:cubicBezTo>
                <a:lnTo>
                  <a:pt x="545040" y="129702"/>
                </a:lnTo>
                <a:cubicBezTo>
                  <a:pt x="546983" y="131645"/>
                  <a:pt x="548926" y="133588"/>
                  <a:pt x="550869" y="135531"/>
                </a:cubicBezTo>
                <a:cubicBezTo>
                  <a:pt x="550869" y="137474"/>
                  <a:pt x="550383" y="138688"/>
                  <a:pt x="549412" y="139174"/>
                </a:cubicBezTo>
                <a:cubicBezTo>
                  <a:pt x="548440" y="139660"/>
                  <a:pt x="547954" y="140874"/>
                  <a:pt x="547954" y="142818"/>
                </a:cubicBezTo>
                <a:cubicBezTo>
                  <a:pt x="547954" y="149618"/>
                  <a:pt x="551355" y="153019"/>
                  <a:pt x="558156" y="153019"/>
                </a:cubicBezTo>
                <a:cubicBezTo>
                  <a:pt x="558156" y="154962"/>
                  <a:pt x="557670" y="156176"/>
                  <a:pt x="556698" y="156662"/>
                </a:cubicBezTo>
                <a:cubicBezTo>
                  <a:pt x="555727" y="157148"/>
                  <a:pt x="555241" y="157877"/>
                  <a:pt x="555241" y="158848"/>
                </a:cubicBezTo>
                <a:cubicBezTo>
                  <a:pt x="555241" y="161763"/>
                  <a:pt x="556455" y="163220"/>
                  <a:pt x="558884" y="163220"/>
                </a:cubicBezTo>
                <a:cubicBezTo>
                  <a:pt x="561313" y="163220"/>
                  <a:pt x="563256" y="162006"/>
                  <a:pt x="564714" y="159577"/>
                </a:cubicBezTo>
                <a:cubicBezTo>
                  <a:pt x="566171" y="157148"/>
                  <a:pt x="567385" y="154962"/>
                  <a:pt x="568357" y="153019"/>
                </a:cubicBezTo>
                <a:lnTo>
                  <a:pt x="566900" y="148647"/>
                </a:lnTo>
                <a:lnTo>
                  <a:pt x="568357" y="147189"/>
                </a:lnTo>
                <a:lnTo>
                  <a:pt x="571272" y="148647"/>
                </a:lnTo>
                <a:cubicBezTo>
                  <a:pt x="572243" y="150590"/>
                  <a:pt x="572729" y="152047"/>
                  <a:pt x="572729" y="153019"/>
                </a:cubicBezTo>
                <a:cubicBezTo>
                  <a:pt x="575643" y="153019"/>
                  <a:pt x="578072" y="153990"/>
                  <a:pt x="580015" y="155933"/>
                </a:cubicBezTo>
                <a:lnTo>
                  <a:pt x="581473" y="157391"/>
                </a:lnTo>
                <a:cubicBezTo>
                  <a:pt x="584387" y="157391"/>
                  <a:pt x="586330" y="154233"/>
                  <a:pt x="587302" y="147918"/>
                </a:cubicBezTo>
                <a:cubicBezTo>
                  <a:pt x="588274" y="141603"/>
                  <a:pt x="591188" y="137474"/>
                  <a:pt x="596046" y="135531"/>
                </a:cubicBezTo>
                <a:cubicBezTo>
                  <a:pt x="597018" y="134559"/>
                  <a:pt x="599446" y="133588"/>
                  <a:pt x="603333" y="132616"/>
                </a:cubicBezTo>
                <a:cubicBezTo>
                  <a:pt x="607219" y="131645"/>
                  <a:pt x="609648" y="130673"/>
                  <a:pt x="610619" y="129702"/>
                </a:cubicBezTo>
                <a:cubicBezTo>
                  <a:pt x="613534" y="129702"/>
                  <a:pt x="614991" y="127516"/>
                  <a:pt x="614991" y="123144"/>
                </a:cubicBezTo>
                <a:cubicBezTo>
                  <a:pt x="614991" y="118772"/>
                  <a:pt x="614505" y="114643"/>
                  <a:pt x="613534" y="110756"/>
                </a:cubicBezTo>
                <a:cubicBezTo>
                  <a:pt x="612562" y="104927"/>
                  <a:pt x="612077" y="99584"/>
                  <a:pt x="612077" y="94726"/>
                </a:cubicBezTo>
                <a:lnTo>
                  <a:pt x="612077" y="91811"/>
                </a:lnTo>
                <a:cubicBezTo>
                  <a:pt x="613048" y="90840"/>
                  <a:pt x="613534" y="89868"/>
                  <a:pt x="613534" y="88897"/>
                </a:cubicBezTo>
                <a:lnTo>
                  <a:pt x="613534" y="85982"/>
                </a:lnTo>
                <a:cubicBezTo>
                  <a:pt x="610619" y="78209"/>
                  <a:pt x="607948" y="70194"/>
                  <a:pt x="605519" y="61936"/>
                </a:cubicBezTo>
                <a:cubicBezTo>
                  <a:pt x="603090" y="53678"/>
                  <a:pt x="599446" y="46391"/>
                  <a:pt x="594589" y="40076"/>
                </a:cubicBezTo>
                <a:cubicBezTo>
                  <a:pt x="589731" y="33761"/>
                  <a:pt x="585359" y="29389"/>
                  <a:pt x="581473" y="26960"/>
                </a:cubicBezTo>
                <a:cubicBezTo>
                  <a:pt x="577587" y="24531"/>
                  <a:pt x="573215" y="20888"/>
                  <a:pt x="568357" y="16030"/>
                </a:cubicBezTo>
                <a:lnTo>
                  <a:pt x="572729" y="16030"/>
                </a:lnTo>
                <a:cubicBezTo>
                  <a:pt x="574672" y="15059"/>
                  <a:pt x="576129" y="14573"/>
                  <a:pt x="577101" y="14573"/>
                </a:cubicBezTo>
                <a:lnTo>
                  <a:pt x="601875" y="4372"/>
                </a:lnTo>
                <a:cubicBezTo>
                  <a:pt x="610619" y="1457"/>
                  <a:pt x="620335" y="0"/>
                  <a:pt x="631022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latin typeface="方正字迹-邢体草书简体" panose="03000502000000000000" pitchFamily="66" charset="-122"/>
              <a:ea typeface="方正字迹-邢体草书简体" panose="03000502000000000000" pitchFamily="66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B1D4A4F5-0FCF-45F7-95F8-4432DFEBE591}"/>
              </a:ext>
            </a:extLst>
          </p:cNvPr>
          <p:cNvSpPr txBox="1"/>
          <p:nvPr/>
        </p:nvSpPr>
        <p:spPr>
          <a:xfrm>
            <a:off x="7085785" y="1194688"/>
            <a:ext cx="1284656" cy="1533525"/>
          </a:xfrm>
          <a:custGeom>
            <a:avLst/>
            <a:gdLst/>
            <a:ahLst/>
            <a:cxnLst/>
            <a:rect l="l" t="t" r="r" b="b"/>
            <a:pathLst>
              <a:path w="1284656" h="1533525">
                <a:moveTo>
                  <a:pt x="1142695" y="1417854"/>
                </a:moveTo>
                <a:cubicBezTo>
                  <a:pt x="1143864" y="1417854"/>
                  <a:pt x="1144448" y="1418730"/>
                  <a:pt x="1144448" y="1420483"/>
                </a:cubicBezTo>
                <a:cubicBezTo>
                  <a:pt x="1144448" y="1422235"/>
                  <a:pt x="1143864" y="1423112"/>
                  <a:pt x="1142695" y="1423112"/>
                </a:cubicBezTo>
                <a:cubicBezTo>
                  <a:pt x="1141527" y="1423112"/>
                  <a:pt x="1140943" y="1422235"/>
                  <a:pt x="1140943" y="1420483"/>
                </a:cubicBezTo>
                <a:cubicBezTo>
                  <a:pt x="1140943" y="1418730"/>
                  <a:pt x="1141527" y="1417854"/>
                  <a:pt x="1142695" y="1417854"/>
                </a:cubicBezTo>
                <a:close/>
                <a:moveTo>
                  <a:pt x="1154963" y="1410843"/>
                </a:moveTo>
                <a:cubicBezTo>
                  <a:pt x="1156132" y="1410843"/>
                  <a:pt x="1156716" y="1411428"/>
                  <a:pt x="1156716" y="1412596"/>
                </a:cubicBezTo>
                <a:cubicBezTo>
                  <a:pt x="1156716" y="1413764"/>
                  <a:pt x="1156132" y="1414349"/>
                  <a:pt x="1154963" y="1414349"/>
                </a:cubicBezTo>
                <a:cubicBezTo>
                  <a:pt x="1153795" y="1414349"/>
                  <a:pt x="1153211" y="1413764"/>
                  <a:pt x="1153211" y="1412596"/>
                </a:cubicBezTo>
                <a:cubicBezTo>
                  <a:pt x="1153211" y="1411428"/>
                  <a:pt x="1153795" y="1410843"/>
                  <a:pt x="1154963" y="1410843"/>
                </a:cubicBezTo>
                <a:close/>
                <a:moveTo>
                  <a:pt x="406603" y="814959"/>
                </a:moveTo>
                <a:lnTo>
                  <a:pt x="410108" y="818464"/>
                </a:lnTo>
                <a:lnTo>
                  <a:pt x="410108" y="850011"/>
                </a:lnTo>
                <a:cubicBezTo>
                  <a:pt x="411277" y="866369"/>
                  <a:pt x="413029" y="877469"/>
                  <a:pt x="415366" y="883311"/>
                </a:cubicBezTo>
                <a:cubicBezTo>
                  <a:pt x="417703" y="889153"/>
                  <a:pt x="422084" y="893826"/>
                  <a:pt x="428511" y="897331"/>
                </a:cubicBezTo>
                <a:cubicBezTo>
                  <a:pt x="434937" y="900837"/>
                  <a:pt x="441655" y="904050"/>
                  <a:pt x="448666" y="906971"/>
                </a:cubicBezTo>
                <a:cubicBezTo>
                  <a:pt x="455676" y="909892"/>
                  <a:pt x="462102" y="913105"/>
                  <a:pt x="467944" y="916610"/>
                </a:cubicBezTo>
                <a:cubicBezTo>
                  <a:pt x="473786" y="920115"/>
                  <a:pt x="476707" y="925665"/>
                  <a:pt x="476707" y="933260"/>
                </a:cubicBezTo>
                <a:cubicBezTo>
                  <a:pt x="476707" y="940854"/>
                  <a:pt x="473786" y="946112"/>
                  <a:pt x="467944" y="949033"/>
                </a:cubicBezTo>
                <a:cubicBezTo>
                  <a:pt x="462102" y="951954"/>
                  <a:pt x="456260" y="954583"/>
                  <a:pt x="450418" y="956920"/>
                </a:cubicBezTo>
                <a:lnTo>
                  <a:pt x="394335" y="984962"/>
                </a:lnTo>
                <a:cubicBezTo>
                  <a:pt x="390830" y="989635"/>
                  <a:pt x="385280" y="994601"/>
                  <a:pt x="377685" y="999859"/>
                </a:cubicBezTo>
                <a:cubicBezTo>
                  <a:pt x="370091" y="1005116"/>
                  <a:pt x="364541" y="1009498"/>
                  <a:pt x="361036" y="1013003"/>
                </a:cubicBezTo>
                <a:cubicBezTo>
                  <a:pt x="368046" y="1016508"/>
                  <a:pt x="377393" y="1020598"/>
                  <a:pt x="389077" y="1025271"/>
                </a:cubicBezTo>
                <a:lnTo>
                  <a:pt x="427634" y="1039292"/>
                </a:lnTo>
                <a:cubicBezTo>
                  <a:pt x="440487" y="1045134"/>
                  <a:pt x="452463" y="1051268"/>
                  <a:pt x="463563" y="1057695"/>
                </a:cubicBezTo>
                <a:cubicBezTo>
                  <a:pt x="474663" y="1064121"/>
                  <a:pt x="482549" y="1070839"/>
                  <a:pt x="487223" y="1077849"/>
                </a:cubicBezTo>
                <a:cubicBezTo>
                  <a:pt x="488391" y="1079018"/>
                  <a:pt x="489267" y="1081939"/>
                  <a:pt x="489852" y="1086612"/>
                </a:cubicBezTo>
                <a:cubicBezTo>
                  <a:pt x="490436" y="1091286"/>
                  <a:pt x="491312" y="1094207"/>
                  <a:pt x="492481" y="1095375"/>
                </a:cubicBezTo>
                <a:lnTo>
                  <a:pt x="499491" y="1102386"/>
                </a:lnTo>
                <a:cubicBezTo>
                  <a:pt x="500659" y="1103554"/>
                  <a:pt x="501536" y="1105015"/>
                  <a:pt x="502120" y="1106767"/>
                </a:cubicBezTo>
                <a:cubicBezTo>
                  <a:pt x="502704" y="1108520"/>
                  <a:pt x="503580" y="1109980"/>
                  <a:pt x="504749" y="1111149"/>
                </a:cubicBezTo>
                <a:cubicBezTo>
                  <a:pt x="498907" y="1118159"/>
                  <a:pt x="493941" y="1124293"/>
                  <a:pt x="489852" y="1129551"/>
                </a:cubicBezTo>
                <a:cubicBezTo>
                  <a:pt x="485762" y="1134809"/>
                  <a:pt x="482549" y="1142111"/>
                  <a:pt x="480212" y="1151459"/>
                </a:cubicBezTo>
                <a:cubicBezTo>
                  <a:pt x="467360" y="1161974"/>
                  <a:pt x="452463" y="1173366"/>
                  <a:pt x="435521" y="1185634"/>
                </a:cubicBezTo>
                <a:cubicBezTo>
                  <a:pt x="418579" y="1197903"/>
                  <a:pt x="401930" y="1208126"/>
                  <a:pt x="385572" y="1216305"/>
                </a:cubicBezTo>
                <a:cubicBezTo>
                  <a:pt x="373888" y="1222147"/>
                  <a:pt x="358115" y="1228281"/>
                  <a:pt x="338252" y="1234707"/>
                </a:cubicBezTo>
                <a:cubicBezTo>
                  <a:pt x="318389" y="1241133"/>
                  <a:pt x="297650" y="1246975"/>
                  <a:pt x="276035" y="1252233"/>
                </a:cubicBezTo>
                <a:cubicBezTo>
                  <a:pt x="254419" y="1257491"/>
                  <a:pt x="233388" y="1261872"/>
                  <a:pt x="212941" y="1265378"/>
                </a:cubicBezTo>
                <a:cubicBezTo>
                  <a:pt x="192494" y="1268883"/>
                  <a:pt x="175844" y="1270635"/>
                  <a:pt x="162992" y="1270635"/>
                </a:cubicBezTo>
                <a:cubicBezTo>
                  <a:pt x="132613" y="1270635"/>
                  <a:pt x="106617" y="1266546"/>
                  <a:pt x="85001" y="1258367"/>
                </a:cubicBezTo>
                <a:cubicBezTo>
                  <a:pt x="63386" y="1250188"/>
                  <a:pt x="43231" y="1233831"/>
                  <a:pt x="24536" y="1209294"/>
                </a:cubicBezTo>
                <a:cubicBezTo>
                  <a:pt x="12852" y="1182421"/>
                  <a:pt x="5842" y="1154964"/>
                  <a:pt x="3505" y="1126922"/>
                </a:cubicBezTo>
                <a:cubicBezTo>
                  <a:pt x="1168" y="1098881"/>
                  <a:pt x="0" y="1070255"/>
                  <a:pt x="0" y="1041045"/>
                </a:cubicBezTo>
                <a:lnTo>
                  <a:pt x="0" y="1023519"/>
                </a:lnTo>
                <a:cubicBezTo>
                  <a:pt x="0" y="1015340"/>
                  <a:pt x="584" y="1006869"/>
                  <a:pt x="1753" y="998106"/>
                </a:cubicBezTo>
                <a:cubicBezTo>
                  <a:pt x="2921" y="989343"/>
                  <a:pt x="5258" y="981456"/>
                  <a:pt x="8763" y="974446"/>
                </a:cubicBezTo>
                <a:cubicBezTo>
                  <a:pt x="12268" y="967436"/>
                  <a:pt x="18110" y="963930"/>
                  <a:pt x="26289" y="963930"/>
                </a:cubicBezTo>
                <a:lnTo>
                  <a:pt x="28042" y="965683"/>
                </a:lnTo>
                <a:cubicBezTo>
                  <a:pt x="32715" y="980872"/>
                  <a:pt x="35636" y="996061"/>
                  <a:pt x="36805" y="1011251"/>
                </a:cubicBezTo>
                <a:cubicBezTo>
                  <a:pt x="37973" y="1026440"/>
                  <a:pt x="40310" y="1042213"/>
                  <a:pt x="43815" y="1058571"/>
                </a:cubicBezTo>
                <a:lnTo>
                  <a:pt x="49073" y="1058571"/>
                </a:lnTo>
                <a:cubicBezTo>
                  <a:pt x="51410" y="1059739"/>
                  <a:pt x="52870" y="1060908"/>
                  <a:pt x="53454" y="1062076"/>
                </a:cubicBezTo>
                <a:cubicBezTo>
                  <a:pt x="54039" y="1063244"/>
                  <a:pt x="54623" y="1066750"/>
                  <a:pt x="55207" y="1072592"/>
                </a:cubicBezTo>
                <a:cubicBezTo>
                  <a:pt x="55791" y="1078434"/>
                  <a:pt x="56083" y="1081939"/>
                  <a:pt x="56083" y="1083107"/>
                </a:cubicBezTo>
                <a:cubicBezTo>
                  <a:pt x="58420" y="1088949"/>
                  <a:pt x="62217" y="1096544"/>
                  <a:pt x="67475" y="1105891"/>
                </a:cubicBezTo>
                <a:cubicBezTo>
                  <a:pt x="72733" y="1115238"/>
                  <a:pt x="78575" y="1125170"/>
                  <a:pt x="85001" y="1135685"/>
                </a:cubicBezTo>
                <a:cubicBezTo>
                  <a:pt x="91427" y="1146201"/>
                  <a:pt x="97853" y="1155840"/>
                  <a:pt x="104280" y="1164603"/>
                </a:cubicBezTo>
                <a:cubicBezTo>
                  <a:pt x="110706" y="1173366"/>
                  <a:pt x="116548" y="1179792"/>
                  <a:pt x="121806" y="1183882"/>
                </a:cubicBezTo>
                <a:cubicBezTo>
                  <a:pt x="127064" y="1187971"/>
                  <a:pt x="134658" y="1190308"/>
                  <a:pt x="144590" y="1190892"/>
                </a:cubicBezTo>
                <a:cubicBezTo>
                  <a:pt x="154521" y="1191476"/>
                  <a:pt x="160947" y="1191768"/>
                  <a:pt x="163868" y="1191768"/>
                </a:cubicBezTo>
                <a:cubicBezTo>
                  <a:pt x="166789" y="1191768"/>
                  <a:pt x="172047" y="1191184"/>
                  <a:pt x="179642" y="1190016"/>
                </a:cubicBezTo>
                <a:cubicBezTo>
                  <a:pt x="187236" y="1188847"/>
                  <a:pt x="195123" y="1187387"/>
                  <a:pt x="203302" y="1185634"/>
                </a:cubicBezTo>
                <a:cubicBezTo>
                  <a:pt x="211480" y="1183882"/>
                  <a:pt x="219367" y="1182129"/>
                  <a:pt x="226962" y="1180376"/>
                </a:cubicBezTo>
                <a:cubicBezTo>
                  <a:pt x="234556" y="1178624"/>
                  <a:pt x="240106" y="1177163"/>
                  <a:pt x="243611" y="1175995"/>
                </a:cubicBezTo>
                <a:cubicBezTo>
                  <a:pt x="244780" y="1175995"/>
                  <a:pt x="247409" y="1174827"/>
                  <a:pt x="251498" y="1172490"/>
                </a:cubicBezTo>
                <a:cubicBezTo>
                  <a:pt x="255588" y="1170153"/>
                  <a:pt x="260553" y="1167524"/>
                  <a:pt x="266395" y="1164603"/>
                </a:cubicBezTo>
                <a:cubicBezTo>
                  <a:pt x="272237" y="1161682"/>
                  <a:pt x="277787" y="1158761"/>
                  <a:pt x="283045" y="1155840"/>
                </a:cubicBezTo>
                <a:cubicBezTo>
                  <a:pt x="288303" y="1152919"/>
                  <a:pt x="292392" y="1150290"/>
                  <a:pt x="295313" y="1147953"/>
                </a:cubicBezTo>
                <a:cubicBezTo>
                  <a:pt x="298234" y="1145617"/>
                  <a:pt x="304660" y="1141527"/>
                  <a:pt x="314592" y="1135685"/>
                </a:cubicBezTo>
                <a:cubicBezTo>
                  <a:pt x="324523" y="1129843"/>
                  <a:pt x="330657" y="1125754"/>
                  <a:pt x="332994" y="1123417"/>
                </a:cubicBezTo>
                <a:cubicBezTo>
                  <a:pt x="338836" y="1119912"/>
                  <a:pt x="343802" y="1116115"/>
                  <a:pt x="347891" y="1112025"/>
                </a:cubicBezTo>
                <a:cubicBezTo>
                  <a:pt x="351981" y="1107936"/>
                  <a:pt x="354025" y="1102970"/>
                  <a:pt x="354025" y="1097128"/>
                </a:cubicBezTo>
                <a:cubicBezTo>
                  <a:pt x="354025" y="1085444"/>
                  <a:pt x="347307" y="1074052"/>
                  <a:pt x="333870" y="1062952"/>
                </a:cubicBezTo>
                <a:cubicBezTo>
                  <a:pt x="320434" y="1051852"/>
                  <a:pt x="307873" y="1046303"/>
                  <a:pt x="296189" y="1046303"/>
                </a:cubicBezTo>
                <a:cubicBezTo>
                  <a:pt x="284505" y="1046303"/>
                  <a:pt x="273114" y="1048932"/>
                  <a:pt x="262014" y="1054189"/>
                </a:cubicBezTo>
                <a:cubicBezTo>
                  <a:pt x="250914" y="1059447"/>
                  <a:pt x="239522" y="1062076"/>
                  <a:pt x="227838" y="1062076"/>
                </a:cubicBezTo>
                <a:cubicBezTo>
                  <a:pt x="209144" y="1062076"/>
                  <a:pt x="189281" y="1056818"/>
                  <a:pt x="168250" y="1046303"/>
                </a:cubicBezTo>
                <a:cubicBezTo>
                  <a:pt x="147218" y="1035787"/>
                  <a:pt x="136703" y="1020014"/>
                  <a:pt x="136703" y="998982"/>
                </a:cubicBezTo>
                <a:cubicBezTo>
                  <a:pt x="136703" y="972109"/>
                  <a:pt x="149555" y="956920"/>
                  <a:pt x="175260" y="953415"/>
                </a:cubicBezTo>
                <a:cubicBezTo>
                  <a:pt x="178765" y="954583"/>
                  <a:pt x="187236" y="957212"/>
                  <a:pt x="200673" y="961301"/>
                </a:cubicBezTo>
                <a:cubicBezTo>
                  <a:pt x="214109" y="965391"/>
                  <a:pt x="223164" y="968020"/>
                  <a:pt x="227838" y="969188"/>
                </a:cubicBezTo>
                <a:lnTo>
                  <a:pt x="233096" y="969188"/>
                </a:lnTo>
                <a:cubicBezTo>
                  <a:pt x="245948" y="969188"/>
                  <a:pt x="259093" y="964514"/>
                  <a:pt x="272529" y="955167"/>
                </a:cubicBezTo>
                <a:cubicBezTo>
                  <a:pt x="285966" y="945820"/>
                  <a:pt x="297942" y="938225"/>
                  <a:pt x="308458" y="932383"/>
                </a:cubicBezTo>
                <a:cubicBezTo>
                  <a:pt x="314300" y="930047"/>
                  <a:pt x="322770" y="925957"/>
                  <a:pt x="333870" y="920115"/>
                </a:cubicBezTo>
                <a:cubicBezTo>
                  <a:pt x="344970" y="914273"/>
                  <a:pt x="354025" y="910184"/>
                  <a:pt x="361036" y="907847"/>
                </a:cubicBezTo>
                <a:lnTo>
                  <a:pt x="373304" y="907847"/>
                </a:lnTo>
                <a:cubicBezTo>
                  <a:pt x="379146" y="903173"/>
                  <a:pt x="383527" y="896747"/>
                  <a:pt x="386448" y="888568"/>
                </a:cubicBezTo>
                <a:cubicBezTo>
                  <a:pt x="389369" y="880390"/>
                  <a:pt x="391414" y="871627"/>
                  <a:pt x="392582" y="862279"/>
                </a:cubicBezTo>
                <a:lnTo>
                  <a:pt x="396088" y="835991"/>
                </a:lnTo>
                <a:cubicBezTo>
                  <a:pt x="398424" y="827812"/>
                  <a:pt x="401930" y="820801"/>
                  <a:pt x="406603" y="814959"/>
                </a:cubicBezTo>
                <a:close/>
                <a:moveTo>
                  <a:pt x="785165" y="806196"/>
                </a:moveTo>
                <a:cubicBezTo>
                  <a:pt x="783996" y="806196"/>
                  <a:pt x="778739" y="808825"/>
                  <a:pt x="769391" y="814083"/>
                </a:cubicBezTo>
                <a:cubicBezTo>
                  <a:pt x="760044" y="819341"/>
                  <a:pt x="753034" y="823722"/>
                  <a:pt x="748360" y="827227"/>
                </a:cubicBezTo>
                <a:cubicBezTo>
                  <a:pt x="735508" y="835406"/>
                  <a:pt x="722363" y="844461"/>
                  <a:pt x="708927" y="854393"/>
                </a:cubicBezTo>
                <a:cubicBezTo>
                  <a:pt x="695490" y="864324"/>
                  <a:pt x="683222" y="875132"/>
                  <a:pt x="672122" y="886816"/>
                </a:cubicBezTo>
                <a:cubicBezTo>
                  <a:pt x="661022" y="898500"/>
                  <a:pt x="651967" y="911644"/>
                  <a:pt x="644957" y="926249"/>
                </a:cubicBezTo>
                <a:cubicBezTo>
                  <a:pt x="637946" y="940854"/>
                  <a:pt x="634441" y="956336"/>
                  <a:pt x="634441" y="972693"/>
                </a:cubicBezTo>
                <a:cubicBezTo>
                  <a:pt x="634441" y="985546"/>
                  <a:pt x="636486" y="995769"/>
                  <a:pt x="640575" y="1003364"/>
                </a:cubicBezTo>
                <a:cubicBezTo>
                  <a:pt x="644665" y="1010958"/>
                  <a:pt x="654304" y="1014756"/>
                  <a:pt x="669493" y="1014756"/>
                </a:cubicBezTo>
                <a:cubicBezTo>
                  <a:pt x="678840" y="1014756"/>
                  <a:pt x="684682" y="1013879"/>
                  <a:pt x="687019" y="1012127"/>
                </a:cubicBezTo>
                <a:cubicBezTo>
                  <a:pt x="689356" y="1010374"/>
                  <a:pt x="690524" y="1008330"/>
                  <a:pt x="690524" y="1005993"/>
                </a:cubicBezTo>
                <a:lnTo>
                  <a:pt x="690524" y="1000735"/>
                </a:lnTo>
                <a:cubicBezTo>
                  <a:pt x="690524" y="998398"/>
                  <a:pt x="692277" y="996061"/>
                  <a:pt x="695782" y="993725"/>
                </a:cubicBezTo>
                <a:cubicBezTo>
                  <a:pt x="710971" y="985546"/>
                  <a:pt x="720319" y="975322"/>
                  <a:pt x="723824" y="963054"/>
                </a:cubicBezTo>
                <a:cubicBezTo>
                  <a:pt x="727329" y="950786"/>
                  <a:pt x="732587" y="937641"/>
                  <a:pt x="739597" y="923620"/>
                </a:cubicBezTo>
                <a:cubicBezTo>
                  <a:pt x="748944" y="906095"/>
                  <a:pt x="759752" y="887400"/>
                  <a:pt x="772020" y="867537"/>
                </a:cubicBezTo>
                <a:cubicBezTo>
                  <a:pt x="784288" y="847674"/>
                  <a:pt x="790423" y="827227"/>
                  <a:pt x="790423" y="806196"/>
                </a:cubicBezTo>
                <a:close/>
                <a:moveTo>
                  <a:pt x="331241" y="375057"/>
                </a:moveTo>
                <a:cubicBezTo>
                  <a:pt x="338252" y="375057"/>
                  <a:pt x="348767" y="376517"/>
                  <a:pt x="362788" y="379438"/>
                </a:cubicBezTo>
                <a:cubicBezTo>
                  <a:pt x="376809" y="382359"/>
                  <a:pt x="390246" y="386449"/>
                  <a:pt x="403098" y="391706"/>
                </a:cubicBezTo>
                <a:cubicBezTo>
                  <a:pt x="415950" y="396964"/>
                  <a:pt x="427342" y="403682"/>
                  <a:pt x="437274" y="411861"/>
                </a:cubicBezTo>
                <a:cubicBezTo>
                  <a:pt x="447205" y="420040"/>
                  <a:pt x="452171" y="429387"/>
                  <a:pt x="452171" y="439903"/>
                </a:cubicBezTo>
                <a:cubicBezTo>
                  <a:pt x="452171" y="445745"/>
                  <a:pt x="446621" y="452755"/>
                  <a:pt x="435521" y="460934"/>
                </a:cubicBezTo>
                <a:cubicBezTo>
                  <a:pt x="424421" y="469113"/>
                  <a:pt x="417703" y="475539"/>
                  <a:pt x="415366" y="480213"/>
                </a:cubicBezTo>
                <a:cubicBezTo>
                  <a:pt x="406019" y="494234"/>
                  <a:pt x="397840" y="510007"/>
                  <a:pt x="390830" y="527533"/>
                </a:cubicBezTo>
                <a:cubicBezTo>
                  <a:pt x="383819" y="545059"/>
                  <a:pt x="376809" y="560832"/>
                  <a:pt x="369799" y="574853"/>
                </a:cubicBezTo>
                <a:cubicBezTo>
                  <a:pt x="370967" y="578358"/>
                  <a:pt x="370675" y="581864"/>
                  <a:pt x="368922" y="585369"/>
                </a:cubicBezTo>
                <a:cubicBezTo>
                  <a:pt x="367170" y="588874"/>
                  <a:pt x="365125" y="591795"/>
                  <a:pt x="362788" y="594132"/>
                </a:cubicBezTo>
                <a:lnTo>
                  <a:pt x="355778" y="604647"/>
                </a:lnTo>
                <a:cubicBezTo>
                  <a:pt x="353441" y="608153"/>
                  <a:pt x="352857" y="611658"/>
                  <a:pt x="354025" y="615163"/>
                </a:cubicBezTo>
                <a:cubicBezTo>
                  <a:pt x="355194" y="621005"/>
                  <a:pt x="357530" y="624802"/>
                  <a:pt x="361036" y="626555"/>
                </a:cubicBezTo>
                <a:cubicBezTo>
                  <a:pt x="364541" y="628307"/>
                  <a:pt x="368630" y="630060"/>
                  <a:pt x="373304" y="631813"/>
                </a:cubicBezTo>
                <a:cubicBezTo>
                  <a:pt x="377977" y="633565"/>
                  <a:pt x="382067" y="636194"/>
                  <a:pt x="385572" y="639699"/>
                </a:cubicBezTo>
                <a:cubicBezTo>
                  <a:pt x="389077" y="643205"/>
                  <a:pt x="390830" y="648462"/>
                  <a:pt x="390830" y="655473"/>
                </a:cubicBezTo>
                <a:cubicBezTo>
                  <a:pt x="390830" y="660146"/>
                  <a:pt x="390246" y="666280"/>
                  <a:pt x="389077" y="673875"/>
                </a:cubicBezTo>
                <a:cubicBezTo>
                  <a:pt x="387909" y="681470"/>
                  <a:pt x="385572" y="687604"/>
                  <a:pt x="382067" y="692277"/>
                </a:cubicBezTo>
                <a:lnTo>
                  <a:pt x="354025" y="720319"/>
                </a:lnTo>
                <a:cubicBezTo>
                  <a:pt x="352857" y="721487"/>
                  <a:pt x="350520" y="722364"/>
                  <a:pt x="347015" y="722948"/>
                </a:cubicBezTo>
                <a:cubicBezTo>
                  <a:pt x="343510" y="723532"/>
                  <a:pt x="341757" y="724408"/>
                  <a:pt x="341757" y="725577"/>
                </a:cubicBezTo>
                <a:cubicBezTo>
                  <a:pt x="328905" y="730250"/>
                  <a:pt x="317805" y="735800"/>
                  <a:pt x="308458" y="742226"/>
                </a:cubicBezTo>
                <a:cubicBezTo>
                  <a:pt x="299110" y="748653"/>
                  <a:pt x="290055" y="754787"/>
                  <a:pt x="281292" y="760629"/>
                </a:cubicBezTo>
                <a:cubicBezTo>
                  <a:pt x="272529" y="766471"/>
                  <a:pt x="263182" y="771436"/>
                  <a:pt x="253251" y="775526"/>
                </a:cubicBezTo>
                <a:cubicBezTo>
                  <a:pt x="243319" y="779615"/>
                  <a:pt x="231343" y="781660"/>
                  <a:pt x="217322" y="781660"/>
                </a:cubicBezTo>
                <a:cubicBezTo>
                  <a:pt x="189281" y="781660"/>
                  <a:pt x="167958" y="779323"/>
                  <a:pt x="153353" y="774649"/>
                </a:cubicBezTo>
                <a:cubicBezTo>
                  <a:pt x="138748" y="769976"/>
                  <a:pt x="127940" y="762381"/>
                  <a:pt x="120929" y="751866"/>
                </a:cubicBezTo>
                <a:cubicBezTo>
                  <a:pt x="113919" y="741350"/>
                  <a:pt x="109245" y="727329"/>
                  <a:pt x="106909" y="709803"/>
                </a:cubicBezTo>
                <a:lnTo>
                  <a:pt x="98146" y="648462"/>
                </a:lnTo>
                <a:cubicBezTo>
                  <a:pt x="96977" y="644957"/>
                  <a:pt x="95809" y="639699"/>
                  <a:pt x="94640" y="632689"/>
                </a:cubicBezTo>
                <a:cubicBezTo>
                  <a:pt x="93472" y="625679"/>
                  <a:pt x="91719" y="621005"/>
                  <a:pt x="89383" y="618668"/>
                </a:cubicBezTo>
                <a:cubicBezTo>
                  <a:pt x="87046" y="599974"/>
                  <a:pt x="85585" y="580403"/>
                  <a:pt x="85001" y="559956"/>
                </a:cubicBezTo>
                <a:cubicBezTo>
                  <a:pt x="84417" y="539509"/>
                  <a:pt x="83833" y="518770"/>
                  <a:pt x="83249" y="497739"/>
                </a:cubicBezTo>
                <a:cubicBezTo>
                  <a:pt x="82664" y="476708"/>
                  <a:pt x="81788" y="455968"/>
                  <a:pt x="80620" y="435521"/>
                </a:cubicBezTo>
                <a:cubicBezTo>
                  <a:pt x="79451" y="415074"/>
                  <a:pt x="77114" y="396088"/>
                  <a:pt x="73609" y="378562"/>
                </a:cubicBezTo>
                <a:lnTo>
                  <a:pt x="80620" y="378562"/>
                </a:lnTo>
                <a:cubicBezTo>
                  <a:pt x="85293" y="378562"/>
                  <a:pt x="89675" y="379146"/>
                  <a:pt x="93764" y="380314"/>
                </a:cubicBezTo>
                <a:cubicBezTo>
                  <a:pt x="97853" y="381483"/>
                  <a:pt x="100482" y="384988"/>
                  <a:pt x="101651" y="390830"/>
                </a:cubicBezTo>
                <a:lnTo>
                  <a:pt x="157734" y="464439"/>
                </a:lnTo>
                <a:cubicBezTo>
                  <a:pt x="160071" y="472618"/>
                  <a:pt x="163576" y="479629"/>
                  <a:pt x="168250" y="485471"/>
                </a:cubicBezTo>
                <a:cubicBezTo>
                  <a:pt x="172923" y="491313"/>
                  <a:pt x="176428" y="497739"/>
                  <a:pt x="178765" y="504749"/>
                </a:cubicBezTo>
                <a:cubicBezTo>
                  <a:pt x="188112" y="526949"/>
                  <a:pt x="194831" y="550025"/>
                  <a:pt x="198920" y="573977"/>
                </a:cubicBezTo>
                <a:cubicBezTo>
                  <a:pt x="203009" y="597929"/>
                  <a:pt x="210896" y="619837"/>
                  <a:pt x="222580" y="639699"/>
                </a:cubicBezTo>
                <a:cubicBezTo>
                  <a:pt x="234264" y="635026"/>
                  <a:pt x="240106" y="628599"/>
                  <a:pt x="240106" y="620421"/>
                </a:cubicBezTo>
                <a:lnTo>
                  <a:pt x="240106" y="618668"/>
                </a:lnTo>
                <a:lnTo>
                  <a:pt x="234848" y="615163"/>
                </a:lnTo>
                <a:cubicBezTo>
                  <a:pt x="234848" y="606984"/>
                  <a:pt x="238646" y="599389"/>
                  <a:pt x="246240" y="592379"/>
                </a:cubicBezTo>
                <a:cubicBezTo>
                  <a:pt x="253835" y="585369"/>
                  <a:pt x="258216" y="580987"/>
                  <a:pt x="259385" y="579235"/>
                </a:cubicBezTo>
                <a:cubicBezTo>
                  <a:pt x="260553" y="577482"/>
                  <a:pt x="261429" y="573977"/>
                  <a:pt x="262014" y="568719"/>
                </a:cubicBezTo>
                <a:cubicBezTo>
                  <a:pt x="262598" y="563461"/>
                  <a:pt x="263474" y="559664"/>
                  <a:pt x="264643" y="557327"/>
                </a:cubicBezTo>
                <a:cubicBezTo>
                  <a:pt x="265811" y="544475"/>
                  <a:pt x="268732" y="531914"/>
                  <a:pt x="273406" y="519646"/>
                </a:cubicBezTo>
                <a:cubicBezTo>
                  <a:pt x="278079" y="507378"/>
                  <a:pt x="280416" y="494818"/>
                  <a:pt x="280416" y="481965"/>
                </a:cubicBezTo>
                <a:cubicBezTo>
                  <a:pt x="280416" y="476123"/>
                  <a:pt x="276327" y="473202"/>
                  <a:pt x="268148" y="473202"/>
                </a:cubicBezTo>
                <a:cubicBezTo>
                  <a:pt x="263474" y="473202"/>
                  <a:pt x="259093" y="473786"/>
                  <a:pt x="255003" y="474955"/>
                </a:cubicBezTo>
                <a:cubicBezTo>
                  <a:pt x="250914" y="476123"/>
                  <a:pt x="246240" y="476708"/>
                  <a:pt x="240982" y="476708"/>
                </a:cubicBezTo>
                <a:cubicBezTo>
                  <a:pt x="235725" y="476708"/>
                  <a:pt x="231051" y="476415"/>
                  <a:pt x="226962" y="475831"/>
                </a:cubicBezTo>
                <a:cubicBezTo>
                  <a:pt x="222872" y="475247"/>
                  <a:pt x="217907" y="474371"/>
                  <a:pt x="212065" y="473202"/>
                </a:cubicBezTo>
                <a:lnTo>
                  <a:pt x="219075" y="462687"/>
                </a:lnTo>
                <a:lnTo>
                  <a:pt x="201549" y="462687"/>
                </a:lnTo>
                <a:lnTo>
                  <a:pt x="201549" y="459182"/>
                </a:lnTo>
                <a:cubicBezTo>
                  <a:pt x="201549" y="458013"/>
                  <a:pt x="202133" y="456845"/>
                  <a:pt x="203302" y="455676"/>
                </a:cubicBezTo>
                <a:lnTo>
                  <a:pt x="208559" y="450419"/>
                </a:lnTo>
                <a:cubicBezTo>
                  <a:pt x="209728" y="450419"/>
                  <a:pt x="210896" y="449834"/>
                  <a:pt x="212065" y="448666"/>
                </a:cubicBezTo>
                <a:cubicBezTo>
                  <a:pt x="229591" y="433477"/>
                  <a:pt x="247701" y="417411"/>
                  <a:pt x="266395" y="400469"/>
                </a:cubicBezTo>
                <a:cubicBezTo>
                  <a:pt x="285090" y="383528"/>
                  <a:pt x="306705" y="375057"/>
                  <a:pt x="331241" y="375057"/>
                </a:cubicBezTo>
                <a:close/>
                <a:moveTo>
                  <a:pt x="853516" y="0"/>
                </a:moveTo>
                <a:cubicBezTo>
                  <a:pt x="854685" y="0"/>
                  <a:pt x="855853" y="584"/>
                  <a:pt x="857021" y="1753"/>
                </a:cubicBezTo>
                <a:cubicBezTo>
                  <a:pt x="880389" y="11100"/>
                  <a:pt x="899960" y="23368"/>
                  <a:pt x="915734" y="38557"/>
                </a:cubicBezTo>
                <a:cubicBezTo>
                  <a:pt x="931507" y="53747"/>
                  <a:pt x="939394" y="74194"/>
                  <a:pt x="939394" y="99898"/>
                </a:cubicBezTo>
                <a:lnTo>
                  <a:pt x="939394" y="126187"/>
                </a:lnTo>
                <a:cubicBezTo>
                  <a:pt x="935888" y="130861"/>
                  <a:pt x="933844" y="137579"/>
                  <a:pt x="933260" y="146342"/>
                </a:cubicBezTo>
                <a:cubicBezTo>
                  <a:pt x="932675" y="155105"/>
                  <a:pt x="931799" y="160655"/>
                  <a:pt x="930631" y="162992"/>
                </a:cubicBezTo>
                <a:cubicBezTo>
                  <a:pt x="925957" y="186360"/>
                  <a:pt x="921283" y="208560"/>
                  <a:pt x="916610" y="229591"/>
                </a:cubicBezTo>
                <a:cubicBezTo>
                  <a:pt x="911936" y="250622"/>
                  <a:pt x="908431" y="273406"/>
                  <a:pt x="906094" y="297942"/>
                </a:cubicBezTo>
                <a:lnTo>
                  <a:pt x="906094" y="315468"/>
                </a:lnTo>
                <a:cubicBezTo>
                  <a:pt x="907263" y="324815"/>
                  <a:pt x="907847" y="334747"/>
                  <a:pt x="907847" y="345262"/>
                </a:cubicBezTo>
                <a:lnTo>
                  <a:pt x="907847" y="373304"/>
                </a:lnTo>
                <a:cubicBezTo>
                  <a:pt x="909015" y="382651"/>
                  <a:pt x="909599" y="389078"/>
                  <a:pt x="909599" y="392583"/>
                </a:cubicBezTo>
                <a:lnTo>
                  <a:pt x="911352" y="390830"/>
                </a:lnTo>
                <a:cubicBezTo>
                  <a:pt x="931215" y="399009"/>
                  <a:pt x="944651" y="405727"/>
                  <a:pt x="951662" y="410985"/>
                </a:cubicBezTo>
                <a:cubicBezTo>
                  <a:pt x="958672" y="416243"/>
                  <a:pt x="963054" y="422085"/>
                  <a:pt x="964806" y="428511"/>
                </a:cubicBezTo>
                <a:cubicBezTo>
                  <a:pt x="966559" y="434937"/>
                  <a:pt x="967435" y="442824"/>
                  <a:pt x="967435" y="452171"/>
                </a:cubicBezTo>
                <a:cubicBezTo>
                  <a:pt x="967435" y="461518"/>
                  <a:pt x="970356" y="473786"/>
                  <a:pt x="976198" y="488976"/>
                </a:cubicBezTo>
                <a:lnTo>
                  <a:pt x="976198" y="581864"/>
                </a:lnTo>
                <a:cubicBezTo>
                  <a:pt x="970356" y="588874"/>
                  <a:pt x="967435" y="596469"/>
                  <a:pt x="967435" y="604647"/>
                </a:cubicBezTo>
                <a:lnTo>
                  <a:pt x="967435" y="646710"/>
                </a:lnTo>
                <a:cubicBezTo>
                  <a:pt x="967435" y="652552"/>
                  <a:pt x="968604" y="658394"/>
                  <a:pt x="970940" y="664236"/>
                </a:cubicBezTo>
                <a:cubicBezTo>
                  <a:pt x="989635" y="678257"/>
                  <a:pt x="1005408" y="695783"/>
                  <a:pt x="1018261" y="716814"/>
                </a:cubicBezTo>
                <a:cubicBezTo>
                  <a:pt x="1031113" y="737845"/>
                  <a:pt x="1041337" y="760337"/>
                  <a:pt x="1048931" y="784289"/>
                </a:cubicBezTo>
                <a:cubicBezTo>
                  <a:pt x="1056526" y="808241"/>
                  <a:pt x="1061783" y="832777"/>
                  <a:pt x="1064705" y="857898"/>
                </a:cubicBezTo>
                <a:cubicBezTo>
                  <a:pt x="1067626" y="883019"/>
                  <a:pt x="1069086" y="906679"/>
                  <a:pt x="1069086" y="928878"/>
                </a:cubicBezTo>
                <a:lnTo>
                  <a:pt x="1069086" y="976199"/>
                </a:lnTo>
                <a:cubicBezTo>
                  <a:pt x="1064412" y="982041"/>
                  <a:pt x="1061492" y="986130"/>
                  <a:pt x="1060323" y="988467"/>
                </a:cubicBezTo>
                <a:lnTo>
                  <a:pt x="1060323" y="1002488"/>
                </a:lnTo>
                <a:cubicBezTo>
                  <a:pt x="1060323" y="1007161"/>
                  <a:pt x="1060031" y="1013587"/>
                  <a:pt x="1059447" y="1021766"/>
                </a:cubicBezTo>
                <a:cubicBezTo>
                  <a:pt x="1058863" y="1029945"/>
                  <a:pt x="1059155" y="1037832"/>
                  <a:pt x="1060323" y="1045426"/>
                </a:cubicBezTo>
                <a:cubicBezTo>
                  <a:pt x="1061492" y="1053021"/>
                  <a:pt x="1063828" y="1059739"/>
                  <a:pt x="1067333" y="1065581"/>
                </a:cubicBezTo>
                <a:cubicBezTo>
                  <a:pt x="1070839" y="1071423"/>
                  <a:pt x="1076681" y="1074344"/>
                  <a:pt x="1084859" y="1074344"/>
                </a:cubicBezTo>
                <a:lnTo>
                  <a:pt x="1146200" y="1074344"/>
                </a:lnTo>
                <a:lnTo>
                  <a:pt x="1163726" y="1083107"/>
                </a:lnTo>
                <a:cubicBezTo>
                  <a:pt x="1176579" y="1087781"/>
                  <a:pt x="1190015" y="1092454"/>
                  <a:pt x="1204036" y="1097128"/>
                </a:cubicBezTo>
                <a:cubicBezTo>
                  <a:pt x="1218057" y="1101802"/>
                  <a:pt x="1231201" y="1107936"/>
                  <a:pt x="1243470" y="1115530"/>
                </a:cubicBezTo>
                <a:cubicBezTo>
                  <a:pt x="1255738" y="1123125"/>
                  <a:pt x="1265669" y="1132472"/>
                  <a:pt x="1273264" y="1143572"/>
                </a:cubicBezTo>
                <a:cubicBezTo>
                  <a:pt x="1280858" y="1154672"/>
                  <a:pt x="1284656" y="1168400"/>
                  <a:pt x="1284656" y="1184758"/>
                </a:cubicBezTo>
                <a:cubicBezTo>
                  <a:pt x="1284656" y="1194105"/>
                  <a:pt x="1282903" y="1203744"/>
                  <a:pt x="1279398" y="1213676"/>
                </a:cubicBezTo>
                <a:cubicBezTo>
                  <a:pt x="1275893" y="1223607"/>
                  <a:pt x="1272388" y="1232662"/>
                  <a:pt x="1268882" y="1240841"/>
                </a:cubicBezTo>
                <a:cubicBezTo>
                  <a:pt x="1259535" y="1263041"/>
                  <a:pt x="1248728" y="1286409"/>
                  <a:pt x="1236459" y="1310945"/>
                </a:cubicBezTo>
                <a:cubicBezTo>
                  <a:pt x="1224191" y="1335482"/>
                  <a:pt x="1210462" y="1357097"/>
                  <a:pt x="1195273" y="1375791"/>
                </a:cubicBezTo>
                <a:cubicBezTo>
                  <a:pt x="1185926" y="1386307"/>
                  <a:pt x="1176287" y="1393902"/>
                  <a:pt x="1166355" y="1398575"/>
                </a:cubicBezTo>
                <a:cubicBezTo>
                  <a:pt x="1156424" y="1403249"/>
                  <a:pt x="1145616" y="1409091"/>
                  <a:pt x="1133932" y="1416101"/>
                </a:cubicBezTo>
                <a:lnTo>
                  <a:pt x="1116406" y="1430122"/>
                </a:lnTo>
                <a:lnTo>
                  <a:pt x="1102385" y="1444143"/>
                </a:lnTo>
                <a:cubicBezTo>
                  <a:pt x="1100049" y="1446480"/>
                  <a:pt x="1095375" y="1449985"/>
                  <a:pt x="1088365" y="1454658"/>
                </a:cubicBezTo>
                <a:cubicBezTo>
                  <a:pt x="1081354" y="1459332"/>
                  <a:pt x="1073468" y="1463714"/>
                  <a:pt x="1064705" y="1467803"/>
                </a:cubicBezTo>
                <a:cubicBezTo>
                  <a:pt x="1055942" y="1471892"/>
                  <a:pt x="1048055" y="1475982"/>
                  <a:pt x="1041044" y="1480071"/>
                </a:cubicBezTo>
                <a:cubicBezTo>
                  <a:pt x="1034034" y="1484161"/>
                  <a:pt x="1029945" y="1486205"/>
                  <a:pt x="1028776" y="1486205"/>
                </a:cubicBezTo>
                <a:cubicBezTo>
                  <a:pt x="1001903" y="1492047"/>
                  <a:pt x="976198" y="1500226"/>
                  <a:pt x="951662" y="1510742"/>
                </a:cubicBezTo>
                <a:cubicBezTo>
                  <a:pt x="927125" y="1521257"/>
                  <a:pt x="901421" y="1528852"/>
                  <a:pt x="874547" y="1533525"/>
                </a:cubicBezTo>
                <a:cubicBezTo>
                  <a:pt x="873379" y="1533525"/>
                  <a:pt x="870166" y="1532941"/>
                  <a:pt x="864908" y="1531773"/>
                </a:cubicBezTo>
                <a:cubicBezTo>
                  <a:pt x="859650" y="1530604"/>
                  <a:pt x="854100" y="1529728"/>
                  <a:pt x="848258" y="1529144"/>
                </a:cubicBezTo>
                <a:cubicBezTo>
                  <a:pt x="842416" y="1528560"/>
                  <a:pt x="836574" y="1527683"/>
                  <a:pt x="830732" y="1526515"/>
                </a:cubicBezTo>
                <a:lnTo>
                  <a:pt x="821969" y="1526515"/>
                </a:lnTo>
                <a:cubicBezTo>
                  <a:pt x="818464" y="1523010"/>
                  <a:pt x="810870" y="1515999"/>
                  <a:pt x="799186" y="1505484"/>
                </a:cubicBezTo>
                <a:cubicBezTo>
                  <a:pt x="787502" y="1494968"/>
                  <a:pt x="780199" y="1488542"/>
                  <a:pt x="777278" y="1486205"/>
                </a:cubicBezTo>
                <a:cubicBezTo>
                  <a:pt x="774357" y="1483868"/>
                  <a:pt x="771436" y="1480363"/>
                  <a:pt x="768515" y="1475690"/>
                </a:cubicBezTo>
                <a:cubicBezTo>
                  <a:pt x="765594" y="1471016"/>
                  <a:pt x="762965" y="1468679"/>
                  <a:pt x="760628" y="1468679"/>
                </a:cubicBezTo>
                <a:cubicBezTo>
                  <a:pt x="754786" y="1468679"/>
                  <a:pt x="750113" y="1469555"/>
                  <a:pt x="746608" y="1471308"/>
                </a:cubicBezTo>
                <a:cubicBezTo>
                  <a:pt x="743102" y="1473061"/>
                  <a:pt x="738429" y="1473937"/>
                  <a:pt x="732587" y="1473937"/>
                </a:cubicBezTo>
                <a:lnTo>
                  <a:pt x="715061" y="1473937"/>
                </a:lnTo>
                <a:lnTo>
                  <a:pt x="704545" y="1463421"/>
                </a:lnTo>
                <a:cubicBezTo>
                  <a:pt x="701040" y="1459916"/>
                  <a:pt x="698119" y="1457871"/>
                  <a:pt x="695782" y="1457287"/>
                </a:cubicBezTo>
                <a:cubicBezTo>
                  <a:pt x="693445" y="1456703"/>
                  <a:pt x="689940" y="1456995"/>
                  <a:pt x="685267" y="1458164"/>
                </a:cubicBezTo>
                <a:cubicBezTo>
                  <a:pt x="680593" y="1459332"/>
                  <a:pt x="677088" y="1460500"/>
                  <a:pt x="674751" y="1461669"/>
                </a:cubicBezTo>
                <a:lnTo>
                  <a:pt x="671246" y="1456411"/>
                </a:lnTo>
                <a:lnTo>
                  <a:pt x="720319" y="1437132"/>
                </a:lnTo>
                <a:lnTo>
                  <a:pt x="723824" y="1435380"/>
                </a:lnTo>
                <a:cubicBezTo>
                  <a:pt x="726161" y="1435380"/>
                  <a:pt x="727913" y="1436256"/>
                  <a:pt x="729082" y="1438009"/>
                </a:cubicBezTo>
                <a:cubicBezTo>
                  <a:pt x="730250" y="1439761"/>
                  <a:pt x="732879" y="1440638"/>
                  <a:pt x="736968" y="1440638"/>
                </a:cubicBezTo>
                <a:cubicBezTo>
                  <a:pt x="741058" y="1440638"/>
                  <a:pt x="743102" y="1438885"/>
                  <a:pt x="743102" y="1435380"/>
                </a:cubicBezTo>
                <a:cubicBezTo>
                  <a:pt x="743102" y="1431875"/>
                  <a:pt x="744855" y="1429538"/>
                  <a:pt x="748360" y="1428369"/>
                </a:cubicBezTo>
                <a:cubicBezTo>
                  <a:pt x="758876" y="1426033"/>
                  <a:pt x="770268" y="1424572"/>
                  <a:pt x="782536" y="1423988"/>
                </a:cubicBezTo>
                <a:cubicBezTo>
                  <a:pt x="794804" y="1423404"/>
                  <a:pt x="806196" y="1421943"/>
                  <a:pt x="816712" y="1419606"/>
                </a:cubicBezTo>
                <a:cubicBezTo>
                  <a:pt x="834238" y="1416101"/>
                  <a:pt x="857606" y="1405001"/>
                  <a:pt x="886816" y="1386307"/>
                </a:cubicBezTo>
                <a:cubicBezTo>
                  <a:pt x="916026" y="1367613"/>
                  <a:pt x="944944" y="1345997"/>
                  <a:pt x="973569" y="1321461"/>
                </a:cubicBezTo>
                <a:cubicBezTo>
                  <a:pt x="1002195" y="1296924"/>
                  <a:pt x="1028192" y="1271804"/>
                  <a:pt x="1051560" y="1246099"/>
                </a:cubicBezTo>
                <a:cubicBezTo>
                  <a:pt x="1074928" y="1220394"/>
                  <a:pt x="1090117" y="1198195"/>
                  <a:pt x="1097128" y="1179500"/>
                </a:cubicBezTo>
                <a:lnTo>
                  <a:pt x="1091870" y="1179500"/>
                </a:lnTo>
                <a:cubicBezTo>
                  <a:pt x="1084859" y="1179500"/>
                  <a:pt x="1078433" y="1180961"/>
                  <a:pt x="1072591" y="1183882"/>
                </a:cubicBezTo>
                <a:cubicBezTo>
                  <a:pt x="1066749" y="1186803"/>
                  <a:pt x="1060907" y="1188263"/>
                  <a:pt x="1055065" y="1188263"/>
                </a:cubicBezTo>
                <a:cubicBezTo>
                  <a:pt x="1049223" y="1188263"/>
                  <a:pt x="1045134" y="1187095"/>
                  <a:pt x="1042797" y="1184758"/>
                </a:cubicBezTo>
                <a:cubicBezTo>
                  <a:pt x="1040460" y="1182421"/>
                  <a:pt x="1036955" y="1179500"/>
                  <a:pt x="1032282" y="1175995"/>
                </a:cubicBezTo>
                <a:cubicBezTo>
                  <a:pt x="1010082" y="1157301"/>
                  <a:pt x="991679" y="1139775"/>
                  <a:pt x="977075" y="1123417"/>
                </a:cubicBezTo>
                <a:cubicBezTo>
                  <a:pt x="962469" y="1107059"/>
                  <a:pt x="955167" y="1083983"/>
                  <a:pt x="955167" y="1054189"/>
                </a:cubicBezTo>
                <a:cubicBezTo>
                  <a:pt x="955167" y="1024395"/>
                  <a:pt x="958088" y="995185"/>
                  <a:pt x="963930" y="966559"/>
                </a:cubicBezTo>
                <a:cubicBezTo>
                  <a:pt x="969772" y="937933"/>
                  <a:pt x="972693" y="908431"/>
                  <a:pt x="972693" y="878053"/>
                </a:cubicBezTo>
                <a:cubicBezTo>
                  <a:pt x="972693" y="873379"/>
                  <a:pt x="972109" y="864324"/>
                  <a:pt x="970940" y="850888"/>
                </a:cubicBezTo>
                <a:cubicBezTo>
                  <a:pt x="969772" y="837451"/>
                  <a:pt x="968019" y="823722"/>
                  <a:pt x="965683" y="809701"/>
                </a:cubicBezTo>
                <a:cubicBezTo>
                  <a:pt x="963346" y="795681"/>
                  <a:pt x="959841" y="783412"/>
                  <a:pt x="955167" y="772897"/>
                </a:cubicBezTo>
                <a:cubicBezTo>
                  <a:pt x="950493" y="762381"/>
                  <a:pt x="944067" y="757124"/>
                  <a:pt x="935888" y="757124"/>
                </a:cubicBezTo>
                <a:cubicBezTo>
                  <a:pt x="932383" y="757124"/>
                  <a:pt x="927125" y="765886"/>
                  <a:pt x="920115" y="783412"/>
                </a:cubicBezTo>
                <a:cubicBezTo>
                  <a:pt x="913105" y="800938"/>
                  <a:pt x="906094" y="820509"/>
                  <a:pt x="899084" y="842125"/>
                </a:cubicBezTo>
                <a:cubicBezTo>
                  <a:pt x="892073" y="863740"/>
                  <a:pt x="885355" y="885063"/>
                  <a:pt x="878929" y="906095"/>
                </a:cubicBezTo>
                <a:cubicBezTo>
                  <a:pt x="872503" y="927126"/>
                  <a:pt x="868121" y="941146"/>
                  <a:pt x="865784" y="948157"/>
                </a:cubicBezTo>
                <a:cubicBezTo>
                  <a:pt x="862279" y="958672"/>
                  <a:pt x="856729" y="969188"/>
                  <a:pt x="849135" y="979704"/>
                </a:cubicBezTo>
                <a:cubicBezTo>
                  <a:pt x="841540" y="990219"/>
                  <a:pt x="836574" y="1000151"/>
                  <a:pt x="834238" y="1009498"/>
                </a:cubicBezTo>
                <a:cubicBezTo>
                  <a:pt x="828396" y="1023519"/>
                  <a:pt x="822846" y="1038416"/>
                  <a:pt x="817588" y="1054189"/>
                </a:cubicBezTo>
                <a:cubicBezTo>
                  <a:pt x="812330" y="1069963"/>
                  <a:pt x="806780" y="1084860"/>
                  <a:pt x="800938" y="1098881"/>
                </a:cubicBezTo>
                <a:cubicBezTo>
                  <a:pt x="796265" y="1110565"/>
                  <a:pt x="788670" y="1118451"/>
                  <a:pt x="778154" y="1122541"/>
                </a:cubicBezTo>
                <a:cubicBezTo>
                  <a:pt x="767639" y="1126630"/>
                  <a:pt x="757123" y="1128675"/>
                  <a:pt x="746608" y="1128675"/>
                </a:cubicBezTo>
                <a:cubicBezTo>
                  <a:pt x="705714" y="1128675"/>
                  <a:pt x="669493" y="1114654"/>
                  <a:pt x="637946" y="1086612"/>
                </a:cubicBezTo>
                <a:cubicBezTo>
                  <a:pt x="634441" y="1076097"/>
                  <a:pt x="631812" y="1070839"/>
                  <a:pt x="630060" y="1070839"/>
                </a:cubicBezTo>
                <a:cubicBezTo>
                  <a:pt x="628307" y="1070839"/>
                  <a:pt x="624510" y="1067042"/>
                  <a:pt x="618668" y="1059447"/>
                </a:cubicBezTo>
                <a:cubicBezTo>
                  <a:pt x="612826" y="1051852"/>
                  <a:pt x="605815" y="1042505"/>
                  <a:pt x="597637" y="1031405"/>
                </a:cubicBezTo>
                <a:cubicBezTo>
                  <a:pt x="589458" y="1020306"/>
                  <a:pt x="581279" y="1008038"/>
                  <a:pt x="573100" y="994601"/>
                </a:cubicBezTo>
                <a:cubicBezTo>
                  <a:pt x="564921" y="981164"/>
                  <a:pt x="558203" y="968020"/>
                  <a:pt x="552945" y="955167"/>
                </a:cubicBezTo>
                <a:cubicBezTo>
                  <a:pt x="547688" y="942315"/>
                  <a:pt x="545059" y="930631"/>
                  <a:pt x="545059" y="920115"/>
                </a:cubicBezTo>
                <a:lnTo>
                  <a:pt x="545059" y="897331"/>
                </a:lnTo>
                <a:cubicBezTo>
                  <a:pt x="545059" y="891489"/>
                  <a:pt x="546227" y="883895"/>
                  <a:pt x="548564" y="874548"/>
                </a:cubicBezTo>
                <a:cubicBezTo>
                  <a:pt x="549732" y="871043"/>
                  <a:pt x="552069" y="867537"/>
                  <a:pt x="555574" y="864032"/>
                </a:cubicBezTo>
                <a:cubicBezTo>
                  <a:pt x="559079" y="860527"/>
                  <a:pt x="560832" y="857022"/>
                  <a:pt x="560832" y="853516"/>
                </a:cubicBezTo>
                <a:lnTo>
                  <a:pt x="560832" y="851764"/>
                </a:lnTo>
                <a:lnTo>
                  <a:pt x="539801" y="871043"/>
                </a:lnTo>
                <a:lnTo>
                  <a:pt x="539801" y="867537"/>
                </a:lnTo>
                <a:lnTo>
                  <a:pt x="545059" y="858774"/>
                </a:lnTo>
                <a:cubicBezTo>
                  <a:pt x="548564" y="854101"/>
                  <a:pt x="552653" y="848259"/>
                  <a:pt x="557327" y="841248"/>
                </a:cubicBezTo>
                <a:lnTo>
                  <a:pt x="574853" y="820217"/>
                </a:lnTo>
                <a:cubicBezTo>
                  <a:pt x="580695" y="813207"/>
                  <a:pt x="585368" y="807365"/>
                  <a:pt x="588874" y="802691"/>
                </a:cubicBezTo>
                <a:cubicBezTo>
                  <a:pt x="601726" y="786333"/>
                  <a:pt x="615747" y="773481"/>
                  <a:pt x="630936" y="764134"/>
                </a:cubicBezTo>
                <a:cubicBezTo>
                  <a:pt x="646125" y="754787"/>
                  <a:pt x="661899" y="744271"/>
                  <a:pt x="678256" y="732587"/>
                </a:cubicBezTo>
                <a:cubicBezTo>
                  <a:pt x="679425" y="732587"/>
                  <a:pt x="680301" y="732003"/>
                  <a:pt x="680885" y="730835"/>
                </a:cubicBezTo>
                <a:cubicBezTo>
                  <a:pt x="681469" y="729666"/>
                  <a:pt x="682346" y="729082"/>
                  <a:pt x="683514" y="729082"/>
                </a:cubicBezTo>
                <a:cubicBezTo>
                  <a:pt x="687019" y="726745"/>
                  <a:pt x="693153" y="722948"/>
                  <a:pt x="701916" y="717690"/>
                </a:cubicBezTo>
                <a:cubicBezTo>
                  <a:pt x="710679" y="712432"/>
                  <a:pt x="720026" y="707174"/>
                  <a:pt x="729958" y="701917"/>
                </a:cubicBezTo>
                <a:cubicBezTo>
                  <a:pt x="739889" y="696659"/>
                  <a:pt x="749237" y="691693"/>
                  <a:pt x="757999" y="687020"/>
                </a:cubicBezTo>
                <a:cubicBezTo>
                  <a:pt x="766762" y="682346"/>
                  <a:pt x="772897" y="678841"/>
                  <a:pt x="776402" y="676504"/>
                </a:cubicBezTo>
                <a:cubicBezTo>
                  <a:pt x="777570" y="675336"/>
                  <a:pt x="782244" y="672999"/>
                  <a:pt x="790423" y="669494"/>
                </a:cubicBezTo>
                <a:lnTo>
                  <a:pt x="809701" y="664236"/>
                </a:lnTo>
                <a:cubicBezTo>
                  <a:pt x="821385" y="660731"/>
                  <a:pt x="829564" y="658102"/>
                  <a:pt x="834238" y="656349"/>
                </a:cubicBezTo>
                <a:cubicBezTo>
                  <a:pt x="838911" y="654596"/>
                  <a:pt x="841832" y="652260"/>
                  <a:pt x="843001" y="649339"/>
                </a:cubicBezTo>
                <a:cubicBezTo>
                  <a:pt x="844169" y="646418"/>
                  <a:pt x="844753" y="642328"/>
                  <a:pt x="844753" y="637070"/>
                </a:cubicBezTo>
                <a:cubicBezTo>
                  <a:pt x="844753" y="631813"/>
                  <a:pt x="846506" y="623342"/>
                  <a:pt x="850011" y="611658"/>
                </a:cubicBezTo>
                <a:cubicBezTo>
                  <a:pt x="850011" y="610489"/>
                  <a:pt x="850595" y="609613"/>
                  <a:pt x="851764" y="609029"/>
                </a:cubicBezTo>
                <a:cubicBezTo>
                  <a:pt x="852932" y="608445"/>
                  <a:pt x="853516" y="607568"/>
                  <a:pt x="853516" y="606400"/>
                </a:cubicBezTo>
                <a:lnTo>
                  <a:pt x="855269" y="602895"/>
                </a:lnTo>
                <a:cubicBezTo>
                  <a:pt x="855269" y="601726"/>
                  <a:pt x="855561" y="600266"/>
                  <a:pt x="856145" y="598513"/>
                </a:cubicBezTo>
                <a:cubicBezTo>
                  <a:pt x="856729" y="596761"/>
                  <a:pt x="856729" y="593547"/>
                  <a:pt x="856145" y="588874"/>
                </a:cubicBezTo>
                <a:cubicBezTo>
                  <a:pt x="855561" y="584200"/>
                  <a:pt x="854685" y="580695"/>
                  <a:pt x="853516" y="578358"/>
                </a:cubicBezTo>
                <a:lnTo>
                  <a:pt x="851764" y="578358"/>
                </a:lnTo>
                <a:cubicBezTo>
                  <a:pt x="844753" y="578358"/>
                  <a:pt x="837743" y="579819"/>
                  <a:pt x="830732" y="582740"/>
                </a:cubicBezTo>
                <a:cubicBezTo>
                  <a:pt x="823722" y="585661"/>
                  <a:pt x="816712" y="587121"/>
                  <a:pt x="809701" y="587121"/>
                </a:cubicBezTo>
                <a:cubicBezTo>
                  <a:pt x="802691" y="587121"/>
                  <a:pt x="795973" y="586245"/>
                  <a:pt x="789546" y="584492"/>
                </a:cubicBezTo>
                <a:cubicBezTo>
                  <a:pt x="783120" y="582740"/>
                  <a:pt x="776402" y="581864"/>
                  <a:pt x="769391" y="581864"/>
                </a:cubicBezTo>
                <a:cubicBezTo>
                  <a:pt x="764718" y="581864"/>
                  <a:pt x="760921" y="582740"/>
                  <a:pt x="757999" y="584492"/>
                </a:cubicBezTo>
                <a:cubicBezTo>
                  <a:pt x="755078" y="586245"/>
                  <a:pt x="751865" y="587121"/>
                  <a:pt x="748360" y="587121"/>
                </a:cubicBezTo>
                <a:lnTo>
                  <a:pt x="743102" y="587121"/>
                </a:lnTo>
                <a:cubicBezTo>
                  <a:pt x="743102" y="585953"/>
                  <a:pt x="740766" y="584200"/>
                  <a:pt x="736092" y="581864"/>
                </a:cubicBezTo>
                <a:cubicBezTo>
                  <a:pt x="731418" y="579527"/>
                  <a:pt x="728497" y="578358"/>
                  <a:pt x="727329" y="578358"/>
                </a:cubicBezTo>
                <a:lnTo>
                  <a:pt x="708050" y="578358"/>
                </a:lnTo>
                <a:cubicBezTo>
                  <a:pt x="703377" y="577190"/>
                  <a:pt x="699287" y="574853"/>
                  <a:pt x="695782" y="571348"/>
                </a:cubicBezTo>
                <a:lnTo>
                  <a:pt x="687019" y="562585"/>
                </a:lnTo>
                <a:cubicBezTo>
                  <a:pt x="684682" y="560248"/>
                  <a:pt x="680593" y="556743"/>
                  <a:pt x="674751" y="552069"/>
                </a:cubicBezTo>
                <a:cubicBezTo>
                  <a:pt x="668909" y="547396"/>
                  <a:pt x="664820" y="543891"/>
                  <a:pt x="662483" y="541554"/>
                </a:cubicBezTo>
                <a:cubicBezTo>
                  <a:pt x="662483" y="540385"/>
                  <a:pt x="661899" y="538633"/>
                  <a:pt x="660730" y="536296"/>
                </a:cubicBezTo>
                <a:lnTo>
                  <a:pt x="660730" y="531038"/>
                </a:lnTo>
                <a:cubicBezTo>
                  <a:pt x="660730" y="519354"/>
                  <a:pt x="668325" y="509423"/>
                  <a:pt x="683514" y="501244"/>
                </a:cubicBezTo>
                <a:cubicBezTo>
                  <a:pt x="677672" y="494234"/>
                  <a:pt x="678256" y="489560"/>
                  <a:pt x="685267" y="487223"/>
                </a:cubicBezTo>
                <a:cubicBezTo>
                  <a:pt x="692277" y="484886"/>
                  <a:pt x="696951" y="482549"/>
                  <a:pt x="699287" y="480213"/>
                </a:cubicBezTo>
                <a:cubicBezTo>
                  <a:pt x="705129" y="474371"/>
                  <a:pt x="708050" y="467652"/>
                  <a:pt x="708050" y="460058"/>
                </a:cubicBezTo>
                <a:cubicBezTo>
                  <a:pt x="708050" y="452463"/>
                  <a:pt x="713308" y="448666"/>
                  <a:pt x="723824" y="448666"/>
                </a:cubicBezTo>
                <a:lnTo>
                  <a:pt x="723824" y="420624"/>
                </a:lnTo>
                <a:cubicBezTo>
                  <a:pt x="729666" y="415951"/>
                  <a:pt x="734339" y="408064"/>
                  <a:pt x="737845" y="396964"/>
                </a:cubicBezTo>
                <a:cubicBezTo>
                  <a:pt x="741350" y="385864"/>
                  <a:pt x="743979" y="374180"/>
                  <a:pt x="745731" y="361912"/>
                </a:cubicBezTo>
                <a:cubicBezTo>
                  <a:pt x="747484" y="349644"/>
                  <a:pt x="748652" y="337668"/>
                  <a:pt x="749237" y="325984"/>
                </a:cubicBezTo>
                <a:cubicBezTo>
                  <a:pt x="749821" y="314300"/>
                  <a:pt x="750697" y="305245"/>
                  <a:pt x="751865" y="298819"/>
                </a:cubicBezTo>
                <a:cubicBezTo>
                  <a:pt x="753034" y="292392"/>
                  <a:pt x="756247" y="287427"/>
                  <a:pt x="761505" y="283922"/>
                </a:cubicBezTo>
                <a:cubicBezTo>
                  <a:pt x="766762" y="280416"/>
                  <a:pt x="769391" y="275743"/>
                  <a:pt x="769391" y="269901"/>
                </a:cubicBezTo>
                <a:cubicBezTo>
                  <a:pt x="769391" y="268732"/>
                  <a:pt x="768807" y="267564"/>
                  <a:pt x="767639" y="266395"/>
                </a:cubicBezTo>
                <a:lnTo>
                  <a:pt x="767639" y="264643"/>
                </a:lnTo>
                <a:cubicBezTo>
                  <a:pt x="767639" y="263474"/>
                  <a:pt x="767055" y="260846"/>
                  <a:pt x="765886" y="256756"/>
                </a:cubicBezTo>
                <a:cubicBezTo>
                  <a:pt x="764718" y="252667"/>
                  <a:pt x="764134" y="250038"/>
                  <a:pt x="764134" y="248870"/>
                </a:cubicBezTo>
                <a:cubicBezTo>
                  <a:pt x="764134" y="239522"/>
                  <a:pt x="767055" y="230467"/>
                  <a:pt x="772897" y="221704"/>
                </a:cubicBezTo>
                <a:cubicBezTo>
                  <a:pt x="778739" y="212941"/>
                  <a:pt x="781660" y="203886"/>
                  <a:pt x="781660" y="194539"/>
                </a:cubicBezTo>
                <a:cubicBezTo>
                  <a:pt x="781660" y="188697"/>
                  <a:pt x="780199" y="184315"/>
                  <a:pt x="777278" y="181394"/>
                </a:cubicBezTo>
                <a:cubicBezTo>
                  <a:pt x="774357" y="178473"/>
                  <a:pt x="772897" y="174092"/>
                  <a:pt x="772897" y="168250"/>
                </a:cubicBezTo>
                <a:cubicBezTo>
                  <a:pt x="772897" y="157734"/>
                  <a:pt x="774357" y="147511"/>
                  <a:pt x="777278" y="137579"/>
                </a:cubicBezTo>
                <a:cubicBezTo>
                  <a:pt x="780199" y="127648"/>
                  <a:pt x="781660" y="117424"/>
                  <a:pt x="781660" y="106909"/>
                </a:cubicBezTo>
                <a:cubicBezTo>
                  <a:pt x="781660" y="92888"/>
                  <a:pt x="778739" y="83541"/>
                  <a:pt x="772897" y="78867"/>
                </a:cubicBezTo>
                <a:cubicBezTo>
                  <a:pt x="767055" y="74194"/>
                  <a:pt x="764134" y="68936"/>
                  <a:pt x="764134" y="63094"/>
                </a:cubicBezTo>
                <a:cubicBezTo>
                  <a:pt x="764134" y="40894"/>
                  <a:pt x="774649" y="24829"/>
                  <a:pt x="795680" y="14897"/>
                </a:cubicBezTo>
                <a:cubicBezTo>
                  <a:pt x="816712" y="4966"/>
                  <a:pt x="835990" y="0"/>
                  <a:pt x="85351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atin typeface="方正字迹-邢体草书简体" panose="03000502000000000000" pitchFamily="66" charset="-122"/>
              <a:ea typeface="方正字迹-邢体草书简体" panose="03000502000000000000" pitchFamily="66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2A055E47-B06C-4330-9FCE-BBF36D30C8EC}"/>
              </a:ext>
            </a:extLst>
          </p:cNvPr>
          <p:cNvSpPr txBox="1"/>
          <p:nvPr/>
        </p:nvSpPr>
        <p:spPr>
          <a:xfrm>
            <a:off x="5978520" y="1961451"/>
            <a:ext cx="969121" cy="456143"/>
          </a:xfrm>
          <a:custGeom>
            <a:avLst/>
            <a:gdLst/>
            <a:ahLst/>
            <a:cxnLst/>
            <a:rect l="l" t="t" r="r" b="b"/>
            <a:pathLst>
              <a:path w="969121" h="456143">
                <a:moveTo>
                  <a:pt x="735949" y="2915"/>
                </a:moveTo>
                <a:cubicBezTo>
                  <a:pt x="737892" y="2915"/>
                  <a:pt x="738863" y="3401"/>
                  <a:pt x="738863" y="4372"/>
                </a:cubicBezTo>
                <a:cubicBezTo>
                  <a:pt x="738863" y="5344"/>
                  <a:pt x="738135" y="5830"/>
                  <a:pt x="736677" y="5830"/>
                </a:cubicBezTo>
                <a:cubicBezTo>
                  <a:pt x="735220" y="5830"/>
                  <a:pt x="734491" y="5344"/>
                  <a:pt x="734491" y="4372"/>
                </a:cubicBezTo>
                <a:cubicBezTo>
                  <a:pt x="734491" y="3401"/>
                  <a:pt x="734977" y="2915"/>
                  <a:pt x="735949" y="2915"/>
                </a:cubicBezTo>
                <a:close/>
                <a:moveTo>
                  <a:pt x="749065" y="0"/>
                </a:moveTo>
                <a:cubicBezTo>
                  <a:pt x="751008" y="3887"/>
                  <a:pt x="754165" y="6558"/>
                  <a:pt x="758537" y="8016"/>
                </a:cubicBezTo>
                <a:cubicBezTo>
                  <a:pt x="762909" y="9473"/>
                  <a:pt x="766067" y="10687"/>
                  <a:pt x="768010" y="11659"/>
                </a:cubicBezTo>
                <a:cubicBezTo>
                  <a:pt x="769953" y="12630"/>
                  <a:pt x="772867" y="15545"/>
                  <a:pt x="776754" y="20403"/>
                </a:cubicBezTo>
                <a:cubicBezTo>
                  <a:pt x="780640" y="25261"/>
                  <a:pt x="783069" y="27690"/>
                  <a:pt x="784040" y="27690"/>
                </a:cubicBezTo>
                <a:cubicBezTo>
                  <a:pt x="787927" y="29633"/>
                  <a:pt x="793270" y="30604"/>
                  <a:pt x="800071" y="30604"/>
                </a:cubicBezTo>
                <a:cubicBezTo>
                  <a:pt x="806872" y="30604"/>
                  <a:pt x="812215" y="31090"/>
                  <a:pt x="816101" y="32061"/>
                </a:cubicBezTo>
                <a:lnTo>
                  <a:pt x="864193" y="39348"/>
                </a:lnTo>
                <a:cubicBezTo>
                  <a:pt x="877795" y="41291"/>
                  <a:pt x="891397" y="48092"/>
                  <a:pt x="904998" y="59751"/>
                </a:cubicBezTo>
                <a:cubicBezTo>
                  <a:pt x="905970" y="61694"/>
                  <a:pt x="907913" y="64123"/>
                  <a:pt x="910828" y="67037"/>
                </a:cubicBezTo>
                <a:lnTo>
                  <a:pt x="916657" y="72867"/>
                </a:lnTo>
                <a:cubicBezTo>
                  <a:pt x="922486" y="79667"/>
                  <a:pt x="928315" y="85497"/>
                  <a:pt x="934145" y="90355"/>
                </a:cubicBezTo>
                <a:cubicBezTo>
                  <a:pt x="939974" y="95212"/>
                  <a:pt x="945561" y="100313"/>
                  <a:pt x="950904" y="105656"/>
                </a:cubicBezTo>
                <a:cubicBezTo>
                  <a:pt x="956248" y="111000"/>
                  <a:pt x="960620" y="117072"/>
                  <a:pt x="964020" y="123873"/>
                </a:cubicBezTo>
                <a:cubicBezTo>
                  <a:pt x="967420" y="130674"/>
                  <a:pt x="969121" y="139418"/>
                  <a:pt x="969121" y="150105"/>
                </a:cubicBezTo>
                <a:cubicBezTo>
                  <a:pt x="969121" y="152048"/>
                  <a:pt x="968878" y="156663"/>
                  <a:pt x="968392" y="163949"/>
                </a:cubicBezTo>
                <a:cubicBezTo>
                  <a:pt x="967906" y="171236"/>
                  <a:pt x="966692" y="175365"/>
                  <a:pt x="964749" y="176337"/>
                </a:cubicBezTo>
                <a:lnTo>
                  <a:pt x="861279" y="204026"/>
                </a:lnTo>
                <a:cubicBezTo>
                  <a:pt x="857392" y="209855"/>
                  <a:pt x="854235" y="212770"/>
                  <a:pt x="851806" y="212770"/>
                </a:cubicBezTo>
                <a:cubicBezTo>
                  <a:pt x="849377" y="212770"/>
                  <a:pt x="845734" y="213984"/>
                  <a:pt x="840876" y="216413"/>
                </a:cubicBezTo>
                <a:cubicBezTo>
                  <a:pt x="836018" y="218842"/>
                  <a:pt x="834561" y="221757"/>
                  <a:pt x="836504" y="225157"/>
                </a:cubicBezTo>
                <a:cubicBezTo>
                  <a:pt x="838447" y="228558"/>
                  <a:pt x="836990" y="232201"/>
                  <a:pt x="832132" y="236087"/>
                </a:cubicBezTo>
                <a:cubicBezTo>
                  <a:pt x="831160" y="237059"/>
                  <a:pt x="828003" y="238516"/>
                  <a:pt x="822659" y="240459"/>
                </a:cubicBezTo>
                <a:cubicBezTo>
                  <a:pt x="817316" y="242402"/>
                  <a:pt x="814158" y="243617"/>
                  <a:pt x="813187" y="244102"/>
                </a:cubicBezTo>
                <a:cubicBezTo>
                  <a:pt x="812215" y="244588"/>
                  <a:pt x="810029" y="246531"/>
                  <a:pt x="806629" y="249932"/>
                </a:cubicBezTo>
                <a:cubicBezTo>
                  <a:pt x="803228" y="253332"/>
                  <a:pt x="801042" y="255518"/>
                  <a:pt x="800071" y="256490"/>
                </a:cubicBezTo>
                <a:cubicBezTo>
                  <a:pt x="796185" y="259404"/>
                  <a:pt x="787441" y="263533"/>
                  <a:pt x="773839" y="268877"/>
                </a:cubicBezTo>
                <a:cubicBezTo>
                  <a:pt x="760237" y="274220"/>
                  <a:pt x="746150" y="279564"/>
                  <a:pt x="731577" y="284907"/>
                </a:cubicBezTo>
                <a:cubicBezTo>
                  <a:pt x="717003" y="290251"/>
                  <a:pt x="703645" y="295352"/>
                  <a:pt x="691500" y="300209"/>
                </a:cubicBezTo>
                <a:cubicBezTo>
                  <a:pt x="679356" y="305067"/>
                  <a:pt x="672798" y="308953"/>
                  <a:pt x="671826" y="311868"/>
                </a:cubicBezTo>
                <a:cubicBezTo>
                  <a:pt x="668912" y="312839"/>
                  <a:pt x="664297" y="314297"/>
                  <a:pt x="657982" y="316240"/>
                </a:cubicBezTo>
                <a:cubicBezTo>
                  <a:pt x="651667" y="318183"/>
                  <a:pt x="645109" y="320126"/>
                  <a:pt x="638308" y="322069"/>
                </a:cubicBezTo>
                <a:lnTo>
                  <a:pt x="617905" y="327898"/>
                </a:lnTo>
                <a:lnTo>
                  <a:pt x="604789" y="332270"/>
                </a:lnTo>
                <a:lnTo>
                  <a:pt x="588759" y="339557"/>
                </a:lnTo>
                <a:lnTo>
                  <a:pt x="572728" y="348301"/>
                </a:lnTo>
                <a:cubicBezTo>
                  <a:pt x="570785" y="349273"/>
                  <a:pt x="566899" y="349273"/>
                  <a:pt x="561070" y="348301"/>
                </a:cubicBezTo>
                <a:lnTo>
                  <a:pt x="552326" y="348301"/>
                </a:lnTo>
                <a:cubicBezTo>
                  <a:pt x="543582" y="350244"/>
                  <a:pt x="534109" y="353402"/>
                  <a:pt x="523908" y="357774"/>
                </a:cubicBezTo>
                <a:cubicBezTo>
                  <a:pt x="513707" y="362146"/>
                  <a:pt x="504234" y="364332"/>
                  <a:pt x="495490" y="364332"/>
                </a:cubicBezTo>
                <a:cubicBezTo>
                  <a:pt x="495490" y="357531"/>
                  <a:pt x="496947" y="352187"/>
                  <a:pt x="499862" y="348301"/>
                </a:cubicBezTo>
                <a:cubicBezTo>
                  <a:pt x="502777" y="344415"/>
                  <a:pt x="506177" y="341743"/>
                  <a:pt x="510063" y="340286"/>
                </a:cubicBezTo>
                <a:cubicBezTo>
                  <a:pt x="513949" y="338828"/>
                  <a:pt x="517350" y="337614"/>
                  <a:pt x="520264" y="336642"/>
                </a:cubicBezTo>
                <a:cubicBezTo>
                  <a:pt x="523179" y="335671"/>
                  <a:pt x="524636" y="333728"/>
                  <a:pt x="524636" y="330813"/>
                </a:cubicBezTo>
                <a:lnTo>
                  <a:pt x="524636" y="327898"/>
                </a:lnTo>
                <a:lnTo>
                  <a:pt x="483831" y="341014"/>
                </a:lnTo>
                <a:lnTo>
                  <a:pt x="478002" y="349758"/>
                </a:lnTo>
                <a:cubicBezTo>
                  <a:pt x="476059" y="351701"/>
                  <a:pt x="474116" y="354130"/>
                  <a:pt x="472173" y="357045"/>
                </a:cubicBezTo>
                <a:cubicBezTo>
                  <a:pt x="470230" y="359960"/>
                  <a:pt x="468772" y="362389"/>
                  <a:pt x="467801" y="364332"/>
                </a:cubicBezTo>
                <a:cubicBezTo>
                  <a:pt x="465858" y="368218"/>
                  <a:pt x="464886" y="372104"/>
                  <a:pt x="464886" y="375990"/>
                </a:cubicBezTo>
                <a:cubicBezTo>
                  <a:pt x="464886" y="379876"/>
                  <a:pt x="463429" y="382791"/>
                  <a:pt x="460514" y="384734"/>
                </a:cubicBezTo>
                <a:lnTo>
                  <a:pt x="440112" y="394936"/>
                </a:lnTo>
                <a:cubicBezTo>
                  <a:pt x="432339" y="399793"/>
                  <a:pt x="424567" y="403194"/>
                  <a:pt x="416794" y="405137"/>
                </a:cubicBezTo>
                <a:lnTo>
                  <a:pt x="413880" y="405137"/>
                </a:lnTo>
                <a:cubicBezTo>
                  <a:pt x="413880" y="403194"/>
                  <a:pt x="413637" y="400765"/>
                  <a:pt x="413151" y="397850"/>
                </a:cubicBezTo>
                <a:cubicBezTo>
                  <a:pt x="412665" y="394936"/>
                  <a:pt x="410965" y="392992"/>
                  <a:pt x="408050" y="392021"/>
                </a:cubicBezTo>
                <a:cubicBezTo>
                  <a:pt x="406107" y="393964"/>
                  <a:pt x="403678" y="395907"/>
                  <a:pt x="400764" y="397850"/>
                </a:cubicBezTo>
                <a:cubicBezTo>
                  <a:pt x="397849" y="399793"/>
                  <a:pt x="394935" y="400765"/>
                  <a:pt x="392020" y="400765"/>
                </a:cubicBezTo>
                <a:cubicBezTo>
                  <a:pt x="392020" y="397850"/>
                  <a:pt x="392749" y="395421"/>
                  <a:pt x="394206" y="393478"/>
                </a:cubicBezTo>
                <a:cubicBezTo>
                  <a:pt x="395663" y="391535"/>
                  <a:pt x="396392" y="388620"/>
                  <a:pt x="396392" y="384734"/>
                </a:cubicBezTo>
                <a:cubicBezTo>
                  <a:pt x="392506" y="384734"/>
                  <a:pt x="386919" y="386434"/>
                  <a:pt x="379633" y="389835"/>
                </a:cubicBezTo>
                <a:cubicBezTo>
                  <a:pt x="372346" y="393235"/>
                  <a:pt x="365059" y="397121"/>
                  <a:pt x="357773" y="401493"/>
                </a:cubicBezTo>
                <a:cubicBezTo>
                  <a:pt x="350486" y="405865"/>
                  <a:pt x="343928" y="409752"/>
                  <a:pt x="338099" y="413152"/>
                </a:cubicBezTo>
                <a:cubicBezTo>
                  <a:pt x="332270" y="416552"/>
                  <a:pt x="327898" y="417767"/>
                  <a:pt x="324983" y="416795"/>
                </a:cubicBezTo>
                <a:cubicBezTo>
                  <a:pt x="324011" y="418738"/>
                  <a:pt x="322554" y="421167"/>
                  <a:pt x="320611" y="424082"/>
                </a:cubicBezTo>
                <a:lnTo>
                  <a:pt x="316239" y="432826"/>
                </a:lnTo>
                <a:cubicBezTo>
                  <a:pt x="314296" y="434769"/>
                  <a:pt x="309195" y="435498"/>
                  <a:pt x="300937" y="435012"/>
                </a:cubicBezTo>
                <a:cubicBezTo>
                  <a:pt x="292679" y="434526"/>
                  <a:pt x="287093" y="435255"/>
                  <a:pt x="284178" y="437198"/>
                </a:cubicBezTo>
                <a:cubicBezTo>
                  <a:pt x="268633" y="442056"/>
                  <a:pt x="252603" y="446428"/>
                  <a:pt x="236086" y="450314"/>
                </a:cubicBezTo>
                <a:cubicBezTo>
                  <a:pt x="219570" y="454200"/>
                  <a:pt x="203053" y="456143"/>
                  <a:pt x="186537" y="456143"/>
                </a:cubicBezTo>
                <a:lnTo>
                  <a:pt x="171964" y="456143"/>
                </a:lnTo>
                <a:cubicBezTo>
                  <a:pt x="170021" y="452257"/>
                  <a:pt x="163706" y="449342"/>
                  <a:pt x="153019" y="447399"/>
                </a:cubicBezTo>
                <a:cubicBezTo>
                  <a:pt x="142332" y="445456"/>
                  <a:pt x="135531" y="444485"/>
                  <a:pt x="132616" y="444485"/>
                </a:cubicBezTo>
                <a:cubicBezTo>
                  <a:pt x="127758" y="444485"/>
                  <a:pt x="122901" y="445213"/>
                  <a:pt x="118043" y="446670"/>
                </a:cubicBezTo>
                <a:cubicBezTo>
                  <a:pt x="113185" y="448128"/>
                  <a:pt x="108327" y="448856"/>
                  <a:pt x="103470" y="448856"/>
                </a:cubicBezTo>
                <a:lnTo>
                  <a:pt x="100555" y="448856"/>
                </a:lnTo>
                <a:cubicBezTo>
                  <a:pt x="81124" y="430397"/>
                  <a:pt x="63636" y="411695"/>
                  <a:pt x="48091" y="392750"/>
                </a:cubicBezTo>
                <a:cubicBezTo>
                  <a:pt x="32546" y="373804"/>
                  <a:pt x="16516" y="353645"/>
                  <a:pt x="0" y="332270"/>
                </a:cubicBezTo>
                <a:cubicBezTo>
                  <a:pt x="971" y="330327"/>
                  <a:pt x="4371" y="324498"/>
                  <a:pt x="10201" y="314783"/>
                </a:cubicBezTo>
                <a:cubicBezTo>
                  <a:pt x="16030" y="305067"/>
                  <a:pt x="21859" y="300209"/>
                  <a:pt x="27689" y="300209"/>
                </a:cubicBezTo>
                <a:cubicBezTo>
                  <a:pt x="33518" y="300209"/>
                  <a:pt x="39104" y="300938"/>
                  <a:pt x="44448" y="302395"/>
                </a:cubicBezTo>
                <a:cubicBezTo>
                  <a:pt x="49791" y="303853"/>
                  <a:pt x="55378" y="304581"/>
                  <a:pt x="61207" y="304581"/>
                </a:cubicBezTo>
                <a:cubicBezTo>
                  <a:pt x="68980" y="304581"/>
                  <a:pt x="77966" y="302152"/>
                  <a:pt x="88168" y="297295"/>
                </a:cubicBezTo>
                <a:cubicBezTo>
                  <a:pt x="98369" y="292437"/>
                  <a:pt x="107842" y="290980"/>
                  <a:pt x="116585" y="292923"/>
                </a:cubicBezTo>
                <a:lnTo>
                  <a:pt x="204025" y="252118"/>
                </a:lnTo>
                <a:cubicBezTo>
                  <a:pt x="204997" y="255032"/>
                  <a:pt x="206940" y="256490"/>
                  <a:pt x="209854" y="256490"/>
                </a:cubicBezTo>
                <a:lnTo>
                  <a:pt x="212769" y="256490"/>
                </a:lnTo>
                <a:cubicBezTo>
                  <a:pt x="213740" y="255518"/>
                  <a:pt x="215684" y="253332"/>
                  <a:pt x="218598" y="249932"/>
                </a:cubicBezTo>
                <a:cubicBezTo>
                  <a:pt x="221513" y="246531"/>
                  <a:pt x="223456" y="244588"/>
                  <a:pt x="224428" y="244102"/>
                </a:cubicBezTo>
                <a:cubicBezTo>
                  <a:pt x="225399" y="243617"/>
                  <a:pt x="226856" y="243859"/>
                  <a:pt x="228800" y="244831"/>
                </a:cubicBezTo>
                <a:cubicBezTo>
                  <a:pt x="230743" y="245802"/>
                  <a:pt x="231714" y="246774"/>
                  <a:pt x="231714" y="247746"/>
                </a:cubicBezTo>
                <a:cubicBezTo>
                  <a:pt x="234629" y="246774"/>
                  <a:pt x="239972" y="244588"/>
                  <a:pt x="247745" y="241188"/>
                </a:cubicBezTo>
                <a:cubicBezTo>
                  <a:pt x="255517" y="237787"/>
                  <a:pt x="263775" y="234144"/>
                  <a:pt x="272519" y="230258"/>
                </a:cubicBezTo>
                <a:cubicBezTo>
                  <a:pt x="281263" y="226372"/>
                  <a:pt x="289036" y="222485"/>
                  <a:pt x="295836" y="218599"/>
                </a:cubicBezTo>
                <a:lnTo>
                  <a:pt x="311867" y="212770"/>
                </a:lnTo>
                <a:cubicBezTo>
                  <a:pt x="313810" y="211798"/>
                  <a:pt x="316482" y="210584"/>
                  <a:pt x="319882" y="209127"/>
                </a:cubicBezTo>
                <a:cubicBezTo>
                  <a:pt x="323283" y="207669"/>
                  <a:pt x="325955" y="207426"/>
                  <a:pt x="327898" y="208398"/>
                </a:cubicBezTo>
                <a:lnTo>
                  <a:pt x="520264" y="128245"/>
                </a:lnTo>
                <a:cubicBezTo>
                  <a:pt x="523179" y="129216"/>
                  <a:pt x="528766" y="128002"/>
                  <a:pt x="537024" y="124602"/>
                </a:cubicBezTo>
                <a:cubicBezTo>
                  <a:pt x="545282" y="121201"/>
                  <a:pt x="554026" y="117072"/>
                  <a:pt x="563256" y="112214"/>
                </a:cubicBezTo>
                <a:cubicBezTo>
                  <a:pt x="572485" y="107357"/>
                  <a:pt x="581472" y="102499"/>
                  <a:pt x="590216" y="97641"/>
                </a:cubicBezTo>
                <a:cubicBezTo>
                  <a:pt x="598960" y="92783"/>
                  <a:pt x="605275" y="89869"/>
                  <a:pt x="609161" y="88897"/>
                </a:cubicBezTo>
                <a:lnTo>
                  <a:pt x="626649" y="83068"/>
                </a:lnTo>
                <a:lnTo>
                  <a:pt x="655796" y="74324"/>
                </a:lnTo>
                <a:cubicBezTo>
                  <a:pt x="666483" y="71409"/>
                  <a:pt x="676198" y="68495"/>
                  <a:pt x="684942" y="65580"/>
                </a:cubicBezTo>
                <a:cubicBezTo>
                  <a:pt x="693686" y="62665"/>
                  <a:pt x="700001" y="60722"/>
                  <a:pt x="703887" y="59751"/>
                </a:cubicBezTo>
                <a:cubicBezTo>
                  <a:pt x="708745" y="52950"/>
                  <a:pt x="715546" y="49064"/>
                  <a:pt x="724290" y="48092"/>
                </a:cubicBezTo>
                <a:cubicBezTo>
                  <a:pt x="733034" y="47121"/>
                  <a:pt x="737406" y="43234"/>
                  <a:pt x="737406" y="36433"/>
                </a:cubicBezTo>
                <a:cubicBezTo>
                  <a:pt x="737406" y="33519"/>
                  <a:pt x="736677" y="30604"/>
                  <a:pt x="735220" y="27690"/>
                </a:cubicBezTo>
                <a:cubicBezTo>
                  <a:pt x="733763" y="24775"/>
                  <a:pt x="733034" y="21374"/>
                  <a:pt x="733034" y="17488"/>
                </a:cubicBezTo>
                <a:lnTo>
                  <a:pt x="733034" y="16031"/>
                </a:lnTo>
                <a:cubicBezTo>
                  <a:pt x="734005" y="14088"/>
                  <a:pt x="736434" y="11416"/>
                  <a:pt x="740321" y="8016"/>
                </a:cubicBezTo>
                <a:cubicBezTo>
                  <a:pt x="744207" y="4615"/>
                  <a:pt x="747121" y="1943"/>
                  <a:pt x="74906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latin typeface="方正字迹-邢体草书简体" panose="03000502000000000000" pitchFamily="66" charset="-122"/>
              <a:ea typeface="方正字迹-邢体草书简体" panose="03000502000000000000" pitchFamily="66" charset="-122"/>
            </a:endParaRPr>
          </a:p>
        </p:txBody>
      </p:sp>
      <p:pic>
        <p:nvPicPr>
          <p:cNvPr id="46" name="图片 45">
            <a:extLst>
              <a:ext uri="{FF2B5EF4-FFF2-40B4-BE49-F238E27FC236}">
                <a16:creationId xmlns="" xmlns:a16="http://schemas.microsoft.com/office/drawing/2014/main" id="{5F3175D1-C3FF-49F5-90F9-6E026916F94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253" b="29343"/>
          <a:stretch/>
        </p:blipFill>
        <p:spPr>
          <a:xfrm>
            <a:off x="2104428" y="2820545"/>
            <a:ext cx="7938049" cy="805157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5097728" y="4175519"/>
            <a:ext cx="1840928" cy="515000"/>
          </a:xfrm>
          <a:prstGeom prst="roundRect">
            <a:avLst>
              <a:gd name="adj" fmla="val 50000"/>
            </a:avLst>
          </a:prstGeom>
          <a:solidFill>
            <a:srgbClr val="D97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2C2C8FB3-88CE-4E74-A731-E16E50887C22}"/>
              </a:ext>
            </a:extLst>
          </p:cNvPr>
          <p:cNvSpPr txBox="1"/>
          <p:nvPr/>
        </p:nvSpPr>
        <p:spPr>
          <a:xfrm>
            <a:off x="5331467" y="4230433"/>
            <a:ext cx="12941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0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冯注龙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7168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63DD8EB0-2D72-45D6-970D-7214BF846B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任意多边形 11">
            <a:extLst>
              <a:ext uri="{FF2B5EF4-FFF2-40B4-BE49-F238E27FC236}">
                <a16:creationId xmlns="" xmlns:a16="http://schemas.microsoft.com/office/drawing/2014/main" id="{67FE9BC2-0ED7-4554-B863-70F6BCFF5DD2}"/>
              </a:ext>
            </a:extLst>
          </p:cNvPr>
          <p:cNvSpPr/>
          <p:nvPr/>
        </p:nvSpPr>
        <p:spPr>
          <a:xfrm>
            <a:off x="6195214" y="2681671"/>
            <a:ext cx="2409139" cy="574243"/>
          </a:xfrm>
          <a:custGeom>
            <a:avLst/>
            <a:gdLst/>
            <a:ahLst/>
            <a:cxnLst/>
            <a:rect l="l" t="t" r="r" b="b"/>
            <a:pathLst>
              <a:path w="2409139" h="574243">
                <a:moveTo>
                  <a:pt x="1552651" y="407213"/>
                </a:moveTo>
                <a:lnTo>
                  <a:pt x="1552651" y="473659"/>
                </a:lnTo>
                <a:lnTo>
                  <a:pt x="1618488" y="473659"/>
                </a:lnTo>
                <a:lnTo>
                  <a:pt x="1618488" y="407213"/>
                </a:lnTo>
                <a:close/>
                <a:moveTo>
                  <a:pt x="1394764" y="407213"/>
                </a:moveTo>
                <a:lnTo>
                  <a:pt x="1394764" y="473659"/>
                </a:lnTo>
                <a:lnTo>
                  <a:pt x="1458163" y="473659"/>
                </a:lnTo>
                <a:lnTo>
                  <a:pt x="1458163" y="407213"/>
                </a:lnTo>
                <a:close/>
                <a:moveTo>
                  <a:pt x="1552651" y="302361"/>
                </a:moveTo>
                <a:lnTo>
                  <a:pt x="1552651" y="362102"/>
                </a:lnTo>
                <a:lnTo>
                  <a:pt x="1618488" y="362102"/>
                </a:lnTo>
                <a:lnTo>
                  <a:pt x="1618488" y="302361"/>
                </a:lnTo>
                <a:close/>
                <a:moveTo>
                  <a:pt x="1394764" y="302361"/>
                </a:moveTo>
                <a:lnTo>
                  <a:pt x="1394764" y="362102"/>
                </a:lnTo>
                <a:lnTo>
                  <a:pt x="1458163" y="362102"/>
                </a:lnTo>
                <a:lnTo>
                  <a:pt x="1458163" y="302361"/>
                </a:lnTo>
                <a:close/>
                <a:moveTo>
                  <a:pt x="117043" y="256641"/>
                </a:moveTo>
                <a:lnTo>
                  <a:pt x="117043" y="454152"/>
                </a:lnTo>
                <a:lnTo>
                  <a:pt x="139598" y="454152"/>
                </a:lnTo>
                <a:lnTo>
                  <a:pt x="139598" y="256641"/>
                </a:lnTo>
                <a:close/>
                <a:moveTo>
                  <a:pt x="724814" y="256032"/>
                </a:moveTo>
                <a:lnTo>
                  <a:pt x="724814" y="457200"/>
                </a:lnTo>
                <a:lnTo>
                  <a:pt x="757732" y="457200"/>
                </a:lnTo>
                <a:lnTo>
                  <a:pt x="757732" y="256032"/>
                </a:lnTo>
                <a:close/>
                <a:moveTo>
                  <a:pt x="861974" y="230429"/>
                </a:moveTo>
                <a:lnTo>
                  <a:pt x="834542" y="253593"/>
                </a:lnTo>
                <a:lnTo>
                  <a:pt x="834542" y="511454"/>
                </a:lnTo>
                <a:cubicBezTo>
                  <a:pt x="852830" y="452933"/>
                  <a:pt x="861974" y="379781"/>
                  <a:pt x="861974" y="291998"/>
                </a:cubicBezTo>
                <a:close/>
                <a:moveTo>
                  <a:pt x="1933041" y="201777"/>
                </a:moveTo>
                <a:lnTo>
                  <a:pt x="2007412" y="263957"/>
                </a:lnTo>
                <a:lnTo>
                  <a:pt x="1983028" y="288341"/>
                </a:lnTo>
                <a:lnTo>
                  <a:pt x="1983028" y="432816"/>
                </a:lnTo>
                <a:cubicBezTo>
                  <a:pt x="1989531" y="461670"/>
                  <a:pt x="2021433" y="476097"/>
                  <a:pt x="2078736" y="476097"/>
                </a:cubicBezTo>
                <a:lnTo>
                  <a:pt x="2409139" y="476097"/>
                </a:lnTo>
                <a:lnTo>
                  <a:pt x="2384145" y="557784"/>
                </a:lnTo>
                <a:lnTo>
                  <a:pt x="2081784" y="557784"/>
                </a:lnTo>
                <a:cubicBezTo>
                  <a:pt x="2021636" y="557784"/>
                  <a:pt x="1975510" y="534416"/>
                  <a:pt x="1943404" y="487680"/>
                </a:cubicBezTo>
                <a:cubicBezTo>
                  <a:pt x="1935683" y="505561"/>
                  <a:pt x="1917192" y="530758"/>
                  <a:pt x="1887931" y="563270"/>
                </a:cubicBezTo>
                <a:lnTo>
                  <a:pt x="1834896" y="496214"/>
                </a:lnTo>
                <a:cubicBezTo>
                  <a:pt x="1875942" y="463296"/>
                  <a:pt x="1896465" y="441553"/>
                  <a:pt x="1896465" y="430987"/>
                </a:cubicBezTo>
                <a:lnTo>
                  <a:pt x="1896465" y="284683"/>
                </a:lnTo>
                <a:lnTo>
                  <a:pt x="1854403" y="284683"/>
                </a:lnTo>
                <a:lnTo>
                  <a:pt x="1842211" y="238963"/>
                </a:lnTo>
                <a:lnTo>
                  <a:pt x="1894027" y="238963"/>
                </a:lnTo>
                <a:close/>
                <a:moveTo>
                  <a:pt x="2170785" y="156057"/>
                </a:moveTo>
                <a:lnTo>
                  <a:pt x="2170785" y="218237"/>
                </a:lnTo>
                <a:cubicBezTo>
                  <a:pt x="2170785" y="228803"/>
                  <a:pt x="2170379" y="238963"/>
                  <a:pt x="2169566" y="248717"/>
                </a:cubicBezTo>
                <a:lnTo>
                  <a:pt x="2218334" y="248717"/>
                </a:lnTo>
                <a:lnTo>
                  <a:pt x="2218334" y="156057"/>
                </a:lnTo>
                <a:close/>
                <a:moveTo>
                  <a:pt x="1510588" y="127406"/>
                </a:moveTo>
                <a:cubicBezTo>
                  <a:pt x="1490675" y="153416"/>
                  <a:pt x="1468120" y="176784"/>
                  <a:pt x="1442923" y="197510"/>
                </a:cubicBezTo>
                <a:cubicBezTo>
                  <a:pt x="1418945" y="220675"/>
                  <a:pt x="1392123" y="240995"/>
                  <a:pt x="1362456" y="258470"/>
                </a:cubicBezTo>
                <a:lnTo>
                  <a:pt x="1614830" y="258470"/>
                </a:lnTo>
                <a:lnTo>
                  <a:pt x="1637385" y="240792"/>
                </a:lnTo>
                <a:cubicBezTo>
                  <a:pt x="1632508" y="237541"/>
                  <a:pt x="1628038" y="234086"/>
                  <a:pt x="1623974" y="230429"/>
                </a:cubicBezTo>
                <a:cubicBezTo>
                  <a:pt x="1590649" y="200761"/>
                  <a:pt x="1561592" y="166421"/>
                  <a:pt x="1536801" y="127406"/>
                </a:cubicBezTo>
                <a:close/>
                <a:moveTo>
                  <a:pt x="385267" y="108509"/>
                </a:moveTo>
                <a:cubicBezTo>
                  <a:pt x="368604" y="109728"/>
                  <a:pt x="351536" y="110744"/>
                  <a:pt x="334060" y="111557"/>
                </a:cubicBezTo>
                <a:lnTo>
                  <a:pt x="334060" y="213360"/>
                </a:lnTo>
                <a:lnTo>
                  <a:pt x="392582" y="213360"/>
                </a:lnTo>
                <a:cubicBezTo>
                  <a:pt x="389737" y="180035"/>
                  <a:pt x="387299" y="145085"/>
                  <a:pt x="385267" y="108509"/>
                </a:cubicBezTo>
                <a:close/>
                <a:moveTo>
                  <a:pt x="1892198" y="25603"/>
                </a:moveTo>
                <a:cubicBezTo>
                  <a:pt x="1937715" y="52832"/>
                  <a:pt x="1973884" y="80061"/>
                  <a:pt x="2000707" y="107289"/>
                </a:cubicBezTo>
                <a:lnTo>
                  <a:pt x="1926945" y="182880"/>
                </a:lnTo>
                <a:cubicBezTo>
                  <a:pt x="1901748" y="135737"/>
                  <a:pt x="1875129" y="97129"/>
                  <a:pt x="1847088" y="67056"/>
                </a:cubicBezTo>
                <a:close/>
                <a:moveTo>
                  <a:pt x="1456334" y="14021"/>
                </a:moveTo>
                <a:lnTo>
                  <a:pt x="1567281" y="31089"/>
                </a:lnTo>
                <a:cubicBezTo>
                  <a:pt x="1559560" y="49377"/>
                  <a:pt x="1550822" y="66649"/>
                  <a:pt x="1541068" y="82905"/>
                </a:cubicBezTo>
                <a:lnTo>
                  <a:pt x="1695907" y="82905"/>
                </a:lnTo>
                <a:lnTo>
                  <a:pt x="1731264" y="49987"/>
                </a:lnTo>
                <a:lnTo>
                  <a:pt x="1789176" y="101803"/>
                </a:lnTo>
                <a:lnTo>
                  <a:pt x="1764182" y="127406"/>
                </a:lnTo>
                <a:lnTo>
                  <a:pt x="1610563" y="127406"/>
                </a:lnTo>
                <a:cubicBezTo>
                  <a:pt x="1629664" y="144069"/>
                  <a:pt x="1649984" y="158293"/>
                  <a:pt x="1671523" y="170078"/>
                </a:cubicBezTo>
                <a:cubicBezTo>
                  <a:pt x="1700377" y="188366"/>
                  <a:pt x="1741017" y="202387"/>
                  <a:pt x="1793443" y="212141"/>
                </a:cubicBezTo>
                <a:lnTo>
                  <a:pt x="1765401" y="295046"/>
                </a:lnTo>
                <a:cubicBezTo>
                  <a:pt x="1755241" y="293421"/>
                  <a:pt x="1745488" y="291185"/>
                  <a:pt x="1736140" y="288341"/>
                </a:cubicBezTo>
                <a:lnTo>
                  <a:pt x="1716024" y="313944"/>
                </a:lnTo>
                <a:lnTo>
                  <a:pt x="1716024" y="541934"/>
                </a:lnTo>
                <a:lnTo>
                  <a:pt x="1618488" y="553517"/>
                </a:lnTo>
                <a:lnTo>
                  <a:pt x="1618488" y="518769"/>
                </a:lnTo>
                <a:lnTo>
                  <a:pt x="1394764" y="518769"/>
                </a:lnTo>
                <a:lnTo>
                  <a:pt x="1394764" y="552907"/>
                </a:lnTo>
                <a:lnTo>
                  <a:pt x="1297228" y="565709"/>
                </a:lnTo>
                <a:lnTo>
                  <a:pt x="1297228" y="290779"/>
                </a:lnTo>
                <a:cubicBezTo>
                  <a:pt x="1283004" y="296875"/>
                  <a:pt x="1268374" y="302361"/>
                  <a:pt x="1253337" y="307238"/>
                </a:cubicBezTo>
                <a:lnTo>
                  <a:pt x="1229563" y="265176"/>
                </a:lnTo>
                <a:cubicBezTo>
                  <a:pt x="1296619" y="224942"/>
                  <a:pt x="1350264" y="179019"/>
                  <a:pt x="1390497" y="127406"/>
                </a:cubicBezTo>
                <a:lnTo>
                  <a:pt x="1247851" y="127406"/>
                </a:lnTo>
                <a:lnTo>
                  <a:pt x="1236878" y="82905"/>
                </a:lnTo>
                <a:lnTo>
                  <a:pt x="1421587" y="82905"/>
                </a:lnTo>
                <a:cubicBezTo>
                  <a:pt x="1435404" y="60553"/>
                  <a:pt x="1446987" y="37592"/>
                  <a:pt x="1456334" y="14021"/>
                </a:cubicBezTo>
                <a:close/>
                <a:moveTo>
                  <a:pt x="2078126" y="7925"/>
                </a:moveTo>
                <a:lnTo>
                  <a:pt x="2170785" y="21336"/>
                </a:lnTo>
                <a:lnTo>
                  <a:pt x="2170785" y="110337"/>
                </a:lnTo>
                <a:lnTo>
                  <a:pt x="2218334" y="110337"/>
                </a:lnTo>
                <a:lnTo>
                  <a:pt x="2218334" y="9753"/>
                </a:lnTo>
                <a:lnTo>
                  <a:pt x="2310993" y="20726"/>
                </a:lnTo>
                <a:lnTo>
                  <a:pt x="2310993" y="107289"/>
                </a:lnTo>
                <a:lnTo>
                  <a:pt x="2339644" y="82296"/>
                </a:lnTo>
                <a:lnTo>
                  <a:pt x="2393289" y="129845"/>
                </a:lnTo>
                <a:lnTo>
                  <a:pt x="2367076" y="156057"/>
                </a:lnTo>
                <a:lnTo>
                  <a:pt x="2310993" y="156057"/>
                </a:lnTo>
                <a:lnTo>
                  <a:pt x="2310993" y="248717"/>
                </a:lnTo>
                <a:lnTo>
                  <a:pt x="2312212" y="248717"/>
                </a:lnTo>
                <a:lnTo>
                  <a:pt x="2345740" y="220065"/>
                </a:lnTo>
                <a:lnTo>
                  <a:pt x="2401214" y="269443"/>
                </a:lnTo>
                <a:lnTo>
                  <a:pt x="2373782" y="296265"/>
                </a:lnTo>
                <a:lnTo>
                  <a:pt x="2310993" y="296265"/>
                </a:lnTo>
                <a:lnTo>
                  <a:pt x="2310993" y="455371"/>
                </a:lnTo>
                <a:lnTo>
                  <a:pt x="2218334" y="466953"/>
                </a:lnTo>
                <a:lnTo>
                  <a:pt x="2218334" y="296265"/>
                </a:lnTo>
                <a:lnTo>
                  <a:pt x="2164689" y="296265"/>
                </a:lnTo>
                <a:cubicBezTo>
                  <a:pt x="2152497" y="370230"/>
                  <a:pt x="2122220" y="429158"/>
                  <a:pt x="2073859" y="473049"/>
                </a:cubicBezTo>
                <a:lnTo>
                  <a:pt x="2032406" y="439521"/>
                </a:lnTo>
                <a:cubicBezTo>
                  <a:pt x="2046630" y="417982"/>
                  <a:pt x="2057603" y="394411"/>
                  <a:pt x="2065324" y="368808"/>
                </a:cubicBezTo>
                <a:cubicBezTo>
                  <a:pt x="2072640" y="343611"/>
                  <a:pt x="2076704" y="319430"/>
                  <a:pt x="2077516" y="296265"/>
                </a:cubicBezTo>
                <a:lnTo>
                  <a:pt x="2018995" y="296265"/>
                </a:lnTo>
                <a:lnTo>
                  <a:pt x="2007412" y="248717"/>
                </a:lnTo>
                <a:lnTo>
                  <a:pt x="2078126" y="248717"/>
                </a:lnTo>
                <a:lnTo>
                  <a:pt x="2078126" y="156057"/>
                </a:lnTo>
                <a:lnTo>
                  <a:pt x="2033016" y="156057"/>
                </a:lnTo>
                <a:lnTo>
                  <a:pt x="2021433" y="110337"/>
                </a:lnTo>
                <a:lnTo>
                  <a:pt x="2078126" y="110337"/>
                </a:lnTo>
                <a:close/>
                <a:moveTo>
                  <a:pt x="1128369" y="3657"/>
                </a:moveTo>
                <a:lnTo>
                  <a:pt x="1186281" y="54864"/>
                </a:lnTo>
                <a:lnTo>
                  <a:pt x="1158849" y="81077"/>
                </a:lnTo>
                <a:lnTo>
                  <a:pt x="943051" y="81077"/>
                </a:lnTo>
                <a:lnTo>
                  <a:pt x="943051" y="145694"/>
                </a:lnTo>
                <a:lnTo>
                  <a:pt x="1106424" y="145694"/>
                </a:lnTo>
                <a:lnTo>
                  <a:pt x="1135075" y="119481"/>
                </a:lnTo>
                <a:lnTo>
                  <a:pt x="1185062" y="164592"/>
                </a:lnTo>
                <a:lnTo>
                  <a:pt x="1161288" y="188366"/>
                </a:lnTo>
                <a:lnTo>
                  <a:pt x="1064361" y="188366"/>
                </a:lnTo>
                <a:lnTo>
                  <a:pt x="1064361" y="257251"/>
                </a:lnTo>
                <a:lnTo>
                  <a:pt x="1082040" y="257251"/>
                </a:lnTo>
                <a:lnTo>
                  <a:pt x="1117396" y="227381"/>
                </a:lnTo>
                <a:lnTo>
                  <a:pt x="1186891" y="280416"/>
                </a:lnTo>
                <a:lnTo>
                  <a:pt x="1162507" y="300533"/>
                </a:lnTo>
                <a:cubicBezTo>
                  <a:pt x="1162507" y="333857"/>
                  <a:pt x="1161491" y="368605"/>
                  <a:pt x="1159459" y="404774"/>
                </a:cubicBezTo>
                <a:cubicBezTo>
                  <a:pt x="1156614" y="475894"/>
                  <a:pt x="1146860" y="519989"/>
                  <a:pt x="1130198" y="537057"/>
                </a:cubicBezTo>
                <a:cubicBezTo>
                  <a:pt x="1115568" y="555752"/>
                  <a:pt x="1094841" y="565099"/>
                  <a:pt x="1068019" y="565099"/>
                </a:cubicBezTo>
                <a:lnTo>
                  <a:pt x="1031443" y="565099"/>
                </a:lnTo>
                <a:cubicBezTo>
                  <a:pt x="1031443" y="537057"/>
                  <a:pt x="1022502" y="522427"/>
                  <a:pt x="1004620" y="521208"/>
                </a:cubicBezTo>
                <a:lnTo>
                  <a:pt x="1009497" y="487070"/>
                </a:lnTo>
                <a:cubicBezTo>
                  <a:pt x="1022096" y="486664"/>
                  <a:pt x="1039774" y="486461"/>
                  <a:pt x="1062532" y="486461"/>
                </a:cubicBezTo>
                <a:cubicBezTo>
                  <a:pt x="1067816" y="486461"/>
                  <a:pt x="1071067" y="481787"/>
                  <a:pt x="1072286" y="472440"/>
                </a:cubicBezTo>
                <a:cubicBezTo>
                  <a:pt x="1075131" y="465531"/>
                  <a:pt x="1077366" y="440131"/>
                  <a:pt x="1078992" y="396240"/>
                </a:cubicBezTo>
                <a:cubicBezTo>
                  <a:pt x="1081024" y="368605"/>
                  <a:pt x="1082040" y="336499"/>
                  <a:pt x="1082040" y="299923"/>
                </a:cubicBezTo>
                <a:lnTo>
                  <a:pt x="1063142" y="299923"/>
                </a:lnTo>
                <a:cubicBezTo>
                  <a:pt x="1055420" y="397459"/>
                  <a:pt x="1012342" y="485445"/>
                  <a:pt x="933907" y="563880"/>
                </a:cubicBezTo>
                <a:lnTo>
                  <a:pt x="900379" y="536448"/>
                </a:lnTo>
                <a:cubicBezTo>
                  <a:pt x="954024" y="447853"/>
                  <a:pt x="980846" y="348081"/>
                  <a:pt x="980846" y="237134"/>
                </a:cubicBezTo>
                <a:lnTo>
                  <a:pt x="980846" y="188366"/>
                </a:lnTo>
                <a:lnTo>
                  <a:pt x="943051" y="188366"/>
                </a:lnTo>
                <a:lnTo>
                  <a:pt x="943051" y="262128"/>
                </a:lnTo>
                <a:cubicBezTo>
                  <a:pt x="943051" y="386486"/>
                  <a:pt x="915212" y="488493"/>
                  <a:pt x="859536" y="568147"/>
                </a:cubicBezTo>
                <a:lnTo>
                  <a:pt x="819912" y="550469"/>
                </a:lnTo>
                <a:cubicBezTo>
                  <a:pt x="823569" y="542341"/>
                  <a:pt x="827024" y="533806"/>
                  <a:pt x="830275" y="524865"/>
                </a:cubicBezTo>
                <a:lnTo>
                  <a:pt x="757732" y="533400"/>
                </a:lnTo>
                <a:lnTo>
                  <a:pt x="757732" y="502310"/>
                </a:lnTo>
                <a:lnTo>
                  <a:pt x="724814" y="502310"/>
                </a:lnTo>
                <a:lnTo>
                  <a:pt x="724814" y="538277"/>
                </a:lnTo>
                <a:lnTo>
                  <a:pt x="649224" y="546811"/>
                </a:lnTo>
                <a:lnTo>
                  <a:pt x="649224" y="318821"/>
                </a:lnTo>
                <a:cubicBezTo>
                  <a:pt x="644347" y="325323"/>
                  <a:pt x="639470" y="331013"/>
                  <a:pt x="634593" y="335889"/>
                </a:cubicBezTo>
                <a:lnTo>
                  <a:pt x="607161" y="306629"/>
                </a:lnTo>
                <a:cubicBezTo>
                  <a:pt x="635203" y="252171"/>
                  <a:pt x="656132" y="179425"/>
                  <a:pt x="669950" y="88392"/>
                </a:cubicBezTo>
                <a:lnTo>
                  <a:pt x="621792" y="88392"/>
                </a:lnTo>
                <a:lnTo>
                  <a:pt x="610209" y="45110"/>
                </a:lnTo>
                <a:lnTo>
                  <a:pt x="765657" y="45110"/>
                </a:lnTo>
                <a:lnTo>
                  <a:pt x="798576" y="10973"/>
                </a:lnTo>
                <a:lnTo>
                  <a:pt x="857097" y="63398"/>
                </a:lnTo>
                <a:lnTo>
                  <a:pt x="829056" y="88392"/>
                </a:lnTo>
                <a:lnTo>
                  <a:pt x="754684" y="88392"/>
                </a:lnTo>
                <a:cubicBezTo>
                  <a:pt x="747776" y="126187"/>
                  <a:pt x="737819" y="160934"/>
                  <a:pt x="724814" y="192633"/>
                </a:cubicBezTo>
                <a:lnTo>
                  <a:pt x="724814" y="212141"/>
                </a:lnTo>
                <a:lnTo>
                  <a:pt x="751027" y="212141"/>
                </a:lnTo>
                <a:lnTo>
                  <a:pt x="789432" y="173126"/>
                </a:lnTo>
                <a:lnTo>
                  <a:pt x="861974" y="229209"/>
                </a:lnTo>
                <a:lnTo>
                  <a:pt x="861974" y="4267"/>
                </a:lnTo>
                <a:lnTo>
                  <a:pt x="943051" y="12192"/>
                </a:lnTo>
                <a:lnTo>
                  <a:pt x="943051" y="35966"/>
                </a:lnTo>
                <a:lnTo>
                  <a:pt x="1093622" y="35966"/>
                </a:lnTo>
                <a:close/>
                <a:moveTo>
                  <a:pt x="483412" y="0"/>
                </a:moveTo>
                <a:lnTo>
                  <a:pt x="551078" y="72542"/>
                </a:lnTo>
                <a:cubicBezTo>
                  <a:pt x="526694" y="83109"/>
                  <a:pt x="498246" y="91440"/>
                  <a:pt x="465734" y="97536"/>
                </a:cubicBezTo>
                <a:cubicBezTo>
                  <a:pt x="468985" y="139801"/>
                  <a:pt x="472236" y="178409"/>
                  <a:pt x="475488" y="213360"/>
                </a:cubicBezTo>
                <a:lnTo>
                  <a:pt x="484022" y="213360"/>
                </a:lnTo>
                <a:lnTo>
                  <a:pt x="518160" y="180441"/>
                </a:lnTo>
                <a:lnTo>
                  <a:pt x="576072" y="231648"/>
                </a:lnTo>
                <a:lnTo>
                  <a:pt x="549249" y="256641"/>
                </a:lnTo>
                <a:lnTo>
                  <a:pt x="479755" y="256641"/>
                </a:lnTo>
                <a:cubicBezTo>
                  <a:pt x="492353" y="370433"/>
                  <a:pt x="505968" y="441350"/>
                  <a:pt x="520598" y="469392"/>
                </a:cubicBezTo>
                <a:cubicBezTo>
                  <a:pt x="525475" y="469392"/>
                  <a:pt x="531977" y="443179"/>
                  <a:pt x="540105" y="390753"/>
                </a:cubicBezTo>
                <a:lnTo>
                  <a:pt x="575462" y="400507"/>
                </a:lnTo>
                <a:cubicBezTo>
                  <a:pt x="569772" y="438302"/>
                  <a:pt x="566928" y="465328"/>
                  <a:pt x="566928" y="481584"/>
                </a:cubicBezTo>
                <a:cubicBezTo>
                  <a:pt x="566928" y="494995"/>
                  <a:pt x="571195" y="506374"/>
                  <a:pt x="579729" y="515721"/>
                </a:cubicBezTo>
                <a:cubicBezTo>
                  <a:pt x="572008" y="546608"/>
                  <a:pt x="553110" y="562051"/>
                  <a:pt x="523036" y="562051"/>
                </a:cubicBezTo>
                <a:cubicBezTo>
                  <a:pt x="488899" y="562051"/>
                  <a:pt x="462280" y="541731"/>
                  <a:pt x="443179" y="501091"/>
                </a:cubicBezTo>
                <a:cubicBezTo>
                  <a:pt x="423265" y="447853"/>
                  <a:pt x="407619" y="366369"/>
                  <a:pt x="396240" y="256641"/>
                </a:cubicBezTo>
                <a:lnTo>
                  <a:pt x="334060" y="256641"/>
                </a:lnTo>
                <a:lnTo>
                  <a:pt x="334060" y="422453"/>
                </a:lnTo>
                <a:cubicBezTo>
                  <a:pt x="353568" y="415950"/>
                  <a:pt x="373684" y="408025"/>
                  <a:pt x="394411" y="398678"/>
                </a:cubicBezTo>
                <a:lnTo>
                  <a:pt x="409041" y="435864"/>
                </a:lnTo>
                <a:cubicBezTo>
                  <a:pt x="397662" y="445617"/>
                  <a:pt x="386486" y="454558"/>
                  <a:pt x="375513" y="462686"/>
                </a:cubicBezTo>
                <a:cubicBezTo>
                  <a:pt x="400304" y="477317"/>
                  <a:pt x="420827" y="491744"/>
                  <a:pt x="437083" y="505968"/>
                </a:cubicBezTo>
                <a:lnTo>
                  <a:pt x="370027" y="574243"/>
                </a:lnTo>
                <a:cubicBezTo>
                  <a:pt x="354990" y="544576"/>
                  <a:pt x="339140" y="519379"/>
                  <a:pt x="322478" y="498653"/>
                </a:cubicBezTo>
                <a:cubicBezTo>
                  <a:pt x="302971" y="510845"/>
                  <a:pt x="283464" y="521614"/>
                  <a:pt x="263956" y="530961"/>
                </a:cubicBezTo>
                <a:lnTo>
                  <a:pt x="232257" y="446227"/>
                </a:lnTo>
                <a:cubicBezTo>
                  <a:pt x="237134" y="445821"/>
                  <a:pt x="242011" y="445211"/>
                  <a:pt x="246888" y="444398"/>
                </a:cubicBezTo>
                <a:lnTo>
                  <a:pt x="246888" y="68885"/>
                </a:lnTo>
                <a:lnTo>
                  <a:pt x="224942" y="88392"/>
                </a:lnTo>
                <a:lnTo>
                  <a:pt x="149961" y="88392"/>
                </a:lnTo>
                <a:cubicBezTo>
                  <a:pt x="142240" y="131470"/>
                  <a:pt x="131267" y="171297"/>
                  <a:pt x="117043" y="207873"/>
                </a:cubicBezTo>
                <a:lnTo>
                  <a:pt x="117043" y="212141"/>
                </a:lnTo>
                <a:lnTo>
                  <a:pt x="131673" y="212141"/>
                </a:lnTo>
                <a:lnTo>
                  <a:pt x="167640" y="184099"/>
                </a:lnTo>
                <a:lnTo>
                  <a:pt x="235305" y="236525"/>
                </a:lnTo>
                <a:lnTo>
                  <a:pt x="210921" y="258470"/>
                </a:lnTo>
                <a:lnTo>
                  <a:pt x="210921" y="519379"/>
                </a:lnTo>
                <a:lnTo>
                  <a:pt x="139598" y="527913"/>
                </a:lnTo>
                <a:lnTo>
                  <a:pt x="139598" y="499262"/>
                </a:lnTo>
                <a:lnTo>
                  <a:pt x="117043" y="499262"/>
                </a:lnTo>
                <a:lnTo>
                  <a:pt x="117043" y="534009"/>
                </a:lnTo>
                <a:lnTo>
                  <a:pt x="45110" y="541934"/>
                </a:lnTo>
                <a:lnTo>
                  <a:pt x="45110" y="337109"/>
                </a:lnTo>
                <a:cubicBezTo>
                  <a:pt x="39014" y="345237"/>
                  <a:pt x="32715" y="352958"/>
                  <a:pt x="26212" y="360273"/>
                </a:cubicBezTo>
                <a:lnTo>
                  <a:pt x="0" y="332232"/>
                </a:lnTo>
                <a:cubicBezTo>
                  <a:pt x="29260" y="271678"/>
                  <a:pt x="51003" y="190398"/>
                  <a:pt x="65227" y="88392"/>
                </a:cubicBezTo>
                <a:lnTo>
                  <a:pt x="13411" y="88392"/>
                </a:lnTo>
                <a:lnTo>
                  <a:pt x="1828" y="44501"/>
                </a:lnTo>
                <a:lnTo>
                  <a:pt x="160324" y="44501"/>
                </a:lnTo>
                <a:lnTo>
                  <a:pt x="193852" y="10973"/>
                </a:lnTo>
                <a:lnTo>
                  <a:pt x="246888" y="57912"/>
                </a:lnTo>
                <a:lnTo>
                  <a:pt x="246888" y="28041"/>
                </a:lnTo>
                <a:lnTo>
                  <a:pt x="334060" y="39014"/>
                </a:lnTo>
                <a:lnTo>
                  <a:pt x="334060" y="62179"/>
                </a:lnTo>
                <a:cubicBezTo>
                  <a:pt x="393395" y="49580"/>
                  <a:pt x="443179" y="28854"/>
                  <a:pt x="4834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endParaRPr lang="zh-CN" altLang="en-US" sz="4800" dirty="0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8995867" y="2684718"/>
            <a:ext cx="2404872" cy="575462"/>
          </a:xfrm>
          <a:custGeom>
            <a:avLst/>
            <a:gdLst/>
            <a:ahLst/>
            <a:cxnLst/>
            <a:rect l="l" t="t" r="r" b="b"/>
            <a:pathLst>
              <a:path w="2404872" h="575462">
                <a:moveTo>
                  <a:pt x="723595" y="384657"/>
                </a:moveTo>
                <a:cubicBezTo>
                  <a:pt x="708965" y="423672"/>
                  <a:pt x="693115" y="456387"/>
                  <a:pt x="676047" y="482803"/>
                </a:cubicBezTo>
                <a:lnTo>
                  <a:pt x="707746" y="485851"/>
                </a:lnTo>
                <a:cubicBezTo>
                  <a:pt x="718312" y="485851"/>
                  <a:pt x="723595" y="478536"/>
                  <a:pt x="723595" y="463905"/>
                </a:cubicBezTo>
                <a:close/>
                <a:moveTo>
                  <a:pt x="1369771" y="272491"/>
                </a:moveTo>
                <a:lnTo>
                  <a:pt x="1369771" y="309677"/>
                </a:lnTo>
                <a:lnTo>
                  <a:pt x="1640434" y="309677"/>
                </a:lnTo>
                <a:lnTo>
                  <a:pt x="1640434" y="272491"/>
                </a:lnTo>
                <a:close/>
                <a:moveTo>
                  <a:pt x="2120189" y="228600"/>
                </a:moveTo>
                <a:lnTo>
                  <a:pt x="2098853" y="246888"/>
                </a:lnTo>
                <a:lnTo>
                  <a:pt x="2043379" y="246888"/>
                </a:lnTo>
                <a:lnTo>
                  <a:pt x="2043379" y="316382"/>
                </a:lnTo>
                <a:lnTo>
                  <a:pt x="2072031" y="293217"/>
                </a:lnTo>
                <a:lnTo>
                  <a:pt x="2120189" y="335280"/>
                </a:lnTo>
                <a:close/>
                <a:moveTo>
                  <a:pt x="721157" y="197510"/>
                </a:moveTo>
                <a:lnTo>
                  <a:pt x="721157" y="267614"/>
                </a:lnTo>
                <a:lnTo>
                  <a:pt x="810159" y="267614"/>
                </a:lnTo>
                <a:lnTo>
                  <a:pt x="810159" y="197510"/>
                </a:lnTo>
                <a:close/>
                <a:moveTo>
                  <a:pt x="1369771" y="192024"/>
                </a:moveTo>
                <a:lnTo>
                  <a:pt x="1369771" y="227381"/>
                </a:lnTo>
                <a:lnTo>
                  <a:pt x="1640434" y="227381"/>
                </a:lnTo>
                <a:lnTo>
                  <a:pt x="1640434" y="192024"/>
                </a:lnTo>
                <a:close/>
                <a:moveTo>
                  <a:pt x="2195170" y="153619"/>
                </a:moveTo>
                <a:lnTo>
                  <a:pt x="2195170" y="344424"/>
                </a:lnTo>
                <a:cubicBezTo>
                  <a:pt x="2209394" y="339953"/>
                  <a:pt x="2221586" y="335077"/>
                  <a:pt x="2231746" y="329793"/>
                </a:cubicBezTo>
                <a:lnTo>
                  <a:pt x="2239671" y="358445"/>
                </a:lnTo>
                <a:cubicBezTo>
                  <a:pt x="2245360" y="349910"/>
                  <a:pt x="2250643" y="341782"/>
                  <a:pt x="2255520" y="334061"/>
                </a:cubicBezTo>
                <a:cubicBezTo>
                  <a:pt x="2238451" y="281229"/>
                  <a:pt x="2228291" y="221081"/>
                  <a:pt x="2225040" y="153619"/>
                </a:cubicBezTo>
                <a:close/>
                <a:moveTo>
                  <a:pt x="2300021" y="49377"/>
                </a:moveTo>
                <a:lnTo>
                  <a:pt x="2300021" y="113995"/>
                </a:lnTo>
                <a:lnTo>
                  <a:pt x="2324405" y="113995"/>
                </a:lnTo>
                <a:lnTo>
                  <a:pt x="2341474" y="98145"/>
                </a:lnTo>
                <a:cubicBezTo>
                  <a:pt x="2327656" y="78638"/>
                  <a:pt x="2313839" y="62382"/>
                  <a:pt x="2300021" y="49377"/>
                </a:cubicBezTo>
                <a:close/>
                <a:moveTo>
                  <a:pt x="1094232" y="11582"/>
                </a:moveTo>
                <a:cubicBezTo>
                  <a:pt x="1129183" y="38811"/>
                  <a:pt x="1156411" y="65837"/>
                  <a:pt x="1175919" y="92659"/>
                </a:cubicBezTo>
                <a:lnTo>
                  <a:pt x="1106424" y="138989"/>
                </a:lnTo>
                <a:cubicBezTo>
                  <a:pt x="1093013" y="101193"/>
                  <a:pt x="1075538" y="66853"/>
                  <a:pt x="1053999" y="35966"/>
                </a:cubicBezTo>
                <a:close/>
                <a:moveTo>
                  <a:pt x="747370" y="4877"/>
                </a:moveTo>
                <a:cubicBezTo>
                  <a:pt x="762813" y="11379"/>
                  <a:pt x="787807" y="26822"/>
                  <a:pt x="822351" y="51206"/>
                </a:cubicBezTo>
                <a:lnTo>
                  <a:pt x="797967" y="70104"/>
                </a:lnTo>
                <a:lnTo>
                  <a:pt x="844906" y="70104"/>
                </a:lnTo>
                <a:lnTo>
                  <a:pt x="880872" y="35357"/>
                </a:lnTo>
                <a:lnTo>
                  <a:pt x="940003" y="87782"/>
                </a:lnTo>
                <a:lnTo>
                  <a:pt x="915010" y="113385"/>
                </a:lnTo>
                <a:lnTo>
                  <a:pt x="628498" y="113385"/>
                </a:lnTo>
                <a:lnTo>
                  <a:pt x="617525" y="70104"/>
                </a:lnTo>
                <a:lnTo>
                  <a:pt x="735787" y="70104"/>
                </a:lnTo>
                <a:cubicBezTo>
                  <a:pt x="726847" y="56286"/>
                  <a:pt x="717499" y="44501"/>
                  <a:pt x="707746" y="34747"/>
                </a:cubicBezTo>
                <a:close/>
                <a:moveTo>
                  <a:pt x="954024" y="3048"/>
                </a:moveTo>
                <a:lnTo>
                  <a:pt x="1044245" y="15240"/>
                </a:lnTo>
                <a:lnTo>
                  <a:pt x="1044245" y="163982"/>
                </a:lnTo>
                <a:lnTo>
                  <a:pt x="1097890" y="163982"/>
                </a:lnTo>
                <a:lnTo>
                  <a:pt x="1129589" y="135331"/>
                </a:lnTo>
                <a:lnTo>
                  <a:pt x="1185063" y="184709"/>
                </a:lnTo>
                <a:lnTo>
                  <a:pt x="1158850" y="211531"/>
                </a:lnTo>
                <a:lnTo>
                  <a:pt x="1044245" y="211531"/>
                </a:lnTo>
                <a:lnTo>
                  <a:pt x="1044245" y="226771"/>
                </a:lnTo>
                <a:cubicBezTo>
                  <a:pt x="1044245" y="238963"/>
                  <a:pt x="1043839" y="250545"/>
                  <a:pt x="1043026" y="261518"/>
                </a:cubicBezTo>
                <a:lnTo>
                  <a:pt x="1099109" y="269443"/>
                </a:lnTo>
                <a:lnTo>
                  <a:pt x="1099109" y="473659"/>
                </a:lnTo>
                <a:cubicBezTo>
                  <a:pt x="1099109" y="480974"/>
                  <a:pt x="1102563" y="484632"/>
                  <a:pt x="1109472" y="484632"/>
                </a:cubicBezTo>
                <a:lnTo>
                  <a:pt x="1128370" y="484632"/>
                </a:lnTo>
                <a:cubicBezTo>
                  <a:pt x="1132027" y="484632"/>
                  <a:pt x="1134059" y="481787"/>
                  <a:pt x="1134466" y="476097"/>
                </a:cubicBezTo>
                <a:lnTo>
                  <a:pt x="1138733" y="420014"/>
                </a:lnTo>
                <a:lnTo>
                  <a:pt x="1174699" y="424891"/>
                </a:lnTo>
                <a:cubicBezTo>
                  <a:pt x="1173887" y="434645"/>
                  <a:pt x="1173480" y="442773"/>
                  <a:pt x="1173480" y="449275"/>
                </a:cubicBezTo>
                <a:cubicBezTo>
                  <a:pt x="1173480" y="479349"/>
                  <a:pt x="1178154" y="499465"/>
                  <a:pt x="1187501" y="509625"/>
                </a:cubicBezTo>
                <a:cubicBezTo>
                  <a:pt x="1181405" y="543763"/>
                  <a:pt x="1170026" y="560832"/>
                  <a:pt x="1153363" y="560832"/>
                </a:cubicBezTo>
                <a:lnTo>
                  <a:pt x="1073506" y="560832"/>
                </a:lnTo>
                <a:cubicBezTo>
                  <a:pt x="1036930" y="560832"/>
                  <a:pt x="1017423" y="541121"/>
                  <a:pt x="1014984" y="501701"/>
                </a:cubicBezTo>
                <a:lnTo>
                  <a:pt x="1014984" y="407822"/>
                </a:lnTo>
                <a:cubicBezTo>
                  <a:pt x="1012139" y="415137"/>
                  <a:pt x="1009295" y="421843"/>
                  <a:pt x="1006450" y="427939"/>
                </a:cubicBezTo>
                <a:cubicBezTo>
                  <a:pt x="981253" y="485648"/>
                  <a:pt x="943864" y="532993"/>
                  <a:pt x="894283" y="569976"/>
                </a:cubicBezTo>
                <a:lnTo>
                  <a:pt x="865023" y="528523"/>
                </a:lnTo>
                <a:cubicBezTo>
                  <a:pt x="880872" y="506984"/>
                  <a:pt x="894283" y="484632"/>
                  <a:pt x="905256" y="461467"/>
                </a:cubicBezTo>
                <a:lnTo>
                  <a:pt x="850392" y="497433"/>
                </a:lnTo>
                <a:cubicBezTo>
                  <a:pt x="843077" y="452323"/>
                  <a:pt x="830885" y="407619"/>
                  <a:pt x="813816" y="363321"/>
                </a:cubicBezTo>
                <a:lnTo>
                  <a:pt x="855879" y="340766"/>
                </a:lnTo>
                <a:cubicBezTo>
                  <a:pt x="873354" y="361493"/>
                  <a:pt x="889000" y="383235"/>
                  <a:pt x="902818" y="405993"/>
                </a:cubicBezTo>
                <a:cubicBezTo>
                  <a:pt x="909320" y="417373"/>
                  <a:pt x="914400" y="426517"/>
                  <a:pt x="918058" y="433425"/>
                </a:cubicBezTo>
                <a:cubicBezTo>
                  <a:pt x="923341" y="420827"/>
                  <a:pt x="927811" y="408432"/>
                  <a:pt x="931469" y="396240"/>
                </a:cubicBezTo>
                <a:cubicBezTo>
                  <a:pt x="946506" y="354381"/>
                  <a:pt x="954024" y="298297"/>
                  <a:pt x="954024" y="227990"/>
                </a:cubicBezTo>
                <a:lnTo>
                  <a:pt x="954024" y="211531"/>
                </a:lnTo>
                <a:lnTo>
                  <a:pt x="915619" y="211531"/>
                </a:lnTo>
                <a:lnTo>
                  <a:pt x="907695" y="181051"/>
                </a:lnTo>
                <a:lnTo>
                  <a:pt x="894283" y="197510"/>
                </a:lnTo>
                <a:lnTo>
                  <a:pt x="894283" y="321869"/>
                </a:lnTo>
                <a:lnTo>
                  <a:pt x="810159" y="332232"/>
                </a:lnTo>
                <a:lnTo>
                  <a:pt x="810159" y="316382"/>
                </a:lnTo>
                <a:lnTo>
                  <a:pt x="808939" y="316382"/>
                </a:lnTo>
                <a:lnTo>
                  <a:pt x="808939" y="505968"/>
                </a:lnTo>
                <a:cubicBezTo>
                  <a:pt x="808939" y="545795"/>
                  <a:pt x="791058" y="565709"/>
                  <a:pt x="755295" y="565709"/>
                </a:cubicBezTo>
                <a:lnTo>
                  <a:pt x="716280" y="565709"/>
                </a:lnTo>
                <a:cubicBezTo>
                  <a:pt x="716280" y="536041"/>
                  <a:pt x="699415" y="521208"/>
                  <a:pt x="665683" y="521208"/>
                </a:cubicBezTo>
                <a:lnTo>
                  <a:pt x="667512" y="494995"/>
                </a:lnTo>
                <a:cubicBezTo>
                  <a:pt x="660197" y="505561"/>
                  <a:pt x="652679" y="514909"/>
                  <a:pt x="644957" y="523037"/>
                </a:cubicBezTo>
                <a:lnTo>
                  <a:pt x="614477" y="505968"/>
                </a:lnTo>
                <a:cubicBezTo>
                  <a:pt x="632359" y="455168"/>
                  <a:pt x="644347" y="401929"/>
                  <a:pt x="650443" y="346253"/>
                </a:cubicBezTo>
                <a:lnTo>
                  <a:pt x="723595" y="368198"/>
                </a:lnTo>
                <a:lnTo>
                  <a:pt x="723595" y="316382"/>
                </a:lnTo>
                <a:lnTo>
                  <a:pt x="721157" y="316382"/>
                </a:lnTo>
                <a:lnTo>
                  <a:pt x="721157" y="330403"/>
                </a:lnTo>
                <a:lnTo>
                  <a:pt x="632765" y="341376"/>
                </a:lnTo>
                <a:lnTo>
                  <a:pt x="632765" y="126797"/>
                </a:lnTo>
                <a:lnTo>
                  <a:pt x="721157" y="137160"/>
                </a:lnTo>
                <a:lnTo>
                  <a:pt x="721157" y="154838"/>
                </a:lnTo>
                <a:lnTo>
                  <a:pt x="802843" y="154838"/>
                </a:lnTo>
                <a:lnTo>
                  <a:pt x="840639" y="118262"/>
                </a:lnTo>
                <a:lnTo>
                  <a:pt x="903427" y="167030"/>
                </a:lnTo>
                <a:lnTo>
                  <a:pt x="902818" y="163982"/>
                </a:lnTo>
                <a:lnTo>
                  <a:pt x="954024" y="163982"/>
                </a:lnTo>
                <a:close/>
                <a:moveTo>
                  <a:pt x="1929994" y="1219"/>
                </a:moveTo>
                <a:lnTo>
                  <a:pt x="2020215" y="12801"/>
                </a:lnTo>
                <a:lnTo>
                  <a:pt x="2020215" y="82296"/>
                </a:lnTo>
                <a:lnTo>
                  <a:pt x="2024482" y="82296"/>
                </a:lnTo>
                <a:lnTo>
                  <a:pt x="2058010" y="47549"/>
                </a:lnTo>
                <a:lnTo>
                  <a:pt x="2117751" y="100584"/>
                </a:lnTo>
                <a:lnTo>
                  <a:pt x="2089099" y="126187"/>
                </a:lnTo>
                <a:lnTo>
                  <a:pt x="2020215" y="126187"/>
                </a:lnTo>
                <a:lnTo>
                  <a:pt x="2020215" y="203606"/>
                </a:lnTo>
                <a:lnTo>
                  <a:pt x="2033016" y="203606"/>
                </a:lnTo>
                <a:lnTo>
                  <a:pt x="2067154" y="168249"/>
                </a:lnTo>
                <a:lnTo>
                  <a:pt x="2120189" y="215798"/>
                </a:lnTo>
                <a:lnTo>
                  <a:pt x="2120189" y="81686"/>
                </a:lnTo>
                <a:lnTo>
                  <a:pt x="2195170" y="91440"/>
                </a:lnTo>
                <a:lnTo>
                  <a:pt x="2195170" y="113995"/>
                </a:lnTo>
                <a:lnTo>
                  <a:pt x="2223821" y="113995"/>
                </a:lnTo>
                <a:lnTo>
                  <a:pt x="2223821" y="4877"/>
                </a:lnTo>
                <a:lnTo>
                  <a:pt x="2300021" y="14021"/>
                </a:lnTo>
                <a:lnTo>
                  <a:pt x="2300021" y="48158"/>
                </a:lnTo>
                <a:lnTo>
                  <a:pt x="2329282" y="18288"/>
                </a:lnTo>
                <a:cubicBezTo>
                  <a:pt x="2355291" y="32105"/>
                  <a:pt x="2379269" y="49784"/>
                  <a:pt x="2401215" y="71323"/>
                </a:cubicBezTo>
                <a:lnTo>
                  <a:pt x="2371344" y="101193"/>
                </a:lnTo>
                <a:lnTo>
                  <a:pt x="2404872" y="130454"/>
                </a:lnTo>
                <a:lnTo>
                  <a:pt x="2381098" y="153619"/>
                </a:lnTo>
                <a:lnTo>
                  <a:pt x="2300631" y="153619"/>
                </a:lnTo>
                <a:cubicBezTo>
                  <a:pt x="2301443" y="181254"/>
                  <a:pt x="2303475" y="207873"/>
                  <a:pt x="2306727" y="233477"/>
                </a:cubicBezTo>
                <a:cubicBezTo>
                  <a:pt x="2314855" y="211937"/>
                  <a:pt x="2321560" y="190601"/>
                  <a:pt x="2326843" y="169469"/>
                </a:cubicBezTo>
                <a:lnTo>
                  <a:pt x="2399995" y="201168"/>
                </a:lnTo>
                <a:cubicBezTo>
                  <a:pt x="2383739" y="250749"/>
                  <a:pt x="2360169" y="296265"/>
                  <a:pt x="2329282" y="337718"/>
                </a:cubicBezTo>
                <a:cubicBezTo>
                  <a:pt x="2334565" y="356819"/>
                  <a:pt x="2338832" y="366369"/>
                  <a:pt x="2342083" y="366369"/>
                </a:cubicBezTo>
                <a:cubicBezTo>
                  <a:pt x="2346554" y="366369"/>
                  <a:pt x="2353463" y="344627"/>
                  <a:pt x="2362810" y="301142"/>
                </a:cubicBezTo>
                <a:lnTo>
                  <a:pt x="2399386" y="314553"/>
                </a:lnTo>
                <a:cubicBezTo>
                  <a:pt x="2393696" y="330809"/>
                  <a:pt x="2390851" y="345440"/>
                  <a:pt x="2390851" y="358445"/>
                </a:cubicBezTo>
                <a:cubicBezTo>
                  <a:pt x="2390851" y="382829"/>
                  <a:pt x="2394915" y="401320"/>
                  <a:pt x="2403043" y="413918"/>
                </a:cubicBezTo>
                <a:cubicBezTo>
                  <a:pt x="2396947" y="430581"/>
                  <a:pt x="2389632" y="442976"/>
                  <a:pt x="2381098" y="451104"/>
                </a:cubicBezTo>
                <a:cubicBezTo>
                  <a:pt x="2374189" y="460451"/>
                  <a:pt x="2363013" y="465125"/>
                  <a:pt x="2347570" y="465125"/>
                </a:cubicBezTo>
                <a:cubicBezTo>
                  <a:pt x="2326031" y="465125"/>
                  <a:pt x="2303679" y="441757"/>
                  <a:pt x="2280514" y="395021"/>
                </a:cubicBezTo>
                <a:cubicBezTo>
                  <a:pt x="2254911" y="421030"/>
                  <a:pt x="2226463" y="445211"/>
                  <a:pt x="2195170" y="467563"/>
                </a:cubicBezTo>
                <a:lnTo>
                  <a:pt x="2171395" y="443789"/>
                </a:lnTo>
                <a:cubicBezTo>
                  <a:pt x="2186026" y="427939"/>
                  <a:pt x="2199234" y="412293"/>
                  <a:pt x="2211019" y="396849"/>
                </a:cubicBezTo>
                <a:cubicBezTo>
                  <a:pt x="2186229" y="412293"/>
                  <a:pt x="2158594" y="424891"/>
                  <a:pt x="2128114" y="434645"/>
                </a:cubicBezTo>
                <a:lnTo>
                  <a:pt x="2107997" y="364541"/>
                </a:lnTo>
                <a:cubicBezTo>
                  <a:pt x="2112061" y="363728"/>
                  <a:pt x="2116125" y="363118"/>
                  <a:pt x="2120189" y="362712"/>
                </a:cubicBezTo>
                <a:lnTo>
                  <a:pt x="2120189" y="339547"/>
                </a:lnTo>
                <a:lnTo>
                  <a:pt x="2098853" y="362712"/>
                </a:lnTo>
                <a:lnTo>
                  <a:pt x="2043379" y="362712"/>
                </a:lnTo>
                <a:lnTo>
                  <a:pt x="2043379" y="470001"/>
                </a:lnTo>
                <a:cubicBezTo>
                  <a:pt x="2055165" y="473253"/>
                  <a:pt x="2067560" y="474878"/>
                  <a:pt x="2080565" y="474878"/>
                </a:cubicBezTo>
                <a:lnTo>
                  <a:pt x="2402434" y="474878"/>
                </a:lnTo>
                <a:lnTo>
                  <a:pt x="2376221" y="560222"/>
                </a:lnTo>
                <a:lnTo>
                  <a:pt x="2095805" y="560222"/>
                </a:lnTo>
                <a:cubicBezTo>
                  <a:pt x="2014931" y="560222"/>
                  <a:pt x="1955800" y="525475"/>
                  <a:pt x="1918411" y="455981"/>
                </a:cubicBezTo>
                <a:cubicBezTo>
                  <a:pt x="1906219" y="499872"/>
                  <a:pt x="1890573" y="539699"/>
                  <a:pt x="1871472" y="575462"/>
                </a:cubicBezTo>
                <a:lnTo>
                  <a:pt x="1833677" y="556565"/>
                </a:lnTo>
                <a:cubicBezTo>
                  <a:pt x="1849527" y="474065"/>
                  <a:pt x="1857451" y="376529"/>
                  <a:pt x="1857451" y="263957"/>
                </a:cubicBezTo>
                <a:lnTo>
                  <a:pt x="1947672" y="282245"/>
                </a:lnTo>
                <a:cubicBezTo>
                  <a:pt x="1945234" y="314757"/>
                  <a:pt x="1941373" y="345846"/>
                  <a:pt x="1936090" y="375513"/>
                </a:cubicBezTo>
                <a:cubicBezTo>
                  <a:pt x="1944218" y="389737"/>
                  <a:pt x="1952752" y="402133"/>
                  <a:pt x="1961693" y="412699"/>
                </a:cubicBezTo>
                <a:lnTo>
                  <a:pt x="1961693" y="246888"/>
                </a:lnTo>
                <a:lnTo>
                  <a:pt x="1851355" y="246888"/>
                </a:lnTo>
                <a:lnTo>
                  <a:pt x="1839773" y="203606"/>
                </a:lnTo>
                <a:lnTo>
                  <a:pt x="1929994" y="203606"/>
                </a:lnTo>
                <a:lnTo>
                  <a:pt x="1929994" y="126187"/>
                </a:lnTo>
                <a:lnTo>
                  <a:pt x="1861719" y="126187"/>
                </a:lnTo>
                <a:lnTo>
                  <a:pt x="1849527" y="82296"/>
                </a:lnTo>
                <a:lnTo>
                  <a:pt x="1929994" y="82296"/>
                </a:lnTo>
                <a:close/>
                <a:moveTo>
                  <a:pt x="1441704" y="609"/>
                </a:moveTo>
                <a:lnTo>
                  <a:pt x="1540459" y="13411"/>
                </a:lnTo>
                <a:lnTo>
                  <a:pt x="1540459" y="59741"/>
                </a:lnTo>
                <a:lnTo>
                  <a:pt x="1684325" y="59741"/>
                </a:lnTo>
                <a:lnTo>
                  <a:pt x="1718463" y="27432"/>
                </a:lnTo>
                <a:lnTo>
                  <a:pt x="1776984" y="78638"/>
                </a:lnTo>
                <a:lnTo>
                  <a:pt x="1749552" y="104241"/>
                </a:lnTo>
                <a:lnTo>
                  <a:pt x="1540459" y="104241"/>
                </a:lnTo>
                <a:lnTo>
                  <a:pt x="1540459" y="144475"/>
                </a:lnTo>
                <a:lnTo>
                  <a:pt x="1644091" y="144475"/>
                </a:lnTo>
                <a:lnTo>
                  <a:pt x="1675181" y="113995"/>
                </a:lnTo>
                <a:lnTo>
                  <a:pt x="1764792" y="182880"/>
                </a:lnTo>
                <a:lnTo>
                  <a:pt x="1741018" y="203606"/>
                </a:lnTo>
                <a:lnTo>
                  <a:pt x="1741018" y="371856"/>
                </a:lnTo>
                <a:lnTo>
                  <a:pt x="1640434" y="388925"/>
                </a:lnTo>
                <a:lnTo>
                  <a:pt x="1640434" y="357225"/>
                </a:lnTo>
                <a:lnTo>
                  <a:pt x="1558138" y="357225"/>
                </a:lnTo>
                <a:lnTo>
                  <a:pt x="1558138" y="412089"/>
                </a:lnTo>
                <a:lnTo>
                  <a:pt x="1697736" y="412089"/>
                </a:lnTo>
                <a:lnTo>
                  <a:pt x="1733703" y="379781"/>
                </a:lnTo>
                <a:lnTo>
                  <a:pt x="1791615" y="432206"/>
                </a:lnTo>
                <a:lnTo>
                  <a:pt x="1764183" y="459638"/>
                </a:lnTo>
                <a:lnTo>
                  <a:pt x="1558138" y="459638"/>
                </a:lnTo>
                <a:lnTo>
                  <a:pt x="1558138" y="558393"/>
                </a:lnTo>
                <a:lnTo>
                  <a:pt x="1457554" y="568147"/>
                </a:lnTo>
                <a:lnTo>
                  <a:pt x="1457554" y="459638"/>
                </a:lnTo>
                <a:lnTo>
                  <a:pt x="1237488" y="459638"/>
                </a:lnTo>
                <a:lnTo>
                  <a:pt x="1225906" y="412089"/>
                </a:lnTo>
                <a:lnTo>
                  <a:pt x="1457554" y="412089"/>
                </a:lnTo>
                <a:lnTo>
                  <a:pt x="1457554" y="357225"/>
                </a:lnTo>
                <a:lnTo>
                  <a:pt x="1369771" y="357225"/>
                </a:lnTo>
                <a:lnTo>
                  <a:pt x="1369771" y="381000"/>
                </a:lnTo>
                <a:lnTo>
                  <a:pt x="1272235" y="393192"/>
                </a:lnTo>
                <a:lnTo>
                  <a:pt x="1272235" y="117043"/>
                </a:lnTo>
                <a:lnTo>
                  <a:pt x="1369771" y="128625"/>
                </a:lnTo>
                <a:lnTo>
                  <a:pt x="1369771" y="144475"/>
                </a:lnTo>
                <a:lnTo>
                  <a:pt x="1441704" y="144475"/>
                </a:lnTo>
                <a:close/>
                <a:moveTo>
                  <a:pt x="438303" y="609"/>
                </a:moveTo>
                <a:cubicBezTo>
                  <a:pt x="467970" y="11176"/>
                  <a:pt x="495605" y="24993"/>
                  <a:pt x="521208" y="42062"/>
                </a:cubicBezTo>
                <a:lnTo>
                  <a:pt x="471221" y="92049"/>
                </a:lnTo>
                <a:cubicBezTo>
                  <a:pt x="450088" y="68478"/>
                  <a:pt x="427939" y="49377"/>
                  <a:pt x="404775" y="34747"/>
                </a:cubicBezTo>
                <a:close/>
                <a:moveTo>
                  <a:pt x="296266" y="0"/>
                </a:moveTo>
                <a:lnTo>
                  <a:pt x="395021" y="13411"/>
                </a:lnTo>
                <a:cubicBezTo>
                  <a:pt x="396240" y="41453"/>
                  <a:pt x="398272" y="69088"/>
                  <a:pt x="401117" y="96317"/>
                </a:cubicBezTo>
                <a:lnTo>
                  <a:pt x="484632" y="96317"/>
                </a:lnTo>
                <a:lnTo>
                  <a:pt x="519989" y="62789"/>
                </a:lnTo>
                <a:lnTo>
                  <a:pt x="579120" y="114605"/>
                </a:lnTo>
                <a:lnTo>
                  <a:pt x="551688" y="140208"/>
                </a:lnTo>
                <a:lnTo>
                  <a:pt x="406603" y="140208"/>
                </a:lnTo>
                <a:cubicBezTo>
                  <a:pt x="412699" y="187350"/>
                  <a:pt x="421234" y="234289"/>
                  <a:pt x="432207" y="281025"/>
                </a:cubicBezTo>
                <a:cubicBezTo>
                  <a:pt x="450901" y="245262"/>
                  <a:pt x="465531" y="209296"/>
                  <a:pt x="476098" y="173126"/>
                </a:cubicBezTo>
                <a:lnTo>
                  <a:pt x="563271" y="211531"/>
                </a:lnTo>
                <a:cubicBezTo>
                  <a:pt x="540512" y="275336"/>
                  <a:pt x="507797" y="334467"/>
                  <a:pt x="465125" y="388925"/>
                </a:cubicBezTo>
                <a:cubicBezTo>
                  <a:pt x="478536" y="425094"/>
                  <a:pt x="490119" y="446227"/>
                  <a:pt x="499872" y="452323"/>
                </a:cubicBezTo>
                <a:cubicBezTo>
                  <a:pt x="506375" y="452323"/>
                  <a:pt x="516128" y="426923"/>
                  <a:pt x="529133" y="376123"/>
                </a:cubicBezTo>
                <a:lnTo>
                  <a:pt x="565099" y="389534"/>
                </a:lnTo>
                <a:cubicBezTo>
                  <a:pt x="558191" y="407009"/>
                  <a:pt x="554736" y="422656"/>
                  <a:pt x="554736" y="436473"/>
                </a:cubicBezTo>
                <a:cubicBezTo>
                  <a:pt x="554736" y="465734"/>
                  <a:pt x="560629" y="488493"/>
                  <a:pt x="572415" y="504749"/>
                </a:cubicBezTo>
                <a:cubicBezTo>
                  <a:pt x="565099" y="523849"/>
                  <a:pt x="556362" y="538073"/>
                  <a:pt x="546202" y="547421"/>
                </a:cubicBezTo>
                <a:cubicBezTo>
                  <a:pt x="538074" y="558393"/>
                  <a:pt x="524459" y="563880"/>
                  <a:pt x="505359" y="563880"/>
                </a:cubicBezTo>
                <a:cubicBezTo>
                  <a:pt x="489103" y="563880"/>
                  <a:pt x="470408" y="555345"/>
                  <a:pt x="449275" y="538277"/>
                </a:cubicBezTo>
                <a:cubicBezTo>
                  <a:pt x="430581" y="521208"/>
                  <a:pt x="413106" y="496621"/>
                  <a:pt x="396850" y="464515"/>
                </a:cubicBezTo>
                <a:cubicBezTo>
                  <a:pt x="357835" y="501904"/>
                  <a:pt x="314147" y="536448"/>
                  <a:pt x="265786" y="568147"/>
                </a:cubicBezTo>
                <a:lnTo>
                  <a:pt x="229210" y="530352"/>
                </a:lnTo>
                <a:cubicBezTo>
                  <a:pt x="282448" y="482397"/>
                  <a:pt x="327559" y="434035"/>
                  <a:pt x="364541" y="385267"/>
                </a:cubicBezTo>
                <a:cubicBezTo>
                  <a:pt x="341376" y="316992"/>
                  <a:pt x="323495" y="235305"/>
                  <a:pt x="310896" y="140208"/>
                </a:cubicBezTo>
                <a:lnTo>
                  <a:pt x="128626" y="140208"/>
                </a:lnTo>
                <a:lnTo>
                  <a:pt x="128626" y="207873"/>
                </a:lnTo>
                <a:lnTo>
                  <a:pt x="192024" y="207873"/>
                </a:lnTo>
                <a:lnTo>
                  <a:pt x="232867" y="172517"/>
                </a:lnTo>
                <a:lnTo>
                  <a:pt x="313335" y="234086"/>
                </a:lnTo>
                <a:lnTo>
                  <a:pt x="288341" y="257861"/>
                </a:lnTo>
                <a:cubicBezTo>
                  <a:pt x="287528" y="368808"/>
                  <a:pt x="283058" y="436067"/>
                  <a:pt x="274930" y="459638"/>
                </a:cubicBezTo>
                <a:cubicBezTo>
                  <a:pt x="268021" y="482397"/>
                  <a:pt x="250139" y="493776"/>
                  <a:pt x="221285" y="493776"/>
                </a:cubicBezTo>
                <a:lnTo>
                  <a:pt x="171298" y="493776"/>
                </a:lnTo>
                <a:cubicBezTo>
                  <a:pt x="171298" y="457200"/>
                  <a:pt x="157480" y="438912"/>
                  <a:pt x="129845" y="438912"/>
                </a:cubicBezTo>
                <a:lnTo>
                  <a:pt x="131674" y="402336"/>
                </a:lnTo>
                <a:cubicBezTo>
                  <a:pt x="147117" y="405181"/>
                  <a:pt x="161138" y="406603"/>
                  <a:pt x="173736" y="406603"/>
                </a:cubicBezTo>
                <a:cubicBezTo>
                  <a:pt x="183083" y="406603"/>
                  <a:pt x="188163" y="401523"/>
                  <a:pt x="188976" y="391363"/>
                </a:cubicBezTo>
                <a:cubicBezTo>
                  <a:pt x="193040" y="373075"/>
                  <a:pt x="195072" y="326542"/>
                  <a:pt x="195072" y="251765"/>
                </a:cubicBezTo>
                <a:lnTo>
                  <a:pt x="128626" y="251765"/>
                </a:lnTo>
                <a:lnTo>
                  <a:pt x="128626" y="318821"/>
                </a:lnTo>
                <a:cubicBezTo>
                  <a:pt x="128626" y="378561"/>
                  <a:pt x="120295" y="427736"/>
                  <a:pt x="103632" y="466344"/>
                </a:cubicBezTo>
                <a:cubicBezTo>
                  <a:pt x="89408" y="505358"/>
                  <a:pt x="67869" y="540918"/>
                  <a:pt x="39015" y="573024"/>
                </a:cubicBezTo>
                <a:lnTo>
                  <a:pt x="0" y="546201"/>
                </a:lnTo>
                <a:cubicBezTo>
                  <a:pt x="21539" y="475894"/>
                  <a:pt x="32309" y="398475"/>
                  <a:pt x="32309" y="313944"/>
                </a:cubicBezTo>
                <a:lnTo>
                  <a:pt x="32309" y="52425"/>
                </a:lnTo>
                <a:lnTo>
                  <a:pt x="128626" y="66446"/>
                </a:lnTo>
                <a:lnTo>
                  <a:pt x="128626" y="96317"/>
                </a:lnTo>
                <a:lnTo>
                  <a:pt x="305410" y="96317"/>
                </a:lnTo>
                <a:cubicBezTo>
                  <a:pt x="301752" y="65024"/>
                  <a:pt x="298704" y="32918"/>
                  <a:pt x="2962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800" dirty="0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9CFCB4A-5A00-43E1-B591-1CB65A142821}"/>
              </a:ext>
            </a:extLst>
          </p:cNvPr>
          <p:cNvSpPr/>
          <p:nvPr/>
        </p:nvSpPr>
        <p:spPr>
          <a:xfrm flipH="1">
            <a:off x="7383471" y="3355847"/>
            <a:ext cx="4114799" cy="52322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defRPr/>
            </a:pPr>
            <a:r>
              <a:rPr lang="en-US" altLang="zh-CN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从十八大到十九大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C9CFCB4A-5A00-43E1-B591-1CB65A142821}"/>
              </a:ext>
            </a:extLst>
          </p:cNvPr>
          <p:cNvSpPr/>
          <p:nvPr/>
        </p:nvSpPr>
        <p:spPr>
          <a:xfrm flipH="1">
            <a:off x="7319009" y="4282171"/>
            <a:ext cx="4114799" cy="3693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defRPr/>
            </a:pPr>
            <a:r>
              <a: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冯注龙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885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图片 205">
            <a:extLst>
              <a:ext uri="{FF2B5EF4-FFF2-40B4-BE49-F238E27FC236}">
                <a16:creationId xmlns="" xmlns:a16="http://schemas.microsoft.com/office/drawing/2014/main" id="{4E7B11E8-146D-4354-9D42-A2B6B10087F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D633941C-7F34-44E4-A8CE-BFCC03F6195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3" r="1405"/>
          <a:stretch/>
        </p:blipFill>
        <p:spPr>
          <a:xfrm>
            <a:off x="0" y="2063863"/>
            <a:ext cx="12191999" cy="3703974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ED70444E-7CBA-4745-B8D1-2827552171BE}"/>
              </a:ext>
            </a:extLst>
          </p:cNvPr>
          <p:cNvSpPr/>
          <p:nvPr/>
        </p:nvSpPr>
        <p:spPr>
          <a:xfrm>
            <a:off x="1" y="1"/>
            <a:ext cx="4400548" cy="5767835"/>
          </a:xfrm>
          <a:prstGeom prst="rect">
            <a:avLst/>
          </a:prstGeom>
          <a:solidFill>
            <a:srgbClr val="E21E1C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AAE57EC9-68F0-40FE-BC42-2C121919ECE2}"/>
              </a:ext>
            </a:extLst>
          </p:cNvPr>
          <p:cNvSpPr/>
          <p:nvPr/>
        </p:nvSpPr>
        <p:spPr>
          <a:xfrm>
            <a:off x="782741" y="1924176"/>
            <a:ext cx="399460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6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从十八大</a:t>
            </a:r>
            <a:endParaRPr lang="en-US" altLang="zh-CN" sz="6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zh-CN" altLang="en-US" sz="6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到十九大</a:t>
            </a:r>
            <a:endParaRPr lang="zh-CN" altLang="en-US" sz="6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B1280944-8446-477E-A2CD-3E67A8B9450A}"/>
              </a:ext>
            </a:extLst>
          </p:cNvPr>
          <p:cNvSpPr/>
          <p:nvPr/>
        </p:nvSpPr>
        <p:spPr>
          <a:xfrm flipH="1">
            <a:off x="782741" y="4032463"/>
            <a:ext cx="3058489" cy="40011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某市某单位党支部</a:t>
            </a:r>
            <a:endParaRPr lang="zh-CN" altLang="en-US" sz="11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CA83C408-CC8D-466D-BE6E-58AD784E7871}"/>
              </a:ext>
            </a:extLst>
          </p:cNvPr>
          <p:cNvSpPr/>
          <p:nvPr/>
        </p:nvSpPr>
        <p:spPr>
          <a:xfrm flipH="1">
            <a:off x="782741" y="4384024"/>
            <a:ext cx="3132847" cy="30777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defRPr/>
            </a:pPr>
            <a:r>
              <a:rPr lang="en-US" altLang="zh-CN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MOUSHI MOUDANGZHIBU</a:t>
            </a:r>
            <a:endParaRPr lang="zh-CN" altLang="en-US" sz="9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184AEA87-2011-4390-AC2A-D189DC0A9658}"/>
              </a:ext>
            </a:extLst>
          </p:cNvPr>
          <p:cNvSpPr/>
          <p:nvPr/>
        </p:nvSpPr>
        <p:spPr>
          <a:xfrm>
            <a:off x="9505950" y="5661369"/>
            <a:ext cx="2686049" cy="282231"/>
          </a:xfrm>
          <a:prstGeom prst="rect">
            <a:avLst/>
          </a:prstGeom>
          <a:solidFill>
            <a:srgbClr val="E21E1C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AA10CB4-1264-4E39-BD5D-3D533F1DBB9E}"/>
              </a:ext>
            </a:extLst>
          </p:cNvPr>
          <p:cNvSpPr/>
          <p:nvPr/>
        </p:nvSpPr>
        <p:spPr>
          <a:xfrm>
            <a:off x="425527" y="2012087"/>
            <a:ext cx="92811" cy="25823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="" xmlns:a16="http://schemas.microsoft.com/office/drawing/2014/main" id="{746BF47A-5590-4F33-995B-D162CCE2B42C}"/>
              </a:ext>
            </a:extLst>
          </p:cNvPr>
          <p:cNvSpPr/>
          <p:nvPr/>
        </p:nvSpPr>
        <p:spPr>
          <a:xfrm>
            <a:off x="6499094" y="1064863"/>
            <a:ext cx="5450445" cy="619438"/>
          </a:xfrm>
          <a:custGeom>
            <a:avLst/>
            <a:gdLst/>
            <a:ahLst/>
            <a:cxnLst/>
            <a:rect l="l" t="t" r="r" b="b"/>
            <a:pathLst>
              <a:path w="5450445" h="619438">
                <a:moveTo>
                  <a:pt x="1698741" y="534129"/>
                </a:moveTo>
                <a:lnTo>
                  <a:pt x="1689689" y="538649"/>
                </a:lnTo>
                <a:lnTo>
                  <a:pt x="1691436" y="538649"/>
                </a:lnTo>
                <a:lnTo>
                  <a:pt x="1694845" y="541136"/>
                </a:lnTo>
                <a:cubicBezTo>
                  <a:pt x="1695186" y="540778"/>
                  <a:pt x="1695726" y="539927"/>
                  <a:pt x="1696466" y="538584"/>
                </a:cubicBezTo>
                <a:close/>
                <a:moveTo>
                  <a:pt x="5067519" y="529543"/>
                </a:moveTo>
                <a:lnTo>
                  <a:pt x="5067519" y="531348"/>
                </a:lnTo>
                <a:lnTo>
                  <a:pt x="5070141" y="532166"/>
                </a:lnTo>
                <a:close/>
                <a:moveTo>
                  <a:pt x="3702109" y="501039"/>
                </a:moveTo>
                <a:lnTo>
                  <a:pt x="3693745" y="504662"/>
                </a:lnTo>
                <a:lnTo>
                  <a:pt x="3686945" y="510001"/>
                </a:lnTo>
                <a:lnTo>
                  <a:pt x="3688334" y="509875"/>
                </a:lnTo>
                <a:cubicBezTo>
                  <a:pt x="3695214" y="508414"/>
                  <a:pt x="3699800" y="505492"/>
                  <a:pt x="3702093" y="501110"/>
                </a:cubicBezTo>
                <a:close/>
                <a:moveTo>
                  <a:pt x="1582968" y="492373"/>
                </a:moveTo>
                <a:lnTo>
                  <a:pt x="1582968" y="495406"/>
                </a:lnTo>
                <a:cubicBezTo>
                  <a:pt x="1590964" y="511371"/>
                  <a:pt x="1597890" y="522416"/>
                  <a:pt x="1603747" y="528540"/>
                </a:cubicBezTo>
                <a:lnTo>
                  <a:pt x="1612184" y="526347"/>
                </a:lnTo>
                <a:lnTo>
                  <a:pt x="1607839" y="522002"/>
                </a:lnTo>
                <a:lnTo>
                  <a:pt x="1607839" y="515102"/>
                </a:lnTo>
                <a:lnTo>
                  <a:pt x="1612853" y="516265"/>
                </a:lnTo>
                <a:cubicBezTo>
                  <a:pt x="1612853" y="516265"/>
                  <a:pt x="1607189" y="511737"/>
                  <a:pt x="1595862" y="502682"/>
                </a:cubicBezTo>
                <a:close/>
                <a:moveTo>
                  <a:pt x="1612853" y="475747"/>
                </a:moveTo>
                <a:lnTo>
                  <a:pt x="1609484" y="478697"/>
                </a:lnTo>
                <a:lnTo>
                  <a:pt x="1609806" y="479270"/>
                </a:lnTo>
                <a:lnTo>
                  <a:pt x="1612853" y="478037"/>
                </a:lnTo>
                <a:close/>
                <a:moveTo>
                  <a:pt x="1118085" y="458341"/>
                </a:moveTo>
                <a:lnTo>
                  <a:pt x="1147795" y="479240"/>
                </a:lnTo>
                <a:lnTo>
                  <a:pt x="1147795" y="493441"/>
                </a:lnTo>
                <a:cubicBezTo>
                  <a:pt x="1147795" y="503148"/>
                  <a:pt x="1135868" y="509072"/>
                  <a:pt x="1112013" y="511211"/>
                </a:cubicBezTo>
                <a:lnTo>
                  <a:pt x="1110001" y="509450"/>
                </a:lnTo>
                <a:lnTo>
                  <a:pt x="1102466" y="514219"/>
                </a:lnTo>
                <a:cubicBezTo>
                  <a:pt x="1105034" y="518498"/>
                  <a:pt x="1112455" y="523272"/>
                  <a:pt x="1124729" y="528540"/>
                </a:cubicBezTo>
                <a:cubicBezTo>
                  <a:pt x="1138876" y="521694"/>
                  <a:pt x="1151499" y="505582"/>
                  <a:pt x="1162597" y="480203"/>
                </a:cubicBezTo>
                <a:lnTo>
                  <a:pt x="1162597" y="472822"/>
                </a:lnTo>
                <a:cubicBezTo>
                  <a:pt x="1157757" y="463168"/>
                  <a:pt x="1148570" y="458341"/>
                  <a:pt x="1135039" y="458341"/>
                </a:cubicBezTo>
                <a:close/>
                <a:moveTo>
                  <a:pt x="1047109" y="447992"/>
                </a:moveTo>
                <a:cubicBezTo>
                  <a:pt x="1046895" y="448794"/>
                  <a:pt x="1046788" y="448847"/>
                  <a:pt x="1046788" y="448152"/>
                </a:cubicBezTo>
                <a:lnTo>
                  <a:pt x="1046788" y="450799"/>
                </a:lnTo>
                <a:lnTo>
                  <a:pt x="1047109" y="450799"/>
                </a:lnTo>
                <a:close/>
                <a:moveTo>
                  <a:pt x="1741257" y="437883"/>
                </a:moveTo>
                <a:lnTo>
                  <a:pt x="1740495" y="438204"/>
                </a:lnTo>
                <a:cubicBezTo>
                  <a:pt x="1685806" y="444408"/>
                  <a:pt x="1658462" y="451909"/>
                  <a:pt x="1658462" y="460708"/>
                </a:cubicBezTo>
                <a:lnTo>
                  <a:pt x="1658462" y="468169"/>
                </a:lnTo>
                <a:lnTo>
                  <a:pt x="1658342" y="468169"/>
                </a:lnTo>
                <a:cubicBezTo>
                  <a:pt x="1673692" y="468169"/>
                  <a:pt x="1682972" y="471378"/>
                  <a:pt x="1686181" y="477796"/>
                </a:cubicBezTo>
                <a:lnTo>
                  <a:pt x="1686181" y="489349"/>
                </a:lnTo>
                <a:lnTo>
                  <a:pt x="1661609" y="511865"/>
                </a:lnTo>
                <a:lnTo>
                  <a:pt x="1671258" y="508403"/>
                </a:lnTo>
                <a:lnTo>
                  <a:pt x="1673885" y="512237"/>
                </a:lnTo>
                <a:lnTo>
                  <a:pt x="1680043" y="508403"/>
                </a:lnTo>
                <a:lnTo>
                  <a:pt x="1705137" y="520548"/>
                </a:lnTo>
                <a:lnTo>
                  <a:pt x="1708494" y="513177"/>
                </a:lnTo>
                <a:cubicBezTo>
                  <a:pt x="1716229" y="495968"/>
                  <a:pt x="1727150" y="470870"/>
                  <a:pt x="1741257" y="437883"/>
                </a:cubicBezTo>
                <a:close/>
                <a:moveTo>
                  <a:pt x="1082048" y="435436"/>
                </a:moveTo>
                <a:lnTo>
                  <a:pt x="1082048" y="445785"/>
                </a:lnTo>
                <a:lnTo>
                  <a:pt x="1092398" y="445785"/>
                </a:lnTo>
                <a:lnTo>
                  <a:pt x="1092398" y="435436"/>
                </a:lnTo>
                <a:close/>
                <a:moveTo>
                  <a:pt x="255767" y="425324"/>
                </a:moveTo>
                <a:lnTo>
                  <a:pt x="250899" y="428358"/>
                </a:lnTo>
                <a:lnTo>
                  <a:pt x="235817" y="437130"/>
                </a:lnTo>
                <a:lnTo>
                  <a:pt x="255514" y="433402"/>
                </a:lnTo>
                <a:lnTo>
                  <a:pt x="255430" y="428785"/>
                </a:lnTo>
                <a:close/>
                <a:moveTo>
                  <a:pt x="1600161" y="415098"/>
                </a:moveTo>
                <a:lnTo>
                  <a:pt x="1600264" y="415918"/>
                </a:lnTo>
                <a:cubicBezTo>
                  <a:pt x="1600473" y="418741"/>
                  <a:pt x="1600578" y="421891"/>
                  <a:pt x="1600578" y="425367"/>
                </a:cubicBezTo>
                <a:cubicBezTo>
                  <a:pt x="1605606" y="425367"/>
                  <a:pt x="1608119" y="427894"/>
                  <a:pt x="1608119" y="432949"/>
                </a:cubicBezTo>
                <a:cubicBezTo>
                  <a:pt x="1610098" y="432949"/>
                  <a:pt x="1612839" y="431689"/>
                  <a:pt x="1616343" y="429168"/>
                </a:cubicBezTo>
                <a:lnTo>
                  <a:pt x="1618320" y="427564"/>
                </a:lnTo>
                <a:lnTo>
                  <a:pt x="1614297" y="428135"/>
                </a:lnTo>
                <a:close/>
                <a:moveTo>
                  <a:pt x="1668250" y="410285"/>
                </a:moveTo>
                <a:lnTo>
                  <a:pt x="1668250" y="420594"/>
                </a:lnTo>
                <a:lnTo>
                  <a:pt x="1671058" y="420594"/>
                </a:lnTo>
                <a:lnTo>
                  <a:pt x="1671058" y="410285"/>
                </a:lnTo>
                <a:close/>
                <a:moveTo>
                  <a:pt x="1112557" y="408288"/>
                </a:moveTo>
                <a:lnTo>
                  <a:pt x="1097981" y="414840"/>
                </a:lnTo>
                <a:lnTo>
                  <a:pt x="1099979" y="417826"/>
                </a:lnTo>
                <a:cubicBezTo>
                  <a:pt x="1103282" y="417826"/>
                  <a:pt x="1106172" y="416727"/>
                  <a:pt x="1108649" y="414529"/>
                </a:cubicBezTo>
                <a:close/>
                <a:moveTo>
                  <a:pt x="1597770" y="398479"/>
                </a:moveTo>
                <a:lnTo>
                  <a:pt x="1595564" y="399333"/>
                </a:lnTo>
                <a:cubicBezTo>
                  <a:pt x="1596399" y="400196"/>
                  <a:pt x="1597131" y="401385"/>
                  <a:pt x="1597757" y="402901"/>
                </a:cubicBezTo>
                <a:lnTo>
                  <a:pt x="1597770" y="402945"/>
                </a:lnTo>
                <a:close/>
                <a:moveTo>
                  <a:pt x="2689784" y="382606"/>
                </a:moveTo>
                <a:lnTo>
                  <a:pt x="2694839" y="382606"/>
                </a:lnTo>
                <a:cubicBezTo>
                  <a:pt x="2728748" y="382606"/>
                  <a:pt x="2759837" y="414176"/>
                  <a:pt x="2788103" y="477315"/>
                </a:cubicBezTo>
                <a:lnTo>
                  <a:pt x="2721233" y="564081"/>
                </a:lnTo>
                <a:cubicBezTo>
                  <a:pt x="2695828" y="564081"/>
                  <a:pt x="2681107" y="550389"/>
                  <a:pt x="2677068" y="523004"/>
                </a:cubicBezTo>
                <a:cubicBezTo>
                  <a:pt x="2702233" y="516158"/>
                  <a:pt x="2714815" y="505167"/>
                  <a:pt x="2714815" y="490031"/>
                </a:cubicBezTo>
                <a:cubicBezTo>
                  <a:pt x="2679569" y="464866"/>
                  <a:pt x="2661945" y="442335"/>
                  <a:pt x="2661945" y="422439"/>
                </a:cubicBezTo>
                <a:cubicBezTo>
                  <a:pt x="2669540" y="395884"/>
                  <a:pt x="2678820" y="382606"/>
                  <a:pt x="2689784" y="382606"/>
                </a:cubicBezTo>
                <a:close/>
                <a:moveTo>
                  <a:pt x="214705" y="374471"/>
                </a:moveTo>
                <a:lnTo>
                  <a:pt x="202091" y="380618"/>
                </a:lnTo>
                <a:cubicBezTo>
                  <a:pt x="186983" y="389478"/>
                  <a:pt x="174816" y="401399"/>
                  <a:pt x="165590" y="416382"/>
                </a:cubicBezTo>
                <a:lnTo>
                  <a:pt x="158891" y="427975"/>
                </a:lnTo>
                <a:cubicBezTo>
                  <a:pt x="172316" y="442362"/>
                  <a:pt x="179028" y="453246"/>
                  <a:pt x="179028" y="460627"/>
                </a:cubicBezTo>
                <a:cubicBezTo>
                  <a:pt x="188227" y="460627"/>
                  <a:pt x="200703" y="436359"/>
                  <a:pt x="216454" y="387821"/>
                </a:cubicBezTo>
                <a:lnTo>
                  <a:pt x="213967" y="375185"/>
                </a:lnTo>
                <a:close/>
                <a:moveTo>
                  <a:pt x="4562953" y="368236"/>
                </a:moveTo>
                <a:lnTo>
                  <a:pt x="4561685" y="368688"/>
                </a:lnTo>
                <a:lnTo>
                  <a:pt x="4562548" y="369970"/>
                </a:lnTo>
                <a:close/>
                <a:moveTo>
                  <a:pt x="894547" y="365425"/>
                </a:moveTo>
                <a:lnTo>
                  <a:pt x="891217" y="368155"/>
                </a:lnTo>
                <a:cubicBezTo>
                  <a:pt x="886784" y="372227"/>
                  <a:pt x="881693" y="377712"/>
                  <a:pt x="875944" y="384612"/>
                </a:cubicBezTo>
                <a:lnTo>
                  <a:pt x="886881" y="398556"/>
                </a:lnTo>
                <a:close/>
                <a:moveTo>
                  <a:pt x="5343139" y="353902"/>
                </a:moveTo>
                <a:lnTo>
                  <a:pt x="5344705" y="357013"/>
                </a:lnTo>
                <a:lnTo>
                  <a:pt x="5344705" y="354887"/>
                </a:lnTo>
                <a:close/>
                <a:moveTo>
                  <a:pt x="1114059" y="350114"/>
                </a:moveTo>
                <a:cubicBezTo>
                  <a:pt x="1105776" y="350114"/>
                  <a:pt x="1098703" y="355040"/>
                  <a:pt x="1092841" y="364893"/>
                </a:cubicBezTo>
                <a:lnTo>
                  <a:pt x="1089416" y="372108"/>
                </a:lnTo>
                <a:lnTo>
                  <a:pt x="1095727" y="370010"/>
                </a:lnTo>
                <a:cubicBezTo>
                  <a:pt x="1102948" y="370010"/>
                  <a:pt x="1109219" y="371444"/>
                  <a:pt x="1114541" y="374312"/>
                </a:cubicBezTo>
                <a:lnTo>
                  <a:pt x="1119118" y="377698"/>
                </a:lnTo>
                <a:lnTo>
                  <a:pt x="1119796" y="365076"/>
                </a:lnTo>
                <a:lnTo>
                  <a:pt x="1119796" y="355850"/>
                </a:lnTo>
                <a:close/>
                <a:moveTo>
                  <a:pt x="2375595" y="342251"/>
                </a:moveTo>
                <a:lnTo>
                  <a:pt x="2366369" y="342332"/>
                </a:lnTo>
                <a:lnTo>
                  <a:pt x="2375595" y="342332"/>
                </a:lnTo>
                <a:close/>
                <a:moveTo>
                  <a:pt x="382886" y="334600"/>
                </a:moveTo>
                <a:lnTo>
                  <a:pt x="382886" y="338641"/>
                </a:lnTo>
                <a:lnTo>
                  <a:pt x="369890" y="380400"/>
                </a:lnTo>
                <a:lnTo>
                  <a:pt x="351490" y="410988"/>
                </a:lnTo>
                <a:lnTo>
                  <a:pt x="355047" y="410285"/>
                </a:lnTo>
                <a:lnTo>
                  <a:pt x="392594" y="410285"/>
                </a:lnTo>
                <a:cubicBezTo>
                  <a:pt x="394279" y="412798"/>
                  <a:pt x="397351" y="414684"/>
                  <a:pt x="401810" y="415941"/>
                </a:cubicBezTo>
                <a:lnTo>
                  <a:pt x="410784" y="416905"/>
                </a:lnTo>
                <a:lnTo>
                  <a:pt x="405270" y="404749"/>
                </a:lnTo>
                <a:cubicBezTo>
                  <a:pt x="405270" y="398170"/>
                  <a:pt x="401232" y="387620"/>
                  <a:pt x="393156" y="373099"/>
                </a:cubicBezTo>
                <a:close/>
                <a:moveTo>
                  <a:pt x="315966" y="300336"/>
                </a:moveTo>
                <a:lnTo>
                  <a:pt x="314385" y="300934"/>
                </a:lnTo>
                <a:cubicBezTo>
                  <a:pt x="311481" y="303261"/>
                  <a:pt x="309097" y="309077"/>
                  <a:pt x="307232" y="318384"/>
                </a:cubicBezTo>
                <a:lnTo>
                  <a:pt x="305106" y="376193"/>
                </a:lnTo>
                <a:lnTo>
                  <a:pt x="331801" y="350013"/>
                </a:lnTo>
                <a:cubicBezTo>
                  <a:pt x="340760" y="339945"/>
                  <a:pt x="347600" y="330672"/>
                  <a:pt x="352320" y="322195"/>
                </a:cubicBezTo>
                <a:lnTo>
                  <a:pt x="374061" y="322195"/>
                </a:lnTo>
                <a:lnTo>
                  <a:pt x="377531" y="325664"/>
                </a:lnTo>
                <a:lnTo>
                  <a:pt x="368686" y="311925"/>
                </a:lnTo>
                <a:lnTo>
                  <a:pt x="367651" y="304825"/>
                </a:lnTo>
                <a:lnTo>
                  <a:pt x="358774" y="304825"/>
                </a:lnTo>
                <a:lnTo>
                  <a:pt x="356136" y="310002"/>
                </a:lnTo>
                <a:cubicBezTo>
                  <a:pt x="352054" y="316606"/>
                  <a:pt x="347506" y="319908"/>
                  <a:pt x="342492" y="319908"/>
                </a:cubicBezTo>
                <a:lnTo>
                  <a:pt x="330057" y="319908"/>
                </a:lnTo>
                <a:close/>
                <a:moveTo>
                  <a:pt x="5149953" y="294476"/>
                </a:moveTo>
                <a:lnTo>
                  <a:pt x="5167201" y="294476"/>
                </a:lnTo>
                <a:lnTo>
                  <a:pt x="5188663" y="315937"/>
                </a:lnTo>
                <a:lnTo>
                  <a:pt x="5188663" y="324802"/>
                </a:lnTo>
                <a:cubicBezTo>
                  <a:pt x="5188663" y="337237"/>
                  <a:pt x="5174395" y="355957"/>
                  <a:pt x="5145861" y="380961"/>
                </a:cubicBezTo>
                <a:lnTo>
                  <a:pt x="5065313" y="478558"/>
                </a:lnTo>
                <a:cubicBezTo>
                  <a:pt x="5065313" y="478879"/>
                  <a:pt x="5085864" y="480430"/>
                  <a:pt x="5126967" y="483211"/>
                </a:cubicBezTo>
                <a:lnTo>
                  <a:pt x="5129093" y="483292"/>
                </a:lnTo>
                <a:lnTo>
                  <a:pt x="5136635" y="483292"/>
                </a:lnTo>
                <a:cubicBezTo>
                  <a:pt x="5210017" y="500353"/>
                  <a:pt x="5260559" y="513778"/>
                  <a:pt x="5288265" y="523566"/>
                </a:cubicBezTo>
                <a:lnTo>
                  <a:pt x="5301262" y="523566"/>
                </a:lnTo>
                <a:cubicBezTo>
                  <a:pt x="5305835" y="520517"/>
                  <a:pt x="5338889" y="512949"/>
                  <a:pt x="5400423" y="500862"/>
                </a:cubicBezTo>
                <a:lnTo>
                  <a:pt x="5392240" y="503349"/>
                </a:lnTo>
                <a:cubicBezTo>
                  <a:pt x="5392240" y="502172"/>
                  <a:pt x="5405023" y="499658"/>
                  <a:pt x="5430589" y="495807"/>
                </a:cubicBezTo>
                <a:cubicBezTo>
                  <a:pt x="5443827" y="500140"/>
                  <a:pt x="5450445" y="505221"/>
                  <a:pt x="5450445" y="511050"/>
                </a:cubicBezTo>
                <a:lnTo>
                  <a:pt x="5450445" y="520758"/>
                </a:lnTo>
                <a:cubicBezTo>
                  <a:pt x="5436325" y="542928"/>
                  <a:pt x="5422352" y="554012"/>
                  <a:pt x="5408526" y="554012"/>
                </a:cubicBezTo>
                <a:cubicBezTo>
                  <a:pt x="5395476" y="570352"/>
                  <a:pt x="5368680" y="582747"/>
                  <a:pt x="5328138" y="591198"/>
                </a:cubicBezTo>
                <a:lnTo>
                  <a:pt x="5325089" y="594287"/>
                </a:lnTo>
                <a:lnTo>
                  <a:pt x="5269813" y="594287"/>
                </a:lnTo>
                <a:cubicBezTo>
                  <a:pt x="5223976" y="573936"/>
                  <a:pt x="5187151" y="561153"/>
                  <a:pt x="5159339" y="555938"/>
                </a:cubicBezTo>
                <a:cubicBezTo>
                  <a:pt x="5154472" y="551017"/>
                  <a:pt x="5133933" y="545856"/>
                  <a:pt x="5097725" y="540454"/>
                </a:cubicBezTo>
                <a:cubicBezTo>
                  <a:pt x="5097725" y="537753"/>
                  <a:pt x="5089942" y="536402"/>
                  <a:pt x="5074378" y="536402"/>
                </a:cubicBezTo>
                <a:lnTo>
                  <a:pt x="5071493" y="533518"/>
                </a:lnTo>
                <a:lnTo>
                  <a:pt x="5017296" y="528821"/>
                </a:lnTo>
                <a:cubicBezTo>
                  <a:pt x="5000555" y="530372"/>
                  <a:pt x="4985379" y="535413"/>
                  <a:pt x="4971767" y="543944"/>
                </a:cubicBezTo>
                <a:lnTo>
                  <a:pt x="4958008" y="543944"/>
                </a:lnTo>
                <a:cubicBezTo>
                  <a:pt x="4948781" y="540868"/>
                  <a:pt x="4944169" y="532886"/>
                  <a:pt x="4944169" y="519996"/>
                </a:cubicBezTo>
                <a:cubicBezTo>
                  <a:pt x="4949277" y="513203"/>
                  <a:pt x="4952673" y="502145"/>
                  <a:pt x="4954357" y="486822"/>
                </a:cubicBezTo>
                <a:lnTo>
                  <a:pt x="4983480" y="460627"/>
                </a:lnTo>
                <a:lnTo>
                  <a:pt x="4993549" y="460627"/>
                </a:lnTo>
                <a:cubicBezTo>
                  <a:pt x="5003604" y="470683"/>
                  <a:pt x="5009849" y="475710"/>
                  <a:pt x="5012282" y="475710"/>
                </a:cubicBezTo>
                <a:cubicBezTo>
                  <a:pt x="5024155" y="475710"/>
                  <a:pt x="5038610" y="463315"/>
                  <a:pt x="5055645" y="438525"/>
                </a:cubicBezTo>
                <a:cubicBezTo>
                  <a:pt x="5100492" y="388730"/>
                  <a:pt x="5122916" y="362616"/>
                  <a:pt x="5122916" y="360182"/>
                </a:cubicBezTo>
                <a:cubicBezTo>
                  <a:pt x="5118530" y="360182"/>
                  <a:pt x="5109437" y="367871"/>
                  <a:pt x="5095639" y="383248"/>
                </a:cubicBezTo>
                <a:cubicBezTo>
                  <a:pt x="5068815" y="406460"/>
                  <a:pt x="5046713" y="418067"/>
                  <a:pt x="5029330" y="418067"/>
                </a:cubicBezTo>
                <a:cubicBezTo>
                  <a:pt x="5002775" y="416061"/>
                  <a:pt x="4989497" y="409308"/>
                  <a:pt x="4989497" y="397809"/>
                </a:cubicBezTo>
                <a:cubicBezTo>
                  <a:pt x="4989497" y="382619"/>
                  <a:pt x="4998937" y="375024"/>
                  <a:pt x="5017817" y="375024"/>
                </a:cubicBezTo>
                <a:lnTo>
                  <a:pt x="5070407" y="353523"/>
                </a:lnTo>
                <a:close/>
                <a:moveTo>
                  <a:pt x="1607588" y="286314"/>
                </a:moveTo>
                <a:lnTo>
                  <a:pt x="1587982" y="338401"/>
                </a:lnTo>
                <a:lnTo>
                  <a:pt x="1593037" y="388222"/>
                </a:lnTo>
                <a:lnTo>
                  <a:pt x="1590509" y="387861"/>
                </a:lnTo>
                <a:lnTo>
                  <a:pt x="1598051" y="390829"/>
                </a:lnTo>
                <a:lnTo>
                  <a:pt x="1598051" y="395092"/>
                </a:lnTo>
                <a:lnTo>
                  <a:pt x="1614076" y="384271"/>
                </a:lnTo>
                <a:lnTo>
                  <a:pt x="1613502" y="384105"/>
                </a:lnTo>
                <a:cubicBezTo>
                  <a:pt x="1609726" y="381568"/>
                  <a:pt x="1607839" y="375225"/>
                  <a:pt x="1607839" y="365076"/>
                </a:cubicBezTo>
                <a:lnTo>
                  <a:pt x="1607839" y="347466"/>
                </a:lnTo>
                <a:lnTo>
                  <a:pt x="1609412" y="343184"/>
                </a:lnTo>
                <a:lnTo>
                  <a:pt x="1606565" y="342542"/>
                </a:lnTo>
                <a:cubicBezTo>
                  <a:pt x="1604044" y="340837"/>
                  <a:pt x="1602784" y="338280"/>
                  <a:pt x="1602784" y="334871"/>
                </a:cubicBezTo>
                <a:lnTo>
                  <a:pt x="1602784" y="327329"/>
                </a:lnTo>
                <a:cubicBezTo>
                  <a:pt x="1602784" y="319333"/>
                  <a:pt x="1608788" y="311056"/>
                  <a:pt x="1620795" y="302499"/>
                </a:cubicBezTo>
                <a:lnTo>
                  <a:pt x="1621972" y="296570"/>
                </a:lnTo>
                <a:lnTo>
                  <a:pt x="1618499" y="294105"/>
                </a:lnTo>
                <a:close/>
                <a:moveTo>
                  <a:pt x="753476" y="276866"/>
                </a:moveTo>
                <a:lnTo>
                  <a:pt x="752313" y="278029"/>
                </a:lnTo>
                <a:lnTo>
                  <a:pt x="752313" y="284688"/>
                </a:lnTo>
                <a:lnTo>
                  <a:pt x="760576" y="284688"/>
                </a:lnTo>
                <a:lnTo>
                  <a:pt x="762662" y="282642"/>
                </a:lnTo>
                <a:lnTo>
                  <a:pt x="762662" y="276866"/>
                </a:lnTo>
                <a:close/>
                <a:moveTo>
                  <a:pt x="5199613" y="269325"/>
                </a:moveTo>
                <a:lnTo>
                  <a:pt x="5218467" y="269325"/>
                </a:lnTo>
                <a:cubicBezTo>
                  <a:pt x="5221837" y="274352"/>
                  <a:pt x="5228683" y="276866"/>
                  <a:pt x="5239005" y="276866"/>
                </a:cubicBezTo>
                <a:lnTo>
                  <a:pt x="5239005" y="293794"/>
                </a:lnTo>
                <a:lnTo>
                  <a:pt x="5244019" y="301295"/>
                </a:lnTo>
                <a:lnTo>
                  <a:pt x="5244019" y="360022"/>
                </a:lnTo>
                <a:cubicBezTo>
                  <a:pt x="5244019" y="391765"/>
                  <a:pt x="5237067" y="411114"/>
                  <a:pt x="5223160" y="418067"/>
                </a:cubicBezTo>
                <a:lnTo>
                  <a:pt x="5206593" y="418067"/>
                </a:lnTo>
                <a:lnTo>
                  <a:pt x="5203465" y="382405"/>
                </a:lnTo>
                <a:lnTo>
                  <a:pt x="5208479" y="375305"/>
                </a:lnTo>
                <a:cubicBezTo>
                  <a:pt x="5205483" y="375305"/>
                  <a:pt x="5203143" y="363552"/>
                  <a:pt x="5201459" y="340045"/>
                </a:cubicBezTo>
                <a:cubicBezTo>
                  <a:pt x="5197741" y="340045"/>
                  <a:pt x="5195883" y="335125"/>
                  <a:pt x="5195883" y="325283"/>
                </a:cubicBezTo>
                <a:lnTo>
                  <a:pt x="5193396" y="275743"/>
                </a:lnTo>
                <a:close/>
                <a:moveTo>
                  <a:pt x="758490" y="266797"/>
                </a:moveTo>
                <a:lnTo>
                  <a:pt x="757327" y="267961"/>
                </a:lnTo>
                <a:lnTo>
                  <a:pt x="757327" y="272092"/>
                </a:lnTo>
                <a:lnTo>
                  <a:pt x="767997" y="272092"/>
                </a:lnTo>
                <a:lnTo>
                  <a:pt x="767716" y="266797"/>
                </a:lnTo>
                <a:close/>
                <a:moveTo>
                  <a:pt x="1811737" y="256729"/>
                </a:moveTo>
                <a:lnTo>
                  <a:pt x="1811737" y="262024"/>
                </a:lnTo>
                <a:lnTo>
                  <a:pt x="1824614" y="262024"/>
                </a:lnTo>
                <a:lnTo>
                  <a:pt x="1824614" y="256729"/>
                </a:lnTo>
                <a:close/>
                <a:moveTo>
                  <a:pt x="1632206" y="246051"/>
                </a:moveTo>
                <a:lnTo>
                  <a:pt x="1627216" y="253254"/>
                </a:lnTo>
                <a:lnTo>
                  <a:pt x="1623789" y="259864"/>
                </a:lnTo>
                <a:lnTo>
                  <a:pt x="1628627" y="256047"/>
                </a:lnTo>
                <a:cubicBezTo>
                  <a:pt x="1630081" y="254135"/>
                  <a:pt x="1631172" y="251745"/>
                  <a:pt x="1631899" y="248877"/>
                </a:cubicBezTo>
                <a:close/>
                <a:moveTo>
                  <a:pt x="1056857" y="242557"/>
                </a:moveTo>
                <a:lnTo>
                  <a:pt x="1049995" y="250358"/>
                </a:lnTo>
                <a:cubicBezTo>
                  <a:pt x="1040042" y="259820"/>
                  <a:pt x="1029359" y="264551"/>
                  <a:pt x="1017946" y="264551"/>
                </a:cubicBezTo>
                <a:lnTo>
                  <a:pt x="1011849" y="262024"/>
                </a:lnTo>
                <a:lnTo>
                  <a:pt x="1011849" y="256849"/>
                </a:lnTo>
                <a:cubicBezTo>
                  <a:pt x="1011849" y="278751"/>
                  <a:pt x="1005337" y="289702"/>
                  <a:pt x="992314" y="289702"/>
                </a:cubicBezTo>
                <a:cubicBezTo>
                  <a:pt x="986564" y="295452"/>
                  <a:pt x="982018" y="310909"/>
                  <a:pt x="978675" y="336074"/>
                </a:cubicBezTo>
                <a:cubicBezTo>
                  <a:pt x="973594" y="341128"/>
                  <a:pt x="966133" y="374048"/>
                  <a:pt x="956292" y="434834"/>
                </a:cubicBezTo>
                <a:cubicBezTo>
                  <a:pt x="952594" y="444401"/>
                  <a:pt x="949011" y="453419"/>
                  <a:pt x="945540" y="461888"/>
                </a:cubicBezTo>
                <a:lnTo>
                  <a:pt x="936439" y="483363"/>
                </a:lnTo>
                <a:lnTo>
                  <a:pt x="981724" y="470937"/>
                </a:lnTo>
                <a:cubicBezTo>
                  <a:pt x="994908" y="466979"/>
                  <a:pt x="1001500" y="458060"/>
                  <a:pt x="1001500" y="444181"/>
                </a:cubicBezTo>
                <a:lnTo>
                  <a:pt x="1004027" y="441974"/>
                </a:lnTo>
                <a:lnTo>
                  <a:pt x="1001500" y="425809"/>
                </a:lnTo>
                <a:cubicBezTo>
                  <a:pt x="1004896" y="408573"/>
                  <a:pt x="1011000" y="390415"/>
                  <a:pt x="1019812" y="371334"/>
                </a:cubicBezTo>
                <a:lnTo>
                  <a:pt x="1047204" y="323767"/>
                </a:lnTo>
                <a:lnTo>
                  <a:pt x="1046297" y="324311"/>
                </a:lnTo>
                <a:cubicBezTo>
                  <a:pt x="1039150" y="328930"/>
                  <a:pt x="1029272" y="335860"/>
                  <a:pt x="1016663" y="345100"/>
                </a:cubicBezTo>
                <a:lnTo>
                  <a:pt x="1003305" y="345100"/>
                </a:lnTo>
                <a:lnTo>
                  <a:pt x="993958" y="335713"/>
                </a:lnTo>
                <a:lnTo>
                  <a:pt x="993958" y="321472"/>
                </a:lnTo>
                <a:cubicBezTo>
                  <a:pt x="997863" y="313664"/>
                  <a:pt x="1016730" y="297070"/>
                  <a:pt x="1050559" y="271691"/>
                </a:cubicBezTo>
                <a:cubicBezTo>
                  <a:pt x="1054758" y="266075"/>
                  <a:pt x="1056857" y="256929"/>
                  <a:pt x="1056857" y="244253"/>
                </a:cubicBezTo>
                <a:close/>
                <a:moveTo>
                  <a:pt x="1110048" y="241566"/>
                </a:moveTo>
                <a:lnTo>
                  <a:pt x="1100822" y="241646"/>
                </a:lnTo>
                <a:lnTo>
                  <a:pt x="1106718" y="241646"/>
                </a:lnTo>
                <a:lnTo>
                  <a:pt x="1110248" y="242280"/>
                </a:lnTo>
                <a:close/>
                <a:moveTo>
                  <a:pt x="2124763" y="208913"/>
                </a:moveTo>
                <a:lnTo>
                  <a:pt x="2133789" y="208913"/>
                </a:lnTo>
                <a:cubicBezTo>
                  <a:pt x="2151787" y="208913"/>
                  <a:pt x="2169383" y="219436"/>
                  <a:pt x="2186579" y="240483"/>
                </a:cubicBezTo>
                <a:lnTo>
                  <a:pt x="2189306" y="256849"/>
                </a:lnTo>
                <a:lnTo>
                  <a:pt x="2189306" y="264431"/>
                </a:lnTo>
                <a:lnTo>
                  <a:pt x="2175106" y="282161"/>
                </a:lnTo>
                <a:lnTo>
                  <a:pt x="2160023" y="282161"/>
                </a:lnTo>
                <a:cubicBezTo>
                  <a:pt x="2145422" y="278497"/>
                  <a:pt x="2128240" y="269739"/>
                  <a:pt x="2108477" y="255886"/>
                </a:cubicBezTo>
                <a:lnTo>
                  <a:pt x="2108477" y="239881"/>
                </a:lnTo>
                <a:cubicBezTo>
                  <a:pt x="2115189" y="234853"/>
                  <a:pt x="2118545" y="226643"/>
                  <a:pt x="2118545" y="215251"/>
                </a:cubicBezTo>
                <a:close/>
                <a:moveTo>
                  <a:pt x="1119270" y="175247"/>
                </a:moveTo>
                <a:lnTo>
                  <a:pt x="1080554" y="195655"/>
                </a:lnTo>
                <a:cubicBezTo>
                  <a:pt x="1070372" y="202274"/>
                  <a:pt x="1063743" y="208271"/>
                  <a:pt x="1060668" y="213647"/>
                </a:cubicBezTo>
                <a:lnTo>
                  <a:pt x="1059705" y="214609"/>
                </a:lnTo>
                <a:lnTo>
                  <a:pt x="1059705" y="224435"/>
                </a:lnTo>
                <a:lnTo>
                  <a:pt x="1072662" y="208913"/>
                </a:lnTo>
                <a:lnTo>
                  <a:pt x="1082209" y="208913"/>
                </a:lnTo>
                <a:cubicBezTo>
                  <a:pt x="1090686" y="208913"/>
                  <a:pt x="1094925" y="213058"/>
                  <a:pt x="1094925" y="221348"/>
                </a:cubicBezTo>
                <a:lnTo>
                  <a:pt x="1095219" y="222520"/>
                </a:lnTo>
                <a:lnTo>
                  <a:pt x="1103211" y="211887"/>
                </a:lnTo>
                <a:cubicBezTo>
                  <a:pt x="1110582" y="201089"/>
                  <a:pt x="1115496" y="191582"/>
                  <a:pt x="1117953" y="183366"/>
                </a:cubicBezTo>
                <a:close/>
                <a:moveTo>
                  <a:pt x="334790" y="162796"/>
                </a:moveTo>
                <a:lnTo>
                  <a:pt x="333817" y="164627"/>
                </a:lnTo>
                <a:cubicBezTo>
                  <a:pt x="324584" y="179924"/>
                  <a:pt x="310735" y="199740"/>
                  <a:pt x="292269" y="224076"/>
                </a:cubicBezTo>
                <a:lnTo>
                  <a:pt x="292269" y="225681"/>
                </a:lnTo>
                <a:lnTo>
                  <a:pt x="314934" y="255886"/>
                </a:lnTo>
                <a:lnTo>
                  <a:pt x="314934" y="257611"/>
                </a:lnTo>
                <a:lnTo>
                  <a:pt x="315816" y="256729"/>
                </a:lnTo>
                <a:lnTo>
                  <a:pt x="328620" y="256729"/>
                </a:lnTo>
                <a:lnTo>
                  <a:pt x="328941" y="256155"/>
                </a:lnTo>
                <a:cubicBezTo>
                  <a:pt x="332406" y="252058"/>
                  <a:pt x="341068" y="244975"/>
                  <a:pt x="354927" y="234907"/>
                </a:cubicBezTo>
                <a:lnTo>
                  <a:pt x="354927" y="234425"/>
                </a:lnTo>
                <a:cubicBezTo>
                  <a:pt x="350301" y="228275"/>
                  <a:pt x="343588" y="209328"/>
                  <a:pt x="334790" y="177584"/>
                </a:cubicBezTo>
                <a:close/>
                <a:moveTo>
                  <a:pt x="1557175" y="153476"/>
                </a:moveTo>
                <a:lnTo>
                  <a:pt x="1554968" y="157206"/>
                </a:lnTo>
                <a:lnTo>
                  <a:pt x="1554968" y="163865"/>
                </a:lnTo>
                <a:lnTo>
                  <a:pt x="1557776" y="163865"/>
                </a:lnTo>
                <a:lnTo>
                  <a:pt x="1557776" y="155161"/>
                </a:lnTo>
                <a:close/>
                <a:moveTo>
                  <a:pt x="735064" y="138393"/>
                </a:moveTo>
                <a:lnTo>
                  <a:pt x="742525" y="147539"/>
                </a:lnTo>
                <a:lnTo>
                  <a:pt x="739998" y="166513"/>
                </a:lnTo>
                <a:lnTo>
                  <a:pt x="739998" y="174977"/>
                </a:lnTo>
                <a:lnTo>
                  <a:pt x="741241" y="176180"/>
                </a:lnTo>
                <a:lnTo>
                  <a:pt x="742685" y="176180"/>
                </a:lnTo>
                <a:lnTo>
                  <a:pt x="795716" y="152112"/>
                </a:lnTo>
                <a:lnTo>
                  <a:pt x="817618" y="138433"/>
                </a:lnTo>
                <a:lnTo>
                  <a:pt x="849669" y="138433"/>
                </a:lnTo>
                <a:lnTo>
                  <a:pt x="873416" y="165309"/>
                </a:lnTo>
                <a:cubicBezTo>
                  <a:pt x="871384" y="182050"/>
                  <a:pt x="865514" y="194459"/>
                  <a:pt x="855806" y="202535"/>
                </a:cubicBezTo>
                <a:cubicBezTo>
                  <a:pt x="855806" y="212243"/>
                  <a:pt x="846941" y="226831"/>
                  <a:pt x="829211" y="246299"/>
                </a:cubicBezTo>
                <a:lnTo>
                  <a:pt x="809355" y="283445"/>
                </a:lnTo>
                <a:cubicBezTo>
                  <a:pt x="798096" y="299570"/>
                  <a:pt x="791357" y="314239"/>
                  <a:pt x="789137" y="327449"/>
                </a:cubicBezTo>
                <a:lnTo>
                  <a:pt x="785326" y="327449"/>
                </a:lnTo>
                <a:cubicBezTo>
                  <a:pt x="795194" y="339992"/>
                  <a:pt x="803846" y="365063"/>
                  <a:pt x="811280" y="402663"/>
                </a:cubicBezTo>
                <a:cubicBezTo>
                  <a:pt x="811387" y="402262"/>
                  <a:pt x="819650" y="385628"/>
                  <a:pt x="836070" y="352761"/>
                </a:cubicBezTo>
                <a:lnTo>
                  <a:pt x="842428" y="340045"/>
                </a:lnTo>
                <a:lnTo>
                  <a:pt x="815211" y="340045"/>
                </a:lnTo>
                <a:lnTo>
                  <a:pt x="815211" y="317140"/>
                </a:lnTo>
                <a:cubicBezTo>
                  <a:pt x="824330" y="317140"/>
                  <a:pt x="840510" y="304705"/>
                  <a:pt x="863749" y="279834"/>
                </a:cubicBezTo>
                <a:lnTo>
                  <a:pt x="898086" y="274299"/>
                </a:lnTo>
                <a:lnTo>
                  <a:pt x="915977" y="286934"/>
                </a:lnTo>
                <a:cubicBezTo>
                  <a:pt x="914640" y="286934"/>
                  <a:pt x="917996" y="255418"/>
                  <a:pt x="926046" y="192386"/>
                </a:cubicBezTo>
                <a:lnTo>
                  <a:pt x="939724" y="178707"/>
                </a:lnTo>
                <a:lnTo>
                  <a:pt x="948790" y="178707"/>
                </a:lnTo>
                <a:cubicBezTo>
                  <a:pt x="961486" y="178707"/>
                  <a:pt x="973671" y="186733"/>
                  <a:pt x="985344" y="202783"/>
                </a:cubicBezTo>
                <a:lnTo>
                  <a:pt x="991641" y="213035"/>
                </a:lnTo>
                <a:lnTo>
                  <a:pt x="993266" y="209154"/>
                </a:lnTo>
                <a:cubicBezTo>
                  <a:pt x="996175" y="202856"/>
                  <a:pt x="1000537" y="194378"/>
                  <a:pt x="1006354" y="183722"/>
                </a:cubicBezTo>
                <a:lnTo>
                  <a:pt x="1029499" y="183722"/>
                </a:lnTo>
                <a:cubicBezTo>
                  <a:pt x="1029499" y="188776"/>
                  <a:pt x="1030101" y="191303"/>
                  <a:pt x="1031304" y="191303"/>
                </a:cubicBezTo>
                <a:cubicBezTo>
                  <a:pt x="1079949" y="157741"/>
                  <a:pt x="1113698" y="140960"/>
                  <a:pt x="1132552" y="140960"/>
                </a:cubicBezTo>
                <a:lnTo>
                  <a:pt x="1137566" y="140960"/>
                </a:lnTo>
                <a:cubicBezTo>
                  <a:pt x="1160324" y="140960"/>
                  <a:pt x="1174644" y="152633"/>
                  <a:pt x="1180528" y="175980"/>
                </a:cubicBezTo>
                <a:lnTo>
                  <a:pt x="1180528" y="186369"/>
                </a:lnTo>
                <a:cubicBezTo>
                  <a:pt x="1180528" y="205677"/>
                  <a:pt x="1166501" y="218139"/>
                  <a:pt x="1138449" y="223755"/>
                </a:cubicBezTo>
                <a:lnTo>
                  <a:pt x="1115143" y="243159"/>
                </a:lnTo>
                <a:lnTo>
                  <a:pt x="1139502" y="247533"/>
                </a:lnTo>
                <a:cubicBezTo>
                  <a:pt x="1147183" y="250454"/>
                  <a:pt x="1151619" y="254335"/>
                  <a:pt x="1152809" y="259176"/>
                </a:cubicBezTo>
                <a:lnTo>
                  <a:pt x="1152809" y="267961"/>
                </a:lnTo>
                <a:lnTo>
                  <a:pt x="1103991" y="309037"/>
                </a:lnTo>
                <a:lnTo>
                  <a:pt x="1097452" y="322114"/>
                </a:lnTo>
                <a:cubicBezTo>
                  <a:pt x="1098602" y="319012"/>
                  <a:pt x="1107654" y="316512"/>
                  <a:pt x="1124609" y="314613"/>
                </a:cubicBezTo>
                <a:cubicBezTo>
                  <a:pt x="1144960" y="314613"/>
                  <a:pt x="1161915" y="325283"/>
                  <a:pt x="1175473" y="346624"/>
                </a:cubicBezTo>
                <a:lnTo>
                  <a:pt x="1175473" y="355008"/>
                </a:lnTo>
                <a:cubicBezTo>
                  <a:pt x="1175473" y="394934"/>
                  <a:pt x="1167919" y="419096"/>
                  <a:pt x="1152809" y="427493"/>
                </a:cubicBezTo>
                <a:lnTo>
                  <a:pt x="1151936" y="428453"/>
                </a:lnTo>
                <a:lnTo>
                  <a:pt x="1170324" y="430843"/>
                </a:lnTo>
                <a:cubicBezTo>
                  <a:pt x="1191755" y="436740"/>
                  <a:pt x="1209410" y="451481"/>
                  <a:pt x="1223289" y="475068"/>
                </a:cubicBezTo>
                <a:lnTo>
                  <a:pt x="1223289" y="488426"/>
                </a:lnTo>
                <a:cubicBezTo>
                  <a:pt x="1223289" y="507708"/>
                  <a:pt x="1202056" y="534156"/>
                  <a:pt x="1159588" y="567771"/>
                </a:cubicBezTo>
                <a:lnTo>
                  <a:pt x="1144827" y="576677"/>
                </a:lnTo>
                <a:lnTo>
                  <a:pt x="1127979" y="576677"/>
                </a:lnTo>
                <a:cubicBezTo>
                  <a:pt x="1098402" y="561888"/>
                  <a:pt x="1078893" y="543142"/>
                  <a:pt x="1069453" y="520437"/>
                </a:cubicBezTo>
                <a:cubicBezTo>
                  <a:pt x="1069453" y="519795"/>
                  <a:pt x="1064572" y="518084"/>
                  <a:pt x="1054811" y="515303"/>
                </a:cubicBezTo>
                <a:cubicBezTo>
                  <a:pt x="1047805" y="505943"/>
                  <a:pt x="1044301" y="496142"/>
                  <a:pt x="1044301" y="485899"/>
                </a:cubicBezTo>
                <a:lnTo>
                  <a:pt x="1044301" y="481835"/>
                </a:lnTo>
                <a:lnTo>
                  <a:pt x="1042591" y="482713"/>
                </a:lnTo>
                <a:cubicBezTo>
                  <a:pt x="1035521" y="488354"/>
                  <a:pt x="1031986" y="498214"/>
                  <a:pt x="1031986" y="512294"/>
                </a:cubicBezTo>
                <a:lnTo>
                  <a:pt x="1034513" y="546912"/>
                </a:lnTo>
                <a:lnTo>
                  <a:pt x="1031986" y="549560"/>
                </a:lnTo>
                <a:lnTo>
                  <a:pt x="1031986" y="556540"/>
                </a:lnTo>
                <a:cubicBezTo>
                  <a:pt x="999922" y="556540"/>
                  <a:pt x="983890" y="550255"/>
                  <a:pt x="983890" y="537686"/>
                </a:cubicBezTo>
                <a:lnTo>
                  <a:pt x="981363" y="527056"/>
                </a:lnTo>
                <a:cubicBezTo>
                  <a:pt x="981797" y="522877"/>
                  <a:pt x="982280" y="519118"/>
                  <a:pt x="982812" y="515779"/>
                </a:cubicBezTo>
                <a:lnTo>
                  <a:pt x="983754" y="511033"/>
                </a:lnTo>
                <a:lnTo>
                  <a:pt x="953484" y="528821"/>
                </a:lnTo>
                <a:cubicBezTo>
                  <a:pt x="941389" y="528821"/>
                  <a:pt x="931792" y="525421"/>
                  <a:pt x="924692" y="518622"/>
                </a:cubicBezTo>
                <a:lnTo>
                  <a:pt x="921674" y="514802"/>
                </a:lnTo>
                <a:lnTo>
                  <a:pt x="917371" y="523285"/>
                </a:lnTo>
                <a:cubicBezTo>
                  <a:pt x="906213" y="543984"/>
                  <a:pt x="896870" y="555898"/>
                  <a:pt x="889342" y="559027"/>
                </a:cubicBezTo>
                <a:lnTo>
                  <a:pt x="878471" y="556540"/>
                </a:lnTo>
                <a:cubicBezTo>
                  <a:pt x="878471" y="558973"/>
                  <a:pt x="871371" y="561487"/>
                  <a:pt x="857170" y="564081"/>
                </a:cubicBezTo>
                <a:cubicBezTo>
                  <a:pt x="836472" y="555684"/>
                  <a:pt x="819971" y="551485"/>
                  <a:pt x="807670" y="551485"/>
                </a:cubicBezTo>
                <a:lnTo>
                  <a:pt x="807670" y="548958"/>
                </a:lnTo>
                <a:lnTo>
                  <a:pt x="777865" y="551485"/>
                </a:lnTo>
                <a:lnTo>
                  <a:pt x="766714" y="551485"/>
                </a:lnTo>
                <a:lnTo>
                  <a:pt x="757327" y="542139"/>
                </a:lnTo>
                <a:lnTo>
                  <a:pt x="757327" y="523646"/>
                </a:lnTo>
                <a:cubicBezTo>
                  <a:pt x="757327" y="508323"/>
                  <a:pt x="778146" y="492505"/>
                  <a:pt x="819784" y="476192"/>
                </a:cubicBezTo>
                <a:lnTo>
                  <a:pt x="820253" y="475991"/>
                </a:lnTo>
                <a:lnTo>
                  <a:pt x="817899" y="475991"/>
                </a:lnTo>
                <a:lnTo>
                  <a:pt x="810317" y="470937"/>
                </a:lnTo>
                <a:lnTo>
                  <a:pt x="805303" y="470937"/>
                </a:lnTo>
                <a:cubicBezTo>
                  <a:pt x="807095" y="470937"/>
                  <a:pt x="807991" y="471966"/>
                  <a:pt x="807991" y="474025"/>
                </a:cubicBezTo>
                <a:lnTo>
                  <a:pt x="801011" y="481005"/>
                </a:lnTo>
                <a:lnTo>
                  <a:pt x="788776" y="481005"/>
                </a:lnTo>
                <a:cubicBezTo>
                  <a:pt x="780646" y="478304"/>
                  <a:pt x="772717" y="466297"/>
                  <a:pt x="764989" y="444983"/>
                </a:cubicBezTo>
                <a:lnTo>
                  <a:pt x="759688" y="386650"/>
                </a:lnTo>
                <a:lnTo>
                  <a:pt x="751631" y="391952"/>
                </a:lnTo>
                <a:lnTo>
                  <a:pt x="750066" y="392795"/>
                </a:lnTo>
                <a:lnTo>
                  <a:pt x="752594" y="399975"/>
                </a:lnTo>
                <a:cubicBezTo>
                  <a:pt x="752594" y="418749"/>
                  <a:pt x="747566" y="428135"/>
                  <a:pt x="737511" y="428135"/>
                </a:cubicBezTo>
                <a:lnTo>
                  <a:pt x="737511" y="441333"/>
                </a:lnTo>
                <a:lnTo>
                  <a:pt x="711076" y="467728"/>
                </a:lnTo>
                <a:cubicBezTo>
                  <a:pt x="705754" y="481928"/>
                  <a:pt x="698373" y="491395"/>
                  <a:pt x="688933" y="496128"/>
                </a:cubicBezTo>
                <a:lnTo>
                  <a:pt x="645891" y="496128"/>
                </a:lnTo>
                <a:lnTo>
                  <a:pt x="636504" y="486742"/>
                </a:lnTo>
                <a:lnTo>
                  <a:pt x="636504" y="474266"/>
                </a:lnTo>
                <a:cubicBezTo>
                  <a:pt x="648752" y="463730"/>
                  <a:pt x="664891" y="437615"/>
                  <a:pt x="684921" y="395924"/>
                </a:cubicBezTo>
                <a:cubicBezTo>
                  <a:pt x="708629" y="359741"/>
                  <a:pt x="724393" y="332877"/>
                  <a:pt x="732216" y="315333"/>
                </a:cubicBezTo>
                <a:lnTo>
                  <a:pt x="735090" y="307312"/>
                </a:lnTo>
                <a:lnTo>
                  <a:pt x="732496" y="307312"/>
                </a:lnTo>
                <a:cubicBezTo>
                  <a:pt x="707091" y="291695"/>
                  <a:pt x="694388" y="275943"/>
                  <a:pt x="694388" y="260058"/>
                </a:cubicBezTo>
                <a:lnTo>
                  <a:pt x="691901" y="256929"/>
                </a:lnTo>
                <a:lnTo>
                  <a:pt x="694388" y="241887"/>
                </a:lnTo>
                <a:lnTo>
                  <a:pt x="689374" y="214930"/>
                </a:lnTo>
                <a:cubicBezTo>
                  <a:pt x="689374" y="200409"/>
                  <a:pt x="698360" y="176969"/>
                  <a:pt x="716331" y="144611"/>
                </a:cubicBezTo>
                <a:close/>
                <a:moveTo>
                  <a:pt x="5309846" y="118296"/>
                </a:moveTo>
                <a:cubicBezTo>
                  <a:pt x="5332604" y="118296"/>
                  <a:pt x="5356645" y="134569"/>
                  <a:pt x="5381971" y="167114"/>
                </a:cubicBezTo>
                <a:lnTo>
                  <a:pt x="5392521" y="198804"/>
                </a:lnTo>
                <a:lnTo>
                  <a:pt x="5392521" y="203979"/>
                </a:lnTo>
                <a:cubicBezTo>
                  <a:pt x="5392521" y="220372"/>
                  <a:pt x="5384765" y="233008"/>
                  <a:pt x="5369255" y="241887"/>
                </a:cubicBezTo>
                <a:lnTo>
                  <a:pt x="5364682" y="241887"/>
                </a:lnTo>
                <a:cubicBezTo>
                  <a:pt x="5360643" y="241887"/>
                  <a:pt x="5354773" y="236862"/>
                  <a:pt x="5347072" y="226814"/>
                </a:cubicBezTo>
                <a:lnTo>
                  <a:pt x="5342383" y="220317"/>
                </a:lnTo>
                <a:lnTo>
                  <a:pt x="5344705" y="227967"/>
                </a:lnTo>
                <a:cubicBezTo>
                  <a:pt x="5336441" y="250672"/>
                  <a:pt x="5323806" y="262024"/>
                  <a:pt x="5306797" y="262024"/>
                </a:cubicBezTo>
                <a:lnTo>
                  <a:pt x="5296889" y="262024"/>
                </a:lnTo>
                <a:lnTo>
                  <a:pt x="5337681" y="343059"/>
                </a:lnTo>
                <a:lnTo>
                  <a:pt x="5336665" y="330834"/>
                </a:lnTo>
                <a:cubicBezTo>
                  <a:pt x="5336556" y="325489"/>
                  <a:pt x="5336709" y="319253"/>
                  <a:pt x="5337123" y="312126"/>
                </a:cubicBezTo>
                <a:lnTo>
                  <a:pt x="5339370" y="312126"/>
                </a:lnTo>
                <a:cubicBezTo>
                  <a:pt x="5334343" y="306804"/>
                  <a:pt x="5331829" y="298741"/>
                  <a:pt x="5331829" y="287937"/>
                </a:cubicBezTo>
                <a:cubicBezTo>
                  <a:pt x="5343167" y="278872"/>
                  <a:pt x="5356485" y="274339"/>
                  <a:pt x="5371782" y="274339"/>
                </a:cubicBezTo>
                <a:lnTo>
                  <a:pt x="5382453" y="288780"/>
                </a:lnTo>
                <a:lnTo>
                  <a:pt x="5364843" y="387500"/>
                </a:lnTo>
                <a:cubicBezTo>
                  <a:pt x="5369415" y="398170"/>
                  <a:pt x="5379484" y="412130"/>
                  <a:pt x="5395048" y="429379"/>
                </a:cubicBezTo>
                <a:lnTo>
                  <a:pt x="5395048" y="436278"/>
                </a:lnTo>
                <a:cubicBezTo>
                  <a:pt x="5390021" y="441306"/>
                  <a:pt x="5387507" y="446989"/>
                  <a:pt x="5387507" y="453327"/>
                </a:cubicBezTo>
                <a:lnTo>
                  <a:pt x="5365163" y="453327"/>
                </a:lnTo>
                <a:cubicBezTo>
                  <a:pt x="5358243" y="449837"/>
                  <a:pt x="5351738" y="443301"/>
                  <a:pt x="5345645" y="433719"/>
                </a:cubicBezTo>
                <a:lnTo>
                  <a:pt x="5341783" y="426845"/>
                </a:lnTo>
                <a:lnTo>
                  <a:pt x="5335657" y="433037"/>
                </a:lnTo>
                <a:cubicBezTo>
                  <a:pt x="5326105" y="441536"/>
                  <a:pt x="5317327" y="445785"/>
                  <a:pt x="5309325" y="445785"/>
                </a:cubicBezTo>
                <a:lnTo>
                  <a:pt x="5296569" y="445785"/>
                </a:lnTo>
                <a:lnTo>
                  <a:pt x="5296569" y="428015"/>
                </a:lnTo>
                <a:cubicBezTo>
                  <a:pt x="5296569" y="422212"/>
                  <a:pt x="5302585" y="411595"/>
                  <a:pt x="5314620" y="396164"/>
                </a:cubicBezTo>
                <a:lnTo>
                  <a:pt x="5319233" y="386256"/>
                </a:lnTo>
                <a:cubicBezTo>
                  <a:pt x="5292677" y="338869"/>
                  <a:pt x="5274105" y="300814"/>
                  <a:pt x="5263515" y="272092"/>
                </a:cubicBezTo>
                <a:cubicBezTo>
                  <a:pt x="5261108" y="272092"/>
                  <a:pt x="5259303" y="271080"/>
                  <a:pt x="5258099" y="269054"/>
                </a:cubicBezTo>
                <a:lnTo>
                  <a:pt x="5256707" y="262024"/>
                </a:lnTo>
                <a:lnTo>
                  <a:pt x="5223601" y="262024"/>
                </a:lnTo>
                <a:lnTo>
                  <a:pt x="5223601" y="232420"/>
                </a:lnTo>
                <a:cubicBezTo>
                  <a:pt x="5238685" y="230735"/>
                  <a:pt x="5246225" y="230026"/>
                  <a:pt x="5246225" y="230294"/>
                </a:cubicBezTo>
                <a:cubicBezTo>
                  <a:pt x="5235663" y="191036"/>
                  <a:pt x="5223709" y="171407"/>
                  <a:pt x="5210364" y="171407"/>
                </a:cubicBezTo>
                <a:lnTo>
                  <a:pt x="5203465" y="164387"/>
                </a:lnTo>
                <a:lnTo>
                  <a:pt x="5203465" y="139837"/>
                </a:lnTo>
                <a:lnTo>
                  <a:pt x="5222919" y="135906"/>
                </a:lnTo>
                <a:lnTo>
                  <a:pt x="5235195" y="135906"/>
                </a:lnTo>
                <a:cubicBezTo>
                  <a:pt x="5242441" y="143153"/>
                  <a:pt x="5250893" y="147753"/>
                  <a:pt x="5260547" y="149705"/>
                </a:cubicBezTo>
                <a:lnTo>
                  <a:pt x="5278919" y="218942"/>
                </a:lnTo>
                <a:lnTo>
                  <a:pt x="5281887" y="214328"/>
                </a:lnTo>
                <a:cubicBezTo>
                  <a:pt x="5284053" y="205691"/>
                  <a:pt x="5294041" y="201372"/>
                  <a:pt x="5311852" y="201372"/>
                </a:cubicBezTo>
                <a:lnTo>
                  <a:pt x="5326935" y="201372"/>
                </a:lnTo>
                <a:lnTo>
                  <a:pt x="5333971" y="207687"/>
                </a:lnTo>
                <a:lnTo>
                  <a:pt x="5326651" y="195726"/>
                </a:lnTo>
                <a:cubicBezTo>
                  <a:pt x="5324039" y="191330"/>
                  <a:pt x="5321313" y="186620"/>
                  <a:pt x="5318471" y="181596"/>
                </a:cubicBezTo>
                <a:lnTo>
                  <a:pt x="5272219" y="148141"/>
                </a:lnTo>
                <a:lnTo>
                  <a:pt x="5268890" y="134943"/>
                </a:lnTo>
                <a:cubicBezTo>
                  <a:pt x="5268890" y="125958"/>
                  <a:pt x="5282542" y="120409"/>
                  <a:pt x="5309846" y="118296"/>
                </a:cubicBezTo>
                <a:close/>
                <a:moveTo>
                  <a:pt x="3048287" y="112090"/>
                </a:moveTo>
                <a:lnTo>
                  <a:pt x="3036782" y="122508"/>
                </a:lnTo>
                <a:cubicBezTo>
                  <a:pt x="3033734" y="141094"/>
                  <a:pt x="3027222" y="162341"/>
                  <a:pt x="3017247" y="186249"/>
                </a:cubicBezTo>
                <a:cubicBezTo>
                  <a:pt x="3021138" y="186249"/>
                  <a:pt x="3026405" y="191912"/>
                  <a:pt x="3033049" y="203239"/>
                </a:cubicBezTo>
                <a:lnTo>
                  <a:pt x="3038559" y="213492"/>
                </a:lnTo>
                <a:lnTo>
                  <a:pt x="3089572" y="178707"/>
                </a:lnTo>
                <a:lnTo>
                  <a:pt x="3087446" y="178707"/>
                </a:lnTo>
                <a:cubicBezTo>
                  <a:pt x="3087446" y="178868"/>
                  <a:pt x="3085561" y="178948"/>
                  <a:pt x="3081790" y="178948"/>
                </a:cubicBezTo>
                <a:cubicBezTo>
                  <a:pt x="3074871" y="156805"/>
                  <a:pt x="3065995" y="137581"/>
                  <a:pt x="3055165" y="121274"/>
                </a:cubicBezTo>
                <a:close/>
                <a:moveTo>
                  <a:pt x="3736105" y="78022"/>
                </a:moveTo>
                <a:lnTo>
                  <a:pt x="3749262" y="78022"/>
                </a:lnTo>
                <a:cubicBezTo>
                  <a:pt x="3775069" y="78022"/>
                  <a:pt x="3792719" y="91313"/>
                  <a:pt x="3802212" y="117895"/>
                </a:cubicBezTo>
                <a:lnTo>
                  <a:pt x="3799920" y="161174"/>
                </a:lnTo>
                <a:lnTo>
                  <a:pt x="3816413" y="148502"/>
                </a:lnTo>
                <a:lnTo>
                  <a:pt x="3851352" y="148502"/>
                </a:lnTo>
                <a:cubicBezTo>
                  <a:pt x="3855042" y="152192"/>
                  <a:pt x="3863600" y="154880"/>
                  <a:pt x="3877025" y="156564"/>
                </a:cubicBezTo>
                <a:lnTo>
                  <a:pt x="3882841" y="162381"/>
                </a:lnTo>
                <a:lnTo>
                  <a:pt x="3882841" y="184002"/>
                </a:lnTo>
                <a:lnTo>
                  <a:pt x="3877787" y="184002"/>
                </a:lnTo>
                <a:cubicBezTo>
                  <a:pt x="3877787" y="189297"/>
                  <a:pt x="3864309" y="196424"/>
                  <a:pt x="3837352" y="205383"/>
                </a:cubicBezTo>
                <a:cubicBezTo>
                  <a:pt x="3829142" y="218514"/>
                  <a:pt x="3810355" y="231992"/>
                  <a:pt x="3780992" y="245818"/>
                </a:cubicBezTo>
                <a:lnTo>
                  <a:pt x="3721503" y="285490"/>
                </a:lnTo>
                <a:cubicBezTo>
                  <a:pt x="3714470" y="292524"/>
                  <a:pt x="3710352" y="297632"/>
                  <a:pt x="3709148" y="300814"/>
                </a:cubicBezTo>
                <a:cubicBezTo>
                  <a:pt x="3749423" y="307446"/>
                  <a:pt x="3769560" y="314519"/>
                  <a:pt x="3769560" y="322034"/>
                </a:cubicBezTo>
                <a:lnTo>
                  <a:pt x="3771967" y="331742"/>
                </a:lnTo>
                <a:lnTo>
                  <a:pt x="3772087" y="334871"/>
                </a:lnTo>
                <a:cubicBezTo>
                  <a:pt x="3772087" y="344551"/>
                  <a:pt x="3765375" y="358765"/>
                  <a:pt x="3751950" y="377512"/>
                </a:cubicBezTo>
                <a:cubicBezTo>
                  <a:pt x="3814848" y="328680"/>
                  <a:pt x="3853424" y="296348"/>
                  <a:pt x="3867678" y="280516"/>
                </a:cubicBezTo>
                <a:cubicBezTo>
                  <a:pt x="3880943" y="214115"/>
                  <a:pt x="3887575" y="173506"/>
                  <a:pt x="3887575" y="158691"/>
                </a:cubicBezTo>
                <a:lnTo>
                  <a:pt x="3872452" y="136026"/>
                </a:lnTo>
                <a:lnTo>
                  <a:pt x="3872452" y="127442"/>
                </a:lnTo>
                <a:cubicBezTo>
                  <a:pt x="3891091" y="99523"/>
                  <a:pt x="3907926" y="85563"/>
                  <a:pt x="3922955" y="85563"/>
                </a:cubicBezTo>
                <a:lnTo>
                  <a:pt x="3934387" y="85563"/>
                </a:lnTo>
                <a:lnTo>
                  <a:pt x="3943253" y="94629"/>
                </a:lnTo>
                <a:lnTo>
                  <a:pt x="3935711" y="151390"/>
                </a:lnTo>
                <a:cubicBezTo>
                  <a:pt x="3935711" y="170297"/>
                  <a:pt x="3948655" y="190260"/>
                  <a:pt x="3974541" y="211280"/>
                </a:cubicBezTo>
                <a:cubicBezTo>
                  <a:pt x="3983875" y="220640"/>
                  <a:pt x="3988541" y="229117"/>
                  <a:pt x="3988541" y="236712"/>
                </a:cubicBezTo>
                <a:lnTo>
                  <a:pt x="3988541" y="241004"/>
                </a:lnTo>
                <a:cubicBezTo>
                  <a:pt x="3982390" y="253359"/>
                  <a:pt x="3956851" y="275328"/>
                  <a:pt x="3911924" y="306911"/>
                </a:cubicBezTo>
                <a:cubicBezTo>
                  <a:pt x="3907832" y="321225"/>
                  <a:pt x="3903310" y="335949"/>
                  <a:pt x="3898358" y="351084"/>
                </a:cubicBezTo>
                <a:lnTo>
                  <a:pt x="3896097" y="357613"/>
                </a:lnTo>
                <a:lnTo>
                  <a:pt x="3901334" y="352400"/>
                </a:lnTo>
                <a:lnTo>
                  <a:pt x="3914451" y="352400"/>
                </a:lnTo>
                <a:cubicBezTo>
                  <a:pt x="3930737" y="358498"/>
                  <a:pt x="3943694" y="368272"/>
                  <a:pt x="3953321" y="381723"/>
                </a:cubicBezTo>
                <a:lnTo>
                  <a:pt x="3953321" y="392755"/>
                </a:lnTo>
                <a:lnTo>
                  <a:pt x="3943253" y="473343"/>
                </a:lnTo>
                <a:cubicBezTo>
                  <a:pt x="3944429" y="481634"/>
                  <a:pt x="3952385" y="485779"/>
                  <a:pt x="3967120" y="485779"/>
                </a:cubicBezTo>
                <a:lnTo>
                  <a:pt x="3968605" y="487263"/>
                </a:lnTo>
                <a:lnTo>
                  <a:pt x="3995601" y="480765"/>
                </a:lnTo>
                <a:cubicBezTo>
                  <a:pt x="3999479" y="480765"/>
                  <a:pt x="4004613" y="456001"/>
                  <a:pt x="4011005" y="406474"/>
                </a:cubicBezTo>
                <a:lnTo>
                  <a:pt x="4013412" y="404548"/>
                </a:lnTo>
                <a:cubicBezTo>
                  <a:pt x="4008384" y="387406"/>
                  <a:pt x="4005870" y="368339"/>
                  <a:pt x="4005870" y="347346"/>
                </a:cubicBezTo>
                <a:lnTo>
                  <a:pt x="4023881" y="347346"/>
                </a:lnTo>
                <a:cubicBezTo>
                  <a:pt x="4055705" y="405698"/>
                  <a:pt x="4071617" y="451040"/>
                  <a:pt x="4071617" y="483372"/>
                </a:cubicBezTo>
                <a:lnTo>
                  <a:pt x="4071617" y="486461"/>
                </a:lnTo>
                <a:cubicBezTo>
                  <a:pt x="4062177" y="529810"/>
                  <a:pt x="4044674" y="551485"/>
                  <a:pt x="4019108" y="551485"/>
                </a:cubicBezTo>
                <a:lnTo>
                  <a:pt x="3986415" y="554012"/>
                </a:lnTo>
                <a:lnTo>
                  <a:pt x="3953161" y="554012"/>
                </a:lnTo>
                <a:cubicBezTo>
                  <a:pt x="3922086" y="554012"/>
                  <a:pt x="3901909" y="531589"/>
                  <a:pt x="3892629" y="486742"/>
                </a:cubicBezTo>
                <a:lnTo>
                  <a:pt x="3892589" y="483372"/>
                </a:lnTo>
                <a:cubicBezTo>
                  <a:pt x="3892589" y="454303"/>
                  <a:pt x="3895945" y="421356"/>
                  <a:pt x="3902657" y="384531"/>
                </a:cubicBezTo>
                <a:lnTo>
                  <a:pt x="3892589" y="370131"/>
                </a:lnTo>
                <a:lnTo>
                  <a:pt x="3892589" y="367744"/>
                </a:lnTo>
                <a:lnTo>
                  <a:pt x="3882209" y="397719"/>
                </a:lnTo>
                <a:cubicBezTo>
                  <a:pt x="3870583" y="429629"/>
                  <a:pt x="3857235" y="463181"/>
                  <a:pt x="3842166" y="498375"/>
                </a:cubicBezTo>
                <a:lnTo>
                  <a:pt x="3826000" y="581691"/>
                </a:lnTo>
                <a:lnTo>
                  <a:pt x="3808831" y="581691"/>
                </a:lnTo>
                <a:lnTo>
                  <a:pt x="3796957" y="569817"/>
                </a:lnTo>
                <a:lnTo>
                  <a:pt x="3796957" y="536242"/>
                </a:lnTo>
                <a:cubicBezTo>
                  <a:pt x="3796957" y="527470"/>
                  <a:pt x="3811225" y="481366"/>
                  <a:pt x="3839759" y="397929"/>
                </a:cubicBezTo>
                <a:lnTo>
                  <a:pt x="3854842" y="345100"/>
                </a:lnTo>
                <a:cubicBezTo>
                  <a:pt x="3802025" y="391899"/>
                  <a:pt x="3771071" y="425153"/>
                  <a:pt x="3761978" y="444863"/>
                </a:cubicBezTo>
                <a:lnTo>
                  <a:pt x="3764545" y="509045"/>
                </a:lnTo>
                <a:cubicBezTo>
                  <a:pt x="3764545" y="540200"/>
                  <a:pt x="3745037" y="566929"/>
                  <a:pt x="3706019" y="589232"/>
                </a:cubicBezTo>
                <a:lnTo>
                  <a:pt x="3684599" y="589232"/>
                </a:lnTo>
                <a:lnTo>
                  <a:pt x="3641075" y="570218"/>
                </a:lnTo>
                <a:lnTo>
                  <a:pt x="3618691" y="539491"/>
                </a:lnTo>
                <a:lnTo>
                  <a:pt x="3615723" y="524649"/>
                </a:lnTo>
                <a:cubicBezTo>
                  <a:pt x="3615723" y="516439"/>
                  <a:pt x="3639217" y="486394"/>
                  <a:pt x="3686203" y="434513"/>
                </a:cubicBezTo>
                <a:lnTo>
                  <a:pt x="3683676" y="410806"/>
                </a:lnTo>
                <a:lnTo>
                  <a:pt x="3683676" y="407878"/>
                </a:lnTo>
                <a:lnTo>
                  <a:pt x="3697917" y="343549"/>
                </a:lnTo>
                <a:lnTo>
                  <a:pt x="3677859" y="347587"/>
                </a:lnTo>
                <a:lnTo>
                  <a:pt x="3668593" y="334871"/>
                </a:lnTo>
                <a:lnTo>
                  <a:pt x="3668593" y="321432"/>
                </a:lnTo>
                <a:lnTo>
                  <a:pt x="3676523" y="306859"/>
                </a:lnTo>
                <a:lnTo>
                  <a:pt x="3665905" y="317381"/>
                </a:lnTo>
                <a:lnTo>
                  <a:pt x="3648763" y="317381"/>
                </a:lnTo>
                <a:lnTo>
                  <a:pt x="3645167" y="320550"/>
                </a:lnTo>
                <a:cubicBezTo>
                  <a:pt x="3641730" y="321807"/>
                  <a:pt x="3636997" y="322435"/>
                  <a:pt x="3630967" y="322435"/>
                </a:cubicBezTo>
                <a:cubicBezTo>
                  <a:pt x="3606738" y="322435"/>
                  <a:pt x="3591601" y="310321"/>
                  <a:pt x="3585557" y="286092"/>
                </a:cubicBezTo>
                <a:lnTo>
                  <a:pt x="3580463" y="270849"/>
                </a:lnTo>
                <a:lnTo>
                  <a:pt x="3580463" y="261181"/>
                </a:lnTo>
                <a:cubicBezTo>
                  <a:pt x="3591588" y="229679"/>
                  <a:pt x="3601710" y="213927"/>
                  <a:pt x="3610829" y="213927"/>
                </a:cubicBezTo>
                <a:lnTo>
                  <a:pt x="3626073" y="213927"/>
                </a:lnTo>
                <a:cubicBezTo>
                  <a:pt x="3626073" y="223020"/>
                  <a:pt x="3629576" y="228061"/>
                  <a:pt x="3636582" y="229050"/>
                </a:cubicBezTo>
                <a:lnTo>
                  <a:pt x="3639631" y="229050"/>
                </a:lnTo>
                <a:lnTo>
                  <a:pt x="3699882" y="209796"/>
                </a:lnTo>
                <a:lnTo>
                  <a:pt x="3717593" y="201612"/>
                </a:lnTo>
                <a:lnTo>
                  <a:pt x="3703973" y="201612"/>
                </a:lnTo>
                <a:lnTo>
                  <a:pt x="3699882" y="196558"/>
                </a:lnTo>
                <a:lnTo>
                  <a:pt x="3697154" y="201612"/>
                </a:lnTo>
                <a:lnTo>
                  <a:pt x="3677940" y="201612"/>
                </a:lnTo>
                <a:lnTo>
                  <a:pt x="3668593" y="192226"/>
                </a:lnTo>
                <a:lnTo>
                  <a:pt x="3668593" y="182157"/>
                </a:lnTo>
                <a:lnTo>
                  <a:pt x="3708867" y="151871"/>
                </a:lnTo>
                <a:cubicBezTo>
                  <a:pt x="3689613" y="136093"/>
                  <a:pt x="3677017" y="121331"/>
                  <a:pt x="3671080" y="107585"/>
                </a:cubicBezTo>
                <a:lnTo>
                  <a:pt x="3671080" y="98239"/>
                </a:lnTo>
                <a:cubicBezTo>
                  <a:pt x="3671080" y="90403"/>
                  <a:pt x="3692755" y="83664"/>
                  <a:pt x="3736105" y="78022"/>
                </a:cubicBezTo>
                <a:close/>
                <a:moveTo>
                  <a:pt x="3283763" y="72967"/>
                </a:moveTo>
                <a:cubicBezTo>
                  <a:pt x="3347731" y="72967"/>
                  <a:pt x="3379715" y="88358"/>
                  <a:pt x="3379715" y="119138"/>
                </a:cubicBezTo>
                <a:lnTo>
                  <a:pt x="3377229" y="119419"/>
                </a:lnTo>
                <a:lnTo>
                  <a:pt x="3379715" y="119700"/>
                </a:lnTo>
                <a:lnTo>
                  <a:pt x="3379715" y="136588"/>
                </a:lnTo>
                <a:lnTo>
                  <a:pt x="3373899" y="142485"/>
                </a:lnTo>
                <a:lnTo>
                  <a:pt x="3367160" y="145854"/>
                </a:lnTo>
                <a:cubicBezTo>
                  <a:pt x="3367160" y="154492"/>
                  <a:pt x="3364633" y="158811"/>
                  <a:pt x="3359578" y="158811"/>
                </a:cubicBezTo>
                <a:cubicBezTo>
                  <a:pt x="3359578" y="161565"/>
                  <a:pt x="3351047" y="168278"/>
                  <a:pt x="3333986" y="178948"/>
                </a:cubicBezTo>
                <a:lnTo>
                  <a:pt x="3320187" y="178948"/>
                </a:lnTo>
                <a:lnTo>
                  <a:pt x="3288817" y="169240"/>
                </a:lnTo>
                <a:lnTo>
                  <a:pt x="3291345" y="147860"/>
                </a:lnTo>
                <a:cubicBezTo>
                  <a:pt x="3291345" y="136708"/>
                  <a:pt x="3285515" y="131132"/>
                  <a:pt x="3273855" y="131132"/>
                </a:cubicBezTo>
                <a:cubicBezTo>
                  <a:pt x="3263693" y="131132"/>
                  <a:pt x="3258612" y="129448"/>
                  <a:pt x="3258612" y="126078"/>
                </a:cubicBezTo>
                <a:cubicBezTo>
                  <a:pt x="3239464" y="132389"/>
                  <a:pt x="3225491" y="139944"/>
                  <a:pt x="3216693" y="148742"/>
                </a:cubicBezTo>
                <a:lnTo>
                  <a:pt x="3207547" y="148742"/>
                </a:lnTo>
                <a:lnTo>
                  <a:pt x="3198201" y="139396"/>
                </a:lnTo>
                <a:lnTo>
                  <a:pt x="3198201" y="132215"/>
                </a:lnTo>
                <a:cubicBezTo>
                  <a:pt x="3229168" y="99429"/>
                  <a:pt x="3252394" y="83036"/>
                  <a:pt x="3267878" y="83036"/>
                </a:cubicBezTo>
                <a:cubicBezTo>
                  <a:pt x="3278468" y="80682"/>
                  <a:pt x="3283763" y="77326"/>
                  <a:pt x="3283763" y="72967"/>
                </a:cubicBezTo>
                <a:close/>
                <a:moveTo>
                  <a:pt x="1116466" y="62899"/>
                </a:moveTo>
                <a:lnTo>
                  <a:pt x="1128942" y="62899"/>
                </a:lnTo>
                <a:cubicBezTo>
                  <a:pt x="1153250" y="71002"/>
                  <a:pt x="1165405" y="78597"/>
                  <a:pt x="1165405" y="85683"/>
                </a:cubicBezTo>
                <a:lnTo>
                  <a:pt x="1165405" y="96675"/>
                </a:lnTo>
                <a:cubicBezTo>
                  <a:pt x="1123981" y="134515"/>
                  <a:pt x="1077342" y="157741"/>
                  <a:pt x="1025488" y="166352"/>
                </a:cubicBezTo>
                <a:lnTo>
                  <a:pt x="1011729" y="166352"/>
                </a:lnTo>
                <a:cubicBezTo>
                  <a:pt x="1002262" y="166352"/>
                  <a:pt x="992140" y="158824"/>
                  <a:pt x="981363" y="143768"/>
                </a:cubicBezTo>
                <a:lnTo>
                  <a:pt x="981363" y="125155"/>
                </a:lnTo>
                <a:cubicBezTo>
                  <a:pt x="983850" y="120181"/>
                  <a:pt x="1016569" y="103614"/>
                  <a:pt x="1079521" y="75454"/>
                </a:cubicBezTo>
                <a:cubicBezTo>
                  <a:pt x="1079521" y="71229"/>
                  <a:pt x="1091836" y="67044"/>
                  <a:pt x="1116466" y="62899"/>
                </a:cubicBezTo>
                <a:close/>
                <a:moveTo>
                  <a:pt x="1640472" y="60572"/>
                </a:moveTo>
                <a:lnTo>
                  <a:pt x="1623242" y="115729"/>
                </a:lnTo>
                <a:cubicBezTo>
                  <a:pt x="1632910" y="114258"/>
                  <a:pt x="1641912" y="112102"/>
                  <a:pt x="1650249" y="109260"/>
                </a:cubicBezTo>
                <a:lnTo>
                  <a:pt x="1671844" y="99333"/>
                </a:lnTo>
                <a:close/>
                <a:moveTo>
                  <a:pt x="3014439" y="55317"/>
                </a:moveTo>
                <a:lnTo>
                  <a:pt x="3080185" y="60853"/>
                </a:lnTo>
                <a:cubicBezTo>
                  <a:pt x="3080185" y="66977"/>
                  <a:pt x="3084852" y="71590"/>
                  <a:pt x="3094185" y="74692"/>
                </a:cubicBezTo>
                <a:cubicBezTo>
                  <a:pt x="3101245" y="94107"/>
                  <a:pt x="3114844" y="112185"/>
                  <a:pt x="3134981" y="128926"/>
                </a:cubicBezTo>
                <a:cubicBezTo>
                  <a:pt x="3140945" y="145319"/>
                  <a:pt x="3148994" y="153516"/>
                  <a:pt x="3159129" y="153516"/>
                </a:cubicBezTo>
                <a:cubicBezTo>
                  <a:pt x="3188733" y="161405"/>
                  <a:pt x="3203535" y="174027"/>
                  <a:pt x="3203535" y="191383"/>
                </a:cubicBezTo>
                <a:lnTo>
                  <a:pt x="3203535" y="208993"/>
                </a:lnTo>
                <a:cubicBezTo>
                  <a:pt x="3203535" y="215786"/>
                  <a:pt x="3201022" y="222084"/>
                  <a:pt x="3195994" y="227887"/>
                </a:cubicBezTo>
                <a:cubicBezTo>
                  <a:pt x="3200808" y="236097"/>
                  <a:pt x="3206658" y="245106"/>
                  <a:pt x="3213544" y="254914"/>
                </a:cubicBezTo>
                <a:lnTo>
                  <a:pt x="3236635" y="285829"/>
                </a:lnTo>
                <a:lnTo>
                  <a:pt x="3240731" y="281830"/>
                </a:lnTo>
                <a:cubicBezTo>
                  <a:pt x="3245605" y="277224"/>
                  <a:pt x="3252916" y="270541"/>
                  <a:pt x="3262663" y="261783"/>
                </a:cubicBezTo>
                <a:cubicBezTo>
                  <a:pt x="3292053" y="261783"/>
                  <a:pt x="3306749" y="277748"/>
                  <a:pt x="3306749" y="309679"/>
                </a:cubicBezTo>
                <a:lnTo>
                  <a:pt x="3306749" y="356372"/>
                </a:lnTo>
                <a:cubicBezTo>
                  <a:pt x="3317499" y="368673"/>
                  <a:pt x="3349670" y="394921"/>
                  <a:pt x="3403262" y="435115"/>
                </a:cubicBezTo>
                <a:lnTo>
                  <a:pt x="3432585" y="469773"/>
                </a:lnTo>
                <a:lnTo>
                  <a:pt x="3432585" y="477716"/>
                </a:lnTo>
                <a:cubicBezTo>
                  <a:pt x="3422049" y="496703"/>
                  <a:pt x="3411138" y="506197"/>
                  <a:pt x="3399853" y="506197"/>
                </a:cubicBezTo>
                <a:cubicBezTo>
                  <a:pt x="3399853" y="509540"/>
                  <a:pt x="3390319" y="511211"/>
                  <a:pt x="3371251" y="511211"/>
                </a:cubicBezTo>
                <a:cubicBezTo>
                  <a:pt x="3324853" y="466551"/>
                  <a:pt x="3296827" y="440544"/>
                  <a:pt x="3287173" y="433190"/>
                </a:cubicBezTo>
                <a:lnTo>
                  <a:pt x="3274015" y="462473"/>
                </a:lnTo>
                <a:cubicBezTo>
                  <a:pt x="3274015" y="479374"/>
                  <a:pt x="3254507" y="498976"/>
                  <a:pt x="3215489" y="521280"/>
                </a:cubicBezTo>
                <a:lnTo>
                  <a:pt x="3203375" y="521280"/>
                </a:lnTo>
                <a:cubicBezTo>
                  <a:pt x="3186393" y="521280"/>
                  <a:pt x="3172915" y="508323"/>
                  <a:pt x="3162940" y="482409"/>
                </a:cubicBezTo>
                <a:lnTo>
                  <a:pt x="3162940" y="473223"/>
                </a:lnTo>
                <a:lnTo>
                  <a:pt x="3173169" y="473223"/>
                </a:lnTo>
                <a:lnTo>
                  <a:pt x="3190900" y="473143"/>
                </a:lnTo>
                <a:cubicBezTo>
                  <a:pt x="3200901" y="457365"/>
                  <a:pt x="3211719" y="424017"/>
                  <a:pt x="3223352" y="373099"/>
                </a:cubicBezTo>
                <a:lnTo>
                  <a:pt x="3214848" y="360182"/>
                </a:lnTo>
                <a:cubicBezTo>
                  <a:pt x="3208376" y="386363"/>
                  <a:pt x="3191100" y="412611"/>
                  <a:pt x="3163021" y="438926"/>
                </a:cubicBezTo>
                <a:cubicBezTo>
                  <a:pt x="3138311" y="460106"/>
                  <a:pt x="3116796" y="471619"/>
                  <a:pt x="3098477" y="473464"/>
                </a:cubicBezTo>
                <a:lnTo>
                  <a:pt x="3066587" y="473464"/>
                </a:lnTo>
                <a:lnTo>
                  <a:pt x="3057241" y="464077"/>
                </a:lnTo>
                <a:lnTo>
                  <a:pt x="3057241" y="454049"/>
                </a:lnTo>
                <a:cubicBezTo>
                  <a:pt x="3084090" y="430542"/>
                  <a:pt x="3097515" y="411528"/>
                  <a:pt x="3097515" y="397007"/>
                </a:cubicBezTo>
                <a:cubicBezTo>
                  <a:pt x="3110097" y="375172"/>
                  <a:pt x="3119534" y="357829"/>
                  <a:pt x="3125825" y="344979"/>
                </a:cubicBezTo>
                <a:lnTo>
                  <a:pt x="3132417" y="330165"/>
                </a:lnTo>
                <a:lnTo>
                  <a:pt x="3078099" y="380319"/>
                </a:lnTo>
                <a:lnTo>
                  <a:pt x="3067469" y="380319"/>
                </a:lnTo>
                <a:cubicBezTo>
                  <a:pt x="3057281" y="380319"/>
                  <a:pt x="3052186" y="365999"/>
                  <a:pt x="3052186" y="337358"/>
                </a:cubicBezTo>
                <a:cubicBezTo>
                  <a:pt x="3080720" y="323933"/>
                  <a:pt x="3094987" y="303608"/>
                  <a:pt x="3094987" y="276385"/>
                </a:cubicBezTo>
                <a:lnTo>
                  <a:pt x="3112597" y="231016"/>
                </a:lnTo>
                <a:lnTo>
                  <a:pt x="3112597" y="230855"/>
                </a:lnTo>
                <a:cubicBezTo>
                  <a:pt x="3108586" y="221495"/>
                  <a:pt x="3104080" y="215104"/>
                  <a:pt x="3099079" y="211681"/>
                </a:cubicBezTo>
                <a:cubicBezTo>
                  <a:pt x="3079183" y="217805"/>
                  <a:pt x="3061974" y="228836"/>
                  <a:pt x="3047453" y="244775"/>
                </a:cubicBezTo>
                <a:lnTo>
                  <a:pt x="3047453" y="248465"/>
                </a:lnTo>
                <a:lnTo>
                  <a:pt x="3052507" y="256007"/>
                </a:lnTo>
                <a:lnTo>
                  <a:pt x="3052507" y="329495"/>
                </a:lnTo>
                <a:lnTo>
                  <a:pt x="3032289" y="524087"/>
                </a:lnTo>
                <a:lnTo>
                  <a:pt x="3032370" y="528540"/>
                </a:lnTo>
                <a:lnTo>
                  <a:pt x="3027315" y="536041"/>
                </a:lnTo>
                <a:lnTo>
                  <a:pt x="3027315" y="540454"/>
                </a:lnTo>
                <a:lnTo>
                  <a:pt x="3032370" y="547995"/>
                </a:lnTo>
                <a:lnTo>
                  <a:pt x="3032370" y="559027"/>
                </a:lnTo>
                <a:cubicBezTo>
                  <a:pt x="3028653" y="559027"/>
                  <a:pt x="3026112" y="571515"/>
                  <a:pt x="3024748" y="596493"/>
                </a:cubicBezTo>
                <a:lnTo>
                  <a:pt x="3027315" y="611977"/>
                </a:lnTo>
                <a:lnTo>
                  <a:pt x="3020376" y="619438"/>
                </a:lnTo>
                <a:lnTo>
                  <a:pt x="2996989" y="619438"/>
                </a:lnTo>
                <a:cubicBezTo>
                  <a:pt x="2983966" y="619438"/>
                  <a:pt x="2973001" y="576570"/>
                  <a:pt x="2964096" y="490833"/>
                </a:cubicBezTo>
                <a:lnTo>
                  <a:pt x="2985676" y="490833"/>
                </a:lnTo>
                <a:lnTo>
                  <a:pt x="2984233" y="450639"/>
                </a:lnTo>
                <a:lnTo>
                  <a:pt x="2984233" y="409843"/>
                </a:lnTo>
                <a:lnTo>
                  <a:pt x="2986761" y="402904"/>
                </a:lnTo>
                <a:lnTo>
                  <a:pt x="2984233" y="391230"/>
                </a:lnTo>
                <a:lnTo>
                  <a:pt x="2984233" y="261863"/>
                </a:lnTo>
                <a:lnTo>
                  <a:pt x="2979219" y="254322"/>
                </a:lnTo>
                <a:lnTo>
                  <a:pt x="2979219" y="206771"/>
                </a:lnTo>
                <a:lnTo>
                  <a:pt x="2978407" y="205992"/>
                </a:lnTo>
                <a:cubicBezTo>
                  <a:pt x="2975579" y="199669"/>
                  <a:pt x="2974165" y="183862"/>
                  <a:pt x="2974165" y="158570"/>
                </a:cubicBezTo>
                <a:cubicBezTo>
                  <a:pt x="2979192" y="158570"/>
                  <a:pt x="2981706" y="154840"/>
                  <a:pt x="2981706" y="147378"/>
                </a:cubicBezTo>
                <a:lnTo>
                  <a:pt x="3032049" y="89454"/>
                </a:lnTo>
                <a:lnTo>
                  <a:pt x="3014439" y="73930"/>
                </a:lnTo>
                <a:close/>
                <a:moveTo>
                  <a:pt x="1643379" y="51266"/>
                </a:moveTo>
                <a:lnTo>
                  <a:pt x="1642803" y="53111"/>
                </a:lnTo>
                <a:lnTo>
                  <a:pt x="1643379" y="53111"/>
                </a:lnTo>
                <a:close/>
                <a:moveTo>
                  <a:pt x="325564" y="47816"/>
                </a:moveTo>
                <a:lnTo>
                  <a:pt x="344257" y="47816"/>
                </a:lnTo>
                <a:lnTo>
                  <a:pt x="357735" y="64704"/>
                </a:lnTo>
                <a:lnTo>
                  <a:pt x="357735" y="75615"/>
                </a:lnTo>
                <a:cubicBezTo>
                  <a:pt x="357735" y="94950"/>
                  <a:pt x="354379" y="113843"/>
                  <a:pt x="347666" y="132296"/>
                </a:cubicBezTo>
                <a:lnTo>
                  <a:pt x="346860" y="135271"/>
                </a:lnTo>
                <a:lnTo>
                  <a:pt x="349584" y="132594"/>
                </a:lnTo>
                <a:cubicBezTo>
                  <a:pt x="351361" y="131459"/>
                  <a:pt x="353182" y="130892"/>
                  <a:pt x="355047" y="130892"/>
                </a:cubicBezTo>
                <a:lnTo>
                  <a:pt x="360262" y="130892"/>
                </a:lnTo>
                <a:lnTo>
                  <a:pt x="380399" y="143447"/>
                </a:lnTo>
                <a:cubicBezTo>
                  <a:pt x="393049" y="143447"/>
                  <a:pt x="401205" y="151711"/>
                  <a:pt x="404869" y="168238"/>
                </a:cubicBezTo>
                <a:lnTo>
                  <a:pt x="409241" y="168599"/>
                </a:lnTo>
                <a:lnTo>
                  <a:pt x="422519" y="161097"/>
                </a:lnTo>
                <a:lnTo>
                  <a:pt x="430301" y="161097"/>
                </a:lnTo>
                <a:cubicBezTo>
                  <a:pt x="444020" y="167943"/>
                  <a:pt x="450879" y="176367"/>
                  <a:pt x="450879" y="186369"/>
                </a:cubicBezTo>
                <a:lnTo>
                  <a:pt x="450879" y="197521"/>
                </a:lnTo>
                <a:lnTo>
                  <a:pt x="443619" y="219222"/>
                </a:lnTo>
                <a:cubicBezTo>
                  <a:pt x="434633" y="219222"/>
                  <a:pt x="429352" y="231043"/>
                  <a:pt x="427774" y="254683"/>
                </a:cubicBezTo>
                <a:cubicBezTo>
                  <a:pt x="419671" y="257946"/>
                  <a:pt x="415619" y="262799"/>
                  <a:pt x="415619" y="269244"/>
                </a:cubicBezTo>
                <a:cubicBezTo>
                  <a:pt x="425701" y="296067"/>
                  <a:pt x="430742" y="314305"/>
                  <a:pt x="430742" y="323960"/>
                </a:cubicBezTo>
                <a:cubicBezTo>
                  <a:pt x="437241" y="333694"/>
                  <a:pt x="445972" y="356599"/>
                  <a:pt x="456937" y="392675"/>
                </a:cubicBezTo>
                <a:cubicBezTo>
                  <a:pt x="460172" y="392675"/>
                  <a:pt x="466337" y="406327"/>
                  <a:pt x="475429" y="433631"/>
                </a:cubicBezTo>
                <a:cubicBezTo>
                  <a:pt x="483960" y="442162"/>
                  <a:pt x="489643" y="452832"/>
                  <a:pt x="492477" y="465642"/>
                </a:cubicBezTo>
                <a:cubicBezTo>
                  <a:pt x="493962" y="465642"/>
                  <a:pt x="500079" y="472253"/>
                  <a:pt x="510829" y="485475"/>
                </a:cubicBezTo>
                <a:lnTo>
                  <a:pt x="519474" y="496322"/>
                </a:lnTo>
                <a:lnTo>
                  <a:pt x="523566" y="485458"/>
                </a:lnTo>
                <a:lnTo>
                  <a:pt x="523566" y="467286"/>
                </a:lnTo>
                <a:lnTo>
                  <a:pt x="528580" y="459745"/>
                </a:lnTo>
                <a:lnTo>
                  <a:pt x="528580" y="446347"/>
                </a:lnTo>
                <a:lnTo>
                  <a:pt x="526093" y="416783"/>
                </a:lnTo>
                <a:lnTo>
                  <a:pt x="528511" y="414130"/>
                </a:lnTo>
                <a:lnTo>
                  <a:pt x="523966" y="400457"/>
                </a:lnTo>
                <a:lnTo>
                  <a:pt x="523566" y="400457"/>
                </a:lnTo>
                <a:lnTo>
                  <a:pt x="523566" y="399253"/>
                </a:lnTo>
                <a:lnTo>
                  <a:pt x="523566" y="390147"/>
                </a:lnTo>
                <a:lnTo>
                  <a:pt x="523566" y="380079"/>
                </a:lnTo>
                <a:lnTo>
                  <a:pt x="549038" y="380079"/>
                </a:lnTo>
                <a:lnTo>
                  <a:pt x="549038" y="394731"/>
                </a:lnTo>
                <a:lnTo>
                  <a:pt x="553593" y="412679"/>
                </a:lnTo>
                <a:cubicBezTo>
                  <a:pt x="559555" y="433232"/>
                  <a:pt x="566247" y="447851"/>
                  <a:pt x="573668" y="456536"/>
                </a:cubicBezTo>
                <a:cubicBezTo>
                  <a:pt x="584097" y="479107"/>
                  <a:pt x="589312" y="494764"/>
                  <a:pt x="589312" y="503509"/>
                </a:cubicBezTo>
                <a:lnTo>
                  <a:pt x="589312" y="520076"/>
                </a:lnTo>
                <a:cubicBezTo>
                  <a:pt x="577679" y="547113"/>
                  <a:pt x="566153" y="561781"/>
                  <a:pt x="554734" y="564081"/>
                </a:cubicBezTo>
                <a:lnTo>
                  <a:pt x="512695" y="564081"/>
                </a:lnTo>
                <a:cubicBezTo>
                  <a:pt x="464558" y="514153"/>
                  <a:pt x="440490" y="483773"/>
                  <a:pt x="440490" y="472942"/>
                </a:cubicBezTo>
                <a:lnTo>
                  <a:pt x="437243" y="467524"/>
                </a:lnTo>
                <a:lnTo>
                  <a:pt x="423762" y="481005"/>
                </a:lnTo>
                <a:lnTo>
                  <a:pt x="390308" y="481005"/>
                </a:lnTo>
                <a:lnTo>
                  <a:pt x="382766" y="475991"/>
                </a:lnTo>
                <a:lnTo>
                  <a:pt x="380961" y="475991"/>
                </a:lnTo>
                <a:cubicBezTo>
                  <a:pt x="377618" y="479334"/>
                  <a:pt x="372577" y="481005"/>
                  <a:pt x="365838" y="481005"/>
                </a:cubicBezTo>
                <a:cubicBezTo>
                  <a:pt x="363298" y="489937"/>
                  <a:pt x="357535" y="500006"/>
                  <a:pt x="348549" y="511211"/>
                </a:cubicBezTo>
                <a:lnTo>
                  <a:pt x="319827" y="511211"/>
                </a:lnTo>
                <a:cubicBezTo>
                  <a:pt x="311323" y="511211"/>
                  <a:pt x="307071" y="508697"/>
                  <a:pt x="307071" y="503670"/>
                </a:cubicBezTo>
                <a:lnTo>
                  <a:pt x="306951" y="503670"/>
                </a:lnTo>
                <a:cubicBezTo>
                  <a:pt x="298554" y="520437"/>
                  <a:pt x="291093" y="528821"/>
                  <a:pt x="284567" y="528821"/>
                </a:cubicBezTo>
                <a:lnTo>
                  <a:pt x="278711" y="528821"/>
                </a:lnTo>
                <a:lnTo>
                  <a:pt x="270969" y="518752"/>
                </a:lnTo>
                <a:lnTo>
                  <a:pt x="259296" y="528821"/>
                </a:lnTo>
                <a:lnTo>
                  <a:pt x="250551" y="528821"/>
                </a:lnTo>
                <a:lnTo>
                  <a:pt x="236591" y="511412"/>
                </a:lnTo>
                <a:lnTo>
                  <a:pt x="236591" y="495486"/>
                </a:lnTo>
                <a:lnTo>
                  <a:pt x="239119" y="478478"/>
                </a:lnTo>
                <a:cubicBezTo>
                  <a:pt x="239734" y="483211"/>
                  <a:pt x="230601" y="487744"/>
                  <a:pt x="211721" y="492077"/>
                </a:cubicBezTo>
                <a:cubicBezTo>
                  <a:pt x="211721" y="494056"/>
                  <a:pt x="201077" y="496823"/>
                  <a:pt x="179790" y="500380"/>
                </a:cubicBezTo>
                <a:cubicBezTo>
                  <a:pt x="176314" y="512628"/>
                  <a:pt x="170965" y="518752"/>
                  <a:pt x="163745" y="518752"/>
                </a:cubicBezTo>
                <a:lnTo>
                  <a:pt x="156203" y="518752"/>
                </a:lnTo>
                <a:cubicBezTo>
                  <a:pt x="136975" y="518752"/>
                  <a:pt x="123176" y="501142"/>
                  <a:pt x="114806" y="465922"/>
                </a:cubicBezTo>
                <a:cubicBezTo>
                  <a:pt x="113308" y="465922"/>
                  <a:pt x="111767" y="464662"/>
                  <a:pt x="110183" y="462142"/>
                </a:cubicBezTo>
                <a:lnTo>
                  <a:pt x="109764" y="461321"/>
                </a:lnTo>
                <a:lnTo>
                  <a:pt x="106262" y="467798"/>
                </a:lnTo>
                <a:cubicBezTo>
                  <a:pt x="103694" y="471575"/>
                  <a:pt x="101100" y="473464"/>
                  <a:pt x="98479" y="473464"/>
                </a:cubicBezTo>
                <a:cubicBezTo>
                  <a:pt x="98479" y="489162"/>
                  <a:pt x="76764" y="516011"/>
                  <a:pt x="33335" y="554012"/>
                </a:cubicBezTo>
                <a:lnTo>
                  <a:pt x="9346" y="554012"/>
                </a:lnTo>
                <a:lnTo>
                  <a:pt x="0" y="544586"/>
                </a:lnTo>
                <a:lnTo>
                  <a:pt x="0" y="532592"/>
                </a:lnTo>
                <a:cubicBezTo>
                  <a:pt x="28802" y="496997"/>
                  <a:pt x="63246" y="435757"/>
                  <a:pt x="103333" y="348870"/>
                </a:cubicBezTo>
                <a:cubicBezTo>
                  <a:pt x="123390" y="300439"/>
                  <a:pt x="133419" y="272333"/>
                  <a:pt x="133419" y="264551"/>
                </a:cubicBezTo>
                <a:cubicBezTo>
                  <a:pt x="125048" y="274606"/>
                  <a:pt x="112506" y="279634"/>
                  <a:pt x="95792" y="279634"/>
                </a:cubicBezTo>
                <a:lnTo>
                  <a:pt x="83196" y="279634"/>
                </a:lnTo>
                <a:cubicBezTo>
                  <a:pt x="59395" y="279634"/>
                  <a:pt x="40047" y="259162"/>
                  <a:pt x="25151" y="218220"/>
                </a:cubicBezTo>
                <a:lnTo>
                  <a:pt x="25151" y="206506"/>
                </a:lnTo>
                <a:cubicBezTo>
                  <a:pt x="25151" y="200516"/>
                  <a:pt x="50423" y="193001"/>
                  <a:pt x="100966" y="183962"/>
                </a:cubicBezTo>
                <a:lnTo>
                  <a:pt x="162742" y="160255"/>
                </a:lnTo>
                <a:cubicBezTo>
                  <a:pt x="170203" y="149050"/>
                  <a:pt x="186650" y="143447"/>
                  <a:pt x="212082" y="143447"/>
                </a:cubicBezTo>
                <a:cubicBezTo>
                  <a:pt x="233663" y="159145"/>
                  <a:pt x="244454" y="169254"/>
                  <a:pt x="244454" y="173773"/>
                </a:cubicBezTo>
                <a:lnTo>
                  <a:pt x="244454" y="182398"/>
                </a:lnTo>
                <a:cubicBezTo>
                  <a:pt x="240121" y="195475"/>
                  <a:pt x="231069" y="205463"/>
                  <a:pt x="217297" y="212363"/>
                </a:cubicBezTo>
                <a:cubicBezTo>
                  <a:pt x="208177" y="230548"/>
                  <a:pt x="200248" y="250565"/>
                  <a:pt x="193509" y="272413"/>
                </a:cubicBezTo>
                <a:lnTo>
                  <a:pt x="148221" y="383441"/>
                </a:lnTo>
                <a:lnTo>
                  <a:pt x="160896" y="368727"/>
                </a:lnTo>
                <a:cubicBezTo>
                  <a:pt x="170337" y="359500"/>
                  <a:pt x="178787" y="354887"/>
                  <a:pt x="186248" y="354887"/>
                </a:cubicBezTo>
                <a:cubicBezTo>
                  <a:pt x="186248" y="349245"/>
                  <a:pt x="205169" y="341703"/>
                  <a:pt x="243009" y="332263"/>
                </a:cubicBezTo>
                <a:lnTo>
                  <a:pt x="255004" y="332263"/>
                </a:lnTo>
                <a:lnTo>
                  <a:pt x="260499" y="332183"/>
                </a:lnTo>
                <a:lnTo>
                  <a:pt x="261783" y="327610"/>
                </a:lnTo>
                <a:lnTo>
                  <a:pt x="259256" y="310802"/>
                </a:lnTo>
                <a:lnTo>
                  <a:pt x="259256" y="276184"/>
                </a:lnTo>
                <a:lnTo>
                  <a:pt x="244173" y="240884"/>
                </a:lnTo>
                <a:lnTo>
                  <a:pt x="244173" y="221509"/>
                </a:lnTo>
                <a:cubicBezTo>
                  <a:pt x="261422" y="221509"/>
                  <a:pt x="275716" y="188295"/>
                  <a:pt x="287054" y="121866"/>
                </a:cubicBezTo>
                <a:lnTo>
                  <a:pt x="289461" y="119459"/>
                </a:lnTo>
                <a:lnTo>
                  <a:pt x="289461" y="103815"/>
                </a:lnTo>
                <a:lnTo>
                  <a:pt x="276866" y="88692"/>
                </a:lnTo>
                <a:lnTo>
                  <a:pt x="276866" y="74492"/>
                </a:lnTo>
                <a:cubicBezTo>
                  <a:pt x="283204" y="66068"/>
                  <a:pt x="299436" y="57176"/>
                  <a:pt x="325564" y="47816"/>
                </a:cubicBezTo>
                <a:close/>
                <a:moveTo>
                  <a:pt x="5078189" y="45289"/>
                </a:moveTo>
                <a:cubicBezTo>
                  <a:pt x="5101481" y="49541"/>
                  <a:pt x="5113128" y="57884"/>
                  <a:pt x="5113128" y="70320"/>
                </a:cubicBezTo>
                <a:lnTo>
                  <a:pt x="5115655" y="80428"/>
                </a:lnTo>
                <a:lnTo>
                  <a:pt x="5113128" y="95632"/>
                </a:lnTo>
                <a:cubicBezTo>
                  <a:pt x="5126393" y="95632"/>
                  <a:pt x="5138145" y="103815"/>
                  <a:pt x="5148388" y="120181"/>
                </a:cubicBezTo>
                <a:lnTo>
                  <a:pt x="5148388" y="138955"/>
                </a:lnTo>
                <a:cubicBezTo>
                  <a:pt x="5144269" y="165617"/>
                  <a:pt x="5132717" y="178948"/>
                  <a:pt x="5113729" y="178948"/>
                </a:cubicBezTo>
                <a:lnTo>
                  <a:pt x="5111203" y="181475"/>
                </a:lnTo>
                <a:cubicBezTo>
                  <a:pt x="5108823" y="181475"/>
                  <a:pt x="5106108" y="183829"/>
                  <a:pt x="5103059" y="188535"/>
                </a:cubicBezTo>
                <a:lnTo>
                  <a:pt x="5105587" y="190060"/>
                </a:lnTo>
                <a:lnTo>
                  <a:pt x="5105587" y="203257"/>
                </a:lnTo>
                <a:lnTo>
                  <a:pt x="5103059" y="226483"/>
                </a:lnTo>
                <a:lnTo>
                  <a:pt x="5146061" y="203859"/>
                </a:lnTo>
                <a:lnTo>
                  <a:pt x="5157133" y="203859"/>
                </a:lnTo>
                <a:lnTo>
                  <a:pt x="5171013" y="217738"/>
                </a:lnTo>
                <a:lnTo>
                  <a:pt x="5171013" y="235148"/>
                </a:lnTo>
                <a:cubicBezTo>
                  <a:pt x="5168552" y="245176"/>
                  <a:pt x="5154432" y="254790"/>
                  <a:pt x="5128652" y="263989"/>
                </a:cubicBezTo>
                <a:lnTo>
                  <a:pt x="5057771" y="299410"/>
                </a:lnTo>
                <a:cubicBezTo>
                  <a:pt x="5057771" y="307914"/>
                  <a:pt x="5044895" y="318103"/>
                  <a:pt x="5019141" y="329977"/>
                </a:cubicBezTo>
                <a:cubicBezTo>
                  <a:pt x="5018045" y="329977"/>
                  <a:pt x="5017497" y="331006"/>
                  <a:pt x="5017497" y="333065"/>
                </a:cubicBezTo>
                <a:lnTo>
                  <a:pt x="5010517" y="340045"/>
                </a:lnTo>
                <a:lnTo>
                  <a:pt x="4988213" y="340045"/>
                </a:lnTo>
                <a:lnTo>
                  <a:pt x="4951629" y="327449"/>
                </a:lnTo>
                <a:lnTo>
                  <a:pt x="4939395" y="329977"/>
                </a:lnTo>
                <a:lnTo>
                  <a:pt x="4931613" y="322957"/>
                </a:lnTo>
                <a:lnTo>
                  <a:pt x="4931613" y="314733"/>
                </a:lnTo>
                <a:cubicBezTo>
                  <a:pt x="4931613" y="306898"/>
                  <a:pt x="4946749" y="301081"/>
                  <a:pt x="4977022" y="297284"/>
                </a:cubicBezTo>
                <a:cubicBezTo>
                  <a:pt x="4997613" y="289368"/>
                  <a:pt x="5020184" y="277535"/>
                  <a:pt x="5044734" y="261783"/>
                </a:cubicBezTo>
                <a:cubicBezTo>
                  <a:pt x="5049922" y="261783"/>
                  <a:pt x="5054161" y="259055"/>
                  <a:pt x="5057450" y="253600"/>
                </a:cubicBezTo>
                <a:lnTo>
                  <a:pt x="5057450" y="225921"/>
                </a:lnTo>
                <a:lnTo>
                  <a:pt x="5059977" y="217096"/>
                </a:lnTo>
                <a:lnTo>
                  <a:pt x="5057450" y="209916"/>
                </a:lnTo>
                <a:lnTo>
                  <a:pt x="5059977" y="196558"/>
                </a:lnTo>
                <a:lnTo>
                  <a:pt x="5063868" y="196558"/>
                </a:lnTo>
                <a:cubicBezTo>
                  <a:pt x="5024343" y="187171"/>
                  <a:pt x="5004580" y="177892"/>
                  <a:pt x="5004580" y="168719"/>
                </a:cubicBezTo>
                <a:lnTo>
                  <a:pt x="5004580" y="160175"/>
                </a:lnTo>
                <a:cubicBezTo>
                  <a:pt x="5010437" y="152834"/>
                  <a:pt x="5022761" y="142327"/>
                  <a:pt x="5041555" y="128653"/>
                </a:cubicBezTo>
                <a:lnTo>
                  <a:pt x="5062502" y="113925"/>
                </a:lnTo>
                <a:lnTo>
                  <a:pt x="5059977" y="75615"/>
                </a:lnTo>
                <a:cubicBezTo>
                  <a:pt x="5061983" y="55397"/>
                  <a:pt x="5068053" y="45289"/>
                  <a:pt x="5078189" y="45289"/>
                </a:cubicBezTo>
                <a:close/>
                <a:moveTo>
                  <a:pt x="2283333" y="42762"/>
                </a:moveTo>
                <a:lnTo>
                  <a:pt x="2309969" y="42762"/>
                </a:lnTo>
                <a:cubicBezTo>
                  <a:pt x="2317965" y="42762"/>
                  <a:pt x="2323059" y="50597"/>
                  <a:pt x="2325252" y="66268"/>
                </a:cubicBezTo>
                <a:lnTo>
                  <a:pt x="2310129" y="118256"/>
                </a:lnTo>
                <a:lnTo>
                  <a:pt x="2342100" y="92382"/>
                </a:lnTo>
                <a:lnTo>
                  <a:pt x="2364603" y="75494"/>
                </a:lnTo>
                <a:lnTo>
                  <a:pt x="2388391" y="75494"/>
                </a:lnTo>
                <a:cubicBezTo>
                  <a:pt x="2406710" y="87716"/>
                  <a:pt x="2415869" y="98653"/>
                  <a:pt x="2415869" y="108308"/>
                </a:cubicBezTo>
                <a:lnTo>
                  <a:pt x="2415869" y="114124"/>
                </a:lnTo>
                <a:lnTo>
                  <a:pt x="2375595" y="151871"/>
                </a:lnTo>
                <a:cubicBezTo>
                  <a:pt x="2375595" y="154679"/>
                  <a:pt x="2363481" y="172516"/>
                  <a:pt x="2339252" y="205383"/>
                </a:cubicBezTo>
                <a:lnTo>
                  <a:pt x="2335063" y="215067"/>
                </a:lnTo>
                <a:lnTo>
                  <a:pt x="2338690" y="211440"/>
                </a:lnTo>
                <a:lnTo>
                  <a:pt x="2372546" y="211440"/>
                </a:lnTo>
                <a:cubicBezTo>
                  <a:pt x="2398059" y="213553"/>
                  <a:pt x="2410815" y="221175"/>
                  <a:pt x="2410815" y="234305"/>
                </a:cubicBezTo>
                <a:lnTo>
                  <a:pt x="2413342" y="255044"/>
                </a:lnTo>
                <a:cubicBezTo>
                  <a:pt x="2404497" y="262305"/>
                  <a:pt x="2390823" y="266842"/>
                  <a:pt x="2372321" y="268658"/>
                </a:cubicBezTo>
                <a:lnTo>
                  <a:pt x="2362922" y="269082"/>
                </a:lnTo>
                <a:lnTo>
                  <a:pt x="2366740" y="271812"/>
                </a:lnTo>
                <a:cubicBezTo>
                  <a:pt x="2370959" y="276839"/>
                  <a:pt x="2373068" y="284381"/>
                  <a:pt x="2373068" y="294436"/>
                </a:cubicBezTo>
                <a:cubicBezTo>
                  <a:pt x="2377507" y="287750"/>
                  <a:pt x="2385008" y="284407"/>
                  <a:pt x="2395571" y="284407"/>
                </a:cubicBezTo>
                <a:lnTo>
                  <a:pt x="2400586" y="284407"/>
                </a:lnTo>
                <a:cubicBezTo>
                  <a:pt x="2416364" y="284407"/>
                  <a:pt x="2425643" y="288646"/>
                  <a:pt x="2428425" y="297123"/>
                </a:cubicBezTo>
                <a:lnTo>
                  <a:pt x="2428425" y="313089"/>
                </a:lnTo>
                <a:cubicBezTo>
                  <a:pt x="2408475" y="331060"/>
                  <a:pt x="2392737" y="340045"/>
                  <a:pt x="2381211" y="340045"/>
                </a:cubicBezTo>
                <a:lnTo>
                  <a:pt x="2378844" y="342412"/>
                </a:lnTo>
                <a:lnTo>
                  <a:pt x="2389522" y="343380"/>
                </a:lnTo>
                <a:cubicBezTo>
                  <a:pt x="2400388" y="345476"/>
                  <a:pt x="2409170" y="350715"/>
                  <a:pt x="2415869" y="359099"/>
                </a:cubicBezTo>
                <a:lnTo>
                  <a:pt x="2415869" y="365197"/>
                </a:lnTo>
                <a:lnTo>
                  <a:pt x="2384243" y="398874"/>
                </a:lnTo>
                <a:lnTo>
                  <a:pt x="2400947" y="392594"/>
                </a:lnTo>
                <a:cubicBezTo>
                  <a:pt x="2421967" y="402329"/>
                  <a:pt x="2433653" y="410739"/>
                  <a:pt x="2436006" y="417826"/>
                </a:cubicBezTo>
                <a:lnTo>
                  <a:pt x="2436006" y="430502"/>
                </a:lnTo>
                <a:cubicBezTo>
                  <a:pt x="2436006" y="440076"/>
                  <a:pt x="2424253" y="446534"/>
                  <a:pt x="2400746" y="449877"/>
                </a:cubicBezTo>
                <a:cubicBezTo>
                  <a:pt x="2400746" y="453220"/>
                  <a:pt x="2393231" y="455961"/>
                  <a:pt x="2378202" y="458100"/>
                </a:cubicBezTo>
                <a:lnTo>
                  <a:pt x="2329985" y="488547"/>
                </a:lnTo>
                <a:lnTo>
                  <a:pt x="2311653" y="488547"/>
                </a:lnTo>
                <a:lnTo>
                  <a:pt x="2299780" y="476673"/>
                </a:lnTo>
                <a:lnTo>
                  <a:pt x="2299780" y="455693"/>
                </a:lnTo>
                <a:cubicBezTo>
                  <a:pt x="2299780" y="450097"/>
                  <a:pt x="2305443" y="439049"/>
                  <a:pt x="2316771" y="422547"/>
                </a:cubicBezTo>
                <a:lnTo>
                  <a:pt x="2329489" y="404915"/>
                </a:lnTo>
                <a:lnTo>
                  <a:pt x="2311513" y="400005"/>
                </a:lnTo>
                <a:cubicBezTo>
                  <a:pt x="2307033" y="397458"/>
                  <a:pt x="2304794" y="394199"/>
                  <a:pt x="2304794" y="390228"/>
                </a:cubicBezTo>
                <a:lnTo>
                  <a:pt x="2304794" y="378675"/>
                </a:lnTo>
                <a:cubicBezTo>
                  <a:pt x="2313191" y="371133"/>
                  <a:pt x="2319489" y="365822"/>
                  <a:pt x="2323687" y="362740"/>
                </a:cubicBezTo>
                <a:lnTo>
                  <a:pt x="2326583" y="360931"/>
                </a:lnTo>
                <a:lnTo>
                  <a:pt x="2310209" y="362709"/>
                </a:lnTo>
                <a:lnTo>
                  <a:pt x="2297293" y="353363"/>
                </a:lnTo>
                <a:lnTo>
                  <a:pt x="2292198" y="348309"/>
                </a:lnTo>
                <a:lnTo>
                  <a:pt x="2292198" y="334871"/>
                </a:lnTo>
                <a:cubicBezTo>
                  <a:pt x="2292198" y="329255"/>
                  <a:pt x="2304861" y="323077"/>
                  <a:pt x="2330186" y="316338"/>
                </a:cubicBezTo>
                <a:lnTo>
                  <a:pt x="2332473" y="281840"/>
                </a:lnTo>
                <a:lnTo>
                  <a:pt x="2332473" y="273015"/>
                </a:lnTo>
                <a:lnTo>
                  <a:pt x="2341217" y="264270"/>
                </a:lnTo>
                <a:lnTo>
                  <a:pt x="2347756" y="264270"/>
                </a:lnTo>
                <a:lnTo>
                  <a:pt x="2350707" y="264773"/>
                </a:lnTo>
                <a:lnTo>
                  <a:pt x="2347595" y="254843"/>
                </a:lnTo>
                <a:lnTo>
                  <a:pt x="2350123" y="243451"/>
                </a:lnTo>
                <a:cubicBezTo>
                  <a:pt x="2350123" y="244093"/>
                  <a:pt x="2347154" y="244414"/>
                  <a:pt x="2341217" y="244414"/>
                </a:cubicBezTo>
                <a:lnTo>
                  <a:pt x="2329985" y="229451"/>
                </a:lnTo>
                <a:lnTo>
                  <a:pt x="2329985" y="226808"/>
                </a:lnTo>
                <a:lnTo>
                  <a:pt x="2298897" y="298688"/>
                </a:lnTo>
                <a:cubicBezTo>
                  <a:pt x="2294458" y="307540"/>
                  <a:pt x="2291396" y="319547"/>
                  <a:pt x="2289711" y="334710"/>
                </a:cubicBezTo>
                <a:cubicBezTo>
                  <a:pt x="2284871" y="344391"/>
                  <a:pt x="2282451" y="360383"/>
                  <a:pt x="2282451" y="382686"/>
                </a:cubicBezTo>
                <a:lnTo>
                  <a:pt x="2282451" y="428978"/>
                </a:lnTo>
                <a:lnTo>
                  <a:pt x="2279923" y="438284"/>
                </a:lnTo>
                <a:lnTo>
                  <a:pt x="2289992" y="462914"/>
                </a:lnTo>
                <a:lnTo>
                  <a:pt x="2289992" y="473303"/>
                </a:lnTo>
                <a:cubicBezTo>
                  <a:pt x="2289992" y="485097"/>
                  <a:pt x="2288391" y="493942"/>
                  <a:pt x="2285189" y="499839"/>
                </a:cubicBezTo>
                <a:lnTo>
                  <a:pt x="2281878" y="503496"/>
                </a:lnTo>
                <a:lnTo>
                  <a:pt x="2282892" y="503429"/>
                </a:lnTo>
                <a:cubicBezTo>
                  <a:pt x="2341164" y="503429"/>
                  <a:pt x="2391266" y="514768"/>
                  <a:pt x="2433198" y="537445"/>
                </a:cubicBezTo>
                <a:cubicBezTo>
                  <a:pt x="2465530" y="551057"/>
                  <a:pt x="2492473" y="569550"/>
                  <a:pt x="2514028" y="592923"/>
                </a:cubicBezTo>
                <a:lnTo>
                  <a:pt x="2514028" y="602430"/>
                </a:lnTo>
                <a:lnTo>
                  <a:pt x="2504521" y="611897"/>
                </a:lnTo>
                <a:lnTo>
                  <a:pt x="2467696" y="611897"/>
                </a:lnTo>
                <a:cubicBezTo>
                  <a:pt x="2434134" y="578335"/>
                  <a:pt x="2397510" y="561554"/>
                  <a:pt x="2357824" y="561554"/>
                </a:cubicBezTo>
                <a:lnTo>
                  <a:pt x="2345229" y="561554"/>
                </a:lnTo>
                <a:cubicBezTo>
                  <a:pt x="2317149" y="561554"/>
                  <a:pt x="2289243" y="564068"/>
                  <a:pt x="2261511" y="569095"/>
                </a:cubicBezTo>
                <a:lnTo>
                  <a:pt x="2253408" y="566608"/>
                </a:lnTo>
                <a:cubicBezTo>
                  <a:pt x="2224606" y="568159"/>
                  <a:pt x="2207625" y="571515"/>
                  <a:pt x="2202464" y="576677"/>
                </a:cubicBezTo>
                <a:lnTo>
                  <a:pt x="2193358" y="576677"/>
                </a:lnTo>
                <a:lnTo>
                  <a:pt x="2194120" y="574150"/>
                </a:lnTo>
                <a:cubicBezTo>
                  <a:pt x="2193157" y="577305"/>
                  <a:pt x="2174812" y="580661"/>
                  <a:pt x="2139084" y="584218"/>
                </a:cubicBezTo>
                <a:cubicBezTo>
                  <a:pt x="2105254" y="582239"/>
                  <a:pt x="2088340" y="575473"/>
                  <a:pt x="2088340" y="563921"/>
                </a:cubicBezTo>
                <a:lnTo>
                  <a:pt x="2088340" y="542781"/>
                </a:lnTo>
                <a:cubicBezTo>
                  <a:pt x="2100240" y="524917"/>
                  <a:pt x="2115136" y="515984"/>
                  <a:pt x="2133027" y="515984"/>
                </a:cubicBezTo>
                <a:cubicBezTo>
                  <a:pt x="2147067" y="513203"/>
                  <a:pt x="2154822" y="511518"/>
                  <a:pt x="2156293" y="510930"/>
                </a:cubicBezTo>
                <a:lnTo>
                  <a:pt x="2109039" y="431184"/>
                </a:lnTo>
                <a:lnTo>
                  <a:pt x="2105950" y="421476"/>
                </a:lnTo>
                <a:lnTo>
                  <a:pt x="2108477" y="389746"/>
                </a:lnTo>
                <a:lnTo>
                  <a:pt x="2108477" y="353564"/>
                </a:lnTo>
                <a:lnTo>
                  <a:pt x="2117182" y="344819"/>
                </a:lnTo>
                <a:cubicBezTo>
                  <a:pt x="2133254" y="344819"/>
                  <a:pt x="2148069" y="355489"/>
                  <a:pt x="2161628" y="376830"/>
                </a:cubicBezTo>
                <a:lnTo>
                  <a:pt x="2161628" y="387741"/>
                </a:lnTo>
                <a:cubicBezTo>
                  <a:pt x="2161628" y="393009"/>
                  <a:pt x="2159739" y="398849"/>
                  <a:pt x="2155961" y="405260"/>
                </a:cubicBezTo>
                <a:lnTo>
                  <a:pt x="2139859" y="425107"/>
                </a:lnTo>
                <a:lnTo>
                  <a:pt x="2164288" y="450837"/>
                </a:lnTo>
                <a:cubicBezTo>
                  <a:pt x="2185994" y="475241"/>
                  <a:pt x="2196847" y="492839"/>
                  <a:pt x="2196847" y="503629"/>
                </a:cubicBezTo>
                <a:lnTo>
                  <a:pt x="2200819" y="503349"/>
                </a:lnTo>
                <a:lnTo>
                  <a:pt x="2216423" y="503429"/>
                </a:lnTo>
                <a:lnTo>
                  <a:pt x="2244703" y="505956"/>
                </a:lnTo>
                <a:lnTo>
                  <a:pt x="2245525" y="505902"/>
                </a:lnTo>
                <a:lnTo>
                  <a:pt x="2219231" y="464719"/>
                </a:lnTo>
                <a:lnTo>
                  <a:pt x="2219231" y="437361"/>
                </a:lnTo>
                <a:cubicBezTo>
                  <a:pt x="2224259" y="405645"/>
                  <a:pt x="2237751" y="351745"/>
                  <a:pt x="2259706" y="275663"/>
                </a:cubicBezTo>
                <a:cubicBezTo>
                  <a:pt x="2266472" y="265527"/>
                  <a:pt x="2276487" y="242194"/>
                  <a:pt x="2289751" y="205664"/>
                </a:cubicBezTo>
                <a:lnTo>
                  <a:pt x="2319770" y="159249"/>
                </a:lnTo>
                <a:lnTo>
                  <a:pt x="2276955" y="186489"/>
                </a:lnTo>
                <a:lnTo>
                  <a:pt x="2269695" y="186489"/>
                </a:lnTo>
                <a:cubicBezTo>
                  <a:pt x="2256189" y="177477"/>
                  <a:pt x="2249437" y="164841"/>
                  <a:pt x="2249437" y="148582"/>
                </a:cubicBezTo>
                <a:lnTo>
                  <a:pt x="2249437" y="144651"/>
                </a:lnTo>
                <a:cubicBezTo>
                  <a:pt x="2259572" y="134489"/>
                  <a:pt x="2268839" y="102558"/>
                  <a:pt x="2277236" y="48859"/>
                </a:cubicBezTo>
                <a:close/>
                <a:moveTo>
                  <a:pt x="4437192" y="37747"/>
                </a:moveTo>
                <a:lnTo>
                  <a:pt x="4531741" y="37747"/>
                </a:lnTo>
                <a:cubicBezTo>
                  <a:pt x="4553696" y="49728"/>
                  <a:pt x="4564674" y="66496"/>
                  <a:pt x="4564674" y="88050"/>
                </a:cubicBezTo>
                <a:lnTo>
                  <a:pt x="4613974" y="78022"/>
                </a:lnTo>
                <a:cubicBezTo>
                  <a:pt x="4643203" y="78022"/>
                  <a:pt x="4657819" y="86446"/>
                  <a:pt x="4657819" y="103293"/>
                </a:cubicBezTo>
                <a:lnTo>
                  <a:pt x="4657819" y="112800"/>
                </a:lnTo>
                <a:cubicBezTo>
                  <a:pt x="4649475" y="127375"/>
                  <a:pt x="4639887" y="136842"/>
                  <a:pt x="4629057" y="141201"/>
                </a:cubicBezTo>
                <a:lnTo>
                  <a:pt x="4598570" y="141201"/>
                </a:lnTo>
                <a:lnTo>
                  <a:pt x="4582203" y="138674"/>
                </a:lnTo>
                <a:lnTo>
                  <a:pt x="4568244" y="141201"/>
                </a:lnTo>
                <a:lnTo>
                  <a:pt x="4564674" y="141201"/>
                </a:lnTo>
                <a:cubicBezTo>
                  <a:pt x="4564674" y="146228"/>
                  <a:pt x="4562160" y="148742"/>
                  <a:pt x="4557133" y="148742"/>
                </a:cubicBezTo>
                <a:lnTo>
                  <a:pt x="4559659" y="148622"/>
                </a:lnTo>
                <a:lnTo>
                  <a:pt x="4554605" y="184123"/>
                </a:lnTo>
                <a:lnTo>
                  <a:pt x="4554605" y="185420"/>
                </a:lnTo>
                <a:lnTo>
                  <a:pt x="4601739" y="178707"/>
                </a:lnTo>
                <a:cubicBezTo>
                  <a:pt x="4664290" y="178707"/>
                  <a:pt x="4695565" y="198082"/>
                  <a:pt x="4695565" y="236832"/>
                </a:cubicBezTo>
                <a:cubicBezTo>
                  <a:pt x="4687757" y="236832"/>
                  <a:pt x="4679895" y="253493"/>
                  <a:pt x="4671979" y="286814"/>
                </a:cubicBezTo>
                <a:cubicBezTo>
                  <a:pt x="4661549" y="293767"/>
                  <a:pt x="4650638" y="311925"/>
                  <a:pt x="4639245" y="341289"/>
                </a:cubicBezTo>
                <a:cubicBezTo>
                  <a:pt x="4624283" y="361533"/>
                  <a:pt x="4611848" y="377060"/>
                  <a:pt x="4601939" y="387871"/>
                </a:cubicBezTo>
                <a:lnTo>
                  <a:pt x="4595709" y="393963"/>
                </a:lnTo>
                <a:lnTo>
                  <a:pt x="4651561" y="375024"/>
                </a:lnTo>
                <a:cubicBezTo>
                  <a:pt x="4668301" y="375024"/>
                  <a:pt x="4683812" y="382178"/>
                  <a:pt x="4698093" y="396485"/>
                </a:cubicBezTo>
                <a:lnTo>
                  <a:pt x="4698093" y="405351"/>
                </a:lnTo>
                <a:cubicBezTo>
                  <a:pt x="4698093" y="415005"/>
                  <a:pt x="4688211" y="420928"/>
                  <a:pt x="4668449" y="423121"/>
                </a:cubicBezTo>
                <a:lnTo>
                  <a:pt x="4640529" y="423121"/>
                </a:lnTo>
                <a:cubicBezTo>
                  <a:pt x="4598356" y="426116"/>
                  <a:pt x="4577269" y="433203"/>
                  <a:pt x="4577269" y="444381"/>
                </a:cubicBezTo>
                <a:cubicBezTo>
                  <a:pt x="4570183" y="554373"/>
                  <a:pt x="4560061" y="609369"/>
                  <a:pt x="4546903" y="609369"/>
                </a:cubicBezTo>
                <a:lnTo>
                  <a:pt x="4524279" y="609369"/>
                </a:lnTo>
                <a:cubicBezTo>
                  <a:pt x="4515775" y="609369"/>
                  <a:pt x="4511523" y="604048"/>
                  <a:pt x="4511523" y="593404"/>
                </a:cubicBezTo>
                <a:lnTo>
                  <a:pt x="4516577" y="560631"/>
                </a:lnTo>
                <a:lnTo>
                  <a:pt x="4516577" y="552288"/>
                </a:lnTo>
                <a:lnTo>
                  <a:pt x="4514051" y="528981"/>
                </a:lnTo>
                <a:lnTo>
                  <a:pt x="4516577" y="503108"/>
                </a:lnTo>
                <a:lnTo>
                  <a:pt x="4516577" y="458012"/>
                </a:lnTo>
                <a:lnTo>
                  <a:pt x="4439910" y="495506"/>
                </a:lnTo>
                <a:lnTo>
                  <a:pt x="4439369" y="495847"/>
                </a:lnTo>
                <a:lnTo>
                  <a:pt x="4453919" y="495847"/>
                </a:lnTo>
                <a:lnTo>
                  <a:pt x="4453919" y="516265"/>
                </a:lnTo>
                <a:lnTo>
                  <a:pt x="4428447" y="516265"/>
                </a:lnTo>
                <a:lnTo>
                  <a:pt x="4428447" y="502732"/>
                </a:lnTo>
                <a:lnTo>
                  <a:pt x="4384322" y="530546"/>
                </a:lnTo>
                <a:cubicBezTo>
                  <a:pt x="4376165" y="533835"/>
                  <a:pt x="4361591" y="543329"/>
                  <a:pt x="4340598" y="559027"/>
                </a:cubicBezTo>
                <a:cubicBezTo>
                  <a:pt x="4330971" y="559027"/>
                  <a:pt x="4324259" y="560711"/>
                  <a:pt x="4320461" y="564081"/>
                </a:cubicBezTo>
                <a:cubicBezTo>
                  <a:pt x="4283396" y="558358"/>
                  <a:pt x="4264863" y="550750"/>
                  <a:pt x="4264863" y="541256"/>
                </a:cubicBezTo>
                <a:lnTo>
                  <a:pt x="4264863" y="530425"/>
                </a:lnTo>
                <a:cubicBezTo>
                  <a:pt x="4274437" y="507373"/>
                  <a:pt x="4286445" y="495847"/>
                  <a:pt x="4300885" y="495847"/>
                </a:cubicBezTo>
                <a:lnTo>
                  <a:pt x="4312438" y="495807"/>
                </a:lnTo>
                <a:cubicBezTo>
                  <a:pt x="4337415" y="491127"/>
                  <a:pt x="4379147" y="474587"/>
                  <a:pt x="4437633" y="446186"/>
                </a:cubicBezTo>
                <a:cubicBezTo>
                  <a:pt x="4486867" y="429766"/>
                  <a:pt x="4513181" y="419939"/>
                  <a:pt x="4516577" y="416703"/>
                </a:cubicBezTo>
                <a:cubicBezTo>
                  <a:pt x="4515321" y="404187"/>
                  <a:pt x="4514531" y="397929"/>
                  <a:pt x="4514211" y="397929"/>
                </a:cubicBezTo>
                <a:lnTo>
                  <a:pt x="4509157" y="397929"/>
                </a:lnTo>
                <a:cubicBezTo>
                  <a:pt x="4510948" y="397929"/>
                  <a:pt x="4511844" y="398210"/>
                  <a:pt x="4511844" y="398772"/>
                </a:cubicBezTo>
                <a:lnTo>
                  <a:pt x="4508595" y="411769"/>
                </a:lnTo>
                <a:lnTo>
                  <a:pt x="4502177" y="418067"/>
                </a:lnTo>
                <a:lnTo>
                  <a:pt x="4489019" y="418067"/>
                </a:lnTo>
                <a:cubicBezTo>
                  <a:pt x="4479392" y="418067"/>
                  <a:pt x="4461889" y="397756"/>
                  <a:pt x="4436511" y="357134"/>
                </a:cubicBezTo>
                <a:lnTo>
                  <a:pt x="4395915" y="289502"/>
                </a:lnTo>
                <a:lnTo>
                  <a:pt x="4393227" y="270167"/>
                </a:lnTo>
                <a:cubicBezTo>
                  <a:pt x="4395099" y="236043"/>
                  <a:pt x="4402695" y="218982"/>
                  <a:pt x="4416012" y="218982"/>
                </a:cubicBezTo>
                <a:lnTo>
                  <a:pt x="4423153" y="218982"/>
                </a:lnTo>
                <a:cubicBezTo>
                  <a:pt x="4445349" y="229090"/>
                  <a:pt x="4456447" y="240001"/>
                  <a:pt x="4456447" y="251715"/>
                </a:cubicBezTo>
                <a:cubicBezTo>
                  <a:pt x="4460993" y="251715"/>
                  <a:pt x="4465165" y="265808"/>
                  <a:pt x="4468963" y="293995"/>
                </a:cubicBezTo>
                <a:cubicBezTo>
                  <a:pt x="4478803" y="321994"/>
                  <a:pt x="4488217" y="342278"/>
                  <a:pt x="4497203" y="354847"/>
                </a:cubicBezTo>
                <a:lnTo>
                  <a:pt x="4560341" y="328131"/>
                </a:lnTo>
                <a:cubicBezTo>
                  <a:pt x="4569782" y="322489"/>
                  <a:pt x="4576882" y="319667"/>
                  <a:pt x="4581642" y="319667"/>
                </a:cubicBezTo>
                <a:cubicBezTo>
                  <a:pt x="4587579" y="307406"/>
                  <a:pt x="4592773" y="296272"/>
                  <a:pt x="4597227" y="286265"/>
                </a:cubicBezTo>
                <a:lnTo>
                  <a:pt x="4597301" y="286088"/>
                </a:lnTo>
                <a:lnTo>
                  <a:pt x="4574813" y="304203"/>
                </a:lnTo>
                <a:cubicBezTo>
                  <a:pt x="4562357" y="310194"/>
                  <a:pt x="4545821" y="315429"/>
                  <a:pt x="4525202" y="319908"/>
                </a:cubicBezTo>
                <a:cubicBezTo>
                  <a:pt x="4501375" y="319908"/>
                  <a:pt x="4484233" y="310495"/>
                  <a:pt x="4473776" y="291668"/>
                </a:cubicBezTo>
                <a:lnTo>
                  <a:pt x="4473776" y="287055"/>
                </a:lnTo>
                <a:cubicBezTo>
                  <a:pt x="4473776" y="282936"/>
                  <a:pt x="4494475" y="276371"/>
                  <a:pt x="4535872" y="267359"/>
                </a:cubicBezTo>
                <a:lnTo>
                  <a:pt x="4562508" y="251634"/>
                </a:lnTo>
                <a:cubicBezTo>
                  <a:pt x="4587459" y="255512"/>
                  <a:pt x="4599934" y="261435"/>
                  <a:pt x="4599934" y="269405"/>
                </a:cubicBezTo>
                <a:lnTo>
                  <a:pt x="4599934" y="279786"/>
                </a:lnTo>
                <a:lnTo>
                  <a:pt x="4608358" y="259627"/>
                </a:lnTo>
                <a:cubicBezTo>
                  <a:pt x="4614295" y="244123"/>
                  <a:pt x="4617263" y="233128"/>
                  <a:pt x="4617263" y="226643"/>
                </a:cubicBezTo>
                <a:lnTo>
                  <a:pt x="4617263" y="213566"/>
                </a:lnTo>
                <a:cubicBezTo>
                  <a:pt x="4615793" y="210625"/>
                  <a:pt x="4611647" y="209154"/>
                  <a:pt x="4604828" y="209154"/>
                </a:cubicBezTo>
                <a:lnTo>
                  <a:pt x="4599773" y="209154"/>
                </a:lnTo>
                <a:cubicBezTo>
                  <a:pt x="4576213" y="209154"/>
                  <a:pt x="4542625" y="224263"/>
                  <a:pt x="4499007" y="254482"/>
                </a:cubicBezTo>
                <a:lnTo>
                  <a:pt x="4473897" y="254482"/>
                </a:lnTo>
                <a:lnTo>
                  <a:pt x="4461181" y="245978"/>
                </a:lnTo>
                <a:lnTo>
                  <a:pt x="4461181" y="235148"/>
                </a:lnTo>
                <a:cubicBezTo>
                  <a:pt x="4479633" y="218353"/>
                  <a:pt x="4488859" y="208860"/>
                  <a:pt x="4488859" y="206667"/>
                </a:cubicBezTo>
                <a:lnTo>
                  <a:pt x="4478791" y="194111"/>
                </a:lnTo>
                <a:lnTo>
                  <a:pt x="4478791" y="156645"/>
                </a:lnTo>
                <a:cubicBezTo>
                  <a:pt x="4475715" y="101047"/>
                  <a:pt x="4468213" y="73248"/>
                  <a:pt x="4456287" y="73248"/>
                </a:cubicBezTo>
                <a:cubicBezTo>
                  <a:pt x="4447113" y="73248"/>
                  <a:pt x="4437834" y="67378"/>
                  <a:pt x="4428447" y="55638"/>
                </a:cubicBezTo>
                <a:lnTo>
                  <a:pt x="4428447" y="46452"/>
                </a:lnTo>
                <a:close/>
                <a:moveTo>
                  <a:pt x="1658342" y="10069"/>
                </a:moveTo>
                <a:cubicBezTo>
                  <a:pt x="1669547" y="16808"/>
                  <a:pt x="1680257" y="31249"/>
                  <a:pt x="1690473" y="53392"/>
                </a:cubicBezTo>
                <a:lnTo>
                  <a:pt x="1723928" y="84239"/>
                </a:lnTo>
                <a:cubicBezTo>
                  <a:pt x="1723928" y="85122"/>
                  <a:pt x="1726442" y="85563"/>
                  <a:pt x="1731469" y="85563"/>
                </a:cubicBezTo>
                <a:lnTo>
                  <a:pt x="1731469" y="108428"/>
                </a:lnTo>
                <a:cubicBezTo>
                  <a:pt x="1719328" y="124607"/>
                  <a:pt x="1682464" y="141014"/>
                  <a:pt x="1620876" y="157648"/>
                </a:cubicBezTo>
                <a:lnTo>
                  <a:pt x="1613174" y="166112"/>
                </a:lnTo>
                <a:lnTo>
                  <a:pt x="1628658" y="166112"/>
                </a:lnTo>
                <a:cubicBezTo>
                  <a:pt x="1656924" y="170176"/>
                  <a:pt x="1671058" y="181288"/>
                  <a:pt x="1671058" y="199446"/>
                </a:cubicBezTo>
                <a:cubicBezTo>
                  <a:pt x="1664158" y="206774"/>
                  <a:pt x="1657935" y="213652"/>
                  <a:pt x="1652387" y="220080"/>
                </a:cubicBezTo>
                <a:lnTo>
                  <a:pt x="1650886" y="221922"/>
                </a:lnTo>
                <a:lnTo>
                  <a:pt x="1659219" y="223239"/>
                </a:lnTo>
                <a:cubicBezTo>
                  <a:pt x="1669679" y="226699"/>
                  <a:pt x="1678680" y="235348"/>
                  <a:pt x="1686221" y="249187"/>
                </a:cubicBezTo>
                <a:lnTo>
                  <a:pt x="1687705" y="249187"/>
                </a:lnTo>
                <a:lnTo>
                  <a:pt x="1704887" y="246350"/>
                </a:lnTo>
                <a:lnTo>
                  <a:pt x="1683333" y="244414"/>
                </a:lnTo>
                <a:lnTo>
                  <a:pt x="1683333" y="221509"/>
                </a:lnTo>
                <a:cubicBezTo>
                  <a:pt x="1768267" y="221509"/>
                  <a:pt x="1817447" y="228221"/>
                  <a:pt x="1830871" y="241646"/>
                </a:cubicBezTo>
                <a:cubicBezTo>
                  <a:pt x="1841542" y="241646"/>
                  <a:pt x="1848561" y="244160"/>
                  <a:pt x="1851931" y="249187"/>
                </a:cubicBezTo>
                <a:cubicBezTo>
                  <a:pt x="1863671" y="249187"/>
                  <a:pt x="1877216" y="260687"/>
                  <a:pt x="1892566" y="283685"/>
                </a:cubicBezTo>
                <a:lnTo>
                  <a:pt x="1892566" y="302138"/>
                </a:lnTo>
                <a:cubicBezTo>
                  <a:pt x="1892566" y="311337"/>
                  <a:pt x="1867589" y="321299"/>
                  <a:pt x="1817634" y="332022"/>
                </a:cubicBezTo>
                <a:cubicBezTo>
                  <a:pt x="1805439" y="340740"/>
                  <a:pt x="1787375" y="345100"/>
                  <a:pt x="1763440" y="345100"/>
                </a:cubicBezTo>
                <a:lnTo>
                  <a:pt x="1758466" y="347587"/>
                </a:lnTo>
                <a:lnTo>
                  <a:pt x="1751927" y="347587"/>
                </a:lnTo>
                <a:lnTo>
                  <a:pt x="1741257" y="342292"/>
                </a:lnTo>
                <a:lnTo>
                  <a:pt x="1741257" y="324682"/>
                </a:lnTo>
                <a:cubicBezTo>
                  <a:pt x="1751152" y="324682"/>
                  <a:pt x="1771008" y="315255"/>
                  <a:pt x="1800826" y="296401"/>
                </a:cubicBezTo>
                <a:lnTo>
                  <a:pt x="1809210" y="290224"/>
                </a:lnTo>
                <a:cubicBezTo>
                  <a:pt x="1806683" y="289803"/>
                  <a:pt x="1805103" y="285824"/>
                  <a:pt x="1804471" y="278287"/>
                </a:cubicBezTo>
                <a:lnTo>
                  <a:pt x="1804429" y="277107"/>
                </a:lnTo>
                <a:lnTo>
                  <a:pt x="1800064" y="277107"/>
                </a:lnTo>
                <a:cubicBezTo>
                  <a:pt x="1787475" y="271658"/>
                  <a:pt x="1775601" y="266890"/>
                  <a:pt x="1764443" y="262803"/>
                </a:cubicBezTo>
                <a:lnTo>
                  <a:pt x="1751509" y="258586"/>
                </a:lnTo>
                <a:lnTo>
                  <a:pt x="1754134" y="261863"/>
                </a:lnTo>
                <a:lnTo>
                  <a:pt x="1754134" y="278791"/>
                </a:lnTo>
                <a:cubicBezTo>
                  <a:pt x="1742474" y="285771"/>
                  <a:pt x="1723179" y="293005"/>
                  <a:pt x="1696249" y="300493"/>
                </a:cubicBezTo>
                <a:lnTo>
                  <a:pt x="1694851" y="303334"/>
                </a:lnTo>
                <a:lnTo>
                  <a:pt x="1706318" y="306189"/>
                </a:lnTo>
                <a:lnTo>
                  <a:pt x="1706318" y="328613"/>
                </a:lnTo>
                <a:lnTo>
                  <a:pt x="1689430" y="341734"/>
                </a:lnTo>
                <a:lnTo>
                  <a:pt x="1706308" y="345380"/>
                </a:lnTo>
                <a:cubicBezTo>
                  <a:pt x="1711342" y="347801"/>
                  <a:pt x="1713859" y="351010"/>
                  <a:pt x="1713859" y="355008"/>
                </a:cubicBezTo>
                <a:lnTo>
                  <a:pt x="1713859" y="371494"/>
                </a:lnTo>
                <a:lnTo>
                  <a:pt x="1686181" y="386136"/>
                </a:lnTo>
                <a:lnTo>
                  <a:pt x="1726455" y="394319"/>
                </a:lnTo>
                <a:lnTo>
                  <a:pt x="1726455" y="402382"/>
                </a:lnTo>
                <a:lnTo>
                  <a:pt x="1718874" y="407757"/>
                </a:lnTo>
                <a:lnTo>
                  <a:pt x="1722444" y="407757"/>
                </a:lnTo>
                <a:lnTo>
                  <a:pt x="1738890" y="410244"/>
                </a:lnTo>
                <a:lnTo>
                  <a:pt x="1747675" y="410285"/>
                </a:lnTo>
                <a:cubicBezTo>
                  <a:pt x="1760645" y="410285"/>
                  <a:pt x="1780422" y="419765"/>
                  <a:pt x="1807004" y="438725"/>
                </a:cubicBezTo>
                <a:lnTo>
                  <a:pt x="1807004" y="451762"/>
                </a:lnTo>
                <a:cubicBezTo>
                  <a:pt x="1795852" y="461042"/>
                  <a:pt x="1773910" y="500153"/>
                  <a:pt x="1741177" y="569095"/>
                </a:cubicBezTo>
                <a:cubicBezTo>
                  <a:pt x="1739733" y="569095"/>
                  <a:pt x="1739011" y="570138"/>
                  <a:pt x="1739011" y="572224"/>
                </a:cubicBezTo>
                <a:lnTo>
                  <a:pt x="1732071" y="579164"/>
                </a:lnTo>
                <a:lnTo>
                  <a:pt x="1708685" y="579164"/>
                </a:lnTo>
                <a:cubicBezTo>
                  <a:pt x="1695581" y="579164"/>
                  <a:pt x="1684616" y="571449"/>
                  <a:pt x="1675791" y="556018"/>
                </a:cubicBezTo>
                <a:lnTo>
                  <a:pt x="1675791" y="545589"/>
                </a:lnTo>
                <a:lnTo>
                  <a:pt x="1659786" y="553581"/>
                </a:lnTo>
                <a:cubicBezTo>
                  <a:pt x="1642149" y="560461"/>
                  <a:pt x="1622386" y="566474"/>
                  <a:pt x="1600498" y="571622"/>
                </a:cubicBezTo>
                <a:lnTo>
                  <a:pt x="1597971" y="569095"/>
                </a:lnTo>
                <a:lnTo>
                  <a:pt x="1572578" y="574150"/>
                </a:lnTo>
                <a:cubicBezTo>
                  <a:pt x="1572578" y="564656"/>
                  <a:pt x="1565037" y="553197"/>
                  <a:pt x="1549954" y="539772"/>
                </a:cubicBezTo>
                <a:lnTo>
                  <a:pt x="1549954" y="526053"/>
                </a:lnTo>
                <a:lnTo>
                  <a:pt x="1552441" y="526053"/>
                </a:lnTo>
                <a:cubicBezTo>
                  <a:pt x="1543028" y="505301"/>
                  <a:pt x="1532224" y="487103"/>
                  <a:pt x="1520029" y="471458"/>
                </a:cubicBezTo>
                <a:lnTo>
                  <a:pt x="1517221" y="449115"/>
                </a:lnTo>
                <a:lnTo>
                  <a:pt x="1517221" y="435636"/>
                </a:lnTo>
                <a:lnTo>
                  <a:pt x="1527530" y="430422"/>
                </a:lnTo>
                <a:lnTo>
                  <a:pt x="1542339" y="430422"/>
                </a:lnTo>
                <a:lnTo>
                  <a:pt x="1541616" y="428193"/>
                </a:lnTo>
                <a:cubicBezTo>
                  <a:pt x="1540462" y="422144"/>
                  <a:pt x="1539886" y="415372"/>
                  <a:pt x="1539886" y="407878"/>
                </a:cubicBezTo>
                <a:lnTo>
                  <a:pt x="1539886" y="400296"/>
                </a:lnTo>
                <a:cubicBezTo>
                  <a:pt x="1539886" y="349485"/>
                  <a:pt x="1561694" y="284929"/>
                  <a:pt x="1605311" y="206627"/>
                </a:cubicBezTo>
                <a:cubicBezTo>
                  <a:pt x="1599588" y="206627"/>
                  <a:pt x="1583877" y="224317"/>
                  <a:pt x="1558178" y="259697"/>
                </a:cubicBezTo>
                <a:cubicBezTo>
                  <a:pt x="1532451" y="285424"/>
                  <a:pt x="1501309" y="307847"/>
                  <a:pt x="1464752" y="326968"/>
                </a:cubicBezTo>
                <a:lnTo>
                  <a:pt x="1450993" y="332504"/>
                </a:lnTo>
                <a:lnTo>
                  <a:pt x="1446902" y="332504"/>
                </a:lnTo>
                <a:lnTo>
                  <a:pt x="1434306" y="332504"/>
                </a:lnTo>
                <a:cubicBezTo>
                  <a:pt x="1410719" y="332504"/>
                  <a:pt x="1398926" y="321285"/>
                  <a:pt x="1398926" y="298848"/>
                </a:cubicBezTo>
                <a:cubicBezTo>
                  <a:pt x="1405691" y="287563"/>
                  <a:pt x="1416536" y="281920"/>
                  <a:pt x="1431458" y="281920"/>
                </a:cubicBezTo>
                <a:lnTo>
                  <a:pt x="1486294" y="246139"/>
                </a:lnTo>
                <a:lnTo>
                  <a:pt x="1490826" y="241646"/>
                </a:lnTo>
                <a:lnTo>
                  <a:pt x="1492030" y="241646"/>
                </a:lnTo>
                <a:cubicBezTo>
                  <a:pt x="1492030" y="238597"/>
                  <a:pt x="1501269" y="231323"/>
                  <a:pt x="1519748" y="219824"/>
                </a:cubicBezTo>
                <a:lnTo>
                  <a:pt x="1514694" y="196117"/>
                </a:lnTo>
                <a:lnTo>
                  <a:pt x="1536870" y="166994"/>
                </a:lnTo>
                <a:lnTo>
                  <a:pt x="1467841" y="173934"/>
                </a:lnTo>
                <a:cubicBezTo>
                  <a:pt x="1445458" y="173934"/>
                  <a:pt x="1430188" y="164774"/>
                  <a:pt x="1422031" y="146456"/>
                </a:cubicBezTo>
                <a:lnTo>
                  <a:pt x="1419063" y="137470"/>
                </a:lnTo>
                <a:lnTo>
                  <a:pt x="1419063" y="132336"/>
                </a:lnTo>
                <a:cubicBezTo>
                  <a:pt x="1427433" y="122254"/>
                  <a:pt x="1431618" y="113375"/>
                  <a:pt x="1431618" y="105700"/>
                </a:cubicBezTo>
                <a:lnTo>
                  <a:pt x="1459618" y="105700"/>
                </a:lnTo>
                <a:cubicBezTo>
                  <a:pt x="1459618" y="110728"/>
                  <a:pt x="1461303" y="113242"/>
                  <a:pt x="1464672" y="113242"/>
                </a:cubicBezTo>
                <a:lnTo>
                  <a:pt x="1464672" y="126680"/>
                </a:lnTo>
                <a:lnTo>
                  <a:pt x="1464404" y="126948"/>
                </a:lnTo>
                <a:lnTo>
                  <a:pt x="1475182" y="129758"/>
                </a:lnTo>
                <a:cubicBezTo>
                  <a:pt x="1481360" y="130514"/>
                  <a:pt x="1489369" y="130892"/>
                  <a:pt x="1499210" y="130892"/>
                </a:cubicBezTo>
                <a:cubicBezTo>
                  <a:pt x="1541410" y="129421"/>
                  <a:pt x="1562510" y="126733"/>
                  <a:pt x="1562510" y="122829"/>
                </a:cubicBezTo>
                <a:cubicBezTo>
                  <a:pt x="1576496" y="63327"/>
                  <a:pt x="1591472" y="32452"/>
                  <a:pt x="1607437" y="30206"/>
                </a:cubicBezTo>
                <a:lnTo>
                  <a:pt x="1605311" y="30206"/>
                </a:lnTo>
                <a:cubicBezTo>
                  <a:pt x="1605311" y="16781"/>
                  <a:pt x="1622988" y="10069"/>
                  <a:pt x="1658342" y="10069"/>
                </a:cubicBezTo>
                <a:close/>
                <a:moveTo>
                  <a:pt x="3966157" y="0"/>
                </a:moveTo>
                <a:cubicBezTo>
                  <a:pt x="3979877" y="1926"/>
                  <a:pt x="3996911" y="9454"/>
                  <a:pt x="4017263" y="22584"/>
                </a:cubicBezTo>
                <a:lnTo>
                  <a:pt x="4017142" y="22624"/>
                </a:lnTo>
                <a:lnTo>
                  <a:pt x="4038041" y="22624"/>
                </a:lnTo>
                <a:cubicBezTo>
                  <a:pt x="4053151" y="41104"/>
                  <a:pt x="4067699" y="50343"/>
                  <a:pt x="4081685" y="50343"/>
                </a:cubicBezTo>
                <a:cubicBezTo>
                  <a:pt x="4081685" y="59917"/>
                  <a:pt x="4086727" y="72245"/>
                  <a:pt x="4096809" y="87328"/>
                </a:cubicBezTo>
                <a:lnTo>
                  <a:pt x="4096809" y="96193"/>
                </a:lnTo>
                <a:cubicBezTo>
                  <a:pt x="4089347" y="144651"/>
                  <a:pt x="4075027" y="168879"/>
                  <a:pt x="4053847" y="168879"/>
                </a:cubicBezTo>
                <a:lnTo>
                  <a:pt x="4016099" y="168879"/>
                </a:lnTo>
                <a:cubicBezTo>
                  <a:pt x="3993475" y="168879"/>
                  <a:pt x="3978807" y="153783"/>
                  <a:pt x="3972095" y="123591"/>
                </a:cubicBezTo>
                <a:cubicBezTo>
                  <a:pt x="3968645" y="123591"/>
                  <a:pt x="3961638" y="96273"/>
                  <a:pt x="3951075" y="41638"/>
                </a:cubicBezTo>
                <a:lnTo>
                  <a:pt x="3947986" y="38349"/>
                </a:lnTo>
                <a:cubicBezTo>
                  <a:pt x="3949938" y="12783"/>
                  <a:pt x="3955995" y="0"/>
                  <a:pt x="396615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659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D5C04431-E5A8-4E7B-8BAB-06D28D7C8D91}"/>
              </a:ext>
            </a:extLst>
          </p:cNvPr>
          <p:cNvGrpSpPr/>
          <p:nvPr/>
        </p:nvGrpSpPr>
        <p:grpSpPr>
          <a:xfrm>
            <a:off x="-1" y="-2814"/>
            <a:ext cx="12192001" cy="6860814"/>
            <a:chOff x="-1" y="-2814"/>
            <a:chExt cx="12192001" cy="6860814"/>
          </a:xfrm>
        </p:grpSpPr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D9BF4F78-0B63-489C-9EE1-38EC853981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0"/>
              <a:ext cx="2569029" cy="1524000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D3F245DA-D5D7-47BE-8AC9-CCD3B42E1DD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81379" y="0"/>
              <a:ext cx="2555771" cy="1522889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0DA54C00-5B06-4222-B446-A9A849A0E53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93628" y="1541237"/>
              <a:ext cx="2410250" cy="1887762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="" xmlns:a16="http://schemas.microsoft.com/office/drawing/2014/main" id="{8792410A-1B78-4E7F-A977-255ACA35C0A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03877" y="1542110"/>
              <a:ext cx="2688123" cy="1886889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="" xmlns:a16="http://schemas.microsoft.com/office/drawing/2014/main" id="{592F4888-D984-4467-B42A-AAA0CB0F89F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03877" y="-1288"/>
              <a:ext cx="2688123" cy="1521478"/>
            </a:xfrm>
            <a:prstGeom prst="rect">
              <a:avLst/>
            </a:prstGeom>
          </p:spPr>
        </p:pic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6FE74C81-88BF-4271-9D97-5299E931E5F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email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81379" y="1520189"/>
              <a:ext cx="2570524" cy="1908809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="" xmlns:a16="http://schemas.microsoft.com/office/drawing/2014/main" id="{2536B155-571A-4B35-B979-45F7DD9040C0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email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350" y="1520190"/>
              <a:ext cx="2556679" cy="1908809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89C873A7-2095-43BF-B0EC-2617ACB40444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78876" y="-1288"/>
              <a:ext cx="2425001" cy="1542526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108A3007-5E7F-4F58-90A9-B8B4D5266B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40096" y="3429001"/>
              <a:ext cx="2569029" cy="1524000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6ACE13F2-8364-4001-B3ED-4ED96169272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21476" y="3429001"/>
              <a:ext cx="2555771" cy="1522889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="" xmlns:a16="http://schemas.microsoft.com/office/drawing/2014/main" id="{6229F230-ADFC-4D04-B2D9-7C296B5FBC3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4970238"/>
              <a:ext cx="2449028" cy="1887762"/>
            </a:xfrm>
            <a:prstGeom prst="rect">
              <a:avLst/>
            </a:prstGeom>
          </p:spPr>
        </p:pic>
        <p:pic>
          <p:nvPicPr>
            <p:cNvPr id="36" name="图片 35">
              <a:extLst>
                <a:ext uri="{FF2B5EF4-FFF2-40B4-BE49-F238E27FC236}">
                  <a16:creationId xmlns="" xmlns:a16="http://schemas.microsoft.com/office/drawing/2014/main" id="{8EE95B11-3B5C-49B3-B67F-938ADEC4B42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49027" y="4971111"/>
              <a:ext cx="2688123" cy="1886889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="" xmlns:a16="http://schemas.microsoft.com/office/drawing/2014/main" id="{810F63D0-8B87-4103-AC35-AAE6394C931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49027" y="3427713"/>
              <a:ext cx="2688123" cy="1521478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94F5DDCB-ADD4-46A3-BA06-D1971982038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email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21476" y="4949190"/>
              <a:ext cx="2570524" cy="1908809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="" xmlns:a16="http://schemas.microsoft.com/office/drawing/2014/main" id="{6572216A-A1D9-460D-AC48-8D144ED41D7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email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52447" y="4949191"/>
              <a:ext cx="2556679" cy="1908809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="" xmlns:a16="http://schemas.microsoft.com/office/drawing/2014/main" id="{3C1D3D21-2E85-41DA-AEEB-80967A296547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email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3427713"/>
              <a:ext cx="2449027" cy="1542526"/>
            </a:xfrm>
            <a:prstGeom prst="rect">
              <a:avLst/>
            </a:prstGeom>
          </p:spPr>
        </p:pic>
        <p:pic>
          <p:nvPicPr>
            <p:cNvPr id="46" name="图片 45">
              <a:extLst>
                <a:ext uri="{FF2B5EF4-FFF2-40B4-BE49-F238E27FC236}">
                  <a16:creationId xmlns="" xmlns:a16="http://schemas.microsoft.com/office/drawing/2014/main" id="{46D9CCDC-ACA3-4096-8E17-5B43BC86905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email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26033" y="-2814"/>
              <a:ext cx="2452783" cy="1563298"/>
            </a:xfrm>
            <a:prstGeom prst="rect">
              <a:avLst/>
            </a:prstGeom>
          </p:spPr>
        </p:pic>
        <p:pic>
          <p:nvPicPr>
            <p:cNvPr id="50" name="图片 49">
              <a:extLst>
                <a:ext uri="{FF2B5EF4-FFF2-40B4-BE49-F238E27FC236}">
                  <a16:creationId xmlns="" xmlns:a16="http://schemas.microsoft.com/office/drawing/2014/main" id="{BE609143-0839-403A-9963-57DB6016F99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72724" y="4965797"/>
              <a:ext cx="2688123" cy="1521478"/>
            </a:xfrm>
            <a:prstGeom prst="rect">
              <a:avLst/>
            </a:prstGeom>
          </p:spPr>
        </p:pic>
      </p:grp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7B70782B-2EA6-4169-BBCB-AB254BAEA97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7000">
                <a:srgbClr val="EBE9DC">
                  <a:alpha val="95000"/>
                </a:srgbClr>
              </a:gs>
              <a:gs pos="0">
                <a:srgbClr val="EBE9DC"/>
              </a:gs>
              <a:gs pos="100000">
                <a:srgbClr val="EBE9DC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gradFill>
                <a:gsLst>
                  <a:gs pos="3000">
                    <a:srgbClr val="402C09"/>
                  </a:gs>
                  <a:gs pos="100000">
                    <a:srgbClr val="402C09"/>
                  </a:gs>
                </a:gsLst>
                <a:lin ang="18900000" scaled="1"/>
              </a:gradFill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753187" y="1437260"/>
            <a:ext cx="4911192" cy="2462174"/>
            <a:chOff x="2864978" y="1640080"/>
            <a:chExt cx="4375667" cy="2193694"/>
          </a:xfrm>
        </p:grpSpPr>
        <p:sp>
          <p:nvSpPr>
            <p:cNvPr id="51" name="任意多边形 50">
              <a:extLst>
                <a:ext uri="{FF2B5EF4-FFF2-40B4-BE49-F238E27FC236}">
                  <a16:creationId xmlns="" xmlns:a16="http://schemas.microsoft.com/office/drawing/2014/main" id="{AC54B47B-D1AA-4A56-8488-1E4F336642C6}"/>
                </a:ext>
              </a:extLst>
            </p:cNvPr>
            <p:cNvSpPr/>
            <p:nvPr/>
          </p:nvSpPr>
          <p:spPr>
            <a:xfrm>
              <a:off x="2864978" y="1640080"/>
              <a:ext cx="1358392" cy="1911551"/>
            </a:xfrm>
            <a:custGeom>
              <a:avLst/>
              <a:gdLst/>
              <a:ahLst/>
              <a:cxnLst/>
              <a:rect l="l" t="t" r="r" b="b"/>
              <a:pathLst>
                <a:path w="1358392" h="1911551">
                  <a:moveTo>
                    <a:pt x="1171563" y="1452682"/>
                  </a:moveTo>
                  <a:cubicBezTo>
                    <a:pt x="1166682" y="1452920"/>
                    <a:pt x="1158050" y="1456373"/>
                    <a:pt x="1145667" y="1463040"/>
                  </a:cubicBezTo>
                  <a:cubicBezTo>
                    <a:pt x="1130427" y="1470660"/>
                    <a:pt x="1108837" y="1475423"/>
                    <a:pt x="1080897" y="1477328"/>
                  </a:cubicBezTo>
                  <a:cubicBezTo>
                    <a:pt x="1052957" y="1479233"/>
                    <a:pt x="1031367" y="1477645"/>
                    <a:pt x="1016127" y="1472565"/>
                  </a:cubicBezTo>
                  <a:cubicBezTo>
                    <a:pt x="1002157" y="1467485"/>
                    <a:pt x="995172" y="1469390"/>
                    <a:pt x="995172" y="1478280"/>
                  </a:cubicBezTo>
                  <a:cubicBezTo>
                    <a:pt x="996442" y="1484630"/>
                    <a:pt x="998347" y="1487805"/>
                    <a:pt x="1000887" y="1487805"/>
                  </a:cubicBezTo>
                  <a:cubicBezTo>
                    <a:pt x="1003427" y="1485265"/>
                    <a:pt x="1022160" y="1495108"/>
                    <a:pt x="1057085" y="1517333"/>
                  </a:cubicBezTo>
                  <a:cubicBezTo>
                    <a:pt x="1092010" y="1539558"/>
                    <a:pt x="1116457" y="1557655"/>
                    <a:pt x="1130427" y="1571625"/>
                  </a:cubicBezTo>
                  <a:cubicBezTo>
                    <a:pt x="1154557" y="1594485"/>
                    <a:pt x="1166622" y="1600200"/>
                    <a:pt x="1166622" y="1588770"/>
                  </a:cubicBezTo>
                  <a:cubicBezTo>
                    <a:pt x="1166622" y="1586230"/>
                    <a:pt x="1165987" y="1583055"/>
                    <a:pt x="1164717" y="1579245"/>
                  </a:cubicBezTo>
                  <a:cubicBezTo>
                    <a:pt x="1160907" y="1570355"/>
                    <a:pt x="1162495" y="1565910"/>
                    <a:pt x="1169480" y="1565910"/>
                  </a:cubicBezTo>
                  <a:cubicBezTo>
                    <a:pt x="1176465" y="1565910"/>
                    <a:pt x="1178052" y="1558290"/>
                    <a:pt x="1174242" y="1543050"/>
                  </a:cubicBezTo>
                  <a:cubicBezTo>
                    <a:pt x="1170432" y="1527810"/>
                    <a:pt x="1171067" y="1520190"/>
                    <a:pt x="1176147" y="1520190"/>
                  </a:cubicBezTo>
                  <a:cubicBezTo>
                    <a:pt x="1181227" y="1520190"/>
                    <a:pt x="1183132" y="1509395"/>
                    <a:pt x="1181862" y="1487805"/>
                  </a:cubicBezTo>
                  <a:cubicBezTo>
                    <a:pt x="1180592" y="1467485"/>
                    <a:pt x="1178370" y="1456055"/>
                    <a:pt x="1175195" y="1453515"/>
                  </a:cubicBezTo>
                  <a:cubicBezTo>
                    <a:pt x="1174401" y="1452880"/>
                    <a:pt x="1173190" y="1452602"/>
                    <a:pt x="1171563" y="1452682"/>
                  </a:cubicBezTo>
                  <a:close/>
                  <a:moveTo>
                    <a:pt x="822353" y="1414403"/>
                  </a:moveTo>
                  <a:cubicBezTo>
                    <a:pt x="823901" y="1413649"/>
                    <a:pt x="824992" y="1413669"/>
                    <a:pt x="825627" y="1414463"/>
                  </a:cubicBezTo>
                  <a:cubicBezTo>
                    <a:pt x="828167" y="1417638"/>
                    <a:pt x="822770" y="1428433"/>
                    <a:pt x="809435" y="1446848"/>
                  </a:cubicBezTo>
                  <a:cubicBezTo>
                    <a:pt x="796100" y="1465263"/>
                    <a:pt x="786257" y="1474470"/>
                    <a:pt x="779907" y="1474470"/>
                  </a:cubicBezTo>
                  <a:cubicBezTo>
                    <a:pt x="773557" y="1474470"/>
                    <a:pt x="778955" y="1463675"/>
                    <a:pt x="796100" y="1442085"/>
                  </a:cubicBezTo>
                  <a:cubicBezTo>
                    <a:pt x="808958" y="1425893"/>
                    <a:pt x="817710" y="1416665"/>
                    <a:pt x="822353" y="1414403"/>
                  </a:cubicBezTo>
                  <a:close/>
                  <a:moveTo>
                    <a:pt x="280797" y="1373505"/>
                  </a:moveTo>
                  <a:cubicBezTo>
                    <a:pt x="279527" y="1373505"/>
                    <a:pt x="270002" y="1382395"/>
                    <a:pt x="252222" y="1400175"/>
                  </a:cubicBezTo>
                  <a:cubicBezTo>
                    <a:pt x="240792" y="1412875"/>
                    <a:pt x="232855" y="1424623"/>
                    <a:pt x="228410" y="1435418"/>
                  </a:cubicBezTo>
                  <a:cubicBezTo>
                    <a:pt x="223965" y="1446213"/>
                    <a:pt x="221107" y="1463040"/>
                    <a:pt x="219837" y="1485900"/>
                  </a:cubicBezTo>
                  <a:cubicBezTo>
                    <a:pt x="217297" y="1511300"/>
                    <a:pt x="217297" y="1529080"/>
                    <a:pt x="219837" y="1539240"/>
                  </a:cubicBezTo>
                  <a:cubicBezTo>
                    <a:pt x="222377" y="1549400"/>
                    <a:pt x="228092" y="1562100"/>
                    <a:pt x="236982" y="1577340"/>
                  </a:cubicBezTo>
                  <a:cubicBezTo>
                    <a:pt x="252222" y="1600200"/>
                    <a:pt x="262382" y="1611630"/>
                    <a:pt x="267462" y="1611630"/>
                  </a:cubicBezTo>
                  <a:cubicBezTo>
                    <a:pt x="272542" y="1611630"/>
                    <a:pt x="273495" y="1608773"/>
                    <a:pt x="270320" y="1603058"/>
                  </a:cubicBezTo>
                  <a:cubicBezTo>
                    <a:pt x="267145" y="1597343"/>
                    <a:pt x="268415" y="1592898"/>
                    <a:pt x="274130" y="1589723"/>
                  </a:cubicBezTo>
                  <a:cubicBezTo>
                    <a:pt x="279845" y="1586548"/>
                    <a:pt x="279845" y="1575118"/>
                    <a:pt x="274130" y="1555433"/>
                  </a:cubicBezTo>
                  <a:cubicBezTo>
                    <a:pt x="268415" y="1535748"/>
                    <a:pt x="268097" y="1524318"/>
                    <a:pt x="273177" y="1521143"/>
                  </a:cubicBezTo>
                  <a:cubicBezTo>
                    <a:pt x="278257" y="1517968"/>
                    <a:pt x="281115" y="1492568"/>
                    <a:pt x="281750" y="1444943"/>
                  </a:cubicBezTo>
                  <a:cubicBezTo>
                    <a:pt x="282385" y="1397318"/>
                    <a:pt x="282067" y="1373505"/>
                    <a:pt x="280797" y="1373505"/>
                  </a:cubicBezTo>
                  <a:close/>
                  <a:moveTo>
                    <a:pt x="1169123" y="1283018"/>
                  </a:moveTo>
                  <a:cubicBezTo>
                    <a:pt x="1151263" y="1283970"/>
                    <a:pt x="1135190" y="1290638"/>
                    <a:pt x="1120902" y="1303020"/>
                  </a:cubicBezTo>
                  <a:cubicBezTo>
                    <a:pt x="1103122" y="1315720"/>
                    <a:pt x="1089787" y="1325880"/>
                    <a:pt x="1080897" y="1333500"/>
                  </a:cubicBezTo>
                  <a:cubicBezTo>
                    <a:pt x="1072007" y="1341120"/>
                    <a:pt x="1065022" y="1347788"/>
                    <a:pt x="1059942" y="1353503"/>
                  </a:cubicBezTo>
                  <a:cubicBezTo>
                    <a:pt x="1054862" y="1359218"/>
                    <a:pt x="1052640" y="1363345"/>
                    <a:pt x="1053275" y="1365885"/>
                  </a:cubicBezTo>
                  <a:cubicBezTo>
                    <a:pt x="1053910" y="1368425"/>
                    <a:pt x="1055497" y="1370965"/>
                    <a:pt x="1058037" y="1373505"/>
                  </a:cubicBezTo>
                  <a:cubicBezTo>
                    <a:pt x="1066927" y="1378585"/>
                    <a:pt x="1077405" y="1376680"/>
                    <a:pt x="1089470" y="1367790"/>
                  </a:cubicBezTo>
                  <a:cubicBezTo>
                    <a:pt x="1101535" y="1358900"/>
                    <a:pt x="1113917" y="1354455"/>
                    <a:pt x="1126617" y="1354455"/>
                  </a:cubicBezTo>
                  <a:cubicBezTo>
                    <a:pt x="1134237" y="1353185"/>
                    <a:pt x="1137730" y="1352233"/>
                    <a:pt x="1137095" y="1351598"/>
                  </a:cubicBezTo>
                  <a:cubicBezTo>
                    <a:pt x="1136460" y="1350963"/>
                    <a:pt x="1131697" y="1348740"/>
                    <a:pt x="1122807" y="1344930"/>
                  </a:cubicBezTo>
                  <a:lnTo>
                    <a:pt x="1107567" y="1339215"/>
                  </a:lnTo>
                  <a:cubicBezTo>
                    <a:pt x="1107567" y="1337945"/>
                    <a:pt x="1115187" y="1334770"/>
                    <a:pt x="1130427" y="1329690"/>
                  </a:cubicBezTo>
                  <a:cubicBezTo>
                    <a:pt x="1144397" y="1325880"/>
                    <a:pt x="1154240" y="1324610"/>
                    <a:pt x="1159955" y="1325880"/>
                  </a:cubicBezTo>
                  <a:cubicBezTo>
                    <a:pt x="1165670" y="1327150"/>
                    <a:pt x="1172337" y="1332230"/>
                    <a:pt x="1179957" y="1341120"/>
                  </a:cubicBezTo>
                  <a:cubicBezTo>
                    <a:pt x="1187577" y="1350010"/>
                    <a:pt x="1192022" y="1354138"/>
                    <a:pt x="1193292" y="1353503"/>
                  </a:cubicBezTo>
                  <a:cubicBezTo>
                    <a:pt x="1194562" y="1352868"/>
                    <a:pt x="1195197" y="1346835"/>
                    <a:pt x="1195197" y="1335405"/>
                  </a:cubicBezTo>
                  <a:cubicBezTo>
                    <a:pt x="1195197" y="1318895"/>
                    <a:pt x="1197102" y="1306195"/>
                    <a:pt x="1200912" y="1297305"/>
                  </a:cubicBezTo>
                  <a:cubicBezTo>
                    <a:pt x="1203452" y="1289685"/>
                    <a:pt x="1199007" y="1285240"/>
                    <a:pt x="1187577" y="1283970"/>
                  </a:cubicBezTo>
                  <a:cubicBezTo>
                    <a:pt x="1181227" y="1283018"/>
                    <a:pt x="1175076" y="1282700"/>
                    <a:pt x="1169123" y="1283018"/>
                  </a:cubicBezTo>
                  <a:close/>
                  <a:moveTo>
                    <a:pt x="1098042" y="1251585"/>
                  </a:moveTo>
                  <a:cubicBezTo>
                    <a:pt x="1095502" y="1249045"/>
                    <a:pt x="1088835" y="1251903"/>
                    <a:pt x="1078040" y="1260158"/>
                  </a:cubicBezTo>
                  <a:cubicBezTo>
                    <a:pt x="1067245" y="1268413"/>
                    <a:pt x="1057720" y="1276985"/>
                    <a:pt x="1049465" y="1285875"/>
                  </a:cubicBezTo>
                  <a:cubicBezTo>
                    <a:pt x="1041210" y="1294765"/>
                    <a:pt x="1038352" y="1300480"/>
                    <a:pt x="1040892" y="1303020"/>
                  </a:cubicBezTo>
                  <a:cubicBezTo>
                    <a:pt x="1044702" y="1306830"/>
                    <a:pt x="1056132" y="1299845"/>
                    <a:pt x="1075182" y="1282065"/>
                  </a:cubicBezTo>
                  <a:cubicBezTo>
                    <a:pt x="1081532" y="1276985"/>
                    <a:pt x="1086612" y="1272223"/>
                    <a:pt x="1090422" y="1267778"/>
                  </a:cubicBezTo>
                  <a:cubicBezTo>
                    <a:pt x="1094232" y="1263333"/>
                    <a:pt x="1096772" y="1259523"/>
                    <a:pt x="1098042" y="1256348"/>
                  </a:cubicBezTo>
                  <a:cubicBezTo>
                    <a:pt x="1099312" y="1253173"/>
                    <a:pt x="1099312" y="1251585"/>
                    <a:pt x="1098042" y="1251585"/>
                  </a:cubicBezTo>
                  <a:close/>
                  <a:moveTo>
                    <a:pt x="1178052" y="1051084"/>
                  </a:moveTo>
                  <a:cubicBezTo>
                    <a:pt x="1167892" y="1052672"/>
                    <a:pt x="1155827" y="1061085"/>
                    <a:pt x="1141857" y="1076325"/>
                  </a:cubicBezTo>
                  <a:cubicBezTo>
                    <a:pt x="1130427" y="1089025"/>
                    <a:pt x="1120267" y="1104900"/>
                    <a:pt x="1111377" y="1123950"/>
                  </a:cubicBezTo>
                  <a:cubicBezTo>
                    <a:pt x="1099947" y="1145540"/>
                    <a:pt x="1093597" y="1159828"/>
                    <a:pt x="1092327" y="1166813"/>
                  </a:cubicBezTo>
                  <a:cubicBezTo>
                    <a:pt x="1091057" y="1173798"/>
                    <a:pt x="1093597" y="1178560"/>
                    <a:pt x="1099947" y="1181100"/>
                  </a:cubicBezTo>
                  <a:cubicBezTo>
                    <a:pt x="1108837" y="1187450"/>
                    <a:pt x="1115822" y="1188720"/>
                    <a:pt x="1120902" y="1184910"/>
                  </a:cubicBezTo>
                  <a:cubicBezTo>
                    <a:pt x="1125982" y="1181100"/>
                    <a:pt x="1137095" y="1183640"/>
                    <a:pt x="1154240" y="1192530"/>
                  </a:cubicBezTo>
                  <a:cubicBezTo>
                    <a:pt x="1171385" y="1201420"/>
                    <a:pt x="1182497" y="1209675"/>
                    <a:pt x="1187577" y="1217295"/>
                  </a:cubicBezTo>
                  <a:cubicBezTo>
                    <a:pt x="1191387" y="1224915"/>
                    <a:pt x="1198690" y="1226820"/>
                    <a:pt x="1209485" y="1223010"/>
                  </a:cubicBezTo>
                  <a:cubicBezTo>
                    <a:pt x="1220280" y="1219200"/>
                    <a:pt x="1221867" y="1212533"/>
                    <a:pt x="1214247" y="1203008"/>
                  </a:cubicBezTo>
                  <a:cubicBezTo>
                    <a:pt x="1206627" y="1193483"/>
                    <a:pt x="1205992" y="1188720"/>
                    <a:pt x="1212342" y="1188720"/>
                  </a:cubicBezTo>
                  <a:cubicBezTo>
                    <a:pt x="1216152" y="1188720"/>
                    <a:pt x="1218057" y="1180465"/>
                    <a:pt x="1218057" y="1163955"/>
                  </a:cubicBezTo>
                  <a:cubicBezTo>
                    <a:pt x="1218057" y="1147445"/>
                    <a:pt x="1216470" y="1129030"/>
                    <a:pt x="1213295" y="1108710"/>
                  </a:cubicBezTo>
                  <a:cubicBezTo>
                    <a:pt x="1210120" y="1088390"/>
                    <a:pt x="1206627" y="1074420"/>
                    <a:pt x="1202817" y="1066800"/>
                  </a:cubicBezTo>
                  <a:cubicBezTo>
                    <a:pt x="1196467" y="1054735"/>
                    <a:pt x="1188212" y="1049496"/>
                    <a:pt x="1178052" y="1051084"/>
                  </a:cubicBezTo>
                  <a:close/>
                  <a:moveTo>
                    <a:pt x="296037" y="895350"/>
                  </a:moveTo>
                  <a:cubicBezTo>
                    <a:pt x="282067" y="895350"/>
                    <a:pt x="263652" y="906145"/>
                    <a:pt x="240792" y="927735"/>
                  </a:cubicBezTo>
                  <a:cubicBezTo>
                    <a:pt x="231902" y="935355"/>
                    <a:pt x="221107" y="944245"/>
                    <a:pt x="208407" y="954405"/>
                  </a:cubicBezTo>
                  <a:cubicBezTo>
                    <a:pt x="189357" y="967105"/>
                    <a:pt x="186182" y="973455"/>
                    <a:pt x="198882" y="973455"/>
                  </a:cubicBezTo>
                  <a:cubicBezTo>
                    <a:pt x="209042" y="973455"/>
                    <a:pt x="223647" y="969010"/>
                    <a:pt x="242697" y="960120"/>
                  </a:cubicBezTo>
                  <a:cubicBezTo>
                    <a:pt x="270637" y="946150"/>
                    <a:pt x="287465" y="939165"/>
                    <a:pt x="293180" y="939165"/>
                  </a:cubicBezTo>
                  <a:cubicBezTo>
                    <a:pt x="298895" y="939165"/>
                    <a:pt x="301752" y="931545"/>
                    <a:pt x="301752" y="916305"/>
                  </a:cubicBezTo>
                  <a:cubicBezTo>
                    <a:pt x="301752" y="901065"/>
                    <a:pt x="299847" y="894080"/>
                    <a:pt x="296037" y="895350"/>
                  </a:cubicBezTo>
                  <a:close/>
                  <a:moveTo>
                    <a:pt x="814197" y="811530"/>
                  </a:moveTo>
                  <a:cubicBezTo>
                    <a:pt x="807847" y="811530"/>
                    <a:pt x="799910" y="814388"/>
                    <a:pt x="790385" y="820103"/>
                  </a:cubicBezTo>
                  <a:cubicBezTo>
                    <a:pt x="780860" y="825818"/>
                    <a:pt x="779272" y="828675"/>
                    <a:pt x="785622" y="828675"/>
                  </a:cubicBezTo>
                  <a:cubicBezTo>
                    <a:pt x="791972" y="828675"/>
                    <a:pt x="799910" y="825818"/>
                    <a:pt x="809435" y="820103"/>
                  </a:cubicBezTo>
                  <a:cubicBezTo>
                    <a:pt x="818960" y="814388"/>
                    <a:pt x="820547" y="811530"/>
                    <a:pt x="814197" y="811530"/>
                  </a:cubicBezTo>
                  <a:close/>
                  <a:moveTo>
                    <a:pt x="440817" y="802005"/>
                  </a:moveTo>
                  <a:cubicBezTo>
                    <a:pt x="433197" y="802005"/>
                    <a:pt x="429387" y="812800"/>
                    <a:pt x="429387" y="834390"/>
                  </a:cubicBezTo>
                  <a:cubicBezTo>
                    <a:pt x="429387" y="853440"/>
                    <a:pt x="430657" y="864870"/>
                    <a:pt x="433197" y="868680"/>
                  </a:cubicBezTo>
                  <a:cubicBezTo>
                    <a:pt x="435737" y="872490"/>
                    <a:pt x="441452" y="871855"/>
                    <a:pt x="450342" y="866775"/>
                  </a:cubicBezTo>
                  <a:cubicBezTo>
                    <a:pt x="463042" y="859155"/>
                    <a:pt x="466217" y="851853"/>
                    <a:pt x="459867" y="844868"/>
                  </a:cubicBezTo>
                  <a:cubicBezTo>
                    <a:pt x="453517" y="837883"/>
                    <a:pt x="450342" y="828993"/>
                    <a:pt x="450342" y="818198"/>
                  </a:cubicBezTo>
                  <a:cubicBezTo>
                    <a:pt x="450342" y="807403"/>
                    <a:pt x="447167" y="802005"/>
                    <a:pt x="440817" y="802005"/>
                  </a:cubicBezTo>
                  <a:close/>
                  <a:moveTo>
                    <a:pt x="1004697" y="747713"/>
                  </a:moveTo>
                  <a:cubicBezTo>
                    <a:pt x="1000887" y="745808"/>
                    <a:pt x="992632" y="749935"/>
                    <a:pt x="979932" y="760095"/>
                  </a:cubicBezTo>
                  <a:cubicBezTo>
                    <a:pt x="968502" y="767715"/>
                    <a:pt x="966597" y="778510"/>
                    <a:pt x="974217" y="792480"/>
                  </a:cubicBezTo>
                  <a:cubicBezTo>
                    <a:pt x="986917" y="815340"/>
                    <a:pt x="997712" y="808355"/>
                    <a:pt x="1006602" y="771525"/>
                  </a:cubicBezTo>
                  <a:cubicBezTo>
                    <a:pt x="1009142" y="757555"/>
                    <a:pt x="1008507" y="749618"/>
                    <a:pt x="1004697" y="747713"/>
                  </a:cubicBezTo>
                  <a:close/>
                  <a:moveTo>
                    <a:pt x="929926" y="675799"/>
                  </a:moveTo>
                  <a:cubicBezTo>
                    <a:pt x="924528" y="676116"/>
                    <a:pt x="916432" y="678815"/>
                    <a:pt x="905637" y="683895"/>
                  </a:cubicBezTo>
                  <a:cubicBezTo>
                    <a:pt x="903097" y="685165"/>
                    <a:pt x="899922" y="686435"/>
                    <a:pt x="896112" y="687705"/>
                  </a:cubicBezTo>
                  <a:cubicBezTo>
                    <a:pt x="883412" y="694055"/>
                    <a:pt x="877380" y="697548"/>
                    <a:pt x="878015" y="698183"/>
                  </a:cubicBezTo>
                  <a:cubicBezTo>
                    <a:pt x="878650" y="698818"/>
                    <a:pt x="883412" y="698500"/>
                    <a:pt x="892302" y="697230"/>
                  </a:cubicBezTo>
                  <a:cubicBezTo>
                    <a:pt x="907542" y="693420"/>
                    <a:pt x="918972" y="691515"/>
                    <a:pt x="926592" y="691515"/>
                  </a:cubicBezTo>
                  <a:cubicBezTo>
                    <a:pt x="934212" y="691515"/>
                    <a:pt x="938022" y="688340"/>
                    <a:pt x="938022" y="681990"/>
                  </a:cubicBezTo>
                  <a:cubicBezTo>
                    <a:pt x="938022" y="677545"/>
                    <a:pt x="935323" y="675481"/>
                    <a:pt x="929926" y="675799"/>
                  </a:cubicBezTo>
                  <a:close/>
                  <a:moveTo>
                    <a:pt x="1202817" y="664845"/>
                  </a:moveTo>
                  <a:cubicBezTo>
                    <a:pt x="1179957" y="666115"/>
                    <a:pt x="1168527" y="673735"/>
                    <a:pt x="1168527" y="687705"/>
                  </a:cubicBezTo>
                  <a:cubicBezTo>
                    <a:pt x="1168527" y="706755"/>
                    <a:pt x="1175512" y="709930"/>
                    <a:pt x="1189482" y="697230"/>
                  </a:cubicBezTo>
                  <a:cubicBezTo>
                    <a:pt x="1192022" y="693420"/>
                    <a:pt x="1195197" y="689610"/>
                    <a:pt x="1199007" y="685800"/>
                  </a:cubicBezTo>
                  <a:cubicBezTo>
                    <a:pt x="1207897" y="671830"/>
                    <a:pt x="1209167" y="664845"/>
                    <a:pt x="1202817" y="664845"/>
                  </a:cubicBezTo>
                  <a:close/>
                  <a:moveTo>
                    <a:pt x="1010174" y="646629"/>
                  </a:moveTo>
                  <a:cubicBezTo>
                    <a:pt x="1009380" y="646708"/>
                    <a:pt x="1008190" y="647065"/>
                    <a:pt x="1006602" y="647700"/>
                  </a:cubicBezTo>
                  <a:cubicBezTo>
                    <a:pt x="1002792" y="648970"/>
                    <a:pt x="991997" y="652780"/>
                    <a:pt x="974217" y="659130"/>
                  </a:cubicBezTo>
                  <a:lnTo>
                    <a:pt x="951357" y="670560"/>
                  </a:lnTo>
                  <a:cubicBezTo>
                    <a:pt x="951357" y="670560"/>
                    <a:pt x="957707" y="669925"/>
                    <a:pt x="970407" y="668655"/>
                  </a:cubicBezTo>
                  <a:cubicBezTo>
                    <a:pt x="988187" y="664845"/>
                    <a:pt x="1000252" y="659765"/>
                    <a:pt x="1006602" y="653415"/>
                  </a:cubicBezTo>
                  <a:cubicBezTo>
                    <a:pt x="1011365" y="648653"/>
                    <a:pt x="1012555" y="646390"/>
                    <a:pt x="1010174" y="646629"/>
                  </a:cubicBezTo>
                  <a:close/>
                  <a:moveTo>
                    <a:pt x="330327" y="434340"/>
                  </a:moveTo>
                  <a:cubicBezTo>
                    <a:pt x="322707" y="434340"/>
                    <a:pt x="309372" y="442595"/>
                    <a:pt x="290322" y="459105"/>
                  </a:cubicBezTo>
                  <a:cubicBezTo>
                    <a:pt x="271272" y="475615"/>
                    <a:pt x="259207" y="488315"/>
                    <a:pt x="254127" y="497205"/>
                  </a:cubicBezTo>
                  <a:cubicBezTo>
                    <a:pt x="246507" y="512445"/>
                    <a:pt x="238570" y="525463"/>
                    <a:pt x="230315" y="536258"/>
                  </a:cubicBezTo>
                  <a:cubicBezTo>
                    <a:pt x="222060" y="547053"/>
                    <a:pt x="219202" y="556578"/>
                    <a:pt x="221742" y="564833"/>
                  </a:cubicBezTo>
                  <a:cubicBezTo>
                    <a:pt x="224282" y="573088"/>
                    <a:pt x="223012" y="584835"/>
                    <a:pt x="217932" y="600075"/>
                  </a:cubicBezTo>
                  <a:cubicBezTo>
                    <a:pt x="210312" y="619125"/>
                    <a:pt x="205867" y="643255"/>
                    <a:pt x="204597" y="672465"/>
                  </a:cubicBezTo>
                  <a:cubicBezTo>
                    <a:pt x="203327" y="701675"/>
                    <a:pt x="205232" y="725170"/>
                    <a:pt x="210312" y="742950"/>
                  </a:cubicBezTo>
                  <a:cubicBezTo>
                    <a:pt x="216662" y="760730"/>
                    <a:pt x="222060" y="770573"/>
                    <a:pt x="226505" y="772478"/>
                  </a:cubicBezTo>
                  <a:cubicBezTo>
                    <a:pt x="230950" y="774383"/>
                    <a:pt x="240792" y="769620"/>
                    <a:pt x="256032" y="758190"/>
                  </a:cubicBezTo>
                  <a:cubicBezTo>
                    <a:pt x="287782" y="736600"/>
                    <a:pt x="306515" y="720090"/>
                    <a:pt x="312230" y="708660"/>
                  </a:cubicBezTo>
                  <a:cubicBezTo>
                    <a:pt x="317945" y="697230"/>
                    <a:pt x="320802" y="673100"/>
                    <a:pt x="320802" y="636270"/>
                  </a:cubicBezTo>
                  <a:cubicBezTo>
                    <a:pt x="322072" y="590550"/>
                    <a:pt x="324612" y="545465"/>
                    <a:pt x="328422" y="501015"/>
                  </a:cubicBezTo>
                  <a:cubicBezTo>
                    <a:pt x="329692" y="488315"/>
                    <a:pt x="330645" y="476885"/>
                    <a:pt x="331280" y="466725"/>
                  </a:cubicBezTo>
                  <a:cubicBezTo>
                    <a:pt x="331915" y="456565"/>
                    <a:pt x="332232" y="448628"/>
                    <a:pt x="332232" y="442913"/>
                  </a:cubicBezTo>
                  <a:cubicBezTo>
                    <a:pt x="332232" y="437198"/>
                    <a:pt x="331597" y="434340"/>
                    <a:pt x="330327" y="434340"/>
                  </a:cubicBezTo>
                  <a:close/>
                  <a:moveTo>
                    <a:pt x="557975" y="379095"/>
                  </a:moveTo>
                  <a:cubicBezTo>
                    <a:pt x="540830" y="379095"/>
                    <a:pt x="520192" y="380683"/>
                    <a:pt x="496062" y="383858"/>
                  </a:cubicBezTo>
                  <a:cubicBezTo>
                    <a:pt x="471932" y="387033"/>
                    <a:pt x="454787" y="390525"/>
                    <a:pt x="444627" y="394335"/>
                  </a:cubicBezTo>
                  <a:lnTo>
                    <a:pt x="412242" y="407670"/>
                  </a:lnTo>
                  <a:lnTo>
                    <a:pt x="419862" y="510540"/>
                  </a:lnTo>
                  <a:cubicBezTo>
                    <a:pt x="423672" y="579120"/>
                    <a:pt x="426212" y="614680"/>
                    <a:pt x="427482" y="617220"/>
                  </a:cubicBezTo>
                  <a:cubicBezTo>
                    <a:pt x="430022" y="618490"/>
                    <a:pt x="437642" y="612775"/>
                    <a:pt x="450342" y="600075"/>
                  </a:cubicBezTo>
                  <a:cubicBezTo>
                    <a:pt x="463042" y="587375"/>
                    <a:pt x="475425" y="573405"/>
                    <a:pt x="487490" y="558165"/>
                  </a:cubicBezTo>
                  <a:cubicBezTo>
                    <a:pt x="499555" y="542925"/>
                    <a:pt x="505587" y="533400"/>
                    <a:pt x="505587" y="529590"/>
                  </a:cubicBezTo>
                  <a:cubicBezTo>
                    <a:pt x="505587" y="521970"/>
                    <a:pt x="509397" y="516890"/>
                    <a:pt x="517017" y="514350"/>
                  </a:cubicBezTo>
                  <a:cubicBezTo>
                    <a:pt x="522097" y="511810"/>
                    <a:pt x="535115" y="491173"/>
                    <a:pt x="556070" y="452438"/>
                  </a:cubicBezTo>
                  <a:cubicBezTo>
                    <a:pt x="577025" y="413703"/>
                    <a:pt x="587502" y="390525"/>
                    <a:pt x="587502" y="382905"/>
                  </a:cubicBezTo>
                  <a:cubicBezTo>
                    <a:pt x="584962" y="380365"/>
                    <a:pt x="575120" y="379095"/>
                    <a:pt x="557975" y="379095"/>
                  </a:cubicBezTo>
                  <a:close/>
                  <a:moveTo>
                    <a:pt x="395097" y="148114"/>
                  </a:moveTo>
                  <a:cubicBezTo>
                    <a:pt x="396685" y="147796"/>
                    <a:pt x="398272" y="147955"/>
                    <a:pt x="399860" y="148590"/>
                  </a:cubicBezTo>
                  <a:cubicBezTo>
                    <a:pt x="403035" y="149860"/>
                    <a:pt x="404622" y="153035"/>
                    <a:pt x="404622" y="158115"/>
                  </a:cubicBezTo>
                  <a:cubicBezTo>
                    <a:pt x="408432" y="192405"/>
                    <a:pt x="412242" y="242570"/>
                    <a:pt x="416052" y="308610"/>
                  </a:cubicBezTo>
                  <a:cubicBezTo>
                    <a:pt x="417322" y="342900"/>
                    <a:pt x="423672" y="360045"/>
                    <a:pt x="435102" y="360045"/>
                  </a:cubicBezTo>
                  <a:cubicBezTo>
                    <a:pt x="437642" y="360045"/>
                    <a:pt x="440817" y="357505"/>
                    <a:pt x="444627" y="352425"/>
                  </a:cubicBezTo>
                  <a:cubicBezTo>
                    <a:pt x="448437" y="344805"/>
                    <a:pt x="458597" y="340995"/>
                    <a:pt x="475107" y="340995"/>
                  </a:cubicBezTo>
                  <a:cubicBezTo>
                    <a:pt x="491617" y="340995"/>
                    <a:pt x="506222" y="334645"/>
                    <a:pt x="518922" y="321945"/>
                  </a:cubicBezTo>
                  <a:cubicBezTo>
                    <a:pt x="527812" y="314325"/>
                    <a:pt x="534162" y="310198"/>
                    <a:pt x="537972" y="309563"/>
                  </a:cubicBezTo>
                  <a:cubicBezTo>
                    <a:pt x="541782" y="308928"/>
                    <a:pt x="546862" y="311785"/>
                    <a:pt x="553212" y="318135"/>
                  </a:cubicBezTo>
                  <a:cubicBezTo>
                    <a:pt x="563372" y="327025"/>
                    <a:pt x="572897" y="330200"/>
                    <a:pt x="581787" y="327660"/>
                  </a:cubicBezTo>
                  <a:cubicBezTo>
                    <a:pt x="590677" y="323850"/>
                    <a:pt x="605917" y="327025"/>
                    <a:pt x="627507" y="337185"/>
                  </a:cubicBezTo>
                  <a:cubicBezTo>
                    <a:pt x="649097" y="347345"/>
                    <a:pt x="666242" y="359410"/>
                    <a:pt x="678942" y="373380"/>
                  </a:cubicBezTo>
                  <a:cubicBezTo>
                    <a:pt x="692912" y="387350"/>
                    <a:pt x="704342" y="412115"/>
                    <a:pt x="713232" y="447675"/>
                  </a:cubicBezTo>
                  <a:cubicBezTo>
                    <a:pt x="719582" y="470535"/>
                    <a:pt x="722757" y="486728"/>
                    <a:pt x="722757" y="496253"/>
                  </a:cubicBezTo>
                  <a:cubicBezTo>
                    <a:pt x="722757" y="505778"/>
                    <a:pt x="719582" y="516890"/>
                    <a:pt x="713232" y="529590"/>
                  </a:cubicBezTo>
                  <a:cubicBezTo>
                    <a:pt x="703072" y="549910"/>
                    <a:pt x="697992" y="562293"/>
                    <a:pt x="697992" y="566738"/>
                  </a:cubicBezTo>
                  <a:cubicBezTo>
                    <a:pt x="697992" y="571183"/>
                    <a:pt x="691642" y="582295"/>
                    <a:pt x="678942" y="600075"/>
                  </a:cubicBezTo>
                  <a:cubicBezTo>
                    <a:pt x="666242" y="617855"/>
                    <a:pt x="661797" y="626745"/>
                    <a:pt x="665607" y="626745"/>
                  </a:cubicBezTo>
                  <a:cubicBezTo>
                    <a:pt x="669417" y="626745"/>
                    <a:pt x="663702" y="633413"/>
                    <a:pt x="648462" y="646748"/>
                  </a:cubicBezTo>
                  <a:cubicBezTo>
                    <a:pt x="633222" y="660083"/>
                    <a:pt x="615760" y="674688"/>
                    <a:pt x="596075" y="690563"/>
                  </a:cubicBezTo>
                  <a:cubicBezTo>
                    <a:pt x="576390" y="706438"/>
                    <a:pt x="560832" y="717550"/>
                    <a:pt x="549402" y="723900"/>
                  </a:cubicBezTo>
                  <a:cubicBezTo>
                    <a:pt x="529082" y="736600"/>
                    <a:pt x="518287" y="746125"/>
                    <a:pt x="517017" y="752475"/>
                  </a:cubicBezTo>
                  <a:cubicBezTo>
                    <a:pt x="514477" y="758825"/>
                    <a:pt x="522732" y="771208"/>
                    <a:pt x="541782" y="789623"/>
                  </a:cubicBezTo>
                  <a:cubicBezTo>
                    <a:pt x="560832" y="808038"/>
                    <a:pt x="577342" y="820420"/>
                    <a:pt x="591312" y="826770"/>
                  </a:cubicBezTo>
                  <a:cubicBezTo>
                    <a:pt x="634492" y="845820"/>
                    <a:pt x="661162" y="856615"/>
                    <a:pt x="671322" y="859155"/>
                  </a:cubicBezTo>
                  <a:cubicBezTo>
                    <a:pt x="678942" y="860425"/>
                    <a:pt x="686880" y="865823"/>
                    <a:pt x="695135" y="875348"/>
                  </a:cubicBezTo>
                  <a:cubicBezTo>
                    <a:pt x="703390" y="884873"/>
                    <a:pt x="707517" y="893445"/>
                    <a:pt x="707517" y="901065"/>
                  </a:cubicBezTo>
                  <a:cubicBezTo>
                    <a:pt x="707517" y="908685"/>
                    <a:pt x="687197" y="922020"/>
                    <a:pt x="646557" y="941070"/>
                  </a:cubicBezTo>
                  <a:cubicBezTo>
                    <a:pt x="505587" y="1004570"/>
                    <a:pt x="432562" y="1043305"/>
                    <a:pt x="427482" y="1057275"/>
                  </a:cubicBezTo>
                  <a:cubicBezTo>
                    <a:pt x="423672" y="1071245"/>
                    <a:pt x="422085" y="1093788"/>
                    <a:pt x="422720" y="1124903"/>
                  </a:cubicBezTo>
                  <a:cubicBezTo>
                    <a:pt x="423355" y="1156018"/>
                    <a:pt x="426212" y="1172845"/>
                    <a:pt x="431292" y="1175385"/>
                  </a:cubicBezTo>
                  <a:cubicBezTo>
                    <a:pt x="437642" y="1179195"/>
                    <a:pt x="448437" y="1176655"/>
                    <a:pt x="463677" y="1167765"/>
                  </a:cubicBezTo>
                  <a:cubicBezTo>
                    <a:pt x="478917" y="1158875"/>
                    <a:pt x="490982" y="1147445"/>
                    <a:pt x="499872" y="1133475"/>
                  </a:cubicBezTo>
                  <a:cubicBezTo>
                    <a:pt x="510032" y="1118235"/>
                    <a:pt x="517652" y="1109345"/>
                    <a:pt x="522732" y="1106805"/>
                  </a:cubicBezTo>
                  <a:cubicBezTo>
                    <a:pt x="525272" y="1105535"/>
                    <a:pt x="526542" y="1106170"/>
                    <a:pt x="526542" y="1108710"/>
                  </a:cubicBezTo>
                  <a:cubicBezTo>
                    <a:pt x="526542" y="1115060"/>
                    <a:pt x="522097" y="1125220"/>
                    <a:pt x="513207" y="1139190"/>
                  </a:cubicBezTo>
                  <a:cubicBezTo>
                    <a:pt x="500507" y="1159510"/>
                    <a:pt x="496697" y="1169670"/>
                    <a:pt x="501777" y="1169670"/>
                  </a:cubicBezTo>
                  <a:cubicBezTo>
                    <a:pt x="503047" y="1169670"/>
                    <a:pt x="504952" y="1169035"/>
                    <a:pt x="507492" y="1167765"/>
                  </a:cubicBezTo>
                  <a:cubicBezTo>
                    <a:pt x="517652" y="1163955"/>
                    <a:pt x="526542" y="1170940"/>
                    <a:pt x="534162" y="1188720"/>
                  </a:cubicBezTo>
                  <a:cubicBezTo>
                    <a:pt x="541782" y="1206500"/>
                    <a:pt x="554482" y="1220470"/>
                    <a:pt x="572262" y="1230630"/>
                  </a:cubicBezTo>
                  <a:cubicBezTo>
                    <a:pt x="587502" y="1239520"/>
                    <a:pt x="599885" y="1252855"/>
                    <a:pt x="609410" y="1270635"/>
                  </a:cubicBezTo>
                  <a:cubicBezTo>
                    <a:pt x="618935" y="1288415"/>
                    <a:pt x="623062" y="1304925"/>
                    <a:pt x="621792" y="1320165"/>
                  </a:cubicBezTo>
                  <a:cubicBezTo>
                    <a:pt x="620522" y="1335405"/>
                    <a:pt x="613220" y="1344295"/>
                    <a:pt x="599885" y="1346835"/>
                  </a:cubicBezTo>
                  <a:cubicBezTo>
                    <a:pt x="586550" y="1349375"/>
                    <a:pt x="568452" y="1343978"/>
                    <a:pt x="545592" y="1330643"/>
                  </a:cubicBezTo>
                  <a:cubicBezTo>
                    <a:pt x="522732" y="1317308"/>
                    <a:pt x="500507" y="1299210"/>
                    <a:pt x="478917" y="1276350"/>
                  </a:cubicBezTo>
                  <a:cubicBezTo>
                    <a:pt x="450977" y="1248410"/>
                    <a:pt x="435102" y="1234440"/>
                    <a:pt x="431292" y="1234440"/>
                  </a:cubicBezTo>
                  <a:cubicBezTo>
                    <a:pt x="424942" y="1234440"/>
                    <a:pt x="421132" y="1250315"/>
                    <a:pt x="419862" y="1282065"/>
                  </a:cubicBezTo>
                  <a:cubicBezTo>
                    <a:pt x="418592" y="1313815"/>
                    <a:pt x="419862" y="1350010"/>
                    <a:pt x="423672" y="1390650"/>
                  </a:cubicBezTo>
                  <a:cubicBezTo>
                    <a:pt x="427482" y="1431290"/>
                    <a:pt x="429070" y="1525588"/>
                    <a:pt x="428435" y="1673543"/>
                  </a:cubicBezTo>
                  <a:cubicBezTo>
                    <a:pt x="427800" y="1821498"/>
                    <a:pt x="425577" y="1897380"/>
                    <a:pt x="421767" y="1901190"/>
                  </a:cubicBezTo>
                  <a:cubicBezTo>
                    <a:pt x="419227" y="1903730"/>
                    <a:pt x="409702" y="1906905"/>
                    <a:pt x="393192" y="1910715"/>
                  </a:cubicBezTo>
                  <a:cubicBezTo>
                    <a:pt x="376682" y="1914525"/>
                    <a:pt x="356045" y="1905318"/>
                    <a:pt x="331280" y="1883093"/>
                  </a:cubicBezTo>
                  <a:cubicBezTo>
                    <a:pt x="306515" y="1860868"/>
                    <a:pt x="294132" y="1845628"/>
                    <a:pt x="294132" y="1837373"/>
                  </a:cubicBezTo>
                  <a:cubicBezTo>
                    <a:pt x="294132" y="1829118"/>
                    <a:pt x="290957" y="1824990"/>
                    <a:pt x="284607" y="1824990"/>
                  </a:cubicBezTo>
                  <a:cubicBezTo>
                    <a:pt x="280797" y="1824990"/>
                    <a:pt x="275082" y="1817053"/>
                    <a:pt x="267462" y="1801178"/>
                  </a:cubicBezTo>
                  <a:cubicBezTo>
                    <a:pt x="259842" y="1785303"/>
                    <a:pt x="256032" y="1772920"/>
                    <a:pt x="256032" y="1764030"/>
                  </a:cubicBezTo>
                  <a:cubicBezTo>
                    <a:pt x="256032" y="1757680"/>
                    <a:pt x="250317" y="1748790"/>
                    <a:pt x="238887" y="1737360"/>
                  </a:cubicBezTo>
                  <a:cubicBezTo>
                    <a:pt x="222377" y="1719580"/>
                    <a:pt x="210947" y="1697990"/>
                    <a:pt x="204597" y="1672590"/>
                  </a:cubicBezTo>
                  <a:cubicBezTo>
                    <a:pt x="198247" y="1647190"/>
                    <a:pt x="195072" y="1610995"/>
                    <a:pt x="195072" y="1564005"/>
                  </a:cubicBezTo>
                  <a:cubicBezTo>
                    <a:pt x="196342" y="1503045"/>
                    <a:pt x="195390" y="1470025"/>
                    <a:pt x="192215" y="1464945"/>
                  </a:cubicBezTo>
                  <a:cubicBezTo>
                    <a:pt x="189040" y="1459865"/>
                    <a:pt x="177292" y="1465580"/>
                    <a:pt x="156972" y="1482090"/>
                  </a:cubicBezTo>
                  <a:cubicBezTo>
                    <a:pt x="126492" y="1510030"/>
                    <a:pt x="97917" y="1512888"/>
                    <a:pt x="71247" y="1490663"/>
                  </a:cubicBezTo>
                  <a:cubicBezTo>
                    <a:pt x="44577" y="1468438"/>
                    <a:pt x="33782" y="1433195"/>
                    <a:pt x="38862" y="1384935"/>
                  </a:cubicBezTo>
                  <a:cubicBezTo>
                    <a:pt x="42672" y="1353185"/>
                    <a:pt x="49340" y="1333818"/>
                    <a:pt x="58865" y="1326833"/>
                  </a:cubicBezTo>
                  <a:cubicBezTo>
                    <a:pt x="68390" y="1319848"/>
                    <a:pt x="71247" y="1313180"/>
                    <a:pt x="67437" y="1306830"/>
                  </a:cubicBezTo>
                  <a:cubicBezTo>
                    <a:pt x="66167" y="1305560"/>
                    <a:pt x="67120" y="1303020"/>
                    <a:pt x="70295" y="1299210"/>
                  </a:cubicBezTo>
                  <a:cubicBezTo>
                    <a:pt x="73470" y="1295400"/>
                    <a:pt x="78232" y="1292860"/>
                    <a:pt x="84582" y="1291590"/>
                  </a:cubicBezTo>
                  <a:cubicBezTo>
                    <a:pt x="96012" y="1286510"/>
                    <a:pt x="127445" y="1257300"/>
                    <a:pt x="178880" y="1203960"/>
                  </a:cubicBezTo>
                  <a:cubicBezTo>
                    <a:pt x="230315" y="1150620"/>
                    <a:pt x="256032" y="1120140"/>
                    <a:pt x="256032" y="1112520"/>
                  </a:cubicBezTo>
                  <a:cubicBezTo>
                    <a:pt x="256032" y="1107440"/>
                    <a:pt x="244602" y="1107440"/>
                    <a:pt x="221742" y="1112520"/>
                  </a:cubicBezTo>
                  <a:cubicBezTo>
                    <a:pt x="159512" y="1125220"/>
                    <a:pt x="105537" y="1123950"/>
                    <a:pt x="59817" y="1108710"/>
                  </a:cubicBezTo>
                  <a:cubicBezTo>
                    <a:pt x="40767" y="1102360"/>
                    <a:pt x="33782" y="1095375"/>
                    <a:pt x="38862" y="1087755"/>
                  </a:cubicBezTo>
                  <a:cubicBezTo>
                    <a:pt x="42672" y="1082675"/>
                    <a:pt x="39815" y="1073468"/>
                    <a:pt x="30290" y="1060133"/>
                  </a:cubicBezTo>
                  <a:cubicBezTo>
                    <a:pt x="20765" y="1046798"/>
                    <a:pt x="14732" y="1026160"/>
                    <a:pt x="12192" y="998220"/>
                  </a:cubicBezTo>
                  <a:cubicBezTo>
                    <a:pt x="10922" y="979170"/>
                    <a:pt x="12510" y="965200"/>
                    <a:pt x="16955" y="956310"/>
                  </a:cubicBezTo>
                  <a:cubicBezTo>
                    <a:pt x="21400" y="947420"/>
                    <a:pt x="36957" y="929958"/>
                    <a:pt x="63627" y="903923"/>
                  </a:cubicBezTo>
                  <a:cubicBezTo>
                    <a:pt x="90297" y="877888"/>
                    <a:pt x="105537" y="861695"/>
                    <a:pt x="109347" y="855345"/>
                  </a:cubicBezTo>
                  <a:cubicBezTo>
                    <a:pt x="113157" y="848995"/>
                    <a:pt x="109982" y="843280"/>
                    <a:pt x="99822" y="838200"/>
                  </a:cubicBezTo>
                  <a:cubicBezTo>
                    <a:pt x="85852" y="830580"/>
                    <a:pt x="72517" y="812800"/>
                    <a:pt x="59817" y="784860"/>
                  </a:cubicBezTo>
                  <a:cubicBezTo>
                    <a:pt x="47117" y="756920"/>
                    <a:pt x="33147" y="730885"/>
                    <a:pt x="17907" y="706755"/>
                  </a:cubicBezTo>
                  <a:cubicBezTo>
                    <a:pt x="9017" y="691515"/>
                    <a:pt x="3620" y="678498"/>
                    <a:pt x="1715" y="667703"/>
                  </a:cubicBezTo>
                  <a:cubicBezTo>
                    <a:pt x="-190" y="656908"/>
                    <a:pt x="-508" y="639445"/>
                    <a:pt x="762" y="615315"/>
                  </a:cubicBezTo>
                  <a:cubicBezTo>
                    <a:pt x="4572" y="577215"/>
                    <a:pt x="8065" y="550545"/>
                    <a:pt x="11240" y="535305"/>
                  </a:cubicBezTo>
                  <a:cubicBezTo>
                    <a:pt x="14415" y="520065"/>
                    <a:pt x="17907" y="498475"/>
                    <a:pt x="21717" y="470535"/>
                  </a:cubicBezTo>
                  <a:cubicBezTo>
                    <a:pt x="26797" y="434975"/>
                    <a:pt x="42672" y="400685"/>
                    <a:pt x="69342" y="367665"/>
                  </a:cubicBezTo>
                  <a:cubicBezTo>
                    <a:pt x="78232" y="357505"/>
                    <a:pt x="92837" y="354965"/>
                    <a:pt x="113157" y="360045"/>
                  </a:cubicBezTo>
                  <a:cubicBezTo>
                    <a:pt x="130937" y="363855"/>
                    <a:pt x="150305" y="374333"/>
                    <a:pt x="171260" y="391478"/>
                  </a:cubicBezTo>
                  <a:cubicBezTo>
                    <a:pt x="192215" y="408623"/>
                    <a:pt x="200787" y="421640"/>
                    <a:pt x="196977" y="430530"/>
                  </a:cubicBezTo>
                  <a:cubicBezTo>
                    <a:pt x="194437" y="438150"/>
                    <a:pt x="196342" y="449580"/>
                    <a:pt x="202692" y="464820"/>
                  </a:cubicBezTo>
                  <a:lnTo>
                    <a:pt x="212217" y="487680"/>
                  </a:lnTo>
                  <a:lnTo>
                    <a:pt x="240792" y="466725"/>
                  </a:lnTo>
                  <a:cubicBezTo>
                    <a:pt x="259842" y="454025"/>
                    <a:pt x="274130" y="443865"/>
                    <a:pt x="283655" y="436245"/>
                  </a:cubicBezTo>
                  <a:cubicBezTo>
                    <a:pt x="293180" y="428625"/>
                    <a:pt x="303022" y="421005"/>
                    <a:pt x="313182" y="413385"/>
                  </a:cubicBezTo>
                  <a:cubicBezTo>
                    <a:pt x="322072" y="407035"/>
                    <a:pt x="330327" y="388303"/>
                    <a:pt x="337947" y="357188"/>
                  </a:cubicBezTo>
                  <a:cubicBezTo>
                    <a:pt x="345567" y="326073"/>
                    <a:pt x="349377" y="294640"/>
                    <a:pt x="349377" y="262890"/>
                  </a:cubicBezTo>
                  <a:cubicBezTo>
                    <a:pt x="349377" y="236220"/>
                    <a:pt x="343027" y="220980"/>
                    <a:pt x="330327" y="217170"/>
                  </a:cubicBezTo>
                  <a:cubicBezTo>
                    <a:pt x="317627" y="213360"/>
                    <a:pt x="311277" y="205740"/>
                    <a:pt x="311277" y="194310"/>
                  </a:cubicBezTo>
                  <a:cubicBezTo>
                    <a:pt x="311277" y="186690"/>
                    <a:pt x="313500" y="181610"/>
                    <a:pt x="317945" y="179070"/>
                  </a:cubicBezTo>
                  <a:cubicBezTo>
                    <a:pt x="322390" y="176530"/>
                    <a:pt x="330962" y="175260"/>
                    <a:pt x="343662" y="175260"/>
                  </a:cubicBezTo>
                  <a:cubicBezTo>
                    <a:pt x="366522" y="175260"/>
                    <a:pt x="379222" y="170815"/>
                    <a:pt x="381762" y="161925"/>
                  </a:cubicBezTo>
                  <a:cubicBezTo>
                    <a:pt x="384302" y="156845"/>
                    <a:pt x="387160" y="153035"/>
                    <a:pt x="390335" y="150495"/>
                  </a:cubicBezTo>
                  <a:cubicBezTo>
                    <a:pt x="391922" y="149225"/>
                    <a:pt x="393510" y="148431"/>
                    <a:pt x="395097" y="148114"/>
                  </a:cubicBezTo>
                  <a:close/>
                  <a:moveTo>
                    <a:pt x="1114235" y="0"/>
                  </a:moveTo>
                  <a:cubicBezTo>
                    <a:pt x="1119950" y="0"/>
                    <a:pt x="1122807" y="2540"/>
                    <a:pt x="1122807" y="7620"/>
                  </a:cubicBezTo>
                  <a:cubicBezTo>
                    <a:pt x="1125347" y="33020"/>
                    <a:pt x="1131062" y="50165"/>
                    <a:pt x="1139952" y="59055"/>
                  </a:cubicBezTo>
                  <a:cubicBezTo>
                    <a:pt x="1146302" y="65405"/>
                    <a:pt x="1149477" y="80010"/>
                    <a:pt x="1149477" y="102870"/>
                  </a:cubicBezTo>
                  <a:cubicBezTo>
                    <a:pt x="1149477" y="125730"/>
                    <a:pt x="1152970" y="152083"/>
                    <a:pt x="1159955" y="181928"/>
                  </a:cubicBezTo>
                  <a:cubicBezTo>
                    <a:pt x="1166940" y="211773"/>
                    <a:pt x="1174560" y="234315"/>
                    <a:pt x="1182815" y="249555"/>
                  </a:cubicBezTo>
                  <a:cubicBezTo>
                    <a:pt x="1191070" y="264795"/>
                    <a:pt x="1199960" y="282575"/>
                    <a:pt x="1209485" y="302895"/>
                  </a:cubicBezTo>
                  <a:cubicBezTo>
                    <a:pt x="1219010" y="323215"/>
                    <a:pt x="1244092" y="342900"/>
                    <a:pt x="1284732" y="361950"/>
                  </a:cubicBezTo>
                  <a:cubicBezTo>
                    <a:pt x="1312672" y="373380"/>
                    <a:pt x="1332992" y="386080"/>
                    <a:pt x="1345692" y="400050"/>
                  </a:cubicBezTo>
                  <a:cubicBezTo>
                    <a:pt x="1358392" y="414020"/>
                    <a:pt x="1361567" y="426085"/>
                    <a:pt x="1355217" y="436245"/>
                  </a:cubicBezTo>
                  <a:cubicBezTo>
                    <a:pt x="1351407" y="442595"/>
                    <a:pt x="1336167" y="451803"/>
                    <a:pt x="1309497" y="463868"/>
                  </a:cubicBezTo>
                  <a:cubicBezTo>
                    <a:pt x="1282827" y="475933"/>
                    <a:pt x="1256792" y="484505"/>
                    <a:pt x="1231392" y="489585"/>
                  </a:cubicBezTo>
                  <a:cubicBezTo>
                    <a:pt x="1207262" y="495935"/>
                    <a:pt x="1192340" y="501015"/>
                    <a:pt x="1186625" y="504825"/>
                  </a:cubicBezTo>
                  <a:cubicBezTo>
                    <a:pt x="1180910" y="508635"/>
                    <a:pt x="1178052" y="515620"/>
                    <a:pt x="1178052" y="525780"/>
                  </a:cubicBezTo>
                  <a:cubicBezTo>
                    <a:pt x="1178052" y="542290"/>
                    <a:pt x="1179957" y="552450"/>
                    <a:pt x="1183767" y="556260"/>
                  </a:cubicBezTo>
                  <a:cubicBezTo>
                    <a:pt x="1187577" y="560070"/>
                    <a:pt x="1195197" y="558800"/>
                    <a:pt x="1206627" y="552450"/>
                  </a:cubicBezTo>
                  <a:cubicBezTo>
                    <a:pt x="1220597" y="544830"/>
                    <a:pt x="1228217" y="542925"/>
                    <a:pt x="1229487" y="546735"/>
                  </a:cubicBezTo>
                  <a:cubicBezTo>
                    <a:pt x="1229487" y="551815"/>
                    <a:pt x="1222502" y="558800"/>
                    <a:pt x="1208532" y="567690"/>
                  </a:cubicBezTo>
                  <a:lnTo>
                    <a:pt x="1189482" y="579120"/>
                  </a:lnTo>
                  <a:cubicBezTo>
                    <a:pt x="1189482" y="579120"/>
                    <a:pt x="1194562" y="577850"/>
                    <a:pt x="1204722" y="575310"/>
                  </a:cubicBezTo>
                  <a:cubicBezTo>
                    <a:pt x="1219962" y="571500"/>
                    <a:pt x="1241235" y="569913"/>
                    <a:pt x="1268540" y="570548"/>
                  </a:cubicBezTo>
                  <a:cubicBezTo>
                    <a:pt x="1295845" y="571183"/>
                    <a:pt x="1311402" y="574040"/>
                    <a:pt x="1315212" y="579120"/>
                  </a:cubicBezTo>
                  <a:cubicBezTo>
                    <a:pt x="1319022" y="584200"/>
                    <a:pt x="1326325" y="588645"/>
                    <a:pt x="1337120" y="592455"/>
                  </a:cubicBezTo>
                  <a:cubicBezTo>
                    <a:pt x="1347915" y="596265"/>
                    <a:pt x="1353312" y="602298"/>
                    <a:pt x="1353312" y="610553"/>
                  </a:cubicBezTo>
                  <a:cubicBezTo>
                    <a:pt x="1353312" y="618808"/>
                    <a:pt x="1354582" y="628650"/>
                    <a:pt x="1357122" y="640080"/>
                  </a:cubicBezTo>
                  <a:cubicBezTo>
                    <a:pt x="1362202" y="664210"/>
                    <a:pt x="1340612" y="701675"/>
                    <a:pt x="1292352" y="752475"/>
                  </a:cubicBezTo>
                  <a:cubicBezTo>
                    <a:pt x="1265682" y="782955"/>
                    <a:pt x="1252030" y="799783"/>
                    <a:pt x="1251395" y="802958"/>
                  </a:cubicBezTo>
                  <a:cubicBezTo>
                    <a:pt x="1250760" y="806133"/>
                    <a:pt x="1263460" y="813753"/>
                    <a:pt x="1289495" y="825818"/>
                  </a:cubicBezTo>
                  <a:cubicBezTo>
                    <a:pt x="1315530" y="837883"/>
                    <a:pt x="1329500" y="848360"/>
                    <a:pt x="1331405" y="857250"/>
                  </a:cubicBezTo>
                  <a:cubicBezTo>
                    <a:pt x="1333310" y="866140"/>
                    <a:pt x="1317117" y="881380"/>
                    <a:pt x="1282827" y="902970"/>
                  </a:cubicBezTo>
                  <a:cubicBezTo>
                    <a:pt x="1248537" y="924560"/>
                    <a:pt x="1219962" y="946150"/>
                    <a:pt x="1197102" y="967740"/>
                  </a:cubicBezTo>
                  <a:lnTo>
                    <a:pt x="1162812" y="1000125"/>
                  </a:lnTo>
                  <a:lnTo>
                    <a:pt x="1195197" y="1003935"/>
                  </a:lnTo>
                  <a:cubicBezTo>
                    <a:pt x="1216787" y="1005205"/>
                    <a:pt x="1238377" y="1017270"/>
                    <a:pt x="1259967" y="1040130"/>
                  </a:cubicBezTo>
                  <a:cubicBezTo>
                    <a:pt x="1294257" y="1075690"/>
                    <a:pt x="1313942" y="1118235"/>
                    <a:pt x="1319022" y="1167765"/>
                  </a:cubicBezTo>
                  <a:cubicBezTo>
                    <a:pt x="1321562" y="1193165"/>
                    <a:pt x="1324737" y="1209040"/>
                    <a:pt x="1328547" y="1215390"/>
                  </a:cubicBezTo>
                  <a:cubicBezTo>
                    <a:pt x="1332357" y="1221740"/>
                    <a:pt x="1334262" y="1257935"/>
                    <a:pt x="1334262" y="1323975"/>
                  </a:cubicBezTo>
                  <a:lnTo>
                    <a:pt x="1334262" y="1455420"/>
                  </a:lnTo>
                  <a:cubicBezTo>
                    <a:pt x="1335532" y="1512570"/>
                    <a:pt x="1334262" y="1555750"/>
                    <a:pt x="1330452" y="1584960"/>
                  </a:cubicBezTo>
                  <a:cubicBezTo>
                    <a:pt x="1327912" y="1606550"/>
                    <a:pt x="1324737" y="1638935"/>
                    <a:pt x="1320927" y="1682115"/>
                  </a:cubicBezTo>
                  <a:cubicBezTo>
                    <a:pt x="1312037" y="1773555"/>
                    <a:pt x="1296797" y="1822450"/>
                    <a:pt x="1275207" y="1828800"/>
                  </a:cubicBezTo>
                  <a:cubicBezTo>
                    <a:pt x="1249807" y="1835150"/>
                    <a:pt x="1231075" y="1835785"/>
                    <a:pt x="1219010" y="1830705"/>
                  </a:cubicBezTo>
                  <a:cubicBezTo>
                    <a:pt x="1206945" y="1825625"/>
                    <a:pt x="1193292" y="1811020"/>
                    <a:pt x="1178052" y="1786890"/>
                  </a:cubicBezTo>
                  <a:cubicBezTo>
                    <a:pt x="1157732" y="1755140"/>
                    <a:pt x="1143762" y="1735455"/>
                    <a:pt x="1136142" y="1727835"/>
                  </a:cubicBezTo>
                  <a:cubicBezTo>
                    <a:pt x="1128522" y="1718945"/>
                    <a:pt x="1121220" y="1707833"/>
                    <a:pt x="1114235" y="1694498"/>
                  </a:cubicBezTo>
                  <a:cubicBezTo>
                    <a:pt x="1107250" y="1681163"/>
                    <a:pt x="1103757" y="1671320"/>
                    <a:pt x="1103757" y="1664970"/>
                  </a:cubicBezTo>
                  <a:cubicBezTo>
                    <a:pt x="1103757" y="1656080"/>
                    <a:pt x="1091692" y="1634808"/>
                    <a:pt x="1067562" y="1601153"/>
                  </a:cubicBezTo>
                  <a:cubicBezTo>
                    <a:pt x="1043432" y="1567498"/>
                    <a:pt x="1030732" y="1544955"/>
                    <a:pt x="1029462" y="1533525"/>
                  </a:cubicBezTo>
                  <a:cubicBezTo>
                    <a:pt x="1026922" y="1522095"/>
                    <a:pt x="1020572" y="1515428"/>
                    <a:pt x="1010412" y="1513523"/>
                  </a:cubicBezTo>
                  <a:cubicBezTo>
                    <a:pt x="1000252" y="1511618"/>
                    <a:pt x="992632" y="1515745"/>
                    <a:pt x="987552" y="1525905"/>
                  </a:cubicBezTo>
                  <a:cubicBezTo>
                    <a:pt x="982472" y="1537335"/>
                    <a:pt x="979615" y="1578293"/>
                    <a:pt x="978980" y="1648778"/>
                  </a:cubicBezTo>
                  <a:cubicBezTo>
                    <a:pt x="978345" y="1719263"/>
                    <a:pt x="977392" y="1758315"/>
                    <a:pt x="976122" y="1765935"/>
                  </a:cubicBezTo>
                  <a:cubicBezTo>
                    <a:pt x="974852" y="1773555"/>
                    <a:pt x="963422" y="1779270"/>
                    <a:pt x="941832" y="1783080"/>
                  </a:cubicBezTo>
                  <a:cubicBezTo>
                    <a:pt x="920242" y="1786890"/>
                    <a:pt x="901827" y="1781810"/>
                    <a:pt x="886587" y="1767840"/>
                  </a:cubicBezTo>
                  <a:cubicBezTo>
                    <a:pt x="872617" y="1755140"/>
                    <a:pt x="859600" y="1736090"/>
                    <a:pt x="847535" y="1710690"/>
                  </a:cubicBezTo>
                  <a:cubicBezTo>
                    <a:pt x="835470" y="1685290"/>
                    <a:pt x="827215" y="1660208"/>
                    <a:pt x="822770" y="1635443"/>
                  </a:cubicBezTo>
                  <a:cubicBezTo>
                    <a:pt x="818325" y="1610678"/>
                    <a:pt x="812927" y="1596390"/>
                    <a:pt x="806577" y="1592580"/>
                  </a:cubicBezTo>
                  <a:cubicBezTo>
                    <a:pt x="800227" y="1588770"/>
                    <a:pt x="796735" y="1577340"/>
                    <a:pt x="796100" y="1558290"/>
                  </a:cubicBezTo>
                  <a:cubicBezTo>
                    <a:pt x="795465" y="1539240"/>
                    <a:pt x="793242" y="1527810"/>
                    <a:pt x="789432" y="1524000"/>
                  </a:cubicBezTo>
                  <a:cubicBezTo>
                    <a:pt x="781812" y="1517650"/>
                    <a:pt x="779272" y="1509078"/>
                    <a:pt x="781812" y="1498283"/>
                  </a:cubicBezTo>
                  <a:cubicBezTo>
                    <a:pt x="784352" y="1487488"/>
                    <a:pt x="790067" y="1479550"/>
                    <a:pt x="798957" y="1474470"/>
                  </a:cubicBezTo>
                  <a:cubicBezTo>
                    <a:pt x="811657" y="1468120"/>
                    <a:pt x="826262" y="1448435"/>
                    <a:pt x="842772" y="1415415"/>
                  </a:cubicBezTo>
                  <a:cubicBezTo>
                    <a:pt x="856742" y="1388745"/>
                    <a:pt x="862457" y="1375410"/>
                    <a:pt x="859917" y="1375410"/>
                  </a:cubicBezTo>
                  <a:cubicBezTo>
                    <a:pt x="858647" y="1375410"/>
                    <a:pt x="854202" y="1379220"/>
                    <a:pt x="846582" y="1386840"/>
                  </a:cubicBezTo>
                  <a:cubicBezTo>
                    <a:pt x="835152" y="1395730"/>
                    <a:pt x="829437" y="1398905"/>
                    <a:pt x="829437" y="1396365"/>
                  </a:cubicBezTo>
                  <a:cubicBezTo>
                    <a:pt x="829437" y="1393825"/>
                    <a:pt x="846582" y="1356995"/>
                    <a:pt x="880872" y="1285875"/>
                  </a:cubicBezTo>
                  <a:cubicBezTo>
                    <a:pt x="912622" y="1219835"/>
                    <a:pt x="928497" y="1184910"/>
                    <a:pt x="928497" y="1181100"/>
                  </a:cubicBezTo>
                  <a:cubicBezTo>
                    <a:pt x="928497" y="1177290"/>
                    <a:pt x="935165" y="1163003"/>
                    <a:pt x="948500" y="1138238"/>
                  </a:cubicBezTo>
                  <a:cubicBezTo>
                    <a:pt x="961835" y="1113473"/>
                    <a:pt x="971042" y="1092835"/>
                    <a:pt x="976122" y="1076325"/>
                  </a:cubicBezTo>
                  <a:cubicBezTo>
                    <a:pt x="978662" y="1066165"/>
                    <a:pt x="979297" y="1059815"/>
                    <a:pt x="978027" y="1057275"/>
                  </a:cubicBezTo>
                  <a:cubicBezTo>
                    <a:pt x="976757" y="1054735"/>
                    <a:pt x="972947" y="1054735"/>
                    <a:pt x="966597" y="1057275"/>
                  </a:cubicBezTo>
                  <a:cubicBezTo>
                    <a:pt x="956437" y="1061085"/>
                    <a:pt x="946912" y="1066800"/>
                    <a:pt x="938022" y="1074420"/>
                  </a:cubicBezTo>
                  <a:cubicBezTo>
                    <a:pt x="930402" y="1080770"/>
                    <a:pt x="901192" y="1096645"/>
                    <a:pt x="850392" y="1122045"/>
                  </a:cubicBezTo>
                  <a:cubicBezTo>
                    <a:pt x="799592" y="1147445"/>
                    <a:pt x="771652" y="1160145"/>
                    <a:pt x="766572" y="1160145"/>
                  </a:cubicBezTo>
                  <a:cubicBezTo>
                    <a:pt x="761492" y="1161415"/>
                    <a:pt x="751332" y="1167765"/>
                    <a:pt x="736092" y="1179195"/>
                  </a:cubicBezTo>
                  <a:cubicBezTo>
                    <a:pt x="709422" y="1199515"/>
                    <a:pt x="688150" y="1203643"/>
                    <a:pt x="672275" y="1191578"/>
                  </a:cubicBezTo>
                  <a:cubicBezTo>
                    <a:pt x="656400" y="1179513"/>
                    <a:pt x="651002" y="1155700"/>
                    <a:pt x="656082" y="1120140"/>
                  </a:cubicBezTo>
                  <a:cubicBezTo>
                    <a:pt x="659892" y="1094740"/>
                    <a:pt x="662115" y="1078230"/>
                    <a:pt x="662750" y="1070610"/>
                  </a:cubicBezTo>
                  <a:cubicBezTo>
                    <a:pt x="663385" y="1062990"/>
                    <a:pt x="668782" y="1059180"/>
                    <a:pt x="678942" y="1059180"/>
                  </a:cubicBezTo>
                  <a:cubicBezTo>
                    <a:pt x="691642" y="1057910"/>
                    <a:pt x="730377" y="1035050"/>
                    <a:pt x="795147" y="990600"/>
                  </a:cubicBezTo>
                  <a:cubicBezTo>
                    <a:pt x="870077" y="937260"/>
                    <a:pt x="915797" y="903923"/>
                    <a:pt x="932307" y="890588"/>
                  </a:cubicBezTo>
                  <a:cubicBezTo>
                    <a:pt x="948817" y="877253"/>
                    <a:pt x="957072" y="866140"/>
                    <a:pt x="957072" y="857250"/>
                  </a:cubicBezTo>
                  <a:cubicBezTo>
                    <a:pt x="957072" y="844550"/>
                    <a:pt x="953897" y="838200"/>
                    <a:pt x="947547" y="838200"/>
                  </a:cubicBezTo>
                  <a:cubicBezTo>
                    <a:pt x="941197" y="838200"/>
                    <a:pt x="938022" y="831215"/>
                    <a:pt x="938022" y="817245"/>
                  </a:cubicBezTo>
                  <a:cubicBezTo>
                    <a:pt x="938022" y="803275"/>
                    <a:pt x="934847" y="793750"/>
                    <a:pt x="928497" y="788670"/>
                  </a:cubicBezTo>
                  <a:cubicBezTo>
                    <a:pt x="922147" y="783590"/>
                    <a:pt x="914845" y="784543"/>
                    <a:pt x="906590" y="791528"/>
                  </a:cubicBezTo>
                  <a:cubicBezTo>
                    <a:pt x="898335" y="798513"/>
                    <a:pt x="891985" y="798830"/>
                    <a:pt x="887540" y="792480"/>
                  </a:cubicBezTo>
                  <a:cubicBezTo>
                    <a:pt x="883095" y="786130"/>
                    <a:pt x="877380" y="782955"/>
                    <a:pt x="870395" y="782955"/>
                  </a:cubicBezTo>
                  <a:cubicBezTo>
                    <a:pt x="863410" y="782955"/>
                    <a:pt x="864362" y="786130"/>
                    <a:pt x="873252" y="792480"/>
                  </a:cubicBezTo>
                  <a:cubicBezTo>
                    <a:pt x="878332" y="795020"/>
                    <a:pt x="872300" y="802005"/>
                    <a:pt x="855155" y="813435"/>
                  </a:cubicBezTo>
                  <a:cubicBezTo>
                    <a:pt x="838010" y="824865"/>
                    <a:pt x="818960" y="835025"/>
                    <a:pt x="798005" y="843915"/>
                  </a:cubicBezTo>
                  <a:cubicBezTo>
                    <a:pt x="777050" y="852805"/>
                    <a:pt x="762762" y="855980"/>
                    <a:pt x="755142" y="853440"/>
                  </a:cubicBezTo>
                  <a:cubicBezTo>
                    <a:pt x="746252" y="849630"/>
                    <a:pt x="745617" y="844868"/>
                    <a:pt x="753237" y="839153"/>
                  </a:cubicBezTo>
                  <a:cubicBezTo>
                    <a:pt x="760857" y="833438"/>
                    <a:pt x="761175" y="828675"/>
                    <a:pt x="754190" y="824865"/>
                  </a:cubicBezTo>
                  <a:cubicBezTo>
                    <a:pt x="747205" y="821055"/>
                    <a:pt x="743712" y="809625"/>
                    <a:pt x="743712" y="790575"/>
                  </a:cubicBezTo>
                  <a:cubicBezTo>
                    <a:pt x="743712" y="772795"/>
                    <a:pt x="753872" y="753745"/>
                    <a:pt x="774192" y="733425"/>
                  </a:cubicBezTo>
                  <a:cubicBezTo>
                    <a:pt x="794512" y="713105"/>
                    <a:pt x="817372" y="699135"/>
                    <a:pt x="842772" y="691515"/>
                  </a:cubicBezTo>
                  <a:cubicBezTo>
                    <a:pt x="866902" y="683895"/>
                    <a:pt x="902462" y="671195"/>
                    <a:pt x="949452" y="653415"/>
                  </a:cubicBezTo>
                  <a:cubicBezTo>
                    <a:pt x="981202" y="640715"/>
                    <a:pt x="1000887" y="631508"/>
                    <a:pt x="1008507" y="625793"/>
                  </a:cubicBezTo>
                  <a:cubicBezTo>
                    <a:pt x="1016127" y="620078"/>
                    <a:pt x="1021207" y="610235"/>
                    <a:pt x="1023747" y="596265"/>
                  </a:cubicBezTo>
                  <a:cubicBezTo>
                    <a:pt x="1026287" y="575945"/>
                    <a:pt x="1025652" y="563880"/>
                    <a:pt x="1021842" y="560070"/>
                  </a:cubicBezTo>
                  <a:cubicBezTo>
                    <a:pt x="1018032" y="556260"/>
                    <a:pt x="1006602" y="558800"/>
                    <a:pt x="987552" y="567690"/>
                  </a:cubicBezTo>
                  <a:cubicBezTo>
                    <a:pt x="969772" y="575310"/>
                    <a:pt x="949770" y="579755"/>
                    <a:pt x="927545" y="581025"/>
                  </a:cubicBezTo>
                  <a:cubicBezTo>
                    <a:pt x="905320" y="582295"/>
                    <a:pt x="892302" y="579755"/>
                    <a:pt x="888492" y="573405"/>
                  </a:cubicBezTo>
                  <a:cubicBezTo>
                    <a:pt x="884682" y="567055"/>
                    <a:pt x="876427" y="565785"/>
                    <a:pt x="863727" y="569595"/>
                  </a:cubicBezTo>
                  <a:cubicBezTo>
                    <a:pt x="851027" y="573405"/>
                    <a:pt x="835152" y="564515"/>
                    <a:pt x="816102" y="542925"/>
                  </a:cubicBezTo>
                  <a:cubicBezTo>
                    <a:pt x="803402" y="527685"/>
                    <a:pt x="795782" y="515938"/>
                    <a:pt x="793242" y="507683"/>
                  </a:cubicBezTo>
                  <a:cubicBezTo>
                    <a:pt x="790702" y="499428"/>
                    <a:pt x="790702" y="481330"/>
                    <a:pt x="793242" y="453390"/>
                  </a:cubicBezTo>
                  <a:cubicBezTo>
                    <a:pt x="797052" y="420370"/>
                    <a:pt x="801180" y="400050"/>
                    <a:pt x="805625" y="392430"/>
                  </a:cubicBezTo>
                  <a:cubicBezTo>
                    <a:pt x="810070" y="384810"/>
                    <a:pt x="820547" y="379730"/>
                    <a:pt x="837057" y="377190"/>
                  </a:cubicBezTo>
                  <a:cubicBezTo>
                    <a:pt x="847217" y="375920"/>
                    <a:pt x="853567" y="376873"/>
                    <a:pt x="856107" y="380048"/>
                  </a:cubicBezTo>
                  <a:cubicBezTo>
                    <a:pt x="858647" y="383223"/>
                    <a:pt x="859917" y="392430"/>
                    <a:pt x="859917" y="407670"/>
                  </a:cubicBezTo>
                  <a:cubicBezTo>
                    <a:pt x="859917" y="429260"/>
                    <a:pt x="862457" y="441960"/>
                    <a:pt x="867537" y="445770"/>
                  </a:cubicBezTo>
                  <a:cubicBezTo>
                    <a:pt x="872617" y="449580"/>
                    <a:pt x="885952" y="448310"/>
                    <a:pt x="907542" y="441960"/>
                  </a:cubicBezTo>
                  <a:cubicBezTo>
                    <a:pt x="968502" y="422910"/>
                    <a:pt x="1005650" y="409258"/>
                    <a:pt x="1018985" y="401003"/>
                  </a:cubicBezTo>
                  <a:cubicBezTo>
                    <a:pt x="1032320" y="392748"/>
                    <a:pt x="1042162" y="377825"/>
                    <a:pt x="1048512" y="356235"/>
                  </a:cubicBezTo>
                  <a:cubicBezTo>
                    <a:pt x="1054862" y="330835"/>
                    <a:pt x="1057402" y="314960"/>
                    <a:pt x="1056132" y="308610"/>
                  </a:cubicBezTo>
                  <a:cubicBezTo>
                    <a:pt x="1054862" y="302260"/>
                    <a:pt x="1056767" y="279400"/>
                    <a:pt x="1061847" y="240030"/>
                  </a:cubicBezTo>
                  <a:cubicBezTo>
                    <a:pt x="1064387" y="208280"/>
                    <a:pt x="1063117" y="171768"/>
                    <a:pt x="1058037" y="130493"/>
                  </a:cubicBezTo>
                  <a:cubicBezTo>
                    <a:pt x="1052957" y="89218"/>
                    <a:pt x="1046607" y="66040"/>
                    <a:pt x="1038987" y="60960"/>
                  </a:cubicBezTo>
                  <a:cubicBezTo>
                    <a:pt x="1032637" y="57150"/>
                    <a:pt x="1029462" y="48895"/>
                    <a:pt x="1029462" y="36195"/>
                  </a:cubicBezTo>
                  <a:cubicBezTo>
                    <a:pt x="1029462" y="28575"/>
                    <a:pt x="1032002" y="23495"/>
                    <a:pt x="1037082" y="20955"/>
                  </a:cubicBezTo>
                  <a:cubicBezTo>
                    <a:pt x="1042162" y="18415"/>
                    <a:pt x="1055497" y="16510"/>
                    <a:pt x="1077087" y="15240"/>
                  </a:cubicBezTo>
                  <a:cubicBezTo>
                    <a:pt x="1087247" y="15240"/>
                    <a:pt x="1094550" y="12700"/>
                    <a:pt x="1098995" y="7620"/>
                  </a:cubicBezTo>
                  <a:cubicBezTo>
                    <a:pt x="1103440" y="2540"/>
                    <a:pt x="1108520" y="0"/>
                    <a:pt x="11142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prstClr val="black">
                    <a:lumMod val="85000"/>
                    <a:lumOff val="15000"/>
                  </a:prstClr>
                </a:gs>
                <a:gs pos="100000">
                  <a:prstClr val="black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76200" dist="38100" dir="2700000" algn="tl" rotWithShape="0">
                <a:prstClr val="white">
                  <a:lumMod val="50000"/>
                  <a:alpha val="34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defRPr/>
              </a:pPr>
              <a:endParaRPr lang="zh-CN" altLang="en-US" sz="15000" dirty="0">
                <a:gradFill flip="none" rotWithShape="1">
                  <a:gsLst>
                    <a:gs pos="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/>
                    </a:gs>
                  </a:gsLst>
                  <a:lin ang="18900000" scaled="1"/>
                  <a:tileRect/>
                </a:gradFill>
                <a:effectLst>
                  <a:outerShdw blurRad="76200" dist="38100" dir="2700000" algn="tl" rotWithShape="0">
                    <a:prstClr val="white">
                      <a:lumMod val="50000"/>
                      <a:alpha val="34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endParaRPr>
            </a:p>
          </p:txBody>
        </p:sp>
        <p:sp>
          <p:nvSpPr>
            <p:cNvPr id="64" name="任意多边形 63">
              <a:extLst>
                <a:ext uri="{FF2B5EF4-FFF2-40B4-BE49-F238E27FC236}">
                  <a16:creationId xmlns="" xmlns:a16="http://schemas.microsoft.com/office/drawing/2014/main" id="{9A87A864-F251-497B-9361-0EFD2076318A}"/>
                </a:ext>
              </a:extLst>
            </p:cNvPr>
            <p:cNvSpPr/>
            <p:nvPr/>
          </p:nvSpPr>
          <p:spPr>
            <a:xfrm>
              <a:off x="5562988" y="2322779"/>
              <a:ext cx="900595" cy="969550"/>
            </a:xfrm>
            <a:custGeom>
              <a:avLst/>
              <a:gdLst/>
              <a:ahLst/>
              <a:cxnLst/>
              <a:rect l="l" t="t" r="r" b="b"/>
              <a:pathLst>
                <a:path w="900595" h="969550">
                  <a:moveTo>
                    <a:pt x="667123" y="654725"/>
                  </a:moveTo>
                  <a:cubicBezTo>
                    <a:pt x="671209" y="655097"/>
                    <a:pt x="676224" y="656768"/>
                    <a:pt x="682168" y="659740"/>
                  </a:cubicBezTo>
                  <a:cubicBezTo>
                    <a:pt x="688111" y="662712"/>
                    <a:pt x="693312" y="665684"/>
                    <a:pt x="697770" y="668655"/>
                  </a:cubicBezTo>
                  <a:cubicBezTo>
                    <a:pt x="707428" y="675342"/>
                    <a:pt x="720429" y="685743"/>
                    <a:pt x="736774" y="699859"/>
                  </a:cubicBezTo>
                  <a:cubicBezTo>
                    <a:pt x="753119" y="713975"/>
                    <a:pt x="763521" y="723634"/>
                    <a:pt x="767978" y="728834"/>
                  </a:cubicBezTo>
                  <a:cubicBezTo>
                    <a:pt x="773179" y="735521"/>
                    <a:pt x="788038" y="750937"/>
                    <a:pt x="812555" y="775083"/>
                  </a:cubicBezTo>
                  <a:cubicBezTo>
                    <a:pt x="837073" y="799229"/>
                    <a:pt x="849331" y="812974"/>
                    <a:pt x="849331" y="816317"/>
                  </a:cubicBezTo>
                  <a:cubicBezTo>
                    <a:pt x="849331" y="819660"/>
                    <a:pt x="855089" y="827461"/>
                    <a:pt x="866605" y="839720"/>
                  </a:cubicBezTo>
                  <a:cubicBezTo>
                    <a:pt x="878121" y="851978"/>
                    <a:pt x="887222" y="867766"/>
                    <a:pt x="893908" y="887083"/>
                  </a:cubicBezTo>
                  <a:cubicBezTo>
                    <a:pt x="902824" y="912343"/>
                    <a:pt x="902824" y="932403"/>
                    <a:pt x="893908" y="947262"/>
                  </a:cubicBezTo>
                  <a:cubicBezTo>
                    <a:pt x="884993" y="962121"/>
                    <a:pt x="868276" y="969550"/>
                    <a:pt x="843759" y="969550"/>
                  </a:cubicBezTo>
                  <a:cubicBezTo>
                    <a:pt x="835587" y="969550"/>
                    <a:pt x="828900" y="967693"/>
                    <a:pt x="823699" y="963978"/>
                  </a:cubicBezTo>
                  <a:cubicBezTo>
                    <a:pt x="818499" y="960263"/>
                    <a:pt x="810698" y="952462"/>
                    <a:pt x="800297" y="940575"/>
                  </a:cubicBezTo>
                  <a:cubicBezTo>
                    <a:pt x="783952" y="922001"/>
                    <a:pt x="772436" y="909929"/>
                    <a:pt x="765749" y="904356"/>
                  </a:cubicBezTo>
                  <a:cubicBezTo>
                    <a:pt x="759063" y="898784"/>
                    <a:pt x="749405" y="890055"/>
                    <a:pt x="736774" y="878167"/>
                  </a:cubicBezTo>
                  <a:cubicBezTo>
                    <a:pt x="724144" y="866280"/>
                    <a:pt x="715415" y="861265"/>
                    <a:pt x="710585" y="863123"/>
                  </a:cubicBezTo>
                  <a:cubicBezTo>
                    <a:pt x="705756" y="864980"/>
                    <a:pt x="703342" y="862380"/>
                    <a:pt x="703342" y="855322"/>
                  </a:cubicBezTo>
                  <a:cubicBezTo>
                    <a:pt x="703342" y="848264"/>
                    <a:pt x="705942" y="843620"/>
                    <a:pt x="711143" y="841391"/>
                  </a:cubicBezTo>
                  <a:cubicBezTo>
                    <a:pt x="719315" y="838420"/>
                    <a:pt x="726187" y="830804"/>
                    <a:pt x="731759" y="818546"/>
                  </a:cubicBezTo>
                  <a:cubicBezTo>
                    <a:pt x="737332" y="806287"/>
                    <a:pt x="739375" y="794957"/>
                    <a:pt x="737889" y="784556"/>
                  </a:cubicBezTo>
                  <a:cubicBezTo>
                    <a:pt x="735660" y="771183"/>
                    <a:pt x="732874" y="763567"/>
                    <a:pt x="729531" y="761710"/>
                  </a:cubicBezTo>
                  <a:cubicBezTo>
                    <a:pt x="726187" y="759853"/>
                    <a:pt x="724516" y="755023"/>
                    <a:pt x="724516" y="747223"/>
                  </a:cubicBezTo>
                  <a:cubicBezTo>
                    <a:pt x="724516" y="739421"/>
                    <a:pt x="718386" y="727906"/>
                    <a:pt x="706128" y="712675"/>
                  </a:cubicBezTo>
                  <a:cubicBezTo>
                    <a:pt x="693869" y="697445"/>
                    <a:pt x="687740" y="687044"/>
                    <a:pt x="687740" y="681471"/>
                  </a:cubicBezTo>
                  <a:cubicBezTo>
                    <a:pt x="687740" y="675899"/>
                    <a:pt x="683096" y="671070"/>
                    <a:pt x="673809" y="666984"/>
                  </a:cubicBezTo>
                  <a:cubicBezTo>
                    <a:pt x="664523" y="662898"/>
                    <a:pt x="659879" y="659369"/>
                    <a:pt x="659879" y="656397"/>
                  </a:cubicBezTo>
                  <a:cubicBezTo>
                    <a:pt x="660622" y="654911"/>
                    <a:pt x="663037" y="654354"/>
                    <a:pt x="667123" y="654725"/>
                  </a:cubicBezTo>
                  <a:close/>
                  <a:moveTo>
                    <a:pt x="168418" y="611820"/>
                  </a:moveTo>
                  <a:cubicBezTo>
                    <a:pt x="169904" y="616278"/>
                    <a:pt x="169904" y="620735"/>
                    <a:pt x="168418" y="625193"/>
                  </a:cubicBezTo>
                  <a:cubicBezTo>
                    <a:pt x="166932" y="624450"/>
                    <a:pt x="166189" y="622221"/>
                    <a:pt x="166189" y="618506"/>
                  </a:cubicBezTo>
                  <a:cubicBezTo>
                    <a:pt x="166932" y="614792"/>
                    <a:pt x="167675" y="612563"/>
                    <a:pt x="168418" y="611820"/>
                  </a:cubicBezTo>
                  <a:close/>
                  <a:moveTo>
                    <a:pt x="189592" y="554427"/>
                  </a:moveTo>
                  <a:cubicBezTo>
                    <a:pt x="188849" y="554798"/>
                    <a:pt x="186248" y="555913"/>
                    <a:pt x="181791" y="557770"/>
                  </a:cubicBezTo>
                  <a:cubicBezTo>
                    <a:pt x="177333" y="559628"/>
                    <a:pt x="175104" y="567614"/>
                    <a:pt x="175104" y="581730"/>
                  </a:cubicBezTo>
                  <a:cubicBezTo>
                    <a:pt x="175104" y="595846"/>
                    <a:pt x="173433" y="602904"/>
                    <a:pt x="170089" y="602904"/>
                  </a:cubicBezTo>
                  <a:cubicBezTo>
                    <a:pt x="166746" y="602904"/>
                    <a:pt x="166189" y="597332"/>
                    <a:pt x="168418" y="586188"/>
                  </a:cubicBezTo>
                  <a:cubicBezTo>
                    <a:pt x="172132" y="566128"/>
                    <a:pt x="163960" y="565385"/>
                    <a:pt x="143900" y="583959"/>
                  </a:cubicBezTo>
                  <a:cubicBezTo>
                    <a:pt x="134242" y="592875"/>
                    <a:pt x="121798" y="602347"/>
                    <a:pt x="106567" y="612377"/>
                  </a:cubicBezTo>
                  <a:cubicBezTo>
                    <a:pt x="91337" y="622407"/>
                    <a:pt x="83721" y="628908"/>
                    <a:pt x="83721" y="631879"/>
                  </a:cubicBezTo>
                  <a:cubicBezTo>
                    <a:pt x="83721" y="637080"/>
                    <a:pt x="98580" y="651939"/>
                    <a:pt x="128298" y="676456"/>
                  </a:cubicBezTo>
                  <a:cubicBezTo>
                    <a:pt x="133499" y="680171"/>
                    <a:pt x="140929" y="682772"/>
                    <a:pt x="150587" y="684257"/>
                  </a:cubicBezTo>
                  <a:cubicBezTo>
                    <a:pt x="157273" y="685743"/>
                    <a:pt x="161360" y="685558"/>
                    <a:pt x="162846" y="683700"/>
                  </a:cubicBezTo>
                  <a:cubicBezTo>
                    <a:pt x="164331" y="681843"/>
                    <a:pt x="165074" y="675713"/>
                    <a:pt x="165074" y="665312"/>
                  </a:cubicBezTo>
                  <a:lnTo>
                    <a:pt x="167303" y="649710"/>
                  </a:lnTo>
                  <a:cubicBezTo>
                    <a:pt x="168046" y="649710"/>
                    <a:pt x="169161" y="651939"/>
                    <a:pt x="170647" y="656397"/>
                  </a:cubicBezTo>
                  <a:cubicBezTo>
                    <a:pt x="172875" y="665312"/>
                    <a:pt x="173061" y="679243"/>
                    <a:pt x="171204" y="698188"/>
                  </a:cubicBezTo>
                  <a:cubicBezTo>
                    <a:pt x="169346" y="717133"/>
                    <a:pt x="170461" y="726606"/>
                    <a:pt x="174547" y="726606"/>
                  </a:cubicBezTo>
                  <a:cubicBezTo>
                    <a:pt x="178633" y="726606"/>
                    <a:pt x="181048" y="711004"/>
                    <a:pt x="181791" y="679800"/>
                  </a:cubicBezTo>
                  <a:cubicBezTo>
                    <a:pt x="182534" y="630022"/>
                    <a:pt x="184391" y="593989"/>
                    <a:pt x="187363" y="571701"/>
                  </a:cubicBezTo>
                  <a:cubicBezTo>
                    <a:pt x="189592" y="559813"/>
                    <a:pt x="190335" y="554055"/>
                    <a:pt x="189592" y="554427"/>
                  </a:cubicBezTo>
                  <a:close/>
                  <a:moveTo>
                    <a:pt x="125512" y="522109"/>
                  </a:moveTo>
                  <a:cubicBezTo>
                    <a:pt x="121426" y="522480"/>
                    <a:pt x="115668" y="524895"/>
                    <a:pt x="108239" y="529352"/>
                  </a:cubicBezTo>
                  <a:cubicBezTo>
                    <a:pt x="108239" y="529352"/>
                    <a:pt x="103781" y="531581"/>
                    <a:pt x="94866" y="536039"/>
                  </a:cubicBezTo>
                  <a:cubicBezTo>
                    <a:pt x="94123" y="536782"/>
                    <a:pt x="94680" y="538639"/>
                    <a:pt x="96537" y="541611"/>
                  </a:cubicBezTo>
                  <a:cubicBezTo>
                    <a:pt x="98395" y="544583"/>
                    <a:pt x="100995" y="547369"/>
                    <a:pt x="104338" y="549969"/>
                  </a:cubicBezTo>
                  <a:cubicBezTo>
                    <a:pt x="107682" y="552570"/>
                    <a:pt x="110468" y="553870"/>
                    <a:pt x="112696" y="553870"/>
                  </a:cubicBezTo>
                  <a:cubicBezTo>
                    <a:pt x="116411" y="553870"/>
                    <a:pt x="116968" y="552755"/>
                    <a:pt x="114368" y="550526"/>
                  </a:cubicBezTo>
                  <a:cubicBezTo>
                    <a:pt x="111768" y="548298"/>
                    <a:pt x="114182" y="544583"/>
                    <a:pt x="121612" y="539382"/>
                  </a:cubicBezTo>
                  <a:cubicBezTo>
                    <a:pt x="129041" y="534182"/>
                    <a:pt x="132756" y="530095"/>
                    <a:pt x="132756" y="527124"/>
                  </a:cubicBezTo>
                  <a:cubicBezTo>
                    <a:pt x="132013" y="523409"/>
                    <a:pt x="129599" y="521737"/>
                    <a:pt x="125512" y="522109"/>
                  </a:cubicBezTo>
                  <a:close/>
                  <a:moveTo>
                    <a:pt x="155045" y="501492"/>
                  </a:moveTo>
                  <a:cubicBezTo>
                    <a:pt x="152073" y="500749"/>
                    <a:pt x="147429" y="502792"/>
                    <a:pt x="141114" y="507621"/>
                  </a:cubicBezTo>
                  <a:cubicBezTo>
                    <a:pt x="134799" y="512450"/>
                    <a:pt x="133685" y="516165"/>
                    <a:pt x="137771" y="518765"/>
                  </a:cubicBezTo>
                  <a:cubicBezTo>
                    <a:pt x="141857" y="521366"/>
                    <a:pt x="144272" y="522109"/>
                    <a:pt x="145015" y="520994"/>
                  </a:cubicBezTo>
                  <a:cubicBezTo>
                    <a:pt x="145758" y="519880"/>
                    <a:pt x="148358" y="516351"/>
                    <a:pt x="152816" y="510407"/>
                  </a:cubicBezTo>
                  <a:cubicBezTo>
                    <a:pt x="157273" y="504464"/>
                    <a:pt x="158016" y="501492"/>
                    <a:pt x="155045" y="501492"/>
                  </a:cubicBezTo>
                  <a:close/>
                  <a:moveTo>
                    <a:pt x="692197" y="425711"/>
                  </a:moveTo>
                  <a:cubicBezTo>
                    <a:pt x="684768" y="426454"/>
                    <a:pt x="677710" y="430169"/>
                    <a:pt x="671023" y="436855"/>
                  </a:cubicBezTo>
                  <a:cubicBezTo>
                    <a:pt x="658393" y="450228"/>
                    <a:pt x="656907" y="457286"/>
                    <a:pt x="666566" y="458029"/>
                  </a:cubicBezTo>
                  <a:cubicBezTo>
                    <a:pt x="671766" y="458029"/>
                    <a:pt x="670652" y="460630"/>
                    <a:pt x="663222" y="465830"/>
                  </a:cubicBezTo>
                  <a:cubicBezTo>
                    <a:pt x="657279" y="470288"/>
                    <a:pt x="655050" y="472517"/>
                    <a:pt x="656536" y="472517"/>
                  </a:cubicBezTo>
                  <a:cubicBezTo>
                    <a:pt x="658765" y="473260"/>
                    <a:pt x="665823" y="470288"/>
                    <a:pt x="677710" y="463601"/>
                  </a:cubicBezTo>
                  <a:cubicBezTo>
                    <a:pt x="689597" y="456915"/>
                    <a:pt x="699627" y="451343"/>
                    <a:pt x="707799" y="446885"/>
                  </a:cubicBezTo>
                  <a:cubicBezTo>
                    <a:pt x="713000" y="443913"/>
                    <a:pt x="715786" y="441684"/>
                    <a:pt x="716158" y="440198"/>
                  </a:cubicBezTo>
                  <a:cubicBezTo>
                    <a:pt x="716529" y="438712"/>
                    <a:pt x="715229" y="436484"/>
                    <a:pt x="712257" y="433512"/>
                  </a:cubicBezTo>
                  <a:cubicBezTo>
                    <a:pt x="706313" y="427568"/>
                    <a:pt x="699627" y="424968"/>
                    <a:pt x="692197" y="425711"/>
                  </a:cubicBezTo>
                  <a:close/>
                  <a:moveTo>
                    <a:pt x="331124" y="392278"/>
                  </a:moveTo>
                  <a:cubicBezTo>
                    <a:pt x="326666" y="392278"/>
                    <a:pt x="317751" y="397107"/>
                    <a:pt x="304378" y="406766"/>
                  </a:cubicBezTo>
                  <a:cubicBezTo>
                    <a:pt x="292490" y="414938"/>
                    <a:pt x="284689" y="419767"/>
                    <a:pt x="280975" y="421253"/>
                  </a:cubicBezTo>
                  <a:cubicBezTo>
                    <a:pt x="277260" y="422739"/>
                    <a:pt x="276517" y="424968"/>
                    <a:pt x="278746" y="427940"/>
                  </a:cubicBezTo>
                  <a:cubicBezTo>
                    <a:pt x="280232" y="429426"/>
                    <a:pt x="286175" y="427011"/>
                    <a:pt x="296577" y="420696"/>
                  </a:cubicBezTo>
                  <a:cubicBezTo>
                    <a:pt x="306978" y="414381"/>
                    <a:pt x="317751" y="406394"/>
                    <a:pt x="328895" y="396736"/>
                  </a:cubicBezTo>
                  <a:cubicBezTo>
                    <a:pt x="332610" y="393764"/>
                    <a:pt x="333353" y="392278"/>
                    <a:pt x="331124" y="392278"/>
                  </a:cubicBezTo>
                  <a:close/>
                  <a:moveTo>
                    <a:pt x="401332" y="317612"/>
                  </a:moveTo>
                  <a:cubicBezTo>
                    <a:pt x="407276" y="317612"/>
                    <a:pt x="408391" y="319098"/>
                    <a:pt x="404676" y="322069"/>
                  </a:cubicBezTo>
                  <a:cubicBezTo>
                    <a:pt x="403190" y="322812"/>
                    <a:pt x="401332" y="323555"/>
                    <a:pt x="399104" y="324298"/>
                  </a:cubicBezTo>
                  <a:cubicBezTo>
                    <a:pt x="395389" y="325041"/>
                    <a:pt x="393531" y="324298"/>
                    <a:pt x="393531" y="322069"/>
                  </a:cubicBezTo>
                  <a:cubicBezTo>
                    <a:pt x="395760" y="319098"/>
                    <a:pt x="398361" y="317612"/>
                    <a:pt x="401332" y="317612"/>
                  </a:cubicBezTo>
                  <a:close/>
                  <a:moveTo>
                    <a:pt x="708357" y="300895"/>
                  </a:moveTo>
                  <a:cubicBezTo>
                    <a:pt x="711700" y="300895"/>
                    <a:pt x="712443" y="303681"/>
                    <a:pt x="710585" y="309253"/>
                  </a:cubicBezTo>
                  <a:cubicBezTo>
                    <a:pt x="708728" y="314826"/>
                    <a:pt x="707056" y="317612"/>
                    <a:pt x="705571" y="317612"/>
                  </a:cubicBezTo>
                  <a:cubicBezTo>
                    <a:pt x="704085" y="317612"/>
                    <a:pt x="703342" y="314826"/>
                    <a:pt x="703342" y="309253"/>
                  </a:cubicBezTo>
                  <a:cubicBezTo>
                    <a:pt x="703342" y="303681"/>
                    <a:pt x="705013" y="300895"/>
                    <a:pt x="708357" y="300895"/>
                  </a:cubicBezTo>
                  <a:close/>
                  <a:moveTo>
                    <a:pt x="568496" y="274149"/>
                  </a:moveTo>
                  <a:cubicBezTo>
                    <a:pt x="566267" y="274149"/>
                    <a:pt x="559395" y="277864"/>
                    <a:pt x="547879" y="285293"/>
                  </a:cubicBezTo>
                  <a:cubicBezTo>
                    <a:pt x="536364" y="292723"/>
                    <a:pt x="530606" y="297181"/>
                    <a:pt x="530606" y="298666"/>
                  </a:cubicBezTo>
                  <a:cubicBezTo>
                    <a:pt x="530606" y="303124"/>
                    <a:pt x="540636" y="297923"/>
                    <a:pt x="560695" y="283065"/>
                  </a:cubicBezTo>
                  <a:cubicBezTo>
                    <a:pt x="568125" y="277121"/>
                    <a:pt x="570725" y="274149"/>
                    <a:pt x="568496" y="274149"/>
                  </a:cubicBezTo>
                  <a:close/>
                  <a:moveTo>
                    <a:pt x="758506" y="251303"/>
                  </a:moveTo>
                  <a:cubicBezTo>
                    <a:pt x="755905" y="251675"/>
                    <a:pt x="753119" y="253347"/>
                    <a:pt x="750148" y="256318"/>
                  </a:cubicBezTo>
                  <a:cubicBezTo>
                    <a:pt x="742718" y="265234"/>
                    <a:pt x="739746" y="274892"/>
                    <a:pt x="741232" y="285293"/>
                  </a:cubicBezTo>
                  <a:cubicBezTo>
                    <a:pt x="741975" y="288265"/>
                    <a:pt x="743461" y="289008"/>
                    <a:pt x="745690" y="287522"/>
                  </a:cubicBezTo>
                  <a:cubicBezTo>
                    <a:pt x="749405" y="285293"/>
                    <a:pt x="750148" y="281207"/>
                    <a:pt x="747919" y="275263"/>
                  </a:cubicBezTo>
                  <a:cubicBezTo>
                    <a:pt x="747176" y="272292"/>
                    <a:pt x="746990" y="270434"/>
                    <a:pt x="747361" y="269691"/>
                  </a:cubicBezTo>
                  <a:cubicBezTo>
                    <a:pt x="747733" y="268948"/>
                    <a:pt x="749033" y="269320"/>
                    <a:pt x="751262" y="270806"/>
                  </a:cubicBezTo>
                  <a:cubicBezTo>
                    <a:pt x="755720" y="273035"/>
                    <a:pt x="758691" y="271549"/>
                    <a:pt x="760177" y="266348"/>
                  </a:cubicBezTo>
                  <a:cubicBezTo>
                    <a:pt x="762406" y="261890"/>
                    <a:pt x="763335" y="258176"/>
                    <a:pt x="762963" y="255204"/>
                  </a:cubicBezTo>
                  <a:cubicBezTo>
                    <a:pt x="762592" y="252232"/>
                    <a:pt x="761106" y="250932"/>
                    <a:pt x="758506" y="251303"/>
                  </a:cubicBezTo>
                  <a:close/>
                  <a:moveTo>
                    <a:pt x="735242" y="235005"/>
                  </a:moveTo>
                  <a:cubicBezTo>
                    <a:pt x="731434" y="234726"/>
                    <a:pt x="726373" y="235144"/>
                    <a:pt x="720058" y="236259"/>
                  </a:cubicBezTo>
                  <a:cubicBezTo>
                    <a:pt x="711143" y="237744"/>
                    <a:pt x="705571" y="240159"/>
                    <a:pt x="703342" y="243502"/>
                  </a:cubicBezTo>
                  <a:cubicBezTo>
                    <a:pt x="701113" y="246846"/>
                    <a:pt x="698141" y="255947"/>
                    <a:pt x="694426" y="270806"/>
                  </a:cubicBezTo>
                  <a:cubicBezTo>
                    <a:pt x="689969" y="293094"/>
                    <a:pt x="687740" y="307953"/>
                    <a:pt x="687740" y="315383"/>
                  </a:cubicBezTo>
                  <a:cubicBezTo>
                    <a:pt x="686997" y="327270"/>
                    <a:pt x="691083" y="330985"/>
                    <a:pt x="699998" y="326527"/>
                  </a:cubicBezTo>
                  <a:cubicBezTo>
                    <a:pt x="711886" y="320583"/>
                    <a:pt x="718201" y="310554"/>
                    <a:pt x="718944" y="296438"/>
                  </a:cubicBezTo>
                  <a:cubicBezTo>
                    <a:pt x="718944" y="287522"/>
                    <a:pt x="720615" y="281950"/>
                    <a:pt x="723958" y="279721"/>
                  </a:cubicBezTo>
                  <a:cubicBezTo>
                    <a:pt x="727302" y="277492"/>
                    <a:pt x="731945" y="270434"/>
                    <a:pt x="737889" y="258547"/>
                  </a:cubicBezTo>
                  <a:cubicBezTo>
                    <a:pt x="743832" y="248146"/>
                    <a:pt x="745504" y="241274"/>
                    <a:pt x="742904" y="237930"/>
                  </a:cubicBezTo>
                  <a:cubicBezTo>
                    <a:pt x="741604" y="236259"/>
                    <a:pt x="739050" y="235283"/>
                    <a:pt x="735242" y="235005"/>
                  </a:cubicBezTo>
                  <a:close/>
                  <a:moveTo>
                    <a:pt x="638705" y="226229"/>
                  </a:moveTo>
                  <a:cubicBezTo>
                    <a:pt x="633504" y="226229"/>
                    <a:pt x="628118" y="227715"/>
                    <a:pt x="622546" y="230686"/>
                  </a:cubicBezTo>
                  <a:cubicBezTo>
                    <a:pt x="616974" y="233658"/>
                    <a:pt x="595428" y="244431"/>
                    <a:pt x="557909" y="263005"/>
                  </a:cubicBezTo>
                  <a:cubicBezTo>
                    <a:pt x="520390" y="281579"/>
                    <a:pt x="498845" y="292537"/>
                    <a:pt x="493273" y="295880"/>
                  </a:cubicBezTo>
                  <a:cubicBezTo>
                    <a:pt x="487700" y="299224"/>
                    <a:pt x="473399" y="307210"/>
                    <a:pt x="450367" y="319841"/>
                  </a:cubicBezTo>
                  <a:cubicBezTo>
                    <a:pt x="403561" y="346587"/>
                    <a:pt x="373843" y="363860"/>
                    <a:pt x="361213" y="371661"/>
                  </a:cubicBezTo>
                  <a:cubicBezTo>
                    <a:pt x="348583" y="379462"/>
                    <a:pt x="342268" y="384477"/>
                    <a:pt x="342268" y="386706"/>
                  </a:cubicBezTo>
                  <a:cubicBezTo>
                    <a:pt x="342268" y="390421"/>
                    <a:pt x="356384" y="384106"/>
                    <a:pt x="384616" y="367761"/>
                  </a:cubicBezTo>
                  <a:cubicBezTo>
                    <a:pt x="412105" y="350673"/>
                    <a:pt x="444052" y="332471"/>
                    <a:pt x="480457" y="313154"/>
                  </a:cubicBezTo>
                  <a:cubicBezTo>
                    <a:pt x="516118" y="293837"/>
                    <a:pt x="535806" y="282693"/>
                    <a:pt x="539521" y="279721"/>
                  </a:cubicBezTo>
                  <a:cubicBezTo>
                    <a:pt x="543236" y="276749"/>
                    <a:pt x="560324" y="268763"/>
                    <a:pt x="590785" y="255761"/>
                  </a:cubicBezTo>
                  <a:cubicBezTo>
                    <a:pt x="621246" y="242759"/>
                    <a:pt x="638148" y="234587"/>
                    <a:pt x="641491" y="231244"/>
                  </a:cubicBezTo>
                  <a:cubicBezTo>
                    <a:pt x="644834" y="227900"/>
                    <a:pt x="643906" y="226229"/>
                    <a:pt x="638705" y="226229"/>
                  </a:cubicBezTo>
                  <a:close/>
                  <a:moveTo>
                    <a:pt x="202408" y="198368"/>
                  </a:moveTo>
                  <a:cubicBezTo>
                    <a:pt x="205751" y="198368"/>
                    <a:pt x="206494" y="201154"/>
                    <a:pt x="204636" y="206726"/>
                  </a:cubicBezTo>
                  <a:cubicBezTo>
                    <a:pt x="202779" y="212298"/>
                    <a:pt x="201107" y="215085"/>
                    <a:pt x="199622" y="215085"/>
                  </a:cubicBezTo>
                  <a:cubicBezTo>
                    <a:pt x="198136" y="215085"/>
                    <a:pt x="197393" y="212298"/>
                    <a:pt x="197393" y="206726"/>
                  </a:cubicBezTo>
                  <a:cubicBezTo>
                    <a:pt x="197393" y="201154"/>
                    <a:pt x="199064" y="198368"/>
                    <a:pt x="202408" y="198368"/>
                  </a:cubicBezTo>
                  <a:close/>
                  <a:moveTo>
                    <a:pt x="199622" y="152677"/>
                  </a:moveTo>
                  <a:cubicBezTo>
                    <a:pt x="200365" y="152677"/>
                    <a:pt x="201479" y="154163"/>
                    <a:pt x="202965" y="157134"/>
                  </a:cubicBezTo>
                  <a:cubicBezTo>
                    <a:pt x="206680" y="163078"/>
                    <a:pt x="206680" y="169393"/>
                    <a:pt x="202965" y="176080"/>
                  </a:cubicBezTo>
                  <a:cubicBezTo>
                    <a:pt x="199993" y="175337"/>
                    <a:pt x="198136" y="171993"/>
                    <a:pt x="197393" y="166050"/>
                  </a:cubicBezTo>
                  <a:close/>
                  <a:moveTo>
                    <a:pt x="689551" y="209"/>
                  </a:moveTo>
                  <a:cubicBezTo>
                    <a:pt x="693173" y="-1044"/>
                    <a:pt x="695541" y="3344"/>
                    <a:pt x="696655" y="13374"/>
                  </a:cubicBezTo>
                  <a:cubicBezTo>
                    <a:pt x="696655" y="13374"/>
                    <a:pt x="696655" y="17831"/>
                    <a:pt x="696655" y="26747"/>
                  </a:cubicBezTo>
                  <a:cubicBezTo>
                    <a:pt x="695169" y="39377"/>
                    <a:pt x="695912" y="45320"/>
                    <a:pt x="698884" y="44577"/>
                  </a:cubicBezTo>
                  <a:cubicBezTo>
                    <a:pt x="701856" y="43092"/>
                    <a:pt x="703342" y="38820"/>
                    <a:pt x="703342" y="31762"/>
                  </a:cubicBezTo>
                  <a:cubicBezTo>
                    <a:pt x="703342" y="24704"/>
                    <a:pt x="705199" y="21175"/>
                    <a:pt x="708914" y="21175"/>
                  </a:cubicBezTo>
                  <a:cubicBezTo>
                    <a:pt x="712629" y="21175"/>
                    <a:pt x="713557" y="24332"/>
                    <a:pt x="711700" y="30647"/>
                  </a:cubicBezTo>
                  <a:cubicBezTo>
                    <a:pt x="709842" y="36962"/>
                    <a:pt x="710400" y="54422"/>
                    <a:pt x="713371" y="83025"/>
                  </a:cubicBezTo>
                  <a:cubicBezTo>
                    <a:pt x="716343" y="111629"/>
                    <a:pt x="716529" y="131317"/>
                    <a:pt x="713929" y="142090"/>
                  </a:cubicBezTo>
                  <a:cubicBezTo>
                    <a:pt x="711328" y="152862"/>
                    <a:pt x="709285" y="164935"/>
                    <a:pt x="707799" y="178308"/>
                  </a:cubicBezTo>
                  <a:cubicBezTo>
                    <a:pt x="706313" y="187967"/>
                    <a:pt x="706128" y="193353"/>
                    <a:pt x="707242" y="194468"/>
                  </a:cubicBezTo>
                  <a:cubicBezTo>
                    <a:pt x="708357" y="195582"/>
                    <a:pt x="713371" y="195396"/>
                    <a:pt x="722287" y="193910"/>
                  </a:cubicBezTo>
                  <a:cubicBezTo>
                    <a:pt x="734917" y="190939"/>
                    <a:pt x="745504" y="190196"/>
                    <a:pt x="754048" y="191682"/>
                  </a:cubicBezTo>
                  <a:cubicBezTo>
                    <a:pt x="762592" y="193167"/>
                    <a:pt x="775036" y="197997"/>
                    <a:pt x="791381" y="206169"/>
                  </a:cubicBezTo>
                  <a:cubicBezTo>
                    <a:pt x="827786" y="223257"/>
                    <a:pt x="844502" y="245545"/>
                    <a:pt x="841530" y="273035"/>
                  </a:cubicBezTo>
                  <a:cubicBezTo>
                    <a:pt x="840787" y="281950"/>
                    <a:pt x="835401" y="293280"/>
                    <a:pt x="825371" y="307025"/>
                  </a:cubicBezTo>
                  <a:cubicBezTo>
                    <a:pt x="815341" y="320769"/>
                    <a:pt x="807726" y="327641"/>
                    <a:pt x="802525" y="327641"/>
                  </a:cubicBezTo>
                  <a:cubicBezTo>
                    <a:pt x="797325" y="327641"/>
                    <a:pt x="786181" y="336557"/>
                    <a:pt x="769093" y="354388"/>
                  </a:cubicBezTo>
                  <a:cubicBezTo>
                    <a:pt x="752005" y="372219"/>
                    <a:pt x="736403" y="384477"/>
                    <a:pt x="722287" y="391164"/>
                  </a:cubicBezTo>
                  <a:cubicBezTo>
                    <a:pt x="708171" y="397850"/>
                    <a:pt x="704456" y="401565"/>
                    <a:pt x="711143" y="402308"/>
                  </a:cubicBezTo>
                  <a:cubicBezTo>
                    <a:pt x="725259" y="405280"/>
                    <a:pt x="742161" y="410480"/>
                    <a:pt x="761849" y="417910"/>
                  </a:cubicBezTo>
                  <a:cubicBezTo>
                    <a:pt x="781537" y="425339"/>
                    <a:pt x="795467" y="432026"/>
                    <a:pt x="803640" y="437970"/>
                  </a:cubicBezTo>
                  <a:cubicBezTo>
                    <a:pt x="814784" y="446142"/>
                    <a:pt x="820728" y="456729"/>
                    <a:pt x="821471" y="469731"/>
                  </a:cubicBezTo>
                  <a:cubicBezTo>
                    <a:pt x="822214" y="482732"/>
                    <a:pt x="819799" y="490347"/>
                    <a:pt x="814227" y="492576"/>
                  </a:cubicBezTo>
                  <a:cubicBezTo>
                    <a:pt x="808655" y="494805"/>
                    <a:pt x="805869" y="497777"/>
                    <a:pt x="805869" y="501492"/>
                  </a:cubicBezTo>
                  <a:cubicBezTo>
                    <a:pt x="805869" y="505207"/>
                    <a:pt x="799925" y="512450"/>
                    <a:pt x="788038" y="523223"/>
                  </a:cubicBezTo>
                  <a:cubicBezTo>
                    <a:pt x="776151" y="533996"/>
                    <a:pt x="766121" y="541611"/>
                    <a:pt x="757948" y="546069"/>
                  </a:cubicBezTo>
                  <a:cubicBezTo>
                    <a:pt x="748290" y="550526"/>
                    <a:pt x="728230" y="557584"/>
                    <a:pt x="697770" y="567243"/>
                  </a:cubicBezTo>
                  <a:cubicBezTo>
                    <a:pt x="662108" y="578387"/>
                    <a:pt x="639262" y="587117"/>
                    <a:pt x="629232" y="593432"/>
                  </a:cubicBezTo>
                  <a:cubicBezTo>
                    <a:pt x="619203" y="599747"/>
                    <a:pt x="613073" y="609220"/>
                    <a:pt x="610844" y="621850"/>
                  </a:cubicBezTo>
                  <a:cubicBezTo>
                    <a:pt x="599700" y="673856"/>
                    <a:pt x="588184" y="713604"/>
                    <a:pt x="576297" y="741093"/>
                  </a:cubicBezTo>
                  <a:cubicBezTo>
                    <a:pt x="571840" y="752237"/>
                    <a:pt x="568310" y="764682"/>
                    <a:pt x="565710" y="778426"/>
                  </a:cubicBezTo>
                  <a:cubicBezTo>
                    <a:pt x="563110" y="792171"/>
                    <a:pt x="560324" y="804430"/>
                    <a:pt x="557352" y="815202"/>
                  </a:cubicBezTo>
                  <a:cubicBezTo>
                    <a:pt x="554380" y="825975"/>
                    <a:pt x="549180" y="844363"/>
                    <a:pt x="541750" y="870366"/>
                  </a:cubicBezTo>
                  <a:cubicBezTo>
                    <a:pt x="527634" y="917915"/>
                    <a:pt x="512775" y="943547"/>
                    <a:pt x="497173" y="947262"/>
                  </a:cubicBezTo>
                  <a:cubicBezTo>
                    <a:pt x="489001" y="948748"/>
                    <a:pt x="480828" y="946519"/>
                    <a:pt x="472656" y="940575"/>
                  </a:cubicBezTo>
                  <a:cubicBezTo>
                    <a:pt x="464483" y="934632"/>
                    <a:pt x="457797" y="926459"/>
                    <a:pt x="452596" y="916058"/>
                  </a:cubicBezTo>
                  <a:cubicBezTo>
                    <a:pt x="448138" y="906400"/>
                    <a:pt x="445352" y="889869"/>
                    <a:pt x="444238" y="866466"/>
                  </a:cubicBezTo>
                  <a:cubicBezTo>
                    <a:pt x="443123" y="843063"/>
                    <a:pt x="444052" y="823561"/>
                    <a:pt x="447024" y="807959"/>
                  </a:cubicBezTo>
                  <a:cubicBezTo>
                    <a:pt x="448510" y="801272"/>
                    <a:pt x="448881" y="796814"/>
                    <a:pt x="448138" y="794586"/>
                  </a:cubicBezTo>
                  <a:cubicBezTo>
                    <a:pt x="447395" y="792357"/>
                    <a:pt x="444424" y="790499"/>
                    <a:pt x="439223" y="789013"/>
                  </a:cubicBezTo>
                  <a:cubicBezTo>
                    <a:pt x="432536" y="786785"/>
                    <a:pt x="430122" y="783998"/>
                    <a:pt x="431979" y="780655"/>
                  </a:cubicBezTo>
                  <a:cubicBezTo>
                    <a:pt x="433837" y="777312"/>
                    <a:pt x="436437" y="776569"/>
                    <a:pt x="439780" y="778426"/>
                  </a:cubicBezTo>
                  <a:cubicBezTo>
                    <a:pt x="443123" y="780284"/>
                    <a:pt x="446838" y="780098"/>
                    <a:pt x="450924" y="777869"/>
                  </a:cubicBezTo>
                  <a:cubicBezTo>
                    <a:pt x="455011" y="775640"/>
                    <a:pt x="455196" y="773226"/>
                    <a:pt x="451482" y="770625"/>
                  </a:cubicBezTo>
                  <a:cubicBezTo>
                    <a:pt x="447767" y="768025"/>
                    <a:pt x="449624" y="764125"/>
                    <a:pt x="457054" y="758924"/>
                  </a:cubicBezTo>
                  <a:cubicBezTo>
                    <a:pt x="462997" y="755952"/>
                    <a:pt x="466155" y="754466"/>
                    <a:pt x="466526" y="754466"/>
                  </a:cubicBezTo>
                  <a:cubicBezTo>
                    <a:pt x="466898" y="754466"/>
                    <a:pt x="465226" y="756695"/>
                    <a:pt x="461511" y="761153"/>
                  </a:cubicBezTo>
                  <a:cubicBezTo>
                    <a:pt x="458540" y="764868"/>
                    <a:pt x="457239" y="767282"/>
                    <a:pt x="457611" y="768397"/>
                  </a:cubicBezTo>
                  <a:cubicBezTo>
                    <a:pt x="457982" y="769511"/>
                    <a:pt x="459654" y="770068"/>
                    <a:pt x="462626" y="770068"/>
                  </a:cubicBezTo>
                  <a:cubicBezTo>
                    <a:pt x="468569" y="770068"/>
                    <a:pt x="474142" y="764125"/>
                    <a:pt x="479342" y="752237"/>
                  </a:cubicBezTo>
                  <a:cubicBezTo>
                    <a:pt x="485286" y="738864"/>
                    <a:pt x="493458" y="719176"/>
                    <a:pt x="503860" y="693173"/>
                  </a:cubicBezTo>
                  <a:cubicBezTo>
                    <a:pt x="514261" y="667170"/>
                    <a:pt x="519090" y="653797"/>
                    <a:pt x="518347" y="653054"/>
                  </a:cubicBezTo>
                  <a:cubicBezTo>
                    <a:pt x="517604" y="651568"/>
                    <a:pt x="510360" y="653425"/>
                    <a:pt x="496616" y="658626"/>
                  </a:cubicBezTo>
                  <a:cubicBezTo>
                    <a:pt x="482871" y="663826"/>
                    <a:pt x="471541" y="669027"/>
                    <a:pt x="462626" y="674228"/>
                  </a:cubicBezTo>
                  <a:cubicBezTo>
                    <a:pt x="451482" y="680171"/>
                    <a:pt x="442195" y="683143"/>
                    <a:pt x="434765" y="683143"/>
                  </a:cubicBezTo>
                  <a:cubicBezTo>
                    <a:pt x="425107" y="683143"/>
                    <a:pt x="417120" y="675342"/>
                    <a:pt x="410805" y="659740"/>
                  </a:cubicBezTo>
                  <a:cubicBezTo>
                    <a:pt x="404490" y="644138"/>
                    <a:pt x="404304" y="630022"/>
                    <a:pt x="410248" y="617392"/>
                  </a:cubicBezTo>
                  <a:cubicBezTo>
                    <a:pt x="413220" y="610705"/>
                    <a:pt x="412848" y="599375"/>
                    <a:pt x="409133" y="583402"/>
                  </a:cubicBezTo>
                  <a:cubicBezTo>
                    <a:pt x="405419" y="567429"/>
                    <a:pt x="405419" y="557956"/>
                    <a:pt x="409133" y="554984"/>
                  </a:cubicBezTo>
                  <a:cubicBezTo>
                    <a:pt x="418049" y="548298"/>
                    <a:pt x="426593" y="545697"/>
                    <a:pt x="434765" y="547183"/>
                  </a:cubicBezTo>
                  <a:cubicBezTo>
                    <a:pt x="436994" y="547183"/>
                    <a:pt x="437737" y="547926"/>
                    <a:pt x="436994" y="549412"/>
                  </a:cubicBezTo>
                  <a:cubicBezTo>
                    <a:pt x="435508" y="551641"/>
                    <a:pt x="436623" y="552755"/>
                    <a:pt x="440337" y="552755"/>
                  </a:cubicBezTo>
                  <a:cubicBezTo>
                    <a:pt x="446281" y="552755"/>
                    <a:pt x="452968" y="550526"/>
                    <a:pt x="460397" y="546069"/>
                  </a:cubicBezTo>
                  <a:cubicBezTo>
                    <a:pt x="464855" y="543097"/>
                    <a:pt x="464669" y="540125"/>
                    <a:pt x="459840" y="537153"/>
                  </a:cubicBezTo>
                  <a:cubicBezTo>
                    <a:pt x="455011" y="534182"/>
                    <a:pt x="454639" y="532696"/>
                    <a:pt x="458725" y="532696"/>
                  </a:cubicBezTo>
                  <a:cubicBezTo>
                    <a:pt x="462812" y="532696"/>
                    <a:pt x="468569" y="529538"/>
                    <a:pt x="475999" y="523223"/>
                  </a:cubicBezTo>
                  <a:cubicBezTo>
                    <a:pt x="483428" y="516908"/>
                    <a:pt x="504231" y="500377"/>
                    <a:pt x="538407" y="473631"/>
                  </a:cubicBezTo>
                  <a:cubicBezTo>
                    <a:pt x="572582" y="446885"/>
                    <a:pt x="589856" y="431283"/>
                    <a:pt x="590227" y="426825"/>
                  </a:cubicBezTo>
                  <a:cubicBezTo>
                    <a:pt x="590599" y="422368"/>
                    <a:pt x="593385" y="419210"/>
                    <a:pt x="598586" y="417353"/>
                  </a:cubicBezTo>
                  <a:cubicBezTo>
                    <a:pt x="603786" y="415495"/>
                    <a:pt x="608430" y="406951"/>
                    <a:pt x="612516" y="391721"/>
                  </a:cubicBezTo>
                  <a:cubicBezTo>
                    <a:pt x="616602" y="376490"/>
                    <a:pt x="619760" y="367018"/>
                    <a:pt x="621989" y="363303"/>
                  </a:cubicBezTo>
                  <a:cubicBezTo>
                    <a:pt x="626446" y="358102"/>
                    <a:pt x="630533" y="346029"/>
                    <a:pt x="634247" y="327084"/>
                  </a:cubicBezTo>
                  <a:cubicBezTo>
                    <a:pt x="637962" y="308139"/>
                    <a:pt x="638334" y="298295"/>
                    <a:pt x="635362" y="297552"/>
                  </a:cubicBezTo>
                  <a:cubicBezTo>
                    <a:pt x="631647" y="296066"/>
                    <a:pt x="630533" y="290123"/>
                    <a:pt x="632018" y="279721"/>
                  </a:cubicBezTo>
                  <a:cubicBezTo>
                    <a:pt x="633504" y="270806"/>
                    <a:pt x="632018" y="265419"/>
                    <a:pt x="627561" y="263562"/>
                  </a:cubicBezTo>
                  <a:cubicBezTo>
                    <a:pt x="623103" y="261705"/>
                    <a:pt x="616045" y="263376"/>
                    <a:pt x="606387" y="268577"/>
                  </a:cubicBezTo>
                  <a:cubicBezTo>
                    <a:pt x="598957" y="272292"/>
                    <a:pt x="595242" y="271920"/>
                    <a:pt x="595242" y="267463"/>
                  </a:cubicBezTo>
                  <a:cubicBezTo>
                    <a:pt x="595242" y="263005"/>
                    <a:pt x="592271" y="264491"/>
                    <a:pt x="586327" y="271920"/>
                  </a:cubicBezTo>
                  <a:cubicBezTo>
                    <a:pt x="579640" y="280093"/>
                    <a:pt x="568682" y="287894"/>
                    <a:pt x="553451" y="295323"/>
                  </a:cubicBezTo>
                  <a:cubicBezTo>
                    <a:pt x="538221" y="302753"/>
                    <a:pt x="528005" y="305353"/>
                    <a:pt x="522805" y="303124"/>
                  </a:cubicBezTo>
                  <a:cubicBezTo>
                    <a:pt x="518347" y="302381"/>
                    <a:pt x="516490" y="303124"/>
                    <a:pt x="517233" y="305353"/>
                  </a:cubicBezTo>
                  <a:cubicBezTo>
                    <a:pt x="518719" y="307582"/>
                    <a:pt x="517604" y="308696"/>
                    <a:pt x="513889" y="308696"/>
                  </a:cubicBezTo>
                  <a:cubicBezTo>
                    <a:pt x="512404" y="308696"/>
                    <a:pt x="510546" y="308325"/>
                    <a:pt x="508317" y="307582"/>
                  </a:cubicBezTo>
                  <a:cubicBezTo>
                    <a:pt x="503860" y="306839"/>
                    <a:pt x="501073" y="306839"/>
                    <a:pt x="499959" y="307582"/>
                  </a:cubicBezTo>
                  <a:cubicBezTo>
                    <a:pt x="498845" y="308325"/>
                    <a:pt x="499030" y="310182"/>
                    <a:pt x="500516" y="313154"/>
                  </a:cubicBezTo>
                  <a:cubicBezTo>
                    <a:pt x="502745" y="319098"/>
                    <a:pt x="500331" y="324112"/>
                    <a:pt x="493273" y="328199"/>
                  </a:cubicBezTo>
                  <a:cubicBezTo>
                    <a:pt x="486214" y="332285"/>
                    <a:pt x="482685" y="332471"/>
                    <a:pt x="482685" y="328756"/>
                  </a:cubicBezTo>
                  <a:cubicBezTo>
                    <a:pt x="482685" y="321326"/>
                    <a:pt x="474513" y="322812"/>
                    <a:pt x="458168" y="333214"/>
                  </a:cubicBezTo>
                  <a:cubicBezTo>
                    <a:pt x="455196" y="335442"/>
                    <a:pt x="452596" y="337671"/>
                    <a:pt x="450367" y="339900"/>
                  </a:cubicBezTo>
                  <a:cubicBezTo>
                    <a:pt x="442938" y="345844"/>
                    <a:pt x="440337" y="348816"/>
                    <a:pt x="442566" y="348816"/>
                  </a:cubicBezTo>
                  <a:cubicBezTo>
                    <a:pt x="443309" y="348816"/>
                    <a:pt x="445167" y="348444"/>
                    <a:pt x="448138" y="347701"/>
                  </a:cubicBezTo>
                  <a:cubicBezTo>
                    <a:pt x="451853" y="346215"/>
                    <a:pt x="454082" y="345472"/>
                    <a:pt x="454825" y="345472"/>
                  </a:cubicBezTo>
                  <a:lnTo>
                    <a:pt x="448138" y="351044"/>
                  </a:lnTo>
                  <a:cubicBezTo>
                    <a:pt x="441452" y="355502"/>
                    <a:pt x="431608" y="362003"/>
                    <a:pt x="418606" y="370547"/>
                  </a:cubicBezTo>
                  <a:cubicBezTo>
                    <a:pt x="405604" y="379091"/>
                    <a:pt x="392789" y="387077"/>
                    <a:pt x="380158" y="394507"/>
                  </a:cubicBezTo>
                  <a:cubicBezTo>
                    <a:pt x="351183" y="411595"/>
                    <a:pt x="325737" y="429611"/>
                    <a:pt x="303820" y="448557"/>
                  </a:cubicBezTo>
                  <a:cubicBezTo>
                    <a:pt x="281903" y="467502"/>
                    <a:pt x="272059" y="480318"/>
                    <a:pt x="274288" y="487004"/>
                  </a:cubicBezTo>
                  <a:cubicBezTo>
                    <a:pt x="276517" y="492205"/>
                    <a:pt x="276145" y="494805"/>
                    <a:pt x="273174" y="494805"/>
                  </a:cubicBezTo>
                  <a:cubicBezTo>
                    <a:pt x="270202" y="494805"/>
                    <a:pt x="268716" y="497963"/>
                    <a:pt x="268716" y="504278"/>
                  </a:cubicBezTo>
                  <a:cubicBezTo>
                    <a:pt x="268716" y="510593"/>
                    <a:pt x="267230" y="524523"/>
                    <a:pt x="264258" y="546069"/>
                  </a:cubicBezTo>
                  <a:cubicBezTo>
                    <a:pt x="256086" y="611448"/>
                    <a:pt x="252371" y="679800"/>
                    <a:pt x="253114" y="751123"/>
                  </a:cubicBezTo>
                  <a:cubicBezTo>
                    <a:pt x="253114" y="776383"/>
                    <a:pt x="253857" y="793657"/>
                    <a:pt x="255343" y="802944"/>
                  </a:cubicBezTo>
                  <a:cubicBezTo>
                    <a:pt x="256829" y="812231"/>
                    <a:pt x="260172" y="821332"/>
                    <a:pt x="265373" y="830247"/>
                  </a:cubicBezTo>
                  <a:cubicBezTo>
                    <a:pt x="273545" y="844363"/>
                    <a:pt x="277631" y="854765"/>
                    <a:pt x="277631" y="861451"/>
                  </a:cubicBezTo>
                  <a:cubicBezTo>
                    <a:pt x="277631" y="868881"/>
                    <a:pt x="272802" y="877982"/>
                    <a:pt x="263144" y="888754"/>
                  </a:cubicBezTo>
                  <a:cubicBezTo>
                    <a:pt x="253485" y="899527"/>
                    <a:pt x="246799" y="903242"/>
                    <a:pt x="243084" y="899899"/>
                  </a:cubicBezTo>
                  <a:cubicBezTo>
                    <a:pt x="239369" y="896555"/>
                    <a:pt x="232311" y="893769"/>
                    <a:pt x="221910" y="891541"/>
                  </a:cubicBezTo>
                  <a:cubicBezTo>
                    <a:pt x="215223" y="890055"/>
                    <a:pt x="198693" y="876682"/>
                    <a:pt x="172318" y="851421"/>
                  </a:cubicBezTo>
                  <a:cubicBezTo>
                    <a:pt x="145943" y="826161"/>
                    <a:pt x="132756" y="811302"/>
                    <a:pt x="132756" y="806844"/>
                  </a:cubicBezTo>
                  <a:cubicBezTo>
                    <a:pt x="132756" y="803872"/>
                    <a:pt x="126627" y="795514"/>
                    <a:pt x="114368" y="781770"/>
                  </a:cubicBezTo>
                  <a:cubicBezTo>
                    <a:pt x="102109" y="768025"/>
                    <a:pt x="91894" y="753166"/>
                    <a:pt x="83721" y="737193"/>
                  </a:cubicBezTo>
                  <a:cubicBezTo>
                    <a:pt x="75549" y="721219"/>
                    <a:pt x="66634" y="706174"/>
                    <a:pt x="56975" y="692058"/>
                  </a:cubicBezTo>
                  <a:cubicBezTo>
                    <a:pt x="23542" y="642281"/>
                    <a:pt x="25400" y="600676"/>
                    <a:pt x="62547" y="567243"/>
                  </a:cubicBezTo>
                  <a:cubicBezTo>
                    <a:pt x="76663" y="554613"/>
                    <a:pt x="83721" y="546069"/>
                    <a:pt x="83721" y="541611"/>
                  </a:cubicBezTo>
                  <a:cubicBezTo>
                    <a:pt x="83721" y="537896"/>
                    <a:pt x="95237" y="527309"/>
                    <a:pt x="118269" y="509850"/>
                  </a:cubicBezTo>
                  <a:cubicBezTo>
                    <a:pt x="141300" y="492391"/>
                    <a:pt x="155045" y="483661"/>
                    <a:pt x="159502" y="483661"/>
                  </a:cubicBezTo>
                  <a:cubicBezTo>
                    <a:pt x="163960" y="483661"/>
                    <a:pt x="168603" y="479018"/>
                    <a:pt x="173433" y="469731"/>
                  </a:cubicBezTo>
                  <a:cubicBezTo>
                    <a:pt x="178262" y="460444"/>
                    <a:pt x="180676" y="451343"/>
                    <a:pt x="180676" y="442427"/>
                  </a:cubicBezTo>
                  <a:cubicBezTo>
                    <a:pt x="180676" y="431283"/>
                    <a:pt x="182162" y="425711"/>
                    <a:pt x="185134" y="425711"/>
                  </a:cubicBezTo>
                  <a:cubicBezTo>
                    <a:pt x="188849" y="424968"/>
                    <a:pt x="191449" y="431283"/>
                    <a:pt x="192935" y="444656"/>
                  </a:cubicBezTo>
                  <a:cubicBezTo>
                    <a:pt x="194421" y="455800"/>
                    <a:pt x="195535" y="455800"/>
                    <a:pt x="196278" y="444656"/>
                  </a:cubicBezTo>
                  <a:cubicBezTo>
                    <a:pt x="196278" y="444656"/>
                    <a:pt x="196278" y="440941"/>
                    <a:pt x="196278" y="433512"/>
                  </a:cubicBezTo>
                  <a:cubicBezTo>
                    <a:pt x="196278" y="413452"/>
                    <a:pt x="195535" y="404165"/>
                    <a:pt x="194049" y="405651"/>
                  </a:cubicBezTo>
                  <a:cubicBezTo>
                    <a:pt x="191078" y="407880"/>
                    <a:pt x="187734" y="407323"/>
                    <a:pt x="184020" y="403980"/>
                  </a:cubicBezTo>
                  <a:cubicBezTo>
                    <a:pt x="180305" y="400636"/>
                    <a:pt x="163588" y="401194"/>
                    <a:pt x="133871" y="405651"/>
                  </a:cubicBezTo>
                  <a:cubicBezTo>
                    <a:pt x="104152" y="410109"/>
                    <a:pt x="86507" y="410666"/>
                    <a:pt x="80935" y="407323"/>
                  </a:cubicBezTo>
                  <a:cubicBezTo>
                    <a:pt x="75363" y="403980"/>
                    <a:pt x="69234" y="403422"/>
                    <a:pt x="62547" y="405651"/>
                  </a:cubicBezTo>
                  <a:cubicBezTo>
                    <a:pt x="55118" y="408623"/>
                    <a:pt x="44159" y="406023"/>
                    <a:pt x="29672" y="397850"/>
                  </a:cubicBezTo>
                  <a:cubicBezTo>
                    <a:pt x="15184" y="389678"/>
                    <a:pt x="6455" y="381505"/>
                    <a:pt x="3483" y="373333"/>
                  </a:cubicBezTo>
                  <a:cubicBezTo>
                    <a:pt x="-232" y="365160"/>
                    <a:pt x="-975" y="355502"/>
                    <a:pt x="1254" y="344358"/>
                  </a:cubicBezTo>
                  <a:cubicBezTo>
                    <a:pt x="3483" y="333214"/>
                    <a:pt x="6826" y="327641"/>
                    <a:pt x="11284" y="327641"/>
                  </a:cubicBezTo>
                  <a:cubicBezTo>
                    <a:pt x="16484" y="327641"/>
                    <a:pt x="19085" y="331356"/>
                    <a:pt x="19085" y="338786"/>
                  </a:cubicBezTo>
                  <a:cubicBezTo>
                    <a:pt x="19085" y="355874"/>
                    <a:pt x="58090" y="349187"/>
                    <a:pt x="136099" y="318726"/>
                  </a:cubicBezTo>
                  <a:cubicBezTo>
                    <a:pt x="162103" y="309068"/>
                    <a:pt x="177890" y="301267"/>
                    <a:pt x="183462" y="295323"/>
                  </a:cubicBezTo>
                  <a:cubicBezTo>
                    <a:pt x="189035" y="289380"/>
                    <a:pt x="191821" y="278235"/>
                    <a:pt x="191821" y="261890"/>
                  </a:cubicBezTo>
                  <a:cubicBezTo>
                    <a:pt x="191821" y="252232"/>
                    <a:pt x="192935" y="246660"/>
                    <a:pt x="195164" y="245174"/>
                  </a:cubicBezTo>
                  <a:lnTo>
                    <a:pt x="198507" y="252975"/>
                  </a:lnTo>
                  <a:cubicBezTo>
                    <a:pt x="198507" y="256690"/>
                    <a:pt x="198136" y="261890"/>
                    <a:pt x="197393" y="268577"/>
                  </a:cubicBezTo>
                  <a:cubicBezTo>
                    <a:pt x="196650" y="284179"/>
                    <a:pt x="197393" y="291608"/>
                    <a:pt x="199622" y="290865"/>
                  </a:cubicBezTo>
                  <a:cubicBezTo>
                    <a:pt x="204822" y="287894"/>
                    <a:pt x="209280" y="269691"/>
                    <a:pt x="212995" y="236259"/>
                  </a:cubicBezTo>
                  <a:cubicBezTo>
                    <a:pt x="217452" y="199854"/>
                    <a:pt x="219310" y="175337"/>
                    <a:pt x="218567" y="162707"/>
                  </a:cubicBezTo>
                  <a:cubicBezTo>
                    <a:pt x="217824" y="150076"/>
                    <a:pt x="214295" y="142833"/>
                    <a:pt x="207980" y="140975"/>
                  </a:cubicBezTo>
                  <a:cubicBezTo>
                    <a:pt x="201665" y="139118"/>
                    <a:pt x="198321" y="136889"/>
                    <a:pt x="197950" y="134289"/>
                  </a:cubicBezTo>
                  <a:cubicBezTo>
                    <a:pt x="197578" y="131688"/>
                    <a:pt x="199622" y="123702"/>
                    <a:pt x="204079" y="110329"/>
                  </a:cubicBezTo>
                  <a:cubicBezTo>
                    <a:pt x="209280" y="96212"/>
                    <a:pt x="215781" y="87297"/>
                    <a:pt x="223582" y="83582"/>
                  </a:cubicBezTo>
                  <a:cubicBezTo>
                    <a:pt x="231383" y="79868"/>
                    <a:pt x="235283" y="76524"/>
                    <a:pt x="235283" y="73553"/>
                  </a:cubicBezTo>
                  <a:cubicBezTo>
                    <a:pt x="235283" y="70581"/>
                    <a:pt x="241227" y="69095"/>
                    <a:pt x="253114" y="69095"/>
                  </a:cubicBezTo>
                  <a:cubicBezTo>
                    <a:pt x="265744" y="69095"/>
                    <a:pt x="273731" y="72810"/>
                    <a:pt x="277074" y="80239"/>
                  </a:cubicBezTo>
                  <a:cubicBezTo>
                    <a:pt x="280417" y="87669"/>
                    <a:pt x="281346" y="104013"/>
                    <a:pt x="279860" y="129274"/>
                  </a:cubicBezTo>
                  <a:cubicBezTo>
                    <a:pt x="278374" y="150076"/>
                    <a:pt x="279117" y="164007"/>
                    <a:pt x="282089" y="171065"/>
                  </a:cubicBezTo>
                  <a:cubicBezTo>
                    <a:pt x="285061" y="178123"/>
                    <a:pt x="291376" y="181280"/>
                    <a:pt x="301034" y="180537"/>
                  </a:cubicBezTo>
                  <a:cubicBezTo>
                    <a:pt x="306978" y="180537"/>
                    <a:pt x="320908" y="184809"/>
                    <a:pt x="342825" y="193353"/>
                  </a:cubicBezTo>
                  <a:cubicBezTo>
                    <a:pt x="364742" y="201897"/>
                    <a:pt x="378301" y="211370"/>
                    <a:pt x="383502" y="221771"/>
                  </a:cubicBezTo>
                  <a:cubicBezTo>
                    <a:pt x="387959" y="229944"/>
                    <a:pt x="389631" y="237187"/>
                    <a:pt x="388517" y="243502"/>
                  </a:cubicBezTo>
                  <a:cubicBezTo>
                    <a:pt x="387402" y="249818"/>
                    <a:pt x="384245" y="252975"/>
                    <a:pt x="379044" y="252975"/>
                  </a:cubicBezTo>
                  <a:cubicBezTo>
                    <a:pt x="374586" y="252975"/>
                    <a:pt x="370129" y="257061"/>
                    <a:pt x="365671" y="265234"/>
                  </a:cubicBezTo>
                  <a:cubicBezTo>
                    <a:pt x="361213" y="273406"/>
                    <a:pt x="358984" y="281207"/>
                    <a:pt x="358984" y="288637"/>
                  </a:cubicBezTo>
                  <a:cubicBezTo>
                    <a:pt x="358984" y="295323"/>
                    <a:pt x="350998" y="303681"/>
                    <a:pt x="335024" y="313711"/>
                  </a:cubicBezTo>
                  <a:cubicBezTo>
                    <a:pt x="319051" y="323741"/>
                    <a:pt x="310135" y="331356"/>
                    <a:pt x="308278" y="336557"/>
                  </a:cubicBezTo>
                  <a:cubicBezTo>
                    <a:pt x="306421" y="341758"/>
                    <a:pt x="298805" y="347330"/>
                    <a:pt x="285432" y="353273"/>
                  </a:cubicBezTo>
                  <a:cubicBezTo>
                    <a:pt x="276517" y="357731"/>
                    <a:pt x="270759" y="362746"/>
                    <a:pt x="268159" y="368318"/>
                  </a:cubicBezTo>
                  <a:cubicBezTo>
                    <a:pt x="265558" y="373890"/>
                    <a:pt x="265001" y="382991"/>
                    <a:pt x="266487" y="395621"/>
                  </a:cubicBezTo>
                  <a:cubicBezTo>
                    <a:pt x="267230" y="402308"/>
                    <a:pt x="268159" y="406208"/>
                    <a:pt x="269273" y="407323"/>
                  </a:cubicBezTo>
                  <a:cubicBezTo>
                    <a:pt x="270388" y="408437"/>
                    <a:pt x="299548" y="392278"/>
                    <a:pt x="356755" y="358845"/>
                  </a:cubicBezTo>
                  <a:cubicBezTo>
                    <a:pt x="423621" y="318726"/>
                    <a:pt x="484171" y="284736"/>
                    <a:pt x="538407" y="256875"/>
                  </a:cubicBezTo>
                  <a:cubicBezTo>
                    <a:pt x="592642" y="229015"/>
                    <a:pt x="625703" y="215085"/>
                    <a:pt x="637591" y="215085"/>
                  </a:cubicBezTo>
                  <a:cubicBezTo>
                    <a:pt x="640562" y="215085"/>
                    <a:pt x="644277" y="208769"/>
                    <a:pt x="648735" y="196139"/>
                  </a:cubicBezTo>
                  <a:cubicBezTo>
                    <a:pt x="653193" y="183509"/>
                    <a:pt x="655421" y="172365"/>
                    <a:pt x="655421" y="162707"/>
                  </a:cubicBezTo>
                  <a:cubicBezTo>
                    <a:pt x="655421" y="154534"/>
                    <a:pt x="657093" y="149333"/>
                    <a:pt x="660436" y="147105"/>
                  </a:cubicBezTo>
                  <a:cubicBezTo>
                    <a:pt x="663780" y="144876"/>
                    <a:pt x="665451" y="137260"/>
                    <a:pt x="665451" y="124259"/>
                  </a:cubicBezTo>
                  <a:cubicBezTo>
                    <a:pt x="665451" y="111257"/>
                    <a:pt x="668237" y="94727"/>
                    <a:pt x="673809" y="74667"/>
                  </a:cubicBezTo>
                  <a:cubicBezTo>
                    <a:pt x="679381" y="54607"/>
                    <a:pt x="682168" y="38262"/>
                    <a:pt x="682168" y="25632"/>
                  </a:cubicBezTo>
                  <a:cubicBezTo>
                    <a:pt x="682168" y="13002"/>
                    <a:pt x="683282" y="5573"/>
                    <a:pt x="685511" y="3344"/>
                  </a:cubicBezTo>
                  <a:cubicBezTo>
                    <a:pt x="686997" y="1672"/>
                    <a:pt x="688343" y="627"/>
                    <a:pt x="689551" y="209"/>
                  </a:cubicBezTo>
                  <a:close/>
                </a:path>
              </a:pathLst>
            </a:custGeom>
            <a:gradFill flip="none" rotWithShape="1">
              <a:gsLst>
                <a:gs pos="0">
                  <a:prstClr val="black">
                    <a:lumMod val="85000"/>
                    <a:lumOff val="15000"/>
                  </a:prstClr>
                </a:gs>
                <a:gs pos="100000">
                  <a:prstClr val="black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76200" dist="38100" dir="2700000" algn="tl" rotWithShape="0">
                <a:prstClr val="white">
                  <a:lumMod val="50000"/>
                  <a:alpha val="34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defRPr/>
              </a:pPr>
              <a:endParaRPr lang="zh-CN" altLang="en-US" sz="8800" dirty="0">
                <a:gradFill flip="none" rotWithShape="1">
                  <a:gsLst>
                    <a:gs pos="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/>
                    </a:gs>
                  </a:gsLst>
                  <a:lin ang="18900000" scaled="1"/>
                  <a:tileRect/>
                </a:gradFill>
                <a:effectLst>
                  <a:outerShdw blurRad="76200" dist="38100" dir="2700000" algn="tl" rotWithShape="0">
                    <a:prstClr val="white">
                      <a:lumMod val="50000"/>
                      <a:alpha val="34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endParaRPr>
            </a:p>
          </p:txBody>
        </p:sp>
        <p:sp>
          <p:nvSpPr>
            <p:cNvPr id="63" name="任意多边形 62">
              <a:extLst>
                <a:ext uri="{FF2B5EF4-FFF2-40B4-BE49-F238E27FC236}">
                  <a16:creationId xmlns="" xmlns:a16="http://schemas.microsoft.com/office/drawing/2014/main" id="{CF4FD562-4881-438C-B30F-4050ECB19C5C}"/>
                </a:ext>
              </a:extLst>
            </p:cNvPr>
            <p:cNvSpPr/>
            <p:nvPr/>
          </p:nvSpPr>
          <p:spPr>
            <a:xfrm>
              <a:off x="4209761" y="2664045"/>
              <a:ext cx="1399032" cy="1169729"/>
            </a:xfrm>
            <a:custGeom>
              <a:avLst/>
              <a:gdLst/>
              <a:ahLst/>
              <a:cxnLst/>
              <a:rect l="l" t="t" r="r" b="b"/>
              <a:pathLst>
                <a:path w="1399032" h="1169729">
                  <a:moveTo>
                    <a:pt x="872960" y="958701"/>
                  </a:moveTo>
                  <a:cubicBezTo>
                    <a:pt x="862258" y="957714"/>
                    <a:pt x="847191" y="967543"/>
                    <a:pt x="827760" y="988189"/>
                  </a:cubicBezTo>
                  <a:lnTo>
                    <a:pt x="797156" y="1020250"/>
                  </a:lnTo>
                  <a:lnTo>
                    <a:pt x="840876" y="1007134"/>
                  </a:lnTo>
                  <a:cubicBezTo>
                    <a:pt x="866136" y="999361"/>
                    <a:pt x="881196" y="993775"/>
                    <a:pt x="886053" y="990375"/>
                  </a:cubicBezTo>
                  <a:cubicBezTo>
                    <a:pt x="890911" y="986974"/>
                    <a:pt x="891397" y="980902"/>
                    <a:pt x="887511" y="972158"/>
                  </a:cubicBezTo>
                  <a:cubicBezTo>
                    <a:pt x="884232" y="963778"/>
                    <a:pt x="879381" y="959293"/>
                    <a:pt x="872960" y="958701"/>
                  </a:cubicBezTo>
                  <a:close/>
                  <a:moveTo>
                    <a:pt x="919572" y="784163"/>
                  </a:moveTo>
                  <a:cubicBezTo>
                    <a:pt x="905970" y="784163"/>
                    <a:pt x="894312" y="788778"/>
                    <a:pt x="884596" y="798008"/>
                  </a:cubicBezTo>
                  <a:cubicBezTo>
                    <a:pt x="874880" y="807237"/>
                    <a:pt x="871966" y="816224"/>
                    <a:pt x="875852" y="824968"/>
                  </a:cubicBezTo>
                  <a:cubicBezTo>
                    <a:pt x="879738" y="834684"/>
                    <a:pt x="887754" y="836384"/>
                    <a:pt x="899898" y="830069"/>
                  </a:cubicBezTo>
                  <a:cubicBezTo>
                    <a:pt x="912042" y="823754"/>
                    <a:pt x="921029" y="814767"/>
                    <a:pt x="926858" y="803108"/>
                  </a:cubicBezTo>
                  <a:cubicBezTo>
                    <a:pt x="930745" y="795336"/>
                    <a:pt x="932202" y="790235"/>
                    <a:pt x="931230" y="787806"/>
                  </a:cubicBezTo>
                  <a:cubicBezTo>
                    <a:pt x="930259" y="785378"/>
                    <a:pt x="926373" y="784163"/>
                    <a:pt x="919572" y="784163"/>
                  </a:cubicBezTo>
                  <a:close/>
                  <a:moveTo>
                    <a:pt x="941432" y="485411"/>
                  </a:moveTo>
                  <a:cubicBezTo>
                    <a:pt x="934631" y="485411"/>
                    <a:pt x="908399" y="500713"/>
                    <a:pt x="862736" y="531317"/>
                  </a:cubicBezTo>
                  <a:cubicBezTo>
                    <a:pt x="817073" y="561921"/>
                    <a:pt x="783312" y="581838"/>
                    <a:pt x="761452" y="591068"/>
                  </a:cubicBezTo>
                  <a:cubicBezTo>
                    <a:pt x="739592" y="600297"/>
                    <a:pt x="727205" y="608798"/>
                    <a:pt x="724290" y="616571"/>
                  </a:cubicBezTo>
                  <a:cubicBezTo>
                    <a:pt x="721376" y="623372"/>
                    <a:pt x="729148" y="639402"/>
                    <a:pt x="747607" y="664662"/>
                  </a:cubicBezTo>
                  <a:cubicBezTo>
                    <a:pt x="766067" y="689923"/>
                    <a:pt x="779183" y="702553"/>
                    <a:pt x="786955" y="702553"/>
                  </a:cubicBezTo>
                  <a:cubicBezTo>
                    <a:pt x="793756" y="702553"/>
                    <a:pt x="821445" y="679236"/>
                    <a:pt x="870023" y="632601"/>
                  </a:cubicBezTo>
                  <a:cubicBezTo>
                    <a:pt x="903055" y="601512"/>
                    <a:pt x="923944" y="579895"/>
                    <a:pt x="932688" y="567750"/>
                  </a:cubicBezTo>
                  <a:cubicBezTo>
                    <a:pt x="941432" y="555606"/>
                    <a:pt x="946775" y="540790"/>
                    <a:pt x="948718" y="523302"/>
                  </a:cubicBezTo>
                  <a:cubicBezTo>
                    <a:pt x="950661" y="498042"/>
                    <a:pt x="948232" y="485411"/>
                    <a:pt x="941432" y="485411"/>
                  </a:cubicBezTo>
                  <a:close/>
                  <a:moveTo>
                    <a:pt x="572911" y="141301"/>
                  </a:moveTo>
                  <a:cubicBezTo>
                    <a:pt x="588577" y="142636"/>
                    <a:pt x="606247" y="147312"/>
                    <a:pt x="625921" y="155327"/>
                  </a:cubicBezTo>
                  <a:cubicBezTo>
                    <a:pt x="665269" y="171358"/>
                    <a:pt x="689314" y="191032"/>
                    <a:pt x="698058" y="214349"/>
                  </a:cubicBezTo>
                  <a:cubicBezTo>
                    <a:pt x="714575" y="260983"/>
                    <a:pt x="713117" y="303732"/>
                    <a:pt x="693686" y="342594"/>
                  </a:cubicBezTo>
                  <a:cubicBezTo>
                    <a:pt x="677170" y="374655"/>
                    <a:pt x="656039" y="410845"/>
                    <a:pt x="630293" y="451164"/>
                  </a:cubicBezTo>
                  <a:cubicBezTo>
                    <a:pt x="604547" y="491484"/>
                    <a:pt x="587787" y="514558"/>
                    <a:pt x="580015" y="520387"/>
                  </a:cubicBezTo>
                  <a:cubicBezTo>
                    <a:pt x="572243" y="527188"/>
                    <a:pt x="569085" y="533503"/>
                    <a:pt x="570542" y="539333"/>
                  </a:cubicBezTo>
                  <a:cubicBezTo>
                    <a:pt x="572000" y="545162"/>
                    <a:pt x="581472" y="559735"/>
                    <a:pt x="598960" y="583052"/>
                  </a:cubicBezTo>
                  <a:cubicBezTo>
                    <a:pt x="622277" y="614142"/>
                    <a:pt x="637822" y="645717"/>
                    <a:pt x="645595" y="677778"/>
                  </a:cubicBezTo>
                  <a:cubicBezTo>
                    <a:pt x="650452" y="702067"/>
                    <a:pt x="655796" y="779548"/>
                    <a:pt x="661625" y="910222"/>
                  </a:cubicBezTo>
                  <a:cubicBezTo>
                    <a:pt x="667455" y="1040895"/>
                    <a:pt x="668912" y="1115462"/>
                    <a:pt x="665997" y="1133921"/>
                  </a:cubicBezTo>
                  <a:cubicBezTo>
                    <a:pt x="663083" y="1149466"/>
                    <a:pt x="655310" y="1160153"/>
                    <a:pt x="642680" y="1165982"/>
                  </a:cubicBezTo>
                  <a:cubicBezTo>
                    <a:pt x="630050" y="1171811"/>
                    <a:pt x="616448" y="1170840"/>
                    <a:pt x="601875" y="1163068"/>
                  </a:cubicBezTo>
                  <a:cubicBezTo>
                    <a:pt x="583416" y="1153352"/>
                    <a:pt x="570057" y="1142422"/>
                    <a:pt x="561799" y="1130278"/>
                  </a:cubicBezTo>
                  <a:cubicBezTo>
                    <a:pt x="553540" y="1118133"/>
                    <a:pt x="542125" y="1093116"/>
                    <a:pt x="527551" y="1055226"/>
                  </a:cubicBezTo>
                  <a:cubicBezTo>
                    <a:pt x="510064" y="1011506"/>
                    <a:pt x="497433" y="979445"/>
                    <a:pt x="489661" y="959042"/>
                  </a:cubicBezTo>
                  <a:cubicBezTo>
                    <a:pt x="483832" y="945440"/>
                    <a:pt x="481160" y="936211"/>
                    <a:pt x="481646" y="931353"/>
                  </a:cubicBezTo>
                  <a:cubicBezTo>
                    <a:pt x="482131" y="926495"/>
                    <a:pt x="485775" y="921637"/>
                    <a:pt x="492576" y="916780"/>
                  </a:cubicBezTo>
                  <a:cubicBezTo>
                    <a:pt x="503263" y="909007"/>
                    <a:pt x="508606" y="901721"/>
                    <a:pt x="508606" y="894920"/>
                  </a:cubicBezTo>
                  <a:cubicBezTo>
                    <a:pt x="508606" y="888119"/>
                    <a:pt x="514921" y="862373"/>
                    <a:pt x="527551" y="817681"/>
                  </a:cubicBezTo>
                  <a:cubicBezTo>
                    <a:pt x="536295" y="790478"/>
                    <a:pt x="541396" y="768375"/>
                    <a:pt x="542853" y="751373"/>
                  </a:cubicBezTo>
                  <a:cubicBezTo>
                    <a:pt x="544311" y="734371"/>
                    <a:pt x="543582" y="711297"/>
                    <a:pt x="540667" y="682150"/>
                  </a:cubicBezTo>
                  <a:cubicBezTo>
                    <a:pt x="535810" y="635516"/>
                    <a:pt x="530709" y="612199"/>
                    <a:pt x="525365" y="612199"/>
                  </a:cubicBezTo>
                  <a:cubicBezTo>
                    <a:pt x="520022" y="612199"/>
                    <a:pt x="517350" y="607341"/>
                    <a:pt x="517350" y="597625"/>
                  </a:cubicBezTo>
                  <a:cubicBezTo>
                    <a:pt x="517350" y="587910"/>
                    <a:pt x="512007" y="584995"/>
                    <a:pt x="501320" y="588882"/>
                  </a:cubicBezTo>
                  <a:cubicBezTo>
                    <a:pt x="489661" y="591796"/>
                    <a:pt x="479945" y="589853"/>
                    <a:pt x="472173" y="583052"/>
                  </a:cubicBezTo>
                  <a:cubicBezTo>
                    <a:pt x="464401" y="576251"/>
                    <a:pt x="453714" y="560707"/>
                    <a:pt x="440112" y="536418"/>
                  </a:cubicBezTo>
                  <a:cubicBezTo>
                    <a:pt x="420681" y="498527"/>
                    <a:pt x="412908" y="475696"/>
                    <a:pt x="416795" y="467924"/>
                  </a:cubicBezTo>
                  <a:cubicBezTo>
                    <a:pt x="417766" y="465980"/>
                    <a:pt x="419709" y="466466"/>
                    <a:pt x="422624" y="469381"/>
                  </a:cubicBezTo>
                  <a:cubicBezTo>
                    <a:pt x="426510" y="473267"/>
                    <a:pt x="438169" y="462094"/>
                    <a:pt x="457600" y="435862"/>
                  </a:cubicBezTo>
                  <a:cubicBezTo>
                    <a:pt x="478002" y="409631"/>
                    <a:pt x="498891" y="382427"/>
                    <a:pt x="520265" y="354252"/>
                  </a:cubicBezTo>
                  <a:cubicBezTo>
                    <a:pt x="539696" y="328992"/>
                    <a:pt x="557669" y="300817"/>
                    <a:pt x="574186" y="269727"/>
                  </a:cubicBezTo>
                  <a:cubicBezTo>
                    <a:pt x="590702" y="238638"/>
                    <a:pt x="598960" y="218235"/>
                    <a:pt x="598960" y="208520"/>
                  </a:cubicBezTo>
                  <a:cubicBezTo>
                    <a:pt x="598960" y="195890"/>
                    <a:pt x="593860" y="187146"/>
                    <a:pt x="583658" y="182288"/>
                  </a:cubicBezTo>
                  <a:cubicBezTo>
                    <a:pt x="573457" y="177430"/>
                    <a:pt x="561070" y="177916"/>
                    <a:pt x="546497" y="183745"/>
                  </a:cubicBezTo>
                  <a:cubicBezTo>
                    <a:pt x="513464" y="197347"/>
                    <a:pt x="482617" y="229165"/>
                    <a:pt x="453956" y="279200"/>
                  </a:cubicBezTo>
                  <a:cubicBezTo>
                    <a:pt x="425296" y="329235"/>
                    <a:pt x="404165" y="387771"/>
                    <a:pt x="390563" y="454808"/>
                  </a:cubicBezTo>
                  <a:cubicBezTo>
                    <a:pt x="377933" y="514072"/>
                    <a:pt x="369675" y="548319"/>
                    <a:pt x="365788" y="557549"/>
                  </a:cubicBezTo>
                  <a:cubicBezTo>
                    <a:pt x="361902" y="566779"/>
                    <a:pt x="359473" y="578923"/>
                    <a:pt x="358502" y="593982"/>
                  </a:cubicBezTo>
                  <a:cubicBezTo>
                    <a:pt x="357530" y="609041"/>
                    <a:pt x="351701" y="645231"/>
                    <a:pt x="341014" y="702553"/>
                  </a:cubicBezTo>
                  <a:cubicBezTo>
                    <a:pt x="330327" y="759874"/>
                    <a:pt x="323769" y="790721"/>
                    <a:pt x="321340" y="795093"/>
                  </a:cubicBezTo>
                  <a:cubicBezTo>
                    <a:pt x="318911" y="799465"/>
                    <a:pt x="316239" y="816224"/>
                    <a:pt x="313325" y="845371"/>
                  </a:cubicBezTo>
                  <a:cubicBezTo>
                    <a:pt x="310410" y="874517"/>
                    <a:pt x="304095" y="905850"/>
                    <a:pt x="294379" y="939368"/>
                  </a:cubicBezTo>
                  <a:cubicBezTo>
                    <a:pt x="284664" y="972887"/>
                    <a:pt x="275920" y="1006162"/>
                    <a:pt x="268148" y="1039195"/>
                  </a:cubicBezTo>
                  <a:cubicBezTo>
                    <a:pt x="261347" y="1066398"/>
                    <a:pt x="250660" y="1088258"/>
                    <a:pt x="236086" y="1104775"/>
                  </a:cubicBezTo>
                  <a:cubicBezTo>
                    <a:pt x="221513" y="1121291"/>
                    <a:pt x="205483" y="1129549"/>
                    <a:pt x="187995" y="1129549"/>
                  </a:cubicBezTo>
                  <a:cubicBezTo>
                    <a:pt x="141360" y="1129549"/>
                    <a:pt x="94240" y="1093602"/>
                    <a:pt x="46634" y="1021707"/>
                  </a:cubicBezTo>
                  <a:cubicBezTo>
                    <a:pt x="26232" y="990617"/>
                    <a:pt x="13359" y="968515"/>
                    <a:pt x="8015" y="955399"/>
                  </a:cubicBezTo>
                  <a:cubicBezTo>
                    <a:pt x="2672" y="942283"/>
                    <a:pt x="0" y="925524"/>
                    <a:pt x="0" y="905121"/>
                  </a:cubicBezTo>
                  <a:cubicBezTo>
                    <a:pt x="0" y="874031"/>
                    <a:pt x="4372" y="855086"/>
                    <a:pt x="13116" y="848285"/>
                  </a:cubicBezTo>
                  <a:cubicBezTo>
                    <a:pt x="21860" y="840513"/>
                    <a:pt x="27932" y="838327"/>
                    <a:pt x="31332" y="841727"/>
                  </a:cubicBezTo>
                  <a:cubicBezTo>
                    <a:pt x="34733" y="845128"/>
                    <a:pt x="39833" y="858001"/>
                    <a:pt x="46634" y="880347"/>
                  </a:cubicBezTo>
                  <a:cubicBezTo>
                    <a:pt x="52463" y="898806"/>
                    <a:pt x="59507" y="910708"/>
                    <a:pt x="67765" y="916051"/>
                  </a:cubicBezTo>
                  <a:cubicBezTo>
                    <a:pt x="76024" y="921394"/>
                    <a:pt x="85982" y="920423"/>
                    <a:pt x="97641" y="913136"/>
                  </a:cubicBezTo>
                  <a:cubicBezTo>
                    <a:pt x="109299" y="905850"/>
                    <a:pt x="123630" y="891276"/>
                    <a:pt x="140632" y="869417"/>
                  </a:cubicBezTo>
                  <a:cubicBezTo>
                    <a:pt x="157634" y="847557"/>
                    <a:pt x="186780" y="798251"/>
                    <a:pt x="228071" y="721498"/>
                  </a:cubicBezTo>
                  <a:cubicBezTo>
                    <a:pt x="269362" y="644746"/>
                    <a:pt x="290007" y="601026"/>
                    <a:pt x="290007" y="590339"/>
                  </a:cubicBezTo>
                  <a:cubicBezTo>
                    <a:pt x="290007" y="586453"/>
                    <a:pt x="282721" y="579652"/>
                    <a:pt x="268148" y="569936"/>
                  </a:cubicBezTo>
                  <a:cubicBezTo>
                    <a:pt x="258432" y="564107"/>
                    <a:pt x="250660" y="561435"/>
                    <a:pt x="244830" y="561921"/>
                  </a:cubicBezTo>
                  <a:cubicBezTo>
                    <a:pt x="239001" y="562407"/>
                    <a:pt x="227828" y="567022"/>
                    <a:pt x="211312" y="575766"/>
                  </a:cubicBezTo>
                  <a:cubicBezTo>
                    <a:pt x="187995" y="587424"/>
                    <a:pt x="174879" y="593254"/>
                    <a:pt x="171964" y="593254"/>
                  </a:cubicBezTo>
                  <a:cubicBezTo>
                    <a:pt x="170993" y="593254"/>
                    <a:pt x="170507" y="591796"/>
                    <a:pt x="170507" y="588882"/>
                  </a:cubicBezTo>
                  <a:cubicBezTo>
                    <a:pt x="170507" y="585967"/>
                    <a:pt x="170750" y="581838"/>
                    <a:pt x="171235" y="576494"/>
                  </a:cubicBezTo>
                  <a:cubicBezTo>
                    <a:pt x="171721" y="571151"/>
                    <a:pt x="172936" y="565564"/>
                    <a:pt x="174879" y="559735"/>
                  </a:cubicBezTo>
                  <a:cubicBezTo>
                    <a:pt x="178765" y="545162"/>
                    <a:pt x="179979" y="533746"/>
                    <a:pt x="178522" y="525488"/>
                  </a:cubicBezTo>
                  <a:cubicBezTo>
                    <a:pt x="177065" y="517230"/>
                    <a:pt x="171964" y="505814"/>
                    <a:pt x="163220" y="491241"/>
                  </a:cubicBezTo>
                  <a:cubicBezTo>
                    <a:pt x="149618" y="468895"/>
                    <a:pt x="140389" y="457722"/>
                    <a:pt x="135531" y="457722"/>
                  </a:cubicBezTo>
                  <a:cubicBezTo>
                    <a:pt x="130673" y="457722"/>
                    <a:pt x="120472" y="445092"/>
                    <a:pt x="104927" y="419832"/>
                  </a:cubicBezTo>
                  <a:cubicBezTo>
                    <a:pt x="89382" y="394572"/>
                    <a:pt x="79667" y="375141"/>
                    <a:pt x="75781" y="361539"/>
                  </a:cubicBezTo>
                  <a:cubicBezTo>
                    <a:pt x="72866" y="348909"/>
                    <a:pt x="72380" y="341865"/>
                    <a:pt x="74323" y="340408"/>
                  </a:cubicBezTo>
                  <a:cubicBezTo>
                    <a:pt x="76266" y="338950"/>
                    <a:pt x="83553" y="339679"/>
                    <a:pt x="96183" y="342594"/>
                  </a:cubicBezTo>
                  <a:cubicBezTo>
                    <a:pt x="113671" y="347451"/>
                    <a:pt x="148161" y="362025"/>
                    <a:pt x="199653" y="386313"/>
                  </a:cubicBezTo>
                  <a:cubicBezTo>
                    <a:pt x="251145" y="410602"/>
                    <a:pt x="285150" y="428576"/>
                    <a:pt x="301666" y="440234"/>
                  </a:cubicBezTo>
                  <a:cubicBezTo>
                    <a:pt x="330812" y="461609"/>
                    <a:pt x="349758" y="452379"/>
                    <a:pt x="358502" y="412545"/>
                  </a:cubicBezTo>
                  <a:cubicBezTo>
                    <a:pt x="362388" y="395057"/>
                    <a:pt x="381333" y="356195"/>
                    <a:pt x="415337" y="295959"/>
                  </a:cubicBezTo>
                  <a:cubicBezTo>
                    <a:pt x="449342" y="235723"/>
                    <a:pt x="473630" y="197833"/>
                    <a:pt x="488204" y="182288"/>
                  </a:cubicBezTo>
                  <a:cubicBezTo>
                    <a:pt x="504720" y="164800"/>
                    <a:pt x="519293" y="153141"/>
                    <a:pt x="531923" y="147312"/>
                  </a:cubicBezTo>
                  <a:cubicBezTo>
                    <a:pt x="543582" y="141969"/>
                    <a:pt x="557244" y="139965"/>
                    <a:pt x="572911" y="141301"/>
                  </a:cubicBezTo>
                  <a:close/>
                  <a:moveTo>
                    <a:pt x="928316" y="122"/>
                  </a:moveTo>
                  <a:cubicBezTo>
                    <a:pt x="950661" y="1094"/>
                    <a:pt x="977379" y="9352"/>
                    <a:pt x="1008469" y="24897"/>
                  </a:cubicBezTo>
                  <a:cubicBezTo>
                    <a:pt x="1037615" y="37527"/>
                    <a:pt x="1052431" y="50400"/>
                    <a:pt x="1052917" y="63516"/>
                  </a:cubicBezTo>
                  <a:cubicBezTo>
                    <a:pt x="1053403" y="76632"/>
                    <a:pt x="1040530" y="91448"/>
                    <a:pt x="1014298" y="107964"/>
                  </a:cubicBezTo>
                  <a:cubicBezTo>
                    <a:pt x="988066" y="125452"/>
                    <a:pt x="948718" y="159699"/>
                    <a:pt x="896255" y="210706"/>
                  </a:cubicBezTo>
                  <a:cubicBezTo>
                    <a:pt x="843791" y="261712"/>
                    <a:pt x="819016" y="289644"/>
                    <a:pt x="821931" y="294502"/>
                  </a:cubicBezTo>
                  <a:cubicBezTo>
                    <a:pt x="824846" y="299360"/>
                    <a:pt x="831404" y="299845"/>
                    <a:pt x="841605" y="295959"/>
                  </a:cubicBezTo>
                  <a:cubicBezTo>
                    <a:pt x="851806" y="292073"/>
                    <a:pt x="873909" y="280900"/>
                    <a:pt x="907913" y="262441"/>
                  </a:cubicBezTo>
                  <a:cubicBezTo>
                    <a:pt x="941917" y="244953"/>
                    <a:pt x="959891" y="233780"/>
                    <a:pt x="961834" y="228922"/>
                  </a:cubicBezTo>
                  <a:cubicBezTo>
                    <a:pt x="967663" y="214349"/>
                    <a:pt x="976650" y="204876"/>
                    <a:pt x="988795" y="200504"/>
                  </a:cubicBezTo>
                  <a:cubicBezTo>
                    <a:pt x="1000939" y="196132"/>
                    <a:pt x="1019156" y="195404"/>
                    <a:pt x="1043444" y="198318"/>
                  </a:cubicBezTo>
                  <a:cubicBezTo>
                    <a:pt x="1123112" y="208034"/>
                    <a:pt x="1160030" y="225522"/>
                    <a:pt x="1154201" y="250782"/>
                  </a:cubicBezTo>
                  <a:cubicBezTo>
                    <a:pt x="1151286" y="262441"/>
                    <a:pt x="1139628" y="274585"/>
                    <a:pt x="1119225" y="287215"/>
                  </a:cubicBezTo>
                  <a:cubicBezTo>
                    <a:pt x="1081335" y="307618"/>
                    <a:pt x="1062390" y="334821"/>
                    <a:pt x="1062390" y="368825"/>
                  </a:cubicBezTo>
                  <a:cubicBezTo>
                    <a:pt x="1062390" y="380484"/>
                    <a:pt x="1077934" y="392628"/>
                    <a:pt x="1109024" y="405259"/>
                  </a:cubicBezTo>
                  <a:cubicBezTo>
                    <a:pt x="1164402" y="429547"/>
                    <a:pt x="1181405" y="463552"/>
                    <a:pt x="1160030" y="507271"/>
                  </a:cubicBezTo>
                  <a:cubicBezTo>
                    <a:pt x="1151286" y="526702"/>
                    <a:pt x="1137199" y="547348"/>
                    <a:pt x="1117768" y="569208"/>
                  </a:cubicBezTo>
                  <a:cubicBezTo>
                    <a:pt x="1098337" y="591068"/>
                    <a:pt x="1083278" y="603941"/>
                    <a:pt x="1072591" y="607827"/>
                  </a:cubicBezTo>
                  <a:cubicBezTo>
                    <a:pt x="1042473" y="617542"/>
                    <a:pt x="1050731" y="627743"/>
                    <a:pt x="1097365" y="638431"/>
                  </a:cubicBezTo>
                  <a:cubicBezTo>
                    <a:pt x="1156630" y="653004"/>
                    <a:pt x="1188691" y="667577"/>
                    <a:pt x="1193549" y="682150"/>
                  </a:cubicBezTo>
                  <a:cubicBezTo>
                    <a:pt x="1197435" y="691866"/>
                    <a:pt x="1197435" y="699152"/>
                    <a:pt x="1193549" y="704010"/>
                  </a:cubicBezTo>
                  <a:cubicBezTo>
                    <a:pt x="1189663" y="708868"/>
                    <a:pt x="1179947" y="712754"/>
                    <a:pt x="1164402" y="715669"/>
                  </a:cubicBezTo>
                  <a:cubicBezTo>
                    <a:pt x="1146914" y="718583"/>
                    <a:pt x="1128941" y="727813"/>
                    <a:pt x="1110481" y="743358"/>
                  </a:cubicBezTo>
                  <a:cubicBezTo>
                    <a:pt x="1092022" y="758903"/>
                    <a:pt x="1079392" y="766675"/>
                    <a:pt x="1072591" y="766675"/>
                  </a:cubicBezTo>
                  <a:cubicBezTo>
                    <a:pt x="1065790" y="766675"/>
                    <a:pt x="1064333" y="792907"/>
                    <a:pt x="1068219" y="845371"/>
                  </a:cubicBezTo>
                  <a:cubicBezTo>
                    <a:pt x="1072105" y="890062"/>
                    <a:pt x="1076477" y="919937"/>
                    <a:pt x="1081335" y="934996"/>
                  </a:cubicBezTo>
                  <a:cubicBezTo>
                    <a:pt x="1086193" y="950055"/>
                    <a:pt x="1094937" y="957585"/>
                    <a:pt x="1107567" y="957585"/>
                  </a:cubicBezTo>
                  <a:cubicBezTo>
                    <a:pt x="1119225" y="957585"/>
                    <a:pt x="1126512" y="961228"/>
                    <a:pt x="1129427" y="968515"/>
                  </a:cubicBezTo>
                  <a:cubicBezTo>
                    <a:pt x="1132341" y="975801"/>
                    <a:pt x="1134284" y="974101"/>
                    <a:pt x="1135256" y="963414"/>
                  </a:cubicBezTo>
                  <a:cubicBezTo>
                    <a:pt x="1135256" y="954670"/>
                    <a:pt x="1139628" y="949570"/>
                    <a:pt x="1148372" y="948112"/>
                  </a:cubicBezTo>
                  <a:cubicBezTo>
                    <a:pt x="1157116" y="946655"/>
                    <a:pt x="1178490" y="946412"/>
                    <a:pt x="1212494" y="947383"/>
                  </a:cubicBezTo>
                  <a:cubicBezTo>
                    <a:pt x="1279531" y="950298"/>
                    <a:pt x="1327380" y="957585"/>
                    <a:pt x="1356041" y="969243"/>
                  </a:cubicBezTo>
                  <a:cubicBezTo>
                    <a:pt x="1384701" y="980902"/>
                    <a:pt x="1399032" y="999847"/>
                    <a:pt x="1399032" y="1026079"/>
                  </a:cubicBezTo>
                  <a:cubicBezTo>
                    <a:pt x="1399032" y="1046482"/>
                    <a:pt x="1389802" y="1059112"/>
                    <a:pt x="1371343" y="1063970"/>
                  </a:cubicBezTo>
                  <a:cubicBezTo>
                    <a:pt x="1352883" y="1068827"/>
                    <a:pt x="1306249" y="1070285"/>
                    <a:pt x="1231439" y="1068341"/>
                  </a:cubicBezTo>
                  <a:lnTo>
                    <a:pt x="1091536" y="1063970"/>
                  </a:lnTo>
                  <a:lnTo>
                    <a:pt x="1059475" y="1098945"/>
                  </a:lnTo>
                  <a:cubicBezTo>
                    <a:pt x="1045873" y="1112547"/>
                    <a:pt x="1035186" y="1121048"/>
                    <a:pt x="1027414" y="1124449"/>
                  </a:cubicBezTo>
                  <a:cubicBezTo>
                    <a:pt x="1019641" y="1127849"/>
                    <a:pt x="1010897" y="1128578"/>
                    <a:pt x="1001182" y="1126634"/>
                  </a:cubicBezTo>
                  <a:cubicBezTo>
                    <a:pt x="984666" y="1121777"/>
                    <a:pt x="971550" y="1114004"/>
                    <a:pt x="961834" y="1103317"/>
                  </a:cubicBezTo>
                  <a:cubicBezTo>
                    <a:pt x="955033" y="1095545"/>
                    <a:pt x="947261" y="1091416"/>
                    <a:pt x="938517" y="1090930"/>
                  </a:cubicBezTo>
                  <a:cubicBezTo>
                    <a:pt x="929773" y="1090444"/>
                    <a:pt x="908399" y="1092144"/>
                    <a:pt x="874395" y="1096031"/>
                  </a:cubicBezTo>
                  <a:cubicBezTo>
                    <a:pt x="816102" y="1103803"/>
                    <a:pt x="774811" y="1102832"/>
                    <a:pt x="750522" y="1093116"/>
                  </a:cubicBezTo>
                  <a:cubicBezTo>
                    <a:pt x="726233" y="1083400"/>
                    <a:pt x="710688" y="1061055"/>
                    <a:pt x="703888" y="1026079"/>
                  </a:cubicBezTo>
                  <a:cubicBezTo>
                    <a:pt x="701945" y="1013449"/>
                    <a:pt x="704131" y="1003005"/>
                    <a:pt x="710446" y="994747"/>
                  </a:cubicBezTo>
                  <a:cubicBezTo>
                    <a:pt x="716761" y="986488"/>
                    <a:pt x="735463" y="970215"/>
                    <a:pt x="766553" y="945926"/>
                  </a:cubicBezTo>
                  <a:cubicBezTo>
                    <a:pt x="800557" y="920666"/>
                    <a:pt x="819988" y="904392"/>
                    <a:pt x="824846" y="897106"/>
                  </a:cubicBezTo>
                  <a:cubicBezTo>
                    <a:pt x="829703" y="889819"/>
                    <a:pt x="829703" y="879375"/>
                    <a:pt x="824846" y="865773"/>
                  </a:cubicBezTo>
                  <a:cubicBezTo>
                    <a:pt x="820959" y="853143"/>
                    <a:pt x="817559" y="846099"/>
                    <a:pt x="814644" y="844642"/>
                  </a:cubicBezTo>
                  <a:cubicBezTo>
                    <a:pt x="811730" y="843185"/>
                    <a:pt x="804929" y="845857"/>
                    <a:pt x="794242" y="852657"/>
                  </a:cubicBezTo>
                  <a:cubicBezTo>
                    <a:pt x="777726" y="862373"/>
                    <a:pt x="765338" y="866259"/>
                    <a:pt x="757080" y="864316"/>
                  </a:cubicBezTo>
                  <a:cubicBezTo>
                    <a:pt x="748822" y="862373"/>
                    <a:pt x="741778" y="853629"/>
                    <a:pt x="735949" y="838084"/>
                  </a:cubicBezTo>
                  <a:cubicBezTo>
                    <a:pt x="728176" y="813795"/>
                    <a:pt x="725262" y="791207"/>
                    <a:pt x="727205" y="770318"/>
                  </a:cubicBezTo>
                  <a:cubicBezTo>
                    <a:pt x="729148" y="749430"/>
                    <a:pt x="735949" y="735100"/>
                    <a:pt x="747607" y="727327"/>
                  </a:cubicBezTo>
                  <a:lnTo>
                    <a:pt x="768010" y="714212"/>
                  </a:lnTo>
                  <a:lnTo>
                    <a:pt x="724290" y="671949"/>
                  </a:lnTo>
                  <a:cubicBezTo>
                    <a:pt x="694172" y="644746"/>
                    <a:pt x="680085" y="625800"/>
                    <a:pt x="682028" y="615113"/>
                  </a:cubicBezTo>
                  <a:cubicBezTo>
                    <a:pt x="684942" y="604426"/>
                    <a:pt x="703888" y="584995"/>
                    <a:pt x="738863" y="556820"/>
                  </a:cubicBezTo>
                  <a:cubicBezTo>
                    <a:pt x="773839" y="528645"/>
                    <a:pt x="809301" y="504357"/>
                    <a:pt x="845248" y="483954"/>
                  </a:cubicBezTo>
                  <a:cubicBezTo>
                    <a:pt x="850106" y="481039"/>
                    <a:pt x="857393" y="477153"/>
                    <a:pt x="867108" y="472296"/>
                  </a:cubicBezTo>
                  <a:cubicBezTo>
                    <a:pt x="910828" y="447035"/>
                    <a:pt x="936331" y="431005"/>
                    <a:pt x="943618" y="424204"/>
                  </a:cubicBezTo>
                  <a:cubicBezTo>
                    <a:pt x="950904" y="417403"/>
                    <a:pt x="954548" y="405259"/>
                    <a:pt x="954548" y="387771"/>
                  </a:cubicBezTo>
                  <a:cubicBezTo>
                    <a:pt x="954548" y="384856"/>
                    <a:pt x="954548" y="382427"/>
                    <a:pt x="954548" y="380484"/>
                  </a:cubicBezTo>
                  <a:cubicBezTo>
                    <a:pt x="954548" y="353281"/>
                    <a:pt x="953333" y="339679"/>
                    <a:pt x="950904" y="339679"/>
                  </a:cubicBezTo>
                  <a:cubicBezTo>
                    <a:pt x="948475" y="339679"/>
                    <a:pt x="929773" y="347451"/>
                    <a:pt x="894797" y="362996"/>
                  </a:cubicBezTo>
                  <a:cubicBezTo>
                    <a:pt x="871480" y="373683"/>
                    <a:pt x="855207" y="379755"/>
                    <a:pt x="845977" y="381213"/>
                  </a:cubicBezTo>
                  <a:cubicBezTo>
                    <a:pt x="836747" y="382670"/>
                    <a:pt x="824360" y="380970"/>
                    <a:pt x="808815" y="376112"/>
                  </a:cubicBezTo>
                  <a:cubicBezTo>
                    <a:pt x="794242" y="372226"/>
                    <a:pt x="784041" y="367368"/>
                    <a:pt x="778211" y="361539"/>
                  </a:cubicBezTo>
                  <a:cubicBezTo>
                    <a:pt x="772382" y="355710"/>
                    <a:pt x="767524" y="345994"/>
                    <a:pt x="763638" y="332392"/>
                  </a:cubicBezTo>
                  <a:cubicBezTo>
                    <a:pt x="756837" y="310047"/>
                    <a:pt x="753437" y="296931"/>
                    <a:pt x="753437" y="293045"/>
                  </a:cubicBezTo>
                  <a:cubicBezTo>
                    <a:pt x="753437" y="289158"/>
                    <a:pt x="782583" y="262441"/>
                    <a:pt x="840876" y="212892"/>
                  </a:cubicBezTo>
                  <a:cubicBezTo>
                    <a:pt x="884596" y="175001"/>
                    <a:pt x="916900" y="141726"/>
                    <a:pt x="937788" y="113065"/>
                  </a:cubicBezTo>
                  <a:cubicBezTo>
                    <a:pt x="958677" y="84404"/>
                    <a:pt x="964749" y="65216"/>
                    <a:pt x="956005" y="55501"/>
                  </a:cubicBezTo>
                  <a:cubicBezTo>
                    <a:pt x="950176" y="49671"/>
                    <a:pt x="925401" y="47728"/>
                    <a:pt x="881681" y="49671"/>
                  </a:cubicBezTo>
                  <a:cubicBezTo>
                    <a:pt x="842819" y="52586"/>
                    <a:pt x="822903" y="51129"/>
                    <a:pt x="821931" y="45299"/>
                  </a:cubicBezTo>
                  <a:cubicBezTo>
                    <a:pt x="820959" y="40442"/>
                    <a:pt x="828246" y="33641"/>
                    <a:pt x="843791" y="24897"/>
                  </a:cubicBezTo>
                  <a:cubicBezTo>
                    <a:pt x="848649" y="21982"/>
                    <a:pt x="854478" y="18582"/>
                    <a:pt x="861279" y="14695"/>
                  </a:cubicBezTo>
                  <a:cubicBezTo>
                    <a:pt x="883624" y="4008"/>
                    <a:pt x="905970" y="-849"/>
                    <a:pt x="928316" y="122"/>
                  </a:cubicBezTo>
                  <a:close/>
                </a:path>
              </a:pathLst>
            </a:custGeom>
            <a:gradFill flip="none" rotWithShape="1">
              <a:gsLst>
                <a:gs pos="0">
                  <a:prstClr val="black">
                    <a:lumMod val="85000"/>
                    <a:lumOff val="15000"/>
                  </a:prstClr>
                </a:gs>
                <a:gs pos="100000">
                  <a:prstClr val="black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76200" dist="38100" dir="2700000" algn="tl" rotWithShape="0">
                <a:prstClr val="white">
                  <a:lumMod val="50000"/>
                  <a:alpha val="34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defRPr/>
              </a:pPr>
              <a:endParaRPr lang="zh-CN" altLang="en-US" sz="11500" dirty="0">
                <a:gradFill flip="none" rotWithShape="1">
                  <a:gsLst>
                    <a:gs pos="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/>
                    </a:gs>
                  </a:gsLst>
                  <a:lin ang="18900000" scaled="1"/>
                  <a:tileRect/>
                </a:gradFill>
                <a:effectLst>
                  <a:outerShdw blurRad="76200" dist="38100" dir="2700000" algn="tl" rotWithShape="0">
                    <a:prstClr val="white">
                      <a:lumMod val="50000"/>
                      <a:alpha val="34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endParaRPr>
            </a:p>
          </p:txBody>
        </p:sp>
        <p:sp>
          <p:nvSpPr>
            <p:cNvPr id="65" name="任意多边形 64">
              <a:extLst>
                <a:ext uri="{FF2B5EF4-FFF2-40B4-BE49-F238E27FC236}">
                  <a16:creationId xmlns="" xmlns:a16="http://schemas.microsoft.com/office/drawing/2014/main" id="{D43204E0-2AC6-4B22-B97C-6D49228424EE}"/>
                </a:ext>
              </a:extLst>
            </p:cNvPr>
            <p:cNvSpPr/>
            <p:nvPr/>
          </p:nvSpPr>
          <p:spPr>
            <a:xfrm>
              <a:off x="6542296" y="2241539"/>
              <a:ext cx="698349" cy="1020396"/>
            </a:xfrm>
            <a:custGeom>
              <a:avLst/>
              <a:gdLst/>
              <a:ahLst/>
              <a:cxnLst/>
              <a:rect l="l" t="t" r="r" b="b"/>
              <a:pathLst>
                <a:path w="698349" h="1020396">
                  <a:moveTo>
                    <a:pt x="379722" y="852581"/>
                  </a:moveTo>
                  <a:cubicBezTo>
                    <a:pt x="381209" y="852538"/>
                    <a:pt x="383311" y="852602"/>
                    <a:pt x="386029" y="852772"/>
                  </a:cubicBezTo>
                  <a:cubicBezTo>
                    <a:pt x="389426" y="852772"/>
                    <a:pt x="393842" y="853112"/>
                    <a:pt x="399278" y="853791"/>
                  </a:cubicBezTo>
                  <a:cubicBezTo>
                    <a:pt x="418303" y="855150"/>
                    <a:pt x="434270" y="858547"/>
                    <a:pt x="447179" y="863983"/>
                  </a:cubicBezTo>
                  <a:cubicBezTo>
                    <a:pt x="460089" y="869418"/>
                    <a:pt x="480472" y="881309"/>
                    <a:pt x="508330" y="899654"/>
                  </a:cubicBezTo>
                  <a:cubicBezTo>
                    <a:pt x="525995" y="911884"/>
                    <a:pt x="543661" y="926153"/>
                    <a:pt x="561327" y="942459"/>
                  </a:cubicBezTo>
                  <a:cubicBezTo>
                    <a:pt x="578992" y="958766"/>
                    <a:pt x="589184" y="970996"/>
                    <a:pt x="591902" y="979150"/>
                  </a:cubicBezTo>
                  <a:cubicBezTo>
                    <a:pt x="595299" y="985944"/>
                    <a:pt x="596658" y="993418"/>
                    <a:pt x="595979" y="1001572"/>
                  </a:cubicBezTo>
                  <a:cubicBezTo>
                    <a:pt x="595299" y="1009725"/>
                    <a:pt x="593261" y="1015500"/>
                    <a:pt x="589864" y="1018898"/>
                  </a:cubicBezTo>
                  <a:cubicBezTo>
                    <a:pt x="585787" y="1022295"/>
                    <a:pt x="575086" y="1019917"/>
                    <a:pt x="557760" y="1011763"/>
                  </a:cubicBezTo>
                  <a:cubicBezTo>
                    <a:pt x="540434" y="1003610"/>
                    <a:pt x="531771" y="997835"/>
                    <a:pt x="531771" y="994437"/>
                  </a:cubicBezTo>
                  <a:cubicBezTo>
                    <a:pt x="531771" y="991040"/>
                    <a:pt x="529562" y="989341"/>
                    <a:pt x="525146" y="989341"/>
                  </a:cubicBezTo>
                  <a:cubicBezTo>
                    <a:pt x="520730" y="989341"/>
                    <a:pt x="515464" y="985944"/>
                    <a:pt x="509349" y="979150"/>
                  </a:cubicBezTo>
                  <a:cubicBezTo>
                    <a:pt x="503234" y="972355"/>
                    <a:pt x="496439" y="969977"/>
                    <a:pt x="488965" y="972016"/>
                  </a:cubicBezTo>
                  <a:cubicBezTo>
                    <a:pt x="482850" y="974054"/>
                    <a:pt x="479793" y="974054"/>
                    <a:pt x="479793" y="972016"/>
                  </a:cubicBezTo>
                  <a:cubicBezTo>
                    <a:pt x="479793" y="971336"/>
                    <a:pt x="480132" y="970657"/>
                    <a:pt x="480812" y="969977"/>
                  </a:cubicBezTo>
                  <a:cubicBezTo>
                    <a:pt x="482850" y="965900"/>
                    <a:pt x="481831" y="962673"/>
                    <a:pt x="477754" y="960295"/>
                  </a:cubicBezTo>
                  <a:cubicBezTo>
                    <a:pt x="473678" y="957917"/>
                    <a:pt x="473678" y="953331"/>
                    <a:pt x="477754" y="946536"/>
                  </a:cubicBezTo>
                  <a:cubicBezTo>
                    <a:pt x="481152" y="939062"/>
                    <a:pt x="482171" y="933457"/>
                    <a:pt x="480812" y="929720"/>
                  </a:cubicBezTo>
                  <a:cubicBezTo>
                    <a:pt x="479453" y="925983"/>
                    <a:pt x="473678" y="918339"/>
                    <a:pt x="463486" y="906788"/>
                  </a:cubicBezTo>
                  <a:cubicBezTo>
                    <a:pt x="453974" y="895917"/>
                    <a:pt x="441234" y="885555"/>
                    <a:pt x="425267" y="875703"/>
                  </a:cubicBezTo>
                  <a:cubicBezTo>
                    <a:pt x="409300" y="865851"/>
                    <a:pt x="395201" y="859227"/>
                    <a:pt x="382971" y="855830"/>
                  </a:cubicBezTo>
                  <a:cubicBezTo>
                    <a:pt x="376346" y="853791"/>
                    <a:pt x="375264" y="852708"/>
                    <a:pt x="379722" y="852581"/>
                  </a:cubicBezTo>
                  <a:close/>
                  <a:moveTo>
                    <a:pt x="498138" y="483321"/>
                  </a:moveTo>
                  <a:cubicBezTo>
                    <a:pt x="494061" y="482981"/>
                    <a:pt x="487267" y="486209"/>
                    <a:pt x="477754" y="493003"/>
                  </a:cubicBezTo>
                  <a:cubicBezTo>
                    <a:pt x="466204" y="501157"/>
                    <a:pt x="457201" y="506762"/>
                    <a:pt x="450746" y="509820"/>
                  </a:cubicBezTo>
                  <a:cubicBezTo>
                    <a:pt x="444291" y="512877"/>
                    <a:pt x="432571" y="522050"/>
                    <a:pt x="415585" y="537337"/>
                  </a:cubicBezTo>
                  <a:cubicBezTo>
                    <a:pt x="398598" y="552625"/>
                    <a:pt x="388237" y="560269"/>
                    <a:pt x="384500" y="560269"/>
                  </a:cubicBezTo>
                  <a:cubicBezTo>
                    <a:pt x="380763" y="560269"/>
                    <a:pt x="378894" y="561458"/>
                    <a:pt x="378894" y="563836"/>
                  </a:cubicBezTo>
                  <a:cubicBezTo>
                    <a:pt x="378894" y="566214"/>
                    <a:pt x="370741" y="576236"/>
                    <a:pt x="354434" y="593901"/>
                  </a:cubicBezTo>
                  <a:cubicBezTo>
                    <a:pt x="338127" y="611567"/>
                    <a:pt x="329634" y="623118"/>
                    <a:pt x="328955" y="628553"/>
                  </a:cubicBezTo>
                  <a:cubicBezTo>
                    <a:pt x="328275" y="633989"/>
                    <a:pt x="327596" y="643331"/>
                    <a:pt x="326916" y="656581"/>
                  </a:cubicBezTo>
                  <a:cubicBezTo>
                    <a:pt x="326237" y="669830"/>
                    <a:pt x="324538" y="685288"/>
                    <a:pt x="321821" y="702953"/>
                  </a:cubicBezTo>
                  <a:cubicBezTo>
                    <a:pt x="320462" y="717222"/>
                    <a:pt x="320462" y="724696"/>
                    <a:pt x="321821" y="725375"/>
                  </a:cubicBezTo>
                  <a:cubicBezTo>
                    <a:pt x="322500" y="725375"/>
                    <a:pt x="323179" y="724696"/>
                    <a:pt x="323859" y="723337"/>
                  </a:cubicBezTo>
                  <a:cubicBezTo>
                    <a:pt x="327936" y="717901"/>
                    <a:pt x="329974" y="717222"/>
                    <a:pt x="329974" y="721298"/>
                  </a:cubicBezTo>
                  <a:cubicBezTo>
                    <a:pt x="329974" y="725375"/>
                    <a:pt x="328275" y="728433"/>
                    <a:pt x="324878" y="730471"/>
                  </a:cubicBezTo>
                  <a:cubicBezTo>
                    <a:pt x="321481" y="732509"/>
                    <a:pt x="319782" y="735907"/>
                    <a:pt x="319782" y="740663"/>
                  </a:cubicBezTo>
                  <a:cubicBezTo>
                    <a:pt x="319782" y="745419"/>
                    <a:pt x="321481" y="747797"/>
                    <a:pt x="324878" y="747797"/>
                  </a:cubicBezTo>
                  <a:cubicBezTo>
                    <a:pt x="327596" y="747797"/>
                    <a:pt x="330144" y="744060"/>
                    <a:pt x="332522" y="736586"/>
                  </a:cubicBezTo>
                  <a:cubicBezTo>
                    <a:pt x="334900" y="729112"/>
                    <a:pt x="338467" y="722657"/>
                    <a:pt x="343223" y="717222"/>
                  </a:cubicBezTo>
                  <a:cubicBezTo>
                    <a:pt x="347979" y="711786"/>
                    <a:pt x="349678" y="707030"/>
                    <a:pt x="348319" y="702953"/>
                  </a:cubicBezTo>
                  <a:cubicBezTo>
                    <a:pt x="347640" y="698877"/>
                    <a:pt x="352056" y="688005"/>
                    <a:pt x="361568" y="670340"/>
                  </a:cubicBezTo>
                  <a:cubicBezTo>
                    <a:pt x="371081" y="652674"/>
                    <a:pt x="377196" y="643841"/>
                    <a:pt x="379914" y="643841"/>
                  </a:cubicBezTo>
                  <a:cubicBezTo>
                    <a:pt x="382631" y="643841"/>
                    <a:pt x="383990" y="641463"/>
                    <a:pt x="383990" y="636707"/>
                  </a:cubicBezTo>
                  <a:cubicBezTo>
                    <a:pt x="383990" y="627874"/>
                    <a:pt x="391464" y="608849"/>
                    <a:pt x="406412" y="579633"/>
                  </a:cubicBezTo>
                  <a:cubicBezTo>
                    <a:pt x="411168" y="570800"/>
                    <a:pt x="413546" y="562307"/>
                    <a:pt x="413546" y="554154"/>
                  </a:cubicBezTo>
                  <a:cubicBezTo>
                    <a:pt x="413546" y="546000"/>
                    <a:pt x="415585" y="540904"/>
                    <a:pt x="419661" y="538866"/>
                  </a:cubicBezTo>
                  <a:cubicBezTo>
                    <a:pt x="423738" y="536828"/>
                    <a:pt x="428834" y="538187"/>
                    <a:pt x="434949" y="542943"/>
                  </a:cubicBezTo>
                  <a:cubicBezTo>
                    <a:pt x="439026" y="546340"/>
                    <a:pt x="441744" y="551436"/>
                    <a:pt x="443102" y="558230"/>
                  </a:cubicBezTo>
                  <a:cubicBezTo>
                    <a:pt x="444461" y="565025"/>
                    <a:pt x="445141" y="579973"/>
                    <a:pt x="445141" y="603074"/>
                  </a:cubicBezTo>
                  <a:cubicBezTo>
                    <a:pt x="445820" y="638405"/>
                    <a:pt x="449218" y="661507"/>
                    <a:pt x="455333" y="672378"/>
                  </a:cubicBezTo>
                  <a:cubicBezTo>
                    <a:pt x="461448" y="683249"/>
                    <a:pt x="465864" y="688685"/>
                    <a:pt x="468582" y="688685"/>
                  </a:cubicBezTo>
                  <a:cubicBezTo>
                    <a:pt x="471300" y="688685"/>
                    <a:pt x="475716" y="678493"/>
                    <a:pt x="481831" y="658110"/>
                  </a:cubicBezTo>
                  <a:cubicBezTo>
                    <a:pt x="487267" y="641803"/>
                    <a:pt x="490664" y="634329"/>
                    <a:pt x="492023" y="635688"/>
                  </a:cubicBezTo>
                  <a:cubicBezTo>
                    <a:pt x="492702" y="636367"/>
                    <a:pt x="493042" y="637386"/>
                    <a:pt x="493042" y="638745"/>
                  </a:cubicBezTo>
                  <a:cubicBezTo>
                    <a:pt x="493042" y="646219"/>
                    <a:pt x="494061" y="647238"/>
                    <a:pt x="496100" y="641803"/>
                  </a:cubicBezTo>
                  <a:cubicBezTo>
                    <a:pt x="496779" y="639764"/>
                    <a:pt x="497458" y="637047"/>
                    <a:pt x="498138" y="633649"/>
                  </a:cubicBezTo>
                  <a:cubicBezTo>
                    <a:pt x="500856" y="622778"/>
                    <a:pt x="501195" y="612926"/>
                    <a:pt x="499157" y="604093"/>
                  </a:cubicBezTo>
                  <a:cubicBezTo>
                    <a:pt x="497798" y="598658"/>
                    <a:pt x="497458" y="595940"/>
                    <a:pt x="498138" y="595940"/>
                  </a:cubicBezTo>
                  <a:cubicBezTo>
                    <a:pt x="498817" y="595940"/>
                    <a:pt x="500176" y="597299"/>
                    <a:pt x="502215" y="600017"/>
                  </a:cubicBezTo>
                  <a:cubicBezTo>
                    <a:pt x="504932" y="603414"/>
                    <a:pt x="506631" y="604093"/>
                    <a:pt x="507310" y="602055"/>
                  </a:cubicBezTo>
                  <a:cubicBezTo>
                    <a:pt x="507310" y="601375"/>
                    <a:pt x="506631" y="598658"/>
                    <a:pt x="505272" y="593901"/>
                  </a:cubicBezTo>
                  <a:cubicBezTo>
                    <a:pt x="503913" y="585748"/>
                    <a:pt x="504423" y="569441"/>
                    <a:pt x="506801" y="544981"/>
                  </a:cubicBezTo>
                  <a:cubicBezTo>
                    <a:pt x="509179" y="520521"/>
                    <a:pt x="509349" y="504214"/>
                    <a:pt x="507310" y="496061"/>
                  </a:cubicBezTo>
                  <a:cubicBezTo>
                    <a:pt x="505272" y="487907"/>
                    <a:pt x="502215" y="483661"/>
                    <a:pt x="498138" y="483321"/>
                  </a:cubicBezTo>
                  <a:close/>
                  <a:moveTo>
                    <a:pt x="504125" y="446121"/>
                  </a:moveTo>
                  <a:cubicBezTo>
                    <a:pt x="510325" y="446801"/>
                    <a:pt x="517502" y="448499"/>
                    <a:pt x="525656" y="451217"/>
                  </a:cubicBezTo>
                  <a:cubicBezTo>
                    <a:pt x="532450" y="453935"/>
                    <a:pt x="539414" y="461239"/>
                    <a:pt x="546549" y="473129"/>
                  </a:cubicBezTo>
                  <a:cubicBezTo>
                    <a:pt x="553683" y="485020"/>
                    <a:pt x="558269" y="497080"/>
                    <a:pt x="560308" y="509310"/>
                  </a:cubicBezTo>
                  <a:cubicBezTo>
                    <a:pt x="562346" y="521540"/>
                    <a:pt x="564894" y="530713"/>
                    <a:pt x="567951" y="536828"/>
                  </a:cubicBezTo>
                  <a:cubicBezTo>
                    <a:pt x="571009" y="542943"/>
                    <a:pt x="572538" y="569441"/>
                    <a:pt x="572538" y="616323"/>
                  </a:cubicBezTo>
                  <a:cubicBezTo>
                    <a:pt x="572538" y="670679"/>
                    <a:pt x="567612" y="711956"/>
                    <a:pt x="557760" y="740153"/>
                  </a:cubicBezTo>
                  <a:cubicBezTo>
                    <a:pt x="547908" y="768350"/>
                    <a:pt x="532110" y="786186"/>
                    <a:pt x="510368" y="793660"/>
                  </a:cubicBezTo>
                  <a:cubicBezTo>
                    <a:pt x="500176" y="797057"/>
                    <a:pt x="493552" y="798586"/>
                    <a:pt x="490494" y="798246"/>
                  </a:cubicBezTo>
                  <a:cubicBezTo>
                    <a:pt x="487437" y="797906"/>
                    <a:pt x="483869" y="795698"/>
                    <a:pt x="479793" y="791621"/>
                  </a:cubicBezTo>
                  <a:cubicBezTo>
                    <a:pt x="474357" y="785506"/>
                    <a:pt x="470280" y="783128"/>
                    <a:pt x="467563" y="784487"/>
                  </a:cubicBezTo>
                  <a:cubicBezTo>
                    <a:pt x="463486" y="787205"/>
                    <a:pt x="456691" y="781939"/>
                    <a:pt x="447179" y="768690"/>
                  </a:cubicBezTo>
                  <a:cubicBezTo>
                    <a:pt x="437667" y="755441"/>
                    <a:pt x="432911" y="745079"/>
                    <a:pt x="432911" y="737605"/>
                  </a:cubicBezTo>
                  <a:cubicBezTo>
                    <a:pt x="432911" y="718581"/>
                    <a:pt x="430193" y="709748"/>
                    <a:pt x="424757" y="711107"/>
                  </a:cubicBezTo>
                  <a:cubicBezTo>
                    <a:pt x="424757" y="711107"/>
                    <a:pt x="423398" y="711786"/>
                    <a:pt x="420681" y="713145"/>
                  </a:cubicBezTo>
                  <a:cubicBezTo>
                    <a:pt x="415924" y="717222"/>
                    <a:pt x="413546" y="721978"/>
                    <a:pt x="413546" y="727413"/>
                  </a:cubicBezTo>
                  <a:cubicBezTo>
                    <a:pt x="413546" y="732849"/>
                    <a:pt x="408620" y="744400"/>
                    <a:pt x="398768" y="762065"/>
                  </a:cubicBezTo>
                  <a:cubicBezTo>
                    <a:pt x="388916" y="779731"/>
                    <a:pt x="383990" y="791452"/>
                    <a:pt x="383990" y="797227"/>
                  </a:cubicBezTo>
                  <a:cubicBezTo>
                    <a:pt x="383990" y="803002"/>
                    <a:pt x="380763" y="809967"/>
                    <a:pt x="374308" y="818120"/>
                  </a:cubicBezTo>
                  <a:cubicBezTo>
                    <a:pt x="367853" y="826273"/>
                    <a:pt x="364626" y="832388"/>
                    <a:pt x="364626" y="836465"/>
                  </a:cubicBezTo>
                  <a:cubicBezTo>
                    <a:pt x="364626" y="840542"/>
                    <a:pt x="358511" y="853791"/>
                    <a:pt x="346281" y="876213"/>
                  </a:cubicBezTo>
                  <a:cubicBezTo>
                    <a:pt x="334051" y="898635"/>
                    <a:pt x="324199" y="914942"/>
                    <a:pt x="316725" y="925133"/>
                  </a:cubicBezTo>
                  <a:cubicBezTo>
                    <a:pt x="305174" y="940081"/>
                    <a:pt x="292095" y="953670"/>
                    <a:pt x="277486" y="965900"/>
                  </a:cubicBezTo>
                  <a:cubicBezTo>
                    <a:pt x="262878" y="978131"/>
                    <a:pt x="252177" y="984246"/>
                    <a:pt x="245382" y="984246"/>
                  </a:cubicBezTo>
                  <a:cubicBezTo>
                    <a:pt x="233832" y="984925"/>
                    <a:pt x="222791" y="977961"/>
                    <a:pt x="212259" y="963352"/>
                  </a:cubicBezTo>
                  <a:cubicBezTo>
                    <a:pt x="201728" y="948744"/>
                    <a:pt x="196462" y="933966"/>
                    <a:pt x="196462" y="919018"/>
                  </a:cubicBezTo>
                  <a:cubicBezTo>
                    <a:pt x="196462" y="898635"/>
                    <a:pt x="204615" y="879271"/>
                    <a:pt x="220922" y="860925"/>
                  </a:cubicBezTo>
                  <a:cubicBezTo>
                    <a:pt x="229755" y="851413"/>
                    <a:pt x="233832" y="847676"/>
                    <a:pt x="233152" y="849714"/>
                  </a:cubicBezTo>
                  <a:cubicBezTo>
                    <a:pt x="231114" y="854471"/>
                    <a:pt x="233152" y="856679"/>
                    <a:pt x="239267" y="856339"/>
                  </a:cubicBezTo>
                  <a:cubicBezTo>
                    <a:pt x="245382" y="855999"/>
                    <a:pt x="252177" y="849714"/>
                    <a:pt x="259651" y="837484"/>
                  </a:cubicBezTo>
                  <a:cubicBezTo>
                    <a:pt x="262369" y="832728"/>
                    <a:pt x="264577" y="828821"/>
                    <a:pt x="266276" y="825764"/>
                  </a:cubicBezTo>
                  <a:cubicBezTo>
                    <a:pt x="267974" y="822706"/>
                    <a:pt x="269163" y="819989"/>
                    <a:pt x="269843" y="817610"/>
                  </a:cubicBezTo>
                  <a:cubicBezTo>
                    <a:pt x="270522" y="815232"/>
                    <a:pt x="270522" y="813534"/>
                    <a:pt x="269843" y="812515"/>
                  </a:cubicBezTo>
                  <a:cubicBezTo>
                    <a:pt x="269163" y="811495"/>
                    <a:pt x="268144" y="810986"/>
                    <a:pt x="266785" y="810986"/>
                  </a:cubicBezTo>
                  <a:cubicBezTo>
                    <a:pt x="262029" y="809627"/>
                    <a:pt x="254215" y="794339"/>
                    <a:pt x="243344" y="765123"/>
                  </a:cubicBezTo>
                  <a:cubicBezTo>
                    <a:pt x="232473" y="735907"/>
                    <a:pt x="226018" y="712805"/>
                    <a:pt x="223980" y="695819"/>
                  </a:cubicBezTo>
                  <a:cubicBezTo>
                    <a:pt x="222621" y="682909"/>
                    <a:pt x="220922" y="672038"/>
                    <a:pt x="218884" y="663205"/>
                  </a:cubicBezTo>
                  <a:cubicBezTo>
                    <a:pt x="217525" y="658449"/>
                    <a:pt x="217355" y="654882"/>
                    <a:pt x="218374" y="652504"/>
                  </a:cubicBezTo>
                  <a:cubicBezTo>
                    <a:pt x="219393" y="650126"/>
                    <a:pt x="222281" y="647748"/>
                    <a:pt x="227037" y="645370"/>
                  </a:cubicBezTo>
                  <a:cubicBezTo>
                    <a:pt x="231793" y="642992"/>
                    <a:pt x="235700" y="639085"/>
                    <a:pt x="238758" y="633649"/>
                  </a:cubicBezTo>
                  <a:cubicBezTo>
                    <a:pt x="241815" y="628214"/>
                    <a:pt x="245043" y="618362"/>
                    <a:pt x="248440" y="604093"/>
                  </a:cubicBezTo>
                  <a:cubicBezTo>
                    <a:pt x="254555" y="579633"/>
                    <a:pt x="257273" y="565534"/>
                    <a:pt x="256593" y="561797"/>
                  </a:cubicBezTo>
                  <a:cubicBezTo>
                    <a:pt x="255914" y="558061"/>
                    <a:pt x="257273" y="555173"/>
                    <a:pt x="260670" y="553135"/>
                  </a:cubicBezTo>
                  <a:cubicBezTo>
                    <a:pt x="264067" y="551096"/>
                    <a:pt x="265766" y="547019"/>
                    <a:pt x="265766" y="540904"/>
                  </a:cubicBezTo>
                  <a:cubicBezTo>
                    <a:pt x="265766" y="530713"/>
                    <a:pt x="273580" y="513896"/>
                    <a:pt x="289207" y="490455"/>
                  </a:cubicBezTo>
                  <a:cubicBezTo>
                    <a:pt x="304834" y="467014"/>
                    <a:pt x="317064" y="453595"/>
                    <a:pt x="325897" y="450198"/>
                  </a:cubicBezTo>
                  <a:cubicBezTo>
                    <a:pt x="332692" y="447480"/>
                    <a:pt x="338467" y="449179"/>
                    <a:pt x="343223" y="455294"/>
                  </a:cubicBezTo>
                  <a:cubicBezTo>
                    <a:pt x="348659" y="462768"/>
                    <a:pt x="347979" y="485190"/>
                    <a:pt x="341185" y="522559"/>
                  </a:cubicBezTo>
                  <a:cubicBezTo>
                    <a:pt x="339147" y="532072"/>
                    <a:pt x="339486" y="537677"/>
                    <a:pt x="342204" y="539376"/>
                  </a:cubicBezTo>
                  <a:cubicBezTo>
                    <a:pt x="344922" y="541074"/>
                    <a:pt x="349678" y="538526"/>
                    <a:pt x="356473" y="531732"/>
                  </a:cubicBezTo>
                  <a:cubicBezTo>
                    <a:pt x="363267" y="525617"/>
                    <a:pt x="387048" y="508970"/>
                    <a:pt x="427815" y="481792"/>
                  </a:cubicBezTo>
                  <a:cubicBezTo>
                    <a:pt x="459749" y="461409"/>
                    <a:pt x="479963" y="449858"/>
                    <a:pt x="488456" y="447140"/>
                  </a:cubicBezTo>
                  <a:cubicBezTo>
                    <a:pt x="492702" y="445781"/>
                    <a:pt x="497926" y="445442"/>
                    <a:pt x="504125" y="446121"/>
                  </a:cubicBezTo>
                  <a:close/>
                  <a:moveTo>
                    <a:pt x="447434" y="229674"/>
                  </a:moveTo>
                  <a:cubicBezTo>
                    <a:pt x="444207" y="229589"/>
                    <a:pt x="440045" y="229716"/>
                    <a:pt x="434949" y="230056"/>
                  </a:cubicBezTo>
                  <a:cubicBezTo>
                    <a:pt x="428834" y="230735"/>
                    <a:pt x="424078" y="231415"/>
                    <a:pt x="420681" y="232094"/>
                  </a:cubicBezTo>
                  <a:cubicBezTo>
                    <a:pt x="417283" y="232774"/>
                    <a:pt x="414566" y="233623"/>
                    <a:pt x="412527" y="234642"/>
                  </a:cubicBezTo>
                  <a:cubicBezTo>
                    <a:pt x="410489" y="235661"/>
                    <a:pt x="409470" y="237020"/>
                    <a:pt x="409470" y="238719"/>
                  </a:cubicBezTo>
                  <a:cubicBezTo>
                    <a:pt x="409470" y="240418"/>
                    <a:pt x="410149" y="242286"/>
                    <a:pt x="411508" y="244324"/>
                  </a:cubicBezTo>
                  <a:cubicBezTo>
                    <a:pt x="414226" y="249081"/>
                    <a:pt x="414056" y="257234"/>
                    <a:pt x="410998" y="268785"/>
                  </a:cubicBezTo>
                  <a:cubicBezTo>
                    <a:pt x="407941" y="280335"/>
                    <a:pt x="403355" y="290867"/>
                    <a:pt x="397240" y="300379"/>
                  </a:cubicBezTo>
                  <a:cubicBezTo>
                    <a:pt x="382971" y="320763"/>
                    <a:pt x="379234" y="335710"/>
                    <a:pt x="386029" y="345223"/>
                  </a:cubicBezTo>
                  <a:cubicBezTo>
                    <a:pt x="393503" y="354735"/>
                    <a:pt x="402675" y="349639"/>
                    <a:pt x="413546" y="329935"/>
                  </a:cubicBezTo>
                  <a:cubicBezTo>
                    <a:pt x="416264" y="325858"/>
                    <a:pt x="419322" y="320763"/>
                    <a:pt x="422719" y="314648"/>
                  </a:cubicBezTo>
                  <a:cubicBezTo>
                    <a:pt x="431552" y="296982"/>
                    <a:pt x="439535" y="281185"/>
                    <a:pt x="446670" y="267256"/>
                  </a:cubicBezTo>
                  <a:cubicBezTo>
                    <a:pt x="453804" y="253327"/>
                    <a:pt x="457371" y="243305"/>
                    <a:pt x="457371" y="237190"/>
                  </a:cubicBezTo>
                  <a:cubicBezTo>
                    <a:pt x="458050" y="233793"/>
                    <a:pt x="457031" y="231585"/>
                    <a:pt x="454313" y="230566"/>
                  </a:cubicBezTo>
                  <a:cubicBezTo>
                    <a:pt x="452954" y="230056"/>
                    <a:pt x="450661" y="229759"/>
                    <a:pt x="447434" y="229674"/>
                  </a:cubicBezTo>
                  <a:close/>
                  <a:moveTo>
                    <a:pt x="154676" y="121004"/>
                  </a:moveTo>
                  <a:cubicBezTo>
                    <a:pt x="156035" y="121004"/>
                    <a:pt x="156714" y="122533"/>
                    <a:pt x="156714" y="125591"/>
                  </a:cubicBezTo>
                  <a:cubicBezTo>
                    <a:pt x="156714" y="128648"/>
                    <a:pt x="155016" y="130177"/>
                    <a:pt x="151618" y="130177"/>
                  </a:cubicBezTo>
                  <a:cubicBezTo>
                    <a:pt x="148221" y="130177"/>
                    <a:pt x="147542" y="128648"/>
                    <a:pt x="149580" y="125591"/>
                  </a:cubicBezTo>
                  <a:cubicBezTo>
                    <a:pt x="151618" y="122533"/>
                    <a:pt x="153317" y="121004"/>
                    <a:pt x="154676" y="121004"/>
                  </a:cubicBezTo>
                  <a:close/>
                  <a:moveTo>
                    <a:pt x="321311" y="2653"/>
                  </a:moveTo>
                  <a:cubicBezTo>
                    <a:pt x="324369" y="2907"/>
                    <a:pt x="326577" y="3459"/>
                    <a:pt x="327936" y="4309"/>
                  </a:cubicBezTo>
                  <a:cubicBezTo>
                    <a:pt x="330653" y="6007"/>
                    <a:pt x="334051" y="11273"/>
                    <a:pt x="338127" y="20106"/>
                  </a:cubicBezTo>
                  <a:cubicBezTo>
                    <a:pt x="342204" y="30298"/>
                    <a:pt x="343733" y="40999"/>
                    <a:pt x="342714" y="52210"/>
                  </a:cubicBezTo>
                  <a:cubicBezTo>
                    <a:pt x="341694" y="63421"/>
                    <a:pt x="338127" y="71404"/>
                    <a:pt x="332012" y="76161"/>
                  </a:cubicBezTo>
                  <a:cubicBezTo>
                    <a:pt x="327256" y="80237"/>
                    <a:pt x="324878" y="84484"/>
                    <a:pt x="324878" y="88900"/>
                  </a:cubicBezTo>
                  <a:cubicBezTo>
                    <a:pt x="324878" y="93317"/>
                    <a:pt x="318763" y="106736"/>
                    <a:pt x="306533" y="129158"/>
                  </a:cubicBezTo>
                  <a:cubicBezTo>
                    <a:pt x="295662" y="150900"/>
                    <a:pt x="282073" y="177059"/>
                    <a:pt x="265766" y="207634"/>
                  </a:cubicBezTo>
                  <a:cubicBezTo>
                    <a:pt x="237909" y="260631"/>
                    <a:pt x="196802" y="315327"/>
                    <a:pt x="142446" y="371721"/>
                  </a:cubicBezTo>
                  <a:cubicBezTo>
                    <a:pt x="115947" y="399579"/>
                    <a:pt x="102698" y="414866"/>
                    <a:pt x="102698" y="417584"/>
                  </a:cubicBezTo>
                  <a:cubicBezTo>
                    <a:pt x="102698" y="420302"/>
                    <a:pt x="98961" y="423529"/>
                    <a:pt x="91487" y="427266"/>
                  </a:cubicBezTo>
                  <a:cubicBezTo>
                    <a:pt x="84013" y="431003"/>
                    <a:pt x="76879" y="433212"/>
                    <a:pt x="70084" y="433891"/>
                  </a:cubicBezTo>
                  <a:cubicBezTo>
                    <a:pt x="61931" y="434571"/>
                    <a:pt x="57854" y="433551"/>
                    <a:pt x="57854" y="430834"/>
                  </a:cubicBezTo>
                  <a:cubicBezTo>
                    <a:pt x="57854" y="428116"/>
                    <a:pt x="55476" y="426757"/>
                    <a:pt x="50720" y="426757"/>
                  </a:cubicBezTo>
                  <a:cubicBezTo>
                    <a:pt x="46643" y="426757"/>
                    <a:pt x="40189" y="421321"/>
                    <a:pt x="31356" y="410450"/>
                  </a:cubicBezTo>
                  <a:cubicBezTo>
                    <a:pt x="22523" y="399579"/>
                    <a:pt x="18106" y="391425"/>
                    <a:pt x="18106" y="385990"/>
                  </a:cubicBezTo>
                  <a:cubicBezTo>
                    <a:pt x="18106" y="381234"/>
                    <a:pt x="16068" y="373080"/>
                    <a:pt x="11991" y="361530"/>
                  </a:cubicBezTo>
                  <a:cubicBezTo>
                    <a:pt x="-1598" y="328916"/>
                    <a:pt x="-3636" y="302757"/>
                    <a:pt x="5876" y="283053"/>
                  </a:cubicBezTo>
                  <a:cubicBezTo>
                    <a:pt x="13350" y="267426"/>
                    <a:pt x="27619" y="249420"/>
                    <a:pt x="48682" y="229037"/>
                  </a:cubicBezTo>
                  <a:cubicBezTo>
                    <a:pt x="54797" y="222242"/>
                    <a:pt x="57854" y="219864"/>
                    <a:pt x="57854" y="221903"/>
                  </a:cubicBezTo>
                  <a:cubicBezTo>
                    <a:pt x="57854" y="225300"/>
                    <a:pt x="52079" y="232774"/>
                    <a:pt x="40528" y="244324"/>
                  </a:cubicBezTo>
                  <a:cubicBezTo>
                    <a:pt x="22863" y="261311"/>
                    <a:pt x="19465" y="272182"/>
                    <a:pt x="30337" y="276938"/>
                  </a:cubicBezTo>
                  <a:cubicBezTo>
                    <a:pt x="35093" y="278976"/>
                    <a:pt x="42567" y="274220"/>
                    <a:pt x="52758" y="262670"/>
                  </a:cubicBezTo>
                  <a:cubicBezTo>
                    <a:pt x="62950" y="251119"/>
                    <a:pt x="89449" y="223771"/>
                    <a:pt x="132254" y="180626"/>
                  </a:cubicBezTo>
                  <a:cubicBezTo>
                    <a:pt x="175059" y="137481"/>
                    <a:pt x="196462" y="114210"/>
                    <a:pt x="196462" y="110813"/>
                  </a:cubicBezTo>
                  <a:cubicBezTo>
                    <a:pt x="196462" y="107415"/>
                    <a:pt x="198500" y="105717"/>
                    <a:pt x="202577" y="105717"/>
                  </a:cubicBezTo>
                  <a:cubicBezTo>
                    <a:pt x="206654" y="105717"/>
                    <a:pt x="212429" y="101980"/>
                    <a:pt x="219903" y="94506"/>
                  </a:cubicBezTo>
                  <a:cubicBezTo>
                    <a:pt x="227377" y="87032"/>
                    <a:pt x="231114" y="81256"/>
                    <a:pt x="231114" y="77180"/>
                  </a:cubicBezTo>
                  <a:cubicBezTo>
                    <a:pt x="231114" y="74462"/>
                    <a:pt x="229925" y="72763"/>
                    <a:pt x="227547" y="72084"/>
                  </a:cubicBezTo>
                  <a:cubicBezTo>
                    <a:pt x="225169" y="71404"/>
                    <a:pt x="222451" y="71574"/>
                    <a:pt x="219393" y="72594"/>
                  </a:cubicBezTo>
                  <a:cubicBezTo>
                    <a:pt x="216336" y="73613"/>
                    <a:pt x="213448" y="75821"/>
                    <a:pt x="210731" y="79218"/>
                  </a:cubicBezTo>
                  <a:cubicBezTo>
                    <a:pt x="206654" y="83974"/>
                    <a:pt x="201218" y="88391"/>
                    <a:pt x="194424" y="92467"/>
                  </a:cubicBezTo>
                  <a:lnTo>
                    <a:pt x="187289" y="94506"/>
                  </a:lnTo>
                  <a:cubicBezTo>
                    <a:pt x="188648" y="93147"/>
                    <a:pt x="200199" y="82955"/>
                    <a:pt x="221941" y="63931"/>
                  </a:cubicBezTo>
                  <a:lnTo>
                    <a:pt x="223980" y="62911"/>
                  </a:lnTo>
                  <a:cubicBezTo>
                    <a:pt x="246402" y="43207"/>
                    <a:pt x="262878" y="28429"/>
                    <a:pt x="273410" y="18577"/>
                  </a:cubicBezTo>
                  <a:cubicBezTo>
                    <a:pt x="283941" y="8725"/>
                    <a:pt x="296001" y="3459"/>
                    <a:pt x="309590" y="2780"/>
                  </a:cubicBezTo>
                  <a:cubicBezTo>
                    <a:pt x="314347" y="2440"/>
                    <a:pt x="318254" y="2398"/>
                    <a:pt x="321311" y="2653"/>
                  </a:cubicBezTo>
                  <a:close/>
                  <a:moveTo>
                    <a:pt x="466161" y="105"/>
                  </a:moveTo>
                  <a:cubicBezTo>
                    <a:pt x="468964" y="359"/>
                    <a:pt x="471979" y="1081"/>
                    <a:pt x="475206" y="2270"/>
                  </a:cubicBezTo>
                  <a:cubicBezTo>
                    <a:pt x="481661" y="4648"/>
                    <a:pt x="495250" y="8725"/>
                    <a:pt x="515973" y="14500"/>
                  </a:cubicBezTo>
                  <a:cubicBezTo>
                    <a:pt x="536697" y="20276"/>
                    <a:pt x="547058" y="24522"/>
                    <a:pt x="547058" y="27240"/>
                  </a:cubicBezTo>
                  <a:cubicBezTo>
                    <a:pt x="547058" y="29958"/>
                    <a:pt x="553513" y="35394"/>
                    <a:pt x="566423" y="43547"/>
                  </a:cubicBezTo>
                  <a:cubicBezTo>
                    <a:pt x="582729" y="53739"/>
                    <a:pt x="605151" y="72254"/>
                    <a:pt x="633688" y="99092"/>
                  </a:cubicBezTo>
                  <a:cubicBezTo>
                    <a:pt x="662225" y="125930"/>
                    <a:pt x="679211" y="144445"/>
                    <a:pt x="684647" y="154637"/>
                  </a:cubicBezTo>
                  <a:cubicBezTo>
                    <a:pt x="699595" y="183174"/>
                    <a:pt x="702313" y="201179"/>
                    <a:pt x="692800" y="208653"/>
                  </a:cubicBezTo>
                  <a:cubicBezTo>
                    <a:pt x="688044" y="212730"/>
                    <a:pt x="682439" y="213070"/>
                    <a:pt x="675984" y="209672"/>
                  </a:cubicBezTo>
                  <a:cubicBezTo>
                    <a:pt x="669529" y="206275"/>
                    <a:pt x="665452" y="205936"/>
                    <a:pt x="663754" y="208653"/>
                  </a:cubicBezTo>
                  <a:cubicBezTo>
                    <a:pt x="662055" y="211371"/>
                    <a:pt x="652883" y="210692"/>
                    <a:pt x="636236" y="206615"/>
                  </a:cubicBezTo>
                  <a:cubicBezTo>
                    <a:pt x="619590" y="202538"/>
                    <a:pt x="604302" y="201010"/>
                    <a:pt x="590373" y="202029"/>
                  </a:cubicBezTo>
                  <a:cubicBezTo>
                    <a:pt x="576444" y="203048"/>
                    <a:pt x="557929" y="203557"/>
                    <a:pt x="534828" y="203557"/>
                  </a:cubicBezTo>
                  <a:lnTo>
                    <a:pt x="501195" y="204577"/>
                  </a:lnTo>
                  <a:lnTo>
                    <a:pt x="509349" y="216807"/>
                  </a:lnTo>
                  <a:cubicBezTo>
                    <a:pt x="514784" y="224960"/>
                    <a:pt x="517672" y="238719"/>
                    <a:pt x="518012" y="258083"/>
                  </a:cubicBezTo>
                  <a:cubicBezTo>
                    <a:pt x="518351" y="277448"/>
                    <a:pt x="515804" y="292905"/>
                    <a:pt x="510368" y="304456"/>
                  </a:cubicBezTo>
                  <a:cubicBezTo>
                    <a:pt x="504932" y="317365"/>
                    <a:pt x="502215" y="326538"/>
                    <a:pt x="502215" y="331974"/>
                  </a:cubicBezTo>
                  <a:cubicBezTo>
                    <a:pt x="502215" y="337409"/>
                    <a:pt x="497458" y="349130"/>
                    <a:pt x="487946" y="367135"/>
                  </a:cubicBezTo>
                  <a:cubicBezTo>
                    <a:pt x="478434" y="385140"/>
                    <a:pt x="470280" y="400768"/>
                    <a:pt x="463486" y="414017"/>
                  </a:cubicBezTo>
                  <a:cubicBezTo>
                    <a:pt x="456691" y="427266"/>
                    <a:pt x="447859" y="440346"/>
                    <a:pt x="436987" y="453255"/>
                  </a:cubicBezTo>
                  <a:cubicBezTo>
                    <a:pt x="429513" y="462088"/>
                    <a:pt x="424248" y="467184"/>
                    <a:pt x="421190" y="468543"/>
                  </a:cubicBezTo>
                  <a:cubicBezTo>
                    <a:pt x="418133" y="469902"/>
                    <a:pt x="414566" y="469562"/>
                    <a:pt x="410489" y="467524"/>
                  </a:cubicBezTo>
                  <a:cubicBezTo>
                    <a:pt x="403694" y="463447"/>
                    <a:pt x="396730" y="455464"/>
                    <a:pt x="389596" y="443573"/>
                  </a:cubicBezTo>
                  <a:cubicBezTo>
                    <a:pt x="382461" y="431683"/>
                    <a:pt x="378894" y="421321"/>
                    <a:pt x="378894" y="412488"/>
                  </a:cubicBezTo>
                  <a:cubicBezTo>
                    <a:pt x="378894" y="403656"/>
                    <a:pt x="376856" y="391765"/>
                    <a:pt x="372779" y="376817"/>
                  </a:cubicBezTo>
                  <a:lnTo>
                    <a:pt x="366664" y="353376"/>
                  </a:lnTo>
                  <a:lnTo>
                    <a:pt x="357492" y="369683"/>
                  </a:lnTo>
                  <a:cubicBezTo>
                    <a:pt x="352056" y="379875"/>
                    <a:pt x="340505" y="394483"/>
                    <a:pt x="322840" y="413508"/>
                  </a:cubicBezTo>
                  <a:cubicBezTo>
                    <a:pt x="305174" y="432532"/>
                    <a:pt x="294303" y="442044"/>
                    <a:pt x="290226" y="442044"/>
                  </a:cubicBezTo>
                  <a:cubicBezTo>
                    <a:pt x="279355" y="442044"/>
                    <a:pt x="272051" y="438138"/>
                    <a:pt x="268314" y="430324"/>
                  </a:cubicBezTo>
                  <a:cubicBezTo>
                    <a:pt x="264577" y="422510"/>
                    <a:pt x="264747" y="412488"/>
                    <a:pt x="268824" y="400258"/>
                  </a:cubicBezTo>
                  <a:cubicBezTo>
                    <a:pt x="272900" y="388028"/>
                    <a:pt x="280374" y="375458"/>
                    <a:pt x="291245" y="362549"/>
                  </a:cubicBezTo>
                  <a:cubicBezTo>
                    <a:pt x="302117" y="350319"/>
                    <a:pt x="315706" y="333672"/>
                    <a:pt x="332012" y="312609"/>
                  </a:cubicBezTo>
                  <a:cubicBezTo>
                    <a:pt x="348319" y="291546"/>
                    <a:pt x="358511" y="279656"/>
                    <a:pt x="362588" y="276938"/>
                  </a:cubicBezTo>
                  <a:cubicBezTo>
                    <a:pt x="366664" y="274220"/>
                    <a:pt x="368703" y="270483"/>
                    <a:pt x="368703" y="265727"/>
                  </a:cubicBezTo>
                  <a:cubicBezTo>
                    <a:pt x="368703" y="260971"/>
                    <a:pt x="370401" y="258593"/>
                    <a:pt x="373799" y="258593"/>
                  </a:cubicBezTo>
                  <a:cubicBezTo>
                    <a:pt x="377196" y="258593"/>
                    <a:pt x="378894" y="256215"/>
                    <a:pt x="378894" y="251459"/>
                  </a:cubicBezTo>
                  <a:cubicBezTo>
                    <a:pt x="378894" y="246703"/>
                    <a:pt x="377196" y="244324"/>
                    <a:pt x="373799" y="244324"/>
                  </a:cubicBezTo>
                  <a:cubicBezTo>
                    <a:pt x="370401" y="244324"/>
                    <a:pt x="361568" y="246703"/>
                    <a:pt x="347300" y="251459"/>
                  </a:cubicBezTo>
                  <a:cubicBezTo>
                    <a:pt x="330993" y="256215"/>
                    <a:pt x="321481" y="256555"/>
                    <a:pt x="318763" y="252478"/>
                  </a:cubicBezTo>
                  <a:cubicBezTo>
                    <a:pt x="309930" y="239568"/>
                    <a:pt x="312988" y="230056"/>
                    <a:pt x="327936" y="223941"/>
                  </a:cubicBezTo>
                  <a:cubicBezTo>
                    <a:pt x="337448" y="220544"/>
                    <a:pt x="344752" y="217486"/>
                    <a:pt x="349848" y="214768"/>
                  </a:cubicBezTo>
                  <a:cubicBezTo>
                    <a:pt x="354944" y="212051"/>
                    <a:pt x="367344" y="208653"/>
                    <a:pt x="387048" y="204577"/>
                  </a:cubicBezTo>
                  <a:cubicBezTo>
                    <a:pt x="406752" y="200500"/>
                    <a:pt x="420681" y="197442"/>
                    <a:pt x="428834" y="195404"/>
                  </a:cubicBezTo>
                  <a:cubicBezTo>
                    <a:pt x="436987" y="193366"/>
                    <a:pt x="449218" y="192177"/>
                    <a:pt x="465524" y="191837"/>
                  </a:cubicBezTo>
                  <a:cubicBezTo>
                    <a:pt x="481831" y="191497"/>
                    <a:pt x="495760" y="188779"/>
                    <a:pt x="507310" y="183684"/>
                  </a:cubicBezTo>
                  <a:cubicBezTo>
                    <a:pt x="518861" y="178588"/>
                    <a:pt x="534828" y="171623"/>
                    <a:pt x="555212" y="162790"/>
                  </a:cubicBezTo>
                  <a:cubicBezTo>
                    <a:pt x="572877" y="154637"/>
                    <a:pt x="584258" y="147333"/>
                    <a:pt x="589354" y="140878"/>
                  </a:cubicBezTo>
                  <a:cubicBezTo>
                    <a:pt x="594450" y="134423"/>
                    <a:pt x="594280" y="127119"/>
                    <a:pt x="588844" y="118966"/>
                  </a:cubicBezTo>
                  <a:cubicBezTo>
                    <a:pt x="581370" y="108774"/>
                    <a:pt x="567442" y="93826"/>
                    <a:pt x="547058" y="74122"/>
                  </a:cubicBezTo>
                  <a:cubicBezTo>
                    <a:pt x="526675" y="54418"/>
                    <a:pt x="512746" y="42867"/>
                    <a:pt x="505272" y="39470"/>
                  </a:cubicBezTo>
                  <a:cubicBezTo>
                    <a:pt x="495760" y="35394"/>
                    <a:pt x="478604" y="32336"/>
                    <a:pt x="453804" y="30298"/>
                  </a:cubicBezTo>
                  <a:cubicBezTo>
                    <a:pt x="429004" y="28259"/>
                    <a:pt x="412527" y="28939"/>
                    <a:pt x="404374" y="32336"/>
                  </a:cubicBezTo>
                  <a:cubicBezTo>
                    <a:pt x="396220" y="35733"/>
                    <a:pt x="391464" y="36752"/>
                    <a:pt x="390105" y="35394"/>
                  </a:cubicBezTo>
                  <a:cubicBezTo>
                    <a:pt x="389426" y="34714"/>
                    <a:pt x="393672" y="31826"/>
                    <a:pt x="402845" y="26731"/>
                  </a:cubicBezTo>
                  <a:cubicBezTo>
                    <a:pt x="412018" y="21635"/>
                    <a:pt x="422379" y="16369"/>
                    <a:pt x="433930" y="10933"/>
                  </a:cubicBezTo>
                  <a:cubicBezTo>
                    <a:pt x="445480" y="5498"/>
                    <a:pt x="453634" y="2100"/>
                    <a:pt x="458390" y="742"/>
                  </a:cubicBezTo>
                  <a:cubicBezTo>
                    <a:pt x="460768" y="62"/>
                    <a:pt x="463359" y="-150"/>
                    <a:pt x="466161" y="105"/>
                  </a:cubicBezTo>
                  <a:close/>
                </a:path>
              </a:pathLst>
            </a:custGeom>
            <a:gradFill flip="none" rotWithShape="1">
              <a:gsLst>
                <a:gs pos="0">
                  <a:prstClr val="black">
                    <a:lumMod val="85000"/>
                    <a:lumOff val="15000"/>
                  </a:prstClr>
                </a:gs>
                <a:gs pos="100000">
                  <a:prstClr val="black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76200" dist="38100" dir="2700000" algn="tl" rotWithShape="0">
                <a:prstClr val="white">
                  <a:lumMod val="50000"/>
                  <a:alpha val="34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defRPr/>
              </a:pPr>
              <a:endParaRPr lang="zh-CN" altLang="en-US" sz="8000" dirty="0">
                <a:gradFill flip="none" rotWithShape="1">
                  <a:gsLst>
                    <a:gs pos="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/>
                    </a:gs>
                  </a:gsLst>
                  <a:lin ang="18900000" scaled="1"/>
                  <a:tileRect/>
                </a:gradFill>
                <a:effectLst>
                  <a:outerShdw blurRad="76200" dist="38100" dir="2700000" algn="tl" rotWithShape="0">
                    <a:prstClr val="white">
                      <a:lumMod val="50000"/>
                      <a:alpha val="34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endParaRPr>
            </a:p>
          </p:txBody>
        </p:sp>
      </p:grpSp>
      <p:sp>
        <p:nvSpPr>
          <p:cNvPr id="47" name="矩形: 圆角 46">
            <a:extLst>
              <a:ext uri="{FF2B5EF4-FFF2-40B4-BE49-F238E27FC236}">
                <a16:creationId xmlns="" xmlns:a16="http://schemas.microsoft.com/office/drawing/2014/main" id="{F3EFA93B-5F11-4C30-AF24-F2DA977CA845}"/>
              </a:ext>
            </a:extLst>
          </p:cNvPr>
          <p:cNvSpPr/>
          <p:nvPr/>
        </p:nvSpPr>
        <p:spPr>
          <a:xfrm>
            <a:off x="6108213" y="3480680"/>
            <a:ext cx="3597044" cy="417563"/>
          </a:xfrm>
          <a:prstGeom prst="roundRect">
            <a:avLst>
              <a:gd name="adj" fmla="val 11760"/>
            </a:avLst>
          </a:prstGeom>
          <a:solidFill>
            <a:srgbClr val="C21E1D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="" xmlns:a16="http://schemas.microsoft.com/office/drawing/2014/main" id="{B6141BDD-D565-4E2A-9183-0F902E291327}"/>
              </a:ext>
            </a:extLst>
          </p:cNvPr>
          <p:cNvSpPr/>
          <p:nvPr/>
        </p:nvSpPr>
        <p:spPr>
          <a:xfrm>
            <a:off x="6409718" y="3492766"/>
            <a:ext cx="30941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措施</a:t>
            </a:r>
            <a:r>
              <a:rPr lang="en-US" altLang="zh-CN" sz="20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·</a:t>
            </a:r>
            <a:r>
              <a:rPr lang="zh-CN" altLang="en-US" sz="20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成效及政策</a:t>
            </a:r>
          </a:p>
        </p:txBody>
      </p:sp>
      <p:sp>
        <p:nvSpPr>
          <p:cNvPr id="57" name="任意多边形: 形状 56">
            <a:extLst>
              <a:ext uri="{FF2B5EF4-FFF2-40B4-BE49-F238E27FC236}">
                <a16:creationId xmlns="" xmlns:a16="http://schemas.microsoft.com/office/drawing/2014/main" id="{DB1A7193-8C59-42B9-B030-FCC03C917047}"/>
              </a:ext>
            </a:extLst>
          </p:cNvPr>
          <p:cNvSpPr/>
          <p:nvPr/>
        </p:nvSpPr>
        <p:spPr>
          <a:xfrm>
            <a:off x="1" y="5446406"/>
            <a:ext cx="12191999" cy="1409211"/>
          </a:xfrm>
          <a:custGeom>
            <a:avLst/>
            <a:gdLst>
              <a:gd name="connsiteX0" fmla="*/ 516257 w 12191999"/>
              <a:gd name="connsiteY0" fmla="*/ 0 h 1749110"/>
              <a:gd name="connsiteX1" fmla="*/ 2923856 w 12191999"/>
              <a:gd name="connsiteY1" fmla="*/ 0 h 1749110"/>
              <a:gd name="connsiteX2" fmla="*/ 3053557 w 12191999"/>
              <a:gd name="connsiteY2" fmla="*/ 129701 h 1749110"/>
              <a:gd name="connsiteX3" fmla="*/ 2923856 w 12191999"/>
              <a:gd name="connsiteY3" fmla="*/ 259402 h 1749110"/>
              <a:gd name="connsiteX4" fmla="*/ 1831183 w 12191999"/>
              <a:gd name="connsiteY4" fmla="*/ 259402 h 1749110"/>
              <a:gd name="connsiteX5" fmla="*/ 1831183 w 12191999"/>
              <a:gd name="connsiteY5" fmla="*/ 259403 h 1749110"/>
              <a:gd name="connsiteX6" fmla="*/ 2217739 w 12191999"/>
              <a:gd name="connsiteY6" fmla="*/ 259403 h 1749110"/>
              <a:gd name="connsiteX7" fmla="*/ 2088358 w 12191999"/>
              <a:gd name="connsiteY7" fmla="*/ 389577 h 1749110"/>
              <a:gd name="connsiteX8" fmla="*/ 2217739 w 12191999"/>
              <a:gd name="connsiteY8" fmla="*/ 519750 h 1749110"/>
              <a:gd name="connsiteX9" fmla="*/ 8338344 w 12191999"/>
              <a:gd name="connsiteY9" fmla="*/ 519750 h 1749110"/>
              <a:gd name="connsiteX10" fmla="*/ 8338344 w 12191999"/>
              <a:gd name="connsiteY10" fmla="*/ 522926 h 1749110"/>
              <a:gd name="connsiteX11" fmla="*/ 9431017 w 12191999"/>
              <a:gd name="connsiteY11" fmla="*/ 522926 h 1749110"/>
              <a:gd name="connsiteX12" fmla="*/ 9560718 w 12191999"/>
              <a:gd name="connsiteY12" fmla="*/ 652627 h 1749110"/>
              <a:gd name="connsiteX13" fmla="*/ 9431017 w 12191999"/>
              <a:gd name="connsiteY13" fmla="*/ 782328 h 1749110"/>
              <a:gd name="connsiteX14" fmla="*/ 8724901 w 12191999"/>
              <a:gd name="connsiteY14" fmla="*/ 782328 h 1749110"/>
              <a:gd name="connsiteX15" fmla="*/ 8595520 w 12191999"/>
              <a:gd name="connsiteY15" fmla="*/ 912900 h 1749110"/>
              <a:gd name="connsiteX16" fmla="*/ 8674540 w 12191999"/>
              <a:gd name="connsiteY16" fmla="*/ 1033210 h 1749110"/>
              <a:gd name="connsiteX17" fmla="*/ 8721760 w 12191999"/>
              <a:gd name="connsiteY17" fmla="*/ 1042831 h 1749110"/>
              <a:gd name="connsiteX18" fmla="*/ 12191999 w 12191999"/>
              <a:gd name="connsiteY18" fmla="*/ 1042831 h 1749110"/>
              <a:gd name="connsiteX19" fmla="*/ 12191999 w 12191999"/>
              <a:gd name="connsiteY19" fmla="*/ 1749110 h 1749110"/>
              <a:gd name="connsiteX20" fmla="*/ 8338344 w 12191999"/>
              <a:gd name="connsiteY20" fmla="*/ 1749110 h 1749110"/>
              <a:gd name="connsiteX21" fmla="*/ 0 w 12191999"/>
              <a:gd name="connsiteY21" fmla="*/ 1749110 h 1749110"/>
              <a:gd name="connsiteX22" fmla="*/ 0 w 12191999"/>
              <a:gd name="connsiteY22" fmla="*/ 552215 h 1749110"/>
              <a:gd name="connsiteX23" fmla="*/ 0 w 12191999"/>
              <a:gd name="connsiteY23" fmla="*/ 519750 h 1749110"/>
              <a:gd name="connsiteX24" fmla="*/ 0 w 12191999"/>
              <a:gd name="connsiteY24" fmla="*/ 450 h 1749110"/>
              <a:gd name="connsiteX25" fmla="*/ 514028 w 12191999"/>
              <a:gd name="connsiteY25" fmla="*/ 450 h 1749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749110">
                <a:moveTo>
                  <a:pt x="516257" y="0"/>
                </a:moveTo>
                <a:lnTo>
                  <a:pt x="2923856" y="0"/>
                </a:lnTo>
                <a:cubicBezTo>
                  <a:pt x="2995488" y="0"/>
                  <a:pt x="3053557" y="58069"/>
                  <a:pt x="3053557" y="129701"/>
                </a:cubicBezTo>
                <a:cubicBezTo>
                  <a:pt x="3053557" y="201333"/>
                  <a:pt x="2995488" y="259402"/>
                  <a:pt x="2923856" y="259402"/>
                </a:cubicBezTo>
                <a:lnTo>
                  <a:pt x="1831183" y="259402"/>
                </a:lnTo>
                <a:lnTo>
                  <a:pt x="1831183" y="259403"/>
                </a:lnTo>
                <a:lnTo>
                  <a:pt x="2217739" y="259403"/>
                </a:lnTo>
                <a:cubicBezTo>
                  <a:pt x="2146284" y="259403"/>
                  <a:pt x="2088358" y="317684"/>
                  <a:pt x="2088358" y="389577"/>
                </a:cubicBezTo>
                <a:cubicBezTo>
                  <a:pt x="2088358" y="461469"/>
                  <a:pt x="2146284" y="519750"/>
                  <a:pt x="2217739" y="519750"/>
                </a:cubicBezTo>
                <a:lnTo>
                  <a:pt x="8338344" y="519750"/>
                </a:lnTo>
                <a:lnTo>
                  <a:pt x="8338344" y="522926"/>
                </a:lnTo>
                <a:lnTo>
                  <a:pt x="9431017" y="522926"/>
                </a:lnTo>
                <a:cubicBezTo>
                  <a:pt x="9502649" y="522926"/>
                  <a:pt x="9560718" y="580995"/>
                  <a:pt x="9560718" y="652627"/>
                </a:cubicBezTo>
                <a:cubicBezTo>
                  <a:pt x="9560718" y="724259"/>
                  <a:pt x="9502649" y="782328"/>
                  <a:pt x="9431017" y="782328"/>
                </a:cubicBezTo>
                <a:lnTo>
                  <a:pt x="8724901" y="782328"/>
                </a:lnTo>
                <a:cubicBezTo>
                  <a:pt x="8653446" y="782328"/>
                  <a:pt x="8595520" y="840787"/>
                  <a:pt x="8595520" y="912900"/>
                </a:cubicBezTo>
                <a:cubicBezTo>
                  <a:pt x="8595520" y="966984"/>
                  <a:pt x="8628103" y="1013388"/>
                  <a:pt x="8674540" y="1033210"/>
                </a:cubicBezTo>
                <a:lnTo>
                  <a:pt x="8721760" y="1042831"/>
                </a:lnTo>
                <a:lnTo>
                  <a:pt x="12191999" y="1042831"/>
                </a:lnTo>
                <a:lnTo>
                  <a:pt x="12191999" y="1749110"/>
                </a:lnTo>
                <a:lnTo>
                  <a:pt x="8338344" y="1749110"/>
                </a:lnTo>
                <a:lnTo>
                  <a:pt x="0" y="1749110"/>
                </a:lnTo>
                <a:lnTo>
                  <a:pt x="0" y="552215"/>
                </a:lnTo>
                <a:lnTo>
                  <a:pt x="0" y="519750"/>
                </a:lnTo>
                <a:lnTo>
                  <a:pt x="0" y="450"/>
                </a:lnTo>
                <a:lnTo>
                  <a:pt x="514028" y="450"/>
                </a:lnTo>
                <a:close/>
              </a:path>
            </a:pathLst>
          </a:custGeom>
          <a:gradFill>
            <a:gsLst>
              <a:gs pos="0">
                <a:srgbClr val="E7CFA7"/>
              </a:gs>
              <a:gs pos="100000">
                <a:srgbClr val="D7AF6F"/>
              </a:gs>
            </a:gsLst>
            <a:lin ang="5400000" scaled="1"/>
          </a:gradFill>
          <a:ln w="19050">
            <a:solidFill>
              <a:srgbClr val="A98A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58" name="矩形: 圆角 57">
            <a:extLst>
              <a:ext uri="{FF2B5EF4-FFF2-40B4-BE49-F238E27FC236}">
                <a16:creationId xmlns="" xmlns:a16="http://schemas.microsoft.com/office/drawing/2014/main" id="{7EF6EA76-7BF0-4264-A1F5-9C718AD0AFA5}"/>
              </a:ext>
            </a:extLst>
          </p:cNvPr>
          <p:cNvSpPr/>
          <p:nvPr/>
        </p:nvSpPr>
        <p:spPr>
          <a:xfrm>
            <a:off x="8184357" y="6344790"/>
            <a:ext cx="2667000" cy="187888"/>
          </a:xfrm>
          <a:prstGeom prst="roundRect">
            <a:avLst>
              <a:gd name="adj" fmla="val 50000"/>
            </a:avLst>
          </a:prstGeom>
          <a:solidFill>
            <a:srgbClr val="DFC08B"/>
          </a:solidFill>
          <a:ln w="15875">
            <a:solidFill>
              <a:srgbClr val="A98A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59" name="任意多边形: 形状 58">
            <a:extLst>
              <a:ext uri="{FF2B5EF4-FFF2-40B4-BE49-F238E27FC236}">
                <a16:creationId xmlns="" xmlns:a16="http://schemas.microsoft.com/office/drawing/2014/main" id="{613EA700-033B-4272-809B-C64C3A4DFC20}"/>
              </a:ext>
            </a:extLst>
          </p:cNvPr>
          <p:cNvSpPr/>
          <p:nvPr/>
        </p:nvSpPr>
        <p:spPr>
          <a:xfrm>
            <a:off x="9658350" y="6527631"/>
            <a:ext cx="386557" cy="249405"/>
          </a:xfrm>
          <a:custGeom>
            <a:avLst/>
            <a:gdLst>
              <a:gd name="connsiteX0" fmla="*/ 0 w 386557"/>
              <a:gd name="connsiteY0" fmla="*/ 0 h 258762"/>
              <a:gd name="connsiteX1" fmla="*/ 386557 w 386557"/>
              <a:gd name="connsiteY1" fmla="*/ 0 h 258762"/>
              <a:gd name="connsiteX2" fmla="*/ 257176 w 386557"/>
              <a:gd name="connsiteY2" fmla="*/ 129381 h 258762"/>
              <a:gd name="connsiteX3" fmla="*/ 386557 w 386557"/>
              <a:gd name="connsiteY3" fmla="*/ 258762 h 258762"/>
              <a:gd name="connsiteX4" fmla="*/ 0 w 386557"/>
              <a:gd name="connsiteY4" fmla="*/ 258762 h 258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6557" h="258762">
                <a:moveTo>
                  <a:pt x="0" y="0"/>
                </a:moveTo>
                <a:lnTo>
                  <a:pt x="386557" y="0"/>
                </a:lnTo>
                <a:cubicBezTo>
                  <a:pt x="315102" y="0"/>
                  <a:pt x="257176" y="57926"/>
                  <a:pt x="257176" y="129381"/>
                </a:cubicBezTo>
                <a:cubicBezTo>
                  <a:pt x="257176" y="200836"/>
                  <a:pt x="315102" y="258762"/>
                  <a:pt x="386557" y="258762"/>
                </a:cubicBezTo>
                <a:lnTo>
                  <a:pt x="0" y="258762"/>
                </a:lnTo>
                <a:close/>
              </a:path>
            </a:pathLst>
          </a:custGeom>
          <a:solidFill>
            <a:srgbClr val="DFC08B"/>
          </a:solidFill>
          <a:ln w="15875">
            <a:solidFill>
              <a:srgbClr val="A98A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60" name="矩形: 圆角 59">
            <a:extLst>
              <a:ext uri="{FF2B5EF4-FFF2-40B4-BE49-F238E27FC236}">
                <a16:creationId xmlns="" xmlns:a16="http://schemas.microsoft.com/office/drawing/2014/main" id="{53160AB6-71DF-4A41-901C-3744DE2CC8CE}"/>
              </a:ext>
            </a:extLst>
          </p:cNvPr>
          <p:cNvSpPr/>
          <p:nvPr/>
        </p:nvSpPr>
        <p:spPr>
          <a:xfrm>
            <a:off x="193277" y="5926090"/>
            <a:ext cx="816373" cy="187888"/>
          </a:xfrm>
          <a:prstGeom prst="roundRect">
            <a:avLst>
              <a:gd name="adj" fmla="val 50000"/>
            </a:avLst>
          </a:prstGeom>
          <a:solidFill>
            <a:srgbClr val="DFC08B"/>
          </a:solidFill>
          <a:ln w="15875">
            <a:solidFill>
              <a:srgbClr val="A98A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61" name="任意多边形: 形状 60">
            <a:extLst>
              <a:ext uri="{FF2B5EF4-FFF2-40B4-BE49-F238E27FC236}">
                <a16:creationId xmlns="" xmlns:a16="http://schemas.microsoft.com/office/drawing/2014/main" id="{FD6D4E60-90C3-4469-AB2D-979B43DC8021}"/>
              </a:ext>
            </a:extLst>
          </p:cNvPr>
          <p:cNvSpPr/>
          <p:nvPr/>
        </p:nvSpPr>
        <p:spPr>
          <a:xfrm>
            <a:off x="180927" y="6110690"/>
            <a:ext cx="386557" cy="249405"/>
          </a:xfrm>
          <a:custGeom>
            <a:avLst/>
            <a:gdLst>
              <a:gd name="connsiteX0" fmla="*/ 0 w 386557"/>
              <a:gd name="connsiteY0" fmla="*/ 0 h 258762"/>
              <a:gd name="connsiteX1" fmla="*/ 386557 w 386557"/>
              <a:gd name="connsiteY1" fmla="*/ 0 h 258762"/>
              <a:gd name="connsiteX2" fmla="*/ 257176 w 386557"/>
              <a:gd name="connsiteY2" fmla="*/ 129381 h 258762"/>
              <a:gd name="connsiteX3" fmla="*/ 386557 w 386557"/>
              <a:gd name="connsiteY3" fmla="*/ 258762 h 258762"/>
              <a:gd name="connsiteX4" fmla="*/ 0 w 386557"/>
              <a:gd name="connsiteY4" fmla="*/ 258762 h 258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6557" h="258762">
                <a:moveTo>
                  <a:pt x="0" y="0"/>
                </a:moveTo>
                <a:lnTo>
                  <a:pt x="386557" y="0"/>
                </a:lnTo>
                <a:cubicBezTo>
                  <a:pt x="315102" y="0"/>
                  <a:pt x="257176" y="57926"/>
                  <a:pt x="257176" y="129381"/>
                </a:cubicBezTo>
                <a:cubicBezTo>
                  <a:pt x="257176" y="200836"/>
                  <a:pt x="315102" y="258762"/>
                  <a:pt x="386557" y="258762"/>
                </a:cubicBezTo>
                <a:lnTo>
                  <a:pt x="0" y="258762"/>
                </a:lnTo>
                <a:close/>
              </a:path>
            </a:pathLst>
          </a:custGeom>
          <a:solidFill>
            <a:srgbClr val="DFC08B"/>
          </a:solidFill>
          <a:ln w="15875">
            <a:solidFill>
              <a:srgbClr val="A98A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68" name="任意多边形: 形状 67">
            <a:extLst>
              <a:ext uri="{FF2B5EF4-FFF2-40B4-BE49-F238E27FC236}">
                <a16:creationId xmlns="" xmlns:a16="http://schemas.microsoft.com/office/drawing/2014/main" id="{5FCA98C0-9A20-4AE2-AF40-78D5BD508534}"/>
              </a:ext>
            </a:extLst>
          </p:cNvPr>
          <p:cNvSpPr/>
          <p:nvPr/>
        </p:nvSpPr>
        <p:spPr>
          <a:xfrm>
            <a:off x="-1" y="5917932"/>
            <a:ext cx="12192000" cy="940068"/>
          </a:xfrm>
          <a:custGeom>
            <a:avLst/>
            <a:gdLst>
              <a:gd name="connsiteX0" fmla="*/ 8094663 w 12192000"/>
              <a:gd name="connsiteY0" fmla="*/ 517524 h 1166810"/>
              <a:gd name="connsiteX1" fmla="*/ 10502901 w 12192000"/>
              <a:gd name="connsiteY1" fmla="*/ 517524 h 1166810"/>
              <a:gd name="connsiteX2" fmla="*/ 10632282 w 12192000"/>
              <a:gd name="connsiteY2" fmla="*/ 646905 h 1166810"/>
              <a:gd name="connsiteX3" fmla="*/ 10502901 w 12192000"/>
              <a:gd name="connsiteY3" fmla="*/ 776286 h 1166810"/>
              <a:gd name="connsiteX4" fmla="*/ 9836397 w 12192000"/>
              <a:gd name="connsiteY4" fmla="*/ 776286 h 1166810"/>
              <a:gd name="connsiteX5" fmla="*/ 9826122 w 12192000"/>
              <a:gd name="connsiteY5" fmla="*/ 777840 h 1166810"/>
              <a:gd name="connsiteX6" fmla="*/ 9738448 w 12192000"/>
              <a:gd name="connsiteY6" fmla="*/ 857331 h 1166810"/>
              <a:gd name="connsiteX7" fmla="*/ 9727407 w 12192000"/>
              <a:gd name="connsiteY7" fmla="*/ 912017 h 1166810"/>
              <a:gd name="connsiteX8" fmla="*/ 9738448 w 12192000"/>
              <a:gd name="connsiteY8" fmla="*/ 966703 h 1166810"/>
              <a:gd name="connsiteX9" fmla="*/ 9867901 w 12192000"/>
              <a:gd name="connsiteY9" fmla="*/ 1052510 h 1166810"/>
              <a:gd name="connsiteX10" fmla="*/ 10144125 w 12192000"/>
              <a:gd name="connsiteY10" fmla="*/ 1052510 h 1166810"/>
              <a:gd name="connsiteX11" fmla="*/ 12192000 w 12192000"/>
              <a:gd name="connsiteY11" fmla="*/ 1052510 h 1166810"/>
              <a:gd name="connsiteX12" fmla="*/ 12192000 w 12192000"/>
              <a:gd name="connsiteY12" fmla="*/ 1166810 h 1166810"/>
              <a:gd name="connsiteX13" fmla="*/ 10144125 w 12192000"/>
              <a:gd name="connsiteY13" fmla="*/ 1166810 h 1166810"/>
              <a:gd name="connsiteX14" fmla="*/ 9671050 w 12192000"/>
              <a:gd name="connsiteY14" fmla="*/ 1166810 h 1166810"/>
              <a:gd name="connsiteX15" fmla="*/ 1 w 12192000"/>
              <a:gd name="connsiteY15" fmla="*/ 1166810 h 1166810"/>
              <a:gd name="connsiteX16" fmla="*/ 1 w 12192000"/>
              <a:gd name="connsiteY16" fmla="*/ 519110 h 1166810"/>
              <a:gd name="connsiteX17" fmla="*/ 8086808 w 12192000"/>
              <a:gd name="connsiteY17" fmla="*/ 519110 h 1166810"/>
              <a:gd name="connsiteX18" fmla="*/ 0 w 12192000"/>
              <a:gd name="connsiteY18" fmla="*/ 259555 h 1166810"/>
              <a:gd name="connsiteX19" fmla="*/ 386557 w 12192000"/>
              <a:gd name="connsiteY19" fmla="*/ 259555 h 1166810"/>
              <a:gd name="connsiteX20" fmla="*/ 257176 w 12192000"/>
              <a:gd name="connsiteY20" fmla="*/ 388936 h 1166810"/>
              <a:gd name="connsiteX21" fmla="*/ 386557 w 12192000"/>
              <a:gd name="connsiteY21" fmla="*/ 518317 h 1166810"/>
              <a:gd name="connsiteX22" fmla="*/ 0 w 12192000"/>
              <a:gd name="connsiteY22" fmla="*/ 518317 h 1166810"/>
              <a:gd name="connsiteX23" fmla="*/ 0 w 12192000"/>
              <a:gd name="connsiteY23" fmla="*/ 0 h 1166810"/>
              <a:gd name="connsiteX24" fmla="*/ 668339 w 12192000"/>
              <a:gd name="connsiteY24" fmla="*/ 0 h 1166810"/>
              <a:gd name="connsiteX25" fmla="*/ 797720 w 12192000"/>
              <a:gd name="connsiteY25" fmla="*/ 129381 h 1166810"/>
              <a:gd name="connsiteX26" fmla="*/ 668339 w 12192000"/>
              <a:gd name="connsiteY26" fmla="*/ 258762 h 1166810"/>
              <a:gd name="connsiteX27" fmla="*/ 0 w 12192000"/>
              <a:gd name="connsiteY27" fmla="*/ 258762 h 1166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2192000" h="1166810">
                <a:moveTo>
                  <a:pt x="8094663" y="517524"/>
                </a:moveTo>
                <a:lnTo>
                  <a:pt x="10502901" y="517524"/>
                </a:lnTo>
                <a:cubicBezTo>
                  <a:pt x="10574356" y="517524"/>
                  <a:pt x="10632282" y="575450"/>
                  <a:pt x="10632282" y="646905"/>
                </a:cubicBezTo>
                <a:cubicBezTo>
                  <a:pt x="10632282" y="718360"/>
                  <a:pt x="10574356" y="776286"/>
                  <a:pt x="10502901" y="776286"/>
                </a:cubicBezTo>
                <a:lnTo>
                  <a:pt x="9836397" y="776286"/>
                </a:lnTo>
                <a:lnTo>
                  <a:pt x="9826122" y="777840"/>
                </a:lnTo>
                <a:cubicBezTo>
                  <a:pt x="9786529" y="790155"/>
                  <a:pt x="9754444" y="819512"/>
                  <a:pt x="9738448" y="857331"/>
                </a:cubicBezTo>
                <a:lnTo>
                  <a:pt x="9727407" y="912017"/>
                </a:lnTo>
                <a:lnTo>
                  <a:pt x="9738448" y="966703"/>
                </a:lnTo>
                <a:cubicBezTo>
                  <a:pt x="9759776" y="1017128"/>
                  <a:pt x="9809706" y="1052510"/>
                  <a:pt x="9867901" y="1052510"/>
                </a:cubicBezTo>
                <a:lnTo>
                  <a:pt x="10144125" y="1052510"/>
                </a:lnTo>
                <a:lnTo>
                  <a:pt x="12192000" y="1052510"/>
                </a:lnTo>
                <a:lnTo>
                  <a:pt x="12192000" y="1166810"/>
                </a:lnTo>
                <a:lnTo>
                  <a:pt x="10144125" y="1166810"/>
                </a:lnTo>
                <a:lnTo>
                  <a:pt x="9671050" y="1166810"/>
                </a:lnTo>
                <a:lnTo>
                  <a:pt x="1" y="1166810"/>
                </a:lnTo>
                <a:lnTo>
                  <a:pt x="1" y="519110"/>
                </a:lnTo>
                <a:lnTo>
                  <a:pt x="8086808" y="519110"/>
                </a:lnTo>
                <a:close/>
                <a:moveTo>
                  <a:pt x="0" y="259555"/>
                </a:moveTo>
                <a:lnTo>
                  <a:pt x="386557" y="259555"/>
                </a:lnTo>
                <a:cubicBezTo>
                  <a:pt x="315102" y="259555"/>
                  <a:pt x="257176" y="317481"/>
                  <a:pt x="257176" y="388936"/>
                </a:cubicBezTo>
                <a:cubicBezTo>
                  <a:pt x="257176" y="460391"/>
                  <a:pt x="315102" y="518317"/>
                  <a:pt x="386557" y="518317"/>
                </a:cubicBezTo>
                <a:lnTo>
                  <a:pt x="0" y="518317"/>
                </a:lnTo>
                <a:close/>
                <a:moveTo>
                  <a:pt x="0" y="0"/>
                </a:moveTo>
                <a:lnTo>
                  <a:pt x="668339" y="0"/>
                </a:lnTo>
                <a:cubicBezTo>
                  <a:pt x="739794" y="0"/>
                  <a:pt x="797720" y="57926"/>
                  <a:pt x="797720" y="129381"/>
                </a:cubicBezTo>
                <a:cubicBezTo>
                  <a:pt x="797720" y="200836"/>
                  <a:pt x="739794" y="258762"/>
                  <a:pt x="668339" y="258762"/>
                </a:cubicBezTo>
                <a:lnTo>
                  <a:pt x="0" y="258762"/>
                </a:lnTo>
                <a:close/>
              </a:path>
            </a:pathLst>
          </a:custGeom>
          <a:gradFill>
            <a:gsLst>
              <a:gs pos="0">
                <a:srgbClr val="C21E1D"/>
              </a:gs>
              <a:gs pos="100000">
                <a:srgbClr val="C00000"/>
              </a:gs>
            </a:gsLst>
            <a:lin ang="54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BDFD130E-B38A-4FFF-9C74-76DEDC6DF2FD}"/>
              </a:ext>
            </a:extLst>
          </p:cNvPr>
          <p:cNvSpPr txBox="1"/>
          <p:nvPr/>
        </p:nvSpPr>
        <p:spPr>
          <a:xfrm>
            <a:off x="7471380" y="3025632"/>
            <a:ext cx="2428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2000" spc="100" dirty="0">
                <a:solidFill>
                  <a:srgbClr val="C21E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000" spc="100" dirty="0">
                <a:solidFill>
                  <a:srgbClr val="C21E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spc="100" dirty="0">
                <a:solidFill>
                  <a:srgbClr val="C21E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000" spc="100" dirty="0">
                <a:solidFill>
                  <a:srgbClr val="C21E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spc="100" dirty="0">
                <a:solidFill>
                  <a:srgbClr val="C21E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08</a:t>
            </a:r>
            <a:r>
              <a:rPr lang="zh-CN" altLang="en-US" sz="2000" spc="100" dirty="0">
                <a:solidFill>
                  <a:srgbClr val="C21E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5AB6085B-3431-41C0-9542-5FD574270A03}"/>
              </a:ext>
            </a:extLst>
          </p:cNvPr>
          <p:cNvGrpSpPr/>
          <p:nvPr/>
        </p:nvGrpSpPr>
        <p:grpSpPr>
          <a:xfrm>
            <a:off x="5294774" y="1979942"/>
            <a:ext cx="401885" cy="476521"/>
            <a:chOff x="4988451" y="1885686"/>
            <a:chExt cx="588363" cy="697631"/>
          </a:xfrm>
        </p:grpSpPr>
        <p:sp>
          <p:nvSpPr>
            <p:cNvPr id="55" name="Freeform 50297">
              <a:extLst>
                <a:ext uri="{FF2B5EF4-FFF2-40B4-BE49-F238E27FC236}">
                  <a16:creationId xmlns="" xmlns:a16="http://schemas.microsoft.com/office/drawing/2014/main" id="{0C1F51CD-8B70-400F-9058-19F7128FC395}"/>
                </a:ext>
              </a:extLst>
            </p:cNvPr>
            <p:cNvSpPr>
              <a:spLocks/>
            </p:cNvSpPr>
            <p:nvPr/>
          </p:nvSpPr>
          <p:spPr bwMode="auto">
            <a:xfrm rot="11905149" flipH="1">
              <a:off x="4988451" y="1885686"/>
              <a:ext cx="588363" cy="697631"/>
            </a:xfrm>
            <a:custGeom>
              <a:avLst/>
              <a:gdLst>
                <a:gd name="T0" fmla="*/ 243 w 249"/>
                <a:gd name="T1" fmla="*/ 116 h 223"/>
                <a:gd name="T2" fmla="*/ 232 w 249"/>
                <a:gd name="T3" fmla="*/ 105 h 223"/>
                <a:gd name="T4" fmla="*/ 238 w 249"/>
                <a:gd name="T5" fmla="*/ 93 h 223"/>
                <a:gd name="T6" fmla="*/ 244 w 249"/>
                <a:gd name="T7" fmla="*/ 59 h 223"/>
                <a:gd name="T8" fmla="*/ 240 w 249"/>
                <a:gd name="T9" fmla="*/ 45 h 223"/>
                <a:gd name="T10" fmla="*/ 232 w 249"/>
                <a:gd name="T11" fmla="*/ 17 h 223"/>
                <a:gd name="T12" fmla="*/ 213 w 249"/>
                <a:gd name="T13" fmla="*/ 10 h 223"/>
                <a:gd name="T14" fmla="*/ 203 w 249"/>
                <a:gd name="T15" fmla="*/ 10 h 223"/>
                <a:gd name="T16" fmla="*/ 200 w 249"/>
                <a:gd name="T17" fmla="*/ 12 h 223"/>
                <a:gd name="T18" fmla="*/ 197 w 249"/>
                <a:gd name="T19" fmla="*/ 12 h 223"/>
                <a:gd name="T20" fmla="*/ 189 w 249"/>
                <a:gd name="T21" fmla="*/ 12 h 223"/>
                <a:gd name="T22" fmla="*/ 177 w 249"/>
                <a:gd name="T23" fmla="*/ 12 h 223"/>
                <a:gd name="T24" fmla="*/ 159 w 249"/>
                <a:gd name="T25" fmla="*/ 8 h 223"/>
                <a:gd name="T26" fmla="*/ 161 w 249"/>
                <a:gd name="T27" fmla="*/ 9 h 223"/>
                <a:gd name="T28" fmla="*/ 151 w 249"/>
                <a:gd name="T29" fmla="*/ 7 h 223"/>
                <a:gd name="T30" fmla="*/ 118 w 249"/>
                <a:gd name="T31" fmla="*/ 11 h 223"/>
                <a:gd name="T32" fmla="*/ 139 w 249"/>
                <a:gd name="T33" fmla="*/ 10 h 223"/>
                <a:gd name="T34" fmla="*/ 135 w 249"/>
                <a:gd name="T35" fmla="*/ 12 h 223"/>
                <a:gd name="T36" fmla="*/ 123 w 249"/>
                <a:gd name="T37" fmla="*/ 18 h 223"/>
                <a:gd name="T38" fmla="*/ 107 w 249"/>
                <a:gd name="T39" fmla="*/ 5 h 223"/>
                <a:gd name="T40" fmla="*/ 98 w 249"/>
                <a:gd name="T41" fmla="*/ 9 h 223"/>
                <a:gd name="T42" fmla="*/ 89 w 249"/>
                <a:gd name="T43" fmla="*/ 13 h 223"/>
                <a:gd name="T44" fmla="*/ 76 w 249"/>
                <a:gd name="T45" fmla="*/ 18 h 223"/>
                <a:gd name="T46" fmla="*/ 75 w 249"/>
                <a:gd name="T47" fmla="*/ 33 h 223"/>
                <a:gd name="T48" fmla="*/ 68 w 249"/>
                <a:gd name="T49" fmla="*/ 39 h 223"/>
                <a:gd name="T50" fmla="*/ 72 w 249"/>
                <a:gd name="T51" fmla="*/ 38 h 223"/>
                <a:gd name="T52" fmla="*/ 72 w 249"/>
                <a:gd name="T53" fmla="*/ 47 h 223"/>
                <a:gd name="T54" fmla="*/ 53 w 249"/>
                <a:gd name="T55" fmla="*/ 70 h 223"/>
                <a:gd name="T56" fmla="*/ 52 w 249"/>
                <a:gd name="T57" fmla="*/ 72 h 223"/>
                <a:gd name="T58" fmla="*/ 52 w 249"/>
                <a:gd name="T59" fmla="*/ 79 h 223"/>
                <a:gd name="T60" fmla="*/ 37 w 249"/>
                <a:gd name="T61" fmla="*/ 86 h 223"/>
                <a:gd name="T62" fmla="*/ 16 w 249"/>
                <a:gd name="T63" fmla="*/ 105 h 223"/>
                <a:gd name="T64" fmla="*/ 12 w 249"/>
                <a:gd name="T65" fmla="*/ 140 h 223"/>
                <a:gd name="T66" fmla="*/ 23 w 249"/>
                <a:gd name="T67" fmla="*/ 179 h 223"/>
                <a:gd name="T68" fmla="*/ 20 w 249"/>
                <a:gd name="T69" fmla="*/ 184 h 223"/>
                <a:gd name="T70" fmla="*/ 11 w 249"/>
                <a:gd name="T71" fmla="*/ 183 h 223"/>
                <a:gd name="T72" fmla="*/ 27 w 249"/>
                <a:gd name="T73" fmla="*/ 198 h 223"/>
                <a:gd name="T74" fmla="*/ 43 w 249"/>
                <a:gd name="T75" fmla="*/ 203 h 223"/>
                <a:gd name="T76" fmla="*/ 48 w 249"/>
                <a:gd name="T77" fmla="*/ 209 h 223"/>
                <a:gd name="T78" fmla="*/ 59 w 249"/>
                <a:gd name="T79" fmla="*/ 211 h 223"/>
                <a:gd name="T80" fmla="*/ 53 w 249"/>
                <a:gd name="T81" fmla="*/ 221 h 223"/>
                <a:gd name="T82" fmla="*/ 62 w 249"/>
                <a:gd name="T83" fmla="*/ 223 h 223"/>
                <a:gd name="T84" fmla="*/ 69 w 249"/>
                <a:gd name="T85" fmla="*/ 215 h 223"/>
                <a:gd name="T86" fmla="*/ 80 w 249"/>
                <a:gd name="T87" fmla="*/ 214 h 223"/>
                <a:gd name="T88" fmla="*/ 91 w 249"/>
                <a:gd name="T89" fmla="*/ 219 h 223"/>
                <a:gd name="T90" fmla="*/ 107 w 249"/>
                <a:gd name="T91" fmla="*/ 216 h 223"/>
                <a:gd name="T92" fmla="*/ 116 w 249"/>
                <a:gd name="T93" fmla="*/ 214 h 223"/>
                <a:gd name="T94" fmla="*/ 129 w 249"/>
                <a:gd name="T95" fmla="*/ 208 h 223"/>
                <a:gd name="T96" fmla="*/ 144 w 249"/>
                <a:gd name="T97" fmla="*/ 213 h 223"/>
                <a:gd name="T98" fmla="*/ 145 w 249"/>
                <a:gd name="T99" fmla="*/ 205 h 223"/>
                <a:gd name="T100" fmla="*/ 157 w 249"/>
                <a:gd name="T101" fmla="*/ 210 h 223"/>
                <a:gd name="T102" fmla="*/ 175 w 249"/>
                <a:gd name="T103" fmla="*/ 209 h 223"/>
                <a:gd name="T104" fmla="*/ 190 w 249"/>
                <a:gd name="T105" fmla="*/ 203 h 223"/>
                <a:gd name="T106" fmla="*/ 204 w 249"/>
                <a:gd name="T107" fmla="*/ 195 h 223"/>
                <a:gd name="T108" fmla="*/ 209 w 249"/>
                <a:gd name="T109" fmla="*/ 182 h 223"/>
                <a:gd name="T110" fmla="*/ 214 w 249"/>
                <a:gd name="T111" fmla="*/ 178 h 223"/>
                <a:gd name="T112" fmla="*/ 217 w 249"/>
                <a:gd name="T113" fmla="*/ 148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9" h="223">
                  <a:moveTo>
                    <a:pt x="230" y="137"/>
                  </a:moveTo>
                  <a:cubicBezTo>
                    <a:pt x="230" y="137"/>
                    <a:pt x="230" y="136"/>
                    <a:pt x="230" y="136"/>
                  </a:cubicBezTo>
                  <a:cubicBezTo>
                    <a:pt x="233" y="134"/>
                    <a:pt x="238" y="132"/>
                    <a:pt x="239" y="132"/>
                  </a:cubicBezTo>
                  <a:cubicBezTo>
                    <a:pt x="239" y="130"/>
                    <a:pt x="237" y="128"/>
                    <a:pt x="235" y="127"/>
                  </a:cubicBezTo>
                  <a:cubicBezTo>
                    <a:pt x="237" y="125"/>
                    <a:pt x="238" y="128"/>
                    <a:pt x="239" y="126"/>
                  </a:cubicBezTo>
                  <a:cubicBezTo>
                    <a:pt x="239" y="125"/>
                    <a:pt x="236" y="121"/>
                    <a:pt x="239" y="120"/>
                  </a:cubicBezTo>
                  <a:cubicBezTo>
                    <a:pt x="237" y="121"/>
                    <a:pt x="234" y="121"/>
                    <a:pt x="233" y="120"/>
                  </a:cubicBezTo>
                  <a:cubicBezTo>
                    <a:pt x="232" y="118"/>
                    <a:pt x="241" y="116"/>
                    <a:pt x="242" y="117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3" y="116"/>
                    <a:pt x="243" y="116"/>
                    <a:pt x="243" y="116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2" y="116"/>
                    <a:pt x="241" y="115"/>
                    <a:pt x="241" y="115"/>
                  </a:cubicBezTo>
                  <a:cubicBezTo>
                    <a:pt x="242" y="115"/>
                    <a:pt x="242" y="115"/>
                    <a:pt x="243" y="115"/>
                  </a:cubicBezTo>
                  <a:cubicBezTo>
                    <a:pt x="241" y="114"/>
                    <a:pt x="237" y="112"/>
                    <a:pt x="235" y="113"/>
                  </a:cubicBezTo>
                  <a:cubicBezTo>
                    <a:pt x="233" y="112"/>
                    <a:pt x="232" y="112"/>
                    <a:pt x="230" y="111"/>
                  </a:cubicBezTo>
                  <a:cubicBezTo>
                    <a:pt x="232" y="110"/>
                    <a:pt x="235" y="110"/>
                    <a:pt x="235" y="109"/>
                  </a:cubicBezTo>
                  <a:cubicBezTo>
                    <a:pt x="235" y="108"/>
                    <a:pt x="234" y="107"/>
                    <a:pt x="233" y="106"/>
                  </a:cubicBezTo>
                  <a:cubicBezTo>
                    <a:pt x="234" y="106"/>
                    <a:pt x="234" y="106"/>
                    <a:pt x="233" y="105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3" y="103"/>
                    <a:pt x="234" y="105"/>
                    <a:pt x="235" y="104"/>
                  </a:cubicBezTo>
                  <a:cubicBezTo>
                    <a:pt x="235" y="103"/>
                    <a:pt x="235" y="103"/>
                    <a:pt x="235" y="102"/>
                  </a:cubicBezTo>
                  <a:cubicBezTo>
                    <a:pt x="235" y="101"/>
                    <a:pt x="235" y="101"/>
                    <a:pt x="235" y="101"/>
                  </a:cubicBezTo>
                  <a:cubicBezTo>
                    <a:pt x="235" y="101"/>
                    <a:pt x="235" y="98"/>
                    <a:pt x="236" y="96"/>
                  </a:cubicBezTo>
                  <a:cubicBezTo>
                    <a:pt x="236" y="96"/>
                    <a:pt x="237" y="96"/>
                    <a:pt x="237" y="95"/>
                  </a:cubicBezTo>
                  <a:cubicBezTo>
                    <a:pt x="237" y="95"/>
                    <a:pt x="237" y="95"/>
                    <a:pt x="237" y="95"/>
                  </a:cubicBezTo>
                  <a:cubicBezTo>
                    <a:pt x="237" y="94"/>
                    <a:pt x="237" y="94"/>
                    <a:pt x="237" y="94"/>
                  </a:cubicBezTo>
                  <a:cubicBezTo>
                    <a:pt x="237" y="94"/>
                    <a:pt x="238" y="94"/>
                    <a:pt x="238" y="95"/>
                  </a:cubicBezTo>
                  <a:cubicBezTo>
                    <a:pt x="239" y="94"/>
                    <a:pt x="238" y="94"/>
                    <a:pt x="238" y="93"/>
                  </a:cubicBezTo>
                  <a:cubicBezTo>
                    <a:pt x="238" y="93"/>
                    <a:pt x="238" y="93"/>
                    <a:pt x="238" y="93"/>
                  </a:cubicBezTo>
                  <a:cubicBezTo>
                    <a:pt x="238" y="93"/>
                    <a:pt x="239" y="93"/>
                    <a:pt x="239" y="93"/>
                  </a:cubicBezTo>
                  <a:cubicBezTo>
                    <a:pt x="239" y="93"/>
                    <a:pt x="239" y="93"/>
                    <a:pt x="239" y="93"/>
                  </a:cubicBezTo>
                  <a:cubicBezTo>
                    <a:pt x="241" y="92"/>
                    <a:pt x="244" y="92"/>
                    <a:pt x="244" y="90"/>
                  </a:cubicBezTo>
                  <a:cubicBezTo>
                    <a:pt x="243" y="89"/>
                    <a:pt x="247" y="81"/>
                    <a:pt x="248" y="81"/>
                  </a:cubicBezTo>
                  <a:cubicBezTo>
                    <a:pt x="248" y="80"/>
                    <a:pt x="243" y="79"/>
                    <a:pt x="249" y="79"/>
                  </a:cubicBezTo>
                  <a:cubicBezTo>
                    <a:pt x="245" y="76"/>
                    <a:pt x="245" y="76"/>
                    <a:pt x="245" y="76"/>
                  </a:cubicBezTo>
                  <a:cubicBezTo>
                    <a:pt x="246" y="73"/>
                    <a:pt x="246" y="73"/>
                    <a:pt x="246" y="73"/>
                  </a:cubicBezTo>
                  <a:cubicBezTo>
                    <a:pt x="246" y="71"/>
                    <a:pt x="241" y="66"/>
                    <a:pt x="245" y="64"/>
                  </a:cubicBezTo>
                  <a:cubicBezTo>
                    <a:pt x="245" y="64"/>
                    <a:pt x="244" y="61"/>
                    <a:pt x="244" y="59"/>
                  </a:cubicBezTo>
                  <a:cubicBezTo>
                    <a:pt x="244" y="59"/>
                    <a:pt x="244" y="59"/>
                    <a:pt x="244" y="59"/>
                  </a:cubicBezTo>
                  <a:cubicBezTo>
                    <a:pt x="244" y="58"/>
                    <a:pt x="244" y="58"/>
                    <a:pt x="244" y="58"/>
                  </a:cubicBezTo>
                  <a:cubicBezTo>
                    <a:pt x="244" y="58"/>
                    <a:pt x="244" y="57"/>
                    <a:pt x="244" y="57"/>
                  </a:cubicBezTo>
                  <a:cubicBezTo>
                    <a:pt x="244" y="57"/>
                    <a:pt x="245" y="57"/>
                    <a:pt x="245" y="57"/>
                  </a:cubicBezTo>
                  <a:cubicBezTo>
                    <a:pt x="245" y="57"/>
                    <a:pt x="245" y="57"/>
                    <a:pt x="244" y="56"/>
                  </a:cubicBezTo>
                  <a:cubicBezTo>
                    <a:pt x="244" y="55"/>
                    <a:pt x="245" y="54"/>
                    <a:pt x="246" y="53"/>
                  </a:cubicBezTo>
                  <a:cubicBezTo>
                    <a:pt x="243" y="54"/>
                    <a:pt x="244" y="52"/>
                    <a:pt x="242" y="52"/>
                  </a:cubicBezTo>
                  <a:cubicBezTo>
                    <a:pt x="242" y="52"/>
                    <a:pt x="242" y="51"/>
                    <a:pt x="242" y="51"/>
                  </a:cubicBezTo>
                  <a:cubicBezTo>
                    <a:pt x="242" y="51"/>
                    <a:pt x="242" y="51"/>
                    <a:pt x="242" y="51"/>
                  </a:cubicBezTo>
                  <a:cubicBezTo>
                    <a:pt x="243" y="50"/>
                    <a:pt x="244" y="50"/>
                    <a:pt x="244" y="49"/>
                  </a:cubicBezTo>
                  <a:cubicBezTo>
                    <a:pt x="242" y="48"/>
                    <a:pt x="241" y="46"/>
                    <a:pt x="240" y="45"/>
                  </a:cubicBezTo>
                  <a:cubicBezTo>
                    <a:pt x="240" y="44"/>
                    <a:pt x="240" y="43"/>
                    <a:pt x="242" y="42"/>
                  </a:cubicBezTo>
                  <a:cubicBezTo>
                    <a:pt x="241" y="42"/>
                    <a:pt x="241" y="41"/>
                    <a:pt x="241" y="40"/>
                  </a:cubicBezTo>
                  <a:cubicBezTo>
                    <a:pt x="241" y="40"/>
                    <a:pt x="241" y="40"/>
                    <a:pt x="241" y="39"/>
                  </a:cubicBezTo>
                  <a:cubicBezTo>
                    <a:pt x="240" y="39"/>
                    <a:pt x="240" y="39"/>
                    <a:pt x="240" y="39"/>
                  </a:cubicBezTo>
                  <a:cubicBezTo>
                    <a:pt x="240" y="36"/>
                    <a:pt x="240" y="32"/>
                    <a:pt x="242" y="31"/>
                  </a:cubicBezTo>
                  <a:cubicBezTo>
                    <a:pt x="239" y="32"/>
                    <a:pt x="240" y="30"/>
                    <a:pt x="238" y="30"/>
                  </a:cubicBezTo>
                  <a:cubicBezTo>
                    <a:pt x="238" y="29"/>
                    <a:pt x="239" y="28"/>
                    <a:pt x="240" y="27"/>
                  </a:cubicBezTo>
                  <a:cubicBezTo>
                    <a:pt x="238" y="26"/>
                    <a:pt x="237" y="23"/>
                    <a:pt x="235" y="22"/>
                  </a:cubicBezTo>
                  <a:cubicBezTo>
                    <a:pt x="234" y="19"/>
                    <a:pt x="238" y="19"/>
                    <a:pt x="237" y="17"/>
                  </a:cubicBezTo>
                  <a:cubicBezTo>
                    <a:pt x="236" y="17"/>
                    <a:pt x="233" y="18"/>
                    <a:pt x="232" y="17"/>
                  </a:cubicBezTo>
                  <a:cubicBezTo>
                    <a:pt x="232" y="16"/>
                    <a:pt x="234" y="17"/>
                    <a:pt x="231" y="16"/>
                  </a:cubicBezTo>
                  <a:cubicBezTo>
                    <a:pt x="233" y="15"/>
                    <a:pt x="234" y="14"/>
                    <a:pt x="235" y="13"/>
                  </a:cubicBezTo>
                  <a:cubicBezTo>
                    <a:pt x="232" y="12"/>
                    <a:pt x="227" y="12"/>
                    <a:pt x="231" y="10"/>
                  </a:cubicBezTo>
                  <a:cubicBezTo>
                    <a:pt x="228" y="9"/>
                    <a:pt x="225" y="12"/>
                    <a:pt x="223" y="11"/>
                  </a:cubicBezTo>
                  <a:cubicBezTo>
                    <a:pt x="224" y="11"/>
                    <a:pt x="224" y="10"/>
                    <a:pt x="223" y="9"/>
                  </a:cubicBezTo>
                  <a:cubicBezTo>
                    <a:pt x="224" y="8"/>
                    <a:pt x="227" y="8"/>
                    <a:pt x="228" y="7"/>
                  </a:cubicBezTo>
                  <a:cubicBezTo>
                    <a:pt x="226" y="8"/>
                    <a:pt x="221" y="6"/>
                    <a:pt x="219" y="8"/>
                  </a:cubicBezTo>
                  <a:cubicBezTo>
                    <a:pt x="218" y="8"/>
                    <a:pt x="215" y="9"/>
                    <a:pt x="213" y="10"/>
                  </a:cubicBezTo>
                  <a:cubicBezTo>
                    <a:pt x="214" y="10"/>
                    <a:pt x="214" y="10"/>
                    <a:pt x="214" y="10"/>
                  </a:cubicBezTo>
                  <a:cubicBezTo>
                    <a:pt x="213" y="10"/>
                    <a:pt x="213" y="10"/>
                    <a:pt x="213" y="10"/>
                  </a:cubicBezTo>
                  <a:cubicBezTo>
                    <a:pt x="212" y="11"/>
                    <a:pt x="210" y="11"/>
                    <a:pt x="210" y="11"/>
                  </a:cubicBezTo>
                  <a:cubicBezTo>
                    <a:pt x="210" y="11"/>
                    <a:pt x="210" y="11"/>
                    <a:pt x="210" y="11"/>
                  </a:cubicBezTo>
                  <a:cubicBezTo>
                    <a:pt x="209" y="12"/>
                    <a:pt x="209" y="12"/>
                    <a:pt x="209" y="12"/>
                  </a:cubicBezTo>
                  <a:cubicBezTo>
                    <a:pt x="208" y="12"/>
                    <a:pt x="208" y="12"/>
                    <a:pt x="208" y="12"/>
                  </a:cubicBezTo>
                  <a:cubicBezTo>
                    <a:pt x="207" y="12"/>
                    <a:pt x="206" y="13"/>
                    <a:pt x="205" y="13"/>
                  </a:cubicBezTo>
                  <a:cubicBezTo>
                    <a:pt x="205" y="13"/>
                    <a:pt x="206" y="12"/>
                    <a:pt x="206" y="11"/>
                  </a:cubicBezTo>
                  <a:cubicBezTo>
                    <a:pt x="205" y="11"/>
                    <a:pt x="205" y="11"/>
                    <a:pt x="205" y="11"/>
                  </a:cubicBezTo>
                  <a:cubicBezTo>
                    <a:pt x="205" y="10"/>
                    <a:pt x="206" y="8"/>
                    <a:pt x="206" y="7"/>
                  </a:cubicBezTo>
                  <a:cubicBezTo>
                    <a:pt x="205" y="7"/>
                    <a:pt x="204" y="9"/>
                    <a:pt x="203" y="10"/>
                  </a:cubicBezTo>
                  <a:cubicBezTo>
                    <a:pt x="203" y="10"/>
                    <a:pt x="203" y="10"/>
                    <a:pt x="203" y="10"/>
                  </a:cubicBezTo>
                  <a:cubicBezTo>
                    <a:pt x="203" y="10"/>
                    <a:pt x="203" y="10"/>
                    <a:pt x="203" y="10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03" y="10"/>
                    <a:pt x="203" y="10"/>
                    <a:pt x="203" y="10"/>
                  </a:cubicBezTo>
                  <a:cubicBezTo>
                    <a:pt x="203" y="10"/>
                    <a:pt x="203" y="10"/>
                    <a:pt x="203" y="10"/>
                  </a:cubicBezTo>
                  <a:cubicBezTo>
                    <a:pt x="203" y="10"/>
                    <a:pt x="203" y="10"/>
                    <a:pt x="203" y="10"/>
                  </a:cubicBezTo>
                  <a:cubicBezTo>
                    <a:pt x="202" y="11"/>
                    <a:pt x="202" y="11"/>
                    <a:pt x="202" y="11"/>
                  </a:cubicBezTo>
                  <a:cubicBezTo>
                    <a:pt x="202" y="11"/>
                    <a:pt x="202" y="11"/>
                    <a:pt x="202" y="11"/>
                  </a:cubicBezTo>
                  <a:cubicBezTo>
                    <a:pt x="201" y="12"/>
                    <a:pt x="201" y="12"/>
                    <a:pt x="201" y="12"/>
                  </a:cubicBezTo>
                  <a:cubicBezTo>
                    <a:pt x="201" y="12"/>
                    <a:pt x="201" y="12"/>
                    <a:pt x="201" y="12"/>
                  </a:cubicBezTo>
                  <a:cubicBezTo>
                    <a:pt x="200" y="12"/>
                    <a:pt x="200" y="12"/>
                    <a:pt x="200" y="12"/>
                  </a:cubicBezTo>
                  <a:cubicBezTo>
                    <a:pt x="200" y="12"/>
                    <a:pt x="200" y="12"/>
                    <a:pt x="200" y="12"/>
                  </a:cubicBezTo>
                  <a:cubicBezTo>
                    <a:pt x="199" y="12"/>
                    <a:pt x="199" y="12"/>
                    <a:pt x="199" y="12"/>
                  </a:cubicBezTo>
                  <a:cubicBezTo>
                    <a:pt x="200" y="13"/>
                    <a:pt x="200" y="13"/>
                    <a:pt x="200" y="13"/>
                  </a:cubicBezTo>
                  <a:cubicBezTo>
                    <a:pt x="199" y="13"/>
                    <a:pt x="198" y="13"/>
                    <a:pt x="198" y="13"/>
                  </a:cubicBezTo>
                  <a:cubicBezTo>
                    <a:pt x="198" y="13"/>
                    <a:pt x="198" y="13"/>
                    <a:pt x="198" y="13"/>
                  </a:cubicBezTo>
                  <a:cubicBezTo>
                    <a:pt x="197" y="13"/>
                    <a:pt x="197" y="13"/>
                    <a:pt x="197" y="13"/>
                  </a:cubicBezTo>
                  <a:cubicBezTo>
                    <a:pt x="197" y="12"/>
                    <a:pt x="197" y="13"/>
                    <a:pt x="197" y="13"/>
                  </a:cubicBezTo>
                  <a:cubicBezTo>
                    <a:pt x="196" y="13"/>
                    <a:pt x="198" y="12"/>
                    <a:pt x="198" y="11"/>
                  </a:cubicBezTo>
                  <a:cubicBezTo>
                    <a:pt x="197" y="11"/>
                    <a:pt x="197" y="11"/>
                    <a:pt x="197" y="11"/>
                  </a:cubicBezTo>
                  <a:cubicBezTo>
                    <a:pt x="197" y="12"/>
                    <a:pt x="197" y="12"/>
                    <a:pt x="197" y="12"/>
                  </a:cubicBezTo>
                  <a:cubicBezTo>
                    <a:pt x="196" y="11"/>
                    <a:pt x="196" y="11"/>
                    <a:pt x="196" y="11"/>
                  </a:cubicBezTo>
                  <a:cubicBezTo>
                    <a:pt x="197" y="11"/>
                    <a:pt x="197" y="11"/>
                    <a:pt x="197" y="11"/>
                  </a:cubicBezTo>
                  <a:cubicBezTo>
                    <a:pt x="197" y="11"/>
                    <a:pt x="197" y="11"/>
                    <a:pt x="197" y="11"/>
                  </a:cubicBezTo>
                  <a:cubicBezTo>
                    <a:pt x="197" y="11"/>
                    <a:pt x="195" y="10"/>
                    <a:pt x="196" y="10"/>
                  </a:cubicBezTo>
                  <a:cubicBezTo>
                    <a:pt x="195" y="11"/>
                    <a:pt x="195" y="11"/>
                    <a:pt x="195" y="11"/>
                  </a:cubicBezTo>
                  <a:cubicBezTo>
                    <a:pt x="196" y="10"/>
                    <a:pt x="195" y="12"/>
                    <a:pt x="195" y="12"/>
                  </a:cubicBezTo>
                  <a:cubicBezTo>
                    <a:pt x="193" y="11"/>
                    <a:pt x="193" y="11"/>
                    <a:pt x="193" y="11"/>
                  </a:cubicBezTo>
                  <a:cubicBezTo>
                    <a:pt x="191" y="11"/>
                    <a:pt x="191" y="11"/>
                    <a:pt x="191" y="11"/>
                  </a:cubicBezTo>
                  <a:cubicBezTo>
                    <a:pt x="192" y="12"/>
                    <a:pt x="192" y="12"/>
                    <a:pt x="192" y="12"/>
                  </a:cubicBezTo>
                  <a:cubicBezTo>
                    <a:pt x="192" y="12"/>
                    <a:pt x="190" y="13"/>
                    <a:pt x="189" y="12"/>
                  </a:cubicBezTo>
                  <a:cubicBezTo>
                    <a:pt x="188" y="12"/>
                    <a:pt x="186" y="11"/>
                    <a:pt x="185" y="11"/>
                  </a:cubicBezTo>
                  <a:cubicBezTo>
                    <a:pt x="186" y="12"/>
                    <a:pt x="184" y="12"/>
                    <a:pt x="182" y="12"/>
                  </a:cubicBezTo>
                  <a:cubicBezTo>
                    <a:pt x="182" y="12"/>
                    <a:pt x="182" y="12"/>
                    <a:pt x="182" y="12"/>
                  </a:cubicBezTo>
                  <a:cubicBezTo>
                    <a:pt x="182" y="12"/>
                    <a:pt x="182" y="12"/>
                    <a:pt x="182" y="12"/>
                  </a:cubicBezTo>
                  <a:cubicBezTo>
                    <a:pt x="182" y="12"/>
                    <a:pt x="182" y="12"/>
                    <a:pt x="182" y="12"/>
                  </a:cubicBezTo>
                  <a:cubicBezTo>
                    <a:pt x="182" y="12"/>
                    <a:pt x="183" y="12"/>
                    <a:pt x="183" y="11"/>
                  </a:cubicBezTo>
                  <a:cubicBezTo>
                    <a:pt x="182" y="11"/>
                    <a:pt x="178" y="10"/>
                    <a:pt x="177" y="10"/>
                  </a:cubicBezTo>
                  <a:cubicBezTo>
                    <a:pt x="178" y="11"/>
                    <a:pt x="180" y="11"/>
                    <a:pt x="180" y="11"/>
                  </a:cubicBezTo>
                  <a:cubicBezTo>
                    <a:pt x="179" y="12"/>
                    <a:pt x="178" y="11"/>
                    <a:pt x="178" y="11"/>
                  </a:cubicBezTo>
                  <a:cubicBezTo>
                    <a:pt x="177" y="12"/>
                    <a:pt x="177" y="12"/>
                    <a:pt x="177" y="12"/>
                  </a:cubicBezTo>
                  <a:cubicBezTo>
                    <a:pt x="177" y="11"/>
                    <a:pt x="177" y="11"/>
                    <a:pt x="177" y="11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75" y="10"/>
                    <a:pt x="175" y="11"/>
                    <a:pt x="175" y="11"/>
                  </a:cubicBezTo>
                  <a:cubicBezTo>
                    <a:pt x="175" y="11"/>
                    <a:pt x="175" y="12"/>
                    <a:pt x="174" y="11"/>
                  </a:cubicBezTo>
                  <a:cubicBezTo>
                    <a:pt x="172" y="10"/>
                    <a:pt x="172" y="10"/>
                    <a:pt x="172" y="10"/>
                  </a:cubicBezTo>
                  <a:cubicBezTo>
                    <a:pt x="171" y="10"/>
                    <a:pt x="170" y="9"/>
                    <a:pt x="170" y="9"/>
                  </a:cubicBezTo>
                  <a:cubicBezTo>
                    <a:pt x="167" y="8"/>
                    <a:pt x="165" y="8"/>
                    <a:pt x="162" y="7"/>
                  </a:cubicBezTo>
                  <a:cubicBezTo>
                    <a:pt x="163" y="7"/>
                    <a:pt x="159" y="6"/>
                    <a:pt x="159" y="7"/>
                  </a:cubicBezTo>
                  <a:cubicBezTo>
                    <a:pt x="159" y="7"/>
                    <a:pt x="159" y="8"/>
                    <a:pt x="159" y="8"/>
                  </a:cubicBezTo>
                  <a:cubicBezTo>
                    <a:pt x="158" y="6"/>
                    <a:pt x="164" y="8"/>
                    <a:pt x="164" y="8"/>
                  </a:cubicBezTo>
                  <a:cubicBezTo>
                    <a:pt x="164" y="8"/>
                    <a:pt x="164" y="8"/>
                    <a:pt x="164" y="8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65" y="10"/>
                    <a:pt x="165" y="10"/>
                    <a:pt x="165" y="10"/>
                  </a:cubicBezTo>
                  <a:cubicBezTo>
                    <a:pt x="164" y="9"/>
                    <a:pt x="162" y="8"/>
                    <a:pt x="161" y="8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2" y="9"/>
                    <a:pt x="162" y="9"/>
                    <a:pt x="162" y="9"/>
                  </a:cubicBezTo>
                  <a:cubicBezTo>
                    <a:pt x="162" y="10"/>
                    <a:pt x="162" y="11"/>
                    <a:pt x="162" y="11"/>
                  </a:cubicBezTo>
                  <a:cubicBezTo>
                    <a:pt x="162" y="11"/>
                    <a:pt x="156" y="8"/>
                    <a:pt x="156" y="9"/>
                  </a:cubicBezTo>
                  <a:cubicBezTo>
                    <a:pt x="155" y="9"/>
                    <a:pt x="155" y="9"/>
                    <a:pt x="155" y="9"/>
                  </a:cubicBezTo>
                  <a:cubicBezTo>
                    <a:pt x="154" y="8"/>
                    <a:pt x="154" y="9"/>
                    <a:pt x="153" y="9"/>
                  </a:cubicBezTo>
                  <a:cubicBezTo>
                    <a:pt x="152" y="9"/>
                    <a:pt x="154" y="8"/>
                    <a:pt x="153" y="8"/>
                  </a:cubicBezTo>
                  <a:cubicBezTo>
                    <a:pt x="152" y="8"/>
                    <a:pt x="152" y="8"/>
                    <a:pt x="152" y="7"/>
                  </a:cubicBezTo>
                  <a:cubicBezTo>
                    <a:pt x="152" y="7"/>
                    <a:pt x="151" y="7"/>
                    <a:pt x="151" y="7"/>
                  </a:cubicBezTo>
                  <a:cubicBezTo>
                    <a:pt x="151" y="7"/>
                    <a:pt x="152" y="6"/>
                    <a:pt x="152" y="6"/>
                  </a:cubicBezTo>
                  <a:cubicBezTo>
                    <a:pt x="152" y="6"/>
                    <a:pt x="151" y="6"/>
                    <a:pt x="151" y="7"/>
                  </a:cubicBezTo>
                  <a:cubicBezTo>
                    <a:pt x="150" y="7"/>
                    <a:pt x="150" y="7"/>
                    <a:pt x="150" y="7"/>
                  </a:cubicBezTo>
                  <a:cubicBezTo>
                    <a:pt x="149" y="6"/>
                    <a:pt x="148" y="5"/>
                    <a:pt x="147" y="5"/>
                  </a:cubicBezTo>
                  <a:cubicBezTo>
                    <a:pt x="148" y="7"/>
                    <a:pt x="148" y="7"/>
                    <a:pt x="148" y="7"/>
                  </a:cubicBezTo>
                  <a:cubicBezTo>
                    <a:pt x="146" y="7"/>
                    <a:pt x="146" y="5"/>
                    <a:pt x="145" y="4"/>
                  </a:cubicBezTo>
                  <a:cubicBezTo>
                    <a:pt x="144" y="4"/>
                    <a:pt x="143" y="3"/>
                    <a:pt x="143" y="3"/>
                  </a:cubicBezTo>
                  <a:cubicBezTo>
                    <a:pt x="143" y="3"/>
                    <a:pt x="143" y="3"/>
                    <a:pt x="143" y="3"/>
                  </a:cubicBezTo>
                  <a:cubicBezTo>
                    <a:pt x="142" y="3"/>
                    <a:pt x="142" y="1"/>
                    <a:pt x="141" y="0"/>
                  </a:cubicBezTo>
                  <a:cubicBezTo>
                    <a:pt x="137" y="0"/>
                    <a:pt x="133" y="1"/>
                    <a:pt x="129" y="1"/>
                  </a:cubicBezTo>
                  <a:cubicBezTo>
                    <a:pt x="120" y="3"/>
                    <a:pt x="123" y="6"/>
                    <a:pt x="117" y="9"/>
                  </a:cubicBezTo>
                  <a:cubicBezTo>
                    <a:pt x="118" y="9"/>
                    <a:pt x="118" y="10"/>
                    <a:pt x="118" y="11"/>
                  </a:cubicBezTo>
                  <a:cubicBezTo>
                    <a:pt x="122" y="9"/>
                    <a:pt x="130" y="9"/>
                    <a:pt x="137" y="6"/>
                  </a:cubicBezTo>
                  <a:cubicBezTo>
                    <a:pt x="137" y="6"/>
                    <a:pt x="137" y="6"/>
                    <a:pt x="137" y="6"/>
                  </a:cubicBezTo>
                  <a:cubicBezTo>
                    <a:pt x="137" y="7"/>
                    <a:pt x="136" y="6"/>
                    <a:pt x="135" y="7"/>
                  </a:cubicBezTo>
                  <a:cubicBezTo>
                    <a:pt x="136" y="7"/>
                    <a:pt x="137" y="7"/>
                    <a:pt x="137" y="8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8" y="9"/>
                    <a:pt x="139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0" y="10"/>
                    <a:pt x="141" y="10"/>
                    <a:pt x="141" y="10"/>
                  </a:cubicBezTo>
                  <a:cubicBezTo>
                    <a:pt x="141" y="11"/>
                    <a:pt x="141" y="11"/>
                    <a:pt x="141" y="11"/>
                  </a:cubicBezTo>
                  <a:cubicBezTo>
                    <a:pt x="140" y="10"/>
                    <a:pt x="140" y="10"/>
                    <a:pt x="139" y="10"/>
                  </a:cubicBezTo>
                  <a:cubicBezTo>
                    <a:pt x="139" y="10"/>
                    <a:pt x="139" y="11"/>
                    <a:pt x="139" y="11"/>
                  </a:cubicBezTo>
                  <a:cubicBezTo>
                    <a:pt x="139" y="12"/>
                    <a:pt x="139" y="12"/>
                    <a:pt x="139" y="12"/>
                  </a:cubicBezTo>
                  <a:cubicBezTo>
                    <a:pt x="139" y="12"/>
                    <a:pt x="139" y="12"/>
                    <a:pt x="139" y="12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38" y="11"/>
                    <a:pt x="137" y="11"/>
                    <a:pt x="137" y="11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5" y="12"/>
                    <a:pt x="135" y="12"/>
                    <a:pt x="135" y="12"/>
                  </a:cubicBezTo>
                  <a:cubicBezTo>
                    <a:pt x="135" y="12"/>
                    <a:pt x="135" y="12"/>
                    <a:pt x="135" y="12"/>
                  </a:cubicBezTo>
                  <a:cubicBezTo>
                    <a:pt x="135" y="12"/>
                    <a:pt x="135" y="12"/>
                    <a:pt x="135" y="12"/>
                  </a:cubicBezTo>
                  <a:cubicBezTo>
                    <a:pt x="133" y="13"/>
                    <a:pt x="130" y="14"/>
                    <a:pt x="131" y="13"/>
                  </a:cubicBezTo>
                  <a:cubicBezTo>
                    <a:pt x="130" y="14"/>
                    <a:pt x="131" y="15"/>
                    <a:pt x="131" y="16"/>
                  </a:cubicBezTo>
                  <a:cubicBezTo>
                    <a:pt x="131" y="16"/>
                    <a:pt x="131" y="16"/>
                    <a:pt x="130" y="16"/>
                  </a:cubicBezTo>
                  <a:cubicBezTo>
                    <a:pt x="130" y="16"/>
                    <a:pt x="130" y="16"/>
                    <a:pt x="130" y="16"/>
                  </a:cubicBezTo>
                  <a:cubicBezTo>
                    <a:pt x="130" y="16"/>
                    <a:pt x="130" y="16"/>
                    <a:pt x="130" y="16"/>
                  </a:cubicBezTo>
                  <a:cubicBezTo>
                    <a:pt x="129" y="16"/>
                    <a:pt x="129" y="16"/>
                    <a:pt x="128" y="16"/>
                  </a:cubicBezTo>
                  <a:cubicBezTo>
                    <a:pt x="126" y="16"/>
                    <a:pt x="125" y="16"/>
                    <a:pt x="124" y="17"/>
                  </a:cubicBezTo>
                  <a:cubicBezTo>
                    <a:pt x="124" y="17"/>
                    <a:pt x="123" y="17"/>
                    <a:pt x="123" y="18"/>
                  </a:cubicBezTo>
                  <a:cubicBezTo>
                    <a:pt x="122" y="16"/>
                    <a:pt x="122" y="15"/>
                    <a:pt x="123" y="15"/>
                  </a:cubicBezTo>
                  <a:cubicBezTo>
                    <a:pt x="124" y="14"/>
                    <a:pt x="119" y="11"/>
                    <a:pt x="119" y="11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19" y="11"/>
                    <a:pt x="120" y="11"/>
                    <a:pt x="119" y="11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17" y="11"/>
                    <a:pt x="117" y="11"/>
                    <a:pt x="116" y="12"/>
                  </a:cubicBezTo>
                  <a:cubicBezTo>
                    <a:pt x="116" y="11"/>
                    <a:pt x="115" y="12"/>
                    <a:pt x="115" y="12"/>
                  </a:cubicBezTo>
                  <a:cubicBezTo>
                    <a:pt x="114" y="12"/>
                    <a:pt x="114" y="12"/>
                    <a:pt x="113" y="12"/>
                  </a:cubicBezTo>
                  <a:cubicBezTo>
                    <a:pt x="112" y="10"/>
                    <a:pt x="113" y="8"/>
                    <a:pt x="111" y="7"/>
                  </a:cubicBezTo>
                  <a:cubicBezTo>
                    <a:pt x="109" y="7"/>
                    <a:pt x="109" y="1"/>
                    <a:pt x="107" y="5"/>
                  </a:cubicBezTo>
                  <a:cubicBezTo>
                    <a:pt x="106" y="5"/>
                    <a:pt x="106" y="4"/>
                    <a:pt x="105" y="3"/>
                  </a:cubicBezTo>
                  <a:cubicBezTo>
                    <a:pt x="105" y="4"/>
                    <a:pt x="105" y="6"/>
                    <a:pt x="105" y="6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4" y="7"/>
                    <a:pt x="104" y="8"/>
                    <a:pt x="103" y="8"/>
                  </a:cubicBezTo>
                  <a:cubicBezTo>
                    <a:pt x="103" y="7"/>
                    <a:pt x="103" y="7"/>
                    <a:pt x="103" y="7"/>
                  </a:cubicBezTo>
                  <a:cubicBezTo>
                    <a:pt x="101" y="8"/>
                    <a:pt x="102" y="12"/>
                    <a:pt x="101" y="13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100" y="11"/>
                    <a:pt x="100" y="11"/>
                    <a:pt x="100" y="11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8"/>
                    <a:pt x="98" y="9"/>
                    <a:pt x="98" y="9"/>
                  </a:cubicBezTo>
                  <a:cubicBezTo>
                    <a:pt x="97" y="8"/>
                    <a:pt x="97" y="8"/>
                    <a:pt x="97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6" y="6"/>
                    <a:pt x="93" y="4"/>
                    <a:pt x="93" y="5"/>
                  </a:cubicBezTo>
                  <a:cubicBezTo>
                    <a:pt x="92" y="6"/>
                    <a:pt x="95" y="9"/>
                    <a:pt x="93" y="11"/>
                  </a:cubicBezTo>
                  <a:cubicBezTo>
                    <a:pt x="93" y="11"/>
                    <a:pt x="94" y="12"/>
                    <a:pt x="94" y="13"/>
                  </a:cubicBezTo>
                  <a:cubicBezTo>
                    <a:pt x="94" y="13"/>
                    <a:pt x="94" y="14"/>
                    <a:pt x="94" y="14"/>
                  </a:cubicBezTo>
                  <a:cubicBezTo>
                    <a:pt x="93" y="14"/>
                    <a:pt x="92" y="13"/>
                    <a:pt x="92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0" y="13"/>
                    <a:pt x="90" y="14"/>
                    <a:pt x="91" y="14"/>
                  </a:cubicBezTo>
                  <a:cubicBezTo>
                    <a:pt x="91" y="14"/>
                    <a:pt x="90" y="14"/>
                    <a:pt x="89" y="13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9" y="14"/>
                    <a:pt x="88" y="13"/>
                    <a:pt x="87" y="13"/>
                  </a:cubicBezTo>
                  <a:cubicBezTo>
                    <a:pt x="87" y="13"/>
                    <a:pt x="87" y="14"/>
                    <a:pt x="87" y="14"/>
                  </a:cubicBezTo>
                  <a:cubicBezTo>
                    <a:pt x="86" y="14"/>
                    <a:pt x="86" y="14"/>
                    <a:pt x="85" y="14"/>
                  </a:cubicBezTo>
                  <a:cubicBezTo>
                    <a:pt x="83" y="13"/>
                    <a:pt x="85" y="15"/>
                    <a:pt x="85" y="16"/>
                  </a:cubicBezTo>
                  <a:cubicBezTo>
                    <a:pt x="86" y="16"/>
                    <a:pt x="85" y="15"/>
                    <a:pt x="85" y="15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85" y="17"/>
                    <a:pt x="86" y="17"/>
                    <a:pt x="86" y="18"/>
                  </a:cubicBezTo>
                  <a:cubicBezTo>
                    <a:pt x="86" y="19"/>
                    <a:pt x="80" y="16"/>
                    <a:pt x="79" y="17"/>
                  </a:cubicBezTo>
                  <a:cubicBezTo>
                    <a:pt x="78" y="16"/>
                    <a:pt x="77" y="18"/>
                    <a:pt x="76" y="18"/>
                  </a:cubicBezTo>
                  <a:cubicBezTo>
                    <a:pt x="76" y="19"/>
                    <a:pt x="74" y="22"/>
                    <a:pt x="74" y="23"/>
                  </a:cubicBezTo>
                  <a:cubicBezTo>
                    <a:pt x="73" y="24"/>
                    <a:pt x="71" y="25"/>
                    <a:pt x="69" y="24"/>
                  </a:cubicBezTo>
                  <a:cubicBezTo>
                    <a:pt x="69" y="25"/>
                    <a:pt x="68" y="24"/>
                    <a:pt x="68" y="26"/>
                  </a:cubicBezTo>
                  <a:cubicBezTo>
                    <a:pt x="69" y="26"/>
                    <a:pt x="68" y="27"/>
                    <a:pt x="69" y="27"/>
                  </a:cubicBezTo>
                  <a:cubicBezTo>
                    <a:pt x="69" y="28"/>
                    <a:pt x="70" y="28"/>
                    <a:pt x="70" y="29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71" y="28"/>
                    <a:pt x="73" y="31"/>
                    <a:pt x="74" y="31"/>
                  </a:cubicBezTo>
                  <a:cubicBezTo>
                    <a:pt x="74" y="31"/>
                    <a:pt x="76" y="29"/>
                    <a:pt x="76" y="29"/>
                  </a:cubicBezTo>
                  <a:cubicBezTo>
                    <a:pt x="77" y="30"/>
                    <a:pt x="79" y="30"/>
                    <a:pt x="78" y="32"/>
                  </a:cubicBezTo>
                  <a:cubicBezTo>
                    <a:pt x="78" y="32"/>
                    <a:pt x="75" y="33"/>
                    <a:pt x="75" y="33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3" y="33"/>
                    <a:pt x="74" y="35"/>
                    <a:pt x="72" y="34"/>
                  </a:cubicBezTo>
                  <a:cubicBezTo>
                    <a:pt x="72" y="33"/>
                    <a:pt x="71" y="32"/>
                    <a:pt x="71" y="32"/>
                  </a:cubicBezTo>
                  <a:cubicBezTo>
                    <a:pt x="71" y="32"/>
                    <a:pt x="72" y="33"/>
                    <a:pt x="72" y="34"/>
                  </a:cubicBezTo>
                  <a:cubicBezTo>
                    <a:pt x="72" y="35"/>
                    <a:pt x="71" y="35"/>
                    <a:pt x="70" y="33"/>
                  </a:cubicBezTo>
                  <a:cubicBezTo>
                    <a:pt x="71" y="34"/>
                    <a:pt x="71" y="35"/>
                    <a:pt x="72" y="35"/>
                  </a:cubicBezTo>
                  <a:cubicBezTo>
                    <a:pt x="71" y="36"/>
                    <a:pt x="66" y="31"/>
                    <a:pt x="65" y="31"/>
                  </a:cubicBezTo>
                  <a:cubicBezTo>
                    <a:pt x="66" y="33"/>
                    <a:pt x="69" y="35"/>
                    <a:pt x="70" y="37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69" y="40"/>
                    <a:pt x="68" y="39"/>
                  </a:cubicBezTo>
                  <a:cubicBezTo>
                    <a:pt x="68" y="39"/>
                    <a:pt x="67" y="39"/>
                    <a:pt x="67" y="40"/>
                  </a:cubicBezTo>
                  <a:cubicBezTo>
                    <a:pt x="65" y="38"/>
                    <a:pt x="65" y="37"/>
                    <a:pt x="66" y="35"/>
                  </a:cubicBezTo>
                  <a:cubicBezTo>
                    <a:pt x="66" y="36"/>
                    <a:pt x="65" y="37"/>
                    <a:pt x="64" y="38"/>
                  </a:cubicBezTo>
                  <a:cubicBezTo>
                    <a:pt x="64" y="38"/>
                    <a:pt x="66" y="40"/>
                    <a:pt x="67" y="40"/>
                  </a:cubicBezTo>
                  <a:cubicBezTo>
                    <a:pt x="66" y="41"/>
                    <a:pt x="65" y="41"/>
                    <a:pt x="65" y="42"/>
                  </a:cubicBezTo>
                  <a:cubicBezTo>
                    <a:pt x="66" y="42"/>
                    <a:pt x="66" y="41"/>
                    <a:pt x="67" y="41"/>
                  </a:cubicBezTo>
                  <a:cubicBezTo>
                    <a:pt x="67" y="40"/>
                    <a:pt x="68" y="40"/>
                    <a:pt x="70" y="39"/>
                  </a:cubicBezTo>
                  <a:cubicBezTo>
                    <a:pt x="69" y="39"/>
                    <a:pt x="70" y="38"/>
                    <a:pt x="70" y="38"/>
                  </a:cubicBezTo>
                  <a:cubicBezTo>
                    <a:pt x="69" y="37"/>
                    <a:pt x="70" y="37"/>
                    <a:pt x="71" y="39"/>
                  </a:cubicBezTo>
                  <a:cubicBezTo>
                    <a:pt x="71" y="38"/>
                    <a:pt x="71" y="38"/>
                    <a:pt x="72" y="38"/>
                  </a:cubicBezTo>
                  <a:cubicBezTo>
                    <a:pt x="72" y="38"/>
                    <a:pt x="72" y="39"/>
                    <a:pt x="72" y="39"/>
                  </a:cubicBezTo>
                  <a:cubicBezTo>
                    <a:pt x="72" y="39"/>
                    <a:pt x="73" y="38"/>
                    <a:pt x="73" y="38"/>
                  </a:cubicBezTo>
                  <a:cubicBezTo>
                    <a:pt x="74" y="39"/>
                    <a:pt x="73" y="39"/>
                    <a:pt x="73" y="39"/>
                  </a:cubicBezTo>
                  <a:cubicBezTo>
                    <a:pt x="76" y="40"/>
                    <a:pt x="73" y="41"/>
                    <a:pt x="76" y="42"/>
                  </a:cubicBezTo>
                  <a:cubicBezTo>
                    <a:pt x="76" y="42"/>
                    <a:pt x="73" y="44"/>
                    <a:pt x="72" y="44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0" y="44"/>
                    <a:pt x="71" y="46"/>
                    <a:pt x="69" y="46"/>
                  </a:cubicBezTo>
                  <a:cubicBezTo>
                    <a:pt x="70" y="46"/>
                    <a:pt x="70" y="46"/>
                    <a:pt x="71" y="46"/>
                  </a:cubicBezTo>
                  <a:cubicBezTo>
                    <a:pt x="71" y="46"/>
                    <a:pt x="71" y="47"/>
                    <a:pt x="71" y="47"/>
                  </a:cubicBezTo>
                  <a:cubicBezTo>
                    <a:pt x="71" y="47"/>
                    <a:pt x="71" y="47"/>
                    <a:pt x="72" y="47"/>
                  </a:cubicBezTo>
                  <a:cubicBezTo>
                    <a:pt x="68" y="49"/>
                    <a:pt x="53" y="52"/>
                    <a:pt x="54" y="54"/>
                  </a:cubicBezTo>
                  <a:cubicBezTo>
                    <a:pt x="54" y="55"/>
                    <a:pt x="54" y="55"/>
                    <a:pt x="53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1" y="56"/>
                    <a:pt x="51" y="56"/>
                    <a:pt x="52" y="56"/>
                  </a:cubicBezTo>
                  <a:cubicBezTo>
                    <a:pt x="51" y="57"/>
                    <a:pt x="49" y="57"/>
                    <a:pt x="49" y="58"/>
                  </a:cubicBezTo>
                  <a:cubicBezTo>
                    <a:pt x="42" y="58"/>
                    <a:pt x="41" y="61"/>
                    <a:pt x="40" y="64"/>
                  </a:cubicBezTo>
                  <a:cubicBezTo>
                    <a:pt x="39" y="66"/>
                    <a:pt x="42" y="67"/>
                    <a:pt x="45" y="68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6" y="69"/>
                    <a:pt x="47" y="69"/>
                    <a:pt x="47" y="69"/>
                  </a:cubicBezTo>
                  <a:cubicBezTo>
                    <a:pt x="49" y="69"/>
                    <a:pt x="51" y="70"/>
                    <a:pt x="53" y="70"/>
                  </a:cubicBezTo>
                  <a:cubicBezTo>
                    <a:pt x="53" y="70"/>
                    <a:pt x="52" y="71"/>
                    <a:pt x="52" y="71"/>
                  </a:cubicBezTo>
                  <a:cubicBezTo>
                    <a:pt x="51" y="71"/>
                    <a:pt x="51" y="71"/>
                    <a:pt x="50" y="71"/>
                  </a:cubicBezTo>
                  <a:cubicBezTo>
                    <a:pt x="50" y="71"/>
                    <a:pt x="50" y="72"/>
                    <a:pt x="51" y="72"/>
                  </a:cubicBezTo>
                  <a:cubicBezTo>
                    <a:pt x="50" y="73"/>
                    <a:pt x="48" y="74"/>
                    <a:pt x="47" y="73"/>
                  </a:cubicBezTo>
                  <a:cubicBezTo>
                    <a:pt x="45" y="70"/>
                    <a:pt x="50" y="72"/>
                    <a:pt x="46" y="71"/>
                  </a:cubicBezTo>
                  <a:cubicBezTo>
                    <a:pt x="44" y="71"/>
                    <a:pt x="46" y="72"/>
                    <a:pt x="42" y="71"/>
                  </a:cubicBezTo>
                  <a:cubicBezTo>
                    <a:pt x="43" y="72"/>
                    <a:pt x="43" y="73"/>
                    <a:pt x="44" y="74"/>
                  </a:cubicBezTo>
                  <a:cubicBezTo>
                    <a:pt x="44" y="76"/>
                    <a:pt x="41" y="77"/>
                    <a:pt x="42" y="79"/>
                  </a:cubicBezTo>
                  <a:cubicBezTo>
                    <a:pt x="46" y="79"/>
                    <a:pt x="49" y="76"/>
                    <a:pt x="51" y="72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52" y="74"/>
                    <a:pt x="52" y="75"/>
                    <a:pt x="53" y="74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3" y="76"/>
                    <a:pt x="54" y="76"/>
                    <a:pt x="55" y="7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4" y="77"/>
                    <a:pt x="54" y="77"/>
                    <a:pt x="55" y="78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4" y="78"/>
                    <a:pt x="54" y="79"/>
                    <a:pt x="54" y="79"/>
                  </a:cubicBezTo>
                  <a:cubicBezTo>
                    <a:pt x="54" y="80"/>
                    <a:pt x="54" y="80"/>
                    <a:pt x="54" y="80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2" y="79"/>
                    <a:pt x="52" y="79"/>
                    <a:pt x="52" y="79"/>
                  </a:cubicBezTo>
                  <a:cubicBezTo>
                    <a:pt x="52" y="79"/>
                    <a:pt x="52" y="80"/>
                    <a:pt x="53" y="80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48" y="81"/>
                    <a:pt x="46" y="82"/>
                    <a:pt x="45" y="84"/>
                  </a:cubicBezTo>
                  <a:cubicBezTo>
                    <a:pt x="44" y="83"/>
                    <a:pt x="43" y="83"/>
                    <a:pt x="43" y="83"/>
                  </a:cubicBezTo>
                  <a:cubicBezTo>
                    <a:pt x="43" y="82"/>
                    <a:pt x="42" y="82"/>
                    <a:pt x="41" y="82"/>
                  </a:cubicBezTo>
                  <a:cubicBezTo>
                    <a:pt x="41" y="83"/>
                    <a:pt x="43" y="84"/>
                    <a:pt x="45" y="84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1" y="87"/>
                    <a:pt x="37" y="84"/>
                    <a:pt x="34" y="84"/>
                  </a:cubicBezTo>
                  <a:cubicBezTo>
                    <a:pt x="35" y="85"/>
                    <a:pt x="36" y="85"/>
                    <a:pt x="37" y="86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8" y="86"/>
                    <a:pt x="39" y="86"/>
                    <a:pt x="39" y="86"/>
                  </a:cubicBezTo>
                  <a:cubicBezTo>
                    <a:pt x="38" y="87"/>
                    <a:pt x="30" y="90"/>
                    <a:pt x="29" y="90"/>
                  </a:cubicBezTo>
                  <a:cubicBezTo>
                    <a:pt x="28" y="91"/>
                    <a:pt x="25" y="91"/>
                    <a:pt x="22" y="92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19" y="94"/>
                    <a:pt x="15" y="95"/>
                    <a:pt x="14" y="98"/>
                  </a:cubicBezTo>
                  <a:cubicBezTo>
                    <a:pt x="13" y="101"/>
                    <a:pt x="14" y="103"/>
                    <a:pt x="16" y="105"/>
                  </a:cubicBezTo>
                  <a:cubicBezTo>
                    <a:pt x="16" y="105"/>
                    <a:pt x="16" y="105"/>
                    <a:pt x="16" y="105"/>
                  </a:cubicBezTo>
                  <a:cubicBezTo>
                    <a:pt x="16" y="107"/>
                    <a:pt x="16" y="106"/>
                    <a:pt x="17" y="106"/>
                  </a:cubicBezTo>
                  <a:cubicBezTo>
                    <a:pt x="20" y="109"/>
                    <a:pt x="24" y="112"/>
                    <a:pt x="23" y="113"/>
                  </a:cubicBezTo>
                  <a:cubicBezTo>
                    <a:pt x="23" y="114"/>
                    <a:pt x="23" y="114"/>
                    <a:pt x="22" y="115"/>
                  </a:cubicBezTo>
                  <a:cubicBezTo>
                    <a:pt x="21" y="113"/>
                    <a:pt x="21" y="115"/>
                    <a:pt x="22" y="115"/>
                  </a:cubicBezTo>
                  <a:cubicBezTo>
                    <a:pt x="19" y="116"/>
                    <a:pt x="15" y="113"/>
                    <a:pt x="13" y="113"/>
                  </a:cubicBezTo>
                  <a:cubicBezTo>
                    <a:pt x="11" y="115"/>
                    <a:pt x="12" y="116"/>
                    <a:pt x="9" y="118"/>
                  </a:cubicBezTo>
                  <a:cubicBezTo>
                    <a:pt x="7" y="122"/>
                    <a:pt x="9" y="121"/>
                    <a:pt x="9" y="127"/>
                  </a:cubicBezTo>
                  <a:cubicBezTo>
                    <a:pt x="9" y="128"/>
                    <a:pt x="9" y="129"/>
                    <a:pt x="9" y="131"/>
                  </a:cubicBezTo>
                  <a:cubicBezTo>
                    <a:pt x="9" y="131"/>
                    <a:pt x="9" y="131"/>
                    <a:pt x="9" y="131"/>
                  </a:cubicBezTo>
                  <a:cubicBezTo>
                    <a:pt x="7" y="135"/>
                    <a:pt x="10" y="137"/>
                    <a:pt x="12" y="140"/>
                  </a:cubicBezTo>
                  <a:cubicBezTo>
                    <a:pt x="14" y="143"/>
                    <a:pt x="5" y="144"/>
                    <a:pt x="6" y="146"/>
                  </a:cubicBezTo>
                  <a:cubicBezTo>
                    <a:pt x="8" y="146"/>
                    <a:pt x="10" y="146"/>
                    <a:pt x="12" y="145"/>
                  </a:cubicBezTo>
                  <a:cubicBezTo>
                    <a:pt x="13" y="146"/>
                    <a:pt x="13" y="147"/>
                    <a:pt x="13" y="148"/>
                  </a:cubicBezTo>
                  <a:cubicBezTo>
                    <a:pt x="11" y="147"/>
                    <a:pt x="9" y="146"/>
                    <a:pt x="8" y="146"/>
                  </a:cubicBezTo>
                  <a:cubicBezTo>
                    <a:pt x="6" y="149"/>
                    <a:pt x="7" y="149"/>
                    <a:pt x="4" y="151"/>
                  </a:cubicBezTo>
                  <a:cubicBezTo>
                    <a:pt x="2" y="156"/>
                    <a:pt x="4" y="154"/>
                    <a:pt x="4" y="160"/>
                  </a:cubicBezTo>
                  <a:cubicBezTo>
                    <a:pt x="4" y="164"/>
                    <a:pt x="3" y="170"/>
                    <a:pt x="7" y="173"/>
                  </a:cubicBezTo>
                  <a:cubicBezTo>
                    <a:pt x="10" y="176"/>
                    <a:pt x="0" y="177"/>
                    <a:pt x="1" y="179"/>
                  </a:cubicBezTo>
                  <a:cubicBezTo>
                    <a:pt x="11" y="180"/>
                    <a:pt x="18" y="173"/>
                    <a:pt x="25" y="170"/>
                  </a:cubicBezTo>
                  <a:cubicBezTo>
                    <a:pt x="26" y="174"/>
                    <a:pt x="24" y="176"/>
                    <a:pt x="23" y="179"/>
                  </a:cubicBezTo>
                  <a:cubicBezTo>
                    <a:pt x="24" y="178"/>
                    <a:pt x="25" y="178"/>
                    <a:pt x="25" y="178"/>
                  </a:cubicBezTo>
                  <a:cubicBezTo>
                    <a:pt x="26" y="178"/>
                    <a:pt x="26" y="178"/>
                    <a:pt x="26" y="178"/>
                  </a:cubicBezTo>
                  <a:cubicBezTo>
                    <a:pt x="26" y="178"/>
                    <a:pt x="25" y="181"/>
                    <a:pt x="26" y="182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5" y="182"/>
                    <a:pt x="24" y="181"/>
                    <a:pt x="23" y="182"/>
                  </a:cubicBezTo>
                  <a:cubicBezTo>
                    <a:pt x="24" y="182"/>
                    <a:pt x="25" y="182"/>
                    <a:pt x="26" y="182"/>
                  </a:cubicBezTo>
                  <a:cubicBezTo>
                    <a:pt x="25" y="183"/>
                    <a:pt x="24" y="182"/>
                    <a:pt x="24" y="182"/>
                  </a:cubicBezTo>
                  <a:cubicBezTo>
                    <a:pt x="24" y="183"/>
                    <a:pt x="25" y="184"/>
                    <a:pt x="24" y="185"/>
                  </a:cubicBezTo>
                  <a:cubicBezTo>
                    <a:pt x="23" y="185"/>
                    <a:pt x="22" y="183"/>
                    <a:pt x="23" y="182"/>
                  </a:cubicBezTo>
                  <a:cubicBezTo>
                    <a:pt x="22" y="183"/>
                    <a:pt x="22" y="185"/>
                    <a:pt x="20" y="184"/>
                  </a:cubicBezTo>
                  <a:cubicBezTo>
                    <a:pt x="21" y="183"/>
                    <a:pt x="21" y="183"/>
                    <a:pt x="22" y="183"/>
                  </a:cubicBezTo>
                  <a:cubicBezTo>
                    <a:pt x="20" y="183"/>
                    <a:pt x="20" y="183"/>
                    <a:pt x="20" y="183"/>
                  </a:cubicBezTo>
                  <a:cubicBezTo>
                    <a:pt x="21" y="183"/>
                    <a:pt x="21" y="183"/>
                    <a:pt x="21" y="183"/>
                  </a:cubicBezTo>
                  <a:cubicBezTo>
                    <a:pt x="20" y="184"/>
                    <a:pt x="19" y="183"/>
                    <a:pt x="19" y="184"/>
                  </a:cubicBezTo>
                  <a:cubicBezTo>
                    <a:pt x="20" y="185"/>
                    <a:pt x="16" y="187"/>
                    <a:pt x="15" y="185"/>
                  </a:cubicBezTo>
                  <a:cubicBezTo>
                    <a:pt x="15" y="185"/>
                    <a:pt x="15" y="184"/>
                    <a:pt x="16" y="184"/>
                  </a:cubicBezTo>
                  <a:cubicBezTo>
                    <a:pt x="14" y="184"/>
                    <a:pt x="14" y="184"/>
                    <a:pt x="14" y="184"/>
                  </a:cubicBezTo>
                  <a:cubicBezTo>
                    <a:pt x="14" y="184"/>
                    <a:pt x="14" y="184"/>
                    <a:pt x="14" y="184"/>
                  </a:cubicBezTo>
                  <a:cubicBezTo>
                    <a:pt x="15" y="184"/>
                    <a:pt x="15" y="183"/>
                    <a:pt x="16" y="183"/>
                  </a:cubicBezTo>
                  <a:cubicBezTo>
                    <a:pt x="16" y="182"/>
                    <a:pt x="12" y="183"/>
                    <a:pt x="11" y="183"/>
                  </a:cubicBezTo>
                  <a:cubicBezTo>
                    <a:pt x="11" y="185"/>
                    <a:pt x="12" y="185"/>
                    <a:pt x="13" y="185"/>
                  </a:cubicBezTo>
                  <a:cubicBezTo>
                    <a:pt x="13" y="185"/>
                    <a:pt x="13" y="185"/>
                    <a:pt x="13" y="186"/>
                  </a:cubicBezTo>
                  <a:cubicBezTo>
                    <a:pt x="12" y="186"/>
                    <a:pt x="14" y="186"/>
                    <a:pt x="14" y="187"/>
                  </a:cubicBezTo>
                  <a:cubicBezTo>
                    <a:pt x="14" y="187"/>
                    <a:pt x="16" y="189"/>
                    <a:pt x="16" y="189"/>
                  </a:cubicBezTo>
                  <a:cubicBezTo>
                    <a:pt x="17" y="190"/>
                    <a:pt x="18" y="190"/>
                    <a:pt x="19" y="191"/>
                  </a:cubicBezTo>
                  <a:cubicBezTo>
                    <a:pt x="19" y="191"/>
                    <a:pt x="22" y="192"/>
                    <a:pt x="22" y="193"/>
                  </a:cubicBezTo>
                  <a:cubicBezTo>
                    <a:pt x="22" y="193"/>
                    <a:pt x="21" y="193"/>
                    <a:pt x="21" y="193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4" y="194"/>
                    <a:pt x="28" y="196"/>
                    <a:pt x="26" y="196"/>
                  </a:cubicBezTo>
                  <a:cubicBezTo>
                    <a:pt x="26" y="197"/>
                    <a:pt x="26" y="197"/>
                    <a:pt x="27" y="198"/>
                  </a:cubicBezTo>
                  <a:cubicBezTo>
                    <a:pt x="28" y="198"/>
                    <a:pt x="31" y="197"/>
                    <a:pt x="31" y="197"/>
                  </a:cubicBezTo>
                  <a:cubicBezTo>
                    <a:pt x="32" y="198"/>
                    <a:pt x="33" y="198"/>
                    <a:pt x="33" y="198"/>
                  </a:cubicBezTo>
                  <a:cubicBezTo>
                    <a:pt x="34" y="198"/>
                    <a:pt x="35" y="198"/>
                    <a:pt x="35" y="199"/>
                  </a:cubicBezTo>
                  <a:cubicBezTo>
                    <a:pt x="34" y="199"/>
                    <a:pt x="34" y="199"/>
                    <a:pt x="33" y="199"/>
                  </a:cubicBezTo>
                  <a:cubicBezTo>
                    <a:pt x="34" y="199"/>
                    <a:pt x="35" y="199"/>
                    <a:pt x="35" y="199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6" y="199"/>
                    <a:pt x="36" y="199"/>
                    <a:pt x="37" y="198"/>
                  </a:cubicBezTo>
                  <a:cubicBezTo>
                    <a:pt x="36" y="199"/>
                    <a:pt x="35" y="200"/>
                    <a:pt x="35" y="201"/>
                  </a:cubicBezTo>
                  <a:cubicBezTo>
                    <a:pt x="36" y="203"/>
                    <a:pt x="41" y="204"/>
                    <a:pt x="43" y="203"/>
                  </a:cubicBezTo>
                  <a:cubicBezTo>
                    <a:pt x="50" y="204"/>
                    <a:pt x="50" y="204"/>
                    <a:pt x="50" y="204"/>
                  </a:cubicBezTo>
                  <a:cubicBezTo>
                    <a:pt x="50" y="204"/>
                    <a:pt x="48" y="204"/>
                    <a:pt x="48" y="204"/>
                  </a:cubicBezTo>
                  <a:cubicBezTo>
                    <a:pt x="49" y="204"/>
                    <a:pt x="49" y="204"/>
                    <a:pt x="49" y="204"/>
                  </a:cubicBezTo>
                  <a:cubicBezTo>
                    <a:pt x="48" y="204"/>
                    <a:pt x="46" y="206"/>
                    <a:pt x="46" y="206"/>
                  </a:cubicBezTo>
                  <a:cubicBezTo>
                    <a:pt x="45" y="206"/>
                    <a:pt x="45" y="206"/>
                    <a:pt x="44" y="206"/>
                  </a:cubicBezTo>
                  <a:cubicBezTo>
                    <a:pt x="45" y="206"/>
                    <a:pt x="45" y="207"/>
                    <a:pt x="45" y="208"/>
                  </a:cubicBezTo>
                  <a:cubicBezTo>
                    <a:pt x="45" y="207"/>
                    <a:pt x="46" y="207"/>
                    <a:pt x="47" y="207"/>
                  </a:cubicBezTo>
                  <a:cubicBezTo>
                    <a:pt x="46" y="207"/>
                    <a:pt x="44" y="209"/>
                    <a:pt x="44" y="209"/>
                  </a:cubicBezTo>
                  <a:cubicBezTo>
                    <a:pt x="46" y="210"/>
                    <a:pt x="48" y="208"/>
                    <a:pt x="49" y="208"/>
                  </a:cubicBezTo>
                  <a:cubicBezTo>
                    <a:pt x="49" y="208"/>
                    <a:pt x="48" y="209"/>
                    <a:pt x="48" y="209"/>
                  </a:cubicBezTo>
                  <a:cubicBezTo>
                    <a:pt x="51" y="209"/>
                    <a:pt x="48" y="210"/>
                    <a:pt x="49" y="210"/>
                  </a:cubicBezTo>
                  <a:cubicBezTo>
                    <a:pt x="53" y="210"/>
                    <a:pt x="53" y="210"/>
                    <a:pt x="53" y="210"/>
                  </a:cubicBezTo>
                  <a:cubicBezTo>
                    <a:pt x="51" y="211"/>
                    <a:pt x="49" y="211"/>
                    <a:pt x="49" y="212"/>
                  </a:cubicBezTo>
                  <a:cubicBezTo>
                    <a:pt x="49" y="213"/>
                    <a:pt x="47" y="212"/>
                    <a:pt x="47" y="213"/>
                  </a:cubicBezTo>
                  <a:cubicBezTo>
                    <a:pt x="48" y="214"/>
                    <a:pt x="48" y="212"/>
                    <a:pt x="49" y="213"/>
                  </a:cubicBezTo>
                  <a:cubicBezTo>
                    <a:pt x="49" y="213"/>
                    <a:pt x="49" y="215"/>
                    <a:pt x="49" y="215"/>
                  </a:cubicBezTo>
                  <a:cubicBezTo>
                    <a:pt x="49" y="215"/>
                    <a:pt x="50" y="213"/>
                    <a:pt x="50" y="212"/>
                  </a:cubicBezTo>
                  <a:cubicBezTo>
                    <a:pt x="50" y="212"/>
                    <a:pt x="58" y="209"/>
                    <a:pt x="56" y="211"/>
                  </a:cubicBezTo>
                  <a:cubicBezTo>
                    <a:pt x="57" y="213"/>
                    <a:pt x="57" y="210"/>
                    <a:pt x="57" y="210"/>
                  </a:cubicBezTo>
                  <a:cubicBezTo>
                    <a:pt x="57" y="209"/>
                    <a:pt x="59" y="211"/>
                    <a:pt x="59" y="211"/>
                  </a:cubicBezTo>
                  <a:cubicBezTo>
                    <a:pt x="59" y="211"/>
                    <a:pt x="56" y="212"/>
                    <a:pt x="55" y="212"/>
                  </a:cubicBezTo>
                  <a:cubicBezTo>
                    <a:pt x="55" y="212"/>
                    <a:pt x="53" y="214"/>
                    <a:pt x="54" y="212"/>
                  </a:cubicBezTo>
                  <a:cubicBezTo>
                    <a:pt x="53" y="212"/>
                    <a:pt x="51" y="214"/>
                    <a:pt x="51" y="215"/>
                  </a:cubicBezTo>
                  <a:cubicBezTo>
                    <a:pt x="51" y="215"/>
                    <a:pt x="55" y="214"/>
                    <a:pt x="55" y="214"/>
                  </a:cubicBezTo>
                  <a:cubicBezTo>
                    <a:pt x="54" y="214"/>
                    <a:pt x="54" y="216"/>
                    <a:pt x="53" y="216"/>
                  </a:cubicBezTo>
                  <a:cubicBezTo>
                    <a:pt x="53" y="217"/>
                    <a:pt x="58" y="213"/>
                    <a:pt x="58" y="213"/>
                  </a:cubicBezTo>
                  <a:cubicBezTo>
                    <a:pt x="59" y="212"/>
                    <a:pt x="61" y="216"/>
                    <a:pt x="58" y="216"/>
                  </a:cubicBezTo>
                  <a:cubicBezTo>
                    <a:pt x="58" y="216"/>
                    <a:pt x="58" y="216"/>
                    <a:pt x="58" y="216"/>
                  </a:cubicBezTo>
                  <a:cubicBezTo>
                    <a:pt x="57" y="216"/>
                    <a:pt x="57" y="216"/>
                    <a:pt x="57" y="216"/>
                  </a:cubicBezTo>
                  <a:cubicBezTo>
                    <a:pt x="58" y="216"/>
                    <a:pt x="53" y="220"/>
                    <a:pt x="53" y="221"/>
                  </a:cubicBezTo>
                  <a:cubicBezTo>
                    <a:pt x="54" y="222"/>
                    <a:pt x="59" y="218"/>
                    <a:pt x="59" y="218"/>
                  </a:cubicBezTo>
                  <a:cubicBezTo>
                    <a:pt x="59" y="218"/>
                    <a:pt x="60" y="219"/>
                    <a:pt x="59" y="220"/>
                  </a:cubicBezTo>
                  <a:cubicBezTo>
                    <a:pt x="60" y="220"/>
                    <a:pt x="61" y="220"/>
                    <a:pt x="60" y="221"/>
                  </a:cubicBezTo>
                  <a:cubicBezTo>
                    <a:pt x="61" y="221"/>
                    <a:pt x="61" y="221"/>
                    <a:pt x="61" y="221"/>
                  </a:cubicBezTo>
                  <a:cubicBezTo>
                    <a:pt x="60" y="222"/>
                    <a:pt x="60" y="222"/>
                    <a:pt x="60" y="222"/>
                  </a:cubicBezTo>
                  <a:cubicBezTo>
                    <a:pt x="60" y="222"/>
                    <a:pt x="61" y="223"/>
                    <a:pt x="60" y="223"/>
                  </a:cubicBezTo>
                  <a:cubicBezTo>
                    <a:pt x="61" y="223"/>
                    <a:pt x="61" y="222"/>
                    <a:pt x="62" y="222"/>
                  </a:cubicBezTo>
                  <a:cubicBezTo>
                    <a:pt x="62" y="223"/>
                    <a:pt x="62" y="223"/>
                    <a:pt x="62" y="223"/>
                  </a:cubicBezTo>
                  <a:cubicBezTo>
                    <a:pt x="62" y="222"/>
                    <a:pt x="62" y="222"/>
                    <a:pt x="62" y="222"/>
                  </a:cubicBezTo>
                  <a:cubicBezTo>
                    <a:pt x="62" y="223"/>
                    <a:pt x="62" y="223"/>
                    <a:pt x="62" y="223"/>
                  </a:cubicBezTo>
                  <a:cubicBezTo>
                    <a:pt x="64" y="221"/>
                    <a:pt x="64" y="221"/>
                    <a:pt x="64" y="221"/>
                  </a:cubicBezTo>
                  <a:cubicBezTo>
                    <a:pt x="63" y="221"/>
                    <a:pt x="63" y="221"/>
                    <a:pt x="63" y="221"/>
                  </a:cubicBezTo>
                  <a:cubicBezTo>
                    <a:pt x="64" y="220"/>
                    <a:pt x="64" y="221"/>
                    <a:pt x="64" y="221"/>
                  </a:cubicBezTo>
                  <a:cubicBezTo>
                    <a:pt x="64" y="220"/>
                    <a:pt x="65" y="219"/>
                    <a:pt x="66" y="219"/>
                  </a:cubicBezTo>
                  <a:cubicBezTo>
                    <a:pt x="62" y="219"/>
                    <a:pt x="62" y="219"/>
                    <a:pt x="62" y="219"/>
                  </a:cubicBezTo>
                  <a:cubicBezTo>
                    <a:pt x="62" y="217"/>
                    <a:pt x="63" y="216"/>
                    <a:pt x="62" y="215"/>
                  </a:cubicBezTo>
                  <a:cubicBezTo>
                    <a:pt x="63" y="215"/>
                    <a:pt x="63" y="214"/>
                    <a:pt x="64" y="214"/>
                  </a:cubicBezTo>
                  <a:cubicBezTo>
                    <a:pt x="64" y="214"/>
                    <a:pt x="65" y="215"/>
                    <a:pt x="65" y="215"/>
                  </a:cubicBezTo>
                  <a:cubicBezTo>
                    <a:pt x="67" y="216"/>
                    <a:pt x="68" y="215"/>
                    <a:pt x="69" y="214"/>
                  </a:cubicBezTo>
                  <a:cubicBezTo>
                    <a:pt x="69" y="215"/>
                    <a:pt x="69" y="215"/>
                    <a:pt x="69" y="215"/>
                  </a:cubicBezTo>
                  <a:cubicBezTo>
                    <a:pt x="70" y="215"/>
                    <a:pt x="71" y="215"/>
                    <a:pt x="72" y="215"/>
                  </a:cubicBezTo>
                  <a:cubicBezTo>
                    <a:pt x="72" y="215"/>
                    <a:pt x="72" y="215"/>
                    <a:pt x="72" y="215"/>
                  </a:cubicBezTo>
                  <a:cubicBezTo>
                    <a:pt x="73" y="214"/>
                    <a:pt x="73" y="216"/>
                    <a:pt x="74" y="215"/>
                  </a:cubicBezTo>
                  <a:cubicBezTo>
                    <a:pt x="75" y="215"/>
                    <a:pt x="74" y="213"/>
                    <a:pt x="75" y="214"/>
                  </a:cubicBezTo>
                  <a:cubicBezTo>
                    <a:pt x="77" y="213"/>
                    <a:pt x="76" y="214"/>
                    <a:pt x="77" y="211"/>
                  </a:cubicBezTo>
                  <a:cubicBezTo>
                    <a:pt x="78" y="212"/>
                    <a:pt x="77" y="216"/>
                    <a:pt x="78" y="217"/>
                  </a:cubicBezTo>
                  <a:cubicBezTo>
                    <a:pt x="79" y="216"/>
                    <a:pt x="77" y="215"/>
                    <a:pt x="79" y="215"/>
                  </a:cubicBezTo>
                  <a:cubicBezTo>
                    <a:pt x="80" y="215"/>
                    <a:pt x="79" y="216"/>
                    <a:pt x="79" y="216"/>
                  </a:cubicBezTo>
                  <a:cubicBezTo>
                    <a:pt x="80" y="216"/>
                    <a:pt x="80" y="216"/>
                    <a:pt x="80" y="215"/>
                  </a:cubicBezTo>
                  <a:cubicBezTo>
                    <a:pt x="80" y="215"/>
                    <a:pt x="79" y="215"/>
                    <a:pt x="80" y="214"/>
                  </a:cubicBezTo>
                  <a:cubicBezTo>
                    <a:pt x="80" y="215"/>
                    <a:pt x="81" y="215"/>
                    <a:pt x="82" y="215"/>
                  </a:cubicBezTo>
                  <a:cubicBezTo>
                    <a:pt x="83" y="213"/>
                    <a:pt x="83" y="215"/>
                    <a:pt x="83" y="215"/>
                  </a:cubicBezTo>
                  <a:cubicBezTo>
                    <a:pt x="85" y="216"/>
                    <a:pt x="83" y="213"/>
                    <a:pt x="85" y="213"/>
                  </a:cubicBezTo>
                  <a:cubicBezTo>
                    <a:pt x="85" y="213"/>
                    <a:pt x="85" y="215"/>
                    <a:pt x="86" y="215"/>
                  </a:cubicBezTo>
                  <a:cubicBezTo>
                    <a:pt x="87" y="213"/>
                    <a:pt x="87" y="213"/>
                    <a:pt x="88" y="211"/>
                  </a:cubicBezTo>
                  <a:cubicBezTo>
                    <a:pt x="88" y="210"/>
                    <a:pt x="90" y="211"/>
                    <a:pt x="90" y="211"/>
                  </a:cubicBezTo>
                  <a:cubicBezTo>
                    <a:pt x="91" y="211"/>
                    <a:pt x="89" y="211"/>
                    <a:pt x="89" y="211"/>
                  </a:cubicBezTo>
                  <a:cubicBezTo>
                    <a:pt x="89" y="212"/>
                    <a:pt x="90" y="216"/>
                    <a:pt x="89" y="217"/>
                  </a:cubicBezTo>
                  <a:cubicBezTo>
                    <a:pt x="89" y="217"/>
                    <a:pt x="88" y="219"/>
                    <a:pt x="88" y="219"/>
                  </a:cubicBezTo>
                  <a:cubicBezTo>
                    <a:pt x="91" y="219"/>
                    <a:pt x="91" y="219"/>
                    <a:pt x="91" y="219"/>
                  </a:cubicBezTo>
                  <a:cubicBezTo>
                    <a:pt x="91" y="219"/>
                    <a:pt x="91" y="214"/>
                    <a:pt x="92" y="218"/>
                  </a:cubicBezTo>
                  <a:cubicBezTo>
                    <a:pt x="92" y="218"/>
                    <a:pt x="95" y="215"/>
                    <a:pt x="94" y="218"/>
                  </a:cubicBezTo>
                  <a:cubicBezTo>
                    <a:pt x="95" y="218"/>
                    <a:pt x="96" y="218"/>
                    <a:pt x="97" y="218"/>
                  </a:cubicBezTo>
                  <a:cubicBezTo>
                    <a:pt x="97" y="218"/>
                    <a:pt x="97" y="218"/>
                    <a:pt x="97" y="219"/>
                  </a:cubicBezTo>
                  <a:cubicBezTo>
                    <a:pt x="97" y="218"/>
                    <a:pt x="98" y="217"/>
                    <a:pt x="99" y="217"/>
                  </a:cubicBezTo>
                  <a:cubicBezTo>
                    <a:pt x="100" y="217"/>
                    <a:pt x="100" y="217"/>
                    <a:pt x="100" y="217"/>
                  </a:cubicBezTo>
                  <a:cubicBezTo>
                    <a:pt x="100" y="217"/>
                    <a:pt x="100" y="217"/>
                    <a:pt x="100" y="217"/>
                  </a:cubicBezTo>
                  <a:cubicBezTo>
                    <a:pt x="100" y="217"/>
                    <a:pt x="100" y="217"/>
                    <a:pt x="100" y="217"/>
                  </a:cubicBezTo>
                  <a:cubicBezTo>
                    <a:pt x="100" y="218"/>
                    <a:pt x="102" y="217"/>
                    <a:pt x="102" y="218"/>
                  </a:cubicBezTo>
                  <a:cubicBezTo>
                    <a:pt x="103" y="218"/>
                    <a:pt x="106" y="216"/>
                    <a:pt x="107" y="216"/>
                  </a:cubicBezTo>
                  <a:cubicBezTo>
                    <a:pt x="107" y="216"/>
                    <a:pt x="106" y="218"/>
                    <a:pt x="107" y="218"/>
                  </a:cubicBezTo>
                  <a:cubicBezTo>
                    <a:pt x="108" y="217"/>
                    <a:pt x="108" y="217"/>
                    <a:pt x="108" y="218"/>
                  </a:cubicBezTo>
                  <a:cubicBezTo>
                    <a:pt x="108" y="218"/>
                    <a:pt x="108" y="219"/>
                    <a:pt x="108" y="219"/>
                  </a:cubicBezTo>
                  <a:cubicBezTo>
                    <a:pt x="109" y="219"/>
                    <a:pt x="109" y="218"/>
                    <a:pt x="109" y="218"/>
                  </a:cubicBezTo>
                  <a:cubicBezTo>
                    <a:pt x="109" y="218"/>
                    <a:pt x="109" y="218"/>
                    <a:pt x="109" y="218"/>
                  </a:cubicBezTo>
                  <a:cubicBezTo>
                    <a:pt x="109" y="217"/>
                    <a:pt x="109" y="216"/>
                    <a:pt x="110" y="216"/>
                  </a:cubicBezTo>
                  <a:cubicBezTo>
                    <a:pt x="111" y="217"/>
                    <a:pt x="110" y="217"/>
                    <a:pt x="111" y="218"/>
                  </a:cubicBezTo>
                  <a:cubicBezTo>
                    <a:pt x="111" y="218"/>
                    <a:pt x="109" y="219"/>
                    <a:pt x="109" y="220"/>
                  </a:cubicBezTo>
                  <a:cubicBezTo>
                    <a:pt x="110" y="219"/>
                    <a:pt x="111" y="219"/>
                    <a:pt x="112" y="218"/>
                  </a:cubicBezTo>
                  <a:cubicBezTo>
                    <a:pt x="110" y="216"/>
                    <a:pt x="121" y="216"/>
                    <a:pt x="116" y="214"/>
                  </a:cubicBezTo>
                  <a:cubicBezTo>
                    <a:pt x="115" y="213"/>
                    <a:pt x="117" y="213"/>
                    <a:pt x="118" y="213"/>
                  </a:cubicBezTo>
                  <a:cubicBezTo>
                    <a:pt x="116" y="213"/>
                    <a:pt x="116" y="213"/>
                    <a:pt x="117" y="212"/>
                  </a:cubicBezTo>
                  <a:cubicBezTo>
                    <a:pt x="117" y="212"/>
                    <a:pt x="117" y="213"/>
                    <a:pt x="118" y="212"/>
                  </a:cubicBezTo>
                  <a:cubicBezTo>
                    <a:pt x="118" y="211"/>
                    <a:pt x="117" y="211"/>
                    <a:pt x="119" y="210"/>
                  </a:cubicBezTo>
                  <a:cubicBezTo>
                    <a:pt x="121" y="210"/>
                    <a:pt x="122" y="212"/>
                    <a:pt x="125" y="212"/>
                  </a:cubicBezTo>
                  <a:cubicBezTo>
                    <a:pt x="125" y="211"/>
                    <a:pt x="125" y="211"/>
                    <a:pt x="125" y="211"/>
                  </a:cubicBezTo>
                  <a:cubicBezTo>
                    <a:pt x="126" y="208"/>
                    <a:pt x="126" y="208"/>
                    <a:pt x="126" y="208"/>
                  </a:cubicBezTo>
                  <a:cubicBezTo>
                    <a:pt x="126" y="208"/>
                    <a:pt x="127" y="210"/>
                    <a:pt x="127" y="210"/>
                  </a:cubicBezTo>
                  <a:cubicBezTo>
                    <a:pt x="127" y="210"/>
                    <a:pt x="126" y="211"/>
                    <a:pt x="127" y="211"/>
                  </a:cubicBezTo>
                  <a:cubicBezTo>
                    <a:pt x="129" y="211"/>
                    <a:pt x="125" y="207"/>
                    <a:pt x="129" y="208"/>
                  </a:cubicBezTo>
                  <a:cubicBezTo>
                    <a:pt x="130" y="208"/>
                    <a:pt x="133" y="209"/>
                    <a:pt x="134" y="209"/>
                  </a:cubicBezTo>
                  <a:cubicBezTo>
                    <a:pt x="134" y="209"/>
                    <a:pt x="138" y="209"/>
                    <a:pt x="138" y="209"/>
                  </a:cubicBezTo>
                  <a:cubicBezTo>
                    <a:pt x="140" y="208"/>
                    <a:pt x="138" y="211"/>
                    <a:pt x="138" y="211"/>
                  </a:cubicBezTo>
                  <a:cubicBezTo>
                    <a:pt x="137" y="212"/>
                    <a:pt x="140" y="211"/>
                    <a:pt x="140" y="211"/>
                  </a:cubicBezTo>
                  <a:cubicBezTo>
                    <a:pt x="140" y="212"/>
                    <a:pt x="139" y="212"/>
                    <a:pt x="139" y="212"/>
                  </a:cubicBezTo>
                  <a:cubicBezTo>
                    <a:pt x="139" y="212"/>
                    <a:pt x="140" y="212"/>
                    <a:pt x="141" y="213"/>
                  </a:cubicBezTo>
                  <a:cubicBezTo>
                    <a:pt x="141" y="213"/>
                    <a:pt x="143" y="219"/>
                    <a:pt x="145" y="218"/>
                  </a:cubicBezTo>
                  <a:cubicBezTo>
                    <a:pt x="145" y="218"/>
                    <a:pt x="143" y="216"/>
                    <a:pt x="144" y="216"/>
                  </a:cubicBezTo>
                  <a:cubicBezTo>
                    <a:pt x="146" y="217"/>
                    <a:pt x="144" y="213"/>
                    <a:pt x="144" y="213"/>
                  </a:cubicBezTo>
                  <a:cubicBezTo>
                    <a:pt x="144" y="213"/>
                    <a:pt x="144" y="213"/>
                    <a:pt x="144" y="213"/>
                  </a:cubicBezTo>
                  <a:cubicBezTo>
                    <a:pt x="145" y="213"/>
                    <a:pt x="142" y="211"/>
                    <a:pt x="143" y="211"/>
                  </a:cubicBezTo>
                  <a:cubicBezTo>
                    <a:pt x="142" y="210"/>
                    <a:pt x="142" y="210"/>
                    <a:pt x="142" y="210"/>
                  </a:cubicBezTo>
                  <a:cubicBezTo>
                    <a:pt x="144" y="209"/>
                    <a:pt x="147" y="211"/>
                    <a:pt x="148" y="210"/>
                  </a:cubicBezTo>
                  <a:cubicBezTo>
                    <a:pt x="147" y="210"/>
                    <a:pt x="145" y="209"/>
                    <a:pt x="145" y="209"/>
                  </a:cubicBezTo>
                  <a:cubicBezTo>
                    <a:pt x="146" y="208"/>
                    <a:pt x="147" y="210"/>
                    <a:pt x="148" y="209"/>
                  </a:cubicBezTo>
                  <a:cubicBezTo>
                    <a:pt x="148" y="209"/>
                    <a:pt x="148" y="209"/>
                    <a:pt x="148" y="209"/>
                  </a:cubicBezTo>
                  <a:cubicBezTo>
                    <a:pt x="148" y="209"/>
                    <a:pt x="149" y="208"/>
                    <a:pt x="149" y="208"/>
                  </a:cubicBezTo>
                  <a:cubicBezTo>
                    <a:pt x="149" y="208"/>
                    <a:pt x="149" y="208"/>
                    <a:pt x="149" y="208"/>
                  </a:cubicBezTo>
                  <a:cubicBezTo>
                    <a:pt x="148" y="207"/>
                    <a:pt x="148" y="207"/>
                    <a:pt x="147" y="208"/>
                  </a:cubicBezTo>
                  <a:cubicBezTo>
                    <a:pt x="146" y="207"/>
                    <a:pt x="145" y="206"/>
                    <a:pt x="145" y="205"/>
                  </a:cubicBezTo>
                  <a:cubicBezTo>
                    <a:pt x="146" y="204"/>
                    <a:pt x="151" y="208"/>
                    <a:pt x="151" y="208"/>
                  </a:cubicBezTo>
                  <a:cubicBezTo>
                    <a:pt x="151" y="206"/>
                    <a:pt x="153" y="208"/>
                    <a:pt x="153" y="209"/>
                  </a:cubicBezTo>
                  <a:cubicBezTo>
                    <a:pt x="153" y="209"/>
                    <a:pt x="153" y="209"/>
                    <a:pt x="153" y="209"/>
                  </a:cubicBezTo>
                  <a:cubicBezTo>
                    <a:pt x="152" y="209"/>
                    <a:pt x="150" y="208"/>
                    <a:pt x="149" y="209"/>
                  </a:cubicBezTo>
                  <a:cubicBezTo>
                    <a:pt x="152" y="209"/>
                    <a:pt x="152" y="209"/>
                    <a:pt x="152" y="209"/>
                  </a:cubicBezTo>
                  <a:cubicBezTo>
                    <a:pt x="152" y="210"/>
                    <a:pt x="155" y="210"/>
                    <a:pt x="156" y="210"/>
                  </a:cubicBezTo>
                  <a:cubicBezTo>
                    <a:pt x="156" y="210"/>
                    <a:pt x="156" y="210"/>
                    <a:pt x="156" y="210"/>
                  </a:cubicBezTo>
                  <a:cubicBezTo>
                    <a:pt x="156" y="209"/>
                    <a:pt x="156" y="209"/>
                    <a:pt x="157" y="209"/>
                  </a:cubicBezTo>
                  <a:cubicBezTo>
                    <a:pt x="157" y="209"/>
                    <a:pt x="157" y="210"/>
                    <a:pt x="157" y="210"/>
                  </a:cubicBezTo>
                  <a:cubicBezTo>
                    <a:pt x="157" y="210"/>
                    <a:pt x="157" y="210"/>
                    <a:pt x="157" y="210"/>
                  </a:cubicBezTo>
                  <a:cubicBezTo>
                    <a:pt x="157" y="210"/>
                    <a:pt x="157" y="210"/>
                    <a:pt x="157" y="210"/>
                  </a:cubicBezTo>
                  <a:cubicBezTo>
                    <a:pt x="156" y="211"/>
                    <a:pt x="156" y="211"/>
                    <a:pt x="156" y="211"/>
                  </a:cubicBezTo>
                  <a:cubicBezTo>
                    <a:pt x="157" y="211"/>
                    <a:pt x="157" y="211"/>
                    <a:pt x="158" y="211"/>
                  </a:cubicBezTo>
                  <a:cubicBezTo>
                    <a:pt x="158" y="211"/>
                    <a:pt x="158" y="210"/>
                    <a:pt x="158" y="209"/>
                  </a:cubicBezTo>
                  <a:cubicBezTo>
                    <a:pt x="160" y="211"/>
                    <a:pt x="161" y="213"/>
                    <a:pt x="162" y="214"/>
                  </a:cubicBezTo>
                  <a:cubicBezTo>
                    <a:pt x="163" y="214"/>
                    <a:pt x="163" y="213"/>
                    <a:pt x="164" y="213"/>
                  </a:cubicBezTo>
                  <a:cubicBezTo>
                    <a:pt x="165" y="213"/>
                    <a:pt x="165" y="214"/>
                    <a:pt x="164" y="215"/>
                  </a:cubicBezTo>
                  <a:cubicBezTo>
                    <a:pt x="168" y="214"/>
                    <a:pt x="168" y="212"/>
                    <a:pt x="168" y="209"/>
                  </a:cubicBezTo>
                  <a:cubicBezTo>
                    <a:pt x="169" y="209"/>
                    <a:pt x="170" y="211"/>
                    <a:pt x="171" y="211"/>
                  </a:cubicBezTo>
                  <a:cubicBezTo>
                    <a:pt x="172" y="210"/>
                    <a:pt x="173" y="209"/>
                    <a:pt x="175" y="209"/>
                  </a:cubicBezTo>
                  <a:cubicBezTo>
                    <a:pt x="178" y="212"/>
                    <a:pt x="173" y="210"/>
                    <a:pt x="174" y="211"/>
                  </a:cubicBezTo>
                  <a:cubicBezTo>
                    <a:pt x="175" y="212"/>
                    <a:pt x="176" y="213"/>
                    <a:pt x="177" y="212"/>
                  </a:cubicBezTo>
                  <a:cubicBezTo>
                    <a:pt x="177" y="211"/>
                    <a:pt x="176" y="207"/>
                    <a:pt x="179" y="206"/>
                  </a:cubicBezTo>
                  <a:cubicBezTo>
                    <a:pt x="179" y="206"/>
                    <a:pt x="180" y="206"/>
                    <a:pt x="180" y="207"/>
                  </a:cubicBezTo>
                  <a:cubicBezTo>
                    <a:pt x="181" y="206"/>
                    <a:pt x="180" y="206"/>
                    <a:pt x="180" y="206"/>
                  </a:cubicBezTo>
                  <a:cubicBezTo>
                    <a:pt x="180" y="206"/>
                    <a:pt x="181" y="206"/>
                    <a:pt x="181" y="206"/>
                  </a:cubicBezTo>
                  <a:cubicBezTo>
                    <a:pt x="184" y="207"/>
                    <a:pt x="183" y="211"/>
                    <a:pt x="185" y="212"/>
                  </a:cubicBezTo>
                  <a:cubicBezTo>
                    <a:pt x="188" y="210"/>
                    <a:pt x="180" y="205"/>
                    <a:pt x="188" y="202"/>
                  </a:cubicBezTo>
                  <a:cubicBezTo>
                    <a:pt x="188" y="202"/>
                    <a:pt x="188" y="202"/>
                    <a:pt x="188" y="202"/>
                  </a:cubicBezTo>
                  <a:cubicBezTo>
                    <a:pt x="189" y="202"/>
                    <a:pt x="189" y="203"/>
                    <a:pt x="190" y="203"/>
                  </a:cubicBezTo>
                  <a:cubicBezTo>
                    <a:pt x="190" y="202"/>
                    <a:pt x="189" y="202"/>
                    <a:pt x="189" y="202"/>
                  </a:cubicBezTo>
                  <a:cubicBezTo>
                    <a:pt x="189" y="201"/>
                    <a:pt x="191" y="200"/>
                    <a:pt x="192" y="199"/>
                  </a:cubicBezTo>
                  <a:cubicBezTo>
                    <a:pt x="193" y="200"/>
                    <a:pt x="193" y="200"/>
                    <a:pt x="194" y="201"/>
                  </a:cubicBezTo>
                  <a:cubicBezTo>
                    <a:pt x="195" y="200"/>
                    <a:pt x="194" y="199"/>
                    <a:pt x="194" y="198"/>
                  </a:cubicBezTo>
                  <a:cubicBezTo>
                    <a:pt x="194" y="198"/>
                    <a:pt x="194" y="198"/>
                    <a:pt x="194" y="197"/>
                  </a:cubicBezTo>
                  <a:cubicBezTo>
                    <a:pt x="195" y="197"/>
                    <a:pt x="195" y="197"/>
                    <a:pt x="195" y="197"/>
                  </a:cubicBezTo>
                  <a:cubicBezTo>
                    <a:pt x="195" y="197"/>
                    <a:pt x="195" y="197"/>
                    <a:pt x="195" y="197"/>
                  </a:cubicBezTo>
                  <a:cubicBezTo>
                    <a:pt x="195" y="196"/>
                    <a:pt x="195" y="196"/>
                    <a:pt x="195" y="196"/>
                  </a:cubicBezTo>
                  <a:cubicBezTo>
                    <a:pt x="195" y="196"/>
                    <a:pt x="195" y="196"/>
                    <a:pt x="195" y="196"/>
                  </a:cubicBezTo>
                  <a:cubicBezTo>
                    <a:pt x="197" y="193"/>
                    <a:pt x="202" y="193"/>
                    <a:pt x="204" y="195"/>
                  </a:cubicBezTo>
                  <a:cubicBezTo>
                    <a:pt x="203" y="198"/>
                    <a:pt x="206" y="198"/>
                    <a:pt x="204" y="201"/>
                  </a:cubicBezTo>
                  <a:cubicBezTo>
                    <a:pt x="204" y="202"/>
                    <a:pt x="205" y="202"/>
                    <a:pt x="205" y="202"/>
                  </a:cubicBezTo>
                  <a:cubicBezTo>
                    <a:pt x="205" y="202"/>
                    <a:pt x="205" y="202"/>
                    <a:pt x="205" y="202"/>
                  </a:cubicBezTo>
                  <a:cubicBezTo>
                    <a:pt x="206" y="202"/>
                    <a:pt x="207" y="202"/>
                    <a:pt x="208" y="202"/>
                  </a:cubicBezTo>
                  <a:cubicBezTo>
                    <a:pt x="209" y="203"/>
                    <a:pt x="209" y="203"/>
                    <a:pt x="209" y="201"/>
                  </a:cubicBezTo>
                  <a:cubicBezTo>
                    <a:pt x="209" y="201"/>
                    <a:pt x="213" y="201"/>
                    <a:pt x="212" y="199"/>
                  </a:cubicBezTo>
                  <a:cubicBezTo>
                    <a:pt x="211" y="199"/>
                    <a:pt x="208" y="200"/>
                    <a:pt x="206" y="201"/>
                  </a:cubicBezTo>
                  <a:cubicBezTo>
                    <a:pt x="207" y="200"/>
                    <a:pt x="207" y="198"/>
                    <a:pt x="206" y="197"/>
                  </a:cubicBezTo>
                  <a:cubicBezTo>
                    <a:pt x="204" y="193"/>
                    <a:pt x="200" y="192"/>
                    <a:pt x="206" y="188"/>
                  </a:cubicBezTo>
                  <a:cubicBezTo>
                    <a:pt x="207" y="186"/>
                    <a:pt x="208" y="184"/>
                    <a:pt x="209" y="182"/>
                  </a:cubicBezTo>
                  <a:cubicBezTo>
                    <a:pt x="210" y="183"/>
                    <a:pt x="212" y="183"/>
                    <a:pt x="213" y="184"/>
                  </a:cubicBezTo>
                  <a:cubicBezTo>
                    <a:pt x="212" y="187"/>
                    <a:pt x="215" y="187"/>
                    <a:pt x="213" y="189"/>
                  </a:cubicBezTo>
                  <a:cubicBezTo>
                    <a:pt x="214" y="193"/>
                    <a:pt x="216" y="188"/>
                    <a:pt x="215" y="186"/>
                  </a:cubicBezTo>
                  <a:cubicBezTo>
                    <a:pt x="214" y="185"/>
                    <a:pt x="213" y="184"/>
                    <a:pt x="213" y="183"/>
                  </a:cubicBezTo>
                  <a:cubicBezTo>
                    <a:pt x="213" y="183"/>
                    <a:pt x="214" y="183"/>
                    <a:pt x="215" y="182"/>
                  </a:cubicBezTo>
                  <a:cubicBezTo>
                    <a:pt x="214" y="183"/>
                    <a:pt x="213" y="183"/>
                    <a:pt x="213" y="183"/>
                  </a:cubicBezTo>
                  <a:cubicBezTo>
                    <a:pt x="212" y="182"/>
                    <a:pt x="212" y="181"/>
                    <a:pt x="212" y="181"/>
                  </a:cubicBezTo>
                  <a:cubicBezTo>
                    <a:pt x="213" y="180"/>
                    <a:pt x="214" y="179"/>
                    <a:pt x="214" y="178"/>
                  </a:cubicBezTo>
                  <a:cubicBezTo>
                    <a:pt x="214" y="178"/>
                    <a:pt x="215" y="178"/>
                    <a:pt x="216" y="178"/>
                  </a:cubicBezTo>
                  <a:cubicBezTo>
                    <a:pt x="215" y="178"/>
                    <a:pt x="214" y="178"/>
                    <a:pt x="214" y="178"/>
                  </a:cubicBezTo>
                  <a:cubicBezTo>
                    <a:pt x="214" y="178"/>
                    <a:pt x="214" y="177"/>
                    <a:pt x="215" y="177"/>
                  </a:cubicBezTo>
                  <a:cubicBezTo>
                    <a:pt x="217" y="173"/>
                    <a:pt x="218" y="167"/>
                    <a:pt x="224" y="167"/>
                  </a:cubicBezTo>
                  <a:cubicBezTo>
                    <a:pt x="224" y="167"/>
                    <a:pt x="223" y="167"/>
                    <a:pt x="222" y="167"/>
                  </a:cubicBezTo>
                  <a:cubicBezTo>
                    <a:pt x="223" y="163"/>
                    <a:pt x="219" y="162"/>
                    <a:pt x="220" y="160"/>
                  </a:cubicBezTo>
                  <a:cubicBezTo>
                    <a:pt x="221" y="158"/>
                    <a:pt x="224" y="158"/>
                    <a:pt x="225" y="156"/>
                  </a:cubicBezTo>
                  <a:cubicBezTo>
                    <a:pt x="226" y="156"/>
                    <a:pt x="228" y="151"/>
                    <a:pt x="226" y="151"/>
                  </a:cubicBezTo>
                  <a:cubicBezTo>
                    <a:pt x="222" y="151"/>
                    <a:pt x="220" y="151"/>
                    <a:pt x="218" y="150"/>
                  </a:cubicBezTo>
                  <a:cubicBezTo>
                    <a:pt x="219" y="149"/>
                    <a:pt x="219" y="149"/>
                    <a:pt x="220" y="149"/>
                  </a:cubicBezTo>
                  <a:cubicBezTo>
                    <a:pt x="219" y="149"/>
                    <a:pt x="219" y="149"/>
                    <a:pt x="218" y="149"/>
                  </a:cubicBezTo>
                  <a:cubicBezTo>
                    <a:pt x="217" y="149"/>
                    <a:pt x="217" y="148"/>
                    <a:pt x="217" y="148"/>
                  </a:cubicBezTo>
                  <a:cubicBezTo>
                    <a:pt x="218" y="148"/>
                    <a:pt x="219" y="149"/>
                    <a:pt x="219" y="149"/>
                  </a:cubicBezTo>
                  <a:cubicBezTo>
                    <a:pt x="217" y="147"/>
                    <a:pt x="229" y="143"/>
                    <a:pt x="230" y="143"/>
                  </a:cubicBezTo>
                  <a:cubicBezTo>
                    <a:pt x="230" y="141"/>
                    <a:pt x="228" y="139"/>
                    <a:pt x="226" y="139"/>
                  </a:cubicBezTo>
                  <a:cubicBezTo>
                    <a:pt x="227" y="138"/>
                    <a:pt x="227" y="138"/>
                    <a:pt x="228" y="138"/>
                  </a:cubicBezTo>
                  <a:cubicBezTo>
                    <a:pt x="228" y="138"/>
                    <a:pt x="228" y="138"/>
                    <a:pt x="228" y="138"/>
                  </a:cubicBezTo>
                  <a:cubicBezTo>
                    <a:pt x="228" y="138"/>
                    <a:pt x="228" y="138"/>
                    <a:pt x="228" y="138"/>
                  </a:cubicBezTo>
                  <a:cubicBezTo>
                    <a:pt x="229" y="138"/>
                    <a:pt x="229" y="138"/>
                    <a:pt x="230" y="137"/>
                  </a:cubicBezTo>
                  <a:close/>
                </a:path>
              </a:pathLst>
            </a:custGeom>
            <a:solidFill>
              <a:srgbClr val="C21E1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pic>
          <p:nvPicPr>
            <p:cNvPr id="56" name="图片 55">
              <a:extLst>
                <a:ext uri="{FF2B5EF4-FFF2-40B4-BE49-F238E27FC236}">
                  <a16:creationId xmlns="" xmlns:a16="http://schemas.microsoft.com/office/drawing/2014/main" id="{0BAC59D0-D30F-4B39-BEAC-B2D1CC4619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466" r="13041"/>
            <a:stretch/>
          </p:blipFill>
          <p:spPr>
            <a:xfrm>
              <a:off x="5128608" y="2044575"/>
              <a:ext cx="347756" cy="345371"/>
            </a:xfrm>
            <a:prstGeom prst="rect">
              <a:avLst/>
            </a:prstGeom>
          </p:spPr>
        </p:pic>
      </p:grpSp>
      <p:sp>
        <p:nvSpPr>
          <p:cNvPr id="4" name="弧形 3">
            <a:extLst>
              <a:ext uri="{FF2B5EF4-FFF2-40B4-BE49-F238E27FC236}">
                <a16:creationId xmlns="" xmlns:a16="http://schemas.microsoft.com/office/drawing/2014/main" id="{63D5CF38-A791-47AC-B271-B4237B9CB5D7}"/>
              </a:ext>
            </a:extLst>
          </p:cNvPr>
          <p:cNvSpPr/>
          <p:nvPr/>
        </p:nvSpPr>
        <p:spPr>
          <a:xfrm rot="10800000">
            <a:off x="1725516" y="5655467"/>
            <a:ext cx="231871" cy="207167"/>
          </a:xfrm>
          <a:prstGeom prst="arc">
            <a:avLst>
              <a:gd name="adj1" fmla="val 16200000"/>
              <a:gd name="adj2" fmla="val 5387837"/>
            </a:avLst>
          </a:prstGeom>
          <a:ln w="19050">
            <a:solidFill>
              <a:srgbClr val="A98A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38FEC6E5-6775-40B9-B448-424116AC33AA}"/>
              </a:ext>
            </a:extLst>
          </p:cNvPr>
          <p:cNvCxnSpPr>
            <a:cxnSpLocks/>
          </p:cNvCxnSpPr>
          <p:nvPr/>
        </p:nvCxnSpPr>
        <p:spPr>
          <a:xfrm>
            <a:off x="1829102" y="5865018"/>
            <a:ext cx="420904" cy="0"/>
          </a:xfrm>
          <a:prstGeom prst="line">
            <a:avLst/>
          </a:prstGeom>
          <a:ln w="19050">
            <a:solidFill>
              <a:srgbClr val="A98A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>
            <a:extLst>
              <a:ext uri="{FF2B5EF4-FFF2-40B4-BE49-F238E27FC236}">
                <a16:creationId xmlns="" xmlns:a16="http://schemas.microsoft.com/office/drawing/2014/main" id="{261E9E3E-2B8F-45BB-978A-5D3B90DC33F5}"/>
              </a:ext>
            </a:extLst>
          </p:cNvPr>
          <p:cNvSpPr txBox="1"/>
          <p:nvPr/>
        </p:nvSpPr>
        <p:spPr>
          <a:xfrm>
            <a:off x="5037385" y="5962620"/>
            <a:ext cx="2079264" cy="268493"/>
          </a:xfrm>
          <a:custGeom>
            <a:avLst/>
            <a:gdLst/>
            <a:ahLst/>
            <a:cxnLst/>
            <a:rect l="l" t="t" r="r" b="b"/>
            <a:pathLst>
              <a:path w="2079264" h="268493">
                <a:moveTo>
                  <a:pt x="969429" y="199976"/>
                </a:moveTo>
                <a:cubicBezTo>
                  <a:pt x="980939" y="200695"/>
                  <a:pt x="987053" y="207889"/>
                  <a:pt x="987772" y="221556"/>
                </a:cubicBezTo>
                <a:cubicBezTo>
                  <a:pt x="987053" y="233066"/>
                  <a:pt x="980939" y="239180"/>
                  <a:pt x="969429" y="239899"/>
                </a:cubicBezTo>
                <a:cubicBezTo>
                  <a:pt x="958639" y="239899"/>
                  <a:pt x="952885" y="233785"/>
                  <a:pt x="952165" y="221556"/>
                </a:cubicBezTo>
                <a:cubicBezTo>
                  <a:pt x="953604" y="208608"/>
                  <a:pt x="959359" y="201415"/>
                  <a:pt x="969429" y="199976"/>
                </a:cubicBezTo>
                <a:close/>
                <a:moveTo>
                  <a:pt x="1386446" y="160053"/>
                </a:moveTo>
                <a:lnTo>
                  <a:pt x="1408026" y="178396"/>
                </a:lnTo>
                <a:cubicBezTo>
                  <a:pt x="1408745" y="179835"/>
                  <a:pt x="1409105" y="180554"/>
                  <a:pt x="1409105" y="180554"/>
                </a:cubicBezTo>
                <a:cubicBezTo>
                  <a:pt x="1408386" y="181273"/>
                  <a:pt x="1407666" y="181633"/>
                  <a:pt x="1406947" y="181633"/>
                </a:cubicBezTo>
                <a:lnTo>
                  <a:pt x="1319548" y="183791"/>
                </a:lnTo>
                <a:cubicBezTo>
                  <a:pt x="1306600" y="183791"/>
                  <a:pt x="1295450" y="184870"/>
                  <a:pt x="1286098" y="187028"/>
                </a:cubicBezTo>
                <a:lnTo>
                  <a:pt x="1277466" y="178396"/>
                </a:lnTo>
                <a:lnTo>
                  <a:pt x="1371340" y="177317"/>
                </a:lnTo>
                <a:close/>
                <a:moveTo>
                  <a:pt x="969429" y="113656"/>
                </a:moveTo>
                <a:cubicBezTo>
                  <a:pt x="980939" y="114375"/>
                  <a:pt x="987053" y="121569"/>
                  <a:pt x="987772" y="135236"/>
                </a:cubicBezTo>
                <a:cubicBezTo>
                  <a:pt x="987053" y="148184"/>
                  <a:pt x="980939" y="155018"/>
                  <a:pt x="969429" y="155737"/>
                </a:cubicBezTo>
                <a:cubicBezTo>
                  <a:pt x="958639" y="155018"/>
                  <a:pt x="952885" y="148184"/>
                  <a:pt x="952165" y="135236"/>
                </a:cubicBezTo>
                <a:cubicBezTo>
                  <a:pt x="952885" y="121569"/>
                  <a:pt x="958639" y="114375"/>
                  <a:pt x="969429" y="113656"/>
                </a:cubicBezTo>
                <a:close/>
                <a:moveTo>
                  <a:pt x="3237" y="85602"/>
                </a:moveTo>
                <a:cubicBezTo>
                  <a:pt x="25537" y="94953"/>
                  <a:pt x="36686" y="104664"/>
                  <a:pt x="36686" y="114735"/>
                </a:cubicBezTo>
                <a:cubicBezTo>
                  <a:pt x="35248" y="121928"/>
                  <a:pt x="30212" y="126964"/>
                  <a:pt x="21580" y="129841"/>
                </a:cubicBezTo>
                <a:cubicBezTo>
                  <a:pt x="15826" y="130560"/>
                  <a:pt x="12229" y="128043"/>
                  <a:pt x="10790" y="122288"/>
                </a:cubicBezTo>
                <a:cubicBezTo>
                  <a:pt x="10071" y="107901"/>
                  <a:pt x="6474" y="96032"/>
                  <a:pt x="0" y="86681"/>
                </a:cubicBezTo>
                <a:cubicBezTo>
                  <a:pt x="0" y="85242"/>
                  <a:pt x="1079" y="84882"/>
                  <a:pt x="3237" y="85602"/>
                </a:cubicBezTo>
                <a:close/>
                <a:moveTo>
                  <a:pt x="1530744" y="82365"/>
                </a:moveTo>
                <a:cubicBezTo>
                  <a:pt x="1531283" y="82005"/>
                  <a:pt x="1531913" y="82005"/>
                  <a:pt x="1532632" y="82365"/>
                </a:cubicBezTo>
                <a:cubicBezTo>
                  <a:pt x="1553493" y="91716"/>
                  <a:pt x="1563923" y="101427"/>
                  <a:pt x="1563923" y="111498"/>
                </a:cubicBezTo>
                <a:cubicBezTo>
                  <a:pt x="1563204" y="119411"/>
                  <a:pt x="1558888" y="124446"/>
                  <a:pt x="1550975" y="126604"/>
                </a:cubicBezTo>
                <a:cubicBezTo>
                  <a:pt x="1544501" y="127323"/>
                  <a:pt x="1540905" y="124806"/>
                  <a:pt x="1540185" y="119051"/>
                </a:cubicBezTo>
                <a:cubicBezTo>
                  <a:pt x="1539466" y="105383"/>
                  <a:pt x="1535869" y="93874"/>
                  <a:pt x="1529395" y="84523"/>
                </a:cubicBezTo>
                <a:cubicBezTo>
                  <a:pt x="1529755" y="83444"/>
                  <a:pt x="1530204" y="82724"/>
                  <a:pt x="1530744" y="82365"/>
                </a:cubicBezTo>
                <a:close/>
                <a:moveTo>
                  <a:pt x="1962597" y="76970"/>
                </a:moveTo>
                <a:lnTo>
                  <a:pt x="1990651" y="88839"/>
                </a:lnTo>
                <a:cubicBezTo>
                  <a:pt x="1992089" y="89558"/>
                  <a:pt x="1992089" y="90637"/>
                  <a:pt x="1990651" y="92076"/>
                </a:cubicBezTo>
                <a:lnTo>
                  <a:pt x="1986335" y="101787"/>
                </a:lnTo>
                <a:lnTo>
                  <a:pt x="1980940" y="153579"/>
                </a:lnTo>
                <a:cubicBezTo>
                  <a:pt x="1994607" y="137034"/>
                  <a:pt x="2008275" y="118691"/>
                  <a:pt x="2021942" y="98550"/>
                </a:cubicBezTo>
                <a:lnTo>
                  <a:pt x="2044601" y="113656"/>
                </a:lnTo>
                <a:cubicBezTo>
                  <a:pt x="2046759" y="115814"/>
                  <a:pt x="2046399" y="117252"/>
                  <a:pt x="2043522" y="117972"/>
                </a:cubicBezTo>
                <a:lnTo>
                  <a:pt x="2039206" y="122288"/>
                </a:lnTo>
                <a:cubicBezTo>
                  <a:pt x="2016907" y="144587"/>
                  <a:pt x="1996765" y="162571"/>
                  <a:pt x="1978782" y="176238"/>
                </a:cubicBezTo>
                <a:lnTo>
                  <a:pt x="1975545" y="199976"/>
                </a:lnTo>
                <a:cubicBezTo>
                  <a:pt x="1974106" y="209327"/>
                  <a:pt x="1977703" y="214363"/>
                  <a:pt x="1986335" y="215082"/>
                </a:cubicBezTo>
                <a:cubicBezTo>
                  <a:pt x="1991370" y="215802"/>
                  <a:pt x="2000362" y="215802"/>
                  <a:pt x="2013310" y="215082"/>
                </a:cubicBezTo>
                <a:cubicBezTo>
                  <a:pt x="2027697" y="215082"/>
                  <a:pt x="2037767" y="214723"/>
                  <a:pt x="2043522" y="214003"/>
                </a:cubicBezTo>
                <a:cubicBezTo>
                  <a:pt x="2053593" y="213284"/>
                  <a:pt x="2060426" y="205371"/>
                  <a:pt x="2064023" y="190265"/>
                </a:cubicBezTo>
                <a:cubicBezTo>
                  <a:pt x="2066181" y="188107"/>
                  <a:pt x="2067620" y="188467"/>
                  <a:pt x="2068339" y="191344"/>
                </a:cubicBezTo>
                <a:cubicBezTo>
                  <a:pt x="2066900" y="205731"/>
                  <a:pt x="2068339" y="213643"/>
                  <a:pt x="2072655" y="215082"/>
                </a:cubicBezTo>
                <a:cubicBezTo>
                  <a:pt x="2082726" y="225153"/>
                  <a:pt x="2081287" y="233785"/>
                  <a:pt x="2068339" y="240978"/>
                </a:cubicBezTo>
                <a:cubicBezTo>
                  <a:pt x="2061146" y="243856"/>
                  <a:pt x="2049277" y="245654"/>
                  <a:pt x="2032732" y="246373"/>
                </a:cubicBezTo>
                <a:cubicBezTo>
                  <a:pt x="2015468" y="246373"/>
                  <a:pt x="2001441" y="245294"/>
                  <a:pt x="1990651" y="243136"/>
                </a:cubicBezTo>
                <a:cubicBezTo>
                  <a:pt x="1969071" y="237382"/>
                  <a:pt x="1958281" y="220118"/>
                  <a:pt x="1958281" y="191344"/>
                </a:cubicBezTo>
                <a:cubicBezTo>
                  <a:pt x="1929507" y="211485"/>
                  <a:pt x="1905050" y="226232"/>
                  <a:pt x="1884908" y="235583"/>
                </a:cubicBezTo>
                <a:cubicBezTo>
                  <a:pt x="1883470" y="236303"/>
                  <a:pt x="1882391" y="236303"/>
                  <a:pt x="1881671" y="235583"/>
                </a:cubicBezTo>
                <a:cubicBezTo>
                  <a:pt x="1880952" y="234145"/>
                  <a:pt x="1881312" y="233066"/>
                  <a:pt x="1882750" y="232346"/>
                </a:cubicBezTo>
                <a:cubicBezTo>
                  <a:pt x="1911524" y="215802"/>
                  <a:pt x="1936701" y="197099"/>
                  <a:pt x="1958281" y="176238"/>
                </a:cubicBezTo>
                <a:lnTo>
                  <a:pt x="1962597" y="119051"/>
                </a:lnTo>
                <a:close/>
                <a:moveTo>
                  <a:pt x="1602767" y="75891"/>
                </a:moveTo>
                <a:cubicBezTo>
                  <a:pt x="1604206" y="75891"/>
                  <a:pt x="1604566" y="76610"/>
                  <a:pt x="1603846" y="78049"/>
                </a:cubicBezTo>
                <a:lnTo>
                  <a:pt x="1567160" y="207529"/>
                </a:lnTo>
                <a:cubicBezTo>
                  <a:pt x="1564283" y="219039"/>
                  <a:pt x="1565362" y="228750"/>
                  <a:pt x="1570397" y="236662"/>
                </a:cubicBezTo>
                <a:cubicBezTo>
                  <a:pt x="1572555" y="240978"/>
                  <a:pt x="1572196" y="244935"/>
                  <a:pt x="1569318" y="248531"/>
                </a:cubicBezTo>
                <a:cubicBezTo>
                  <a:pt x="1565722" y="252847"/>
                  <a:pt x="1559248" y="255725"/>
                  <a:pt x="1549896" y="257163"/>
                </a:cubicBezTo>
                <a:cubicBezTo>
                  <a:pt x="1544861" y="257883"/>
                  <a:pt x="1542703" y="255725"/>
                  <a:pt x="1543422" y="250689"/>
                </a:cubicBezTo>
                <a:cubicBezTo>
                  <a:pt x="1543422" y="248531"/>
                  <a:pt x="1543782" y="245294"/>
                  <a:pt x="1544501" y="240978"/>
                </a:cubicBezTo>
                <a:cubicBezTo>
                  <a:pt x="1545221" y="235224"/>
                  <a:pt x="1545580" y="229109"/>
                  <a:pt x="1545580" y="222635"/>
                </a:cubicBezTo>
                <a:cubicBezTo>
                  <a:pt x="1545580" y="215442"/>
                  <a:pt x="1541984" y="210406"/>
                  <a:pt x="1534790" y="207529"/>
                </a:cubicBezTo>
                <a:cubicBezTo>
                  <a:pt x="1533352" y="206090"/>
                  <a:pt x="1533711" y="205371"/>
                  <a:pt x="1535869" y="205371"/>
                </a:cubicBezTo>
                <a:cubicBezTo>
                  <a:pt x="1543063" y="206090"/>
                  <a:pt x="1547738" y="203573"/>
                  <a:pt x="1549896" y="197818"/>
                </a:cubicBezTo>
                <a:lnTo>
                  <a:pt x="1600609" y="76970"/>
                </a:lnTo>
                <a:cubicBezTo>
                  <a:pt x="1601329" y="75531"/>
                  <a:pt x="1602048" y="75171"/>
                  <a:pt x="1602767" y="75891"/>
                </a:cubicBezTo>
                <a:close/>
                <a:moveTo>
                  <a:pt x="79847" y="65101"/>
                </a:moveTo>
                <a:cubicBezTo>
                  <a:pt x="80566" y="65820"/>
                  <a:pt x="80926" y="66539"/>
                  <a:pt x="80926" y="67259"/>
                </a:cubicBezTo>
                <a:lnTo>
                  <a:pt x="46397" y="201055"/>
                </a:lnTo>
                <a:cubicBezTo>
                  <a:pt x="42801" y="215442"/>
                  <a:pt x="43880" y="227311"/>
                  <a:pt x="49634" y="236662"/>
                </a:cubicBezTo>
                <a:cubicBezTo>
                  <a:pt x="51073" y="240978"/>
                  <a:pt x="50354" y="244935"/>
                  <a:pt x="47476" y="248531"/>
                </a:cubicBezTo>
                <a:cubicBezTo>
                  <a:pt x="42441" y="253567"/>
                  <a:pt x="35967" y="256444"/>
                  <a:pt x="28054" y="257163"/>
                </a:cubicBezTo>
                <a:cubicBezTo>
                  <a:pt x="23019" y="257883"/>
                  <a:pt x="20861" y="255365"/>
                  <a:pt x="21580" y="249610"/>
                </a:cubicBezTo>
                <a:cubicBezTo>
                  <a:pt x="21580" y="248172"/>
                  <a:pt x="21940" y="244935"/>
                  <a:pt x="22659" y="239899"/>
                </a:cubicBezTo>
                <a:cubicBezTo>
                  <a:pt x="22659" y="235583"/>
                  <a:pt x="22659" y="232706"/>
                  <a:pt x="22659" y="231267"/>
                </a:cubicBezTo>
                <a:cubicBezTo>
                  <a:pt x="21940" y="223355"/>
                  <a:pt x="17264" y="217960"/>
                  <a:pt x="8632" y="215082"/>
                </a:cubicBezTo>
                <a:cubicBezTo>
                  <a:pt x="7194" y="213643"/>
                  <a:pt x="7553" y="212924"/>
                  <a:pt x="9711" y="212924"/>
                </a:cubicBezTo>
                <a:cubicBezTo>
                  <a:pt x="19063" y="213643"/>
                  <a:pt x="24458" y="211126"/>
                  <a:pt x="25896" y="205371"/>
                </a:cubicBezTo>
                <a:lnTo>
                  <a:pt x="77689" y="67259"/>
                </a:lnTo>
                <a:cubicBezTo>
                  <a:pt x="78408" y="66539"/>
                  <a:pt x="79127" y="65820"/>
                  <a:pt x="79847" y="65101"/>
                </a:cubicBezTo>
                <a:close/>
                <a:moveTo>
                  <a:pt x="1300125" y="58627"/>
                </a:moveTo>
                <a:cubicBezTo>
                  <a:pt x="1300845" y="58627"/>
                  <a:pt x="1301204" y="59346"/>
                  <a:pt x="1301204" y="60785"/>
                </a:cubicBezTo>
                <a:lnTo>
                  <a:pt x="1266676" y="184870"/>
                </a:lnTo>
                <a:cubicBezTo>
                  <a:pt x="1262360" y="196379"/>
                  <a:pt x="1262001" y="208968"/>
                  <a:pt x="1265597" y="222635"/>
                </a:cubicBezTo>
                <a:cubicBezTo>
                  <a:pt x="1269194" y="229109"/>
                  <a:pt x="1269194" y="233785"/>
                  <a:pt x="1265597" y="236662"/>
                </a:cubicBezTo>
                <a:cubicBezTo>
                  <a:pt x="1258404" y="243136"/>
                  <a:pt x="1250851" y="246014"/>
                  <a:pt x="1242938" y="245294"/>
                </a:cubicBezTo>
                <a:cubicBezTo>
                  <a:pt x="1236464" y="244575"/>
                  <a:pt x="1234306" y="240619"/>
                  <a:pt x="1236464" y="233425"/>
                </a:cubicBezTo>
                <a:cubicBezTo>
                  <a:pt x="1238622" y="227671"/>
                  <a:pt x="1239701" y="220477"/>
                  <a:pt x="1239701" y="211845"/>
                </a:cubicBezTo>
                <a:cubicBezTo>
                  <a:pt x="1240421" y="204652"/>
                  <a:pt x="1236464" y="199257"/>
                  <a:pt x="1227832" y="195660"/>
                </a:cubicBezTo>
                <a:cubicBezTo>
                  <a:pt x="1226394" y="193502"/>
                  <a:pt x="1226753" y="192423"/>
                  <a:pt x="1228911" y="192423"/>
                </a:cubicBezTo>
                <a:cubicBezTo>
                  <a:pt x="1237543" y="194581"/>
                  <a:pt x="1242938" y="192783"/>
                  <a:pt x="1245096" y="187028"/>
                </a:cubicBezTo>
                <a:lnTo>
                  <a:pt x="1297967" y="59706"/>
                </a:lnTo>
                <a:cubicBezTo>
                  <a:pt x="1298687" y="58986"/>
                  <a:pt x="1299406" y="58627"/>
                  <a:pt x="1300125" y="58627"/>
                </a:cubicBezTo>
                <a:close/>
                <a:moveTo>
                  <a:pt x="1750591" y="48916"/>
                </a:moveTo>
                <a:lnTo>
                  <a:pt x="1770013" y="65101"/>
                </a:lnTo>
                <a:cubicBezTo>
                  <a:pt x="1771452" y="65820"/>
                  <a:pt x="1771092" y="66899"/>
                  <a:pt x="1768934" y="68338"/>
                </a:cubicBezTo>
                <a:lnTo>
                  <a:pt x="1679377" y="68338"/>
                </a:lnTo>
                <a:lnTo>
                  <a:pt x="1695562" y="74812"/>
                </a:lnTo>
                <a:cubicBezTo>
                  <a:pt x="1697720" y="75531"/>
                  <a:pt x="1698439" y="76970"/>
                  <a:pt x="1697720" y="79128"/>
                </a:cubicBezTo>
                <a:lnTo>
                  <a:pt x="1696641" y="92076"/>
                </a:lnTo>
                <a:lnTo>
                  <a:pt x="1696641" y="146026"/>
                </a:lnTo>
                <a:lnTo>
                  <a:pt x="1723616" y="144947"/>
                </a:lnTo>
                <a:lnTo>
                  <a:pt x="1737643" y="130920"/>
                </a:lnTo>
                <a:lnTo>
                  <a:pt x="1755986" y="148184"/>
                </a:lnTo>
                <a:cubicBezTo>
                  <a:pt x="1757425" y="149623"/>
                  <a:pt x="1757065" y="150342"/>
                  <a:pt x="1754907" y="150342"/>
                </a:cubicBezTo>
                <a:lnTo>
                  <a:pt x="1696641" y="152500"/>
                </a:lnTo>
                <a:lnTo>
                  <a:pt x="1696641" y="237741"/>
                </a:lnTo>
                <a:lnTo>
                  <a:pt x="1745196" y="237741"/>
                </a:lnTo>
                <a:lnTo>
                  <a:pt x="1761381" y="222635"/>
                </a:lnTo>
                <a:lnTo>
                  <a:pt x="1781882" y="239899"/>
                </a:lnTo>
                <a:cubicBezTo>
                  <a:pt x="1783321" y="241338"/>
                  <a:pt x="1782961" y="242417"/>
                  <a:pt x="1780803" y="243136"/>
                </a:cubicBezTo>
                <a:lnTo>
                  <a:pt x="1625427" y="244215"/>
                </a:lnTo>
                <a:cubicBezTo>
                  <a:pt x="1613198" y="244215"/>
                  <a:pt x="1603487" y="245294"/>
                  <a:pt x="1596293" y="247452"/>
                </a:cubicBezTo>
                <a:lnTo>
                  <a:pt x="1587661" y="237741"/>
                </a:lnTo>
                <a:lnTo>
                  <a:pt x="1669666" y="237741"/>
                </a:lnTo>
                <a:lnTo>
                  <a:pt x="1669666" y="152500"/>
                </a:lnTo>
                <a:lnTo>
                  <a:pt x="1654560" y="152500"/>
                </a:lnTo>
                <a:cubicBezTo>
                  <a:pt x="1641612" y="152500"/>
                  <a:pt x="1631541" y="153579"/>
                  <a:pt x="1624348" y="155737"/>
                </a:cubicBezTo>
                <a:lnTo>
                  <a:pt x="1616795" y="147105"/>
                </a:lnTo>
                <a:lnTo>
                  <a:pt x="1669666" y="146026"/>
                </a:lnTo>
                <a:lnTo>
                  <a:pt x="1670745" y="109340"/>
                </a:lnTo>
                <a:cubicBezTo>
                  <a:pt x="1670745" y="92795"/>
                  <a:pt x="1670025" y="79487"/>
                  <a:pt x="1668587" y="69417"/>
                </a:cubicBezTo>
                <a:lnTo>
                  <a:pt x="1641612" y="69417"/>
                </a:lnTo>
                <a:cubicBezTo>
                  <a:pt x="1626506" y="69417"/>
                  <a:pt x="1616795" y="70136"/>
                  <a:pt x="1612479" y="71575"/>
                </a:cubicBezTo>
                <a:lnTo>
                  <a:pt x="1603846" y="64022"/>
                </a:lnTo>
                <a:lnTo>
                  <a:pt x="1737643" y="62943"/>
                </a:lnTo>
                <a:close/>
                <a:moveTo>
                  <a:pt x="1241859" y="18703"/>
                </a:moveTo>
                <a:cubicBezTo>
                  <a:pt x="1265597" y="29494"/>
                  <a:pt x="1277466" y="39924"/>
                  <a:pt x="1277466" y="49995"/>
                </a:cubicBezTo>
                <a:cubicBezTo>
                  <a:pt x="1276028" y="57188"/>
                  <a:pt x="1270992" y="62943"/>
                  <a:pt x="1262360" y="67259"/>
                </a:cubicBezTo>
                <a:cubicBezTo>
                  <a:pt x="1257325" y="68697"/>
                  <a:pt x="1253369" y="66539"/>
                  <a:pt x="1250491" y="60785"/>
                </a:cubicBezTo>
                <a:cubicBezTo>
                  <a:pt x="1249772" y="42082"/>
                  <a:pt x="1245816" y="28774"/>
                  <a:pt x="1238622" y="20861"/>
                </a:cubicBezTo>
                <a:cubicBezTo>
                  <a:pt x="1238622" y="19423"/>
                  <a:pt x="1239701" y="18703"/>
                  <a:pt x="1241859" y="18703"/>
                </a:cubicBezTo>
                <a:close/>
                <a:moveTo>
                  <a:pt x="1973387" y="16545"/>
                </a:moveTo>
                <a:cubicBezTo>
                  <a:pt x="1999283" y="23019"/>
                  <a:pt x="2012591" y="29853"/>
                  <a:pt x="2013310" y="37047"/>
                </a:cubicBezTo>
                <a:cubicBezTo>
                  <a:pt x="2013310" y="43521"/>
                  <a:pt x="2009713" y="50354"/>
                  <a:pt x="2002520" y="57548"/>
                </a:cubicBezTo>
                <a:cubicBezTo>
                  <a:pt x="1996765" y="60425"/>
                  <a:pt x="1993168" y="59346"/>
                  <a:pt x="1991730" y="54311"/>
                </a:cubicBezTo>
                <a:cubicBezTo>
                  <a:pt x="1987414" y="37766"/>
                  <a:pt x="1980940" y="25897"/>
                  <a:pt x="1972308" y="18703"/>
                </a:cubicBezTo>
                <a:cubicBezTo>
                  <a:pt x="1971588" y="17265"/>
                  <a:pt x="1971948" y="16545"/>
                  <a:pt x="1973387" y="16545"/>
                </a:cubicBezTo>
                <a:close/>
                <a:moveTo>
                  <a:pt x="1561765" y="15466"/>
                </a:moveTo>
                <a:cubicBezTo>
                  <a:pt x="1585503" y="23379"/>
                  <a:pt x="1597732" y="32011"/>
                  <a:pt x="1598451" y="41363"/>
                </a:cubicBezTo>
                <a:cubicBezTo>
                  <a:pt x="1599171" y="49995"/>
                  <a:pt x="1595214" y="56469"/>
                  <a:pt x="1586582" y="60785"/>
                </a:cubicBezTo>
                <a:cubicBezTo>
                  <a:pt x="1580828" y="62223"/>
                  <a:pt x="1576871" y="60425"/>
                  <a:pt x="1574713" y="55390"/>
                </a:cubicBezTo>
                <a:cubicBezTo>
                  <a:pt x="1571836" y="38845"/>
                  <a:pt x="1566801" y="26616"/>
                  <a:pt x="1559607" y="18703"/>
                </a:cubicBezTo>
                <a:cubicBezTo>
                  <a:pt x="1558888" y="16545"/>
                  <a:pt x="1559607" y="15466"/>
                  <a:pt x="1561765" y="15466"/>
                </a:cubicBezTo>
                <a:close/>
                <a:moveTo>
                  <a:pt x="28054" y="15466"/>
                </a:moveTo>
                <a:cubicBezTo>
                  <a:pt x="53950" y="22660"/>
                  <a:pt x="67258" y="30932"/>
                  <a:pt x="67978" y="40284"/>
                </a:cubicBezTo>
                <a:cubicBezTo>
                  <a:pt x="67978" y="48916"/>
                  <a:pt x="62942" y="55390"/>
                  <a:pt x="52871" y="59706"/>
                </a:cubicBezTo>
                <a:cubicBezTo>
                  <a:pt x="47117" y="62583"/>
                  <a:pt x="43880" y="61144"/>
                  <a:pt x="43160" y="55390"/>
                </a:cubicBezTo>
                <a:cubicBezTo>
                  <a:pt x="38844" y="38126"/>
                  <a:pt x="33090" y="25897"/>
                  <a:pt x="25896" y="18703"/>
                </a:cubicBezTo>
                <a:cubicBezTo>
                  <a:pt x="25896" y="18703"/>
                  <a:pt x="25896" y="18344"/>
                  <a:pt x="25896" y="17624"/>
                </a:cubicBezTo>
                <a:cubicBezTo>
                  <a:pt x="25177" y="16186"/>
                  <a:pt x="25896" y="15466"/>
                  <a:pt x="28054" y="15466"/>
                </a:cubicBezTo>
                <a:close/>
                <a:moveTo>
                  <a:pt x="90637" y="12229"/>
                </a:moveTo>
                <a:lnTo>
                  <a:pt x="119770" y="28415"/>
                </a:lnTo>
                <a:lnTo>
                  <a:pt x="116533" y="39205"/>
                </a:lnTo>
                <a:lnTo>
                  <a:pt x="114375" y="229109"/>
                </a:lnTo>
                <a:lnTo>
                  <a:pt x="216880" y="225872"/>
                </a:lnTo>
                <a:lnTo>
                  <a:pt x="234144" y="207529"/>
                </a:lnTo>
                <a:lnTo>
                  <a:pt x="254645" y="226951"/>
                </a:lnTo>
                <a:cubicBezTo>
                  <a:pt x="256084" y="229109"/>
                  <a:pt x="256084" y="230188"/>
                  <a:pt x="254645" y="230188"/>
                </a:cubicBezTo>
                <a:lnTo>
                  <a:pt x="114375" y="232346"/>
                </a:lnTo>
                <a:cubicBezTo>
                  <a:pt x="110059" y="244575"/>
                  <a:pt x="103225" y="254646"/>
                  <a:pt x="93874" y="262558"/>
                </a:cubicBezTo>
                <a:cubicBezTo>
                  <a:pt x="90277" y="263997"/>
                  <a:pt x="88119" y="263278"/>
                  <a:pt x="87400" y="260400"/>
                </a:cubicBezTo>
                <a:lnTo>
                  <a:pt x="89558" y="197818"/>
                </a:lnTo>
                <a:lnTo>
                  <a:pt x="91716" y="61864"/>
                </a:lnTo>
                <a:cubicBezTo>
                  <a:pt x="91716" y="43161"/>
                  <a:pt x="90996" y="26976"/>
                  <a:pt x="89558" y="13308"/>
                </a:cubicBezTo>
                <a:cubicBezTo>
                  <a:pt x="89558" y="12589"/>
                  <a:pt x="89917" y="12229"/>
                  <a:pt x="90637" y="12229"/>
                </a:cubicBezTo>
                <a:close/>
                <a:moveTo>
                  <a:pt x="224433" y="8992"/>
                </a:moveTo>
                <a:lnTo>
                  <a:pt x="244934" y="27336"/>
                </a:lnTo>
                <a:cubicBezTo>
                  <a:pt x="246373" y="29494"/>
                  <a:pt x="246013" y="30573"/>
                  <a:pt x="243855" y="30573"/>
                </a:cubicBezTo>
                <a:lnTo>
                  <a:pt x="125165" y="32731"/>
                </a:lnTo>
                <a:lnTo>
                  <a:pt x="125165" y="27336"/>
                </a:lnTo>
                <a:lnTo>
                  <a:pt x="209327" y="26257"/>
                </a:lnTo>
                <a:close/>
                <a:moveTo>
                  <a:pt x="415938" y="7913"/>
                </a:moveTo>
                <a:lnTo>
                  <a:pt x="437518" y="17624"/>
                </a:lnTo>
                <a:cubicBezTo>
                  <a:pt x="438956" y="17624"/>
                  <a:pt x="439676" y="19423"/>
                  <a:pt x="439676" y="23019"/>
                </a:cubicBezTo>
                <a:lnTo>
                  <a:pt x="489310" y="19782"/>
                </a:lnTo>
                <a:lnTo>
                  <a:pt x="497942" y="7913"/>
                </a:lnTo>
                <a:lnTo>
                  <a:pt x="521680" y="19782"/>
                </a:lnTo>
                <a:cubicBezTo>
                  <a:pt x="523119" y="21221"/>
                  <a:pt x="523119" y="22300"/>
                  <a:pt x="521680" y="23019"/>
                </a:cubicBezTo>
                <a:lnTo>
                  <a:pt x="515206" y="33810"/>
                </a:lnTo>
                <a:lnTo>
                  <a:pt x="515206" y="49995"/>
                </a:lnTo>
                <a:lnTo>
                  <a:pt x="515206" y="64022"/>
                </a:lnTo>
                <a:cubicBezTo>
                  <a:pt x="514487" y="79128"/>
                  <a:pt x="505495" y="91716"/>
                  <a:pt x="488231" y="101787"/>
                </a:cubicBezTo>
                <a:cubicBezTo>
                  <a:pt x="486792" y="101787"/>
                  <a:pt x="486073" y="101067"/>
                  <a:pt x="486073" y="99629"/>
                </a:cubicBezTo>
                <a:cubicBezTo>
                  <a:pt x="486073" y="91716"/>
                  <a:pt x="482836" y="86321"/>
                  <a:pt x="476362" y="83444"/>
                </a:cubicBezTo>
                <a:cubicBezTo>
                  <a:pt x="474204" y="81286"/>
                  <a:pt x="474564" y="79847"/>
                  <a:pt x="477441" y="79128"/>
                </a:cubicBezTo>
                <a:cubicBezTo>
                  <a:pt x="486073" y="79847"/>
                  <a:pt x="490389" y="77329"/>
                  <a:pt x="490389" y="71575"/>
                </a:cubicBezTo>
                <a:lnTo>
                  <a:pt x="490389" y="26257"/>
                </a:lnTo>
                <a:lnTo>
                  <a:pt x="439676" y="28415"/>
                </a:lnTo>
                <a:lnTo>
                  <a:pt x="438597" y="44600"/>
                </a:lnTo>
                <a:lnTo>
                  <a:pt x="438597" y="116893"/>
                </a:lnTo>
                <a:lnTo>
                  <a:pt x="502258" y="113656"/>
                </a:lnTo>
                <a:lnTo>
                  <a:pt x="513048" y="101787"/>
                </a:lnTo>
                <a:lnTo>
                  <a:pt x="535707" y="115814"/>
                </a:lnTo>
                <a:cubicBezTo>
                  <a:pt x="537146" y="116533"/>
                  <a:pt x="537146" y="117612"/>
                  <a:pt x="535707" y="119051"/>
                </a:cubicBezTo>
                <a:lnTo>
                  <a:pt x="528154" y="126604"/>
                </a:lnTo>
                <a:cubicBezTo>
                  <a:pt x="518803" y="153939"/>
                  <a:pt x="506934" y="176957"/>
                  <a:pt x="492547" y="195660"/>
                </a:cubicBezTo>
                <a:cubicBezTo>
                  <a:pt x="506214" y="208608"/>
                  <a:pt x="527794" y="221197"/>
                  <a:pt x="557287" y="233425"/>
                </a:cubicBezTo>
                <a:cubicBezTo>
                  <a:pt x="558726" y="234864"/>
                  <a:pt x="558726" y="235943"/>
                  <a:pt x="557287" y="236662"/>
                </a:cubicBezTo>
                <a:cubicBezTo>
                  <a:pt x="545058" y="236662"/>
                  <a:pt x="534628" y="242417"/>
                  <a:pt x="525996" y="253926"/>
                </a:cubicBezTo>
                <a:cubicBezTo>
                  <a:pt x="503697" y="237382"/>
                  <a:pt x="488591" y="223355"/>
                  <a:pt x="480678" y="211845"/>
                </a:cubicBezTo>
                <a:cubicBezTo>
                  <a:pt x="469169" y="225513"/>
                  <a:pt x="450466" y="243856"/>
                  <a:pt x="424570" y="266874"/>
                </a:cubicBezTo>
                <a:cubicBezTo>
                  <a:pt x="423131" y="267594"/>
                  <a:pt x="422052" y="267594"/>
                  <a:pt x="421333" y="266874"/>
                </a:cubicBezTo>
                <a:cubicBezTo>
                  <a:pt x="420613" y="266155"/>
                  <a:pt x="420613" y="265076"/>
                  <a:pt x="421333" y="263637"/>
                </a:cubicBezTo>
                <a:cubicBezTo>
                  <a:pt x="442913" y="244215"/>
                  <a:pt x="459817" y="222995"/>
                  <a:pt x="472046" y="199976"/>
                </a:cubicBezTo>
                <a:cubicBezTo>
                  <a:pt x="463414" y="184870"/>
                  <a:pt x="456220" y="161851"/>
                  <a:pt x="450466" y="130920"/>
                </a:cubicBezTo>
                <a:lnTo>
                  <a:pt x="453703" y="130920"/>
                </a:lnTo>
                <a:cubicBezTo>
                  <a:pt x="458738" y="151061"/>
                  <a:pt x="467730" y="168685"/>
                  <a:pt x="480678" y="183791"/>
                </a:cubicBezTo>
                <a:cubicBezTo>
                  <a:pt x="490749" y="161492"/>
                  <a:pt x="497942" y="139912"/>
                  <a:pt x="502258" y="119051"/>
                </a:cubicBezTo>
                <a:lnTo>
                  <a:pt x="461256" y="122288"/>
                </a:lnTo>
                <a:lnTo>
                  <a:pt x="443992" y="123367"/>
                </a:lnTo>
                <a:lnTo>
                  <a:pt x="438597" y="120130"/>
                </a:lnTo>
                <a:lnTo>
                  <a:pt x="438597" y="166527"/>
                </a:lnTo>
                <a:lnTo>
                  <a:pt x="438597" y="210766"/>
                </a:lnTo>
                <a:cubicBezTo>
                  <a:pt x="438597" y="225872"/>
                  <a:pt x="433561" y="240259"/>
                  <a:pt x="423491" y="253926"/>
                </a:cubicBezTo>
                <a:cubicBezTo>
                  <a:pt x="419894" y="255365"/>
                  <a:pt x="417376" y="253567"/>
                  <a:pt x="415938" y="248531"/>
                </a:cubicBezTo>
                <a:lnTo>
                  <a:pt x="417017" y="188107"/>
                </a:lnTo>
                <a:lnTo>
                  <a:pt x="418096" y="54311"/>
                </a:lnTo>
                <a:cubicBezTo>
                  <a:pt x="418815" y="34889"/>
                  <a:pt x="418096" y="19423"/>
                  <a:pt x="415938" y="7913"/>
                </a:cubicBezTo>
                <a:close/>
                <a:moveTo>
                  <a:pt x="1658876" y="6834"/>
                </a:moveTo>
                <a:cubicBezTo>
                  <a:pt x="1684052" y="16186"/>
                  <a:pt x="1696641" y="25897"/>
                  <a:pt x="1696641" y="35968"/>
                </a:cubicBezTo>
                <a:cubicBezTo>
                  <a:pt x="1694483" y="44600"/>
                  <a:pt x="1689088" y="50354"/>
                  <a:pt x="1680456" y="53232"/>
                </a:cubicBezTo>
                <a:cubicBezTo>
                  <a:pt x="1674701" y="53951"/>
                  <a:pt x="1671104" y="51793"/>
                  <a:pt x="1669666" y="46758"/>
                </a:cubicBezTo>
                <a:cubicBezTo>
                  <a:pt x="1666788" y="28055"/>
                  <a:pt x="1662832" y="15466"/>
                  <a:pt x="1657797" y="8992"/>
                </a:cubicBezTo>
                <a:cubicBezTo>
                  <a:pt x="1656358" y="7554"/>
                  <a:pt x="1656718" y="6834"/>
                  <a:pt x="1658876" y="6834"/>
                </a:cubicBezTo>
                <a:close/>
                <a:moveTo>
                  <a:pt x="709948" y="6834"/>
                </a:moveTo>
                <a:cubicBezTo>
                  <a:pt x="710667" y="6115"/>
                  <a:pt x="711746" y="6115"/>
                  <a:pt x="713185" y="6834"/>
                </a:cubicBezTo>
                <a:lnTo>
                  <a:pt x="745555" y="24098"/>
                </a:lnTo>
                <a:cubicBezTo>
                  <a:pt x="747713" y="25537"/>
                  <a:pt x="747713" y="26976"/>
                  <a:pt x="745555" y="28415"/>
                </a:cubicBezTo>
                <a:lnTo>
                  <a:pt x="742318" y="31652"/>
                </a:lnTo>
                <a:cubicBezTo>
                  <a:pt x="739440" y="117252"/>
                  <a:pt x="781522" y="182712"/>
                  <a:pt x="868561" y="228030"/>
                </a:cubicBezTo>
                <a:cubicBezTo>
                  <a:pt x="870719" y="229469"/>
                  <a:pt x="870360" y="230908"/>
                  <a:pt x="867482" y="232346"/>
                </a:cubicBezTo>
                <a:cubicBezTo>
                  <a:pt x="856692" y="230908"/>
                  <a:pt x="843744" y="235583"/>
                  <a:pt x="828638" y="246373"/>
                </a:cubicBezTo>
                <a:cubicBezTo>
                  <a:pt x="794110" y="221197"/>
                  <a:pt x="770372" y="193502"/>
                  <a:pt x="757424" y="163290"/>
                </a:cubicBezTo>
                <a:cubicBezTo>
                  <a:pt x="745195" y="138113"/>
                  <a:pt x="738002" y="95313"/>
                  <a:pt x="735844" y="34889"/>
                </a:cubicBezTo>
                <a:lnTo>
                  <a:pt x="733686" y="35968"/>
                </a:lnTo>
                <a:cubicBezTo>
                  <a:pt x="731528" y="135955"/>
                  <a:pt x="688008" y="211126"/>
                  <a:pt x="603126" y="261479"/>
                </a:cubicBezTo>
                <a:cubicBezTo>
                  <a:pt x="601688" y="262199"/>
                  <a:pt x="600609" y="262199"/>
                  <a:pt x="599889" y="261479"/>
                </a:cubicBezTo>
                <a:cubicBezTo>
                  <a:pt x="599889" y="260041"/>
                  <a:pt x="600249" y="258962"/>
                  <a:pt x="600968" y="258242"/>
                </a:cubicBezTo>
                <a:cubicBezTo>
                  <a:pt x="644128" y="225153"/>
                  <a:pt x="672542" y="192063"/>
                  <a:pt x="686210" y="158974"/>
                </a:cubicBezTo>
                <a:cubicBezTo>
                  <a:pt x="701316" y="125885"/>
                  <a:pt x="709228" y="76250"/>
                  <a:pt x="709948" y="10071"/>
                </a:cubicBezTo>
                <a:cubicBezTo>
                  <a:pt x="709948" y="7913"/>
                  <a:pt x="709948" y="6834"/>
                  <a:pt x="709948" y="6834"/>
                </a:cubicBezTo>
                <a:close/>
                <a:moveTo>
                  <a:pt x="357132" y="4676"/>
                </a:moveTo>
                <a:cubicBezTo>
                  <a:pt x="357492" y="4317"/>
                  <a:pt x="358031" y="4317"/>
                  <a:pt x="358750" y="4676"/>
                </a:cubicBezTo>
                <a:lnTo>
                  <a:pt x="384647" y="14387"/>
                </a:lnTo>
                <a:cubicBezTo>
                  <a:pt x="386085" y="15107"/>
                  <a:pt x="386085" y="16186"/>
                  <a:pt x="384647" y="17624"/>
                </a:cubicBezTo>
                <a:lnTo>
                  <a:pt x="380331" y="26257"/>
                </a:lnTo>
                <a:lnTo>
                  <a:pt x="380331" y="66180"/>
                </a:lnTo>
                <a:lnTo>
                  <a:pt x="385726" y="65101"/>
                </a:lnTo>
                <a:lnTo>
                  <a:pt x="398674" y="52153"/>
                </a:lnTo>
                <a:lnTo>
                  <a:pt x="414859" y="66180"/>
                </a:lnTo>
                <a:cubicBezTo>
                  <a:pt x="416297" y="68338"/>
                  <a:pt x="415938" y="69776"/>
                  <a:pt x="413780" y="70496"/>
                </a:cubicBezTo>
                <a:lnTo>
                  <a:pt x="379252" y="72654"/>
                </a:lnTo>
                <a:lnTo>
                  <a:pt x="379252" y="124446"/>
                </a:lnTo>
                <a:cubicBezTo>
                  <a:pt x="389322" y="120130"/>
                  <a:pt x="399033" y="116173"/>
                  <a:pt x="408385" y="112577"/>
                </a:cubicBezTo>
                <a:cubicBezTo>
                  <a:pt x="411262" y="111857"/>
                  <a:pt x="411622" y="112577"/>
                  <a:pt x="409464" y="114735"/>
                </a:cubicBezTo>
                <a:cubicBezTo>
                  <a:pt x="402990" y="119051"/>
                  <a:pt x="393998" y="125165"/>
                  <a:pt x="382489" y="133078"/>
                </a:cubicBezTo>
                <a:cubicBezTo>
                  <a:pt x="381050" y="134517"/>
                  <a:pt x="379971" y="135596"/>
                  <a:pt x="379252" y="136315"/>
                </a:cubicBezTo>
                <a:lnTo>
                  <a:pt x="378173" y="163290"/>
                </a:lnTo>
                <a:lnTo>
                  <a:pt x="379252" y="209687"/>
                </a:lnTo>
                <a:cubicBezTo>
                  <a:pt x="379252" y="229109"/>
                  <a:pt x="368821" y="244935"/>
                  <a:pt x="347960" y="257163"/>
                </a:cubicBezTo>
                <a:cubicBezTo>
                  <a:pt x="345083" y="258602"/>
                  <a:pt x="343644" y="257523"/>
                  <a:pt x="343644" y="253926"/>
                </a:cubicBezTo>
                <a:cubicBezTo>
                  <a:pt x="343644" y="244575"/>
                  <a:pt x="340767" y="237741"/>
                  <a:pt x="335012" y="233425"/>
                </a:cubicBezTo>
                <a:cubicBezTo>
                  <a:pt x="333574" y="231987"/>
                  <a:pt x="333933" y="231627"/>
                  <a:pt x="336091" y="232346"/>
                </a:cubicBezTo>
                <a:cubicBezTo>
                  <a:pt x="351917" y="233066"/>
                  <a:pt x="358750" y="229109"/>
                  <a:pt x="356592" y="220477"/>
                </a:cubicBezTo>
                <a:lnTo>
                  <a:pt x="356592" y="152500"/>
                </a:lnTo>
                <a:cubicBezTo>
                  <a:pt x="342206" y="163290"/>
                  <a:pt x="331775" y="171562"/>
                  <a:pt x="325301" y="177317"/>
                </a:cubicBezTo>
                <a:cubicBezTo>
                  <a:pt x="323143" y="179475"/>
                  <a:pt x="321705" y="179475"/>
                  <a:pt x="320985" y="177317"/>
                </a:cubicBezTo>
                <a:lnTo>
                  <a:pt x="312353" y="149263"/>
                </a:lnTo>
                <a:cubicBezTo>
                  <a:pt x="312353" y="147824"/>
                  <a:pt x="312713" y="147105"/>
                  <a:pt x="313432" y="147105"/>
                </a:cubicBezTo>
                <a:cubicBezTo>
                  <a:pt x="315590" y="146386"/>
                  <a:pt x="319547" y="145307"/>
                  <a:pt x="325301" y="143868"/>
                </a:cubicBezTo>
                <a:cubicBezTo>
                  <a:pt x="338249" y="139552"/>
                  <a:pt x="348680" y="135955"/>
                  <a:pt x="356592" y="133078"/>
                </a:cubicBezTo>
                <a:lnTo>
                  <a:pt x="357671" y="74812"/>
                </a:lnTo>
                <a:lnTo>
                  <a:pt x="350118" y="74812"/>
                </a:lnTo>
                <a:cubicBezTo>
                  <a:pt x="342925" y="75531"/>
                  <a:pt x="335012" y="76250"/>
                  <a:pt x="326380" y="76970"/>
                </a:cubicBezTo>
                <a:cubicBezTo>
                  <a:pt x="324222" y="77689"/>
                  <a:pt x="322424" y="78049"/>
                  <a:pt x="320985" y="78049"/>
                </a:cubicBezTo>
                <a:lnTo>
                  <a:pt x="313432" y="69417"/>
                </a:lnTo>
                <a:lnTo>
                  <a:pt x="357671" y="67259"/>
                </a:lnTo>
                <a:lnTo>
                  <a:pt x="357671" y="59706"/>
                </a:lnTo>
                <a:cubicBezTo>
                  <a:pt x="357671" y="50354"/>
                  <a:pt x="357312" y="38126"/>
                  <a:pt x="356592" y="23019"/>
                </a:cubicBezTo>
                <a:cubicBezTo>
                  <a:pt x="356592" y="15107"/>
                  <a:pt x="356592" y="9712"/>
                  <a:pt x="356592" y="6834"/>
                </a:cubicBezTo>
                <a:cubicBezTo>
                  <a:pt x="356592" y="5755"/>
                  <a:pt x="356772" y="5036"/>
                  <a:pt x="357132" y="4676"/>
                </a:cubicBezTo>
                <a:close/>
                <a:moveTo>
                  <a:pt x="1400473" y="3597"/>
                </a:moveTo>
                <a:lnTo>
                  <a:pt x="1423132" y="17624"/>
                </a:lnTo>
                <a:cubicBezTo>
                  <a:pt x="1424571" y="18344"/>
                  <a:pt x="1424571" y="19423"/>
                  <a:pt x="1423132" y="20861"/>
                </a:cubicBezTo>
                <a:lnTo>
                  <a:pt x="1415579" y="30573"/>
                </a:lnTo>
                <a:lnTo>
                  <a:pt x="1408026" y="120130"/>
                </a:lnTo>
                <a:lnTo>
                  <a:pt x="1425290" y="120130"/>
                </a:lnTo>
                <a:lnTo>
                  <a:pt x="1437159" y="106103"/>
                </a:lnTo>
                <a:lnTo>
                  <a:pt x="1459818" y="120130"/>
                </a:lnTo>
                <a:cubicBezTo>
                  <a:pt x="1461257" y="120849"/>
                  <a:pt x="1461257" y="121928"/>
                  <a:pt x="1459818" y="123367"/>
                </a:cubicBezTo>
                <a:lnTo>
                  <a:pt x="1453344" y="133078"/>
                </a:lnTo>
                <a:cubicBezTo>
                  <a:pt x="1449028" y="179115"/>
                  <a:pt x="1443993" y="210406"/>
                  <a:pt x="1438238" y="226951"/>
                </a:cubicBezTo>
                <a:cubicBezTo>
                  <a:pt x="1431764" y="241338"/>
                  <a:pt x="1417377" y="253207"/>
                  <a:pt x="1395078" y="262558"/>
                </a:cubicBezTo>
                <a:cubicBezTo>
                  <a:pt x="1393639" y="263278"/>
                  <a:pt x="1392560" y="263278"/>
                  <a:pt x="1391841" y="262558"/>
                </a:cubicBezTo>
                <a:cubicBezTo>
                  <a:pt x="1391122" y="261839"/>
                  <a:pt x="1391122" y="260760"/>
                  <a:pt x="1391841" y="259321"/>
                </a:cubicBezTo>
                <a:cubicBezTo>
                  <a:pt x="1393280" y="248531"/>
                  <a:pt x="1390043" y="240619"/>
                  <a:pt x="1382130" y="235583"/>
                </a:cubicBezTo>
                <a:cubicBezTo>
                  <a:pt x="1381411" y="234864"/>
                  <a:pt x="1381051" y="234145"/>
                  <a:pt x="1381051" y="233425"/>
                </a:cubicBezTo>
                <a:cubicBezTo>
                  <a:pt x="1381051" y="232706"/>
                  <a:pt x="1381770" y="232346"/>
                  <a:pt x="1383209" y="232346"/>
                </a:cubicBezTo>
                <a:cubicBezTo>
                  <a:pt x="1399034" y="233066"/>
                  <a:pt x="1407307" y="231987"/>
                  <a:pt x="1408026" y="229109"/>
                </a:cubicBezTo>
                <a:cubicBezTo>
                  <a:pt x="1415939" y="214723"/>
                  <a:pt x="1422053" y="180194"/>
                  <a:pt x="1426369" y="125525"/>
                </a:cubicBezTo>
                <a:lnTo>
                  <a:pt x="1327101" y="128762"/>
                </a:lnTo>
                <a:cubicBezTo>
                  <a:pt x="1323504" y="136675"/>
                  <a:pt x="1317390" y="143149"/>
                  <a:pt x="1308758" y="148184"/>
                </a:cubicBezTo>
                <a:cubicBezTo>
                  <a:pt x="1305161" y="148903"/>
                  <a:pt x="1303363" y="147824"/>
                  <a:pt x="1303363" y="144947"/>
                </a:cubicBezTo>
                <a:lnTo>
                  <a:pt x="1306600" y="115814"/>
                </a:lnTo>
                <a:lnTo>
                  <a:pt x="1310916" y="69417"/>
                </a:lnTo>
                <a:lnTo>
                  <a:pt x="1311995" y="40284"/>
                </a:lnTo>
                <a:lnTo>
                  <a:pt x="1337891" y="51074"/>
                </a:lnTo>
                <a:cubicBezTo>
                  <a:pt x="1338610" y="51793"/>
                  <a:pt x="1338970" y="52872"/>
                  <a:pt x="1338970" y="54311"/>
                </a:cubicBezTo>
                <a:lnTo>
                  <a:pt x="1335733" y="58627"/>
                </a:lnTo>
                <a:lnTo>
                  <a:pt x="1328180" y="122288"/>
                </a:lnTo>
                <a:lnTo>
                  <a:pt x="1382130" y="121209"/>
                </a:lnTo>
                <a:lnTo>
                  <a:pt x="1388604" y="21940"/>
                </a:lnTo>
                <a:lnTo>
                  <a:pt x="1304442" y="24098"/>
                </a:lnTo>
                <a:cubicBezTo>
                  <a:pt x="1302284" y="24098"/>
                  <a:pt x="1301204" y="23019"/>
                  <a:pt x="1301204" y="20861"/>
                </a:cubicBezTo>
                <a:cubicBezTo>
                  <a:pt x="1301204" y="19423"/>
                  <a:pt x="1302284" y="18703"/>
                  <a:pt x="1304442" y="18703"/>
                </a:cubicBezTo>
                <a:lnTo>
                  <a:pt x="1388604" y="16545"/>
                </a:lnTo>
                <a:close/>
                <a:moveTo>
                  <a:pt x="1922674" y="360"/>
                </a:moveTo>
                <a:lnTo>
                  <a:pt x="1948570" y="8992"/>
                </a:lnTo>
                <a:cubicBezTo>
                  <a:pt x="1950728" y="9712"/>
                  <a:pt x="1951087" y="11150"/>
                  <a:pt x="1949649" y="13308"/>
                </a:cubicBezTo>
                <a:lnTo>
                  <a:pt x="1947491" y="19782"/>
                </a:lnTo>
                <a:cubicBezTo>
                  <a:pt x="1946771" y="37047"/>
                  <a:pt x="1945333" y="53232"/>
                  <a:pt x="1943175" y="68338"/>
                </a:cubicBezTo>
                <a:lnTo>
                  <a:pt x="2037048" y="66180"/>
                </a:lnTo>
                <a:lnTo>
                  <a:pt x="2055391" y="47837"/>
                </a:lnTo>
                <a:lnTo>
                  <a:pt x="2074813" y="69417"/>
                </a:lnTo>
                <a:cubicBezTo>
                  <a:pt x="2076252" y="70855"/>
                  <a:pt x="2076252" y="71934"/>
                  <a:pt x="2074813" y="72654"/>
                </a:cubicBezTo>
                <a:lnTo>
                  <a:pt x="1942096" y="74812"/>
                </a:lnTo>
                <a:cubicBezTo>
                  <a:pt x="1936341" y="153219"/>
                  <a:pt x="1896058" y="217600"/>
                  <a:pt x="1821247" y="267953"/>
                </a:cubicBezTo>
                <a:cubicBezTo>
                  <a:pt x="1819809" y="268673"/>
                  <a:pt x="1818730" y="268673"/>
                  <a:pt x="1818010" y="267953"/>
                </a:cubicBezTo>
                <a:cubicBezTo>
                  <a:pt x="1818010" y="266515"/>
                  <a:pt x="1818370" y="265436"/>
                  <a:pt x="1819089" y="264716"/>
                </a:cubicBezTo>
                <a:cubicBezTo>
                  <a:pt x="1883110" y="216521"/>
                  <a:pt x="1916559" y="153579"/>
                  <a:pt x="1919437" y="75891"/>
                </a:cubicBezTo>
                <a:lnTo>
                  <a:pt x="1887066" y="75891"/>
                </a:lnTo>
                <a:cubicBezTo>
                  <a:pt x="1872680" y="75891"/>
                  <a:pt x="1861530" y="76970"/>
                  <a:pt x="1853617" y="79128"/>
                </a:cubicBezTo>
                <a:lnTo>
                  <a:pt x="1847143" y="69417"/>
                </a:lnTo>
                <a:lnTo>
                  <a:pt x="1920516" y="68338"/>
                </a:lnTo>
                <a:cubicBezTo>
                  <a:pt x="1921235" y="64022"/>
                  <a:pt x="1921595" y="57548"/>
                  <a:pt x="1921595" y="48916"/>
                </a:cubicBezTo>
                <a:cubicBezTo>
                  <a:pt x="1922314" y="41003"/>
                  <a:pt x="1922674" y="34889"/>
                  <a:pt x="1922674" y="30573"/>
                </a:cubicBezTo>
                <a:cubicBezTo>
                  <a:pt x="1922674" y="16905"/>
                  <a:pt x="1922314" y="7194"/>
                  <a:pt x="1921595" y="1439"/>
                </a:cubicBezTo>
                <a:cubicBezTo>
                  <a:pt x="1920875" y="1"/>
                  <a:pt x="1921235" y="-359"/>
                  <a:pt x="1922674" y="360"/>
                </a:cubicBezTo>
                <a:close/>
              </a:path>
            </a:pathLst>
          </a:custGeom>
          <a:solidFill>
            <a:srgbClr val="C0070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sz="2200" spc="200" dirty="0">
              <a:solidFill>
                <a:srgbClr val="C00706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1968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481</TotalTime>
  <Words>506</Words>
  <Application>Microsoft Office PowerPoint</Application>
  <PresentationFormat>宽屏</PresentationFormat>
  <Paragraphs>71</Paragraphs>
  <Slides>21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46" baseType="lpstr">
      <vt:lpstr>TypeLand 康熙字典體試用版</vt:lpstr>
      <vt:lpstr>等线</vt:lpstr>
      <vt:lpstr>方正大标宋简体</vt:lpstr>
      <vt:lpstr>方正吕建德字体</vt:lpstr>
      <vt:lpstr>方正清刻本悦宋简体</vt:lpstr>
      <vt:lpstr>方正正粗黑简体</vt:lpstr>
      <vt:lpstr>方正字迹-吕建德行楷简体</vt:lpstr>
      <vt:lpstr>方正字迹-邢体草书简体</vt:lpstr>
      <vt:lpstr>华康俪金黑W8(P)</vt:lpstr>
      <vt:lpstr>迷你繁方篆</vt:lpstr>
      <vt:lpstr>迷你繁篆书</vt:lpstr>
      <vt:lpstr>庞门正道标题体</vt:lpstr>
      <vt:lpstr>书体坊米芾体</vt:lpstr>
      <vt:lpstr>思源宋体 CN Heavy</vt:lpstr>
      <vt:lpstr>宋体</vt:lpstr>
      <vt:lpstr>微软雅黑</vt:lpstr>
      <vt:lpstr>微软雅黑 Light</vt:lpstr>
      <vt:lpstr>叶根友毛笔行书简体</vt:lpstr>
      <vt:lpstr>禹卫书法行书简体
</vt:lpstr>
      <vt:lpstr>造字工房俊雅（非商用）常规体</vt:lpstr>
      <vt:lpstr>Arial</vt:lpstr>
      <vt:lpstr>Calibri</vt:lpstr>
      <vt:lpstr>Calibri Light</vt:lpstr>
      <vt:lpstr>Office 主题</vt:lpstr>
      <vt:lpstr>1_第一PPT，www.1ppt.com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冯注龙;向天歌</dc:creator>
  <cp:keywords>www.51pptmoban.com</cp:keywords>
  <cp:lastModifiedBy>YANGS</cp:lastModifiedBy>
  <cp:revision>232</cp:revision>
  <dcterms:created xsi:type="dcterms:W3CDTF">2017-10-18T01:34:38Z</dcterms:created>
  <dcterms:modified xsi:type="dcterms:W3CDTF">2017-10-26T13:28:45Z</dcterms:modified>
</cp:coreProperties>
</file>