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59" r:id="rId6"/>
    <p:sldId id="260" r:id="rId7"/>
    <p:sldId id="261" r:id="rId8"/>
    <p:sldId id="262" r:id="rId9"/>
    <p:sldId id="263" r:id="rId10"/>
    <p:sldId id="264" r:id="rId11"/>
    <p:sldId id="265"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BBFCB6F-55F3-46EC-8EE3-77E2D99732DC}">
          <p14:sldIdLst>
            <p14:sldId id="267"/>
            <p14:sldId id="256"/>
            <p14:sldId id="257"/>
            <p14:sldId id="258"/>
            <p14:sldId id="259"/>
            <p14:sldId id="260"/>
            <p14:sldId id="261"/>
            <p14:sldId id="262"/>
            <p14:sldId id="263"/>
            <p14:sldId id="264"/>
            <p14:sldId id="265"/>
          </p14:sldIdLst>
        </p14:section>
        <p14:section name="作者信息" id="{81B9C202-1010-463B-BD19-1B3F8ADD8E33}">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4F4"/>
    <a:srgbClr val="F3F3F3"/>
    <a:srgbClr val="F2F2F2"/>
    <a:srgbClr val="F0F0F0"/>
    <a:srgbClr val="EBEBEB"/>
    <a:srgbClr val="EAEAEA"/>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5" d="100"/>
          <a:sy n="55" d="100"/>
        </p:scale>
        <p:origin x="34" y="984"/>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6008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2D4EA711-F788-4019-828F-0CA2885C1FF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89883724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xmlns="" id="{C86ECA81-C134-48B9-8C0B-E6808D27D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269868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8012A4BB-677D-43E1-89AB-01E0D1E7032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D53F2C76-6644-42CE-A226-0C1A8371A741}"/>
              </a:ext>
            </a:extLst>
          </p:cNvPr>
          <p:cNvSpPr txBox="1"/>
          <p:nvPr/>
        </p:nvSpPr>
        <p:spPr>
          <a:xfrm>
            <a:off x="519415" y="559707"/>
            <a:ext cx="492443" cy="3876676"/>
          </a:xfrm>
          <a:prstGeom prst="rect">
            <a:avLst/>
          </a:prstGeom>
          <a:noFill/>
        </p:spPr>
        <p:txBody>
          <a:bodyPr vert="eaVert" wrap="square" rtlCol="0">
            <a:spAutoFit/>
          </a:bodyPr>
          <a:lstStyle/>
          <a:p>
            <a:r>
              <a:rPr lang="ja-JP" altLang="en-US" sz="20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20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 name="文本框 6">
            <a:extLst>
              <a:ext uri="{FF2B5EF4-FFF2-40B4-BE49-F238E27FC236}">
                <a16:creationId xmlns:a16="http://schemas.microsoft.com/office/drawing/2014/main" xmlns="" id="{6F8E36AA-893E-44A4-A78C-155A27F62224}"/>
              </a:ext>
            </a:extLst>
          </p:cNvPr>
          <p:cNvSpPr txBox="1"/>
          <p:nvPr/>
        </p:nvSpPr>
        <p:spPr>
          <a:xfrm>
            <a:off x="976620" y="1168399"/>
            <a:ext cx="400110" cy="106997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8" name="文本框 7">
            <a:extLst>
              <a:ext uri="{FF2B5EF4-FFF2-40B4-BE49-F238E27FC236}">
                <a16:creationId xmlns:a16="http://schemas.microsoft.com/office/drawing/2014/main" xmlns="" id="{15EBBE5F-F015-40FB-A63B-002890EBE2D3}"/>
              </a:ext>
            </a:extLst>
          </p:cNvPr>
          <p:cNvSpPr txBox="1"/>
          <p:nvPr/>
        </p:nvSpPr>
        <p:spPr>
          <a:xfrm>
            <a:off x="431543" y="4231368"/>
            <a:ext cx="369332" cy="206692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9" name="文本框 8">
            <a:extLst>
              <a:ext uri="{FF2B5EF4-FFF2-40B4-BE49-F238E27FC236}">
                <a16:creationId xmlns:a16="http://schemas.microsoft.com/office/drawing/2014/main" xmlns="" id="{F56829F1-57BC-43ED-949D-7C8002EE0664}"/>
              </a:ext>
            </a:extLst>
          </p:cNvPr>
          <p:cNvSpPr txBox="1"/>
          <p:nvPr/>
        </p:nvSpPr>
        <p:spPr>
          <a:xfrm>
            <a:off x="730398" y="4231368"/>
            <a:ext cx="369332" cy="146004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0" name="矩形 9">
            <a:extLst>
              <a:ext uri="{FF2B5EF4-FFF2-40B4-BE49-F238E27FC236}">
                <a16:creationId xmlns:a16="http://schemas.microsoft.com/office/drawing/2014/main" xmlns="" id="{323C10F1-5EA2-48E3-967B-66109CCFFF30}"/>
              </a:ext>
            </a:extLst>
          </p:cNvPr>
          <p:cNvSpPr/>
          <p:nvPr/>
        </p:nvSpPr>
        <p:spPr>
          <a:xfrm>
            <a:off x="11177032" y="1000125"/>
            <a:ext cx="609600" cy="4857751"/>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692F2CC3-CB9B-4BB4-8331-E96916C1F653}"/>
              </a:ext>
            </a:extLst>
          </p:cNvPr>
          <p:cNvSpPr txBox="1"/>
          <p:nvPr/>
        </p:nvSpPr>
        <p:spPr>
          <a:xfrm>
            <a:off x="11251000" y="1000125"/>
            <a:ext cx="461665" cy="4857751"/>
          </a:xfrm>
          <a:prstGeom prst="rect">
            <a:avLst/>
          </a:prstGeom>
          <a:noFill/>
        </p:spPr>
        <p:txBody>
          <a:bodyPr vert="eaVert" wrap="square" rtlCol="0">
            <a:spAutoFit/>
          </a:bodyPr>
          <a:lstStyle/>
          <a:p>
            <a:pPr algn="ctr"/>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  </a:t>
            </a:r>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2" name="文本框 11">
            <a:extLst>
              <a:ext uri="{FF2B5EF4-FFF2-40B4-BE49-F238E27FC236}">
                <a16:creationId xmlns:a16="http://schemas.microsoft.com/office/drawing/2014/main" xmlns="" id="{2DD1370B-1EB1-4B06-82B1-52228CB90984}"/>
              </a:ext>
            </a:extLst>
          </p:cNvPr>
          <p:cNvSpPr txBox="1"/>
          <p:nvPr/>
        </p:nvSpPr>
        <p:spPr>
          <a:xfrm>
            <a:off x="5023069" y="1408112"/>
            <a:ext cx="3631763" cy="4041776"/>
          </a:xfrm>
          <a:prstGeom prst="rect">
            <a:avLst/>
          </a:prstGeom>
          <a:noFill/>
        </p:spPr>
        <p:txBody>
          <a:bodyPr vert="eaVert" wrap="square" rtlCol="0">
            <a:spAutoFit/>
          </a:bodyPr>
          <a:lstStyle/>
          <a:p>
            <a:pPr>
              <a:lnSpc>
                <a:spcPct val="200000"/>
              </a:lnSpc>
            </a:pPr>
            <a:r>
              <a:rPr lang="ja-JP" altLang="en-US" sz="1600"/>
              <a:t>ビデオはあなたがあなたの主張を証明するのを助ける強力な方法を提供します。 オンラインビデオをクリックすると、追加するビデオの埋め込みコードを貼り付けることができます。 キーワードを入力して、ドキュメントに最適なビデオをオンラインで検索することもできます</a:t>
            </a:r>
            <a:r>
              <a:rPr lang="zh-CN" altLang="en-US" sz="1600"/>
              <a:t>。</a:t>
            </a:r>
          </a:p>
        </p:txBody>
      </p:sp>
      <p:cxnSp>
        <p:nvCxnSpPr>
          <p:cNvPr id="13" name="直接连接符 12">
            <a:extLst>
              <a:ext uri="{FF2B5EF4-FFF2-40B4-BE49-F238E27FC236}">
                <a16:creationId xmlns:a16="http://schemas.microsoft.com/office/drawing/2014/main" xmlns="" id="{FA535B66-85AD-4FA6-97E2-2954DFCA9BD7}"/>
              </a:ext>
            </a:extLst>
          </p:cNvPr>
          <p:cNvCxnSpPr>
            <a:cxnSpLocks/>
          </p:cNvCxnSpPr>
          <p:nvPr/>
        </p:nvCxnSpPr>
        <p:spPr>
          <a:xfrm flipH="1">
            <a:off x="3537169" y="5113370"/>
            <a:ext cx="336518" cy="3365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FCE3F6E-9530-40EF-ADDB-9BD61BBEF0E8}"/>
              </a:ext>
            </a:extLst>
          </p:cNvPr>
          <p:cNvSpPr txBox="1"/>
          <p:nvPr/>
        </p:nvSpPr>
        <p:spPr>
          <a:xfrm>
            <a:off x="3962587" y="5143130"/>
            <a:ext cx="1060482" cy="276999"/>
          </a:xfrm>
          <a:prstGeom prst="rect">
            <a:avLst/>
          </a:prstGeom>
          <a:noFill/>
        </p:spPr>
        <p:txBody>
          <a:bodyPr wrap="square" rtlCol="0">
            <a:spAutoFit/>
          </a:bodyPr>
          <a:lstStyle/>
          <a:p>
            <a:r>
              <a:rPr lang="ja-JP" altLang="en-US" sz="12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pic>
        <p:nvPicPr>
          <p:cNvPr id="17" name="图片 16" descr="图片包含 室内, 花, 窗帘, 桌子&#10;&#10;描述已自动生成">
            <a:extLst>
              <a:ext uri="{FF2B5EF4-FFF2-40B4-BE49-F238E27FC236}">
                <a16:creationId xmlns:a16="http://schemas.microsoft.com/office/drawing/2014/main" xmlns="" id="{B079D70A-B03E-45F2-A7A6-4A25357B8D9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000" t="5556" r="10000" b="5556"/>
          <a:stretch/>
        </p:blipFill>
        <p:spPr>
          <a:xfrm>
            <a:off x="2440834" y="394606"/>
            <a:ext cx="1518130" cy="2530218"/>
          </a:xfrm>
          <a:prstGeom prst="rect">
            <a:avLst/>
          </a:prstGeom>
        </p:spPr>
      </p:pic>
      <p:pic>
        <p:nvPicPr>
          <p:cNvPr id="19" name="图片 18">
            <a:extLst>
              <a:ext uri="{FF2B5EF4-FFF2-40B4-BE49-F238E27FC236}">
                <a16:creationId xmlns:a16="http://schemas.microsoft.com/office/drawing/2014/main" xmlns="" id="{D141640F-1C42-4D84-BA15-14E9EAD7C9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00" t="5556" r="10000" b="5556"/>
          <a:stretch/>
        </p:blipFill>
        <p:spPr>
          <a:xfrm>
            <a:off x="9193851" y="3933176"/>
            <a:ext cx="1518130" cy="2530218"/>
          </a:xfrm>
          <a:prstGeom prst="rect">
            <a:avLst/>
          </a:prstGeom>
        </p:spPr>
      </p:pic>
    </p:spTree>
    <p:extLst>
      <p:ext uri="{BB962C8B-B14F-4D97-AF65-F5344CB8AC3E}">
        <p14:creationId xmlns:p14="http://schemas.microsoft.com/office/powerpoint/2010/main" val="30865390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CF5FF0BC-47B8-4911-AA64-C94D6CBED65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绿色的椅子上&#10;&#10;中度可信度描述已自动生成">
            <a:extLst>
              <a:ext uri="{FF2B5EF4-FFF2-40B4-BE49-F238E27FC236}">
                <a16:creationId xmlns:a16="http://schemas.microsoft.com/office/drawing/2014/main" xmlns="" id="{7F47C62F-194A-4F39-8D08-8648D5347C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9" name="文本框 8">
            <a:extLst>
              <a:ext uri="{FF2B5EF4-FFF2-40B4-BE49-F238E27FC236}">
                <a16:creationId xmlns:a16="http://schemas.microsoft.com/office/drawing/2014/main" xmlns="" id="{CD84FA9C-30CB-49F2-B30B-80308A2F8EB6}"/>
              </a:ext>
            </a:extLst>
          </p:cNvPr>
          <p:cNvSpPr txBox="1"/>
          <p:nvPr/>
        </p:nvSpPr>
        <p:spPr>
          <a:xfrm>
            <a:off x="1047462" y="1652984"/>
            <a:ext cx="430887" cy="1069976"/>
          </a:xfrm>
          <a:prstGeom prst="rect">
            <a:avLst/>
          </a:prstGeom>
          <a:noFill/>
        </p:spPr>
        <p:txBody>
          <a:bodyPr vert="eaVert" wrap="square" rtlCol="0">
            <a:spAutoFit/>
          </a:bodyPr>
          <a:lstStyle/>
          <a:p>
            <a:r>
              <a:rPr lang="ja-JP" altLang="en-US" sz="16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8" name="文本框 7">
            <a:extLst>
              <a:ext uri="{FF2B5EF4-FFF2-40B4-BE49-F238E27FC236}">
                <a16:creationId xmlns:a16="http://schemas.microsoft.com/office/drawing/2014/main" xmlns="" id="{FCEDEC9A-8345-4653-801E-E041A236658D}"/>
              </a:ext>
            </a:extLst>
          </p:cNvPr>
          <p:cNvSpPr txBox="1"/>
          <p:nvPr/>
        </p:nvSpPr>
        <p:spPr>
          <a:xfrm>
            <a:off x="485270" y="249634"/>
            <a:ext cx="553998" cy="3876676"/>
          </a:xfrm>
          <a:prstGeom prst="rect">
            <a:avLst/>
          </a:prstGeom>
          <a:noFill/>
        </p:spPr>
        <p:txBody>
          <a:bodyPr vert="eaVert" wrap="square" rtlCol="0">
            <a:spAutoFit/>
          </a:bodyPr>
          <a:lstStyle/>
          <a:p>
            <a:r>
              <a:rPr lang="ja-JP" altLang="en-US" sz="2400" spc="300">
                <a:latin typeface="..黑体UI-日本语" panose="02000000000000000000" pitchFamily="2" charset="-128"/>
                <a:ea typeface="..黑体UI-日本语" panose="02000000000000000000" pitchFamily="2" charset="-128"/>
                <a:cs typeface="..黑体UI-日本语" panose="02000000000000000000" pitchFamily="2" charset="-128"/>
              </a:rPr>
              <a:t>こちらへお入りください</a:t>
            </a:r>
            <a:endParaRPr lang="zh-CN" altLang="en-US" sz="2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0" name="文本框 9">
            <a:extLst>
              <a:ext uri="{FF2B5EF4-FFF2-40B4-BE49-F238E27FC236}">
                <a16:creationId xmlns:a16="http://schemas.microsoft.com/office/drawing/2014/main" xmlns="" id="{E29304AB-0B55-4E97-8ADD-57253CB3CD67}"/>
              </a:ext>
            </a:extLst>
          </p:cNvPr>
          <p:cNvSpPr txBox="1"/>
          <p:nvPr/>
        </p:nvSpPr>
        <p:spPr>
          <a:xfrm>
            <a:off x="405368" y="4443809"/>
            <a:ext cx="369332" cy="206692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1" name="文本框 10">
            <a:extLst>
              <a:ext uri="{FF2B5EF4-FFF2-40B4-BE49-F238E27FC236}">
                <a16:creationId xmlns:a16="http://schemas.microsoft.com/office/drawing/2014/main" xmlns="" id="{FB54EE78-B4BF-4F68-B9C3-AF957B951FE0}"/>
              </a:ext>
            </a:extLst>
          </p:cNvPr>
          <p:cNvSpPr txBox="1"/>
          <p:nvPr/>
        </p:nvSpPr>
        <p:spPr>
          <a:xfrm>
            <a:off x="719060" y="4236244"/>
            <a:ext cx="400110" cy="248205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こちらへお入りください</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6" name="矩形 15">
            <a:extLst>
              <a:ext uri="{FF2B5EF4-FFF2-40B4-BE49-F238E27FC236}">
                <a16:creationId xmlns:a16="http://schemas.microsoft.com/office/drawing/2014/main" xmlns="" id="{3E8FD618-541E-4C3D-84CE-069E6F5C4F37}"/>
              </a:ext>
            </a:extLst>
          </p:cNvPr>
          <p:cNvSpPr/>
          <p:nvPr/>
        </p:nvSpPr>
        <p:spPr>
          <a:xfrm>
            <a:off x="11177032" y="1000125"/>
            <a:ext cx="609600" cy="4857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83B3FB5-C36B-4AD6-B848-43A5B8651D97}"/>
              </a:ext>
            </a:extLst>
          </p:cNvPr>
          <p:cNvSpPr txBox="1"/>
          <p:nvPr/>
        </p:nvSpPr>
        <p:spPr>
          <a:xfrm>
            <a:off x="11251000" y="1000125"/>
            <a:ext cx="461665" cy="4857751"/>
          </a:xfrm>
          <a:prstGeom prst="rect">
            <a:avLst/>
          </a:prstGeom>
          <a:noFill/>
        </p:spPr>
        <p:txBody>
          <a:bodyPr vert="eaVert" wrap="square" rtlCol="0">
            <a:spAutoFit/>
          </a:bodyPr>
          <a:lstStyle/>
          <a:p>
            <a:pPr algn="ctr"/>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  </a:t>
            </a:r>
            <a:r>
              <a:rPr lang="en-US" altLang="ja-JP" sz="14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Tree>
    <p:extLst>
      <p:ext uri="{BB962C8B-B14F-4D97-AF65-F5344CB8AC3E}">
        <p14:creationId xmlns:p14="http://schemas.microsoft.com/office/powerpoint/2010/main" val="1964142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892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097870" cy="1200329"/>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66158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30915F4-6996-42A4-813D-93F8266A816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绿色的椅子上&#10;&#10;中度可信度描述已自动生成">
            <a:extLst>
              <a:ext uri="{FF2B5EF4-FFF2-40B4-BE49-F238E27FC236}">
                <a16:creationId xmlns:a16="http://schemas.microsoft.com/office/drawing/2014/main" xmlns="" id="{7F47C62F-194A-4F39-8D08-8648D5347C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9" name="文本框 8">
            <a:extLst>
              <a:ext uri="{FF2B5EF4-FFF2-40B4-BE49-F238E27FC236}">
                <a16:creationId xmlns:a16="http://schemas.microsoft.com/office/drawing/2014/main" xmlns="" id="{CD84FA9C-30CB-49F2-B30B-80308A2F8EB6}"/>
              </a:ext>
            </a:extLst>
          </p:cNvPr>
          <p:cNvSpPr txBox="1"/>
          <p:nvPr/>
        </p:nvSpPr>
        <p:spPr>
          <a:xfrm>
            <a:off x="1047462" y="1652984"/>
            <a:ext cx="430887" cy="1069976"/>
          </a:xfrm>
          <a:prstGeom prst="rect">
            <a:avLst/>
          </a:prstGeom>
          <a:noFill/>
        </p:spPr>
        <p:txBody>
          <a:bodyPr vert="eaVert" wrap="square" rtlCol="0">
            <a:spAutoFit/>
          </a:bodyPr>
          <a:lstStyle/>
          <a:p>
            <a:r>
              <a:rPr lang="ja-JP" altLang="en-US" sz="16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8" name="文本框 7">
            <a:extLst>
              <a:ext uri="{FF2B5EF4-FFF2-40B4-BE49-F238E27FC236}">
                <a16:creationId xmlns:a16="http://schemas.microsoft.com/office/drawing/2014/main" xmlns="" id="{FCEDEC9A-8345-4653-801E-E041A236658D}"/>
              </a:ext>
            </a:extLst>
          </p:cNvPr>
          <p:cNvSpPr txBox="1"/>
          <p:nvPr/>
        </p:nvSpPr>
        <p:spPr>
          <a:xfrm>
            <a:off x="485270" y="249634"/>
            <a:ext cx="553998" cy="3876676"/>
          </a:xfrm>
          <a:prstGeom prst="rect">
            <a:avLst/>
          </a:prstGeom>
          <a:noFill/>
        </p:spPr>
        <p:txBody>
          <a:bodyPr vert="eaVert" wrap="square" rtlCol="0">
            <a:spAutoFit/>
          </a:bodyPr>
          <a:lstStyle/>
          <a:p>
            <a:r>
              <a:rPr lang="ja-JP" altLang="en-US" sz="2400" spc="300">
                <a:latin typeface="..黑体UI-日本语" panose="02000000000000000000" pitchFamily="2" charset="-128"/>
                <a:ea typeface="..黑体UI-日本语" panose="02000000000000000000" pitchFamily="2" charset="-128"/>
                <a:cs typeface="..黑体UI-日本语" panose="02000000000000000000" pitchFamily="2" charset="-128"/>
              </a:rPr>
              <a:t>こちらへお入りください</a:t>
            </a:r>
            <a:endParaRPr lang="zh-CN" altLang="en-US" sz="2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0" name="文本框 9">
            <a:extLst>
              <a:ext uri="{FF2B5EF4-FFF2-40B4-BE49-F238E27FC236}">
                <a16:creationId xmlns:a16="http://schemas.microsoft.com/office/drawing/2014/main" xmlns="" id="{E29304AB-0B55-4E97-8ADD-57253CB3CD67}"/>
              </a:ext>
            </a:extLst>
          </p:cNvPr>
          <p:cNvSpPr txBox="1"/>
          <p:nvPr/>
        </p:nvSpPr>
        <p:spPr>
          <a:xfrm>
            <a:off x="405368" y="4443809"/>
            <a:ext cx="369332" cy="206692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1" name="文本框 10">
            <a:extLst>
              <a:ext uri="{FF2B5EF4-FFF2-40B4-BE49-F238E27FC236}">
                <a16:creationId xmlns:a16="http://schemas.microsoft.com/office/drawing/2014/main" xmlns="" id="{FB54EE78-B4BF-4F68-B9C3-AF957B951FE0}"/>
              </a:ext>
            </a:extLst>
          </p:cNvPr>
          <p:cNvSpPr txBox="1"/>
          <p:nvPr/>
        </p:nvSpPr>
        <p:spPr>
          <a:xfrm>
            <a:off x="719060" y="4236244"/>
            <a:ext cx="400110" cy="248205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こちらへお入りください</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6" name="矩形 15">
            <a:extLst>
              <a:ext uri="{FF2B5EF4-FFF2-40B4-BE49-F238E27FC236}">
                <a16:creationId xmlns:a16="http://schemas.microsoft.com/office/drawing/2014/main" xmlns="" id="{3E8FD618-541E-4C3D-84CE-069E6F5C4F37}"/>
              </a:ext>
            </a:extLst>
          </p:cNvPr>
          <p:cNvSpPr/>
          <p:nvPr/>
        </p:nvSpPr>
        <p:spPr>
          <a:xfrm>
            <a:off x="11177032" y="1000125"/>
            <a:ext cx="609600" cy="4857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83B3FB5-C36B-4AD6-B848-43A5B8651D97}"/>
              </a:ext>
            </a:extLst>
          </p:cNvPr>
          <p:cNvSpPr txBox="1"/>
          <p:nvPr/>
        </p:nvSpPr>
        <p:spPr>
          <a:xfrm>
            <a:off x="11251000" y="1000125"/>
            <a:ext cx="461665" cy="4857751"/>
          </a:xfrm>
          <a:prstGeom prst="rect">
            <a:avLst/>
          </a:prstGeom>
          <a:noFill/>
        </p:spPr>
        <p:txBody>
          <a:bodyPr vert="eaVert" wrap="square" rtlCol="0">
            <a:spAutoFit/>
          </a:bodyPr>
          <a:lstStyle/>
          <a:p>
            <a:pPr algn="ctr"/>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  </a:t>
            </a:r>
            <a:r>
              <a:rPr lang="en-US" altLang="ja-JP" sz="14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Tree>
    <p:extLst>
      <p:ext uri="{BB962C8B-B14F-4D97-AF65-F5344CB8AC3E}">
        <p14:creationId xmlns:p14="http://schemas.microsoft.com/office/powerpoint/2010/main" val="36109177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C1BEEBFC-2713-4CE6-8402-6E2CBCE7694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DE6360E-70A3-400E-AA59-A18FC4DBEE7C}"/>
              </a:ext>
            </a:extLst>
          </p:cNvPr>
          <p:cNvSpPr txBox="1"/>
          <p:nvPr/>
        </p:nvSpPr>
        <p:spPr>
          <a:xfrm>
            <a:off x="4057650" y="631760"/>
            <a:ext cx="4076700" cy="461665"/>
          </a:xfrm>
          <a:prstGeom prst="rect">
            <a:avLst/>
          </a:prstGeom>
          <a:noFill/>
        </p:spPr>
        <p:txBody>
          <a:bodyPr wrap="square" rtlCol="0">
            <a:spAutoFit/>
          </a:bodyPr>
          <a:lstStyle/>
          <a:p>
            <a:pPr algn="ctr"/>
            <a:r>
              <a:rPr lang="ja-JP" altLang="en-US" sz="24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24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a16="http://schemas.microsoft.com/office/drawing/2014/main" xmlns="" id="{0F4A64B6-384B-4AF1-9E8C-E6729FDB70BD}"/>
              </a:ext>
            </a:extLst>
          </p:cNvPr>
          <p:cNvSpPr txBox="1"/>
          <p:nvPr/>
        </p:nvSpPr>
        <p:spPr>
          <a:xfrm>
            <a:off x="2162585" y="2285925"/>
            <a:ext cx="461665" cy="1469033"/>
          </a:xfrm>
          <a:prstGeom prst="rect">
            <a:avLst/>
          </a:prstGeom>
          <a:noFill/>
        </p:spPr>
        <p:txBody>
          <a:bodyPr vert="eaVert" wrap="square" rtlCol="0">
            <a:spAutoFit/>
          </a:bodyPr>
          <a:lstStyle/>
          <a:p>
            <a:pPr algn="dist"/>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タイトル</a:t>
            </a:r>
            <a:r>
              <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rPr>
              <a:t>一</a:t>
            </a:r>
          </a:p>
        </p:txBody>
      </p:sp>
      <p:sp>
        <p:nvSpPr>
          <p:cNvPr id="7" name="文本框 6">
            <a:extLst>
              <a:ext uri="{FF2B5EF4-FFF2-40B4-BE49-F238E27FC236}">
                <a16:creationId xmlns:a16="http://schemas.microsoft.com/office/drawing/2014/main" xmlns="" id="{4E299060-09C4-4260-867E-4E41DDE68737}"/>
              </a:ext>
            </a:extLst>
          </p:cNvPr>
          <p:cNvSpPr txBox="1"/>
          <p:nvPr/>
        </p:nvSpPr>
        <p:spPr>
          <a:xfrm>
            <a:off x="5865168" y="2285925"/>
            <a:ext cx="461665" cy="1469033"/>
          </a:xfrm>
          <a:prstGeom prst="rect">
            <a:avLst/>
          </a:prstGeom>
          <a:noFill/>
        </p:spPr>
        <p:txBody>
          <a:bodyPr vert="eaVert" wrap="square" rtlCol="0">
            <a:spAutoFit/>
          </a:bodyPr>
          <a:lstStyle/>
          <a:p>
            <a:pPr algn="dist"/>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タイトル</a:t>
            </a:r>
            <a:r>
              <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rPr>
              <a:t>二</a:t>
            </a:r>
          </a:p>
        </p:txBody>
      </p:sp>
      <p:sp>
        <p:nvSpPr>
          <p:cNvPr id="9" name="文本框 8">
            <a:extLst>
              <a:ext uri="{FF2B5EF4-FFF2-40B4-BE49-F238E27FC236}">
                <a16:creationId xmlns:a16="http://schemas.microsoft.com/office/drawing/2014/main" xmlns="" id="{6B3E3372-EADA-41B7-B455-F07D9F74BA2C}"/>
              </a:ext>
            </a:extLst>
          </p:cNvPr>
          <p:cNvSpPr txBox="1"/>
          <p:nvPr/>
        </p:nvSpPr>
        <p:spPr>
          <a:xfrm>
            <a:off x="9567751" y="2285925"/>
            <a:ext cx="461665" cy="1469033"/>
          </a:xfrm>
          <a:prstGeom prst="rect">
            <a:avLst/>
          </a:prstGeom>
          <a:noFill/>
        </p:spPr>
        <p:txBody>
          <a:bodyPr vert="eaVert" wrap="square" rtlCol="0">
            <a:spAutoFit/>
          </a:bodyPr>
          <a:lstStyle/>
          <a:p>
            <a:pPr algn="dist"/>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タイトル</a:t>
            </a:r>
            <a:r>
              <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rPr>
              <a:t>三</a:t>
            </a:r>
          </a:p>
        </p:txBody>
      </p:sp>
      <p:sp>
        <p:nvSpPr>
          <p:cNvPr id="8" name="文本框 7">
            <a:extLst>
              <a:ext uri="{FF2B5EF4-FFF2-40B4-BE49-F238E27FC236}">
                <a16:creationId xmlns:a16="http://schemas.microsoft.com/office/drawing/2014/main" xmlns="" id="{7D8B20A1-69D9-400A-A1B0-A4F9A01C6894}"/>
              </a:ext>
            </a:extLst>
          </p:cNvPr>
          <p:cNvSpPr txBox="1"/>
          <p:nvPr/>
        </p:nvSpPr>
        <p:spPr>
          <a:xfrm>
            <a:off x="308385" y="816426"/>
            <a:ext cx="2393950" cy="276999"/>
          </a:xfrm>
          <a:prstGeom prst="rect">
            <a:avLst/>
          </a:prstGeom>
          <a:noFill/>
        </p:spPr>
        <p:txBody>
          <a:bodyPr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6" name="直接连接符 5">
            <a:extLst>
              <a:ext uri="{FF2B5EF4-FFF2-40B4-BE49-F238E27FC236}">
                <a16:creationId xmlns:a16="http://schemas.microsoft.com/office/drawing/2014/main" xmlns="" id="{C0DD3D8C-90B4-4B77-BBAC-CBF9DCC580B3}"/>
              </a:ext>
            </a:extLst>
          </p:cNvPr>
          <p:cNvCxnSpPr>
            <a:cxnSpLocks/>
          </p:cNvCxnSpPr>
          <p:nvPr/>
        </p:nvCxnSpPr>
        <p:spPr>
          <a:xfrm>
            <a:off x="11387667" y="916453"/>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F4AC49A1-BE1A-410A-81BC-DE30B8DC3F87}"/>
              </a:ext>
            </a:extLst>
          </p:cNvPr>
          <p:cNvCxnSpPr>
            <a:cxnSpLocks/>
          </p:cNvCxnSpPr>
          <p:nvPr/>
        </p:nvCxnSpPr>
        <p:spPr>
          <a:xfrm>
            <a:off x="11387667" y="993397"/>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C4F120B8-FCDC-4E98-88BB-14F7EF2A5848}"/>
              </a:ext>
            </a:extLst>
          </p:cNvPr>
          <p:cNvSpPr txBox="1"/>
          <p:nvPr/>
        </p:nvSpPr>
        <p:spPr>
          <a:xfrm>
            <a:off x="913334" y="4515380"/>
            <a:ext cx="2960166" cy="961995"/>
          </a:xfrm>
          <a:prstGeom prst="rect">
            <a:avLst/>
          </a:prstGeom>
          <a:noFill/>
        </p:spPr>
        <p:txBody>
          <a:bodyPr wrap="square" rtlCol="0">
            <a:spAutoFit/>
          </a:bodyPr>
          <a:lstStyle/>
          <a:p>
            <a:pPr>
              <a:lnSpc>
                <a:spcPct val="120000"/>
              </a:lnSpc>
            </a:pPr>
            <a:r>
              <a:rPr lang="ja-JP" altLang="en-US" sz="1600"/>
              <a:t>ここに入力してくださいここに入力してくださいここに入力してください</a:t>
            </a:r>
            <a:endParaRPr lang="zh-CN" altLang="en-US" sz="1600"/>
          </a:p>
        </p:txBody>
      </p:sp>
      <p:sp>
        <p:nvSpPr>
          <p:cNvPr id="15" name="文本框 14">
            <a:extLst>
              <a:ext uri="{FF2B5EF4-FFF2-40B4-BE49-F238E27FC236}">
                <a16:creationId xmlns:a16="http://schemas.microsoft.com/office/drawing/2014/main" xmlns="" id="{ADC3224F-7A5F-4E96-B032-7C7C879BB9F5}"/>
              </a:ext>
            </a:extLst>
          </p:cNvPr>
          <p:cNvSpPr txBox="1"/>
          <p:nvPr/>
        </p:nvSpPr>
        <p:spPr>
          <a:xfrm>
            <a:off x="4978400" y="4515380"/>
            <a:ext cx="2235200" cy="666529"/>
          </a:xfrm>
          <a:prstGeom prst="rect">
            <a:avLst/>
          </a:prstGeom>
          <a:noFill/>
        </p:spPr>
        <p:txBody>
          <a:bodyPr wrap="square" rtlCol="0">
            <a:spAutoFit/>
          </a:bodyPr>
          <a:lstStyle/>
          <a:p>
            <a:pPr>
              <a:lnSpc>
                <a:spcPct val="120000"/>
              </a:lnSpc>
            </a:pPr>
            <a:r>
              <a:rPr lang="ja-JP" altLang="en-US" sz="1600"/>
              <a:t>ここに入力してください</a:t>
            </a:r>
          </a:p>
        </p:txBody>
      </p:sp>
      <p:sp>
        <p:nvSpPr>
          <p:cNvPr id="16" name="文本框 15">
            <a:extLst>
              <a:ext uri="{FF2B5EF4-FFF2-40B4-BE49-F238E27FC236}">
                <a16:creationId xmlns:a16="http://schemas.microsoft.com/office/drawing/2014/main" xmlns="" id="{67D54094-5327-4CD5-958D-11E784BC7C38}"/>
              </a:ext>
            </a:extLst>
          </p:cNvPr>
          <p:cNvSpPr txBox="1"/>
          <p:nvPr/>
        </p:nvSpPr>
        <p:spPr>
          <a:xfrm>
            <a:off x="8318500" y="4515380"/>
            <a:ext cx="2960166" cy="666529"/>
          </a:xfrm>
          <a:prstGeom prst="rect">
            <a:avLst/>
          </a:prstGeom>
          <a:noFill/>
        </p:spPr>
        <p:txBody>
          <a:bodyPr wrap="square" rtlCol="0">
            <a:spAutoFit/>
          </a:bodyPr>
          <a:lstStyle/>
          <a:p>
            <a:pPr>
              <a:lnSpc>
                <a:spcPct val="120000"/>
              </a:lnSpc>
            </a:pPr>
            <a:r>
              <a:rPr lang="ja-JP" altLang="en-US" sz="1600"/>
              <a:t>ここに入力してくださいここに入力してください</a:t>
            </a:r>
          </a:p>
        </p:txBody>
      </p:sp>
      <p:pic>
        <p:nvPicPr>
          <p:cNvPr id="20" name="图片 19" descr="在沙滩上&#10;&#10;低可信度描述已自动生成">
            <a:extLst>
              <a:ext uri="{FF2B5EF4-FFF2-40B4-BE49-F238E27FC236}">
                <a16:creationId xmlns:a16="http://schemas.microsoft.com/office/drawing/2014/main" xmlns="" id="{E277AF72-6532-43DE-8A02-5659E80385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073" b="38619"/>
          <a:stretch/>
        </p:blipFill>
        <p:spPr>
          <a:xfrm>
            <a:off x="4615917" y="6000694"/>
            <a:ext cx="2960166" cy="857306"/>
          </a:xfrm>
          <a:prstGeom prst="rect">
            <a:avLst/>
          </a:prstGeom>
        </p:spPr>
      </p:pic>
      <p:pic>
        <p:nvPicPr>
          <p:cNvPr id="22" name="图片 21" descr="图片包含 户外, 体育, 男人, 年轻&#10;&#10;描述已自动生成">
            <a:extLst>
              <a:ext uri="{FF2B5EF4-FFF2-40B4-BE49-F238E27FC236}">
                <a16:creationId xmlns:a16="http://schemas.microsoft.com/office/drawing/2014/main" xmlns="" id="{2473FC2F-FD77-42F1-A94F-9648737CA0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413" b="53279"/>
          <a:stretch/>
        </p:blipFill>
        <p:spPr>
          <a:xfrm>
            <a:off x="8318500" y="6000694"/>
            <a:ext cx="2960166" cy="857306"/>
          </a:xfrm>
          <a:prstGeom prst="rect">
            <a:avLst/>
          </a:prstGeom>
        </p:spPr>
      </p:pic>
      <p:pic>
        <p:nvPicPr>
          <p:cNvPr id="26" name="图片 25" descr="建筑的窗户&#10;&#10;中度可信度描述已自动生成">
            <a:extLst>
              <a:ext uri="{FF2B5EF4-FFF2-40B4-BE49-F238E27FC236}">
                <a16:creationId xmlns:a16="http://schemas.microsoft.com/office/drawing/2014/main" xmlns="" id="{77D58C9B-7D55-44BC-A126-785AE2ABF92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6612" b="44082"/>
          <a:stretch/>
        </p:blipFill>
        <p:spPr>
          <a:xfrm>
            <a:off x="913334" y="6000695"/>
            <a:ext cx="2960166" cy="857305"/>
          </a:xfrm>
          <a:prstGeom prst="rect">
            <a:avLst/>
          </a:prstGeom>
        </p:spPr>
      </p:pic>
    </p:spTree>
    <p:extLst>
      <p:ext uri="{BB962C8B-B14F-4D97-AF65-F5344CB8AC3E}">
        <p14:creationId xmlns:p14="http://schemas.microsoft.com/office/powerpoint/2010/main" val="4066010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39C8A150-97E7-44B0-B75B-C6FAA6AC8DB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8D73B69D-708A-4BF5-A08A-38E7950FE397}"/>
              </a:ext>
            </a:extLst>
          </p:cNvPr>
          <p:cNvSpPr txBox="1"/>
          <p:nvPr/>
        </p:nvSpPr>
        <p:spPr>
          <a:xfrm>
            <a:off x="519415" y="559707"/>
            <a:ext cx="492443" cy="3876676"/>
          </a:xfrm>
          <a:prstGeom prst="rect">
            <a:avLst/>
          </a:prstGeom>
          <a:noFill/>
        </p:spPr>
        <p:txBody>
          <a:bodyPr vert="eaVert" wrap="square" rtlCol="0">
            <a:spAutoFit/>
          </a:bodyPr>
          <a:lstStyle/>
          <a:p>
            <a:r>
              <a:rPr lang="ja-JP" altLang="en-US" sz="20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20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a16="http://schemas.microsoft.com/office/drawing/2014/main" xmlns="" id="{CBD9B73A-DBD0-4825-9673-4D3C461EE2EA}"/>
              </a:ext>
            </a:extLst>
          </p:cNvPr>
          <p:cNvSpPr txBox="1"/>
          <p:nvPr/>
        </p:nvSpPr>
        <p:spPr>
          <a:xfrm>
            <a:off x="976620" y="1168399"/>
            <a:ext cx="400110" cy="106997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6" name="文本框 5">
            <a:extLst>
              <a:ext uri="{FF2B5EF4-FFF2-40B4-BE49-F238E27FC236}">
                <a16:creationId xmlns:a16="http://schemas.microsoft.com/office/drawing/2014/main" xmlns="" id="{9BF1A700-02EE-4E1A-A402-D872B51178D7}"/>
              </a:ext>
            </a:extLst>
          </p:cNvPr>
          <p:cNvSpPr txBox="1"/>
          <p:nvPr/>
        </p:nvSpPr>
        <p:spPr>
          <a:xfrm>
            <a:off x="431543" y="4231368"/>
            <a:ext cx="369332" cy="206692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 name="文本框 6">
            <a:extLst>
              <a:ext uri="{FF2B5EF4-FFF2-40B4-BE49-F238E27FC236}">
                <a16:creationId xmlns:a16="http://schemas.microsoft.com/office/drawing/2014/main" xmlns="" id="{EF925306-1E24-471E-AA6F-CF3157FAC484}"/>
              </a:ext>
            </a:extLst>
          </p:cNvPr>
          <p:cNvSpPr txBox="1"/>
          <p:nvPr/>
        </p:nvSpPr>
        <p:spPr>
          <a:xfrm>
            <a:off x="730398" y="4231368"/>
            <a:ext cx="369332" cy="146004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1" name="矩形 10">
            <a:extLst>
              <a:ext uri="{FF2B5EF4-FFF2-40B4-BE49-F238E27FC236}">
                <a16:creationId xmlns:a16="http://schemas.microsoft.com/office/drawing/2014/main" xmlns="" id="{454A01E0-294A-4DF0-BD0E-71C426C385D3}"/>
              </a:ext>
            </a:extLst>
          </p:cNvPr>
          <p:cNvSpPr/>
          <p:nvPr/>
        </p:nvSpPr>
        <p:spPr>
          <a:xfrm>
            <a:off x="2806700" y="2678794"/>
            <a:ext cx="2717800" cy="36195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E1DD94AD-1245-4E11-8011-CD870B1A345D}"/>
              </a:ext>
            </a:extLst>
          </p:cNvPr>
          <p:cNvSpPr txBox="1"/>
          <p:nvPr/>
        </p:nvSpPr>
        <p:spPr>
          <a:xfrm>
            <a:off x="3745345" y="2905126"/>
            <a:ext cx="1477328" cy="3166836"/>
          </a:xfrm>
          <a:prstGeom prst="rect">
            <a:avLst/>
          </a:prstGeom>
          <a:noFill/>
        </p:spPr>
        <p:txBody>
          <a:bodyPr vert="eaVert" wrap="square" rtlCol="0">
            <a:spAutoFit/>
          </a:bodyPr>
          <a:lstStyle/>
          <a:p>
            <a:pPr>
              <a:lnSpc>
                <a:spcPct val="150000"/>
              </a:lnSpc>
            </a:pPr>
            <a:r>
              <a:rPr lang="ja-JP" altLang="en-US" sz="1400"/>
              <a:t>ここに入力してくださいここに入力してくださいここに入力してくださいここに入力してくださいここに入力してください</a:t>
            </a:r>
            <a:endParaRPr lang="zh-CN" altLang="en-US" sz="1400"/>
          </a:p>
        </p:txBody>
      </p:sp>
      <p:sp>
        <p:nvSpPr>
          <p:cNvPr id="13" name="文本框 12">
            <a:extLst>
              <a:ext uri="{FF2B5EF4-FFF2-40B4-BE49-F238E27FC236}">
                <a16:creationId xmlns:a16="http://schemas.microsoft.com/office/drawing/2014/main" xmlns="" id="{2DEA930D-FF19-4D4B-8F6A-601CD4894301}"/>
              </a:ext>
            </a:extLst>
          </p:cNvPr>
          <p:cNvSpPr txBox="1"/>
          <p:nvPr/>
        </p:nvSpPr>
        <p:spPr>
          <a:xfrm>
            <a:off x="3108528" y="4602929"/>
            <a:ext cx="461665" cy="1469033"/>
          </a:xfrm>
          <a:prstGeom prst="rect">
            <a:avLst/>
          </a:prstGeom>
          <a:noFill/>
        </p:spPr>
        <p:txBody>
          <a:bodyPr vert="eaVert" wrap="square" rtlCol="0">
            <a:spAutoFit/>
          </a:bodyPr>
          <a:lstStyle/>
          <a:p>
            <a:pPr algn="dist"/>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タイトル</a:t>
            </a:r>
            <a:r>
              <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rPr>
              <a:t>一</a:t>
            </a:r>
          </a:p>
        </p:txBody>
      </p:sp>
      <p:pic>
        <p:nvPicPr>
          <p:cNvPr id="16" name="图片 15" descr="躺在地上&#10;&#10;描述已自动生成">
            <a:extLst>
              <a:ext uri="{FF2B5EF4-FFF2-40B4-BE49-F238E27FC236}">
                <a16:creationId xmlns:a16="http://schemas.microsoft.com/office/drawing/2014/main" xmlns="" id="{400F0CFF-C214-43D4-8813-638C7C600C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9602" y="0"/>
            <a:ext cx="4572000" cy="6858000"/>
          </a:xfrm>
          <a:prstGeom prst="rect">
            <a:avLst/>
          </a:prstGeom>
        </p:spPr>
      </p:pic>
      <p:sp>
        <p:nvSpPr>
          <p:cNvPr id="17" name="矩形 16">
            <a:extLst>
              <a:ext uri="{FF2B5EF4-FFF2-40B4-BE49-F238E27FC236}">
                <a16:creationId xmlns:a16="http://schemas.microsoft.com/office/drawing/2014/main" xmlns="" id="{E863847A-3CD3-4DC0-955F-D5624EE5555F}"/>
              </a:ext>
            </a:extLst>
          </p:cNvPr>
          <p:cNvSpPr/>
          <p:nvPr/>
        </p:nvSpPr>
        <p:spPr>
          <a:xfrm>
            <a:off x="11177032" y="1000125"/>
            <a:ext cx="609600" cy="4857751"/>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4ED08203-ABF9-47FB-B338-65A82C7E446B}"/>
              </a:ext>
            </a:extLst>
          </p:cNvPr>
          <p:cNvSpPr txBox="1"/>
          <p:nvPr/>
        </p:nvSpPr>
        <p:spPr>
          <a:xfrm>
            <a:off x="11251000" y="1000125"/>
            <a:ext cx="461665" cy="4857751"/>
          </a:xfrm>
          <a:prstGeom prst="rect">
            <a:avLst/>
          </a:prstGeom>
          <a:noFill/>
        </p:spPr>
        <p:txBody>
          <a:bodyPr vert="eaVert" wrap="square" rtlCol="0">
            <a:spAutoFit/>
          </a:bodyPr>
          <a:lstStyle/>
          <a:p>
            <a:pPr algn="ctr"/>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  </a:t>
            </a:r>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Tree>
    <p:extLst>
      <p:ext uri="{BB962C8B-B14F-4D97-AF65-F5344CB8AC3E}">
        <p14:creationId xmlns:p14="http://schemas.microsoft.com/office/powerpoint/2010/main" val="2083090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0546AF2D-2CD9-4984-8D21-D6E9E220C62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33357EE3-B68F-4FFE-B4A1-805FBD2BAD85}"/>
              </a:ext>
            </a:extLst>
          </p:cNvPr>
          <p:cNvSpPr txBox="1"/>
          <p:nvPr/>
        </p:nvSpPr>
        <p:spPr>
          <a:xfrm>
            <a:off x="308385" y="816426"/>
            <a:ext cx="2393950" cy="276999"/>
          </a:xfrm>
          <a:prstGeom prst="rect">
            <a:avLst/>
          </a:prstGeom>
          <a:noFill/>
        </p:spPr>
        <p:txBody>
          <a:bodyPr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 name="文本框 6">
            <a:extLst>
              <a:ext uri="{FF2B5EF4-FFF2-40B4-BE49-F238E27FC236}">
                <a16:creationId xmlns:a16="http://schemas.microsoft.com/office/drawing/2014/main" xmlns="" id="{CEB0FF04-514C-4334-B68A-1BB1E673374F}"/>
              </a:ext>
            </a:extLst>
          </p:cNvPr>
          <p:cNvSpPr txBox="1"/>
          <p:nvPr/>
        </p:nvSpPr>
        <p:spPr>
          <a:xfrm>
            <a:off x="308385" y="1089951"/>
            <a:ext cx="2393950" cy="276999"/>
          </a:xfrm>
          <a:prstGeom prst="rect">
            <a:avLst/>
          </a:prstGeom>
          <a:noFill/>
        </p:spPr>
        <p:txBody>
          <a:bodyPr wrap="square" rtlCol="0">
            <a:spAutoFit/>
          </a:bodyPr>
          <a:lstStyle/>
          <a:p>
            <a:r>
              <a:rPr lang="ja-JP" altLang="en-US" sz="12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8" name="直接连接符 7">
            <a:extLst>
              <a:ext uri="{FF2B5EF4-FFF2-40B4-BE49-F238E27FC236}">
                <a16:creationId xmlns:a16="http://schemas.microsoft.com/office/drawing/2014/main" xmlns="" id="{12164139-3DB3-4122-88FB-31E6EE1853B2}"/>
              </a:ext>
            </a:extLst>
          </p:cNvPr>
          <p:cNvCxnSpPr>
            <a:cxnSpLocks/>
          </p:cNvCxnSpPr>
          <p:nvPr/>
        </p:nvCxnSpPr>
        <p:spPr>
          <a:xfrm>
            <a:off x="11387667" y="916453"/>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18B7B68-916E-4AA1-8944-A2DCE71C92A4}"/>
              </a:ext>
            </a:extLst>
          </p:cNvPr>
          <p:cNvCxnSpPr>
            <a:cxnSpLocks/>
          </p:cNvCxnSpPr>
          <p:nvPr/>
        </p:nvCxnSpPr>
        <p:spPr>
          <a:xfrm>
            <a:off x="11387667" y="993397"/>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452F58B4-8A9C-49A9-8F2A-9F82CD084E9B}"/>
              </a:ext>
            </a:extLst>
          </p:cNvPr>
          <p:cNvCxnSpPr>
            <a:cxnSpLocks/>
          </p:cNvCxnSpPr>
          <p:nvPr/>
        </p:nvCxnSpPr>
        <p:spPr>
          <a:xfrm flipH="1">
            <a:off x="10325100" y="1443150"/>
            <a:ext cx="336518" cy="3365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AE548906-C165-4638-A022-7864656DB906}"/>
              </a:ext>
            </a:extLst>
          </p:cNvPr>
          <p:cNvSpPr txBox="1"/>
          <p:nvPr/>
        </p:nvSpPr>
        <p:spPr>
          <a:xfrm>
            <a:off x="10750518" y="1472910"/>
            <a:ext cx="1060482" cy="276999"/>
          </a:xfrm>
          <a:prstGeom prst="rect">
            <a:avLst/>
          </a:prstGeom>
          <a:noFill/>
        </p:spPr>
        <p:txBody>
          <a:bodyPr wrap="square" rtlCol="0">
            <a:spAutoFit/>
          </a:bodyPr>
          <a:lstStyle/>
          <a:p>
            <a:r>
              <a:rPr lang="ja-JP" altLang="en-US" sz="12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5" name="直接连接符 14">
            <a:extLst>
              <a:ext uri="{FF2B5EF4-FFF2-40B4-BE49-F238E27FC236}">
                <a16:creationId xmlns:a16="http://schemas.microsoft.com/office/drawing/2014/main" xmlns="" id="{B4B12920-DD21-43B0-A683-60EA6BF443A2}"/>
              </a:ext>
            </a:extLst>
          </p:cNvPr>
          <p:cNvCxnSpPr>
            <a:cxnSpLocks/>
          </p:cNvCxnSpPr>
          <p:nvPr/>
        </p:nvCxnSpPr>
        <p:spPr>
          <a:xfrm>
            <a:off x="427243" y="3513169"/>
            <a:ext cx="1133751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EB4DE624-B33E-4C45-9FC9-BD032A1C96CB}"/>
              </a:ext>
            </a:extLst>
          </p:cNvPr>
          <p:cNvSpPr txBox="1"/>
          <p:nvPr/>
        </p:nvSpPr>
        <p:spPr>
          <a:xfrm>
            <a:off x="308386" y="2587726"/>
            <a:ext cx="2393949" cy="707886"/>
          </a:xfrm>
          <a:prstGeom prst="rect">
            <a:avLst/>
          </a:prstGeom>
          <a:noFill/>
        </p:spPr>
        <p:txBody>
          <a:bodyPr wrap="square" rtlCol="0">
            <a:spAutoFit/>
          </a:bodyPr>
          <a:lstStyle/>
          <a:p>
            <a:r>
              <a:rPr lang="ja-JP" altLang="en-US" sz="4000" spc="300">
                <a:latin typeface="..黑体UI-日本语" panose="02000000000000000000" pitchFamily="2" charset="-128"/>
                <a:ea typeface="..黑体UI-日本语" panose="02000000000000000000" pitchFamily="2" charset="-128"/>
                <a:cs typeface="..黑体UI-日本语" panose="02000000000000000000" pitchFamily="2" charset="-128"/>
              </a:rPr>
              <a:t>トピック</a:t>
            </a:r>
            <a:endParaRPr lang="zh-CN" altLang="en-US" sz="40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9" name="文本框 18">
            <a:extLst>
              <a:ext uri="{FF2B5EF4-FFF2-40B4-BE49-F238E27FC236}">
                <a16:creationId xmlns:a16="http://schemas.microsoft.com/office/drawing/2014/main" xmlns="" id="{D5A33459-95AB-4819-9303-B021E644AA6A}"/>
              </a:ext>
            </a:extLst>
          </p:cNvPr>
          <p:cNvSpPr txBox="1"/>
          <p:nvPr/>
        </p:nvSpPr>
        <p:spPr>
          <a:xfrm>
            <a:off x="2702335" y="4023177"/>
            <a:ext cx="9062423" cy="1165127"/>
          </a:xfrm>
          <a:prstGeom prst="rect">
            <a:avLst/>
          </a:prstGeom>
          <a:noFill/>
        </p:spPr>
        <p:txBody>
          <a:bodyPr wrap="square" rtlCol="0">
            <a:spAutoFit/>
          </a:bodyPr>
          <a:lstStyle/>
          <a:p>
            <a:pPr>
              <a:lnSpc>
                <a:spcPct val="150000"/>
              </a:lnSpc>
            </a:pPr>
            <a:r>
              <a:rPr lang="ja-JP" altLang="en-US" sz="1600"/>
              <a:t>ビデオはあなたがあなたの主張を証明するのを助ける強力な方法を提供します。 オンラインビデオをクリックすると、追加するビデオの埋め込みコードを貼り付けることができます。 キーワードを入力して、ドキュメントに最適なビデオをオンラインで検索することもできます</a:t>
            </a:r>
            <a:r>
              <a:rPr lang="zh-CN" altLang="en-US" sz="1600"/>
              <a:t>。</a:t>
            </a:r>
          </a:p>
        </p:txBody>
      </p:sp>
      <p:pic>
        <p:nvPicPr>
          <p:cNvPr id="22" name="图片 21">
            <a:extLst>
              <a:ext uri="{FF2B5EF4-FFF2-40B4-BE49-F238E27FC236}">
                <a16:creationId xmlns:a16="http://schemas.microsoft.com/office/drawing/2014/main" xmlns="" id="{512A3413-06F8-4E01-99B1-A74F366CAE70}"/>
              </a:ext>
            </a:extLst>
          </p:cNvPr>
          <p:cNvPicPr>
            <a:picLocks noChangeAspect="1"/>
          </p:cNvPicPr>
          <p:nvPr/>
        </p:nvPicPr>
        <p:blipFill rotWithShape="1">
          <a:blip r:embed="rId2"/>
          <a:srcRect b="65865"/>
          <a:stretch/>
        </p:blipFill>
        <p:spPr>
          <a:xfrm>
            <a:off x="2773935" y="5653071"/>
            <a:ext cx="8919221" cy="1204929"/>
          </a:xfrm>
          <a:prstGeom prst="rect">
            <a:avLst/>
          </a:prstGeom>
        </p:spPr>
      </p:pic>
    </p:spTree>
    <p:extLst>
      <p:ext uri="{BB962C8B-B14F-4D97-AF65-F5344CB8AC3E}">
        <p14:creationId xmlns:p14="http://schemas.microsoft.com/office/powerpoint/2010/main" val="790728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A10F5322-2955-46BC-A6BB-5A44E4CC348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300CD428-CE07-4E26-B43B-AB8B459BDA36}"/>
              </a:ext>
            </a:extLst>
          </p:cNvPr>
          <p:cNvSpPr txBox="1"/>
          <p:nvPr/>
        </p:nvSpPr>
        <p:spPr>
          <a:xfrm>
            <a:off x="308385" y="816426"/>
            <a:ext cx="2393950" cy="276999"/>
          </a:xfrm>
          <a:prstGeom prst="rect">
            <a:avLst/>
          </a:prstGeom>
          <a:noFill/>
        </p:spPr>
        <p:txBody>
          <a:bodyPr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5" name="直接连接符 4">
            <a:extLst>
              <a:ext uri="{FF2B5EF4-FFF2-40B4-BE49-F238E27FC236}">
                <a16:creationId xmlns:a16="http://schemas.microsoft.com/office/drawing/2014/main" xmlns="" id="{CE550055-F40D-4750-B4FE-71957A31E66A}"/>
              </a:ext>
            </a:extLst>
          </p:cNvPr>
          <p:cNvCxnSpPr>
            <a:cxnSpLocks/>
          </p:cNvCxnSpPr>
          <p:nvPr/>
        </p:nvCxnSpPr>
        <p:spPr>
          <a:xfrm>
            <a:off x="11387667" y="916453"/>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C0A02E1D-BDC4-43CE-8FBB-EABA15CD8C18}"/>
              </a:ext>
            </a:extLst>
          </p:cNvPr>
          <p:cNvCxnSpPr>
            <a:cxnSpLocks/>
          </p:cNvCxnSpPr>
          <p:nvPr/>
        </p:nvCxnSpPr>
        <p:spPr>
          <a:xfrm>
            <a:off x="11387667" y="993397"/>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11774929-F51E-41BE-BE90-4B69C515D842}"/>
              </a:ext>
            </a:extLst>
          </p:cNvPr>
          <p:cNvPicPr>
            <a:picLocks noChangeAspect="1"/>
          </p:cNvPicPr>
          <p:nvPr/>
        </p:nvPicPr>
        <p:blipFill>
          <a:blip r:embed="rId2" cstate="print">
            <a:extLst>
              <a:ext uri="{28A0092B-C50C-407E-A947-70E740481C1C}">
                <a14:useLocalDpi xmlns:a14="http://schemas.microsoft.com/office/drawing/2010/main" val="0"/>
              </a:ext>
            </a:extLst>
          </a:blip>
          <a:srcRect b="33339"/>
          <a:stretch>
            <a:fillRect/>
          </a:stretch>
        </p:blipFill>
        <p:spPr>
          <a:xfrm>
            <a:off x="1136393" y="1621503"/>
            <a:ext cx="4254500" cy="4254500"/>
          </a:xfrm>
          <a:custGeom>
            <a:avLst/>
            <a:gdLst>
              <a:gd name="connsiteX0" fmla="*/ 0 w 4254500"/>
              <a:gd name="connsiteY0" fmla="*/ 0 h 4254500"/>
              <a:gd name="connsiteX1" fmla="*/ 4254500 w 4254500"/>
              <a:gd name="connsiteY1" fmla="*/ 0 h 4254500"/>
              <a:gd name="connsiteX2" fmla="*/ 4254500 w 4254500"/>
              <a:gd name="connsiteY2" fmla="*/ 4254500 h 4254500"/>
              <a:gd name="connsiteX3" fmla="*/ 0 w 4254500"/>
              <a:gd name="connsiteY3" fmla="*/ 4254500 h 4254500"/>
            </a:gdLst>
            <a:ahLst/>
            <a:cxnLst>
              <a:cxn ang="0">
                <a:pos x="connsiteX0" y="connsiteY0"/>
              </a:cxn>
              <a:cxn ang="0">
                <a:pos x="connsiteX1" y="connsiteY1"/>
              </a:cxn>
              <a:cxn ang="0">
                <a:pos x="connsiteX2" y="connsiteY2"/>
              </a:cxn>
              <a:cxn ang="0">
                <a:pos x="connsiteX3" y="connsiteY3"/>
              </a:cxn>
            </a:cxnLst>
            <a:rect l="l" t="t" r="r" b="b"/>
            <a:pathLst>
              <a:path w="4254500" h="4254500">
                <a:moveTo>
                  <a:pt x="0" y="0"/>
                </a:moveTo>
                <a:lnTo>
                  <a:pt x="4254500" y="0"/>
                </a:lnTo>
                <a:lnTo>
                  <a:pt x="4254500" y="4254500"/>
                </a:lnTo>
                <a:lnTo>
                  <a:pt x="0" y="4254500"/>
                </a:lnTo>
                <a:close/>
              </a:path>
            </a:pathLst>
          </a:custGeom>
        </p:spPr>
      </p:pic>
      <p:sp>
        <p:nvSpPr>
          <p:cNvPr id="11" name="文本框 10">
            <a:extLst>
              <a:ext uri="{FF2B5EF4-FFF2-40B4-BE49-F238E27FC236}">
                <a16:creationId xmlns:a16="http://schemas.microsoft.com/office/drawing/2014/main" xmlns="" id="{E3C966F0-CB2A-415F-B86B-C968E3DF1AA2}"/>
              </a:ext>
            </a:extLst>
          </p:cNvPr>
          <p:cNvSpPr txBox="1"/>
          <p:nvPr/>
        </p:nvSpPr>
        <p:spPr>
          <a:xfrm>
            <a:off x="1690585" y="6232980"/>
            <a:ext cx="3148780" cy="338554"/>
          </a:xfrm>
          <a:prstGeom prst="rect">
            <a:avLst/>
          </a:prstGeom>
          <a:noFill/>
        </p:spPr>
        <p:txBody>
          <a:bodyPr wrap="square" rtlCol="0">
            <a:spAutoFit/>
          </a:bodyPr>
          <a:lstStyle/>
          <a:p>
            <a:pPr algn="ctr"/>
            <a:r>
              <a:rPr lang="ja-JP" altLang="en-US" sz="16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pic>
        <p:nvPicPr>
          <p:cNvPr id="13" name="图片 12" descr="房间的摆设布局&#10;&#10;低可信度描述已自动生成">
            <a:extLst>
              <a:ext uri="{FF2B5EF4-FFF2-40B4-BE49-F238E27FC236}">
                <a16:creationId xmlns:a16="http://schemas.microsoft.com/office/drawing/2014/main" xmlns="" id="{70014FC6-4380-4C78-AB49-375B4F51275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667" b="16667"/>
          <a:stretch/>
        </p:blipFill>
        <p:spPr>
          <a:xfrm>
            <a:off x="6801107" y="1621503"/>
            <a:ext cx="1947197" cy="1947197"/>
          </a:xfrm>
          <a:prstGeom prst="rect">
            <a:avLst/>
          </a:prstGeom>
        </p:spPr>
      </p:pic>
      <p:pic>
        <p:nvPicPr>
          <p:cNvPr id="17" name="图片 16" descr="建筑的摆设布局&#10;&#10;中度可信度描述已自动生成">
            <a:extLst>
              <a:ext uri="{FF2B5EF4-FFF2-40B4-BE49-F238E27FC236}">
                <a16:creationId xmlns:a16="http://schemas.microsoft.com/office/drawing/2014/main" xmlns="" id="{34823D82-EB2B-4D8F-B68B-92CC5E1C4CB0}"/>
              </a:ext>
            </a:extLst>
          </p:cNvPr>
          <p:cNvPicPr>
            <a:picLocks noChangeAspect="1"/>
          </p:cNvPicPr>
          <p:nvPr/>
        </p:nvPicPr>
        <p:blipFill>
          <a:blip r:embed="rId4" cstate="print">
            <a:extLst>
              <a:ext uri="{28A0092B-C50C-407E-A947-70E740481C1C}">
                <a14:useLocalDpi xmlns:a14="http://schemas.microsoft.com/office/drawing/2010/main" val="0"/>
              </a:ext>
            </a:extLst>
          </a:blip>
          <a:srcRect l="6944" b="37963"/>
          <a:stretch>
            <a:fillRect/>
          </a:stretch>
        </p:blipFill>
        <p:spPr>
          <a:xfrm>
            <a:off x="9108409" y="1621503"/>
            <a:ext cx="1947197" cy="1947197"/>
          </a:xfrm>
          <a:custGeom>
            <a:avLst/>
            <a:gdLst>
              <a:gd name="connsiteX0" fmla="*/ 0 w 4254500"/>
              <a:gd name="connsiteY0" fmla="*/ 0 h 4254500"/>
              <a:gd name="connsiteX1" fmla="*/ 4254500 w 4254500"/>
              <a:gd name="connsiteY1" fmla="*/ 0 h 4254500"/>
              <a:gd name="connsiteX2" fmla="*/ 4254500 w 4254500"/>
              <a:gd name="connsiteY2" fmla="*/ 4254500 h 4254500"/>
              <a:gd name="connsiteX3" fmla="*/ 0 w 4254500"/>
              <a:gd name="connsiteY3" fmla="*/ 4254500 h 4254500"/>
            </a:gdLst>
            <a:ahLst/>
            <a:cxnLst>
              <a:cxn ang="0">
                <a:pos x="connsiteX0" y="connsiteY0"/>
              </a:cxn>
              <a:cxn ang="0">
                <a:pos x="connsiteX1" y="connsiteY1"/>
              </a:cxn>
              <a:cxn ang="0">
                <a:pos x="connsiteX2" y="connsiteY2"/>
              </a:cxn>
              <a:cxn ang="0">
                <a:pos x="connsiteX3" y="connsiteY3"/>
              </a:cxn>
            </a:cxnLst>
            <a:rect l="l" t="t" r="r" b="b"/>
            <a:pathLst>
              <a:path w="4254500" h="4254500">
                <a:moveTo>
                  <a:pt x="0" y="0"/>
                </a:moveTo>
                <a:lnTo>
                  <a:pt x="4254500" y="0"/>
                </a:lnTo>
                <a:lnTo>
                  <a:pt x="4254500" y="4254500"/>
                </a:lnTo>
                <a:lnTo>
                  <a:pt x="0" y="4254500"/>
                </a:lnTo>
                <a:close/>
              </a:path>
            </a:pathLst>
          </a:custGeom>
        </p:spPr>
      </p:pic>
      <p:pic>
        <p:nvPicPr>
          <p:cNvPr id="21" name="图片 20" descr="猫站在自行车后面&#10;&#10;描述已自动生成">
            <a:extLst>
              <a:ext uri="{FF2B5EF4-FFF2-40B4-BE49-F238E27FC236}">
                <a16:creationId xmlns:a16="http://schemas.microsoft.com/office/drawing/2014/main" xmlns="" id="{77049864-F79E-4719-96A9-C924EFE2A2FE}"/>
              </a:ext>
            </a:extLst>
          </p:cNvPr>
          <p:cNvPicPr>
            <a:picLocks noChangeAspect="1"/>
          </p:cNvPicPr>
          <p:nvPr/>
        </p:nvPicPr>
        <p:blipFill>
          <a:blip r:embed="rId5" cstate="print">
            <a:extLst>
              <a:ext uri="{28A0092B-C50C-407E-A947-70E740481C1C}">
                <a14:useLocalDpi xmlns:a14="http://schemas.microsoft.com/office/drawing/2010/main" val="0"/>
              </a:ext>
            </a:extLst>
          </a:blip>
          <a:srcRect l="3472" t="18981" r="3472" b="18981"/>
          <a:stretch>
            <a:fillRect/>
          </a:stretch>
        </p:blipFill>
        <p:spPr>
          <a:xfrm>
            <a:off x="6801107" y="3928805"/>
            <a:ext cx="1947198" cy="1947198"/>
          </a:xfrm>
          <a:custGeom>
            <a:avLst/>
            <a:gdLst>
              <a:gd name="connsiteX0" fmla="*/ 0 w 4254500"/>
              <a:gd name="connsiteY0" fmla="*/ 0 h 4254500"/>
              <a:gd name="connsiteX1" fmla="*/ 4254500 w 4254500"/>
              <a:gd name="connsiteY1" fmla="*/ 0 h 4254500"/>
              <a:gd name="connsiteX2" fmla="*/ 4254500 w 4254500"/>
              <a:gd name="connsiteY2" fmla="*/ 4254500 h 4254500"/>
              <a:gd name="connsiteX3" fmla="*/ 0 w 4254500"/>
              <a:gd name="connsiteY3" fmla="*/ 4254500 h 4254500"/>
            </a:gdLst>
            <a:ahLst/>
            <a:cxnLst>
              <a:cxn ang="0">
                <a:pos x="connsiteX0" y="connsiteY0"/>
              </a:cxn>
              <a:cxn ang="0">
                <a:pos x="connsiteX1" y="connsiteY1"/>
              </a:cxn>
              <a:cxn ang="0">
                <a:pos x="connsiteX2" y="connsiteY2"/>
              </a:cxn>
              <a:cxn ang="0">
                <a:pos x="connsiteX3" y="connsiteY3"/>
              </a:cxn>
            </a:cxnLst>
            <a:rect l="l" t="t" r="r" b="b"/>
            <a:pathLst>
              <a:path w="4254500" h="4254500">
                <a:moveTo>
                  <a:pt x="0" y="0"/>
                </a:moveTo>
                <a:lnTo>
                  <a:pt x="4254500" y="0"/>
                </a:lnTo>
                <a:lnTo>
                  <a:pt x="4254500" y="4254500"/>
                </a:lnTo>
                <a:lnTo>
                  <a:pt x="0" y="4254500"/>
                </a:lnTo>
                <a:close/>
              </a:path>
            </a:pathLst>
          </a:custGeom>
        </p:spPr>
      </p:pic>
      <p:pic>
        <p:nvPicPr>
          <p:cNvPr id="30" name="图片 29" descr="花瓶里插着花&#10;&#10;中度可信度描述已自动生成">
            <a:extLst>
              <a:ext uri="{FF2B5EF4-FFF2-40B4-BE49-F238E27FC236}">
                <a16:creationId xmlns:a16="http://schemas.microsoft.com/office/drawing/2014/main" xmlns="" id="{3E2D7603-3125-4550-89B1-8177B928BF3D}"/>
              </a:ext>
            </a:extLst>
          </p:cNvPr>
          <p:cNvPicPr>
            <a:picLocks noChangeAspect="1"/>
          </p:cNvPicPr>
          <p:nvPr/>
        </p:nvPicPr>
        <p:blipFill>
          <a:blip r:embed="rId6" cstate="print">
            <a:extLst>
              <a:ext uri="{28A0092B-C50C-407E-A947-70E740481C1C}">
                <a14:useLocalDpi xmlns:a14="http://schemas.microsoft.com/office/drawing/2010/main" val="0"/>
              </a:ext>
            </a:extLst>
          </a:blip>
          <a:srcRect l="6944" t="18981" b="18981"/>
          <a:stretch>
            <a:fillRect/>
          </a:stretch>
        </p:blipFill>
        <p:spPr>
          <a:xfrm>
            <a:off x="9105749" y="3926145"/>
            <a:ext cx="1949858" cy="1949858"/>
          </a:xfrm>
          <a:custGeom>
            <a:avLst/>
            <a:gdLst>
              <a:gd name="connsiteX0" fmla="*/ 0 w 4254500"/>
              <a:gd name="connsiteY0" fmla="*/ 0 h 4254500"/>
              <a:gd name="connsiteX1" fmla="*/ 4254500 w 4254500"/>
              <a:gd name="connsiteY1" fmla="*/ 0 h 4254500"/>
              <a:gd name="connsiteX2" fmla="*/ 4254500 w 4254500"/>
              <a:gd name="connsiteY2" fmla="*/ 4254500 h 4254500"/>
              <a:gd name="connsiteX3" fmla="*/ 0 w 4254500"/>
              <a:gd name="connsiteY3" fmla="*/ 4254500 h 4254500"/>
            </a:gdLst>
            <a:ahLst/>
            <a:cxnLst>
              <a:cxn ang="0">
                <a:pos x="connsiteX0" y="connsiteY0"/>
              </a:cxn>
              <a:cxn ang="0">
                <a:pos x="connsiteX1" y="connsiteY1"/>
              </a:cxn>
              <a:cxn ang="0">
                <a:pos x="connsiteX2" y="connsiteY2"/>
              </a:cxn>
              <a:cxn ang="0">
                <a:pos x="connsiteX3" y="connsiteY3"/>
              </a:cxn>
            </a:cxnLst>
            <a:rect l="l" t="t" r="r" b="b"/>
            <a:pathLst>
              <a:path w="4254500" h="4254500">
                <a:moveTo>
                  <a:pt x="0" y="0"/>
                </a:moveTo>
                <a:lnTo>
                  <a:pt x="4254500" y="0"/>
                </a:lnTo>
                <a:lnTo>
                  <a:pt x="4254500" y="4254500"/>
                </a:lnTo>
                <a:lnTo>
                  <a:pt x="0" y="4254500"/>
                </a:lnTo>
                <a:close/>
              </a:path>
            </a:pathLst>
          </a:custGeom>
        </p:spPr>
      </p:pic>
      <p:sp>
        <p:nvSpPr>
          <p:cNvPr id="32" name="文本框 31">
            <a:extLst>
              <a:ext uri="{FF2B5EF4-FFF2-40B4-BE49-F238E27FC236}">
                <a16:creationId xmlns:a16="http://schemas.microsoft.com/office/drawing/2014/main" xmlns="" id="{84A8EC4B-A525-4999-B05D-EDAC9D09F850}"/>
              </a:ext>
            </a:extLst>
          </p:cNvPr>
          <p:cNvSpPr txBox="1"/>
          <p:nvPr/>
        </p:nvSpPr>
        <p:spPr>
          <a:xfrm>
            <a:off x="7353965" y="6232980"/>
            <a:ext cx="3148780" cy="338554"/>
          </a:xfrm>
          <a:prstGeom prst="rect">
            <a:avLst/>
          </a:prstGeom>
          <a:noFill/>
        </p:spPr>
        <p:txBody>
          <a:bodyPr wrap="square" rtlCol="0">
            <a:spAutoFit/>
          </a:bodyPr>
          <a:lstStyle/>
          <a:p>
            <a:pPr algn="ctr"/>
            <a:r>
              <a:rPr lang="ja-JP" altLang="en-US" sz="16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Tree>
    <p:extLst>
      <p:ext uri="{BB962C8B-B14F-4D97-AF65-F5344CB8AC3E}">
        <p14:creationId xmlns:p14="http://schemas.microsoft.com/office/powerpoint/2010/main" val="4123058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265EDFB6-5ADB-43E9-8571-1A5D94BE79E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B7FD011-2A32-404B-9E2E-76E186A1CEB6}"/>
              </a:ext>
            </a:extLst>
          </p:cNvPr>
          <p:cNvSpPr txBox="1"/>
          <p:nvPr/>
        </p:nvSpPr>
        <p:spPr>
          <a:xfrm>
            <a:off x="519415" y="559707"/>
            <a:ext cx="492443" cy="3876676"/>
          </a:xfrm>
          <a:prstGeom prst="rect">
            <a:avLst/>
          </a:prstGeom>
          <a:noFill/>
        </p:spPr>
        <p:txBody>
          <a:bodyPr vert="eaVert" wrap="square" rtlCol="0">
            <a:spAutoFit/>
          </a:bodyPr>
          <a:lstStyle/>
          <a:p>
            <a:r>
              <a:rPr lang="ja-JP" altLang="en-US" sz="20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20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a16="http://schemas.microsoft.com/office/drawing/2014/main" xmlns="" id="{08D6FA1E-F038-4AB6-B1C9-276242173056}"/>
              </a:ext>
            </a:extLst>
          </p:cNvPr>
          <p:cNvSpPr txBox="1"/>
          <p:nvPr/>
        </p:nvSpPr>
        <p:spPr>
          <a:xfrm>
            <a:off x="976620" y="1168399"/>
            <a:ext cx="400110" cy="106997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6" name="文本框 5">
            <a:extLst>
              <a:ext uri="{FF2B5EF4-FFF2-40B4-BE49-F238E27FC236}">
                <a16:creationId xmlns:a16="http://schemas.microsoft.com/office/drawing/2014/main" xmlns="" id="{6A2248F9-B890-4CA4-9279-A9E17ED87B48}"/>
              </a:ext>
            </a:extLst>
          </p:cNvPr>
          <p:cNvSpPr txBox="1"/>
          <p:nvPr/>
        </p:nvSpPr>
        <p:spPr>
          <a:xfrm>
            <a:off x="431543" y="4231368"/>
            <a:ext cx="369332" cy="206692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 name="文本框 6">
            <a:extLst>
              <a:ext uri="{FF2B5EF4-FFF2-40B4-BE49-F238E27FC236}">
                <a16:creationId xmlns:a16="http://schemas.microsoft.com/office/drawing/2014/main" xmlns="" id="{0686B94A-7A79-4A00-802D-32B2A973E08D}"/>
              </a:ext>
            </a:extLst>
          </p:cNvPr>
          <p:cNvSpPr txBox="1"/>
          <p:nvPr/>
        </p:nvSpPr>
        <p:spPr>
          <a:xfrm>
            <a:off x="730398" y="4231368"/>
            <a:ext cx="369332" cy="146004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8" name="文本框 7">
            <a:extLst>
              <a:ext uri="{FF2B5EF4-FFF2-40B4-BE49-F238E27FC236}">
                <a16:creationId xmlns:a16="http://schemas.microsoft.com/office/drawing/2014/main" xmlns="" id="{C1D4151A-5C9E-4B9B-A915-2CD1A227A517}"/>
              </a:ext>
            </a:extLst>
          </p:cNvPr>
          <p:cNvSpPr txBox="1"/>
          <p:nvPr/>
        </p:nvSpPr>
        <p:spPr>
          <a:xfrm>
            <a:off x="2416586" y="1703387"/>
            <a:ext cx="4073114" cy="461665"/>
          </a:xfrm>
          <a:prstGeom prst="rect">
            <a:avLst/>
          </a:prstGeom>
          <a:noFill/>
        </p:spPr>
        <p:txBody>
          <a:bodyPr wrap="square" rtlCol="0">
            <a:spAutoFit/>
          </a:bodyPr>
          <a:lstStyle/>
          <a:p>
            <a:r>
              <a:rPr lang="ja-JP" altLang="en-US" sz="24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2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9" name="文本框 8">
            <a:extLst>
              <a:ext uri="{FF2B5EF4-FFF2-40B4-BE49-F238E27FC236}">
                <a16:creationId xmlns:a16="http://schemas.microsoft.com/office/drawing/2014/main" xmlns="" id="{F2472753-64D2-44A8-B608-77DF63B2C21E}"/>
              </a:ext>
            </a:extLst>
          </p:cNvPr>
          <p:cNvSpPr txBox="1"/>
          <p:nvPr/>
        </p:nvSpPr>
        <p:spPr>
          <a:xfrm>
            <a:off x="2416587" y="2702377"/>
            <a:ext cx="5686013" cy="2642455"/>
          </a:xfrm>
          <a:prstGeom prst="rect">
            <a:avLst/>
          </a:prstGeom>
          <a:noFill/>
        </p:spPr>
        <p:txBody>
          <a:bodyPr wrap="square" rtlCol="0">
            <a:spAutoFit/>
          </a:bodyPr>
          <a:lstStyle/>
          <a:p>
            <a:pPr>
              <a:lnSpc>
                <a:spcPct val="150000"/>
              </a:lnSpc>
            </a:pPr>
            <a:r>
              <a:rPr lang="ja-JP" altLang="en-US" sz="1600"/>
              <a:t>ビデオはあなたがあなたの主張を証明するのを助ける強力な方法を提供します。 オンラインビデオをクリックすると、追加するビデオの埋め込みコードを貼り付けることができます。 </a:t>
            </a:r>
            <a:endParaRPr lang="en-US" altLang="ja-JP" sz="1600"/>
          </a:p>
          <a:p>
            <a:pPr>
              <a:lnSpc>
                <a:spcPct val="150000"/>
              </a:lnSpc>
            </a:pPr>
            <a:endParaRPr lang="en-US" altLang="ja-JP" sz="1600"/>
          </a:p>
          <a:p>
            <a:pPr>
              <a:lnSpc>
                <a:spcPct val="150000"/>
              </a:lnSpc>
            </a:pPr>
            <a:r>
              <a:rPr lang="ja-JP" altLang="en-US" sz="1600"/>
              <a:t>キーワードを入力して、ドキュメントに最適なビデオをオンラインで検索することもできます</a:t>
            </a:r>
            <a:r>
              <a:rPr lang="zh-CN" altLang="en-US" sz="1600"/>
              <a:t>。</a:t>
            </a:r>
          </a:p>
        </p:txBody>
      </p:sp>
      <p:sp>
        <p:nvSpPr>
          <p:cNvPr id="10" name="文本框 9">
            <a:extLst>
              <a:ext uri="{FF2B5EF4-FFF2-40B4-BE49-F238E27FC236}">
                <a16:creationId xmlns:a16="http://schemas.microsoft.com/office/drawing/2014/main" xmlns="" id="{BABB1B00-02A3-4B1C-A6E1-D60469EA1D2C}"/>
              </a:ext>
            </a:extLst>
          </p:cNvPr>
          <p:cNvSpPr txBox="1"/>
          <p:nvPr/>
        </p:nvSpPr>
        <p:spPr>
          <a:xfrm>
            <a:off x="9507329" y="3498677"/>
            <a:ext cx="861774" cy="2642454"/>
          </a:xfrm>
          <a:prstGeom prst="rect">
            <a:avLst/>
          </a:prstGeom>
          <a:noFill/>
        </p:spPr>
        <p:txBody>
          <a:bodyPr vert="eaVert" wrap="square" rtlCol="0">
            <a:spAutoFit/>
          </a:bodyPr>
          <a:lstStyle/>
          <a:p>
            <a:r>
              <a:rPr lang="ja-JP" altLang="en-US" sz="4400" spc="300">
                <a:latin typeface="..黑体UI-日本语" panose="02000000000000000000" pitchFamily="2" charset="-128"/>
                <a:ea typeface="..黑体UI-日本语" panose="02000000000000000000" pitchFamily="2" charset="-128"/>
                <a:cs typeface="..黑体UI-日本语" panose="02000000000000000000" pitchFamily="2" charset="-128"/>
              </a:rPr>
              <a:t>トピック</a:t>
            </a:r>
            <a:endParaRPr lang="zh-CN" altLang="en-US" sz="4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1" name="文本框 10">
            <a:extLst>
              <a:ext uri="{FF2B5EF4-FFF2-40B4-BE49-F238E27FC236}">
                <a16:creationId xmlns:a16="http://schemas.microsoft.com/office/drawing/2014/main" xmlns="" id="{27122D6C-1075-437E-8D98-2606B41BD5DB}"/>
              </a:ext>
            </a:extLst>
          </p:cNvPr>
          <p:cNvSpPr txBox="1"/>
          <p:nvPr/>
        </p:nvSpPr>
        <p:spPr>
          <a:xfrm>
            <a:off x="10539720" y="3498677"/>
            <a:ext cx="400110" cy="106997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2" name="直接连接符 11">
            <a:extLst>
              <a:ext uri="{FF2B5EF4-FFF2-40B4-BE49-F238E27FC236}">
                <a16:creationId xmlns:a16="http://schemas.microsoft.com/office/drawing/2014/main" xmlns="" id="{71B26801-869F-4303-9572-E68823FF827B}"/>
              </a:ext>
            </a:extLst>
          </p:cNvPr>
          <p:cNvCxnSpPr>
            <a:cxnSpLocks/>
          </p:cNvCxnSpPr>
          <p:nvPr/>
        </p:nvCxnSpPr>
        <p:spPr>
          <a:xfrm>
            <a:off x="11387667" y="916453"/>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002F36CA-C12D-4972-A4F8-17A65BF93CAA}"/>
              </a:ext>
            </a:extLst>
          </p:cNvPr>
          <p:cNvCxnSpPr>
            <a:cxnSpLocks/>
          </p:cNvCxnSpPr>
          <p:nvPr/>
        </p:nvCxnSpPr>
        <p:spPr>
          <a:xfrm>
            <a:off x="11387667" y="993397"/>
            <a:ext cx="42333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B6962CC-C862-4E68-A93E-6F2A02492A6F}"/>
              </a:ext>
            </a:extLst>
          </p:cNvPr>
          <p:cNvCxnSpPr>
            <a:cxnSpLocks/>
          </p:cNvCxnSpPr>
          <p:nvPr/>
        </p:nvCxnSpPr>
        <p:spPr>
          <a:xfrm flipH="1">
            <a:off x="10325100" y="1443150"/>
            <a:ext cx="336518" cy="3365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E2420A13-6948-482B-9871-DA7806769460}"/>
              </a:ext>
            </a:extLst>
          </p:cNvPr>
          <p:cNvSpPr txBox="1"/>
          <p:nvPr/>
        </p:nvSpPr>
        <p:spPr>
          <a:xfrm>
            <a:off x="10750518" y="1472910"/>
            <a:ext cx="1060482" cy="276999"/>
          </a:xfrm>
          <a:prstGeom prst="rect">
            <a:avLst/>
          </a:prstGeom>
          <a:noFill/>
        </p:spPr>
        <p:txBody>
          <a:bodyPr wrap="square" rtlCol="0">
            <a:spAutoFit/>
          </a:bodyPr>
          <a:lstStyle/>
          <a:p>
            <a:r>
              <a:rPr lang="ja-JP" altLang="en-US" sz="12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Tree>
    <p:extLst>
      <p:ext uri="{BB962C8B-B14F-4D97-AF65-F5344CB8AC3E}">
        <p14:creationId xmlns:p14="http://schemas.microsoft.com/office/powerpoint/2010/main" val="2981469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A2D8CD8F-1F97-475C-8C9E-53DD5FBB3EC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白色的建筑&#10;&#10;描述已自动生成">
            <a:extLst>
              <a:ext uri="{FF2B5EF4-FFF2-40B4-BE49-F238E27FC236}">
                <a16:creationId xmlns:a16="http://schemas.microsoft.com/office/drawing/2014/main" xmlns="" id="{C1C0102F-2CA1-4527-8E0C-EF6806405F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6667" b="16667"/>
          <a:stretch/>
        </p:blipFill>
        <p:spPr>
          <a:xfrm>
            <a:off x="3810001" y="433141"/>
            <a:ext cx="4572000" cy="4572000"/>
          </a:xfrm>
          <a:prstGeom prst="rect">
            <a:avLst/>
          </a:prstGeom>
        </p:spPr>
      </p:pic>
      <p:pic>
        <p:nvPicPr>
          <p:cNvPr id="14" name="图片 13">
            <a:extLst>
              <a:ext uri="{FF2B5EF4-FFF2-40B4-BE49-F238E27FC236}">
                <a16:creationId xmlns:a16="http://schemas.microsoft.com/office/drawing/2014/main" xmlns="" id="{E4CBEA34-0592-477E-A9D3-76949A42033B}"/>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a:stretch/>
        </p:blipFill>
        <p:spPr>
          <a:xfrm>
            <a:off x="-2425429" y="433141"/>
            <a:ext cx="4572000" cy="4572000"/>
          </a:xfrm>
          <a:prstGeom prst="rect">
            <a:avLst/>
          </a:prstGeom>
        </p:spPr>
      </p:pic>
      <p:pic>
        <p:nvPicPr>
          <p:cNvPr id="15" name="图片 14">
            <a:extLst>
              <a:ext uri="{FF2B5EF4-FFF2-40B4-BE49-F238E27FC236}">
                <a16:creationId xmlns:a16="http://schemas.microsoft.com/office/drawing/2014/main" xmlns="" id="{2B7062A0-34EA-48C7-B37E-2FEE264EA97B}"/>
              </a:ext>
            </a:extLst>
          </p:cNvPr>
          <p:cNvPicPr>
            <a:picLocks noChangeAspect="1"/>
          </p:cNvPicPr>
          <p:nvPr/>
        </p:nvPicPr>
        <p:blipFill rotWithShape="1">
          <a:blip r:embed="rId4">
            <a:alphaModFix amt="50000"/>
            <a:extLst>
              <a:ext uri="{28A0092B-C50C-407E-A947-70E740481C1C}">
                <a14:useLocalDpi xmlns:a14="http://schemas.microsoft.com/office/drawing/2010/main" val="0"/>
              </a:ext>
            </a:extLst>
          </a:blip>
          <a:srcRect/>
          <a:stretch/>
        </p:blipFill>
        <p:spPr>
          <a:xfrm flipH="1">
            <a:off x="10045430" y="433141"/>
            <a:ext cx="4572000" cy="4572000"/>
          </a:xfrm>
          <a:prstGeom prst="rect">
            <a:avLst/>
          </a:prstGeom>
        </p:spPr>
      </p:pic>
      <p:sp>
        <p:nvSpPr>
          <p:cNvPr id="17" name="文本框 16">
            <a:extLst>
              <a:ext uri="{FF2B5EF4-FFF2-40B4-BE49-F238E27FC236}">
                <a16:creationId xmlns:a16="http://schemas.microsoft.com/office/drawing/2014/main" xmlns="" id="{497BF828-4F92-44F5-B92A-2DCDE63B4148}"/>
              </a:ext>
            </a:extLst>
          </p:cNvPr>
          <p:cNvSpPr txBox="1"/>
          <p:nvPr/>
        </p:nvSpPr>
        <p:spPr>
          <a:xfrm>
            <a:off x="3741906" y="5273698"/>
            <a:ext cx="4073114" cy="369332"/>
          </a:xfrm>
          <a:prstGeom prst="rect">
            <a:avLst/>
          </a:prstGeom>
          <a:noFill/>
        </p:spPr>
        <p:txBody>
          <a:bodyPr wrap="square" rtlCol="0">
            <a:spAutoFit/>
          </a:bodyPr>
          <a:lstStyle/>
          <a:p>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19" name="文本框 18">
            <a:extLst>
              <a:ext uri="{FF2B5EF4-FFF2-40B4-BE49-F238E27FC236}">
                <a16:creationId xmlns:a16="http://schemas.microsoft.com/office/drawing/2014/main" xmlns="" id="{88506A09-FCD7-4EE6-9AA2-17A4DE61F79F}"/>
              </a:ext>
            </a:extLst>
          </p:cNvPr>
          <p:cNvSpPr txBox="1"/>
          <p:nvPr/>
        </p:nvSpPr>
        <p:spPr>
          <a:xfrm>
            <a:off x="3741906" y="5911587"/>
            <a:ext cx="4708187" cy="707822"/>
          </a:xfrm>
          <a:prstGeom prst="rect">
            <a:avLst/>
          </a:prstGeom>
          <a:noFill/>
        </p:spPr>
        <p:txBody>
          <a:bodyPr wrap="square" rtlCol="0">
            <a:spAutoFit/>
          </a:bodyPr>
          <a:lstStyle/>
          <a:p>
            <a:pPr>
              <a:lnSpc>
                <a:spcPct val="150000"/>
              </a:lnSpc>
            </a:pPr>
            <a:r>
              <a:rPr lang="ja-JP" altLang="en-US" sz="1400"/>
              <a:t>ビデオはあなたがあなたの主張を証明するのを助ける強力な方法を提供します</a:t>
            </a:r>
            <a:endParaRPr lang="zh-CN" altLang="en-US" sz="1400"/>
          </a:p>
        </p:txBody>
      </p:sp>
      <p:sp>
        <p:nvSpPr>
          <p:cNvPr id="21" name="文本框 20">
            <a:extLst>
              <a:ext uri="{FF2B5EF4-FFF2-40B4-BE49-F238E27FC236}">
                <a16:creationId xmlns:a16="http://schemas.microsoft.com/office/drawing/2014/main" xmlns="" id="{84BF7748-C9CF-4CBB-8035-A69C13006456}"/>
              </a:ext>
            </a:extLst>
          </p:cNvPr>
          <p:cNvSpPr txBox="1"/>
          <p:nvPr/>
        </p:nvSpPr>
        <p:spPr>
          <a:xfrm>
            <a:off x="9977336" y="5273698"/>
            <a:ext cx="4073114" cy="369332"/>
          </a:xfrm>
          <a:prstGeom prst="rect">
            <a:avLst/>
          </a:prstGeom>
          <a:noFill/>
        </p:spPr>
        <p:txBody>
          <a:bodyPr wrap="square" rtlCol="0">
            <a:spAutoFit/>
          </a:bodyPr>
          <a:lstStyle/>
          <a:p>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22" name="文本框 21">
            <a:extLst>
              <a:ext uri="{FF2B5EF4-FFF2-40B4-BE49-F238E27FC236}">
                <a16:creationId xmlns:a16="http://schemas.microsoft.com/office/drawing/2014/main" xmlns="" id="{84638669-BAD5-49FE-9B9C-F1986CB6C22B}"/>
              </a:ext>
            </a:extLst>
          </p:cNvPr>
          <p:cNvSpPr txBox="1"/>
          <p:nvPr/>
        </p:nvSpPr>
        <p:spPr>
          <a:xfrm>
            <a:off x="9977336" y="5911587"/>
            <a:ext cx="4708187" cy="707822"/>
          </a:xfrm>
          <a:prstGeom prst="rect">
            <a:avLst/>
          </a:prstGeom>
          <a:noFill/>
        </p:spPr>
        <p:txBody>
          <a:bodyPr wrap="square" rtlCol="0">
            <a:spAutoFit/>
          </a:bodyPr>
          <a:lstStyle/>
          <a:p>
            <a:pPr>
              <a:lnSpc>
                <a:spcPct val="150000"/>
              </a:lnSpc>
            </a:pPr>
            <a:r>
              <a:rPr lang="ja-JP" altLang="en-US" sz="1400"/>
              <a:t>ビデオはあなたがあなたの主張を証明するのを助ける強力な方法を提供します</a:t>
            </a:r>
            <a:endParaRPr lang="zh-CN" altLang="en-US" sz="1400"/>
          </a:p>
        </p:txBody>
      </p:sp>
      <p:sp>
        <p:nvSpPr>
          <p:cNvPr id="23" name="文本框 22">
            <a:extLst>
              <a:ext uri="{FF2B5EF4-FFF2-40B4-BE49-F238E27FC236}">
                <a16:creationId xmlns:a16="http://schemas.microsoft.com/office/drawing/2014/main" xmlns="" id="{0101EAA5-7D7E-4719-AA8D-2A4670B8E8C7}"/>
              </a:ext>
            </a:extLst>
          </p:cNvPr>
          <p:cNvSpPr txBox="1"/>
          <p:nvPr/>
        </p:nvSpPr>
        <p:spPr>
          <a:xfrm>
            <a:off x="-2493523" y="5273698"/>
            <a:ext cx="4073114" cy="369332"/>
          </a:xfrm>
          <a:prstGeom prst="rect">
            <a:avLst/>
          </a:prstGeom>
          <a:noFill/>
        </p:spPr>
        <p:txBody>
          <a:bodyPr wrap="square" rtlCol="0">
            <a:spAutoFit/>
          </a:bodyPr>
          <a:lstStyle/>
          <a:p>
            <a:r>
              <a:rPr lang="ja-JP" altLang="en-US"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24" name="文本框 23">
            <a:extLst>
              <a:ext uri="{FF2B5EF4-FFF2-40B4-BE49-F238E27FC236}">
                <a16:creationId xmlns:a16="http://schemas.microsoft.com/office/drawing/2014/main" xmlns="" id="{C634F826-2704-4E62-9A1D-35B53B7030B1}"/>
              </a:ext>
            </a:extLst>
          </p:cNvPr>
          <p:cNvSpPr txBox="1"/>
          <p:nvPr/>
        </p:nvSpPr>
        <p:spPr>
          <a:xfrm>
            <a:off x="-2493523" y="5911587"/>
            <a:ext cx="4708187" cy="707822"/>
          </a:xfrm>
          <a:prstGeom prst="rect">
            <a:avLst/>
          </a:prstGeom>
          <a:noFill/>
        </p:spPr>
        <p:txBody>
          <a:bodyPr wrap="square" rtlCol="0">
            <a:spAutoFit/>
          </a:bodyPr>
          <a:lstStyle/>
          <a:p>
            <a:pPr>
              <a:lnSpc>
                <a:spcPct val="150000"/>
              </a:lnSpc>
            </a:pPr>
            <a:r>
              <a:rPr lang="ja-JP" altLang="en-US" sz="1400"/>
              <a:t>ビデオはあなたがあなたの主張を証明するのを助ける強力な方法を提供します</a:t>
            </a:r>
            <a:endParaRPr lang="zh-CN" altLang="en-US" sz="1400"/>
          </a:p>
        </p:txBody>
      </p:sp>
    </p:spTree>
    <p:extLst>
      <p:ext uri="{BB962C8B-B14F-4D97-AF65-F5344CB8AC3E}">
        <p14:creationId xmlns:p14="http://schemas.microsoft.com/office/powerpoint/2010/main" val="715707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D93F8F0F-0643-4ECE-86FB-BE7023E9EC2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2F86E9E6-1D51-4583-A002-CE26714AA1F0}"/>
              </a:ext>
            </a:extLst>
          </p:cNvPr>
          <p:cNvSpPr txBox="1"/>
          <p:nvPr/>
        </p:nvSpPr>
        <p:spPr>
          <a:xfrm>
            <a:off x="519415" y="559707"/>
            <a:ext cx="492443" cy="3876676"/>
          </a:xfrm>
          <a:prstGeom prst="rect">
            <a:avLst/>
          </a:prstGeom>
          <a:noFill/>
        </p:spPr>
        <p:txBody>
          <a:bodyPr vert="eaVert" wrap="square" rtlCol="0">
            <a:spAutoFit/>
          </a:bodyPr>
          <a:lstStyle/>
          <a:p>
            <a:r>
              <a:rPr lang="ja-JP" altLang="en-US" sz="2000" spc="300">
                <a:latin typeface="..黑体UI-日本语" panose="02000000000000000000" pitchFamily="2" charset="-128"/>
                <a:ea typeface="..黑体UI-日本语" panose="02000000000000000000" pitchFamily="2" charset="-128"/>
                <a:cs typeface="..黑体UI-日本语" panose="02000000000000000000" pitchFamily="2" charset="-128"/>
              </a:rPr>
              <a:t>ここに入力してください</a:t>
            </a:r>
            <a:endParaRPr lang="zh-CN" altLang="en-US" sz="20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5" name="文本框 4">
            <a:extLst>
              <a:ext uri="{FF2B5EF4-FFF2-40B4-BE49-F238E27FC236}">
                <a16:creationId xmlns:a16="http://schemas.microsoft.com/office/drawing/2014/main" xmlns="" id="{84B811BA-7A55-4360-841B-CD40468A72AC}"/>
              </a:ext>
            </a:extLst>
          </p:cNvPr>
          <p:cNvSpPr txBox="1"/>
          <p:nvPr/>
        </p:nvSpPr>
        <p:spPr>
          <a:xfrm>
            <a:off x="976620" y="1168399"/>
            <a:ext cx="400110" cy="1069976"/>
          </a:xfrm>
          <a:prstGeom prst="rect">
            <a:avLst/>
          </a:prstGeom>
          <a:noFill/>
        </p:spPr>
        <p:txBody>
          <a:bodyPr vert="eaVert" wrap="square" rtlCol="0">
            <a:spAutoFit/>
          </a:bodyPr>
          <a:lstStyle/>
          <a:p>
            <a:r>
              <a:rPr lang="ja-JP" altLang="en-US" sz="14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4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6" name="文本框 5">
            <a:extLst>
              <a:ext uri="{FF2B5EF4-FFF2-40B4-BE49-F238E27FC236}">
                <a16:creationId xmlns:a16="http://schemas.microsoft.com/office/drawing/2014/main" xmlns="" id="{08266171-B660-40B2-AF89-96A13F74E97C}"/>
              </a:ext>
            </a:extLst>
          </p:cNvPr>
          <p:cNvSpPr txBox="1"/>
          <p:nvPr/>
        </p:nvSpPr>
        <p:spPr>
          <a:xfrm>
            <a:off x="431543" y="4231368"/>
            <a:ext cx="369332" cy="206692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DESIGNED BY XIAO</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7" name="文本框 6">
            <a:extLst>
              <a:ext uri="{FF2B5EF4-FFF2-40B4-BE49-F238E27FC236}">
                <a16:creationId xmlns:a16="http://schemas.microsoft.com/office/drawing/2014/main" xmlns="" id="{4E9B3224-D1D4-4D8D-997C-D198F860A63B}"/>
              </a:ext>
            </a:extLst>
          </p:cNvPr>
          <p:cNvSpPr txBox="1"/>
          <p:nvPr/>
        </p:nvSpPr>
        <p:spPr>
          <a:xfrm>
            <a:off x="730398" y="4231368"/>
            <a:ext cx="369332" cy="1460046"/>
          </a:xfrm>
          <a:prstGeom prst="rect">
            <a:avLst/>
          </a:prstGeom>
          <a:noFill/>
        </p:spPr>
        <p:txBody>
          <a:bodyPr vert="eaVert" wrap="square" rtlCol="0">
            <a:spAutoFit/>
          </a:bodyPr>
          <a:lstStyle/>
          <a:p>
            <a:r>
              <a:rPr lang="en-US" altLang="ja-JP" sz="1200" spc="300">
                <a:latin typeface="..黑体UI-日本语" panose="02000000000000000000" pitchFamily="2" charset="-128"/>
                <a:ea typeface="..黑体UI-日本语" panose="02000000000000000000" pitchFamily="2" charset="-128"/>
                <a:cs typeface="..黑体UI-日本语" panose="02000000000000000000" pitchFamily="2" charset="-128"/>
              </a:rPr>
              <a:t>2021/04/16</a:t>
            </a:r>
            <a:endParaRPr lang="zh-CN" altLang="en-US" sz="16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sp>
        <p:nvSpPr>
          <p:cNvPr id="8" name="文本框 7">
            <a:extLst>
              <a:ext uri="{FF2B5EF4-FFF2-40B4-BE49-F238E27FC236}">
                <a16:creationId xmlns:a16="http://schemas.microsoft.com/office/drawing/2014/main" xmlns="" id="{6283F649-2B0B-4D2F-8F1D-D73DA9E31923}"/>
              </a:ext>
            </a:extLst>
          </p:cNvPr>
          <p:cNvSpPr txBox="1"/>
          <p:nvPr/>
        </p:nvSpPr>
        <p:spPr>
          <a:xfrm>
            <a:off x="1833935" y="470209"/>
            <a:ext cx="2393949" cy="707886"/>
          </a:xfrm>
          <a:prstGeom prst="rect">
            <a:avLst/>
          </a:prstGeom>
          <a:noFill/>
        </p:spPr>
        <p:txBody>
          <a:bodyPr wrap="square" rtlCol="0">
            <a:spAutoFit/>
          </a:bodyPr>
          <a:lstStyle/>
          <a:p>
            <a:r>
              <a:rPr lang="ja-JP" altLang="en-US" sz="4000" spc="300">
                <a:latin typeface="..黑体UI-日本语" panose="02000000000000000000" pitchFamily="2" charset="-128"/>
                <a:ea typeface="..黑体UI-日本语" panose="02000000000000000000" pitchFamily="2" charset="-128"/>
                <a:cs typeface="..黑体UI-日本语" panose="02000000000000000000" pitchFamily="2" charset="-128"/>
              </a:rPr>
              <a:t>トピック</a:t>
            </a:r>
            <a:endParaRPr lang="zh-CN" altLang="en-US" sz="40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9" name="直接连接符 8">
            <a:extLst>
              <a:ext uri="{FF2B5EF4-FFF2-40B4-BE49-F238E27FC236}">
                <a16:creationId xmlns:a16="http://schemas.microsoft.com/office/drawing/2014/main" xmlns="" id="{C3996096-CD01-4BD5-A4DD-A7E4FBD1049E}"/>
              </a:ext>
            </a:extLst>
          </p:cNvPr>
          <p:cNvCxnSpPr>
            <a:cxnSpLocks/>
          </p:cNvCxnSpPr>
          <p:nvPr/>
        </p:nvCxnSpPr>
        <p:spPr>
          <a:xfrm>
            <a:off x="2052843" y="1425777"/>
            <a:ext cx="898345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F0BC1562-599F-4687-9D49-2E01208306FB}"/>
              </a:ext>
            </a:extLst>
          </p:cNvPr>
          <p:cNvSpPr txBox="1"/>
          <p:nvPr/>
        </p:nvSpPr>
        <p:spPr>
          <a:xfrm>
            <a:off x="4227884" y="1738581"/>
            <a:ext cx="7075116" cy="1165127"/>
          </a:xfrm>
          <a:prstGeom prst="rect">
            <a:avLst/>
          </a:prstGeom>
          <a:noFill/>
        </p:spPr>
        <p:txBody>
          <a:bodyPr wrap="square" rtlCol="0">
            <a:spAutoFit/>
          </a:bodyPr>
          <a:lstStyle/>
          <a:p>
            <a:pPr>
              <a:lnSpc>
                <a:spcPct val="150000"/>
              </a:lnSpc>
            </a:pPr>
            <a:r>
              <a:rPr lang="ja-JP" altLang="en-US" sz="1600"/>
              <a:t>ビデオはあなたがあなたの主張を証明するのを助ける強力な方法を提供します。 オンラインビデオをクリックすると、追加するビデオの埋め込みコードを貼り付けることができます</a:t>
            </a:r>
            <a:endParaRPr lang="zh-CN" altLang="en-US" sz="1600"/>
          </a:p>
        </p:txBody>
      </p:sp>
      <p:cxnSp>
        <p:nvCxnSpPr>
          <p:cNvPr id="12" name="直接连接符 11">
            <a:extLst>
              <a:ext uri="{FF2B5EF4-FFF2-40B4-BE49-F238E27FC236}">
                <a16:creationId xmlns:a16="http://schemas.microsoft.com/office/drawing/2014/main" xmlns="" id="{52C35E7D-93AC-43A2-A81F-E298913B0538}"/>
              </a:ext>
            </a:extLst>
          </p:cNvPr>
          <p:cNvCxnSpPr>
            <a:cxnSpLocks/>
          </p:cNvCxnSpPr>
          <p:nvPr/>
        </p:nvCxnSpPr>
        <p:spPr>
          <a:xfrm flipH="1">
            <a:off x="10186685" y="3048251"/>
            <a:ext cx="336518" cy="3365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79FABB62-3ED3-4595-BD86-E5E3D26DAA2D}"/>
              </a:ext>
            </a:extLst>
          </p:cNvPr>
          <p:cNvSpPr txBox="1"/>
          <p:nvPr/>
        </p:nvSpPr>
        <p:spPr>
          <a:xfrm>
            <a:off x="10612103" y="3078011"/>
            <a:ext cx="1060482" cy="276999"/>
          </a:xfrm>
          <a:prstGeom prst="rect">
            <a:avLst/>
          </a:prstGeom>
          <a:noFill/>
        </p:spPr>
        <p:txBody>
          <a:bodyPr wrap="square" rtlCol="0">
            <a:spAutoFit/>
          </a:bodyPr>
          <a:lstStyle/>
          <a:p>
            <a:r>
              <a:rPr lang="ja-JP" altLang="en-US" sz="1200" spc="300">
                <a:latin typeface="..黑体UI-日本语" panose="02000000000000000000" pitchFamily="2" charset="-128"/>
                <a:ea typeface="..黑体UI-日本语" panose="02000000000000000000" pitchFamily="2" charset="-128"/>
                <a:cs typeface="..黑体UI-日本语" panose="02000000000000000000" pitchFamily="2" charset="-128"/>
              </a:rPr>
              <a:t>さわやか</a:t>
            </a:r>
            <a:endParaRPr lang="zh-CN" altLang="en-US" sz="1200" spc="300">
              <a:latin typeface="..黑体UI-日本语" panose="02000000000000000000" pitchFamily="2" charset="-128"/>
              <a:ea typeface="..黑体UI-日本语" panose="02000000000000000000" pitchFamily="2" charset="-128"/>
              <a:cs typeface="..黑体UI-日本语" panose="02000000000000000000" pitchFamily="2" charset="-128"/>
            </a:endParaRPr>
          </a:p>
        </p:txBody>
      </p:sp>
      <p:pic>
        <p:nvPicPr>
          <p:cNvPr id="14" name="图片 13">
            <a:extLst>
              <a:ext uri="{FF2B5EF4-FFF2-40B4-BE49-F238E27FC236}">
                <a16:creationId xmlns:a16="http://schemas.microsoft.com/office/drawing/2014/main" xmlns="" id="{A8D049E7-43A2-46AE-AAA2-E9CB68BA5542}"/>
              </a:ext>
            </a:extLst>
          </p:cNvPr>
          <p:cNvPicPr>
            <a:picLocks noChangeAspect="1"/>
          </p:cNvPicPr>
          <p:nvPr/>
        </p:nvPicPr>
        <p:blipFill rotWithShape="1">
          <a:blip r:embed="rId2"/>
          <a:srcRect t="17053" b="27847"/>
          <a:stretch/>
        </p:blipFill>
        <p:spPr>
          <a:xfrm>
            <a:off x="2052844" y="3559072"/>
            <a:ext cx="8983456" cy="3298928"/>
          </a:xfrm>
          <a:prstGeom prst="rect">
            <a:avLst/>
          </a:prstGeom>
        </p:spPr>
      </p:pic>
    </p:spTree>
    <p:extLst>
      <p:ext uri="{BB962C8B-B14F-4D97-AF65-F5344CB8AC3E}">
        <p14:creationId xmlns:p14="http://schemas.microsoft.com/office/powerpoint/2010/main" val="1098629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TotalTime>
  <Words>1031</Words>
  <Application>Microsoft Office PowerPoint</Application>
  <PresentationFormat>宽屏</PresentationFormat>
  <Paragraphs>68</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游ゴシック</vt:lpstr>
      <vt:lpstr>等线</vt:lpstr>
      <vt:lpstr>..黑体UI-日本语</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Microsoft 帐户</cp:lastModifiedBy>
  <cp:revision>34</cp:revision>
  <dcterms:created xsi:type="dcterms:W3CDTF">2021-04-12T22:49:15Z</dcterms:created>
  <dcterms:modified xsi:type="dcterms:W3CDTF">2021-04-18T14:04:47Z</dcterms:modified>
</cp:coreProperties>
</file>