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9" r:id="rId4"/>
    <p:sldId id="258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71" r:id="rId15"/>
    <p:sldId id="269" r:id="rId16"/>
    <p:sldId id="270" r:id="rId17"/>
    <p:sldId id="275" r:id="rId18"/>
    <p:sldId id="272" r:id="rId19"/>
    <p:sldId id="274" r:id="rId20"/>
    <p:sldId id="273" r:id="rId21"/>
    <p:sldId id="277" r:id="rId22"/>
    <p:sldId id="276" r:id="rId23"/>
    <p:sldId id="278" r:id="rId24"/>
    <p:sldId id="279" r:id="rId25"/>
    <p:sldId id="280" r:id="rId26"/>
    <p:sldId id="281" r:id="rId27"/>
    <p:sldId id="344" r:id="rId28"/>
    <p:sldId id="345" r:id="rId29"/>
    <p:sldId id="343" r:id="rId30"/>
    <p:sldId id="346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8F8F"/>
    <a:srgbClr val="292B30"/>
    <a:srgbClr val="E6E6E6"/>
    <a:srgbClr val="000000"/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825" autoAdjust="0"/>
  </p:normalViewPr>
  <p:slideViewPr>
    <p:cSldViewPr snapToGrid="0">
      <p:cViewPr varScale="1">
        <p:scale>
          <a:sx n="73" d="100"/>
          <a:sy n="73" d="100"/>
        </p:scale>
        <p:origin x="43" y="5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F6101E-092A-4EE5-B634-7C23994F833B}" type="datetimeFigureOut">
              <a:rPr lang="zh-CN" altLang="en-US" smtClean="0"/>
              <a:t>2021/4/18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D85D1C-4022-4FCD-AB60-4855E07ADA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6205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85D1C-4022-4FCD-AB60-4855E07ADA7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8519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85D1C-4022-4FCD-AB60-4855E07ADA7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4817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85D1C-4022-4FCD-AB60-4855E07ADA7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4882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85D1C-4022-4FCD-AB60-4855E07ADA7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8828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85D1C-4022-4FCD-AB60-4855E07ADA7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4562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85D1C-4022-4FCD-AB60-4855E07ADA7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903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85D1C-4022-4FCD-AB60-4855E07ADA7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546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85D1C-4022-4FCD-AB60-4855E07ADA7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5339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85D1C-4022-4FCD-AB60-4855E07ADA7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5089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85D1C-4022-4FCD-AB60-4855E07ADA7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7584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85D1C-4022-4FCD-AB60-4855E07ADA7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5747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85D1C-4022-4FCD-AB60-4855E07ADA7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6170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85D1C-4022-4FCD-AB60-4855E07ADA7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0383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85D1C-4022-4FCD-AB60-4855E07ADA7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5889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85D1C-4022-4FCD-AB60-4855E07ADA7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13950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85D1C-4022-4FCD-AB60-4855E07ADA7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00054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85D1C-4022-4FCD-AB60-4855E07ADA7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81314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85D1C-4022-4FCD-AB60-4855E07ADA7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9451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85D1C-4022-4FCD-AB60-4855E07ADA7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42677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14622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8900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85D1C-4022-4FCD-AB60-4855E07ADA7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321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85D1C-4022-4FCD-AB60-4855E07ADA7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1498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85D1C-4022-4FCD-AB60-4855E07ADA7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98310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85D1C-4022-4FCD-AB60-4855E07ADA7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1140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85D1C-4022-4FCD-AB60-4855E07ADA7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6102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85D1C-4022-4FCD-AB60-4855E07ADA7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451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D85D1C-4022-4FCD-AB60-4855E07ADA7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8309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8B7DBE4-7760-4AFC-A7EA-3D4317B1A5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58C11FBF-F034-448D-B4C6-656369D1D4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D231F53-A674-4557-8E1A-CCE4345E3E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9D742B-37F3-4F9F-8E9C-C42F1008859A}" type="datetimeFigureOut">
              <a:rPr lang="zh-CN" altLang="en-US" smtClean="0"/>
              <a:t>2021/4/18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4A2A1CE-9127-4EB5-8C4D-EC3852F88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BF03870-9483-40C4-9DFB-DF9B263AC7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956174-698F-45F5-9699-F4B27DEAB9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444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EB94AC6D-60E9-462D-AA83-894F5B337D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9D742B-37F3-4F9F-8E9C-C42F1008859A}" type="datetimeFigureOut">
              <a:rPr lang="zh-CN" altLang="en-US" smtClean="0"/>
              <a:t>2021/4/18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C889170-095B-4D6C-9ACF-265C82F05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3D2101D-50B0-4AA5-AAEF-A32DD9D0C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956174-698F-45F5-9699-F4B27DEAB9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890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EB94AC6D-60E9-462D-AA83-894F5B337D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9D742B-37F3-4F9F-8E9C-C42F1008859A}" type="datetimeFigureOut">
              <a:rPr lang="zh-CN" altLang="en-US" smtClean="0"/>
              <a:t>2021/4/18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C889170-095B-4D6C-9ACF-265C82F05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3D2101D-50B0-4AA5-AAEF-A32DD9D0C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956174-698F-45F5-9699-F4B27DEAB9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9268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1630571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EB94AC6D-60E9-462D-AA83-894F5B337D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9D742B-37F3-4F9F-8E9C-C42F1008859A}" type="datetimeFigureOut">
              <a:rPr lang="zh-CN" altLang="en-US" smtClean="0"/>
              <a:t>2021/4/18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C889170-095B-4D6C-9ACF-265C82F05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3D2101D-50B0-4AA5-AAEF-A32DD9D0C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956174-698F-45F5-9699-F4B27DEAB9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0076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EB94AC6D-60E9-462D-AA83-894F5B337D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9D742B-37F3-4F9F-8E9C-C42F1008859A}" type="datetimeFigureOut">
              <a:rPr lang="zh-CN" altLang="en-US" smtClean="0"/>
              <a:t>2021/4/18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C889170-095B-4D6C-9ACF-265C82F05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3D2101D-50B0-4AA5-AAEF-A32DD9D0C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956174-698F-45F5-9699-F4B27DEAB9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6430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EB94AC6D-60E9-462D-AA83-894F5B337D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9D742B-37F3-4F9F-8E9C-C42F1008859A}" type="datetimeFigureOut">
              <a:rPr lang="zh-CN" altLang="en-US" smtClean="0"/>
              <a:t>2021/4/18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C889170-095B-4D6C-9ACF-265C82F05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3D2101D-50B0-4AA5-AAEF-A32DD9D0C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956174-698F-45F5-9699-F4B27DEAB9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4570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6ECBE5-CCE5-4929-9CBD-86E95757BC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896F837-48F8-4B65-9FE9-B477C4F479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F5CD7E6-7277-4710-A458-4F7F0159FC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B87BD74-6CFE-45B7-AE87-3196C00C58A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9D742B-37F3-4F9F-8E9C-C42F1008859A}" type="datetimeFigureOut">
              <a:rPr lang="zh-CN" altLang="en-US" smtClean="0"/>
              <a:t>2021/4/18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8E56AFF-3EAC-4249-8986-DA1C85D01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195D8FD-32DD-4617-BD80-297B43298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956174-698F-45F5-9699-F4B27DEAB9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302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946777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ACAF9B2-F218-4A09-A869-BD3BFAD488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7DE5EF53-9AB6-467D-BF4D-657DE4042F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346B4983-E271-4F50-B5D8-00B846A786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7BE7CA2-98AE-4BF3-8E3A-64D5398B21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9D742B-37F3-4F9F-8E9C-C42F1008859A}" type="datetimeFigureOut">
              <a:rPr lang="zh-CN" altLang="en-US" smtClean="0"/>
              <a:t>2021/4/18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C45E185-C605-46D8-BBA9-D74DA0E28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6C91FB3-5648-4081-B112-A17164DEA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956174-698F-45F5-9699-F4B27DEAB9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0818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E157B54-3EF5-4F4A-B247-C6402AF06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C243B91-ABA2-4B7E-83B3-FC96A31C61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104C084-8DD5-4548-95E6-1684B310AB5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9D742B-37F3-4F9F-8E9C-C42F1008859A}" type="datetimeFigureOut">
              <a:rPr lang="zh-CN" altLang="en-US" smtClean="0"/>
              <a:t>2021/4/18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CEF6FC3-D300-4C80-B67A-7F701A08BC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4D69455-6F5C-4E13-A549-D365FF13E9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956174-698F-45F5-9699-F4B27DEAB9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39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30FE5A1-0545-4CF6-94F3-C92C2BBEF4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0730F57-564B-4C18-95F0-310DC973B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B6BFE8F-6DE9-47DA-AEE4-DFF1F2D27C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9D742B-37F3-4F9F-8E9C-C42F1008859A}" type="datetimeFigureOut">
              <a:rPr lang="zh-CN" altLang="en-US" smtClean="0"/>
              <a:t>2021/4/18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E3B3814-E40B-4485-B9AF-3E449263E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EAE38F4-E562-495E-B44A-07CFBA61F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956174-698F-45F5-9699-F4B27DEAB9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4454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6100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公众号：陈西设计之家。微信搜索即可" descr="图片包含 游戏机, 桌子&#10;&#10;描述已自动生成">
            <a:extLst>
              <a:ext uri="{FF2B5EF4-FFF2-40B4-BE49-F238E27FC236}">
                <a16:creationId xmlns:a16="http://schemas.microsoft.com/office/drawing/2014/main" xmlns="" id="{309F1718-92CF-4935-A60C-401CBB2BF1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" y="854503"/>
            <a:ext cx="12188203" cy="514899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4D909BA-89E8-46F5-AEB2-37D992CE478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74521" y="4177865"/>
            <a:ext cx="1615580" cy="1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2212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4099877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公众号：陈西设计之家。微信搜索即可">
            <a:extLst>
              <a:ext uri="{FF2B5EF4-FFF2-40B4-BE49-F238E27FC236}">
                <a16:creationId xmlns:a16="http://schemas.microsoft.com/office/drawing/2014/main" xmlns="" id="{E5D9D15A-6CEF-4D48-8342-D91ADCC674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C209EEDB-4471-40B7-B701-5243A6FF69D1}"/>
              </a:ext>
            </a:extLst>
          </p:cNvPr>
          <p:cNvSpPr txBox="1"/>
          <p:nvPr userDrawn="1"/>
        </p:nvSpPr>
        <p:spPr>
          <a:xfrm>
            <a:off x="3804458" y="5524500"/>
            <a:ext cx="4583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</a:rPr>
              <a:t>站：陈西设计之家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3112091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83FF94A-826E-4289-9CFC-DC46A4881F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827D543-8EB3-4A84-8559-F494C04BFE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051B19A-F3A6-49DB-A326-E059FA880C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9D742B-37F3-4F9F-8E9C-C42F1008859A}" type="datetimeFigureOut">
              <a:rPr lang="zh-CN" altLang="en-US" smtClean="0"/>
              <a:t>2021/4/18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11D6001-F1DE-4055-AB10-D542D6DD3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3FD92A1-6C76-41C9-A1A2-245CD7989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956174-698F-45F5-9699-F4B27DEAB9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461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9F11BD2-65FB-47B8-9F3E-6CFC6051D6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CBF7570-B682-4FF7-93A7-14E00B1664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7293279-51B4-4CDC-BC8C-7929CF3C4D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BBFC3BC-074C-41BF-9DF7-3E6FD063A4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9D742B-37F3-4F9F-8E9C-C42F1008859A}" type="datetimeFigureOut">
              <a:rPr lang="zh-CN" altLang="en-US" smtClean="0"/>
              <a:t>2021/4/18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E613676-5949-4FB5-9660-4C9E96ABC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46CBC11-A4AB-4B13-8C70-AC8C9100C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956174-698F-45F5-9699-F4B27DEAB9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641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581029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EE926F1-7F00-46A8-A53B-DDCB5FA31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E090166-4149-4E55-8A65-DC4A3B3FD9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995666B-28F6-4DD1-A2D6-83F3D18E13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8323661A-62DC-4D57-847A-27347E5B8E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F3D82344-091E-400B-8597-31959DD647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7B10AFF5-3D54-4F76-9F82-42170D26E66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9D742B-37F3-4F9F-8E9C-C42F1008859A}" type="datetimeFigureOut">
              <a:rPr lang="zh-CN" altLang="en-US" smtClean="0"/>
              <a:t>2021/4/18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B1EC3173-8CDB-45F6-8F9D-7D3AC001CC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77E92837-83CC-4066-ADBA-CE6CC40A9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956174-698F-45F5-9699-F4B27DEAB9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62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F543638-1D28-4856-A00C-7E13D3689D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DE43E835-134F-4963-BBE6-8F696A9052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9D742B-37F3-4F9F-8E9C-C42F1008859A}" type="datetimeFigureOut">
              <a:rPr lang="zh-CN" altLang="en-US" smtClean="0"/>
              <a:t>2021/4/18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B06807B-0D7F-44DC-9B1A-DE6854CB9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6331F3A-1BE3-49F7-92B2-7286466E62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956174-698F-45F5-9699-F4B27DEAB9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429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EB94AC6D-60E9-462D-AA83-894F5B337D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9D742B-37F3-4F9F-8E9C-C42F1008859A}" type="datetimeFigureOut">
              <a:rPr lang="zh-CN" altLang="en-US" smtClean="0"/>
              <a:t>2021/4/18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C889170-095B-4D6C-9ACF-265C82F05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3D2101D-50B0-4AA5-AAEF-A32DD9D0C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956174-698F-45F5-9699-F4B27DEAB9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5783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EB94AC6D-60E9-462D-AA83-894F5B337D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9D742B-37F3-4F9F-8E9C-C42F1008859A}" type="datetimeFigureOut">
              <a:rPr lang="zh-CN" altLang="en-US" smtClean="0"/>
              <a:t>2021/4/18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C889170-095B-4D6C-9ACF-265C82F05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3D2101D-50B0-4AA5-AAEF-A32DD9D0C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956174-698F-45F5-9699-F4B27DEAB9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359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687CF03-5DB0-43B6-BFD5-845DCD8BF8D6}"/>
              </a:ext>
            </a:extLst>
          </p:cNvPr>
          <p:cNvSpPr/>
          <p:nvPr userDrawn="1"/>
        </p:nvSpPr>
        <p:spPr>
          <a:xfrm>
            <a:off x="13190986" y="0"/>
            <a:ext cx="615553" cy="685800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1">
                    <a:alpha val="1000"/>
                  </a:schemeClr>
                </a:solidFill>
              </a:rPr>
              <a:t>公众号 陈西设计之家 微信搜索即可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00C2C05-1072-4076-AD28-C8A804457A32}"/>
              </a:ext>
            </a:extLst>
          </p:cNvPr>
          <p:cNvSpPr/>
          <p:nvPr userDrawn="1"/>
        </p:nvSpPr>
        <p:spPr>
          <a:xfrm>
            <a:off x="4041591" y="-413266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0B785864-A9E9-4DCF-B999-26A805CC6371}"/>
              </a:ext>
            </a:extLst>
          </p:cNvPr>
          <p:cNvSpPr/>
          <p:nvPr userDrawn="1"/>
        </p:nvSpPr>
        <p:spPr>
          <a:xfrm>
            <a:off x="4041591" y="7314654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2707751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69" r:id="rId5"/>
    <p:sldLayoutId id="2147483653" r:id="rId6"/>
    <p:sldLayoutId id="2147483654" r:id="rId7"/>
    <p:sldLayoutId id="2147483655" r:id="rId8"/>
    <p:sldLayoutId id="2147483660" r:id="rId9"/>
    <p:sldLayoutId id="2147483661" r:id="rId10"/>
    <p:sldLayoutId id="2147483665" r:id="rId11"/>
    <p:sldLayoutId id="2147483666" r:id="rId12"/>
    <p:sldLayoutId id="2147483662" r:id="rId13"/>
    <p:sldLayoutId id="2147483663" r:id="rId14"/>
    <p:sldLayoutId id="2147483664" r:id="rId15"/>
    <p:sldLayoutId id="2147483656" r:id="rId16"/>
    <p:sldLayoutId id="2147483667" r:id="rId17"/>
    <p:sldLayoutId id="2147483657" r:id="rId18"/>
    <p:sldLayoutId id="2147483658" r:id="rId19"/>
    <p:sldLayoutId id="2147483670" r:id="rId20"/>
    <p:sldLayoutId id="2147483659" r:id="rId21"/>
    <p:sldLayoutId id="2147483668" r:id="rId22"/>
    <p:sldLayoutId id="2147483671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0.pn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henxisheji/" TargetMode="External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湖边的景色&#10;&#10;中度可信度描述已自动生成">
            <a:extLst>
              <a:ext uri="{FF2B5EF4-FFF2-40B4-BE49-F238E27FC236}">
                <a16:creationId xmlns:a16="http://schemas.microsoft.com/office/drawing/2014/main" xmlns="" id="{CE922FC1-70DC-454C-AA34-3CFC7CF24B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71" t="3895" r="19271" b="3895"/>
          <a:stretch>
            <a:fillRect/>
          </a:stretch>
        </p:blipFill>
        <p:spPr>
          <a:xfrm>
            <a:off x="2934145" y="267145"/>
            <a:ext cx="6323712" cy="6323712"/>
          </a:xfrm>
          <a:custGeom>
            <a:avLst/>
            <a:gdLst>
              <a:gd name="connsiteX0" fmla="*/ 3161855 w 6323712"/>
              <a:gd name="connsiteY0" fmla="*/ 531635 h 6323712"/>
              <a:gd name="connsiteX1" fmla="*/ 531634 w 6323712"/>
              <a:gd name="connsiteY1" fmla="*/ 3161856 h 6323712"/>
              <a:gd name="connsiteX2" fmla="*/ 3161855 w 6323712"/>
              <a:gd name="connsiteY2" fmla="*/ 5792077 h 6323712"/>
              <a:gd name="connsiteX3" fmla="*/ 5792076 w 6323712"/>
              <a:gd name="connsiteY3" fmla="*/ 3161856 h 6323712"/>
              <a:gd name="connsiteX4" fmla="*/ 3161855 w 6323712"/>
              <a:gd name="connsiteY4" fmla="*/ 531635 h 6323712"/>
              <a:gd name="connsiteX5" fmla="*/ 3161856 w 6323712"/>
              <a:gd name="connsiteY5" fmla="*/ 0 h 6323712"/>
              <a:gd name="connsiteX6" fmla="*/ 6323712 w 6323712"/>
              <a:gd name="connsiteY6" fmla="*/ 3161856 h 6323712"/>
              <a:gd name="connsiteX7" fmla="*/ 3161856 w 6323712"/>
              <a:gd name="connsiteY7" fmla="*/ 6323712 h 6323712"/>
              <a:gd name="connsiteX8" fmla="*/ 0 w 6323712"/>
              <a:gd name="connsiteY8" fmla="*/ 3161856 h 6323712"/>
              <a:gd name="connsiteX9" fmla="*/ 3161856 w 6323712"/>
              <a:gd name="connsiteY9" fmla="*/ 0 h 6323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23712" h="6323712">
                <a:moveTo>
                  <a:pt x="3161855" y="531635"/>
                </a:moveTo>
                <a:cubicBezTo>
                  <a:pt x="1709224" y="531635"/>
                  <a:pt x="531634" y="1709225"/>
                  <a:pt x="531634" y="3161856"/>
                </a:cubicBezTo>
                <a:cubicBezTo>
                  <a:pt x="531634" y="4614487"/>
                  <a:pt x="1709224" y="5792077"/>
                  <a:pt x="3161855" y="5792077"/>
                </a:cubicBezTo>
                <a:cubicBezTo>
                  <a:pt x="4614486" y="5792077"/>
                  <a:pt x="5792076" y="4614487"/>
                  <a:pt x="5792076" y="3161856"/>
                </a:cubicBezTo>
                <a:cubicBezTo>
                  <a:pt x="5792076" y="1709225"/>
                  <a:pt x="4614486" y="531635"/>
                  <a:pt x="3161855" y="531635"/>
                </a:cubicBezTo>
                <a:close/>
                <a:moveTo>
                  <a:pt x="3161856" y="0"/>
                </a:moveTo>
                <a:cubicBezTo>
                  <a:pt x="4908101" y="0"/>
                  <a:pt x="6323712" y="1415611"/>
                  <a:pt x="6323712" y="3161856"/>
                </a:cubicBezTo>
                <a:cubicBezTo>
                  <a:pt x="6323712" y="4908101"/>
                  <a:pt x="4908101" y="6323712"/>
                  <a:pt x="3161856" y="6323712"/>
                </a:cubicBezTo>
                <a:cubicBezTo>
                  <a:pt x="1415611" y="6323712"/>
                  <a:pt x="0" y="4908101"/>
                  <a:pt x="0" y="3161856"/>
                </a:cubicBezTo>
                <a:cubicBezTo>
                  <a:pt x="0" y="1415611"/>
                  <a:pt x="1415611" y="0"/>
                  <a:pt x="3161856" y="0"/>
                </a:cubicBezTo>
                <a:close/>
              </a:path>
            </a:pathLst>
          </a:cu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9F8F051-1D9E-43E9-BD7C-EBB49A1CA647}"/>
              </a:ext>
            </a:extLst>
          </p:cNvPr>
          <p:cNvSpPr txBox="1"/>
          <p:nvPr/>
        </p:nvSpPr>
        <p:spPr>
          <a:xfrm>
            <a:off x="3984172" y="2939423"/>
            <a:ext cx="4223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6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简约风高端模板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1A58A51E-A8D5-4D0A-AD86-3D5F43A8AF23}"/>
              </a:ext>
            </a:extLst>
          </p:cNvPr>
          <p:cNvSpPr txBox="1"/>
          <p:nvPr/>
        </p:nvSpPr>
        <p:spPr>
          <a:xfrm>
            <a:off x="4087586" y="3524793"/>
            <a:ext cx="40168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8F8F8F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JIAN YUE FENG GE GAO DUAN MU BAN</a:t>
            </a:r>
            <a:endParaRPr lang="zh-CN" altLang="en-US" sz="1600" dirty="0">
              <a:solidFill>
                <a:srgbClr val="8F8F8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C72BDA6B-19CC-4DBA-B111-A2CB87A85525}"/>
              </a:ext>
            </a:extLst>
          </p:cNvPr>
          <p:cNvSpPr txBox="1"/>
          <p:nvPr/>
        </p:nvSpPr>
        <p:spPr>
          <a:xfrm>
            <a:off x="5445034" y="2029802"/>
            <a:ext cx="13019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2025</a:t>
            </a:r>
            <a:endParaRPr lang="zh-CN" altLang="en-US" sz="2800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514F4F20-05F4-4B4D-ACB2-EFBCF538A410}"/>
              </a:ext>
            </a:extLst>
          </p:cNvPr>
          <p:cNvGrpSpPr/>
          <p:nvPr/>
        </p:nvGrpSpPr>
        <p:grpSpPr>
          <a:xfrm>
            <a:off x="5076009" y="2291412"/>
            <a:ext cx="2039983" cy="0"/>
            <a:chOff x="5057503" y="2287058"/>
            <a:chExt cx="2039983" cy="0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0ACE1BD2-2033-44D0-BE76-B03626584BB6}"/>
                </a:ext>
              </a:extLst>
            </p:cNvPr>
            <p:cNvCxnSpPr>
              <a:cxnSpLocks/>
            </p:cNvCxnSpPr>
            <p:nvPr/>
          </p:nvCxnSpPr>
          <p:spPr>
            <a:xfrm>
              <a:off x="6653348" y="2287058"/>
              <a:ext cx="444138" cy="0"/>
            </a:xfrm>
            <a:prstGeom prst="line">
              <a:avLst/>
            </a:prstGeom>
            <a:ln w="12700">
              <a:gradFill>
                <a:gsLst>
                  <a:gs pos="0">
                    <a:srgbClr val="000000"/>
                  </a:gs>
                  <a:gs pos="100000">
                    <a:srgbClr val="000000">
                      <a:alpha val="0"/>
                    </a:srgbClr>
                  </a:gs>
                </a:gsLst>
                <a:lin ang="0" scaled="0"/>
              </a:gradFill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C6E52AE6-7C72-4D7E-9A8F-B938DD71AE2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57503" y="2287058"/>
              <a:ext cx="444138" cy="0"/>
            </a:xfrm>
            <a:prstGeom prst="line">
              <a:avLst/>
            </a:prstGeom>
            <a:ln w="12700">
              <a:gradFill>
                <a:gsLst>
                  <a:gs pos="0">
                    <a:srgbClr val="000000"/>
                  </a:gs>
                  <a:gs pos="100000">
                    <a:srgbClr val="000000">
                      <a:alpha val="0"/>
                    </a:srgbClr>
                  </a:gs>
                </a:gsLst>
                <a:lin ang="0" scaled="0"/>
              </a:gradFill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6C31A117-2506-4D5F-8FD9-9012517706D3}"/>
              </a:ext>
            </a:extLst>
          </p:cNvPr>
          <p:cNvSpPr/>
          <p:nvPr/>
        </p:nvSpPr>
        <p:spPr>
          <a:xfrm>
            <a:off x="5109029" y="4495332"/>
            <a:ext cx="1973942" cy="278333"/>
          </a:xfrm>
          <a:prstGeom prst="roundRect">
            <a:avLst>
              <a:gd name="adj" fmla="val 50000"/>
            </a:avLst>
          </a:prstGeom>
          <a:noFill/>
          <a:ln w="952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6CB0869C-254D-43E4-8084-ECC753AC299D}"/>
              </a:ext>
            </a:extLst>
          </p:cNvPr>
          <p:cNvSpPr txBox="1"/>
          <p:nvPr/>
        </p:nvSpPr>
        <p:spPr>
          <a:xfrm>
            <a:off x="5146222" y="4495425"/>
            <a:ext cx="18995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/>
              <a:t>微信搜索：陈西设计之家</a:t>
            </a:r>
          </a:p>
        </p:txBody>
      </p:sp>
      <p:sp>
        <p:nvSpPr>
          <p:cNvPr id="2" name="图文框 1">
            <a:extLst>
              <a:ext uri="{FF2B5EF4-FFF2-40B4-BE49-F238E27FC236}">
                <a16:creationId xmlns:a16="http://schemas.microsoft.com/office/drawing/2014/main" xmlns="" id="{2B87E837-F602-4DB3-BCEE-D17AD2D623A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31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6196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DD7D348-06EF-4171-97D4-2A79DE4ECA02}"/>
              </a:ext>
            </a:extLst>
          </p:cNvPr>
          <p:cNvGrpSpPr/>
          <p:nvPr/>
        </p:nvGrpSpPr>
        <p:grpSpPr>
          <a:xfrm>
            <a:off x="2692810" y="1189595"/>
            <a:ext cx="6493642" cy="2474507"/>
            <a:chOff x="2745705" y="1189595"/>
            <a:chExt cx="6493642" cy="2474507"/>
          </a:xfrm>
          <a:noFill/>
        </p:grpSpPr>
        <p:sp>
          <p:nvSpPr>
            <p:cNvPr id="31" name="Shape 677">
              <a:extLst>
                <a:ext uri="{FF2B5EF4-FFF2-40B4-BE49-F238E27FC236}">
                  <a16:creationId xmlns:a16="http://schemas.microsoft.com/office/drawing/2014/main" xmlns="" id="{BD999C1F-B3A4-41E2-B0FD-BE47CA96AE2D}"/>
                </a:ext>
              </a:extLst>
            </p:cNvPr>
            <p:cNvSpPr/>
            <p:nvPr/>
          </p:nvSpPr>
          <p:spPr>
            <a:xfrm rot="13500000">
              <a:off x="2745706" y="1189594"/>
              <a:ext cx="2474507" cy="2474509"/>
            </a:xfrm>
            <a:prstGeom prst="roundRect">
              <a:avLst>
                <a:gd name="adj" fmla="val 32703"/>
              </a:avLst>
            </a:prstGeom>
            <a:grpFill/>
            <a:ln w="12700" cap="rnd">
              <a:solidFill>
                <a:srgbClr val="8F8F8F"/>
              </a:solidFill>
              <a:prstDash val="sysDot"/>
              <a:round/>
            </a:ln>
          </p:spPr>
          <p:txBody>
            <a:bodyPr lIns="24748" tIns="24748" rIns="24748" bIns="24748" anchor="ctr"/>
            <a:lstStyle/>
            <a:p>
              <a:pPr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pPr>
              <a:endParaRPr sz="1559"/>
            </a:p>
          </p:txBody>
        </p:sp>
        <p:sp>
          <p:nvSpPr>
            <p:cNvPr id="32" name="Shape 677">
              <a:extLst>
                <a:ext uri="{FF2B5EF4-FFF2-40B4-BE49-F238E27FC236}">
                  <a16:creationId xmlns:a16="http://schemas.microsoft.com/office/drawing/2014/main" xmlns="" id="{4D882832-399B-4F48-BEB0-F7E6FC53FAE0}"/>
                </a:ext>
              </a:extLst>
            </p:cNvPr>
            <p:cNvSpPr/>
            <p:nvPr/>
          </p:nvSpPr>
          <p:spPr>
            <a:xfrm rot="13500000">
              <a:off x="6764839" y="1189594"/>
              <a:ext cx="2474507" cy="2474509"/>
            </a:xfrm>
            <a:prstGeom prst="roundRect">
              <a:avLst>
                <a:gd name="adj" fmla="val 32703"/>
              </a:avLst>
            </a:prstGeom>
            <a:grpFill/>
            <a:ln w="12700" cap="rnd">
              <a:solidFill>
                <a:srgbClr val="8F8F8F"/>
              </a:solidFill>
              <a:prstDash val="sysDot"/>
              <a:round/>
            </a:ln>
          </p:spPr>
          <p:txBody>
            <a:bodyPr lIns="24748" tIns="24748" rIns="24748" bIns="24748" anchor="ctr"/>
            <a:lstStyle/>
            <a:p>
              <a:pPr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pPr>
              <a:endParaRPr sz="1559"/>
            </a:p>
          </p:txBody>
        </p:sp>
      </p:grpSp>
      <p:sp>
        <p:nvSpPr>
          <p:cNvPr id="16" name="Shape 674">
            <a:extLst>
              <a:ext uri="{FF2B5EF4-FFF2-40B4-BE49-F238E27FC236}">
                <a16:creationId xmlns:a16="http://schemas.microsoft.com/office/drawing/2014/main" xmlns="" id="{C09E7674-B0D8-4D47-AB95-8B68A8CCD5FF}"/>
              </a:ext>
            </a:extLst>
          </p:cNvPr>
          <p:cNvSpPr/>
          <p:nvPr/>
        </p:nvSpPr>
        <p:spPr>
          <a:xfrm flipV="1">
            <a:off x="5939631" y="67902"/>
            <a:ext cx="0" cy="6704734"/>
          </a:xfrm>
          <a:prstGeom prst="line">
            <a:avLst/>
          </a:prstGeom>
          <a:ln w="63500">
            <a:solidFill>
              <a:srgbClr val="E8E9EB"/>
            </a:solidFill>
            <a:miter lim="400000"/>
          </a:ln>
        </p:spPr>
        <p:txBody>
          <a:bodyPr lIns="24748" tIns="24748" rIns="24748" bIns="24748" anchor="ctr"/>
          <a:lstStyle/>
          <a:p>
            <a:pPr>
              <a:lnSpc>
                <a:spcPct val="100000"/>
              </a:lnSpc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59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17" name="Shape 675">
            <a:extLst>
              <a:ext uri="{FF2B5EF4-FFF2-40B4-BE49-F238E27FC236}">
                <a16:creationId xmlns:a16="http://schemas.microsoft.com/office/drawing/2014/main" xmlns="" id="{68534E43-DC01-4D44-8B14-6FEA42D79558}"/>
              </a:ext>
            </a:extLst>
          </p:cNvPr>
          <p:cNvSpPr/>
          <p:nvPr/>
        </p:nvSpPr>
        <p:spPr>
          <a:xfrm rot="13500000">
            <a:off x="3103987" y="1899968"/>
            <a:ext cx="1053762" cy="1053762"/>
          </a:xfrm>
          <a:prstGeom prst="roundRect">
            <a:avLst>
              <a:gd name="adj" fmla="val 32703"/>
            </a:avLst>
          </a:prstGeom>
          <a:solidFill>
            <a:srgbClr val="8F8F8F"/>
          </a:solidFill>
          <a:ln w="12700">
            <a:miter lim="400000"/>
          </a:ln>
        </p:spPr>
        <p:txBody>
          <a:bodyPr lIns="24748" tIns="24748" rIns="24748" bIns="24748" anchor="ctr"/>
          <a:lstStyle/>
          <a:p>
            <a:pPr>
              <a:lnSpc>
                <a:spcPct val="100000"/>
              </a:lnSpc>
              <a:defRPr sz="3200">
                <a:solidFill>
                  <a:srgbClr val="FFFFFF"/>
                </a:solidFill>
              </a:defRPr>
            </a:pPr>
            <a:endParaRPr sz="1559"/>
          </a:p>
        </p:txBody>
      </p:sp>
      <p:sp>
        <p:nvSpPr>
          <p:cNvPr id="18" name="Shape 676">
            <a:extLst>
              <a:ext uri="{FF2B5EF4-FFF2-40B4-BE49-F238E27FC236}">
                <a16:creationId xmlns:a16="http://schemas.microsoft.com/office/drawing/2014/main" xmlns="" id="{6A78B0E0-0795-4BC1-99F0-DF265BC2A4DE}"/>
              </a:ext>
            </a:extLst>
          </p:cNvPr>
          <p:cNvSpPr/>
          <p:nvPr/>
        </p:nvSpPr>
        <p:spPr>
          <a:xfrm>
            <a:off x="3369470" y="2273314"/>
            <a:ext cx="543704" cy="3124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4748" tIns="24748" rIns="24748" bIns="24748" anchor="ctr">
            <a:spAutoFit/>
          </a:bodyPr>
          <a:lstStyle>
            <a:lvl1pPr>
              <a:lnSpc>
                <a:spcPct val="100000"/>
              </a:lnSpc>
              <a:defRPr sz="3500">
                <a:solidFill>
                  <a:srgbClr val="FFFFFF"/>
                </a:solidFill>
                <a:latin typeface="+mj-lt"/>
                <a:ea typeface="+mj-ea"/>
                <a:cs typeface="+mj-cs"/>
                <a:sym typeface="Montserrat-Regular"/>
              </a:defRPr>
            </a:lvl1pPr>
          </a:lstStyle>
          <a:p>
            <a:r>
              <a:rPr lang="en-US" altLang="zh-CN" sz="1706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2026</a:t>
            </a:r>
            <a:endParaRPr sz="1706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19" name="Shape 677">
            <a:extLst>
              <a:ext uri="{FF2B5EF4-FFF2-40B4-BE49-F238E27FC236}">
                <a16:creationId xmlns:a16="http://schemas.microsoft.com/office/drawing/2014/main" xmlns="" id="{4AB78BE8-94D0-4A9B-A66D-4BC88ECE6787}"/>
              </a:ext>
            </a:extLst>
          </p:cNvPr>
          <p:cNvSpPr/>
          <p:nvPr/>
        </p:nvSpPr>
        <p:spPr>
          <a:xfrm rot="13500000">
            <a:off x="4702379" y="1189594"/>
            <a:ext cx="2474507" cy="2474509"/>
          </a:xfrm>
          <a:prstGeom prst="roundRect">
            <a:avLst>
              <a:gd name="adj" fmla="val 32703"/>
            </a:avLst>
          </a:prstGeom>
          <a:solidFill>
            <a:srgbClr val="292B30"/>
          </a:solidFill>
          <a:ln w="12700">
            <a:miter lim="400000"/>
          </a:ln>
        </p:spPr>
        <p:txBody>
          <a:bodyPr lIns="24748" tIns="24748" rIns="24748" bIns="24748" anchor="ctr"/>
          <a:lstStyle/>
          <a:p>
            <a:pPr>
              <a:lnSpc>
                <a:spcPct val="100000"/>
              </a:lnSpc>
              <a:defRPr sz="3200">
                <a:solidFill>
                  <a:srgbClr val="FFFFFF"/>
                </a:solidFill>
              </a:defRPr>
            </a:pPr>
            <a:endParaRPr sz="1559"/>
          </a:p>
        </p:txBody>
      </p:sp>
      <p:sp>
        <p:nvSpPr>
          <p:cNvPr id="24" name="Shape 680">
            <a:extLst>
              <a:ext uri="{FF2B5EF4-FFF2-40B4-BE49-F238E27FC236}">
                <a16:creationId xmlns:a16="http://schemas.microsoft.com/office/drawing/2014/main" xmlns="" id="{72C83FE7-FF53-40AD-9CE2-455FBD7F354E}"/>
              </a:ext>
            </a:extLst>
          </p:cNvPr>
          <p:cNvSpPr/>
          <p:nvPr/>
        </p:nvSpPr>
        <p:spPr>
          <a:xfrm>
            <a:off x="5732702" y="3148696"/>
            <a:ext cx="511644" cy="29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4748" tIns="24748" rIns="24748" bIns="24748" anchor="ctr">
            <a:spAutoFit/>
          </a:bodyPr>
          <a:lstStyle>
            <a:lvl1pPr>
              <a:lnSpc>
                <a:spcPct val="100000"/>
              </a:lnSpc>
              <a:defRPr sz="3000">
                <a:solidFill>
                  <a:srgbClr val="FFFFFF"/>
                </a:solidFill>
                <a:latin typeface="+mj-lt"/>
                <a:ea typeface="+mj-ea"/>
                <a:cs typeface="+mj-cs"/>
                <a:sym typeface="Montserrat-Regular"/>
              </a:defRPr>
            </a:lvl1pPr>
          </a:lstStyle>
          <a:p>
            <a:r>
              <a:rPr lang="en-US" sz="16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2027</a:t>
            </a:r>
            <a:endParaRPr sz="16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29" name="Shape 685">
            <a:extLst>
              <a:ext uri="{FF2B5EF4-FFF2-40B4-BE49-F238E27FC236}">
                <a16:creationId xmlns:a16="http://schemas.microsoft.com/office/drawing/2014/main" xmlns="" id="{E642BDDF-86E9-4705-AD57-69002AC275F9}"/>
              </a:ext>
            </a:extLst>
          </p:cNvPr>
          <p:cNvSpPr/>
          <p:nvPr/>
        </p:nvSpPr>
        <p:spPr>
          <a:xfrm rot="13500000">
            <a:off x="7746261" y="1899968"/>
            <a:ext cx="1053762" cy="1053761"/>
          </a:xfrm>
          <a:prstGeom prst="roundRect">
            <a:avLst>
              <a:gd name="adj" fmla="val 32703"/>
            </a:avLst>
          </a:prstGeom>
          <a:solidFill>
            <a:srgbClr val="8F8F8F"/>
          </a:solidFill>
          <a:ln w="12700">
            <a:miter lim="400000"/>
          </a:ln>
        </p:spPr>
        <p:txBody>
          <a:bodyPr lIns="24748" tIns="24748" rIns="24748" bIns="24748" anchor="ctr"/>
          <a:lstStyle/>
          <a:p>
            <a:pPr>
              <a:lnSpc>
                <a:spcPct val="100000"/>
              </a:lnSpc>
              <a:defRPr sz="3200">
                <a:solidFill>
                  <a:srgbClr val="FFFFFF"/>
                </a:solidFill>
              </a:defRPr>
            </a:pPr>
            <a:endParaRPr sz="1559"/>
          </a:p>
        </p:txBody>
      </p:sp>
      <p:sp>
        <p:nvSpPr>
          <p:cNvPr id="30" name="Shape 686">
            <a:extLst>
              <a:ext uri="{FF2B5EF4-FFF2-40B4-BE49-F238E27FC236}">
                <a16:creationId xmlns:a16="http://schemas.microsoft.com/office/drawing/2014/main" xmlns="" id="{6A19AB9D-68E1-4AE5-9103-D6E405353747}"/>
              </a:ext>
            </a:extLst>
          </p:cNvPr>
          <p:cNvSpPr/>
          <p:nvPr/>
        </p:nvSpPr>
        <p:spPr>
          <a:xfrm>
            <a:off x="8023732" y="2273314"/>
            <a:ext cx="543704" cy="3124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4748" tIns="24748" rIns="24748" bIns="24748" anchor="ctr">
            <a:spAutoFit/>
          </a:bodyPr>
          <a:lstStyle>
            <a:lvl1pPr>
              <a:lnSpc>
                <a:spcPct val="100000"/>
              </a:lnSpc>
              <a:defRPr sz="3500">
                <a:solidFill>
                  <a:srgbClr val="FFFFFF"/>
                </a:solidFill>
                <a:latin typeface="+mj-lt"/>
                <a:ea typeface="+mj-ea"/>
                <a:cs typeface="+mj-cs"/>
                <a:sym typeface="Montserrat-Regular"/>
              </a:defRPr>
            </a:lvl1pPr>
          </a:lstStyle>
          <a:p>
            <a:r>
              <a:rPr lang="en-US" altLang="zh-CN" sz="1706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2028</a:t>
            </a:r>
            <a:endParaRPr sz="1706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B87647C0-C817-4192-A166-CA10451031F0}"/>
              </a:ext>
            </a:extLst>
          </p:cNvPr>
          <p:cNvSpPr txBox="1"/>
          <p:nvPr/>
        </p:nvSpPr>
        <p:spPr>
          <a:xfrm>
            <a:off x="4872434" y="2050846"/>
            <a:ext cx="2135936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</a:t>
            </a:r>
            <a:r>
              <a:rPr lang="en-US" altLang="zh-CN" sz="1200" dirty="0" err="1">
                <a:solidFill>
                  <a:schemeClr val="bg1"/>
                </a:solidFill>
              </a:rPr>
              <a:t>porttitor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3ECE014C-D3D8-4159-AEAB-385A937B74EC}"/>
              </a:ext>
            </a:extLst>
          </p:cNvPr>
          <p:cNvSpPr txBox="1"/>
          <p:nvPr/>
        </p:nvSpPr>
        <p:spPr>
          <a:xfrm>
            <a:off x="5299612" y="1701950"/>
            <a:ext cx="1281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陈西好帅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EA8F3EB5-2631-45AA-9244-2C2039D0645D}"/>
              </a:ext>
            </a:extLst>
          </p:cNvPr>
          <p:cNvSpPr txBox="1"/>
          <p:nvPr/>
        </p:nvSpPr>
        <p:spPr>
          <a:xfrm>
            <a:off x="2724027" y="4747742"/>
            <a:ext cx="1931778" cy="1033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amet, consectetuer adipiscing elit. Maecenas </a:t>
            </a:r>
            <a:r>
              <a:rPr lang="en-US" altLang="zh-CN" sz="1200" dirty="0" err="1">
                <a:solidFill>
                  <a:srgbClr val="8F8F8F"/>
                </a:solidFill>
              </a:rPr>
              <a:t>porttitor</a:t>
            </a:r>
            <a:endParaRPr lang="zh-CN" altLang="en-US" sz="1200" dirty="0">
              <a:solidFill>
                <a:srgbClr val="8F8F8F"/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9D947BC2-89AC-4A77-B44E-595E505C50C4}"/>
              </a:ext>
            </a:extLst>
          </p:cNvPr>
          <p:cNvSpPr txBox="1"/>
          <p:nvPr/>
        </p:nvSpPr>
        <p:spPr>
          <a:xfrm>
            <a:off x="3049126" y="4398846"/>
            <a:ext cx="1281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陈西好帅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610EFC5B-BE71-4119-8926-2D3B80A515DC}"/>
              </a:ext>
            </a:extLst>
          </p:cNvPr>
          <p:cNvSpPr txBox="1"/>
          <p:nvPr/>
        </p:nvSpPr>
        <p:spPr>
          <a:xfrm>
            <a:off x="7223456" y="4747742"/>
            <a:ext cx="1931778" cy="1033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amet, consectetuer adipiscing elit. Maecenas </a:t>
            </a:r>
            <a:r>
              <a:rPr lang="en-US" altLang="zh-CN" sz="1200" dirty="0" err="1">
                <a:solidFill>
                  <a:srgbClr val="8F8F8F"/>
                </a:solidFill>
              </a:rPr>
              <a:t>porttitor</a:t>
            </a:r>
            <a:endParaRPr lang="zh-CN" altLang="en-US" sz="1200" dirty="0">
              <a:solidFill>
                <a:srgbClr val="8F8F8F"/>
              </a:solidFill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064AC950-B5BD-4293-A8FF-5285708AD414}"/>
              </a:ext>
            </a:extLst>
          </p:cNvPr>
          <p:cNvSpPr txBox="1"/>
          <p:nvPr/>
        </p:nvSpPr>
        <p:spPr>
          <a:xfrm>
            <a:off x="7548555" y="4398846"/>
            <a:ext cx="1281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陈西好帅</a:t>
            </a:r>
          </a:p>
        </p:txBody>
      </p:sp>
      <p:sp>
        <p:nvSpPr>
          <p:cNvPr id="20" name="图文框 19">
            <a:extLst>
              <a:ext uri="{FF2B5EF4-FFF2-40B4-BE49-F238E27FC236}">
                <a16:creationId xmlns:a16="http://schemas.microsoft.com/office/drawing/2014/main" xmlns="" id="{83A8CC90-A65F-4B40-AE45-57A9EEAF7D4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31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4045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688">
            <a:extLst>
              <a:ext uri="{FF2B5EF4-FFF2-40B4-BE49-F238E27FC236}">
                <a16:creationId xmlns:a16="http://schemas.microsoft.com/office/drawing/2014/main" xmlns="" id="{E5E360CC-A60F-471B-85BF-344982FCDAE0}"/>
              </a:ext>
            </a:extLst>
          </p:cNvPr>
          <p:cNvSpPr/>
          <p:nvPr/>
        </p:nvSpPr>
        <p:spPr>
          <a:xfrm rot="13500000">
            <a:off x="5480658" y="2279479"/>
            <a:ext cx="917946" cy="917946"/>
          </a:xfrm>
          <a:prstGeom prst="roundRect">
            <a:avLst>
              <a:gd name="adj" fmla="val 32703"/>
            </a:avLst>
          </a:prstGeom>
          <a:ln w="12700" cap="rnd">
            <a:solidFill>
              <a:srgbClr val="8F8F8F"/>
            </a:solidFill>
            <a:prstDash val="sysDash"/>
            <a:round/>
          </a:ln>
        </p:spPr>
        <p:txBody>
          <a:bodyPr lIns="24748" tIns="24748" rIns="24748" bIns="24748" anchor="ctr"/>
          <a:lstStyle/>
          <a:p>
            <a:pPr>
              <a:lnSpc>
                <a:spcPct val="100000"/>
              </a:lnSpc>
              <a:defRPr sz="3200">
                <a:solidFill>
                  <a:srgbClr val="FFFFFF"/>
                </a:solidFill>
              </a:defRPr>
            </a:pPr>
            <a:endParaRPr sz="1559"/>
          </a:p>
        </p:txBody>
      </p:sp>
      <p:sp>
        <p:nvSpPr>
          <p:cNvPr id="23" name="Shape 691">
            <a:extLst>
              <a:ext uri="{FF2B5EF4-FFF2-40B4-BE49-F238E27FC236}">
                <a16:creationId xmlns:a16="http://schemas.microsoft.com/office/drawing/2014/main" xmlns="" id="{E76D452F-27A3-44E8-9FA3-E4490FBC29AC}"/>
              </a:ext>
            </a:extLst>
          </p:cNvPr>
          <p:cNvSpPr/>
          <p:nvPr/>
        </p:nvSpPr>
        <p:spPr>
          <a:xfrm flipV="1">
            <a:off x="5939631" y="78830"/>
            <a:ext cx="0" cy="954633"/>
          </a:xfrm>
          <a:prstGeom prst="line">
            <a:avLst/>
          </a:prstGeom>
          <a:ln w="63500">
            <a:solidFill>
              <a:srgbClr val="E8E9EB"/>
            </a:solidFill>
            <a:miter lim="400000"/>
          </a:ln>
        </p:spPr>
        <p:txBody>
          <a:bodyPr lIns="24748" tIns="24748" rIns="24748" bIns="24748" anchor="ctr"/>
          <a:lstStyle/>
          <a:p>
            <a:pPr>
              <a:lnSpc>
                <a:spcPct val="100000"/>
              </a:lnSpc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59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25" name="Shape 692">
            <a:extLst>
              <a:ext uri="{FF2B5EF4-FFF2-40B4-BE49-F238E27FC236}">
                <a16:creationId xmlns:a16="http://schemas.microsoft.com/office/drawing/2014/main" xmlns="" id="{5A0F25E6-12BF-4A88-919C-EC30E9E2BAFA}"/>
              </a:ext>
            </a:extLst>
          </p:cNvPr>
          <p:cNvSpPr/>
          <p:nvPr/>
        </p:nvSpPr>
        <p:spPr>
          <a:xfrm rot="13500000">
            <a:off x="5259175" y="1115982"/>
            <a:ext cx="1360915" cy="1360915"/>
          </a:xfrm>
          <a:prstGeom prst="roundRect">
            <a:avLst>
              <a:gd name="adj" fmla="val 32703"/>
            </a:avLst>
          </a:prstGeom>
          <a:solidFill>
            <a:srgbClr val="292B30"/>
          </a:solidFill>
          <a:ln w="12700">
            <a:miter lim="400000"/>
          </a:ln>
        </p:spPr>
        <p:txBody>
          <a:bodyPr lIns="24748" tIns="24748" rIns="24748" bIns="24748" anchor="ctr"/>
          <a:lstStyle/>
          <a:p>
            <a:pPr>
              <a:lnSpc>
                <a:spcPct val="100000"/>
              </a:lnSpc>
              <a:defRPr sz="3200">
                <a:solidFill>
                  <a:srgbClr val="FFFFFF"/>
                </a:solidFill>
              </a:defRPr>
            </a:pPr>
            <a:endParaRPr sz="1559"/>
          </a:p>
        </p:txBody>
      </p:sp>
      <p:sp>
        <p:nvSpPr>
          <p:cNvPr id="26" name="Shape 693">
            <a:extLst>
              <a:ext uri="{FF2B5EF4-FFF2-40B4-BE49-F238E27FC236}">
                <a16:creationId xmlns:a16="http://schemas.microsoft.com/office/drawing/2014/main" xmlns="" id="{672355C1-748A-4CAC-A148-BC5799084A8D}"/>
              </a:ext>
            </a:extLst>
          </p:cNvPr>
          <p:cNvSpPr/>
          <p:nvPr/>
        </p:nvSpPr>
        <p:spPr>
          <a:xfrm>
            <a:off x="5692105" y="1440688"/>
            <a:ext cx="511644" cy="29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4748" tIns="24748" rIns="24748" bIns="24748" anchor="ctr">
            <a:spAutoFit/>
          </a:bodyPr>
          <a:lstStyle>
            <a:lvl1pPr>
              <a:lnSpc>
                <a:spcPct val="100000"/>
              </a:lnSpc>
              <a:defRPr sz="3000">
                <a:solidFill>
                  <a:srgbClr val="FFFFFF"/>
                </a:solidFill>
                <a:latin typeface="+mj-lt"/>
                <a:ea typeface="+mj-ea"/>
                <a:cs typeface="+mj-cs"/>
                <a:sym typeface="Montserrat-Regular"/>
              </a:defRPr>
            </a:lvl1pPr>
          </a:lstStyle>
          <a:p>
            <a:r>
              <a:rPr lang="en-US" sz="16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2029</a:t>
            </a:r>
            <a:endParaRPr sz="16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28" name="Shape 695">
            <a:extLst>
              <a:ext uri="{FF2B5EF4-FFF2-40B4-BE49-F238E27FC236}">
                <a16:creationId xmlns:a16="http://schemas.microsoft.com/office/drawing/2014/main" xmlns="" id="{9AA77C0A-5B4C-4C23-97AA-E722498CAB76}"/>
              </a:ext>
            </a:extLst>
          </p:cNvPr>
          <p:cNvSpPr/>
          <p:nvPr/>
        </p:nvSpPr>
        <p:spPr>
          <a:xfrm>
            <a:off x="5850584" y="2769400"/>
            <a:ext cx="178097" cy="165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90" h="21600" extrusionOk="0">
                <a:moveTo>
                  <a:pt x="12489" y="6196"/>
                </a:moveTo>
                <a:cubicBezTo>
                  <a:pt x="12489" y="3880"/>
                  <a:pt x="12489" y="3880"/>
                  <a:pt x="12489" y="3880"/>
                </a:cubicBezTo>
                <a:cubicBezTo>
                  <a:pt x="12489" y="3475"/>
                  <a:pt x="12858" y="3069"/>
                  <a:pt x="13332" y="3069"/>
                </a:cubicBezTo>
                <a:cubicBezTo>
                  <a:pt x="13859" y="3069"/>
                  <a:pt x="14227" y="3475"/>
                  <a:pt x="14227" y="3880"/>
                </a:cubicBezTo>
                <a:cubicBezTo>
                  <a:pt x="14227" y="6196"/>
                  <a:pt x="14227" y="6196"/>
                  <a:pt x="14227" y="6196"/>
                </a:cubicBezTo>
                <a:cubicBezTo>
                  <a:pt x="14227" y="6775"/>
                  <a:pt x="13859" y="7123"/>
                  <a:pt x="13332" y="7123"/>
                </a:cubicBezTo>
                <a:cubicBezTo>
                  <a:pt x="12858" y="7123"/>
                  <a:pt x="12489" y="6775"/>
                  <a:pt x="12489" y="6196"/>
                </a:cubicBezTo>
                <a:close/>
                <a:moveTo>
                  <a:pt x="13332" y="9671"/>
                </a:moveTo>
                <a:cubicBezTo>
                  <a:pt x="13543" y="9671"/>
                  <a:pt x="13859" y="9671"/>
                  <a:pt x="14069" y="9439"/>
                </a:cubicBezTo>
                <a:cubicBezTo>
                  <a:pt x="14227" y="9265"/>
                  <a:pt x="14227" y="8860"/>
                  <a:pt x="14227" y="8686"/>
                </a:cubicBezTo>
                <a:cubicBezTo>
                  <a:pt x="14227" y="8513"/>
                  <a:pt x="14227" y="8107"/>
                  <a:pt x="14069" y="7934"/>
                </a:cubicBezTo>
                <a:cubicBezTo>
                  <a:pt x="13859" y="7702"/>
                  <a:pt x="13543" y="7702"/>
                  <a:pt x="13332" y="7702"/>
                </a:cubicBezTo>
                <a:cubicBezTo>
                  <a:pt x="13016" y="7702"/>
                  <a:pt x="12858" y="7702"/>
                  <a:pt x="12647" y="7934"/>
                </a:cubicBezTo>
                <a:cubicBezTo>
                  <a:pt x="12489" y="8107"/>
                  <a:pt x="12278" y="8513"/>
                  <a:pt x="12278" y="8686"/>
                </a:cubicBezTo>
                <a:cubicBezTo>
                  <a:pt x="12278" y="8860"/>
                  <a:pt x="12489" y="9265"/>
                  <a:pt x="12647" y="9439"/>
                </a:cubicBezTo>
                <a:cubicBezTo>
                  <a:pt x="12858" y="9671"/>
                  <a:pt x="13016" y="9671"/>
                  <a:pt x="13332" y="9671"/>
                </a:cubicBezTo>
                <a:close/>
                <a:moveTo>
                  <a:pt x="19496" y="8686"/>
                </a:moveTo>
                <a:cubicBezTo>
                  <a:pt x="18811" y="9671"/>
                  <a:pt x="17915" y="10018"/>
                  <a:pt x="16862" y="10250"/>
                </a:cubicBezTo>
                <a:cubicBezTo>
                  <a:pt x="16335" y="13724"/>
                  <a:pt x="14227" y="15462"/>
                  <a:pt x="11593" y="15809"/>
                </a:cubicBezTo>
                <a:cubicBezTo>
                  <a:pt x="11593" y="19515"/>
                  <a:pt x="11593" y="19515"/>
                  <a:pt x="11593" y="19515"/>
                </a:cubicBezTo>
                <a:cubicBezTo>
                  <a:pt x="13543" y="19515"/>
                  <a:pt x="13543" y="19515"/>
                  <a:pt x="13543" y="19515"/>
                </a:cubicBezTo>
                <a:cubicBezTo>
                  <a:pt x="14069" y="19515"/>
                  <a:pt x="14596" y="20094"/>
                  <a:pt x="14596" y="20673"/>
                </a:cubicBezTo>
                <a:cubicBezTo>
                  <a:pt x="14596" y="21253"/>
                  <a:pt x="14069" y="21600"/>
                  <a:pt x="13543" y="21600"/>
                </a:cubicBezTo>
                <a:cubicBezTo>
                  <a:pt x="7747" y="21600"/>
                  <a:pt x="7747" y="21600"/>
                  <a:pt x="7747" y="21600"/>
                </a:cubicBezTo>
                <a:cubicBezTo>
                  <a:pt x="7221" y="21600"/>
                  <a:pt x="6852" y="21253"/>
                  <a:pt x="6852" y="20673"/>
                </a:cubicBezTo>
                <a:cubicBezTo>
                  <a:pt x="6852" y="20094"/>
                  <a:pt x="7221" y="19515"/>
                  <a:pt x="7747" y="19515"/>
                </a:cubicBezTo>
                <a:cubicBezTo>
                  <a:pt x="9644" y="19515"/>
                  <a:pt x="9644" y="19515"/>
                  <a:pt x="9644" y="19515"/>
                </a:cubicBezTo>
                <a:cubicBezTo>
                  <a:pt x="9644" y="15809"/>
                  <a:pt x="9644" y="15809"/>
                  <a:pt x="9644" y="15809"/>
                </a:cubicBezTo>
                <a:cubicBezTo>
                  <a:pt x="7221" y="15462"/>
                  <a:pt x="4903" y="13724"/>
                  <a:pt x="4376" y="10250"/>
                </a:cubicBezTo>
                <a:cubicBezTo>
                  <a:pt x="3322" y="10018"/>
                  <a:pt x="2479" y="9671"/>
                  <a:pt x="1742" y="8686"/>
                </a:cubicBezTo>
                <a:cubicBezTo>
                  <a:pt x="-155" y="6544"/>
                  <a:pt x="3" y="2895"/>
                  <a:pt x="3" y="2722"/>
                </a:cubicBezTo>
                <a:cubicBezTo>
                  <a:pt x="3" y="2143"/>
                  <a:pt x="372" y="1737"/>
                  <a:pt x="899" y="1737"/>
                </a:cubicBezTo>
                <a:cubicBezTo>
                  <a:pt x="4376" y="1737"/>
                  <a:pt x="4376" y="1737"/>
                  <a:pt x="4376" y="1737"/>
                </a:cubicBezTo>
                <a:cubicBezTo>
                  <a:pt x="4376" y="927"/>
                  <a:pt x="4376" y="927"/>
                  <a:pt x="4376" y="927"/>
                </a:cubicBezTo>
                <a:cubicBezTo>
                  <a:pt x="4376" y="405"/>
                  <a:pt x="4745" y="0"/>
                  <a:pt x="5271" y="0"/>
                </a:cubicBezTo>
                <a:cubicBezTo>
                  <a:pt x="15966" y="0"/>
                  <a:pt x="15966" y="0"/>
                  <a:pt x="15966" y="0"/>
                </a:cubicBezTo>
                <a:cubicBezTo>
                  <a:pt x="16545" y="0"/>
                  <a:pt x="17072" y="405"/>
                  <a:pt x="17072" y="927"/>
                </a:cubicBezTo>
                <a:cubicBezTo>
                  <a:pt x="17072" y="1737"/>
                  <a:pt x="17072" y="1737"/>
                  <a:pt x="17072" y="1737"/>
                </a:cubicBezTo>
                <a:cubicBezTo>
                  <a:pt x="20549" y="1737"/>
                  <a:pt x="20549" y="1737"/>
                  <a:pt x="20549" y="1737"/>
                </a:cubicBezTo>
                <a:cubicBezTo>
                  <a:pt x="20918" y="1737"/>
                  <a:pt x="21287" y="2143"/>
                  <a:pt x="21287" y="2722"/>
                </a:cubicBezTo>
                <a:cubicBezTo>
                  <a:pt x="21287" y="2895"/>
                  <a:pt x="21445" y="6544"/>
                  <a:pt x="19496" y="8686"/>
                </a:cubicBezTo>
                <a:close/>
                <a:moveTo>
                  <a:pt x="3006" y="7528"/>
                </a:moveTo>
                <a:cubicBezTo>
                  <a:pt x="3322" y="7934"/>
                  <a:pt x="3849" y="8281"/>
                  <a:pt x="4376" y="8281"/>
                </a:cubicBezTo>
                <a:cubicBezTo>
                  <a:pt x="4376" y="3648"/>
                  <a:pt x="4376" y="3648"/>
                  <a:pt x="4376" y="3648"/>
                </a:cubicBezTo>
                <a:cubicBezTo>
                  <a:pt x="1742" y="3648"/>
                  <a:pt x="1742" y="3648"/>
                  <a:pt x="1742" y="3648"/>
                </a:cubicBezTo>
                <a:cubicBezTo>
                  <a:pt x="1742" y="4633"/>
                  <a:pt x="2110" y="6370"/>
                  <a:pt x="3006" y="7528"/>
                </a:cubicBezTo>
                <a:close/>
                <a:moveTo>
                  <a:pt x="15123" y="2143"/>
                </a:moveTo>
                <a:cubicBezTo>
                  <a:pt x="6167" y="2143"/>
                  <a:pt x="6167" y="2143"/>
                  <a:pt x="6167" y="2143"/>
                </a:cubicBezTo>
                <a:cubicBezTo>
                  <a:pt x="6167" y="8686"/>
                  <a:pt x="6167" y="8686"/>
                  <a:pt x="6167" y="8686"/>
                </a:cubicBezTo>
                <a:cubicBezTo>
                  <a:pt x="6167" y="12566"/>
                  <a:pt x="8432" y="13724"/>
                  <a:pt x="10698" y="13724"/>
                </a:cubicBezTo>
                <a:cubicBezTo>
                  <a:pt x="12858" y="13724"/>
                  <a:pt x="15123" y="12566"/>
                  <a:pt x="15123" y="8686"/>
                </a:cubicBezTo>
                <a:lnTo>
                  <a:pt x="15123" y="2143"/>
                </a:lnTo>
                <a:close/>
                <a:moveTo>
                  <a:pt x="18284" y="7528"/>
                </a:moveTo>
                <a:cubicBezTo>
                  <a:pt x="19180" y="6544"/>
                  <a:pt x="19496" y="4806"/>
                  <a:pt x="19706" y="3648"/>
                </a:cubicBezTo>
                <a:cubicBezTo>
                  <a:pt x="17072" y="3648"/>
                  <a:pt x="17072" y="3648"/>
                  <a:pt x="17072" y="3648"/>
                </a:cubicBezTo>
                <a:cubicBezTo>
                  <a:pt x="17072" y="8281"/>
                  <a:pt x="17072" y="8281"/>
                  <a:pt x="17072" y="8281"/>
                </a:cubicBezTo>
                <a:cubicBezTo>
                  <a:pt x="17388" y="8281"/>
                  <a:pt x="17915" y="7934"/>
                  <a:pt x="18284" y="7528"/>
                </a:cubicBezTo>
                <a:close/>
              </a:path>
            </a:pathLst>
          </a:custGeom>
          <a:solidFill>
            <a:srgbClr val="6E6F70"/>
          </a:solidFill>
          <a:ln w="12700">
            <a:miter lim="400000"/>
          </a:ln>
        </p:spPr>
        <p:txBody>
          <a:bodyPr lIns="22274" rIns="22274" anchor="ctr"/>
          <a:lstStyle/>
          <a:p>
            <a:pPr algn="l" defTabSz="222731">
              <a:lnSpc>
                <a:spcPct val="93000"/>
              </a:lnSpc>
              <a:defRPr sz="1800">
                <a:solidFill>
                  <a:srgbClr val="000000"/>
                </a:solidFill>
              </a:defRPr>
            </a:pPr>
            <a:endParaRPr sz="877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CB50EC2E-DB32-4324-AC1E-EE0A33660EDD}"/>
              </a:ext>
            </a:extLst>
          </p:cNvPr>
          <p:cNvSpPr txBox="1"/>
          <p:nvPr/>
        </p:nvSpPr>
        <p:spPr>
          <a:xfrm>
            <a:off x="5307137" y="1717729"/>
            <a:ext cx="1281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陈西好帅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36AD79DE-1164-4AE0-B3E4-13FCA08F1BB6}"/>
              </a:ext>
            </a:extLst>
          </p:cNvPr>
          <p:cNvSpPr txBox="1"/>
          <p:nvPr/>
        </p:nvSpPr>
        <p:spPr>
          <a:xfrm>
            <a:off x="3495846" y="3714528"/>
            <a:ext cx="48875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pc="6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陈西的梦想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523842EA-38C0-4DF5-9235-9154708C802C}"/>
              </a:ext>
            </a:extLst>
          </p:cNvPr>
          <p:cNvSpPr txBox="1"/>
          <p:nvPr/>
        </p:nvSpPr>
        <p:spPr>
          <a:xfrm>
            <a:off x="3737495" y="4519662"/>
            <a:ext cx="4404270" cy="1273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rgbClr val="8F8F8F"/>
              </a:solidFill>
            </a:endParaRPr>
          </a:p>
        </p:txBody>
      </p:sp>
      <p:sp>
        <p:nvSpPr>
          <p:cNvPr id="10" name="图文框 9">
            <a:extLst>
              <a:ext uri="{FF2B5EF4-FFF2-40B4-BE49-F238E27FC236}">
                <a16:creationId xmlns:a16="http://schemas.microsoft.com/office/drawing/2014/main" xmlns="" id="{1C0B679A-FCA7-4DE8-B574-2D19F851A50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31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03027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湖边的景色&#10;&#10;中度可信度描述已自动生成">
            <a:extLst>
              <a:ext uri="{FF2B5EF4-FFF2-40B4-BE49-F238E27FC236}">
                <a16:creationId xmlns:a16="http://schemas.microsoft.com/office/drawing/2014/main" xmlns="" id="{C013B122-67F3-4189-A02F-58848DCF47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07" t="8912" b="15060"/>
          <a:stretch>
            <a:fillRect/>
          </a:stretch>
        </p:blipFill>
        <p:spPr>
          <a:xfrm>
            <a:off x="3353994" y="1425857"/>
            <a:ext cx="8838006" cy="5214005"/>
          </a:xfrm>
          <a:custGeom>
            <a:avLst/>
            <a:gdLst>
              <a:gd name="connsiteX0" fmla="*/ 2350244 w 8838006"/>
              <a:gd name="connsiteY0" fmla="*/ 2240150 h 5214005"/>
              <a:gd name="connsiteX1" fmla="*/ 2321161 w 8838006"/>
              <a:gd name="connsiteY1" fmla="*/ 2298287 h 5214005"/>
              <a:gd name="connsiteX2" fmla="*/ 2208404 w 8838006"/>
              <a:gd name="connsiteY2" fmla="*/ 2614555 h 5214005"/>
              <a:gd name="connsiteX3" fmla="*/ 2099351 w 8838006"/>
              <a:gd name="connsiteY3" fmla="*/ 2832581 h 5214005"/>
              <a:gd name="connsiteX4" fmla="*/ 1913923 w 8838006"/>
              <a:gd name="connsiteY4" fmla="*/ 3257807 h 5214005"/>
              <a:gd name="connsiteX5" fmla="*/ 2350244 w 8838006"/>
              <a:gd name="connsiteY5" fmla="*/ 2240150 h 5214005"/>
              <a:gd name="connsiteX6" fmla="*/ 2395810 w 8838006"/>
              <a:gd name="connsiteY6" fmla="*/ 1828217 h 5214005"/>
              <a:gd name="connsiteX7" fmla="*/ 2381221 w 8838006"/>
              <a:gd name="connsiteY7" fmla="*/ 1893630 h 5214005"/>
              <a:gd name="connsiteX8" fmla="*/ 2322888 w 8838006"/>
              <a:gd name="connsiteY8" fmla="*/ 2118922 h 5214005"/>
              <a:gd name="connsiteX9" fmla="*/ 2235451 w 8838006"/>
              <a:gd name="connsiteY9" fmla="*/ 2402319 h 5214005"/>
              <a:gd name="connsiteX10" fmla="*/ 1726070 w 8838006"/>
              <a:gd name="connsiteY10" fmla="*/ 3491853 h 5214005"/>
              <a:gd name="connsiteX11" fmla="*/ 1464319 w 8838006"/>
              <a:gd name="connsiteY11" fmla="*/ 3869343 h 5214005"/>
              <a:gd name="connsiteX12" fmla="*/ 1369816 w 8838006"/>
              <a:gd name="connsiteY12" fmla="*/ 3985456 h 5214005"/>
              <a:gd name="connsiteX13" fmla="*/ 1311698 w 8838006"/>
              <a:gd name="connsiteY13" fmla="*/ 4028938 h 5214005"/>
              <a:gd name="connsiteX14" fmla="*/ 1151801 w 8838006"/>
              <a:gd name="connsiteY14" fmla="*/ 4203064 h 5214005"/>
              <a:gd name="connsiteX15" fmla="*/ 461721 w 8838006"/>
              <a:gd name="connsiteY15" fmla="*/ 4637623 h 5214005"/>
              <a:gd name="connsiteX16" fmla="*/ 36929 w 8838006"/>
              <a:gd name="connsiteY16" fmla="*/ 4778336 h 5214005"/>
              <a:gd name="connsiteX17" fmla="*/ 635 w 8838006"/>
              <a:gd name="connsiteY17" fmla="*/ 4778244 h 5214005"/>
              <a:gd name="connsiteX18" fmla="*/ 142234 w 8838006"/>
              <a:gd name="connsiteY18" fmla="*/ 4731339 h 5214005"/>
              <a:gd name="connsiteX19" fmla="*/ 912092 w 8838006"/>
              <a:gd name="connsiteY19" fmla="*/ 4355162 h 5214005"/>
              <a:gd name="connsiteX20" fmla="*/ 1257234 w 8838006"/>
              <a:gd name="connsiteY20" fmla="*/ 4046979 h 5214005"/>
              <a:gd name="connsiteX21" fmla="*/ 1304508 w 8838006"/>
              <a:gd name="connsiteY21" fmla="*/ 3970740 h 5214005"/>
              <a:gd name="connsiteX22" fmla="*/ 1533545 w 8838006"/>
              <a:gd name="connsiteY22" fmla="*/ 3640443 h 5214005"/>
              <a:gd name="connsiteX23" fmla="*/ 1395432 w 8838006"/>
              <a:gd name="connsiteY23" fmla="*/ 3807347 h 5214005"/>
              <a:gd name="connsiteX24" fmla="*/ 1391815 w 8838006"/>
              <a:gd name="connsiteY24" fmla="*/ 3796430 h 5214005"/>
              <a:gd name="connsiteX25" fmla="*/ 1308210 w 8838006"/>
              <a:gd name="connsiteY25" fmla="*/ 3908934 h 5214005"/>
              <a:gd name="connsiteX26" fmla="*/ 723263 w 8838006"/>
              <a:gd name="connsiteY26" fmla="*/ 4441942 h 5214005"/>
              <a:gd name="connsiteX27" fmla="*/ 251197 w 8838006"/>
              <a:gd name="connsiteY27" fmla="*/ 4658894 h 5214005"/>
              <a:gd name="connsiteX28" fmla="*/ 84197 w 8838006"/>
              <a:gd name="connsiteY28" fmla="*/ 4702099 h 5214005"/>
              <a:gd name="connsiteX29" fmla="*/ 323825 w 8838006"/>
              <a:gd name="connsiteY29" fmla="*/ 4622722 h 5214005"/>
              <a:gd name="connsiteX30" fmla="*/ 1366414 w 8838006"/>
              <a:gd name="connsiteY30" fmla="*/ 3792729 h 5214005"/>
              <a:gd name="connsiteX31" fmla="*/ 1530008 w 8838006"/>
              <a:gd name="connsiteY31" fmla="*/ 3556799 h 5214005"/>
              <a:gd name="connsiteX32" fmla="*/ 1595493 w 8838006"/>
              <a:gd name="connsiteY32" fmla="*/ 3426068 h 5214005"/>
              <a:gd name="connsiteX33" fmla="*/ 1624550 w 8838006"/>
              <a:gd name="connsiteY33" fmla="*/ 3404328 h 5214005"/>
              <a:gd name="connsiteX34" fmla="*/ 1620932 w 8838006"/>
              <a:gd name="connsiteY34" fmla="*/ 3393406 h 5214005"/>
              <a:gd name="connsiteX35" fmla="*/ 1628208 w 8838006"/>
              <a:gd name="connsiteY35" fmla="*/ 3378881 h 5214005"/>
              <a:gd name="connsiteX36" fmla="*/ 1660930 w 8838006"/>
              <a:gd name="connsiteY36" fmla="*/ 3331697 h 5214005"/>
              <a:gd name="connsiteX37" fmla="*/ 2148525 w 8838006"/>
              <a:gd name="connsiteY37" fmla="*/ 2249374 h 5214005"/>
              <a:gd name="connsiteX38" fmla="*/ 2275954 w 8838006"/>
              <a:gd name="connsiteY38" fmla="*/ 1904270 h 5214005"/>
              <a:gd name="connsiteX39" fmla="*/ 2294080 w 8838006"/>
              <a:gd name="connsiteY39" fmla="*/ 1922496 h 5214005"/>
              <a:gd name="connsiteX40" fmla="*/ 2283145 w 8838006"/>
              <a:gd name="connsiteY40" fmla="*/ 1962468 h 5214005"/>
              <a:gd name="connsiteX41" fmla="*/ 2217536 w 8838006"/>
              <a:gd name="connsiteY41" fmla="*/ 2202285 h 5214005"/>
              <a:gd name="connsiteX42" fmla="*/ 2181161 w 8838006"/>
              <a:gd name="connsiteY42" fmla="*/ 2274914 h 5214005"/>
              <a:gd name="connsiteX43" fmla="*/ 2199330 w 8838006"/>
              <a:gd name="connsiteY43" fmla="*/ 2256780 h 5214005"/>
              <a:gd name="connsiteX44" fmla="*/ 2301270 w 8838006"/>
              <a:gd name="connsiteY44" fmla="*/ 1980694 h 5214005"/>
              <a:gd name="connsiteX45" fmla="*/ 1944424 w 8838006"/>
              <a:gd name="connsiteY45" fmla="*/ 2983355 h 5214005"/>
              <a:gd name="connsiteX46" fmla="*/ 2293870 w 8838006"/>
              <a:gd name="connsiteY46" fmla="*/ 2104304 h 5214005"/>
              <a:gd name="connsiteX47" fmla="*/ 2301146 w 8838006"/>
              <a:gd name="connsiteY47" fmla="*/ 2089779 h 5214005"/>
              <a:gd name="connsiteX48" fmla="*/ 2308423 w 8838006"/>
              <a:gd name="connsiteY48" fmla="*/ 2075254 h 5214005"/>
              <a:gd name="connsiteX49" fmla="*/ 2304805 w 8838006"/>
              <a:gd name="connsiteY49" fmla="*/ 2064332 h 5214005"/>
              <a:gd name="connsiteX50" fmla="*/ 2315693 w 8838006"/>
              <a:gd name="connsiteY50" fmla="*/ 2060725 h 5214005"/>
              <a:gd name="connsiteX51" fmla="*/ 2359393 w 8838006"/>
              <a:gd name="connsiteY51" fmla="*/ 1937210 h 5214005"/>
              <a:gd name="connsiteX52" fmla="*/ 2395810 w 8838006"/>
              <a:gd name="connsiteY52" fmla="*/ 1828217 h 5214005"/>
              <a:gd name="connsiteX53" fmla="*/ 5463883 w 8838006"/>
              <a:gd name="connsiteY53" fmla="*/ 1140299 h 5214005"/>
              <a:gd name="connsiteX54" fmla="*/ 5465518 w 8838006"/>
              <a:gd name="connsiteY54" fmla="*/ 1141889 h 5214005"/>
              <a:gd name="connsiteX55" fmla="*/ 5471460 w 8838006"/>
              <a:gd name="connsiteY55" fmla="*/ 1149300 h 5214005"/>
              <a:gd name="connsiteX56" fmla="*/ 5468404 w 8838006"/>
              <a:gd name="connsiteY56" fmla="*/ 1146620 h 5214005"/>
              <a:gd name="connsiteX57" fmla="*/ 5463883 w 8838006"/>
              <a:gd name="connsiteY57" fmla="*/ 1140299 h 5214005"/>
              <a:gd name="connsiteX58" fmla="*/ 8092848 w 8838006"/>
              <a:gd name="connsiteY58" fmla="*/ 1078439 h 5214005"/>
              <a:gd name="connsiteX59" fmla="*/ 8095916 w 8838006"/>
              <a:gd name="connsiteY59" fmla="*/ 1084575 h 5214005"/>
              <a:gd name="connsiteX60" fmla="*/ 8098125 w 8838006"/>
              <a:gd name="connsiteY60" fmla="*/ 1090541 h 5214005"/>
              <a:gd name="connsiteX61" fmla="*/ 8095801 w 8838006"/>
              <a:gd name="connsiteY61" fmla="*/ 1088781 h 5214005"/>
              <a:gd name="connsiteX62" fmla="*/ 8092848 w 8838006"/>
              <a:gd name="connsiteY62" fmla="*/ 1078439 h 5214005"/>
              <a:gd name="connsiteX63" fmla="*/ 5663259 w 8838006"/>
              <a:gd name="connsiteY63" fmla="*/ 839706 h 5214005"/>
              <a:gd name="connsiteX64" fmla="*/ 5686382 w 8838006"/>
              <a:gd name="connsiteY64" fmla="*/ 856131 h 5214005"/>
              <a:gd name="connsiteX65" fmla="*/ 5702704 w 8838006"/>
              <a:gd name="connsiteY65" fmla="*/ 872553 h 5214005"/>
              <a:gd name="connsiteX66" fmla="*/ 5024715 w 8838006"/>
              <a:gd name="connsiteY66" fmla="*/ 394880 h 5214005"/>
              <a:gd name="connsiteX67" fmla="*/ 5055322 w 8838006"/>
              <a:gd name="connsiteY67" fmla="*/ 410318 h 5214005"/>
              <a:gd name="connsiteX68" fmla="*/ 5164125 w 8838006"/>
              <a:gd name="connsiteY68" fmla="*/ 483419 h 5214005"/>
              <a:gd name="connsiteX69" fmla="*/ 5618838 w 8838006"/>
              <a:gd name="connsiteY69" fmla="*/ 802712 h 5214005"/>
              <a:gd name="connsiteX70" fmla="*/ 5663259 w 8838006"/>
              <a:gd name="connsiteY70" fmla="*/ 839706 h 5214005"/>
              <a:gd name="connsiteX71" fmla="*/ 5465151 w 8838006"/>
              <a:gd name="connsiteY71" fmla="*/ 698999 h 5214005"/>
              <a:gd name="connsiteX72" fmla="*/ 5243916 w 8838006"/>
              <a:gd name="connsiteY72" fmla="*/ 541873 h 5214005"/>
              <a:gd name="connsiteX73" fmla="*/ 5077070 w 8838006"/>
              <a:gd name="connsiteY73" fmla="*/ 439497 h 5214005"/>
              <a:gd name="connsiteX74" fmla="*/ 5015410 w 8838006"/>
              <a:gd name="connsiteY74" fmla="*/ 399288 h 5214005"/>
              <a:gd name="connsiteX75" fmla="*/ 5024715 w 8838006"/>
              <a:gd name="connsiteY75" fmla="*/ 394880 h 5214005"/>
              <a:gd name="connsiteX76" fmla="*/ 4511435 w 8838006"/>
              <a:gd name="connsiteY76" fmla="*/ 250 h 5214005"/>
              <a:gd name="connsiteX77" fmla="*/ 4594783 w 8838006"/>
              <a:gd name="connsiteY77" fmla="*/ 5043 h 5214005"/>
              <a:gd name="connsiteX78" fmla="*/ 4765340 w 8838006"/>
              <a:gd name="connsiteY78" fmla="*/ 9179 h 5214005"/>
              <a:gd name="connsiteX79" fmla="*/ 5255230 w 8838006"/>
              <a:gd name="connsiteY79" fmla="*/ 28804 h 5214005"/>
              <a:gd name="connsiteX80" fmla="*/ 6408851 w 8838006"/>
              <a:gd name="connsiteY80" fmla="*/ 483412 h 5214005"/>
              <a:gd name="connsiteX81" fmla="*/ 6869449 w 8838006"/>
              <a:gd name="connsiteY81" fmla="*/ 815915 h 5214005"/>
              <a:gd name="connsiteX82" fmla="*/ 6854941 w 8838006"/>
              <a:gd name="connsiteY82" fmla="*/ 808594 h 5214005"/>
              <a:gd name="connsiteX83" fmla="*/ 6873068 w 8838006"/>
              <a:gd name="connsiteY83" fmla="*/ 826841 h 5214005"/>
              <a:gd name="connsiteX84" fmla="*/ 6920215 w 8838006"/>
              <a:gd name="connsiteY84" fmla="*/ 859732 h 5214005"/>
              <a:gd name="connsiteX85" fmla="*/ 6938347 w 8838006"/>
              <a:gd name="connsiteY85" fmla="*/ 877977 h 5214005"/>
              <a:gd name="connsiteX86" fmla="*/ 6956476 w 8838006"/>
              <a:gd name="connsiteY86" fmla="*/ 896229 h 5214005"/>
              <a:gd name="connsiteX87" fmla="*/ 6978227 w 8838006"/>
              <a:gd name="connsiteY87" fmla="*/ 925401 h 5214005"/>
              <a:gd name="connsiteX88" fmla="*/ 7003626 w 8838006"/>
              <a:gd name="connsiteY88" fmla="*/ 929113 h 5214005"/>
              <a:gd name="connsiteX89" fmla="*/ 8109492 w 8838006"/>
              <a:gd name="connsiteY89" fmla="*/ 2078643 h 5214005"/>
              <a:gd name="connsiteX90" fmla="*/ 8116733 w 8838006"/>
              <a:gd name="connsiteY90" fmla="*/ 2100502 h 5214005"/>
              <a:gd name="connsiteX91" fmla="*/ 8134859 w 8838006"/>
              <a:gd name="connsiteY91" fmla="*/ 2118749 h 5214005"/>
              <a:gd name="connsiteX92" fmla="*/ 8134983 w 8838006"/>
              <a:gd name="connsiteY92" fmla="*/ 1973189 h 5214005"/>
              <a:gd name="connsiteX93" fmla="*/ 7957761 w 8838006"/>
              <a:gd name="connsiteY93" fmla="*/ 1255774 h 5214005"/>
              <a:gd name="connsiteX94" fmla="*/ 7957823 w 8838006"/>
              <a:gd name="connsiteY94" fmla="*/ 1182994 h 5214005"/>
              <a:gd name="connsiteX95" fmla="*/ 8026600 w 8838006"/>
              <a:gd name="connsiteY95" fmla="*/ 1390621 h 5214005"/>
              <a:gd name="connsiteX96" fmla="*/ 8015768 w 8838006"/>
              <a:gd name="connsiteY96" fmla="*/ 1321450 h 5214005"/>
              <a:gd name="connsiteX97" fmla="*/ 7975951 w 8838006"/>
              <a:gd name="connsiteY97" fmla="*/ 1201246 h 5214005"/>
              <a:gd name="connsiteX98" fmla="*/ 8026689 w 8838006"/>
              <a:gd name="connsiteY98" fmla="*/ 1281450 h 5214005"/>
              <a:gd name="connsiteX99" fmla="*/ 8127927 w 8838006"/>
              <a:gd name="connsiteY99" fmla="*/ 1732991 h 5214005"/>
              <a:gd name="connsiteX100" fmla="*/ 8138724 w 8838006"/>
              <a:gd name="connsiteY100" fmla="*/ 1838551 h 5214005"/>
              <a:gd name="connsiteX101" fmla="*/ 8118775 w 8838006"/>
              <a:gd name="connsiteY101" fmla="*/ 1823940 h 5214005"/>
              <a:gd name="connsiteX102" fmla="*/ 8110281 w 8838006"/>
              <a:gd name="connsiteY102" fmla="*/ 1790285 h 5214005"/>
              <a:gd name="connsiteX103" fmla="*/ 8109732 w 8838006"/>
              <a:gd name="connsiteY103" fmla="*/ 1787521 h 5214005"/>
              <a:gd name="connsiteX104" fmla="*/ 8103062 w 8838006"/>
              <a:gd name="connsiteY104" fmla="*/ 1761689 h 5214005"/>
              <a:gd name="connsiteX105" fmla="*/ 8110281 w 8838006"/>
              <a:gd name="connsiteY105" fmla="*/ 1790285 h 5214005"/>
              <a:gd name="connsiteX106" fmla="*/ 8145870 w 8838006"/>
              <a:gd name="connsiteY106" fmla="*/ 1969582 h 5214005"/>
              <a:gd name="connsiteX107" fmla="*/ 8185631 w 8838006"/>
              <a:gd name="connsiteY107" fmla="*/ 2162564 h 5214005"/>
              <a:gd name="connsiteX108" fmla="*/ 8261798 w 8838006"/>
              <a:gd name="connsiteY108" fmla="*/ 2210093 h 5214005"/>
              <a:gd name="connsiteX109" fmla="*/ 8261828 w 8838006"/>
              <a:gd name="connsiteY109" fmla="*/ 2173706 h 5214005"/>
              <a:gd name="connsiteX110" fmla="*/ 8279989 w 8838006"/>
              <a:gd name="connsiteY110" fmla="*/ 2155565 h 5214005"/>
              <a:gd name="connsiteX111" fmla="*/ 8149915 w 8838006"/>
              <a:gd name="connsiteY111" fmla="*/ 1471041 h 5214005"/>
              <a:gd name="connsiteX112" fmla="*/ 8102856 w 8838006"/>
              <a:gd name="connsiteY112" fmla="*/ 1328979 h 5214005"/>
              <a:gd name="connsiteX113" fmla="*/ 8124609 w 8838006"/>
              <a:gd name="connsiteY113" fmla="*/ 1358156 h 5214005"/>
              <a:gd name="connsiteX114" fmla="*/ 8095712 w 8838006"/>
              <a:gd name="connsiteY114" fmla="*/ 1197952 h 5214005"/>
              <a:gd name="connsiteX115" fmla="*/ 8077642 w 8838006"/>
              <a:gd name="connsiteY115" fmla="*/ 1106927 h 5214005"/>
              <a:gd name="connsiteX116" fmla="*/ 8103008 w 8838006"/>
              <a:gd name="connsiteY116" fmla="*/ 1147028 h 5214005"/>
              <a:gd name="connsiteX117" fmla="*/ 8110289 w 8838006"/>
              <a:gd name="connsiteY117" fmla="*/ 1123396 h 5214005"/>
              <a:gd name="connsiteX118" fmla="*/ 8098125 w 8838006"/>
              <a:gd name="connsiteY118" fmla="*/ 1090541 h 5214005"/>
              <a:gd name="connsiteX119" fmla="*/ 8107642 w 8838006"/>
              <a:gd name="connsiteY119" fmla="*/ 1097746 h 5214005"/>
              <a:gd name="connsiteX120" fmla="*/ 8070525 w 8838006"/>
              <a:gd name="connsiteY120" fmla="*/ 939509 h 5214005"/>
              <a:gd name="connsiteX121" fmla="*/ 8016165 w 8838006"/>
              <a:gd name="connsiteY121" fmla="*/ 848374 h 5214005"/>
              <a:gd name="connsiteX122" fmla="*/ 8085032 w 8838006"/>
              <a:gd name="connsiteY122" fmla="*/ 946829 h 5214005"/>
              <a:gd name="connsiteX123" fmla="*/ 8103164 w 8838006"/>
              <a:gd name="connsiteY123" fmla="*/ 965074 h 5214005"/>
              <a:gd name="connsiteX124" fmla="*/ 8132123 w 8838006"/>
              <a:gd name="connsiteY124" fmla="*/ 1052498 h 5214005"/>
              <a:gd name="connsiteX125" fmla="*/ 8143038 w 8838006"/>
              <a:gd name="connsiteY125" fmla="*/ 1012499 h 5214005"/>
              <a:gd name="connsiteX126" fmla="*/ 8153898 w 8838006"/>
              <a:gd name="connsiteY126" fmla="*/ 1045284 h 5214005"/>
              <a:gd name="connsiteX127" fmla="*/ 8168411 w 8838006"/>
              <a:gd name="connsiteY127" fmla="*/ 1052603 h 5214005"/>
              <a:gd name="connsiteX128" fmla="*/ 8184207 w 8838006"/>
              <a:gd name="connsiteY128" fmla="*/ 1079773 h 5214005"/>
              <a:gd name="connsiteX129" fmla="*/ 8190158 w 8838006"/>
              <a:gd name="connsiteY129" fmla="*/ 1081781 h 5214005"/>
              <a:gd name="connsiteX130" fmla="*/ 8187895 w 8838006"/>
              <a:gd name="connsiteY130" fmla="*/ 1074950 h 5214005"/>
              <a:gd name="connsiteX131" fmla="*/ 8182917 w 8838006"/>
              <a:gd name="connsiteY131" fmla="*/ 1059923 h 5214005"/>
              <a:gd name="connsiteX132" fmla="*/ 8244517 w 8838006"/>
              <a:gd name="connsiteY132" fmla="*/ 1172917 h 5214005"/>
              <a:gd name="connsiteX133" fmla="*/ 8255375 w 8838006"/>
              <a:gd name="connsiteY133" fmla="*/ 1205697 h 5214005"/>
              <a:gd name="connsiteX134" fmla="*/ 8201112 w 8838006"/>
              <a:gd name="connsiteY134" fmla="*/ 1005393 h 5214005"/>
              <a:gd name="connsiteX135" fmla="*/ 8179422 w 8838006"/>
              <a:gd name="connsiteY135" fmla="*/ 903437 h 5214005"/>
              <a:gd name="connsiteX136" fmla="*/ 8298904 w 8838006"/>
              <a:gd name="connsiteY136" fmla="*/ 1227661 h 5214005"/>
              <a:gd name="connsiteX137" fmla="*/ 8302556 w 8838006"/>
              <a:gd name="connsiteY137" fmla="*/ 1202194 h 5214005"/>
              <a:gd name="connsiteX138" fmla="*/ 8157702 w 8838006"/>
              <a:gd name="connsiteY138" fmla="*/ 837866 h 5214005"/>
              <a:gd name="connsiteX139" fmla="*/ 8183069 w 8838006"/>
              <a:gd name="connsiteY139" fmla="*/ 877972 h 5214005"/>
              <a:gd name="connsiteX140" fmla="*/ 8219328 w 8838006"/>
              <a:gd name="connsiteY140" fmla="*/ 914469 h 5214005"/>
              <a:gd name="connsiteX141" fmla="*/ 8088864 w 8838006"/>
              <a:gd name="connsiteY141" fmla="*/ 703024 h 5214005"/>
              <a:gd name="connsiteX142" fmla="*/ 8125125 w 8838006"/>
              <a:gd name="connsiteY142" fmla="*/ 739521 h 5214005"/>
              <a:gd name="connsiteX143" fmla="*/ 8132425 w 8838006"/>
              <a:gd name="connsiteY143" fmla="*/ 688595 h 5214005"/>
              <a:gd name="connsiteX144" fmla="*/ 8154205 w 8838006"/>
              <a:gd name="connsiteY144" fmla="*/ 681380 h 5214005"/>
              <a:gd name="connsiteX145" fmla="*/ 8078093 w 8838006"/>
              <a:gd name="connsiteY145" fmla="*/ 561068 h 5214005"/>
              <a:gd name="connsiteX146" fmla="*/ 8114386 w 8838006"/>
              <a:gd name="connsiteY146" fmla="*/ 561171 h 5214005"/>
              <a:gd name="connsiteX147" fmla="*/ 8150614 w 8838006"/>
              <a:gd name="connsiteY147" fmla="*/ 634061 h 5214005"/>
              <a:gd name="connsiteX148" fmla="*/ 8161534 w 8838006"/>
              <a:gd name="connsiteY148" fmla="*/ 594062 h 5214005"/>
              <a:gd name="connsiteX149" fmla="*/ 8205034 w 8838006"/>
              <a:gd name="connsiteY149" fmla="*/ 652417 h 5214005"/>
              <a:gd name="connsiteX150" fmla="*/ 8201443 w 8838006"/>
              <a:gd name="connsiteY150" fmla="*/ 605099 h 5214005"/>
              <a:gd name="connsiteX151" fmla="*/ 8212363 w 8838006"/>
              <a:gd name="connsiteY151" fmla="*/ 565099 h 5214005"/>
              <a:gd name="connsiteX152" fmla="*/ 8266811 w 8838006"/>
              <a:gd name="connsiteY152" fmla="*/ 547063 h 5214005"/>
              <a:gd name="connsiteX153" fmla="*/ 8255951 w 8838006"/>
              <a:gd name="connsiteY153" fmla="*/ 514277 h 5214005"/>
              <a:gd name="connsiteX154" fmla="*/ 8292211 w 8838006"/>
              <a:gd name="connsiteY154" fmla="*/ 550775 h 5214005"/>
              <a:gd name="connsiteX155" fmla="*/ 8310339 w 8838006"/>
              <a:gd name="connsiteY155" fmla="*/ 569027 h 5214005"/>
              <a:gd name="connsiteX156" fmla="*/ 8328471 w 8838006"/>
              <a:gd name="connsiteY156" fmla="*/ 587272 h 5214005"/>
              <a:gd name="connsiteX157" fmla="*/ 8317612 w 8838006"/>
              <a:gd name="connsiteY157" fmla="*/ 554491 h 5214005"/>
              <a:gd name="connsiteX158" fmla="*/ 8353900 w 8838006"/>
              <a:gd name="connsiteY158" fmla="*/ 554597 h 5214005"/>
              <a:gd name="connsiteX159" fmla="*/ 8332152 w 8838006"/>
              <a:gd name="connsiteY159" fmla="*/ 525418 h 5214005"/>
              <a:gd name="connsiteX160" fmla="*/ 8343073 w 8838006"/>
              <a:gd name="connsiteY160" fmla="*/ 485418 h 5214005"/>
              <a:gd name="connsiteX161" fmla="*/ 8397489 w 8838006"/>
              <a:gd name="connsiteY161" fmla="*/ 503776 h 5214005"/>
              <a:gd name="connsiteX162" fmla="*/ 8401142 w 8838006"/>
              <a:gd name="connsiteY162" fmla="*/ 478314 h 5214005"/>
              <a:gd name="connsiteX163" fmla="*/ 8470071 w 8838006"/>
              <a:gd name="connsiteY163" fmla="*/ 503989 h 5214005"/>
              <a:gd name="connsiteX164" fmla="*/ 8510005 w 8838006"/>
              <a:gd name="connsiteY164" fmla="*/ 478630 h 5214005"/>
              <a:gd name="connsiteX165" fmla="*/ 8680561 w 8838006"/>
              <a:gd name="connsiteY165" fmla="*/ 482767 h 5214005"/>
              <a:gd name="connsiteX166" fmla="*/ 8785782 w 8838006"/>
              <a:gd name="connsiteY166" fmla="*/ 508546 h 5214005"/>
              <a:gd name="connsiteX167" fmla="*/ 8838006 w 8838006"/>
              <a:gd name="connsiteY167" fmla="*/ 562834 h 5214005"/>
              <a:gd name="connsiteX168" fmla="*/ 8838006 w 8838006"/>
              <a:gd name="connsiteY168" fmla="*/ 3712411 h 5214005"/>
              <a:gd name="connsiteX169" fmla="*/ 8825577 w 8838006"/>
              <a:gd name="connsiteY169" fmla="*/ 3717683 h 5214005"/>
              <a:gd name="connsiteX170" fmla="*/ 8757682 w 8838006"/>
              <a:gd name="connsiteY170" fmla="*/ 3743583 h 5214005"/>
              <a:gd name="connsiteX171" fmla="*/ 8728663 w 8838006"/>
              <a:gd name="connsiteY171" fmla="*/ 3728945 h 5214005"/>
              <a:gd name="connsiteX172" fmla="*/ 8717537 w 8838006"/>
              <a:gd name="connsiteY172" fmla="*/ 3699356 h 5214005"/>
              <a:gd name="connsiteX173" fmla="*/ 8718490 w 8838006"/>
              <a:gd name="connsiteY173" fmla="*/ 3693093 h 5214005"/>
              <a:gd name="connsiteX174" fmla="*/ 8715991 w 8838006"/>
              <a:gd name="connsiteY174" fmla="*/ 3695246 h 5214005"/>
              <a:gd name="connsiteX175" fmla="*/ 8717537 w 8838006"/>
              <a:gd name="connsiteY175" fmla="*/ 3699356 h 5214005"/>
              <a:gd name="connsiteX176" fmla="*/ 8714156 w 8838006"/>
              <a:gd name="connsiteY176" fmla="*/ 3721625 h 5214005"/>
              <a:gd name="connsiteX177" fmla="*/ 8670595 w 8838006"/>
              <a:gd name="connsiteY177" fmla="*/ 3736054 h 5214005"/>
              <a:gd name="connsiteX178" fmla="*/ 8656086 w 8838006"/>
              <a:gd name="connsiteY178" fmla="*/ 3728729 h 5214005"/>
              <a:gd name="connsiteX179" fmla="*/ 8641574 w 8838006"/>
              <a:gd name="connsiteY179" fmla="*/ 3721411 h 5214005"/>
              <a:gd name="connsiteX180" fmla="*/ 8598018 w 8838006"/>
              <a:gd name="connsiteY180" fmla="*/ 3735838 h 5214005"/>
              <a:gd name="connsiteX181" fmla="*/ 8590779 w 8838006"/>
              <a:gd name="connsiteY181" fmla="*/ 3713985 h 5214005"/>
              <a:gd name="connsiteX182" fmla="*/ 8558111 w 8838006"/>
              <a:gd name="connsiteY182" fmla="*/ 3724806 h 5214005"/>
              <a:gd name="connsiteX183" fmla="*/ 8507339 w 8838006"/>
              <a:gd name="connsiteY183" fmla="*/ 3680991 h 5214005"/>
              <a:gd name="connsiteX184" fmla="*/ 8474671 w 8838006"/>
              <a:gd name="connsiteY184" fmla="*/ 3691812 h 5214005"/>
              <a:gd name="connsiteX185" fmla="*/ 8456542 w 8838006"/>
              <a:gd name="connsiteY185" fmla="*/ 3673561 h 5214005"/>
              <a:gd name="connsiteX186" fmla="*/ 8423870 w 8838006"/>
              <a:gd name="connsiteY186" fmla="*/ 3684384 h 5214005"/>
              <a:gd name="connsiteX187" fmla="*/ 8471022 w 8838006"/>
              <a:gd name="connsiteY187" fmla="*/ 3717273 h 5214005"/>
              <a:gd name="connsiteX188" fmla="*/ 8420222 w 8838006"/>
              <a:gd name="connsiteY188" fmla="*/ 3709848 h 5214005"/>
              <a:gd name="connsiteX189" fmla="*/ 8409362 w 8838006"/>
              <a:gd name="connsiteY189" fmla="*/ 3677063 h 5214005"/>
              <a:gd name="connsiteX190" fmla="*/ 8398442 w 8838006"/>
              <a:gd name="connsiteY190" fmla="*/ 3717063 h 5214005"/>
              <a:gd name="connsiteX191" fmla="*/ 8318626 w 8838006"/>
              <a:gd name="connsiteY191" fmla="*/ 3694994 h 5214005"/>
              <a:gd name="connsiteX192" fmla="*/ 8217059 w 8838006"/>
              <a:gd name="connsiteY192" fmla="*/ 3643753 h 5214005"/>
              <a:gd name="connsiteX193" fmla="*/ 8180738 w 8838006"/>
              <a:gd name="connsiteY193" fmla="*/ 3680036 h 5214005"/>
              <a:gd name="connsiteX194" fmla="*/ 8079170 w 8838006"/>
              <a:gd name="connsiteY194" fmla="*/ 3628795 h 5214005"/>
              <a:gd name="connsiteX195" fmla="*/ 8086409 w 8838006"/>
              <a:gd name="connsiteY195" fmla="*/ 3650649 h 5214005"/>
              <a:gd name="connsiteX196" fmla="*/ 7937695 w 8838006"/>
              <a:gd name="connsiteY196" fmla="*/ 3566518 h 5214005"/>
              <a:gd name="connsiteX197" fmla="*/ 7977574 w 8838006"/>
              <a:gd name="connsiteY197" fmla="*/ 3613941 h 5214005"/>
              <a:gd name="connsiteX198" fmla="*/ 7970301 w 8838006"/>
              <a:gd name="connsiteY198" fmla="*/ 3628476 h 5214005"/>
              <a:gd name="connsiteX199" fmla="*/ 7912233 w 8838006"/>
              <a:gd name="connsiteY199" fmla="*/ 3635585 h 5214005"/>
              <a:gd name="connsiteX200" fmla="*/ 7810665 w 8838006"/>
              <a:gd name="connsiteY200" fmla="*/ 3584340 h 5214005"/>
              <a:gd name="connsiteX201" fmla="*/ 7832412 w 8838006"/>
              <a:gd name="connsiteY201" fmla="*/ 3613518 h 5214005"/>
              <a:gd name="connsiteX202" fmla="*/ 7759836 w 8838006"/>
              <a:gd name="connsiteY202" fmla="*/ 3613302 h 5214005"/>
              <a:gd name="connsiteX203" fmla="*/ 7716275 w 8838006"/>
              <a:gd name="connsiteY203" fmla="*/ 3627732 h 5214005"/>
              <a:gd name="connsiteX204" fmla="*/ 7578420 w 8838006"/>
              <a:gd name="connsiteY204" fmla="*/ 3576386 h 5214005"/>
              <a:gd name="connsiteX205" fmla="*/ 7484063 w 8838006"/>
              <a:gd name="connsiteY205" fmla="*/ 3583385 h 5214005"/>
              <a:gd name="connsiteX206" fmla="*/ 7502192 w 8838006"/>
              <a:gd name="connsiteY206" fmla="*/ 3601637 h 5214005"/>
              <a:gd name="connsiteX207" fmla="*/ 7382464 w 8838006"/>
              <a:gd name="connsiteY207" fmla="*/ 3568537 h 5214005"/>
              <a:gd name="connsiteX208" fmla="*/ 7360684 w 8838006"/>
              <a:gd name="connsiteY208" fmla="*/ 3575752 h 5214005"/>
              <a:gd name="connsiteX209" fmla="*/ 7219240 w 8838006"/>
              <a:gd name="connsiteY209" fmla="*/ 3477081 h 5214005"/>
              <a:gd name="connsiteX210" fmla="*/ 6512311 w 8838006"/>
              <a:gd name="connsiteY210" fmla="*/ 2619838 h 5214005"/>
              <a:gd name="connsiteX211" fmla="*/ 6428967 w 8838006"/>
              <a:gd name="connsiteY211" fmla="*/ 2477676 h 5214005"/>
              <a:gd name="connsiteX212" fmla="*/ 6512340 w 8838006"/>
              <a:gd name="connsiteY212" fmla="*/ 2583452 h 5214005"/>
              <a:gd name="connsiteX213" fmla="*/ 6722564 w 8838006"/>
              <a:gd name="connsiteY213" fmla="*/ 2889744 h 5214005"/>
              <a:gd name="connsiteX214" fmla="*/ 6831309 w 8838006"/>
              <a:gd name="connsiteY214" fmla="*/ 3035623 h 5214005"/>
              <a:gd name="connsiteX215" fmla="*/ 6856711 w 8838006"/>
              <a:gd name="connsiteY215" fmla="*/ 3039340 h 5214005"/>
              <a:gd name="connsiteX216" fmla="*/ 6947328 w 8838006"/>
              <a:gd name="connsiteY216" fmla="*/ 3166967 h 5214005"/>
              <a:gd name="connsiteX217" fmla="*/ 6990856 w 8838006"/>
              <a:gd name="connsiteY217" fmla="*/ 3188931 h 5214005"/>
              <a:gd name="connsiteX218" fmla="*/ 6979996 w 8838006"/>
              <a:gd name="connsiteY218" fmla="*/ 3156146 h 5214005"/>
              <a:gd name="connsiteX219" fmla="*/ 6900237 w 8838006"/>
              <a:gd name="connsiteY219" fmla="*/ 3061298 h 5214005"/>
              <a:gd name="connsiteX220" fmla="*/ 6247790 w 8838006"/>
              <a:gd name="connsiteY220" fmla="*/ 2149631 h 5214005"/>
              <a:gd name="connsiteX221" fmla="*/ 6175304 w 8838006"/>
              <a:gd name="connsiteY221" fmla="*/ 2040249 h 5214005"/>
              <a:gd name="connsiteX222" fmla="*/ 6102817 w 8838006"/>
              <a:gd name="connsiteY222" fmla="*/ 1930862 h 5214005"/>
              <a:gd name="connsiteX223" fmla="*/ 5975912 w 8838006"/>
              <a:gd name="connsiteY223" fmla="*/ 1803129 h 5214005"/>
              <a:gd name="connsiteX224" fmla="*/ 5965052 w 8838006"/>
              <a:gd name="connsiteY224" fmla="*/ 1770344 h 5214005"/>
              <a:gd name="connsiteX225" fmla="*/ 5888913 w 8838006"/>
              <a:gd name="connsiteY225" fmla="*/ 1686423 h 5214005"/>
              <a:gd name="connsiteX226" fmla="*/ 5841794 w 8838006"/>
              <a:gd name="connsiteY226" fmla="*/ 1617146 h 5214005"/>
              <a:gd name="connsiteX227" fmla="*/ 5660501 w 8838006"/>
              <a:gd name="connsiteY227" fmla="*/ 1434665 h 5214005"/>
              <a:gd name="connsiteX228" fmla="*/ 5591633 w 8838006"/>
              <a:gd name="connsiteY228" fmla="*/ 1336204 h 5214005"/>
              <a:gd name="connsiteX229" fmla="*/ 5370455 w 8838006"/>
              <a:gd name="connsiteY229" fmla="*/ 1106301 h 5214005"/>
              <a:gd name="connsiteX230" fmla="*/ 5366836 w 8838006"/>
              <a:gd name="connsiteY230" fmla="*/ 1095374 h 5214005"/>
              <a:gd name="connsiteX231" fmla="*/ 5363216 w 8838006"/>
              <a:gd name="connsiteY231" fmla="*/ 1084447 h 5214005"/>
              <a:gd name="connsiteX232" fmla="*/ 5468375 w 8838006"/>
              <a:gd name="connsiteY232" fmla="*/ 1183007 h 5214005"/>
              <a:gd name="connsiteX233" fmla="*/ 5573534 w 8838006"/>
              <a:gd name="connsiteY233" fmla="*/ 1281566 h 5214005"/>
              <a:gd name="connsiteX234" fmla="*/ 5511903 w 8838006"/>
              <a:gd name="connsiteY234" fmla="*/ 1204970 h 5214005"/>
              <a:gd name="connsiteX235" fmla="*/ 5480643 w 8838006"/>
              <a:gd name="connsiteY235" fmla="*/ 1160752 h 5214005"/>
              <a:gd name="connsiteX236" fmla="*/ 5471460 w 8838006"/>
              <a:gd name="connsiteY236" fmla="*/ 1149300 h 5214005"/>
              <a:gd name="connsiteX237" fmla="*/ 5638843 w 8838006"/>
              <a:gd name="connsiteY237" fmla="*/ 1296315 h 5214005"/>
              <a:gd name="connsiteX238" fmla="*/ 5631604 w 8838006"/>
              <a:gd name="connsiteY238" fmla="*/ 1274461 h 5214005"/>
              <a:gd name="connsiteX239" fmla="*/ 5464817 w 8838006"/>
              <a:gd name="connsiteY239" fmla="*/ 1099300 h 5214005"/>
              <a:gd name="connsiteX240" fmla="*/ 5968823 w 8838006"/>
              <a:gd name="connsiteY240" fmla="*/ 1599319 h 5214005"/>
              <a:gd name="connsiteX241" fmla="*/ 6041338 w 8838006"/>
              <a:gd name="connsiteY241" fmla="*/ 1672315 h 5214005"/>
              <a:gd name="connsiteX242" fmla="*/ 5986984 w 8838006"/>
              <a:gd name="connsiteY242" fmla="*/ 1581178 h 5214005"/>
              <a:gd name="connsiteX243" fmla="*/ 5504724 w 8838006"/>
              <a:gd name="connsiteY243" fmla="*/ 1110332 h 5214005"/>
              <a:gd name="connsiteX244" fmla="*/ 5417697 w 8838006"/>
              <a:gd name="connsiteY244" fmla="*/ 1030018 h 5214005"/>
              <a:gd name="connsiteX245" fmla="*/ 5457606 w 8838006"/>
              <a:gd name="connsiteY245" fmla="*/ 1041055 h 5214005"/>
              <a:gd name="connsiteX246" fmla="*/ 5751326 w 8838006"/>
              <a:gd name="connsiteY246" fmla="*/ 1307562 h 5214005"/>
              <a:gd name="connsiteX247" fmla="*/ 5693319 w 8838006"/>
              <a:gd name="connsiteY247" fmla="*/ 1241887 h 5214005"/>
              <a:gd name="connsiteX248" fmla="*/ 5707832 w 8838006"/>
              <a:gd name="connsiteY248" fmla="*/ 1249210 h 5214005"/>
              <a:gd name="connsiteX249" fmla="*/ 5693353 w 8838006"/>
              <a:gd name="connsiteY249" fmla="*/ 1205498 h 5214005"/>
              <a:gd name="connsiteX250" fmla="*/ 5707860 w 8838006"/>
              <a:gd name="connsiteY250" fmla="*/ 1212819 h 5214005"/>
              <a:gd name="connsiteX251" fmla="*/ 5809399 w 8838006"/>
              <a:gd name="connsiteY251" fmla="*/ 1300451 h 5214005"/>
              <a:gd name="connsiteX252" fmla="*/ 6023333 w 8838006"/>
              <a:gd name="connsiteY252" fmla="*/ 1508503 h 5214005"/>
              <a:gd name="connsiteX253" fmla="*/ 6142999 w 8838006"/>
              <a:gd name="connsiteY253" fmla="*/ 1614382 h 5214005"/>
              <a:gd name="connsiteX254" fmla="*/ 5845687 w 8838006"/>
              <a:gd name="connsiteY254" fmla="*/ 1300557 h 5214005"/>
              <a:gd name="connsiteX255" fmla="*/ 5773168 w 8838006"/>
              <a:gd name="connsiteY255" fmla="*/ 1227568 h 5214005"/>
              <a:gd name="connsiteX256" fmla="*/ 5693409 w 8838006"/>
              <a:gd name="connsiteY256" fmla="*/ 1132720 h 5214005"/>
              <a:gd name="connsiteX257" fmla="*/ 5537487 w 8838006"/>
              <a:gd name="connsiteY257" fmla="*/ 990337 h 5214005"/>
              <a:gd name="connsiteX258" fmla="*/ 5493988 w 8838006"/>
              <a:gd name="connsiteY258" fmla="*/ 931987 h 5214005"/>
              <a:gd name="connsiteX259" fmla="*/ 5098699 w 8838006"/>
              <a:gd name="connsiteY259" fmla="*/ 614233 h 5214005"/>
              <a:gd name="connsiteX260" fmla="*/ 5798630 w 8838006"/>
              <a:gd name="connsiteY260" fmla="*/ 1158499 h 5214005"/>
              <a:gd name="connsiteX261" fmla="*/ 5472269 w 8838006"/>
              <a:gd name="connsiteY261" fmla="*/ 866422 h 5214005"/>
              <a:gd name="connsiteX262" fmla="*/ 6328035 w 8838006"/>
              <a:gd name="connsiteY262" fmla="*/ 1662231 h 5214005"/>
              <a:gd name="connsiteX263" fmla="*/ 7100212 w 8838006"/>
              <a:gd name="connsiteY263" fmla="*/ 2607002 h 5214005"/>
              <a:gd name="connsiteX264" fmla="*/ 7118338 w 8838006"/>
              <a:gd name="connsiteY264" fmla="*/ 2625249 h 5214005"/>
              <a:gd name="connsiteX265" fmla="*/ 7190824 w 8838006"/>
              <a:gd name="connsiteY265" fmla="*/ 2734631 h 5214005"/>
              <a:gd name="connsiteX266" fmla="*/ 7176344 w 8838006"/>
              <a:gd name="connsiteY266" fmla="*/ 2690920 h 5214005"/>
              <a:gd name="connsiteX267" fmla="*/ 7093000 w 8838006"/>
              <a:gd name="connsiteY267" fmla="*/ 2548757 h 5214005"/>
              <a:gd name="connsiteX268" fmla="*/ 6951642 w 8838006"/>
              <a:gd name="connsiteY268" fmla="*/ 2340916 h 5214005"/>
              <a:gd name="connsiteX269" fmla="*/ 6164931 w 8838006"/>
              <a:gd name="connsiteY269" fmla="*/ 1425216 h 5214005"/>
              <a:gd name="connsiteX270" fmla="*/ 5791451 w 8838006"/>
              <a:gd name="connsiteY270" fmla="*/ 1063861 h 5214005"/>
              <a:gd name="connsiteX271" fmla="*/ 5555737 w 8838006"/>
              <a:gd name="connsiteY271" fmla="*/ 863024 h 5214005"/>
              <a:gd name="connsiteX272" fmla="*/ 5610153 w 8838006"/>
              <a:gd name="connsiteY272" fmla="*/ 881381 h 5214005"/>
              <a:gd name="connsiteX273" fmla="*/ 5330911 w 8838006"/>
              <a:gd name="connsiteY273" fmla="*/ 658581 h 5214005"/>
              <a:gd name="connsiteX274" fmla="*/ 5247503 w 8838006"/>
              <a:gd name="connsiteY274" fmla="*/ 589193 h 5214005"/>
              <a:gd name="connsiteX275" fmla="*/ 5534019 w 8838006"/>
              <a:gd name="connsiteY275" fmla="*/ 797459 h 5214005"/>
              <a:gd name="connsiteX276" fmla="*/ 5642826 w 8838006"/>
              <a:gd name="connsiteY276" fmla="*/ 870559 h 5214005"/>
              <a:gd name="connsiteX277" fmla="*/ 5664606 w 8838006"/>
              <a:gd name="connsiteY277" fmla="*/ 863344 h 5214005"/>
              <a:gd name="connsiteX278" fmla="*/ 5769761 w 8838006"/>
              <a:gd name="connsiteY278" fmla="*/ 961904 h 5214005"/>
              <a:gd name="connsiteX279" fmla="*/ 5838661 w 8838006"/>
              <a:gd name="connsiteY279" fmla="*/ 1023972 h 5214005"/>
              <a:gd name="connsiteX280" fmla="*/ 5831420 w 8838006"/>
              <a:gd name="connsiteY280" fmla="*/ 1002113 h 5214005"/>
              <a:gd name="connsiteX281" fmla="*/ 5702704 w 8838006"/>
              <a:gd name="connsiteY281" fmla="*/ 872553 h 5214005"/>
              <a:gd name="connsiteX282" fmla="*/ 6038143 w 8838006"/>
              <a:gd name="connsiteY282" fmla="*/ 1151920 h 5214005"/>
              <a:gd name="connsiteX283" fmla="*/ 6117929 w 8838006"/>
              <a:gd name="connsiteY283" fmla="*/ 1210376 h 5214005"/>
              <a:gd name="connsiteX284" fmla="*/ 6386254 w 8838006"/>
              <a:gd name="connsiteY284" fmla="*/ 1473170 h 5214005"/>
              <a:gd name="connsiteX285" fmla="*/ 6415276 w 8838006"/>
              <a:gd name="connsiteY285" fmla="*/ 1487813 h 5214005"/>
              <a:gd name="connsiteX286" fmla="*/ 6563928 w 8838006"/>
              <a:gd name="connsiteY286" fmla="*/ 1644724 h 5214005"/>
              <a:gd name="connsiteX287" fmla="*/ 6498682 w 8838006"/>
              <a:gd name="connsiteY287" fmla="*/ 1557195 h 5214005"/>
              <a:gd name="connsiteX288" fmla="*/ 6190482 w 8838006"/>
              <a:gd name="connsiteY288" fmla="*/ 1246976 h 5214005"/>
              <a:gd name="connsiteX289" fmla="*/ 6092591 w 8838006"/>
              <a:gd name="connsiteY289" fmla="*/ 1133884 h 5214005"/>
              <a:gd name="connsiteX290" fmla="*/ 6030936 w 8838006"/>
              <a:gd name="connsiteY290" fmla="*/ 1093673 h 5214005"/>
              <a:gd name="connsiteX291" fmla="*/ 5875008 w 8838006"/>
              <a:gd name="connsiteY291" fmla="*/ 951292 h 5214005"/>
              <a:gd name="connsiteX292" fmla="*/ 5762582 w 8838006"/>
              <a:gd name="connsiteY292" fmla="*/ 867266 h 5214005"/>
              <a:gd name="connsiteX293" fmla="*/ 5762611 w 8838006"/>
              <a:gd name="connsiteY293" fmla="*/ 830879 h 5214005"/>
              <a:gd name="connsiteX294" fmla="*/ 5617548 w 8838006"/>
              <a:gd name="connsiteY294" fmla="*/ 721282 h 5214005"/>
              <a:gd name="connsiteX295" fmla="*/ 5465207 w 8838006"/>
              <a:gd name="connsiteY295" fmla="*/ 626220 h 5214005"/>
              <a:gd name="connsiteX296" fmla="*/ 5457968 w 8838006"/>
              <a:gd name="connsiteY296" fmla="*/ 604367 h 5214005"/>
              <a:gd name="connsiteX297" fmla="*/ 5396314 w 8838006"/>
              <a:gd name="connsiteY297" fmla="*/ 564156 h 5214005"/>
              <a:gd name="connsiteX298" fmla="*/ 5222227 w 8838006"/>
              <a:gd name="connsiteY298" fmla="*/ 439921 h 5214005"/>
              <a:gd name="connsiteX299" fmla="*/ 5106151 w 8838006"/>
              <a:gd name="connsiteY299" fmla="*/ 381355 h 5214005"/>
              <a:gd name="connsiteX300" fmla="*/ 5062618 w 8838006"/>
              <a:gd name="connsiteY300" fmla="*/ 359393 h 5214005"/>
              <a:gd name="connsiteX301" fmla="*/ 5000931 w 8838006"/>
              <a:gd name="connsiteY301" fmla="*/ 355576 h 5214005"/>
              <a:gd name="connsiteX302" fmla="*/ 5004584 w 8838006"/>
              <a:gd name="connsiteY302" fmla="*/ 330115 h 5214005"/>
              <a:gd name="connsiteX303" fmla="*/ 4761418 w 8838006"/>
              <a:gd name="connsiteY303" fmla="*/ 362156 h 5214005"/>
              <a:gd name="connsiteX304" fmla="*/ 4507302 w 8838006"/>
              <a:gd name="connsiteY304" fmla="*/ 470583 h 5214005"/>
              <a:gd name="connsiteX305" fmla="*/ 4423773 w 8838006"/>
              <a:gd name="connsiteY305" fmla="*/ 546761 h 5214005"/>
              <a:gd name="connsiteX306" fmla="*/ 4391105 w 8838006"/>
              <a:gd name="connsiteY306" fmla="*/ 557582 h 5214005"/>
              <a:gd name="connsiteX307" fmla="*/ 4256714 w 8838006"/>
              <a:gd name="connsiteY307" fmla="*/ 699116 h 5214005"/>
              <a:gd name="connsiteX308" fmla="*/ 4209477 w 8838006"/>
              <a:gd name="connsiteY308" fmla="*/ 775397 h 5214005"/>
              <a:gd name="connsiteX309" fmla="*/ 3969595 w 8838006"/>
              <a:gd name="connsiteY309" fmla="*/ 1218661 h 5214005"/>
              <a:gd name="connsiteX310" fmla="*/ 3896836 w 8838006"/>
              <a:gd name="connsiteY310" fmla="*/ 1436795 h 5214005"/>
              <a:gd name="connsiteX311" fmla="*/ 3849565 w 8838006"/>
              <a:gd name="connsiteY311" fmla="*/ 1549465 h 5214005"/>
              <a:gd name="connsiteX312" fmla="*/ 3802296 w 8838006"/>
              <a:gd name="connsiteY312" fmla="*/ 1662139 h 5214005"/>
              <a:gd name="connsiteX313" fmla="*/ 3511255 w 8838006"/>
              <a:gd name="connsiteY313" fmla="*/ 2534661 h 5214005"/>
              <a:gd name="connsiteX314" fmla="*/ 3093124 w 8838006"/>
              <a:gd name="connsiteY314" fmla="*/ 3497790 h 5214005"/>
              <a:gd name="connsiteX315" fmla="*/ 3089505 w 8838006"/>
              <a:gd name="connsiteY315" fmla="*/ 3486863 h 5214005"/>
              <a:gd name="connsiteX316" fmla="*/ 2987757 w 8838006"/>
              <a:gd name="connsiteY316" fmla="*/ 3653960 h 5214005"/>
              <a:gd name="connsiteX317" fmla="*/ 3144047 w 8838006"/>
              <a:gd name="connsiteY317" fmla="*/ 3359654 h 5214005"/>
              <a:gd name="connsiteX318" fmla="*/ 3151377 w 8838006"/>
              <a:gd name="connsiteY318" fmla="*/ 3272340 h 5214005"/>
              <a:gd name="connsiteX319" fmla="*/ 3096839 w 8838006"/>
              <a:gd name="connsiteY319" fmla="*/ 3399548 h 5214005"/>
              <a:gd name="connsiteX320" fmla="*/ 2257623 w 8838006"/>
              <a:gd name="connsiteY320" fmla="*/ 4514288 h 5214005"/>
              <a:gd name="connsiteX321" fmla="*/ 2174094 w 8838006"/>
              <a:gd name="connsiteY321" fmla="*/ 4590465 h 5214005"/>
              <a:gd name="connsiteX322" fmla="*/ 2159585 w 8838006"/>
              <a:gd name="connsiteY322" fmla="*/ 4583140 h 5214005"/>
              <a:gd name="connsiteX323" fmla="*/ 2014339 w 8838006"/>
              <a:gd name="connsiteY323" fmla="*/ 4691887 h 5214005"/>
              <a:gd name="connsiteX324" fmla="*/ 1473375 w 8838006"/>
              <a:gd name="connsiteY324" fmla="*/ 4992350 h 5214005"/>
              <a:gd name="connsiteX325" fmla="*/ 1244688 w 8838006"/>
              <a:gd name="connsiteY325" fmla="*/ 5068103 h 5214005"/>
              <a:gd name="connsiteX326" fmla="*/ 1306409 w 8838006"/>
              <a:gd name="connsiteY326" fmla="*/ 5035532 h 5214005"/>
              <a:gd name="connsiteX327" fmla="*/ 1074103 w 8838006"/>
              <a:gd name="connsiteY327" fmla="*/ 5100358 h 5214005"/>
              <a:gd name="connsiteX328" fmla="*/ 703880 w 8838006"/>
              <a:gd name="connsiteY328" fmla="*/ 5186613 h 5214005"/>
              <a:gd name="connsiteX329" fmla="*/ 518783 w 8838006"/>
              <a:gd name="connsiteY329" fmla="*/ 5211550 h 5214005"/>
              <a:gd name="connsiteX330" fmla="*/ 591392 w 8838006"/>
              <a:gd name="connsiteY330" fmla="*/ 5175372 h 5214005"/>
              <a:gd name="connsiteX331" fmla="*/ 947080 w 8838006"/>
              <a:gd name="connsiteY331" fmla="*/ 5118184 h 5214005"/>
              <a:gd name="connsiteX332" fmla="*/ 1019682 w 8838006"/>
              <a:gd name="connsiteY332" fmla="*/ 5082003 h 5214005"/>
              <a:gd name="connsiteX333" fmla="*/ 1273771 w 8838006"/>
              <a:gd name="connsiteY333" fmla="*/ 5009967 h 5214005"/>
              <a:gd name="connsiteX334" fmla="*/ 1255642 w 8838006"/>
              <a:gd name="connsiteY334" fmla="*/ 4991715 h 5214005"/>
              <a:gd name="connsiteX335" fmla="*/ 1310091 w 8838006"/>
              <a:gd name="connsiteY335" fmla="*/ 4973679 h 5214005"/>
              <a:gd name="connsiteX336" fmla="*/ 1440797 w 8838006"/>
              <a:gd name="connsiteY336" fmla="*/ 4894005 h 5214005"/>
              <a:gd name="connsiteX337" fmla="*/ 1513405 w 8838006"/>
              <a:gd name="connsiteY337" fmla="*/ 4857823 h 5214005"/>
              <a:gd name="connsiteX338" fmla="*/ 1466230 w 8838006"/>
              <a:gd name="connsiteY338" fmla="*/ 4861324 h 5214005"/>
              <a:gd name="connsiteX339" fmla="*/ 1473498 w 8838006"/>
              <a:gd name="connsiteY339" fmla="*/ 4846790 h 5214005"/>
              <a:gd name="connsiteX340" fmla="*/ 1317421 w 8838006"/>
              <a:gd name="connsiteY340" fmla="*/ 4886366 h 5214005"/>
              <a:gd name="connsiteX341" fmla="*/ 1186743 w 8838006"/>
              <a:gd name="connsiteY341" fmla="*/ 4929653 h 5214005"/>
              <a:gd name="connsiteX342" fmla="*/ 1168615 w 8838006"/>
              <a:gd name="connsiteY342" fmla="*/ 4911401 h 5214005"/>
              <a:gd name="connsiteX343" fmla="*/ 1128675 w 8838006"/>
              <a:gd name="connsiteY343" fmla="*/ 4936762 h 5214005"/>
              <a:gd name="connsiteX344" fmla="*/ 1110547 w 8838006"/>
              <a:gd name="connsiteY344" fmla="*/ 4918510 h 5214005"/>
              <a:gd name="connsiteX345" fmla="*/ 990757 w 8838006"/>
              <a:gd name="connsiteY345" fmla="*/ 4958191 h 5214005"/>
              <a:gd name="connsiteX346" fmla="*/ 968977 w 8838006"/>
              <a:gd name="connsiteY346" fmla="*/ 4965406 h 5214005"/>
              <a:gd name="connsiteX347" fmla="*/ 1161376 w 8838006"/>
              <a:gd name="connsiteY347" fmla="*/ 4889548 h 5214005"/>
              <a:gd name="connsiteX348" fmla="*/ 1219473 w 8838006"/>
              <a:gd name="connsiteY348" fmla="*/ 4846051 h 5214005"/>
              <a:gd name="connsiteX349" fmla="*/ 929070 w 8838006"/>
              <a:gd name="connsiteY349" fmla="*/ 4954374 h 5214005"/>
              <a:gd name="connsiteX350" fmla="*/ 718545 w 8838006"/>
              <a:gd name="connsiteY350" fmla="*/ 5011985 h 5214005"/>
              <a:gd name="connsiteX351" fmla="*/ 319301 w 8838006"/>
              <a:gd name="connsiteY351" fmla="*/ 5083601 h 5214005"/>
              <a:gd name="connsiteX352" fmla="*/ 203163 w 8838006"/>
              <a:gd name="connsiteY352" fmla="*/ 5097815 h 5214005"/>
              <a:gd name="connsiteX353" fmla="*/ 235832 w 8838006"/>
              <a:gd name="connsiteY353" fmla="*/ 5086994 h 5214005"/>
              <a:gd name="connsiteX354" fmla="*/ 362862 w 8838006"/>
              <a:gd name="connsiteY354" fmla="*/ 5069172 h 5214005"/>
              <a:gd name="connsiteX355" fmla="*/ 540715 w 8838006"/>
              <a:gd name="connsiteY355" fmla="*/ 5022383 h 5214005"/>
              <a:gd name="connsiteX356" fmla="*/ 627836 w 8838006"/>
              <a:gd name="connsiteY356" fmla="*/ 4993524 h 5214005"/>
              <a:gd name="connsiteX357" fmla="*/ 791181 w 8838006"/>
              <a:gd name="connsiteY357" fmla="*/ 4939416 h 5214005"/>
              <a:gd name="connsiteX358" fmla="*/ 820230 w 8838006"/>
              <a:gd name="connsiteY358" fmla="*/ 4917668 h 5214005"/>
              <a:gd name="connsiteX359" fmla="*/ 631483 w 8838006"/>
              <a:gd name="connsiteY359" fmla="*/ 4968059 h 5214005"/>
              <a:gd name="connsiteX360" fmla="*/ 170552 w 8838006"/>
              <a:gd name="connsiteY360" fmla="*/ 5035858 h 5214005"/>
              <a:gd name="connsiteX361" fmla="*/ 156045 w 8838006"/>
              <a:gd name="connsiteY361" fmla="*/ 5028538 h 5214005"/>
              <a:gd name="connsiteX362" fmla="*/ 453658 w 8838006"/>
              <a:gd name="connsiteY362" fmla="*/ 4978456 h 5214005"/>
              <a:gd name="connsiteX363" fmla="*/ 518994 w 8838006"/>
              <a:gd name="connsiteY363" fmla="*/ 4956813 h 5214005"/>
              <a:gd name="connsiteX364" fmla="*/ 435526 w 8838006"/>
              <a:gd name="connsiteY364" fmla="*/ 4960211 h 5214005"/>
              <a:gd name="connsiteX365" fmla="*/ 508136 w 8838006"/>
              <a:gd name="connsiteY365" fmla="*/ 4924033 h 5214005"/>
              <a:gd name="connsiteX366" fmla="*/ 624306 w 8838006"/>
              <a:gd name="connsiteY366" fmla="*/ 4873426 h 5214005"/>
              <a:gd name="connsiteX367" fmla="*/ 500895 w 8838006"/>
              <a:gd name="connsiteY367" fmla="*/ 4902175 h 5214005"/>
              <a:gd name="connsiteX368" fmla="*/ 464608 w 8838006"/>
              <a:gd name="connsiteY368" fmla="*/ 4902069 h 5214005"/>
              <a:gd name="connsiteX369" fmla="*/ 573505 w 8838006"/>
              <a:gd name="connsiteY369" fmla="*/ 4865997 h 5214005"/>
              <a:gd name="connsiteX370" fmla="*/ 860293 w 8838006"/>
              <a:gd name="connsiteY370" fmla="*/ 4746746 h 5214005"/>
              <a:gd name="connsiteX371" fmla="*/ 1190665 w 8838006"/>
              <a:gd name="connsiteY371" fmla="*/ 4576676 h 5214005"/>
              <a:gd name="connsiteX372" fmla="*/ 1277814 w 8838006"/>
              <a:gd name="connsiteY372" fmla="*/ 4511426 h 5214005"/>
              <a:gd name="connsiteX373" fmla="*/ 1343185 w 8838006"/>
              <a:gd name="connsiteY373" fmla="*/ 4453395 h 5214005"/>
              <a:gd name="connsiteX374" fmla="*/ 929282 w 8838006"/>
              <a:gd name="connsiteY374" fmla="*/ 4699637 h 5214005"/>
              <a:gd name="connsiteX375" fmla="*/ 874833 w 8838006"/>
              <a:gd name="connsiteY375" fmla="*/ 4717673 h 5214005"/>
              <a:gd name="connsiteX376" fmla="*/ 798604 w 8838006"/>
              <a:gd name="connsiteY376" fmla="*/ 4742924 h 5214005"/>
              <a:gd name="connsiteX377" fmla="*/ 428348 w 8838006"/>
              <a:gd name="connsiteY377" fmla="*/ 4865573 h 5214005"/>
              <a:gd name="connsiteX378" fmla="*/ 392060 w 8838006"/>
              <a:gd name="connsiteY378" fmla="*/ 4865467 h 5214005"/>
              <a:gd name="connsiteX379" fmla="*/ 290431 w 8838006"/>
              <a:gd name="connsiteY379" fmla="*/ 4887006 h 5214005"/>
              <a:gd name="connsiteX380" fmla="*/ 199695 w 8838006"/>
              <a:gd name="connsiteY380" fmla="*/ 4904937 h 5214005"/>
              <a:gd name="connsiteX381" fmla="*/ 283192 w 8838006"/>
              <a:gd name="connsiteY381" fmla="*/ 4865153 h 5214005"/>
              <a:gd name="connsiteX382" fmla="*/ 90826 w 8838006"/>
              <a:gd name="connsiteY382" fmla="*/ 4904618 h 5214005"/>
              <a:gd name="connsiteX383" fmla="*/ 116255 w 8838006"/>
              <a:gd name="connsiteY383" fmla="*/ 4871943 h 5214005"/>
              <a:gd name="connsiteX384" fmla="*/ 482858 w 8838006"/>
              <a:gd name="connsiteY384" fmla="*/ 4774756 h 5214005"/>
              <a:gd name="connsiteX385" fmla="*/ 323161 w 8838006"/>
              <a:gd name="connsiteY385" fmla="*/ 4803405 h 5214005"/>
              <a:gd name="connsiteX386" fmla="*/ 417551 w 8838006"/>
              <a:gd name="connsiteY386" fmla="*/ 4760012 h 5214005"/>
              <a:gd name="connsiteX387" fmla="*/ 228804 w 8838006"/>
              <a:gd name="connsiteY387" fmla="*/ 4810404 h 5214005"/>
              <a:gd name="connsiteX388" fmla="*/ 225184 w 8838006"/>
              <a:gd name="connsiteY388" fmla="*/ 4799477 h 5214005"/>
              <a:gd name="connsiteX389" fmla="*/ 268745 w 8838006"/>
              <a:gd name="connsiteY389" fmla="*/ 4785048 h 5214005"/>
              <a:gd name="connsiteX390" fmla="*/ 747928 w 8838006"/>
              <a:gd name="connsiteY390" fmla="*/ 4589940 h 5214005"/>
              <a:gd name="connsiteX391" fmla="*/ 1085592 w 8838006"/>
              <a:gd name="connsiteY391" fmla="*/ 4360611 h 5214005"/>
              <a:gd name="connsiteX392" fmla="*/ 1132809 w 8838006"/>
              <a:gd name="connsiteY392" fmla="*/ 4329049 h 5214005"/>
              <a:gd name="connsiteX393" fmla="*/ 1134309 w 8838006"/>
              <a:gd name="connsiteY393" fmla="*/ 4327525 h 5214005"/>
              <a:gd name="connsiteX394" fmla="*/ 1270787 w 8838006"/>
              <a:gd name="connsiteY394" fmla="*/ 4234836 h 5214005"/>
              <a:gd name="connsiteX395" fmla="*/ 1557754 w 8838006"/>
              <a:gd name="connsiteY395" fmla="*/ 3897242 h 5214005"/>
              <a:gd name="connsiteX396" fmla="*/ 1398268 w 8838006"/>
              <a:gd name="connsiteY396" fmla="*/ 4059306 h 5214005"/>
              <a:gd name="connsiteX397" fmla="*/ 1386119 w 8838006"/>
              <a:gd name="connsiteY397" fmla="*/ 4072942 h 5214005"/>
              <a:gd name="connsiteX398" fmla="*/ 1387760 w 8838006"/>
              <a:gd name="connsiteY398" fmla="*/ 4069982 h 5214005"/>
              <a:gd name="connsiteX399" fmla="*/ 1134309 w 8838006"/>
              <a:gd name="connsiteY399" fmla="*/ 4327525 h 5214005"/>
              <a:gd name="connsiteX400" fmla="*/ 1085592 w 8838006"/>
              <a:gd name="connsiteY400" fmla="*/ 4360611 h 5214005"/>
              <a:gd name="connsiteX401" fmla="*/ 849595 w 8838006"/>
              <a:gd name="connsiteY401" fmla="*/ 4518367 h 5214005"/>
              <a:gd name="connsiteX402" fmla="*/ 544641 w 8838006"/>
              <a:gd name="connsiteY402" fmla="*/ 4669405 h 5214005"/>
              <a:gd name="connsiteX403" fmla="*/ 363130 w 8838006"/>
              <a:gd name="connsiteY403" fmla="*/ 4741657 h 5214005"/>
              <a:gd name="connsiteX404" fmla="*/ 413964 w 8838006"/>
              <a:gd name="connsiteY404" fmla="*/ 4712693 h 5214005"/>
              <a:gd name="connsiteX405" fmla="*/ 1027531 w 8838006"/>
              <a:gd name="connsiteY405" fmla="*/ 4376048 h 5214005"/>
              <a:gd name="connsiteX406" fmla="*/ 1096521 w 8838006"/>
              <a:gd name="connsiteY406" fmla="*/ 4328944 h 5214005"/>
              <a:gd name="connsiteX407" fmla="*/ 1027531 w 8838006"/>
              <a:gd name="connsiteY407" fmla="*/ 4376048 h 5214005"/>
              <a:gd name="connsiteX408" fmla="*/ 497461 w 8838006"/>
              <a:gd name="connsiteY408" fmla="*/ 4672908 h 5214005"/>
              <a:gd name="connsiteX409" fmla="*/ 399452 w 8838006"/>
              <a:gd name="connsiteY409" fmla="*/ 4705374 h 5214005"/>
              <a:gd name="connsiteX410" fmla="*/ 482947 w 8838006"/>
              <a:gd name="connsiteY410" fmla="*/ 4665585 h 5214005"/>
              <a:gd name="connsiteX411" fmla="*/ 1714044 w 8838006"/>
              <a:gd name="connsiteY411" fmla="*/ 3602935 h 5214005"/>
              <a:gd name="connsiteX412" fmla="*/ 1772174 w 8838006"/>
              <a:gd name="connsiteY412" fmla="*/ 3523046 h 5214005"/>
              <a:gd name="connsiteX413" fmla="*/ 1779475 w 8838006"/>
              <a:gd name="connsiteY413" fmla="*/ 3472119 h 5214005"/>
              <a:gd name="connsiteX414" fmla="*/ 1812172 w 8838006"/>
              <a:gd name="connsiteY414" fmla="*/ 3424911 h 5214005"/>
              <a:gd name="connsiteX415" fmla="*/ 1830366 w 8838006"/>
              <a:gd name="connsiteY415" fmla="*/ 3370377 h 5214005"/>
              <a:gd name="connsiteX416" fmla="*/ 1986651 w 8838006"/>
              <a:gd name="connsiteY416" fmla="*/ 3076072 h 5214005"/>
              <a:gd name="connsiteX417" fmla="*/ 2124812 w 8838006"/>
              <a:gd name="connsiteY417" fmla="*/ 2763513 h 5214005"/>
              <a:gd name="connsiteX418" fmla="*/ 2372113 w 8838006"/>
              <a:gd name="connsiteY418" fmla="*/ 2123764 h 5214005"/>
              <a:gd name="connsiteX419" fmla="*/ 2379352 w 8838006"/>
              <a:gd name="connsiteY419" fmla="*/ 2145617 h 5214005"/>
              <a:gd name="connsiteX420" fmla="*/ 2383002 w 8838006"/>
              <a:gd name="connsiteY420" fmla="*/ 2120157 h 5214005"/>
              <a:gd name="connsiteX421" fmla="*/ 2386653 w 8838006"/>
              <a:gd name="connsiteY421" fmla="*/ 2094691 h 5214005"/>
              <a:gd name="connsiteX422" fmla="*/ 2397541 w 8838006"/>
              <a:gd name="connsiteY422" fmla="*/ 2091084 h 5214005"/>
              <a:gd name="connsiteX423" fmla="*/ 2408463 w 8838006"/>
              <a:gd name="connsiteY423" fmla="*/ 2051089 h 5214005"/>
              <a:gd name="connsiteX424" fmla="*/ 2419350 w 8838006"/>
              <a:gd name="connsiteY424" fmla="*/ 2047483 h 5214005"/>
              <a:gd name="connsiteX425" fmla="*/ 2415729 w 8838006"/>
              <a:gd name="connsiteY425" fmla="*/ 2036551 h 5214005"/>
              <a:gd name="connsiteX426" fmla="*/ 2441191 w 8838006"/>
              <a:gd name="connsiteY426" fmla="*/ 1967483 h 5214005"/>
              <a:gd name="connsiteX427" fmla="*/ 2477540 w 8838006"/>
              <a:gd name="connsiteY427" fmla="*/ 1894808 h 5214005"/>
              <a:gd name="connsiteX428" fmla="*/ 2473893 w 8838006"/>
              <a:gd name="connsiteY428" fmla="*/ 1920274 h 5214005"/>
              <a:gd name="connsiteX429" fmla="*/ 2484752 w 8838006"/>
              <a:gd name="connsiteY429" fmla="*/ 1953053 h 5214005"/>
              <a:gd name="connsiteX430" fmla="*/ 2473804 w 8838006"/>
              <a:gd name="connsiteY430" fmla="*/ 2029445 h 5214005"/>
              <a:gd name="connsiteX431" fmla="*/ 2539262 w 8838006"/>
              <a:gd name="connsiteY431" fmla="*/ 1862237 h 5214005"/>
              <a:gd name="connsiteX432" fmla="*/ 2499231 w 8838006"/>
              <a:gd name="connsiteY432" fmla="*/ 1996765 h 5214005"/>
              <a:gd name="connsiteX433" fmla="*/ 2510091 w 8838006"/>
              <a:gd name="connsiteY433" fmla="*/ 2029550 h 5214005"/>
              <a:gd name="connsiteX434" fmla="*/ 2564662 w 8838006"/>
              <a:gd name="connsiteY434" fmla="*/ 1865949 h 5214005"/>
              <a:gd name="connsiteX435" fmla="*/ 2579171 w 8838006"/>
              <a:gd name="connsiteY435" fmla="*/ 1873275 h 5214005"/>
              <a:gd name="connsiteX436" fmla="*/ 2633709 w 8838006"/>
              <a:gd name="connsiteY436" fmla="*/ 1746067 h 5214005"/>
              <a:gd name="connsiteX437" fmla="*/ 2728342 w 8838006"/>
              <a:gd name="connsiteY437" fmla="*/ 1411545 h 5214005"/>
              <a:gd name="connsiteX438" fmla="*/ 2753799 w 8838006"/>
              <a:gd name="connsiteY438" fmla="*/ 1342478 h 5214005"/>
              <a:gd name="connsiteX439" fmla="*/ 2750212 w 8838006"/>
              <a:gd name="connsiteY439" fmla="*/ 1295158 h 5214005"/>
              <a:gd name="connsiteX440" fmla="*/ 2812023 w 8838006"/>
              <a:gd name="connsiteY440" fmla="*/ 1153415 h 5214005"/>
              <a:gd name="connsiteX441" fmla="*/ 2924752 w 8838006"/>
              <a:gd name="connsiteY441" fmla="*/ 873538 h 5214005"/>
              <a:gd name="connsiteX442" fmla="*/ 2953801 w 8838006"/>
              <a:gd name="connsiteY442" fmla="*/ 851790 h 5214005"/>
              <a:gd name="connsiteX443" fmla="*/ 3033773 w 8838006"/>
              <a:gd name="connsiteY443" fmla="*/ 691906 h 5214005"/>
              <a:gd name="connsiteX444" fmla="*/ 3102790 w 8838006"/>
              <a:gd name="connsiteY444" fmla="*/ 608410 h 5214005"/>
              <a:gd name="connsiteX445" fmla="*/ 3146379 w 8838006"/>
              <a:gd name="connsiteY445" fmla="*/ 557589 h 5214005"/>
              <a:gd name="connsiteX446" fmla="*/ 3073707 w 8838006"/>
              <a:gd name="connsiteY446" fmla="*/ 666547 h 5214005"/>
              <a:gd name="connsiteX447" fmla="*/ 2990123 w 8838006"/>
              <a:gd name="connsiteY447" fmla="*/ 815507 h 5214005"/>
              <a:gd name="connsiteX448" fmla="*/ 2924658 w 8838006"/>
              <a:gd name="connsiteY448" fmla="*/ 982712 h 5214005"/>
              <a:gd name="connsiteX449" fmla="*/ 2884689 w 8838006"/>
              <a:gd name="connsiteY449" fmla="*/ 1044459 h 5214005"/>
              <a:gd name="connsiteX450" fmla="*/ 2793768 w 8838006"/>
              <a:gd name="connsiteY450" fmla="*/ 1280730 h 5214005"/>
              <a:gd name="connsiteX451" fmla="*/ 2593649 w 8838006"/>
              <a:gd name="connsiteY451" fmla="*/ 1916981 h 5214005"/>
              <a:gd name="connsiteX452" fmla="*/ 2564511 w 8838006"/>
              <a:gd name="connsiteY452" fmla="*/ 2047901 h 5214005"/>
              <a:gd name="connsiteX453" fmla="*/ 2608129 w 8838006"/>
              <a:gd name="connsiteY453" fmla="*/ 1960693 h 5214005"/>
              <a:gd name="connsiteX454" fmla="*/ 3222669 w 8838006"/>
              <a:gd name="connsiteY454" fmla="*/ 459558 h 5214005"/>
              <a:gd name="connsiteX455" fmla="*/ 3211782 w 8838006"/>
              <a:gd name="connsiteY455" fmla="*/ 463165 h 5214005"/>
              <a:gd name="connsiteX456" fmla="*/ 3509575 w 8838006"/>
              <a:gd name="connsiteY456" fmla="*/ 194744 h 5214005"/>
              <a:gd name="connsiteX457" fmla="*/ 3705621 w 8838006"/>
              <a:gd name="connsiteY457" fmla="*/ 93421 h 5214005"/>
              <a:gd name="connsiteX458" fmla="*/ 4257290 w 8838006"/>
              <a:gd name="connsiteY458" fmla="*/ 7696 h 5214005"/>
              <a:gd name="connsiteX459" fmla="*/ 4511435 w 8838006"/>
              <a:gd name="connsiteY459" fmla="*/ 250 h 5214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</a:cxnLst>
            <a:rect l="l" t="t" r="r" b="b"/>
            <a:pathLst>
              <a:path w="8838006" h="5214005">
                <a:moveTo>
                  <a:pt x="2350244" y="2240150"/>
                </a:moveTo>
                <a:cubicBezTo>
                  <a:pt x="2332083" y="2258292"/>
                  <a:pt x="2324814" y="2272825"/>
                  <a:pt x="2321161" y="2298287"/>
                </a:cubicBezTo>
                <a:cubicBezTo>
                  <a:pt x="2281164" y="2396426"/>
                  <a:pt x="2244781" y="2505489"/>
                  <a:pt x="2208404" y="2614555"/>
                </a:cubicBezTo>
                <a:cubicBezTo>
                  <a:pt x="2182942" y="2683623"/>
                  <a:pt x="2135700" y="2759906"/>
                  <a:pt x="2099351" y="2832581"/>
                </a:cubicBezTo>
                <a:cubicBezTo>
                  <a:pt x="2048433" y="2970716"/>
                  <a:pt x="1990242" y="3123390"/>
                  <a:pt x="1913923" y="3257807"/>
                </a:cubicBezTo>
                <a:cubicBezTo>
                  <a:pt x="2099261" y="2941753"/>
                  <a:pt x="2237453" y="2592807"/>
                  <a:pt x="2350244" y="2240150"/>
                </a:cubicBezTo>
                <a:close/>
                <a:moveTo>
                  <a:pt x="2395810" y="1828217"/>
                </a:moveTo>
                <a:cubicBezTo>
                  <a:pt x="2417596" y="1821001"/>
                  <a:pt x="2381221" y="1893630"/>
                  <a:pt x="2381221" y="1893630"/>
                </a:cubicBezTo>
                <a:cubicBezTo>
                  <a:pt x="2366626" y="1959044"/>
                  <a:pt x="2341096" y="2064431"/>
                  <a:pt x="2322888" y="2118922"/>
                </a:cubicBezTo>
                <a:cubicBezTo>
                  <a:pt x="2282849" y="2216999"/>
                  <a:pt x="2268210" y="2318773"/>
                  <a:pt x="2235451" y="2402319"/>
                </a:cubicBezTo>
                <a:cubicBezTo>
                  <a:pt x="2093471" y="2776479"/>
                  <a:pt x="1947868" y="3139719"/>
                  <a:pt x="1726070" y="3491853"/>
                </a:cubicBezTo>
                <a:cubicBezTo>
                  <a:pt x="1646082" y="3615279"/>
                  <a:pt x="1558816" y="3753225"/>
                  <a:pt x="1464319" y="3869343"/>
                </a:cubicBezTo>
                <a:cubicBezTo>
                  <a:pt x="1427981" y="3905609"/>
                  <a:pt x="1398877" y="3963715"/>
                  <a:pt x="1369816" y="3985456"/>
                </a:cubicBezTo>
                <a:cubicBezTo>
                  <a:pt x="1362544" y="3999980"/>
                  <a:pt x="1329867" y="4010805"/>
                  <a:pt x="1311698" y="4028938"/>
                </a:cubicBezTo>
                <a:cubicBezTo>
                  <a:pt x="1253576" y="4072426"/>
                  <a:pt x="1206306" y="4148659"/>
                  <a:pt x="1151801" y="4203064"/>
                </a:cubicBezTo>
                <a:cubicBezTo>
                  <a:pt x="966509" y="4373487"/>
                  <a:pt x="741303" y="4532896"/>
                  <a:pt x="461721" y="4637623"/>
                </a:cubicBezTo>
                <a:cubicBezTo>
                  <a:pt x="334631" y="4691837"/>
                  <a:pt x="163975" y="4760482"/>
                  <a:pt x="36929" y="4778336"/>
                </a:cubicBezTo>
                <a:cubicBezTo>
                  <a:pt x="530607" y="4699614"/>
                  <a:pt x="-21194" y="4821819"/>
                  <a:pt x="635" y="4778244"/>
                </a:cubicBezTo>
                <a:cubicBezTo>
                  <a:pt x="-2981" y="4767327"/>
                  <a:pt x="142234" y="4731339"/>
                  <a:pt x="142234" y="4731339"/>
                </a:cubicBezTo>
                <a:cubicBezTo>
                  <a:pt x="458105" y="4626706"/>
                  <a:pt x="657826" y="4536313"/>
                  <a:pt x="912092" y="4355162"/>
                </a:cubicBezTo>
                <a:cubicBezTo>
                  <a:pt x="1028332" y="4268193"/>
                  <a:pt x="1166396" y="4137649"/>
                  <a:pt x="1257234" y="4046979"/>
                </a:cubicBezTo>
                <a:cubicBezTo>
                  <a:pt x="1282680" y="4014320"/>
                  <a:pt x="1420749" y="3883776"/>
                  <a:pt x="1304508" y="3970740"/>
                </a:cubicBezTo>
                <a:cubicBezTo>
                  <a:pt x="1373604" y="3850927"/>
                  <a:pt x="1475336" y="3756649"/>
                  <a:pt x="1533545" y="3640443"/>
                </a:cubicBezTo>
                <a:cubicBezTo>
                  <a:pt x="1479038" y="3694843"/>
                  <a:pt x="1449934" y="3752948"/>
                  <a:pt x="1395432" y="3807347"/>
                </a:cubicBezTo>
                <a:cubicBezTo>
                  <a:pt x="1395432" y="3807347"/>
                  <a:pt x="1402708" y="3792822"/>
                  <a:pt x="1391815" y="3796430"/>
                </a:cubicBezTo>
                <a:cubicBezTo>
                  <a:pt x="1370030" y="3803646"/>
                  <a:pt x="1333650" y="3876277"/>
                  <a:pt x="1308210" y="3908934"/>
                </a:cubicBezTo>
                <a:cubicBezTo>
                  <a:pt x="1144655" y="4108506"/>
                  <a:pt x="944809" y="4307980"/>
                  <a:pt x="723263" y="4441942"/>
                </a:cubicBezTo>
                <a:cubicBezTo>
                  <a:pt x="570729" y="4528819"/>
                  <a:pt x="421853" y="4590250"/>
                  <a:pt x="251197" y="4658894"/>
                </a:cubicBezTo>
                <a:cubicBezTo>
                  <a:pt x="218520" y="4669719"/>
                  <a:pt x="4293" y="4752797"/>
                  <a:pt x="84197" y="4702099"/>
                </a:cubicBezTo>
                <a:cubicBezTo>
                  <a:pt x="156824" y="4665926"/>
                  <a:pt x="247581" y="4647977"/>
                  <a:pt x="323825" y="4622722"/>
                </a:cubicBezTo>
                <a:cubicBezTo>
                  <a:pt x="792236" y="4431215"/>
                  <a:pt x="1141037" y="4097585"/>
                  <a:pt x="1366414" y="3792729"/>
                </a:cubicBezTo>
                <a:cubicBezTo>
                  <a:pt x="1424574" y="3712884"/>
                  <a:pt x="1493632" y="3629428"/>
                  <a:pt x="1530008" y="3556799"/>
                </a:cubicBezTo>
                <a:cubicBezTo>
                  <a:pt x="1551837" y="3513224"/>
                  <a:pt x="1555539" y="3451418"/>
                  <a:pt x="1595493" y="3426068"/>
                </a:cubicBezTo>
                <a:cubicBezTo>
                  <a:pt x="1591833" y="3451510"/>
                  <a:pt x="1628167" y="3415245"/>
                  <a:pt x="1624550" y="3404328"/>
                </a:cubicBezTo>
                <a:cubicBezTo>
                  <a:pt x="1624550" y="3404328"/>
                  <a:pt x="1620932" y="3393406"/>
                  <a:pt x="1620932" y="3393406"/>
                </a:cubicBezTo>
                <a:cubicBezTo>
                  <a:pt x="1631825" y="3389798"/>
                  <a:pt x="1631825" y="3389798"/>
                  <a:pt x="1628208" y="3378881"/>
                </a:cubicBezTo>
                <a:cubicBezTo>
                  <a:pt x="1649993" y="3371664"/>
                  <a:pt x="1653654" y="3346222"/>
                  <a:pt x="1660930" y="3331697"/>
                </a:cubicBezTo>
                <a:cubicBezTo>
                  <a:pt x="1875456" y="2994086"/>
                  <a:pt x="1992035" y="2616225"/>
                  <a:pt x="2148525" y="2249374"/>
                </a:cubicBezTo>
                <a:cubicBezTo>
                  <a:pt x="2188565" y="2151302"/>
                  <a:pt x="2225026" y="2005949"/>
                  <a:pt x="2275954" y="1904270"/>
                </a:cubicBezTo>
                <a:cubicBezTo>
                  <a:pt x="2294165" y="1849772"/>
                  <a:pt x="2301356" y="1907970"/>
                  <a:pt x="2294080" y="1922496"/>
                </a:cubicBezTo>
                <a:cubicBezTo>
                  <a:pt x="2286803" y="1937021"/>
                  <a:pt x="2261364" y="1969683"/>
                  <a:pt x="2283145" y="1962468"/>
                </a:cubicBezTo>
                <a:cubicBezTo>
                  <a:pt x="2268555" y="2027880"/>
                  <a:pt x="2239407" y="2122345"/>
                  <a:pt x="2217536" y="2202285"/>
                </a:cubicBezTo>
                <a:cubicBezTo>
                  <a:pt x="2206648" y="2205891"/>
                  <a:pt x="2177544" y="2263997"/>
                  <a:pt x="2181161" y="2274914"/>
                </a:cubicBezTo>
                <a:cubicBezTo>
                  <a:pt x="2184777" y="2285831"/>
                  <a:pt x="2199330" y="2256780"/>
                  <a:pt x="2199330" y="2256780"/>
                </a:cubicBezTo>
                <a:cubicBezTo>
                  <a:pt x="2242981" y="2169626"/>
                  <a:pt x="2264894" y="2053323"/>
                  <a:pt x="2301270" y="1980694"/>
                </a:cubicBezTo>
                <a:cubicBezTo>
                  <a:pt x="2224645" y="2333204"/>
                  <a:pt x="2064582" y="2652774"/>
                  <a:pt x="1944424" y="2983355"/>
                </a:cubicBezTo>
                <a:cubicBezTo>
                  <a:pt x="2079048" y="2696447"/>
                  <a:pt x="2188265" y="2405835"/>
                  <a:pt x="2293870" y="2104304"/>
                </a:cubicBezTo>
                <a:cubicBezTo>
                  <a:pt x="2304763" y="2100696"/>
                  <a:pt x="2304763" y="2100696"/>
                  <a:pt x="2301146" y="2089779"/>
                </a:cubicBezTo>
                <a:cubicBezTo>
                  <a:pt x="2301146" y="2089779"/>
                  <a:pt x="2312039" y="2086171"/>
                  <a:pt x="2308423" y="2075254"/>
                </a:cubicBezTo>
                <a:cubicBezTo>
                  <a:pt x="2308423" y="2075254"/>
                  <a:pt x="2308423" y="2075254"/>
                  <a:pt x="2304805" y="2064332"/>
                </a:cubicBezTo>
                <a:cubicBezTo>
                  <a:pt x="2315693" y="2060725"/>
                  <a:pt x="2315693" y="2060725"/>
                  <a:pt x="2315693" y="2060725"/>
                </a:cubicBezTo>
                <a:cubicBezTo>
                  <a:pt x="2337522" y="2017150"/>
                  <a:pt x="2341182" y="1991708"/>
                  <a:pt x="2359393" y="1937210"/>
                </a:cubicBezTo>
                <a:cubicBezTo>
                  <a:pt x="2366669" y="1922685"/>
                  <a:pt x="2395810" y="1828217"/>
                  <a:pt x="2395810" y="1828217"/>
                </a:cubicBezTo>
                <a:close/>
                <a:moveTo>
                  <a:pt x="5463883" y="1140299"/>
                </a:moveTo>
                <a:cubicBezTo>
                  <a:pt x="5463494" y="1139622"/>
                  <a:pt x="5464131" y="1140264"/>
                  <a:pt x="5465518" y="1141889"/>
                </a:cubicBezTo>
                <a:lnTo>
                  <a:pt x="5471460" y="1149300"/>
                </a:lnTo>
                <a:lnTo>
                  <a:pt x="5468404" y="1146620"/>
                </a:lnTo>
                <a:cubicBezTo>
                  <a:pt x="5465687" y="1142971"/>
                  <a:pt x="5464272" y="1140976"/>
                  <a:pt x="5463883" y="1140299"/>
                </a:cubicBezTo>
                <a:close/>
                <a:moveTo>
                  <a:pt x="8092848" y="1078439"/>
                </a:moveTo>
                <a:cubicBezTo>
                  <a:pt x="8093004" y="1078056"/>
                  <a:pt x="8094164" y="1080419"/>
                  <a:pt x="8095916" y="1084575"/>
                </a:cubicBezTo>
                <a:lnTo>
                  <a:pt x="8098125" y="1090541"/>
                </a:lnTo>
                <a:lnTo>
                  <a:pt x="8095801" y="1088781"/>
                </a:lnTo>
                <a:cubicBezTo>
                  <a:pt x="8093538" y="1081951"/>
                  <a:pt x="8092691" y="1078822"/>
                  <a:pt x="8092848" y="1078439"/>
                </a:cubicBezTo>
                <a:close/>
                <a:moveTo>
                  <a:pt x="5663259" y="839706"/>
                </a:moveTo>
                <a:lnTo>
                  <a:pt x="5686382" y="856131"/>
                </a:lnTo>
                <a:lnTo>
                  <a:pt x="5702704" y="872553"/>
                </a:lnTo>
                <a:close/>
                <a:moveTo>
                  <a:pt x="5024715" y="394880"/>
                </a:moveTo>
                <a:cubicBezTo>
                  <a:pt x="5036963" y="395938"/>
                  <a:pt x="5055322" y="410318"/>
                  <a:pt x="5055322" y="410318"/>
                </a:cubicBezTo>
                <a:cubicBezTo>
                  <a:pt x="5102470" y="443209"/>
                  <a:pt x="5131489" y="457847"/>
                  <a:pt x="5164125" y="483419"/>
                </a:cubicBezTo>
                <a:cubicBezTo>
                  <a:pt x="5325526" y="587605"/>
                  <a:pt x="5475135" y="692664"/>
                  <a:pt x="5618838" y="802712"/>
                </a:cubicBezTo>
                <a:lnTo>
                  <a:pt x="5663259" y="839706"/>
                </a:lnTo>
                <a:lnTo>
                  <a:pt x="5465151" y="698999"/>
                </a:lnTo>
                <a:cubicBezTo>
                  <a:pt x="5388979" y="651471"/>
                  <a:pt x="5338211" y="607654"/>
                  <a:pt x="5243916" y="541873"/>
                </a:cubicBezTo>
                <a:cubicBezTo>
                  <a:pt x="5196765" y="508990"/>
                  <a:pt x="5135110" y="468779"/>
                  <a:pt x="5077070" y="439497"/>
                </a:cubicBezTo>
                <a:cubicBezTo>
                  <a:pt x="5073450" y="428570"/>
                  <a:pt x="5015410" y="399288"/>
                  <a:pt x="5015410" y="399288"/>
                </a:cubicBezTo>
                <a:cubicBezTo>
                  <a:pt x="5017229" y="395654"/>
                  <a:pt x="5020632" y="394527"/>
                  <a:pt x="5024715" y="394880"/>
                </a:cubicBezTo>
                <a:close/>
                <a:moveTo>
                  <a:pt x="4511435" y="250"/>
                </a:moveTo>
                <a:cubicBezTo>
                  <a:pt x="4538992" y="786"/>
                  <a:pt x="4566661" y="2231"/>
                  <a:pt x="4594783" y="5043"/>
                </a:cubicBezTo>
                <a:cubicBezTo>
                  <a:pt x="4656471" y="8860"/>
                  <a:pt x="4692763" y="8964"/>
                  <a:pt x="4765340" y="9179"/>
                </a:cubicBezTo>
                <a:cubicBezTo>
                  <a:pt x="4932277" y="2389"/>
                  <a:pt x="5091941" y="10134"/>
                  <a:pt x="5255230" y="28804"/>
                </a:cubicBezTo>
                <a:cubicBezTo>
                  <a:pt x="5679779" y="70073"/>
                  <a:pt x="6078809" y="253188"/>
                  <a:pt x="6408851" y="483412"/>
                </a:cubicBezTo>
                <a:cubicBezTo>
                  <a:pt x="6568426" y="600329"/>
                  <a:pt x="6731654" y="691784"/>
                  <a:pt x="6869449" y="815915"/>
                </a:cubicBezTo>
                <a:cubicBezTo>
                  <a:pt x="6858561" y="819521"/>
                  <a:pt x="6854941" y="808594"/>
                  <a:pt x="6854941" y="808594"/>
                </a:cubicBezTo>
                <a:cubicBezTo>
                  <a:pt x="6858561" y="819521"/>
                  <a:pt x="6862180" y="830448"/>
                  <a:pt x="6873068" y="826841"/>
                </a:cubicBezTo>
                <a:cubicBezTo>
                  <a:pt x="6880307" y="848695"/>
                  <a:pt x="6894821" y="856018"/>
                  <a:pt x="6920215" y="859732"/>
                </a:cubicBezTo>
                <a:lnTo>
                  <a:pt x="6938347" y="877977"/>
                </a:lnTo>
                <a:lnTo>
                  <a:pt x="6956476" y="896229"/>
                </a:lnTo>
                <a:cubicBezTo>
                  <a:pt x="6960095" y="907155"/>
                  <a:pt x="6963715" y="918082"/>
                  <a:pt x="6978227" y="925401"/>
                </a:cubicBezTo>
                <a:cubicBezTo>
                  <a:pt x="6981846" y="936327"/>
                  <a:pt x="6992734" y="932721"/>
                  <a:pt x="7003626" y="929113"/>
                </a:cubicBezTo>
                <a:cubicBezTo>
                  <a:pt x="7384376" y="1275939"/>
                  <a:pt x="7761474" y="1648220"/>
                  <a:pt x="8109492" y="2078643"/>
                </a:cubicBezTo>
                <a:cubicBezTo>
                  <a:pt x="8113112" y="2089570"/>
                  <a:pt x="8116733" y="2100502"/>
                  <a:pt x="8116733" y="2100502"/>
                </a:cubicBezTo>
                <a:cubicBezTo>
                  <a:pt x="8120352" y="2111428"/>
                  <a:pt x="8120352" y="2111428"/>
                  <a:pt x="8134859" y="2118749"/>
                </a:cubicBezTo>
                <a:cubicBezTo>
                  <a:pt x="8178420" y="2104319"/>
                  <a:pt x="8149433" y="2053287"/>
                  <a:pt x="8134983" y="1973189"/>
                </a:cubicBezTo>
                <a:cubicBezTo>
                  <a:pt x="8095254" y="1743814"/>
                  <a:pt x="8022891" y="1488866"/>
                  <a:pt x="7957761" y="1255774"/>
                </a:cubicBezTo>
                <a:cubicBezTo>
                  <a:pt x="7946903" y="1222994"/>
                  <a:pt x="7936076" y="1153821"/>
                  <a:pt x="7957823" y="1182994"/>
                </a:cubicBezTo>
                <a:cubicBezTo>
                  <a:pt x="7972330" y="1190315"/>
                  <a:pt x="8012092" y="1383301"/>
                  <a:pt x="8026600" y="1390621"/>
                </a:cubicBezTo>
                <a:cubicBezTo>
                  <a:pt x="8022980" y="1379695"/>
                  <a:pt x="8008501" y="1335983"/>
                  <a:pt x="8015768" y="1321450"/>
                </a:cubicBezTo>
                <a:cubicBezTo>
                  <a:pt x="8004908" y="1288665"/>
                  <a:pt x="7986809" y="1234026"/>
                  <a:pt x="7975951" y="1201246"/>
                </a:cubicBezTo>
                <a:cubicBezTo>
                  <a:pt x="7961504" y="1121141"/>
                  <a:pt x="8026689" y="1281450"/>
                  <a:pt x="8026689" y="1281450"/>
                </a:cubicBezTo>
                <a:cubicBezTo>
                  <a:pt x="8080987" y="1445365"/>
                  <a:pt x="8102616" y="1620102"/>
                  <a:pt x="8127927" y="1732991"/>
                </a:cubicBezTo>
                <a:cubicBezTo>
                  <a:pt x="8124306" y="1722059"/>
                  <a:pt x="8135105" y="1827624"/>
                  <a:pt x="8138724" y="1838551"/>
                </a:cubicBezTo>
                <a:cubicBezTo>
                  <a:pt x="8147730" y="1920458"/>
                  <a:pt x="8132345" y="1874013"/>
                  <a:pt x="8118775" y="1823940"/>
                </a:cubicBezTo>
                <a:lnTo>
                  <a:pt x="8110281" y="1790285"/>
                </a:lnTo>
                <a:lnTo>
                  <a:pt x="8109732" y="1787521"/>
                </a:lnTo>
                <a:cubicBezTo>
                  <a:pt x="8101597" y="1753838"/>
                  <a:pt x="8100466" y="1750423"/>
                  <a:pt x="8103062" y="1761689"/>
                </a:cubicBezTo>
                <a:lnTo>
                  <a:pt x="8110281" y="1790285"/>
                </a:lnTo>
                <a:lnTo>
                  <a:pt x="8145870" y="1969582"/>
                </a:lnTo>
                <a:cubicBezTo>
                  <a:pt x="8156702" y="2038754"/>
                  <a:pt x="8156639" y="2111534"/>
                  <a:pt x="8185631" y="2162564"/>
                </a:cubicBezTo>
                <a:cubicBezTo>
                  <a:pt x="8200111" y="2206276"/>
                  <a:pt x="8294377" y="2308443"/>
                  <a:pt x="8261798" y="2210093"/>
                </a:cubicBezTo>
                <a:cubicBezTo>
                  <a:pt x="8283579" y="2202879"/>
                  <a:pt x="8250940" y="2177313"/>
                  <a:pt x="8261828" y="2173706"/>
                </a:cubicBezTo>
                <a:cubicBezTo>
                  <a:pt x="8283547" y="2239271"/>
                  <a:pt x="8283608" y="2166491"/>
                  <a:pt x="8279989" y="2155565"/>
                </a:cubicBezTo>
                <a:cubicBezTo>
                  <a:pt x="8243850" y="1973503"/>
                  <a:pt x="8200564" y="1660421"/>
                  <a:pt x="8149915" y="1471041"/>
                </a:cubicBezTo>
                <a:cubicBezTo>
                  <a:pt x="8131816" y="1416402"/>
                  <a:pt x="8120957" y="1383622"/>
                  <a:pt x="8102856" y="1328979"/>
                </a:cubicBezTo>
                <a:cubicBezTo>
                  <a:pt x="8106509" y="1303517"/>
                  <a:pt x="8120989" y="1347229"/>
                  <a:pt x="8124609" y="1358156"/>
                </a:cubicBezTo>
                <a:cubicBezTo>
                  <a:pt x="8189794" y="1518464"/>
                  <a:pt x="8095679" y="1234346"/>
                  <a:pt x="8095712" y="1197952"/>
                </a:cubicBezTo>
                <a:cubicBezTo>
                  <a:pt x="8095712" y="1197952"/>
                  <a:pt x="8077642" y="1106927"/>
                  <a:pt x="8077642" y="1106927"/>
                </a:cubicBezTo>
                <a:cubicBezTo>
                  <a:pt x="8077642" y="1106927"/>
                  <a:pt x="8103008" y="1147028"/>
                  <a:pt x="8103008" y="1147028"/>
                </a:cubicBezTo>
                <a:cubicBezTo>
                  <a:pt x="8126570" y="1181670"/>
                  <a:pt x="8120244" y="1153449"/>
                  <a:pt x="8110289" y="1123396"/>
                </a:cubicBezTo>
                <a:lnTo>
                  <a:pt x="8098125" y="1090541"/>
                </a:lnTo>
                <a:lnTo>
                  <a:pt x="8107642" y="1097746"/>
                </a:lnTo>
                <a:cubicBezTo>
                  <a:pt x="8106476" y="1068572"/>
                  <a:pt x="8073239" y="947702"/>
                  <a:pt x="8070525" y="939509"/>
                </a:cubicBezTo>
                <a:cubicBezTo>
                  <a:pt x="8052391" y="921259"/>
                  <a:pt x="7998033" y="830123"/>
                  <a:pt x="8016165" y="848374"/>
                </a:cubicBezTo>
                <a:cubicBezTo>
                  <a:pt x="8037912" y="877547"/>
                  <a:pt x="8066904" y="928577"/>
                  <a:pt x="8085032" y="946829"/>
                </a:cubicBezTo>
                <a:cubicBezTo>
                  <a:pt x="8088651" y="957756"/>
                  <a:pt x="8103164" y="965074"/>
                  <a:pt x="8103164" y="965074"/>
                </a:cubicBezTo>
                <a:cubicBezTo>
                  <a:pt x="8121291" y="983326"/>
                  <a:pt x="8128503" y="1041571"/>
                  <a:pt x="8132123" y="1052498"/>
                </a:cubicBezTo>
                <a:cubicBezTo>
                  <a:pt x="8146630" y="1059818"/>
                  <a:pt x="8128530" y="1005179"/>
                  <a:pt x="8143038" y="1012499"/>
                </a:cubicBezTo>
                <a:cubicBezTo>
                  <a:pt x="8146659" y="1023431"/>
                  <a:pt x="8150279" y="1034358"/>
                  <a:pt x="8153898" y="1045284"/>
                </a:cubicBezTo>
                <a:cubicBezTo>
                  <a:pt x="8157518" y="1056211"/>
                  <a:pt x="8164791" y="1041676"/>
                  <a:pt x="8168411" y="1052603"/>
                </a:cubicBezTo>
                <a:cubicBezTo>
                  <a:pt x="8179290" y="1058093"/>
                  <a:pt x="8179960" y="1073790"/>
                  <a:pt x="8184207" y="1079773"/>
                </a:cubicBezTo>
                <a:lnTo>
                  <a:pt x="8190158" y="1081781"/>
                </a:lnTo>
                <a:lnTo>
                  <a:pt x="8187895" y="1074950"/>
                </a:lnTo>
                <a:cubicBezTo>
                  <a:pt x="8185632" y="1068120"/>
                  <a:pt x="8182917" y="1059923"/>
                  <a:pt x="8182917" y="1059923"/>
                </a:cubicBezTo>
                <a:cubicBezTo>
                  <a:pt x="8201051" y="1078173"/>
                  <a:pt x="8240896" y="1161985"/>
                  <a:pt x="8244517" y="1172917"/>
                </a:cubicBezTo>
                <a:cubicBezTo>
                  <a:pt x="8251756" y="1194770"/>
                  <a:pt x="8255348" y="1242089"/>
                  <a:pt x="8255375" y="1205697"/>
                </a:cubicBezTo>
                <a:cubicBezTo>
                  <a:pt x="8255438" y="1132917"/>
                  <a:pt x="8230070" y="1092812"/>
                  <a:pt x="8201112" y="1005393"/>
                </a:cubicBezTo>
                <a:cubicBezTo>
                  <a:pt x="8183013" y="950755"/>
                  <a:pt x="8146814" y="841473"/>
                  <a:pt x="8179422" y="903437"/>
                </a:cubicBezTo>
                <a:cubicBezTo>
                  <a:pt x="8219267" y="987249"/>
                  <a:pt x="8269917" y="1176629"/>
                  <a:pt x="8298904" y="1227661"/>
                </a:cubicBezTo>
                <a:cubicBezTo>
                  <a:pt x="8342402" y="1286011"/>
                  <a:pt x="8306177" y="1213126"/>
                  <a:pt x="8302556" y="1202194"/>
                </a:cubicBezTo>
                <a:cubicBezTo>
                  <a:pt x="8251880" y="1049210"/>
                  <a:pt x="8226569" y="936327"/>
                  <a:pt x="8157702" y="837866"/>
                </a:cubicBezTo>
                <a:cubicBezTo>
                  <a:pt x="8172210" y="845191"/>
                  <a:pt x="8179449" y="867045"/>
                  <a:pt x="8183069" y="877972"/>
                </a:cubicBezTo>
                <a:cubicBezTo>
                  <a:pt x="8197581" y="885290"/>
                  <a:pt x="8248320" y="965499"/>
                  <a:pt x="8219328" y="914469"/>
                </a:cubicBezTo>
                <a:cubicBezTo>
                  <a:pt x="8204849" y="870757"/>
                  <a:pt x="8081596" y="717558"/>
                  <a:pt x="8088864" y="703024"/>
                </a:cubicBezTo>
                <a:cubicBezTo>
                  <a:pt x="8096137" y="688489"/>
                  <a:pt x="8125125" y="739521"/>
                  <a:pt x="8125125" y="739521"/>
                </a:cubicBezTo>
                <a:cubicBezTo>
                  <a:pt x="8208503" y="845295"/>
                  <a:pt x="8074417" y="622919"/>
                  <a:pt x="8132425" y="688595"/>
                </a:cubicBezTo>
                <a:cubicBezTo>
                  <a:pt x="8150551" y="706841"/>
                  <a:pt x="8157825" y="692307"/>
                  <a:pt x="8154205" y="681380"/>
                </a:cubicBezTo>
                <a:cubicBezTo>
                  <a:pt x="8136072" y="663130"/>
                  <a:pt x="8049045" y="582816"/>
                  <a:pt x="8078093" y="561068"/>
                </a:cubicBezTo>
                <a:cubicBezTo>
                  <a:pt x="8085367" y="546533"/>
                  <a:pt x="8118007" y="572103"/>
                  <a:pt x="8114386" y="561171"/>
                </a:cubicBezTo>
                <a:cubicBezTo>
                  <a:pt x="8118007" y="572103"/>
                  <a:pt x="8139726" y="637668"/>
                  <a:pt x="8150614" y="634061"/>
                </a:cubicBezTo>
                <a:cubicBezTo>
                  <a:pt x="8161501" y="630455"/>
                  <a:pt x="8150641" y="597670"/>
                  <a:pt x="8161534" y="594062"/>
                </a:cubicBezTo>
                <a:cubicBezTo>
                  <a:pt x="8190555" y="608705"/>
                  <a:pt x="8186874" y="670558"/>
                  <a:pt x="8205034" y="652417"/>
                </a:cubicBezTo>
                <a:cubicBezTo>
                  <a:pt x="8226814" y="645202"/>
                  <a:pt x="8201413" y="641485"/>
                  <a:pt x="8201443" y="605099"/>
                </a:cubicBezTo>
                <a:cubicBezTo>
                  <a:pt x="8197823" y="594172"/>
                  <a:pt x="8215982" y="576025"/>
                  <a:pt x="8212363" y="565099"/>
                </a:cubicBezTo>
                <a:cubicBezTo>
                  <a:pt x="8223283" y="525099"/>
                  <a:pt x="8255923" y="550669"/>
                  <a:pt x="8266811" y="547063"/>
                </a:cubicBezTo>
                <a:cubicBezTo>
                  <a:pt x="8263192" y="536136"/>
                  <a:pt x="8255951" y="514277"/>
                  <a:pt x="8255951" y="514277"/>
                </a:cubicBezTo>
                <a:cubicBezTo>
                  <a:pt x="8270464" y="521601"/>
                  <a:pt x="8277703" y="543455"/>
                  <a:pt x="8292211" y="550775"/>
                </a:cubicBezTo>
                <a:cubicBezTo>
                  <a:pt x="8313958" y="579953"/>
                  <a:pt x="8299452" y="572633"/>
                  <a:pt x="8310339" y="569027"/>
                </a:cubicBezTo>
                <a:cubicBezTo>
                  <a:pt x="8324851" y="576345"/>
                  <a:pt x="8324851" y="576345"/>
                  <a:pt x="8328471" y="587272"/>
                </a:cubicBezTo>
                <a:cubicBezTo>
                  <a:pt x="8339359" y="583665"/>
                  <a:pt x="8317612" y="554491"/>
                  <a:pt x="8317612" y="554491"/>
                </a:cubicBezTo>
                <a:cubicBezTo>
                  <a:pt x="8328501" y="550885"/>
                  <a:pt x="8353900" y="554597"/>
                  <a:pt x="8353900" y="554597"/>
                </a:cubicBezTo>
                <a:cubicBezTo>
                  <a:pt x="8350281" y="543670"/>
                  <a:pt x="8335771" y="536345"/>
                  <a:pt x="8332152" y="525418"/>
                </a:cubicBezTo>
                <a:cubicBezTo>
                  <a:pt x="8314021" y="507173"/>
                  <a:pt x="8339453" y="474492"/>
                  <a:pt x="8343073" y="485418"/>
                </a:cubicBezTo>
                <a:cubicBezTo>
                  <a:pt x="8364848" y="478205"/>
                  <a:pt x="8386600" y="507382"/>
                  <a:pt x="8397489" y="503776"/>
                </a:cubicBezTo>
                <a:cubicBezTo>
                  <a:pt x="8408381" y="500167"/>
                  <a:pt x="8386628" y="470991"/>
                  <a:pt x="8401142" y="478314"/>
                </a:cubicBezTo>
                <a:cubicBezTo>
                  <a:pt x="8437429" y="478419"/>
                  <a:pt x="8444668" y="500273"/>
                  <a:pt x="8470071" y="503989"/>
                </a:cubicBezTo>
                <a:cubicBezTo>
                  <a:pt x="8506357" y="504095"/>
                  <a:pt x="8466478" y="456671"/>
                  <a:pt x="8510005" y="478630"/>
                </a:cubicBezTo>
                <a:cubicBezTo>
                  <a:pt x="8571699" y="482451"/>
                  <a:pt x="8607987" y="482556"/>
                  <a:pt x="8680561" y="482767"/>
                </a:cubicBezTo>
                <a:cubicBezTo>
                  <a:pt x="8738631" y="475662"/>
                  <a:pt x="8749524" y="472054"/>
                  <a:pt x="8785782" y="508546"/>
                </a:cubicBezTo>
                <a:lnTo>
                  <a:pt x="8838006" y="562834"/>
                </a:lnTo>
                <a:lnTo>
                  <a:pt x="8838006" y="3712411"/>
                </a:lnTo>
                <a:lnTo>
                  <a:pt x="8825577" y="3717683"/>
                </a:lnTo>
                <a:cubicBezTo>
                  <a:pt x="8789668" y="3737537"/>
                  <a:pt x="8744041" y="3784483"/>
                  <a:pt x="8757682" y="3743583"/>
                </a:cubicBezTo>
                <a:cubicBezTo>
                  <a:pt x="8768604" y="3703588"/>
                  <a:pt x="8754062" y="3732657"/>
                  <a:pt x="8728663" y="3728945"/>
                </a:cubicBezTo>
                <a:lnTo>
                  <a:pt x="8717537" y="3699356"/>
                </a:lnTo>
                <a:lnTo>
                  <a:pt x="8718490" y="3693093"/>
                </a:lnTo>
                <a:cubicBezTo>
                  <a:pt x="8718263" y="3689568"/>
                  <a:pt x="8716902" y="3691155"/>
                  <a:pt x="8715991" y="3695246"/>
                </a:cubicBezTo>
                <a:lnTo>
                  <a:pt x="8717537" y="3699356"/>
                </a:lnTo>
                <a:lnTo>
                  <a:pt x="8714156" y="3721625"/>
                </a:lnTo>
                <a:cubicBezTo>
                  <a:pt x="8699614" y="3750693"/>
                  <a:pt x="8677834" y="3757908"/>
                  <a:pt x="8670595" y="3736054"/>
                </a:cubicBezTo>
                <a:cubicBezTo>
                  <a:pt x="8663354" y="3714196"/>
                  <a:pt x="8688754" y="3717908"/>
                  <a:pt x="8656086" y="3728729"/>
                </a:cubicBezTo>
                <a:cubicBezTo>
                  <a:pt x="8641574" y="3721411"/>
                  <a:pt x="8637954" y="3710484"/>
                  <a:pt x="8641574" y="3721411"/>
                </a:cubicBezTo>
                <a:cubicBezTo>
                  <a:pt x="8627066" y="3714091"/>
                  <a:pt x="8612525" y="3743159"/>
                  <a:pt x="8598018" y="3735838"/>
                </a:cubicBezTo>
                <a:cubicBezTo>
                  <a:pt x="8598018" y="3735838"/>
                  <a:pt x="8601666" y="3710378"/>
                  <a:pt x="8590779" y="3713985"/>
                </a:cubicBezTo>
                <a:cubicBezTo>
                  <a:pt x="8587160" y="3703058"/>
                  <a:pt x="8568998" y="3721200"/>
                  <a:pt x="8558111" y="3724806"/>
                </a:cubicBezTo>
                <a:cubicBezTo>
                  <a:pt x="8543598" y="3717488"/>
                  <a:pt x="8521851" y="3688309"/>
                  <a:pt x="8507339" y="3680991"/>
                </a:cubicBezTo>
                <a:cubicBezTo>
                  <a:pt x="8507339" y="3680991"/>
                  <a:pt x="8489178" y="3699132"/>
                  <a:pt x="8474671" y="3691812"/>
                </a:cubicBezTo>
                <a:cubicBezTo>
                  <a:pt x="8463783" y="3695419"/>
                  <a:pt x="8467430" y="3669954"/>
                  <a:pt x="8456542" y="3673561"/>
                </a:cubicBezTo>
                <a:cubicBezTo>
                  <a:pt x="8442030" y="3666242"/>
                  <a:pt x="8423870" y="3684384"/>
                  <a:pt x="8423870" y="3684384"/>
                </a:cubicBezTo>
                <a:cubicBezTo>
                  <a:pt x="8431110" y="3706242"/>
                  <a:pt x="8478290" y="3702739"/>
                  <a:pt x="8471022" y="3717273"/>
                </a:cubicBezTo>
                <a:cubicBezTo>
                  <a:pt x="8467402" y="3706346"/>
                  <a:pt x="8423842" y="3720775"/>
                  <a:pt x="8420222" y="3709848"/>
                </a:cubicBezTo>
                <a:cubicBezTo>
                  <a:pt x="8405710" y="3702530"/>
                  <a:pt x="8434762" y="3680776"/>
                  <a:pt x="8409362" y="3677063"/>
                </a:cubicBezTo>
                <a:cubicBezTo>
                  <a:pt x="8387582" y="3684278"/>
                  <a:pt x="8398442" y="3717063"/>
                  <a:pt x="8398442" y="3717063"/>
                </a:cubicBezTo>
                <a:cubicBezTo>
                  <a:pt x="8398442" y="3717063"/>
                  <a:pt x="8318626" y="3694994"/>
                  <a:pt x="8318626" y="3694994"/>
                </a:cubicBezTo>
                <a:cubicBezTo>
                  <a:pt x="8275093" y="3673032"/>
                  <a:pt x="8220706" y="3618288"/>
                  <a:pt x="8217059" y="3643753"/>
                </a:cubicBezTo>
                <a:cubicBezTo>
                  <a:pt x="8198898" y="3661895"/>
                  <a:pt x="8202518" y="3672822"/>
                  <a:pt x="8180738" y="3680036"/>
                </a:cubicBezTo>
                <a:cubicBezTo>
                  <a:pt x="8148069" y="3690858"/>
                  <a:pt x="8108218" y="3607043"/>
                  <a:pt x="8079170" y="3628795"/>
                </a:cubicBezTo>
                <a:cubicBezTo>
                  <a:pt x="8068278" y="3632403"/>
                  <a:pt x="8097297" y="3647042"/>
                  <a:pt x="8086409" y="3650649"/>
                </a:cubicBezTo>
                <a:cubicBezTo>
                  <a:pt x="8050122" y="3650543"/>
                  <a:pt x="7959475" y="3559303"/>
                  <a:pt x="7937695" y="3566518"/>
                </a:cubicBezTo>
                <a:cubicBezTo>
                  <a:pt x="7926802" y="3570126"/>
                  <a:pt x="7988462" y="3610334"/>
                  <a:pt x="7977574" y="3613941"/>
                </a:cubicBezTo>
                <a:cubicBezTo>
                  <a:pt x="7963060" y="3606618"/>
                  <a:pt x="7948553" y="3599297"/>
                  <a:pt x="7970301" y="3628476"/>
                </a:cubicBezTo>
                <a:cubicBezTo>
                  <a:pt x="7944901" y="3624764"/>
                  <a:pt x="7937633" y="3639297"/>
                  <a:pt x="7912233" y="3635585"/>
                </a:cubicBezTo>
                <a:cubicBezTo>
                  <a:pt x="7901345" y="3639192"/>
                  <a:pt x="7817933" y="3569806"/>
                  <a:pt x="7810665" y="3584340"/>
                </a:cubicBezTo>
                <a:cubicBezTo>
                  <a:pt x="7781616" y="3606088"/>
                  <a:pt x="7865086" y="3602695"/>
                  <a:pt x="7832412" y="3613518"/>
                </a:cubicBezTo>
                <a:cubicBezTo>
                  <a:pt x="7814257" y="3631658"/>
                  <a:pt x="7803396" y="3598873"/>
                  <a:pt x="7759836" y="3613302"/>
                </a:cubicBezTo>
                <a:cubicBezTo>
                  <a:pt x="7734436" y="3609590"/>
                  <a:pt x="7752569" y="3627841"/>
                  <a:pt x="7716275" y="3627732"/>
                </a:cubicBezTo>
                <a:cubicBezTo>
                  <a:pt x="7669100" y="3631233"/>
                  <a:pt x="7625601" y="3572883"/>
                  <a:pt x="7578420" y="3576386"/>
                </a:cubicBezTo>
                <a:cubicBezTo>
                  <a:pt x="7582012" y="3623704"/>
                  <a:pt x="7491332" y="3568852"/>
                  <a:pt x="7484063" y="3583385"/>
                </a:cubicBezTo>
                <a:cubicBezTo>
                  <a:pt x="7484063" y="3583385"/>
                  <a:pt x="7513084" y="3598028"/>
                  <a:pt x="7502192" y="3601637"/>
                </a:cubicBezTo>
                <a:cubicBezTo>
                  <a:pt x="7469523" y="3612458"/>
                  <a:pt x="7422376" y="3579568"/>
                  <a:pt x="7382464" y="3568537"/>
                </a:cubicBezTo>
                <a:cubicBezTo>
                  <a:pt x="7371576" y="3572144"/>
                  <a:pt x="7360684" y="3575752"/>
                  <a:pt x="7360684" y="3575752"/>
                </a:cubicBezTo>
                <a:cubicBezTo>
                  <a:pt x="7306268" y="3557395"/>
                  <a:pt x="7266388" y="3509971"/>
                  <a:pt x="7219240" y="3477081"/>
                </a:cubicBezTo>
                <a:cubicBezTo>
                  <a:pt x="6943614" y="3265214"/>
                  <a:pt x="6737043" y="2933455"/>
                  <a:pt x="6512311" y="2619838"/>
                </a:cubicBezTo>
                <a:cubicBezTo>
                  <a:pt x="6483319" y="2568808"/>
                  <a:pt x="6363715" y="2390149"/>
                  <a:pt x="6428967" y="2477676"/>
                </a:cubicBezTo>
                <a:cubicBezTo>
                  <a:pt x="6461600" y="2503243"/>
                  <a:pt x="6483353" y="2532420"/>
                  <a:pt x="6512340" y="2583452"/>
                </a:cubicBezTo>
                <a:cubicBezTo>
                  <a:pt x="6599338" y="2700152"/>
                  <a:pt x="6650077" y="2780361"/>
                  <a:pt x="6722564" y="2889744"/>
                </a:cubicBezTo>
                <a:cubicBezTo>
                  <a:pt x="6762443" y="2937167"/>
                  <a:pt x="6795051" y="2999131"/>
                  <a:pt x="6831309" y="3035623"/>
                </a:cubicBezTo>
                <a:cubicBezTo>
                  <a:pt x="6842202" y="3032014"/>
                  <a:pt x="6842202" y="3032014"/>
                  <a:pt x="6856711" y="3039340"/>
                </a:cubicBezTo>
                <a:cubicBezTo>
                  <a:pt x="6889350" y="3064905"/>
                  <a:pt x="6911068" y="3130470"/>
                  <a:pt x="6947328" y="3166967"/>
                </a:cubicBezTo>
                <a:cubicBezTo>
                  <a:pt x="6961835" y="3174287"/>
                  <a:pt x="6990856" y="3188931"/>
                  <a:pt x="6990856" y="3188931"/>
                </a:cubicBezTo>
                <a:cubicBezTo>
                  <a:pt x="6990856" y="3188931"/>
                  <a:pt x="6983616" y="3167072"/>
                  <a:pt x="6979996" y="3156146"/>
                </a:cubicBezTo>
                <a:cubicBezTo>
                  <a:pt x="6958250" y="3126972"/>
                  <a:pt x="6918370" y="3079548"/>
                  <a:pt x="6900237" y="3061298"/>
                </a:cubicBezTo>
                <a:cubicBezTo>
                  <a:pt x="6679126" y="2758613"/>
                  <a:pt x="6461662" y="2430463"/>
                  <a:pt x="6247790" y="2149631"/>
                </a:cubicBezTo>
                <a:cubicBezTo>
                  <a:pt x="6222423" y="2109526"/>
                  <a:pt x="6200672" y="2080354"/>
                  <a:pt x="6175304" y="2040249"/>
                </a:cubicBezTo>
                <a:cubicBezTo>
                  <a:pt x="6160825" y="1996537"/>
                  <a:pt x="6128185" y="1970967"/>
                  <a:pt x="6102817" y="1930862"/>
                </a:cubicBezTo>
                <a:cubicBezTo>
                  <a:pt x="6062937" y="1883438"/>
                  <a:pt x="6012166" y="1839623"/>
                  <a:pt x="5975912" y="1803129"/>
                </a:cubicBezTo>
                <a:cubicBezTo>
                  <a:pt x="5972291" y="1792197"/>
                  <a:pt x="5979560" y="1777664"/>
                  <a:pt x="5965052" y="1770344"/>
                </a:cubicBezTo>
                <a:cubicBezTo>
                  <a:pt x="5943299" y="1741167"/>
                  <a:pt x="5910661" y="1715602"/>
                  <a:pt x="5888913" y="1686423"/>
                </a:cubicBezTo>
                <a:cubicBezTo>
                  <a:pt x="5870781" y="1668178"/>
                  <a:pt x="5859921" y="1635393"/>
                  <a:pt x="5841794" y="1617146"/>
                </a:cubicBezTo>
                <a:cubicBezTo>
                  <a:pt x="5783787" y="1551471"/>
                  <a:pt x="5704000" y="1493015"/>
                  <a:pt x="5660501" y="1434665"/>
                </a:cubicBezTo>
                <a:cubicBezTo>
                  <a:pt x="5624241" y="1398168"/>
                  <a:pt x="5624269" y="1361776"/>
                  <a:pt x="5591633" y="1336204"/>
                </a:cubicBezTo>
                <a:cubicBezTo>
                  <a:pt x="5526383" y="1248682"/>
                  <a:pt x="5435707" y="1193828"/>
                  <a:pt x="5370455" y="1106301"/>
                </a:cubicBezTo>
                <a:cubicBezTo>
                  <a:pt x="5370455" y="1106301"/>
                  <a:pt x="5366836" y="1095374"/>
                  <a:pt x="5366836" y="1095374"/>
                </a:cubicBezTo>
                <a:cubicBezTo>
                  <a:pt x="5355948" y="1098981"/>
                  <a:pt x="5363216" y="1084447"/>
                  <a:pt x="5363216" y="1084447"/>
                </a:cubicBezTo>
                <a:cubicBezTo>
                  <a:pt x="5392235" y="1099086"/>
                  <a:pt x="5432115" y="1146509"/>
                  <a:pt x="5468375" y="1183007"/>
                </a:cubicBezTo>
                <a:cubicBezTo>
                  <a:pt x="5515523" y="1215897"/>
                  <a:pt x="5540895" y="1256000"/>
                  <a:pt x="5573534" y="1281566"/>
                </a:cubicBezTo>
                <a:cubicBezTo>
                  <a:pt x="5562676" y="1248785"/>
                  <a:pt x="5548163" y="1241467"/>
                  <a:pt x="5511903" y="1204970"/>
                </a:cubicBezTo>
                <a:cubicBezTo>
                  <a:pt x="5510093" y="1199505"/>
                  <a:pt x="5493784" y="1177623"/>
                  <a:pt x="5480643" y="1160752"/>
                </a:cubicBezTo>
                <a:lnTo>
                  <a:pt x="5471460" y="1149300"/>
                </a:lnTo>
                <a:lnTo>
                  <a:pt x="5638843" y="1296315"/>
                </a:lnTo>
                <a:cubicBezTo>
                  <a:pt x="5635223" y="1285388"/>
                  <a:pt x="5635223" y="1285388"/>
                  <a:pt x="5631604" y="1274461"/>
                </a:cubicBezTo>
                <a:cubicBezTo>
                  <a:pt x="5588103" y="1216106"/>
                  <a:pt x="5511936" y="1168577"/>
                  <a:pt x="5464817" y="1099300"/>
                </a:cubicBezTo>
                <a:cubicBezTo>
                  <a:pt x="5653384" y="1267246"/>
                  <a:pt x="5798417" y="1413231"/>
                  <a:pt x="5968823" y="1599319"/>
                </a:cubicBezTo>
                <a:cubicBezTo>
                  <a:pt x="5983330" y="1606639"/>
                  <a:pt x="6041338" y="1672315"/>
                  <a:pt x="6041338" y="1672315"/>
                </a:cubicBezTo>
                <a:cubicBezTo>
                  <a:pt x="6063118" y="1665100"/>
                  <a:pt x="5976091" y="1584786"/>
                  <a:pt x="5986984" y="1581178"/>
                </a:cubicBezTo>
                <a:cubicBezTo>
                  <a:pt x="5827466" y="1391483"/>
                  <a:pt x="5675159" y="1260033"/>
                  <a:pt x="5504724" y="1110332"/>
                </a:cubicBezTo>
                <a:cubicBezTo>
                  <a:pt x="5501105" y="1099405"/>
                  <a:pt x="5421317" y="1040945"/>
                  <a:pt x="5417697" y="1030018"/>
                </a:cubicBezTo>
                <a:cubicBezTo>
                  <a:pt x="5421346" y="1004558"/>
                  <a:pt x="5457606" y="1041055"/>
                  <a:pt x="5457606" y="1041055"/>
                </a:cubicBezTo>
                <a:cubicBezTo>
                  <a:pt x="5573652" y="1136008"/>
                  <a:pt x="5642524" y="1234461"/>
                  <a:pt x="5751326" y="1307562"/>
                </a:cubicBezTo>
                <a:cubicBezTo>
                  <a:pt x="5729578" y="1278384"/>
                  <a:pt x="5704179" y="1274672"/>
                  <a:pt x="5693319" y="1241887"/>
                </a:cubicBezTo>
                <a:cubicBezTo>
                  <a:pt x="5704211" y="1238279"/>
                  <a:pt x="5707832" y="1249210"/>
                  <a:pt x="5707832" y="1249210"/>
                </a:cubicBezTo>
                <a:cubicBezTo>
                  <a:pt x="5773107" y="1300347"/>
                  <a:pt x="5682460" y="1209107"/>
                  <a:pt x="5693353" y="1205498"/>
                </a:cubicBezTo>
                <a:cubicBezTo>
                  <a:pt x="5693353" y="1205498"/>
                  <a:pt x="5707860" y="1212819"/>
                  <a:pt x="5707860" y="1212819"/>
                </a:cubicBezTo>
                <a:cubicBezTo>
                  <a:pt x="5747767" y="1223851"/>
                  <a:pt x="5776759" y="1274881"/>
                  <a:pt x="5809399" y="1300451"/>
                </a:cubicBezTo>
                <a:cubicBezTo>
                  <a:pt x="5896426" y="1380765"/>
                  <a:pt x="5950813" y="1435509"/>
                  <a:pt x="6023333" y="1508503"/>
                </a:cubicBezTo>
                <a:cubicBezTo>
                  <a:pt x="6063208" y="1555928"/>
                  <a:pt x="6092199" y="1606959"/>
                  <a:pt x="6142999" y="1614382"/>
                </a:cubicBezTo>
                <a:cubicBezTo>
                  <a:pt x="6037840" y="1515823"/>
                  <a:pt x="5950842" y="1399123"/>
                  <a:pt x="5845687" y="1300557"/>
                </a:cubicBezTo>
                <a:cubicBezTo>
                  <a:pt x="5823936" y="1271385"/>
                  <a:pt x="5791300" y="1245813"/>
                  <a:pt x="5773168" y="1227568"/>
                </a:cubicBezTo>
                <a:cubicBezTo>
                  <a:pt x="5740528" y="1201997"/>
                  <a:pt x="5726049" y="1158286"/>
                  <a:pt x="5693409" y="1132720"/>
                </a:cubicBezTo>
                <a:cubicBezTo>
                  <a:pt x="5653535" y="1085295"/>
                  <a:pt x="5591873" y="1045081"/>
                  <a:pt x="5537487" y="990337"/>
                </a:cubicBezTo>
                <a:cubicBezTo>
                  <a:pt x="5519355" y="972092"/>
                  <a:pt x="5512115" y="950234"/>
                  <a:pt x="5493988" y="931987"/>
                </a:cubicBezTo>
                <a:cubicBezTo>
                  <a:pt x="5370701" y="815176"/>
                  <a:pt x="5221986" y="731045"/>
                  <a:pt x="5098699" y="614233"/>
                </a:cubicBezTo>
                <a:cubicBezTo>
                  <a:pt x="5345328" y="775073"/>
                  <a:pt x="5566535" y="968589"/>
                  <a:pt x="5798630" y="1158499"/>
                </a:cubicBezTo>
                <a:cubicBezTo>
                  <a:pt x="5700743" y="1045400"/>
                  <a:pt x="5577423" y="964983"/>
                  <a:pt x="5472269" y="866422"/>
                </a:cubicBezTo>
                <a:cubicBezTo>
                  <a:pt x="5787798" y="1089323"/>
                  <a:pt x="6059744" y="1363048"/>
                  <a:pt x="6328035" y="1662231"/>
                </a:cubicBezTo>
                <a:cubicBezTo>
                  <a:pt x="6603596" y="1946885"/>
                  <a:pt x="6864615" y="2260602"/>
                  <a:pt x="7100212" y="2607002"/>
                </a:cubicBezTo>
                <a:cubicBezTo>
                  <a:pt x="7103831" y="2617929"/>
                  <a:pt x="7107451" y="2628855"/>
                  <a:pt x="7118338" y="2625249"/>
                </a:cubicBezTo>
                <a:cubicBezTo>
                  <a:pt x="7121958" y="2636176"/>
                  <a:pt x="7179936" y="2738238"/>
                  <a:pt x="7190824" y="2734631"/>
                </a:cubicBezTo>
                <a:cubicBezTo>
                  <a:pt x="7201717" y="2731023"/>
                  <a:pt x="7179966" y="2701851"/>
                  <a:pt x="7176344" y="2690920"/>
                </a:cubicBezTo>
                <a:cubicBezTo>
                  <a:pt x="7136465" y="2643496"/>
                  <a:pt x="7111127" y="2567004"/>
                  <a:pt x="7093000" y="2548757"/>
                </a:cubicBezTo>
                <a:cubicBezTo>
                  <a:pt x="7056773" y="2475867"/>
                  <a:pt x="6998762" y="2410198"/>
                  <a:pt x="6951642" y="2340916"/>
                </a:cubicBezTo>
                <a:cubicBezTo>
                  <a:pt x="6697890" y="2012660"/>
                  <a:pt x="6436871" y="1698938"/>
                  <a:pt x="6164931" y="1425216"/>
                </a:cubicBezTo>
                <a:cubicBezTo>
                  <a:pt x="6038024" y="1297479"/>
                  <a:pt x="5914738" y="1180672"/>
                  <a:pt x="5791451" y="1063861"/>
                </a:cubicBezTo>
                <a:cubicBezTo>
                  <a:pt x="5729819" y="987261"/>
                  <a:pt x="5628252" y="936020"/>
                  <a:pt x="5555737" y="863024"/>
                </a:cubicBezTo>
                <a:cubicBezTo>
                  <a:pt x="5581137" y="866736"/>
                  <a:pt x="5588378" y="888595"/>
                  <a:pt x="5610153" y="881381"/>
                </a:cubicBezTo>
                <a:cubicBezTo>
                  <a:pt x="5512238" y="804674"/>
                  <a:pt x="5428830" y="735287"/>
                  <a:pt x="5330911" y="658581"/>
                </a:cubicBezTo>
                <a:cubicBezTo>
                  <a:pt x="5312784" y="640334"/>
                  <a:pt x="5189463" y="559911"/>
                  <a:pt x="5247503" y="589193"/>
                </a:cubicBezTo>
                <a:cubicBezTo>
                  <a:pt x="5352691" y="651366"/>
                  <a:pt x="5450611" y="728072"/>
                  <a:pt x="5534019" y="797459"/>
                </a:cubicBezTo>
                <a:cubicBezTo>
                  <a:pt x="5563038" y="812098"/>
                  <a:pt x="5621046" y="877773"/>
                  <a:pt x="5642826" y="870559"/>
                </a:cubicBezTo>
                <a:cubicBezTo>
                  <a:pt x="5657333" y="877878"/>
                  <a:pt x="5653714" y="866952"/>
                  <a:pt x="5664606" y="863344"/>
                </a:cubicBezTo>
                <a:cubicBezTo>
                  <a:pt x="5697241" y="888911"/>
                  <a:pt x="5722613" y="929014"/>
                  <a:pt x="5769761" y="961904"/>
                </a:cubicBezTo>
                <a:cubicBezTo>
                  <a:pt x="5784272" y="969223"/>
                  <a:pt x="5820528" y="1005722"/>
                  <a:pt x="5838661" y="1023972"/>
                </a:cubicBezTo>
                <a:cubicBezTo>
                  <a:pt x="5889428" y="1067789"/>
                  <a:pt x="5860441" y="1016757"/>
                  <a:pt x="5831420" y="1002113"/>
                </a:cubicBezTo>
                <a:lnTo>
                  <a:pt x="5702704" y="872553"/>
                </a:lnTo>
                <a:lnTo>
                  <a:pt x="6038143" y="1151920"/>
                </a:lnTo>
                <a:cubicBezTo>
                  <a:pt x="6070781" y="1177485"/>
                  <a:pt x="6085295" y="1184809"/>
                  <a:pt x="6117929" y="1210376"/>
                </a:cubicBezTo>
                <a:cubicBezTo>
                  <a:pt x="6201342" y="1279762"/>
                  <a:pt x="6288335" y="1396464"/>
                  <a:pt x="6386254" y="1473170"/>
                </a:cubicBezTo>
                <a:cubicBezTo>
                  <a:pt x="6408002" y="1502348"/>
                  <a:pt x="6386254" y="1473170"/>
                  <a:pt x="6415276" y="1487813"/>
                </a:cubicBezTo>
                <a:cubicBezTo>
                  <a:pt x="6458802" y="1509772"/>
                  <a:pt x="6524049" y="1597301"/>
                  <a:pt x="6563928" y="1644724"/>
                </a:cubicBezTo>
                <a:cubicBezTo>
                  <a:pt x="6632829" y="1706792"/>
                  <a:pt x="6520430" y="1586374"/>
                  <a:pt x="6498682" y="1557195"/>
                </a:cubicBezTo>
                <a:cubicBezTo>
                  <a:pt x="6400796" y="1444102"/>
                  <a:pt x="6270236" y="1341826"/>
                  <a:pt x="6190482" y="1246976"/>
                </a:cubicBezTo>
                <a:cubicBezTo>
                  <a:pt x="6154222" y="1210479"/>
                  <a:pt x="6128851" y="1170381"/>
                  <a:pt x="6092591" y="1133884"/>
                </a:cubicBezTo>
                <a:cubicBezTo>
                  <a:pt x="6078084" y="1126564"/>
                  <a:pt x="6049063" y="1111920"/>
                  <a:pt x="6030936" y="1093673"/>
                </a:cubicBezTo>
                <a:cubicBezTo>
                  <a:pt x="5976544" y="1038931"/>
                  <a:pt x="5929397" y="1006041"/>
                  <a:pt x="5875008" y="951292"/>
                </a:cubicBezTo>
                <a:cubicBezTo>
                  <a:pt x="5842370" y="925727"/>
                  <a:pt x="5795222" y="892837"/>
                  <a:pt x="5762582" y="867266"/>
                </a:cubicBezTo>
                <a:cubicBezTo>
                  <a:pt x="5758962" y="856340"/>
                  <a:pt x="5766230" y="841806"/>
                  <a:pt x="5762611" y="830879"/>
                </a:cubicBezTo>
                <a:cubicBezTo>
                  <a:pt x="5740863" y="801701"/>
                  <a:pt x="5650184" y="746853"/>
                  <a:pt x="5617548" y="721282"/>
                </a:cubicBezTo>
                <a:cubicBezTo>
                  <a:pt x="5559508" y="691999"/>
                  <a:pt x="5501468" y="662717"/>
                  <a:pt x="5465207" y="626220"/>
                </a:cubicBezTo>
                <a:cubicBezTo>
                  <a:pt x="5450700" y="618900"/>
                  <a:pt x="5457968" y="604367"/>
                  <a:pt x="5457968" y="604367"/>
                </a:cubicBezTo>
                <a:cubicBezTo>
                  <a:pt x="5450728" y="582509"/>
                  <a:pt x="5410821" y="571476"/>
                  <a:pt x="5396314" y="564156"/>
                </a:cubicBezTo>
                <a:cubicBezTo>
                  <a:pt x="5334654" y="523947"/>
                  <a:pt x="5283886" y="480130"/>
                  <a:pt x="5222227" y="439921"/>
                </a:cubicBezTo>
                <a:cubicBezTo>
                  <a:pt x="5189586" y="414351"/>
                  <a:pt x="5146058" y="392388"/>
                  <a:pt x="5106151" y="381355"/>
                </a:cubicBezTo>
                <a:cubicBezTo>
                  <a:pt x="5091639" y="374037"/>
                  <a:pt x="5073510" y="355785"/>
                  <a:pt x="5062618" y="359393"/>
                </a:cubicBezTo>
                <a:cubicBezTo>
                  <a:pt x="5048111" y="352073"/>
                  <a:pt x="5015443" y="362895"/>
                  <a:pt x="5000931" y="355576"/>
                </a:cubicBezTo>
                <a:cubicBezTo>
                  <a:pt x="4997311" y="344649"/>
                  <a:pt x="5004584" y="330115"/>
                  <a:pt x="5004584" y="330115"/>
                </a:cubicBezTo>
                <a:cubicBezTo>
                  <a:pt x="4935656" y="304439"/>
                  <a:pt x="4841267" y="347831"/>
                  <a:pt x="4761418" y="362156"/>
                </a:cubicBezTo>
                <a:cubicBezTo>
                  <a:pt x="4656168" y="372763"/>
                  <a:pt x="4565400" y="427087"/>
                  <a:pt x="4507302" y="470583"/>
                </a:cubicBezTo>
                <a:cubicBezTo>
                  <a:pt x="4478249" y="492333"/>
                  <a:pt x="4452822" y="525013"/>
                  <a:pt x="4423773" y="546761"/>
                </a:cubicBezTo>
                <a:cubicBezTo>
                  <a:pt x="4412880" y="550369"/>
                  <a:pt x="4398373" y="543049"/>
                  <a:pt x="4391105" y="557582"/>
                </a:cubicBezTo>
                <a:cubicBezTo>
                  <a:pt x="4343895" y="597472"/>
                  <a:pt x="4300302" y="648294"/>
                  <a:pt x="4256714" y="699116"/>
                </a:cubicBezTo>
                <a:cubicBezTo>
                  <a:pt x="4238553" y="717257"/>
                  <a:pt x="4224016" y="746324"/>
                  <a:pt x="4209477" y="775397"/>
                </a:cubicBezTo>
                <a:cubicBezTo>
                  <a:pt x="4100484" y="920637"/>
                  <a:pt x="4027787" y="1065992"/>
                  <a:pt x="3969595" y="1218661"/>
                </a:cubicBezTo>
                <a:cubicBezTo>
                  <a:pt x="3944138" y="1287728"/>
                  <a:pt x="3911405" y="1371335"/>
                  <a:pt x="3896836" y="1436795"/>
                </a:cubicBezTo>
                <a:cubicBezTo>
                  <a:pt x="3885914" y="1476790"/>
                  <a:pt x="3864107" y="1520396"/>
                  <a:pt x="3849565" y="1549465"/>
                </a:cubicBezTo>
                <a:cubicBezTo>
                  <a:pt x="3831438" y="1531218"/>
                  <a:pt x="3813216" y="1622139"/>
                  <a:pt x="3802296" y="1662139"/>
                </a:cubicBezTo>
                <a:cubicBezTo>
                  <a:pt x="3696805" y="1963870"/>
                  <a:pt x="3623985" y="2254784"/>
                  <a:pt x="3511255" y="2534661"/>
                </a:cubicBezTo>
                <a:cubicBezTo>
                  <a:pt x="3394874" y="2840005"/>
                  <a:pt x="3256653" y="3225336"/>
                  <a:pt x="3093124" y="3497790"/>
                </a:cubicBezTo>
                <a:cubicBezTo>
                  <a:pt x="3093124" y="3497790"/>
                  <a:pt x="3089505" y="3486863"/>
                  <a:pt x="3089505" y="3486863"/>
                </a:cubicBezTo>
                <a:cubicBezTo>
                  <a:pt x="3045916" y="3537684"/>
                  <a:pt x="3031347" y="3603144"/>
                  <a:pt x="2987757" y="3653960"/>
                </a:cubicBezTo>
                <a:cubicBezTo>
                  <a:pt x="3053188" y="3523144"/>
                  <a:pt x="3082266" y="3465010"/>
                  <a:pt x="3144047" y="3359654"/>
                </a:cubicBezTo>
                <a:cubicBezTo>
                  <a:pt x="3162236" y="3305121"/>
                  <a:pt x="3198615" y="3196059"/>
                  <a:pt x="3151377" y="3272340"/>
                </a:cubicBezTo>
                <a:cubicBezTo>
                  <a:pt x="3129568" y="3315942"/>
                  <a:pt x="3104106" y="3385010"/>
                  <a:pt x="3096839" y="3399548"/>
                </a:cubicBezTo>
                <a:cubicBezTo>
                  <a:pt x="2867879" y="3802813"/>
                  <a:pt x="2602630" y="4205971"/>
                  <a:pt x="2257623" y="4514288"/>
                </a:cubicBezTo>
                <a:cubicBezTo>
                  <a:pt x="2232194" y="4546963"/>
                  <a:pt x="2195874" y="4583250"/>
                  <a:pt x="2174094" y="4590465"/>
                </a:cubicBezTo>
                <a:cubicBezTo>
                  <a:pt x="2174094" y="4590465"/>
                  <a:pt x="2148698" y="4586747"/>
                  <a:pt x="2159585" y="4583140"/>
                </a:cubicBezTo>
                <a:cubicBezTo>
                  <a:pt x="2108758" y="4612108"/>
                  <a:pt x="2065168" y="4662924"/>
                  <a:pt x="2014339" y="4691887"/>
                </a:cubicBezTo>
                <a:cubicBezTo>
                  <a:pt x="1858200" y="4804242"/>
                  <a:pt x="1694822" y="4894744"/>
                  <a:pt x="1473375" y="4992350"/>
                </a:cubicBezTo>
                <a:cubicBezTo>
                  <a:pt x="1433440" y="5017710"/>
                  <a:pt x="1230153" y="5097175"/>
                  <a:pt x="1244688" y="5068103"/>
                </a:cubicBezTo>
                <a:cubicBezTo>
                  <a:pt x="1251961" y="5053568"/>
                  <a:pt x="1382638" y="5010281"/>
                  <a:pt x="1306409" y="5035532"/>
                </a:cubicBezTo>
                <a:cubicBezTo>
                  <a:pt x="1215674" y="5053463"/>
                  <a:pt x="1161225" y="5071499"/>
                  <a:pt x="1074103" y="5100358"/>
                </a:cubicBezTo>
                <a:cubicBezTo>
                  <a:pt x="954319" y="5140037"/>
                  <a:pt x="820017" y="5172399"/>
                  <a:pt x="703880" y="5186613"/>
                </a:cubicBezTo>
                <a:cubicBezTo>
                  <a:pt x="682099" y="5193828"/>
                  <a:pt x="522402" y="5222476"/>
                  <a:pt x="518783" y="5211550"/>
                </a:cubicBezTo>
                <a:cubicBezTo>
                  <a:pt x="504276" y="5204230"/>
                  <a:pt x="580505" y="5178979"/>
                  <a:pt x="591392" y="5175372"/>
                </a:cubicBezTo>
                <a:cubicBezTo>
                  <a:pt x="682133" y="5157440"/>
                  <a:pt x="823669" y="5146933"/>
                  <a:pt x="947080" y="5118184"/>
                </a:cubicBezTo>
                <a:cubicBezTo>
                  <a:pt x="979748" y="5107362"/>
                  <a:pt x="1008795" y="5085609"/>
                  <a:pt x="1019682" y="5082003"/>
                </a:cubicBezTo>
                <a:cubicBezTo>
                  <a:pt x="1074136" y="5063965"/>
                  <a:pt x="1208434" y="5031609"/>
                  <a:pt x="1273771" y="5009967"/>
                </a:cubicBezTo>
                <a:cubicBezTo>
                  <a:pt x="1335490" y="4977391"/>
                  <a:pt x="1273803" y="4973574"/>
                  <a:pt x="1255642" y="4991715"/>
                </a:cubicBezTo>
                <a:cubicBezTo>
                  <a:pt x="1262910" y="4977182"/>
                  <a:pt x="1288311" y="4980894"/>
                  <a:pt x="1310091" y="4973679"/>
                </a:cubicBezTo>
                <a:cubicBezTo>
                  <a:pt x="1339139" y="4951931"/>
                  <a:pt x="1400861" y="4919360"/>
                  <a:pt x="1440797" y="4894005"/>
                </a:cubicBezTo>
                <a:cubicBezTo>
                  <a:pt x="1469849" y="4872250"/>
                  <a:pt x="1506138" y="4872361"/>
                  <a:pt x="1513405" y="4857823"/>
                </a:cubicBezTo>
                <a:cubicBezTo>
                  <a:pt x="1509785" y="4846896"/>
                  <a:pt x="1466230" y="4861324"/>
                  <a:pt x="1466230" y="4861324"/>
                </a:cubicBezTo>
                <a:cubicBezTo>
                  <a:pt x="1455337" y="4864932"/>
                  <a:pt x="1473498" y="4846790"/>
                  <a:pt x="1473498" y="4846790"/>
                </a:cubicBezTo>
                <a:cubicBezTo>
                  <a:pt x="1455371" y="4828544"/>
                  <a:pt x="1371870" y="4868330"/>
                  <a:pt x="1317421" y="4886366"/>
                </a:cubicBezTo>
                <a:cubicBezTo>
                  <a:pt x="1299260" y="4904507"/>
                  <a:pt x="1233924" y="4926150"/>
                  <a:pt x="1186743" y="4929653"/>
                </a:cubicBezTo>
                <a:cubicBezTo>
                  <a:pt x="1154076" y="4940474"/>
                  <a:pt x="1183124" y="4918726"/>
                  <a:pt x="1168615" y="4911401"/>
                </a:cubicBezTo>
                <a:cubicBezTo>
                  <a:pt x="1143215" y="4907689"/>
                  <a:pt x="1154076" y="4940474"/>
                  <a:pt x="1128675" y="4936762"/>
                </a:cubicBezTo>
                <a:cubicBezTo>
                  <a:pt x="1128675" y="4936762"/>
                  <a:pt x="1121435" y="4914904"/>
                  <a:pt x="1110547" y="4918510"/>
                </a:cubicBezTo>
                <a:cubicBezTo>
                  <a:pt x="1052475" y="4925622"/>
                  <a:pt x="1023426" y="4947370"/>
                  <a:pt x="990757" y="4958191"/>
                </a:cubicBezTo>
                <a:lnTo>
                  <a:pt x="968977" y="4965406"/>
                </a:lnTo>
                <a:cubicBezTo>
                  <a:pt x="1019806" y="4936443"/>
                  <a:pt x="1096035" y="4911192"/>
                  <a:pt x="1161376" y="4889548"/>
                </a:cubicBezTo>
                <a:cubicBezTo>
                  <a:pt x="1183152" y="4882334"/>
                  <a:pt x="1277541" y="4838942"/>
                  <a:pt x="1219473" y="4846051"/>
                </a:cubicBezTo>
                <a:cubicBezTo>
                  <a:pt x="1132357" y="4874909"/>
                  <a:pt x="1005299" y="4929123"/>
                  <a:pt x="929070" y="4954374"/>
                </a:cubicBezTo>
                <a:cubicBezTo>
                  <a:pt x="856461" y="4990551"/>
                  <a:pt x="787500" y="5001269"/>
                  <a:pt x="718545" y="5011985"/>
                </a:cubicBezTo>
                <a:cubicBezTo>
                  <a:pt x="591514" y="5029807"/>
                  <a:pt x="435437" y="5069382"/>
                  <a:pt x="319301" y="5083601"/>
                </a:cubicBezTo>
                <a:cubicBezTo>
                  <a:pt x="308413" y="5087208"/>
                  <a:pt x="203163" y="5097815"/>
                  <a:pt x="203163" y="5097815"/>
                </a:cubicBezTo>
                <a:cubicBezTo>
                  <a:pt x="199544" y="5086889"/>
                  <a:pt x="224944" y="5090601"/>
                  <a:pt x="235832" y="5086994"/>
                </a:cubicBezTo>
                <a:cubicBezTo>
                  <a:pt x="283012" y="5083491"/>
                  <a:pt x="326568" y="5069063"/>
                  <a:pt x="362862" y="5069172"/>
                </a:cubicBezTo>
                <a:cubicBezTo>
                  <a:pt x="428198" y="5047529"/>
                  <a:pt x="486266" y="5040420"/>
                  <a:pt x="540715" y="5022383"/>
                </a:cubicBezTo>
                <a:cubicBezTo>
                  <a:pt x="566114" y="5026095"/>
                  <a:pt x="595163" y="5004347"/>
                  <a:pt x="627836" y="4993524"/>
                </a:cubicBezTo>
                <a:cubicBezTo>
                  <a:pt x="682284" y="4975488"/>
                  <a:pt x="729465" y="4971985"/>
                  <a:pt x="791181" y="4939416"/>
                </a:cubicBezTo>
                <a:cubicBezTo>
                  <a:pt x="845630" y="4921380"/>
                  <a:pt x="918239" y="4885202"/>
                  <a:pt x="820230" y="4917668"/>
                </a:cubicBezTo>
                <a:cubicBezTo>
                  <a:pt x="729492" y="4935594"/>
                  <a:pt x="722226" y="4950132"/>
                  <a:pt x="631483" y="4968059"/>
                </a:cubicBezTo>
                <a:cubicBezTo>
                  <a:pt x="475406" y="5007635"/>
                  <a:pt x="301201" y="5028958"/>
                  <a:pt x="170552" y="5035858"/>
                </a:cubicBezTo>
                <a:cubicBezTo>
                  <a:pt x="148772" y="5043073"/>
                  <a:pt x="87083" y="5039251"/>
                  <a:pt x="156045" y="5028538"/>
                </a:cubicBezTo>
                <a:cubicBezTo>
                  <a:pt x="257674" y="5006999"/>
                  <a:pt x="362917" y="4996389"/>
                  <a:pt x="453658" y="4978456"/>
                </a:cubicBezTo>
                <a:cubicBezTo>
                  <a:pt x="453658" y="4978456"/>
                  <a:pt x="522616" y="4967745"/>
                  <a:pt x="518994" y="4956813"/>
                </a:cubicBezTo>
                <a:cubicBezTo>
                  <a:pt x="526268" y="4942278"/>
                  <a:pt x="446419" y="4956603"/>
                  <a:pt x="435526" y="4960211"/>
                </a:cubicBezTo>
                <a:cubicBezTo>
                  <a:pt x="341171" y="4967215"/>
                  <a:pt x="486360" y="4931246"/>
                  <a:pt x="508136" y="4924033"/>
                </a:cubicBezTo>
                <a:cubicBezTo>
                  <a:pt x="519029" y="4920425"/>
                  <a:pt x="627925" y="4884353"/>
                  <a:pt x="624306" y="4873426"/>
                </a:cubicBezTo>
                <a:cubicBezTo>
                  <a:pt x="620685" y="4862494"/>
                  <a:pt x="511788" y="4898567"/>
                  <a:pt x="500895" y="4902175"/>
                </a:cubicBezTo>
                <a:cubicBezTo>
                  <a:pt x="544456" y="4887745"/>
                  <a:pt x="450068" y="4931143"/>
                  <a:pt x="464608" y="4902069"/>
                </a:cubicBezTo>
                <a:cubicBezTo>
                  <a:pt x="464608" y="4902069"/>
                  <a:pt x="551724" y="4873212"/>
                  <a:pt x="573505" y="4865997"/>
                </a:cubicBezTo>
                <a:cubicBezTo>
                  <a:pt x="704182" y="4822710"/>
                  <a:pt x="765904" y="4790139"/>
                  <a:pt x="860293" y="4746746"/>
                </a:cubicBezTo>
                <a:cubicBezTo>
                  <a:pt x="951062" y="4692422"/>
                  <a:pt x="1110788" y="4627387"/>
                  <a:pt x="1190665" y="4576676"/>
                </a:cubicBezTo>
                <a:cubicBezTo>
                  <a:pt x="1223339" y="4565853"/>
                  <a:pt x="1248766" y="4533174"/>
                  <a:pt x="1277814" y="4511426"/>
                </a:cubicBezTo>
                <a:cubicBezTo>
                  <a:pt x="1295976" y="4493284"/>
                  <a:pt x="1394012" y="4424427"/>
                  <a:pt x="1343185" y="4453395"/>
                </a:cubicBezTo>
                <a:cubicBezTo>
                  <a:pt x="1223366" y="4529462"/>
                  <a:pt x="1045447" y="4649032"/>
                  <a:pt x="929282" y="4699637"/>
                </a:cubicBezTo>
                <a:lnTo>
                  <a:pt x="874833" y="4717673"/>
                </a:lnTo>
                <a:cubicBezTo>
                  <a:pt x="845814" y="4703035"/>
                  <a:pt x="820385" y="4735710"/>
                  <a:pt x="798604" y="4742924"/>
                </a:cubicBezTo>
                <a:cubicBezTo>
                  <a:pt x="736884" y="4775500"/>
                  <a:pt x="544485" y="4851358"/>
                  <a:pt x="428348" y="4865573"/>
                </a:cubicBezTo>
                <a:cubicBezTo>
                  <a:pt x="406567" y="4872787"/>
                  <a:pt x="413841" y="4858252"/>
                  <a:pt x="392060" y="4865467"/>
                </a:cubicBezTo>
                <a:cubicBezTo>
                  <a:pt x="344880" y="4868970"/>
                  <a:pt x="312212" y="4879791"/>
                  <a:pt x="290431" y="4887006"/>
                </a:cubicBezTo>
                <a:cubicBezTo>
                  <a:pt x="246876" y="4901434"/>
                  <a:pt x="148866" y="4933900"/>
                  <a:pt x="199695" y="4904937"/>
                </a:cubicBezTo>
                <a:cubicBezTo>
                  <a:pt x="232363" y="4894116"/>
                  <a:pt x="337641" y="4847117"/>
                  <a:pt x="283192" y="4865153"/>
                </a:cubicBezTo>
                <a:cubicBezTo>
                  <a:pt x="236016" y="4868649"/>
                  <a:pt x="123494" y="4893796"/>
                  <a:pt x="90826" y="4904618"/>
                </a:cubicBezTo>
                <a:cubicBezTo>
                  <a:pt x="10978" y="4918942"/>
                  <a:pt x="83587" y="4882764"/>
                  <a:pt x="116255" y="4871943"/>
                </a:cubicBezTo>
                <a:cubicBezTo>
                  <a:pt x="265064" y="4846901"/>
                  <a:pt x="395741" y="4803614"/>
                  <a:pt x="482858" y="4774756"/>
                </a:cubicBezTo>
                <a:cubicBezTo>
                  <a:pt x="620808" y="4716934"/>
                  <a:pt x="337673" y="4810723"/>
                  <a:pt x="323161" y="4803405"/>
                </a:cubicBezTo>
                <a:cubicBezTo>
                  <a:pt x="312273" y="4807011"/>
                  <a:pt x="421170" y="4770939"/>
                  <a:pt x="417551" y="4760012"/>
                </a:cubicBezTo>
                <a:cubicBezTo>
                  <a:pt x="424823" y="4745473"/>
                  <a:pt x="228804" y="4810404"/>
                  <a:pt x="228804" y="4810404"/>
                </a:cubicBezTo>
                <a:cubicBezTo>
                  <a:pt x="196136" y="4821225"/>
                  <a:pt x="203404" y="4806692"/>
                  <a:pt x="225184" y="4799477"/>
                </a:cubicBezTo>
                <a:lnTo>
                  <a:pt x="268745" y="4785048"/>
                </a:lnTo>
                <a:cubicBezTo>
                  <a:pt x="461112" y="4745583"/>
                  <a:pt x="613597" y="4658689"/>
                  <a:pt x="747928" y="4589940"/>
                </a:cubicBezTo>
                <a:lnTo>
                  <a:pt x="1085592" y="4360611"/>
                </a:lnTo>
                <a:lnTo>
                  <a:pt x="1132809" y="4329049"/>
                </a:lnTo>
                <a:lnTo>
                  <a:pt x="1134309" y="4327525"/>
                </a:lnTo>
                <a:lnTo>
                  <a:pt x="1270787" y="4234836"/>
                </a:lnTo>
                <a:cubicBezTo>
                  <a:pt x="1383365" y="4136910"/>
                  <a:pt x="1495977" y="4002596"/>
                  <a:pt x="1557754" y="3897242"/>
                </a:cubicBezTo>
                <a:lnTo>
                  <a:pt x="1398268" y="4059306"/>
                </a:lnTo>
                <a:lnTo>
                  <a:pt x="1386119" y="4072942"/>
                </a:lnTo>
                <a:lnTo>
                  <a:pt x="1387760" y="4069982"/>
                </a:lnTo>
                <a:lnTo>
                  <a:pt x="1134309" y="4327525"/>
                </a:lnTo>
                <a:lnTo>
                  <a:pt x="1085592" y="4360611"/>
                </a:lnTo>
                <a:lnTo>
                  <a:pt x="849595" y="4518367"/>
                </a:lnTo>
                <a:cubicBezTo>
                  <a:pt x="749748" y="4577206"/>
                  <a:pt x="646281" y="4629671"/>
                  <a:pt x="544641" y="4669405"/>
                </a:cubicBezTo>
                <a:cubicBezTo>
                  <a:pt x="493807" y="4698370"/>
                  <a:pt x="428471" y="4720013"/>
                  <a:pt x="363130" y="4741657"/>
                </a:cubicBezTo>
                <a:cubicBezTo>
                  <a:pt x="319574" y="4756085"/>
                  <a:pt x="352242" y="4745263"/>
                  <a:pt x="413964" y="4712693"/>
                </a:cubicBezTo>
                <a:cubicBezTo>
                  <a:pt x="639026" y="4626014"/>
                  <a:pt x="856852" y="4517477"/>
                  <a:pt x="1027531" y="4376048"/>
                </a:cubicBezTo>
                <a:cubicBezTo>
                  <a:pt x="1056580" y="4354300"/>
                  <a:pt x="1103760" y="4350798"/>
                  <a:pt x="1096521" y="4328944"/>
                </a:cubicBezTo>
                <a:cubicBezTo>
                  <a:pt x="1096521" y="4328944"/>
                  <a:pt x="1042073" y="4346980"/>
                  <a:pt x="1027531" y="4376048"/>
                </a:cubicBezTo>
                <a:cubicBezTo>
                  <a:pt x="900441" y="4466655"/>
                  <a:pt x="689858" y="4597045"/>
                  <a:pt x="497461" y="4672908"/>
                </a:cubicBezTo>
                <a:cubicBezTo>
                  <a:pt x="475681" y="4680123"/>
                  <a:pt x="399452" y="4705374"/>
                  <a:pt x="399452" y="4705374"/>
                </a:cubicBezTo>
                <a:cubicBezTo>
                  <a:pt x="384943" y="4698049"/>
                  <a:pt x="482947" y="4665585"/>
                  <a:pt x="482947" y="4665585"/>
                </a:cubicBezTo>
                <a:cubicBezTo>
                  <a:pt x="1063791" y="4412545"/>
                  <a:pt x="1437904" y="4009707"/>
                  <a:pt x="1714044" y="3602935"/>
                </a:cubicBezTo>
                <a:cubicBezTo>
                  <a:pt x="1728586" y="3573867"/>
                  <a:pt x="1754013" y="3541187"/>
                  <a:pt x="1772174" y="3523046"/>
                </a:cubicBezTo>
                <a:cubicBezTo>
                  <a:pt x="1779442" y="3508513"/>
                  <a:pt x="1772203" y="3486659"/>
                  <a:pt x="1779475" y="3472119"/>
                </a:cubicBezTo>
                <a:cubicBezTo>
                  <a:pt x="1783123" y="3446659"/>
                  <a:pt x="1804904" y="3439444"/>
                  <a:pt x="1812172" y="3424911"/>
                </a:cubicBezTo>
                <a:cubicBezTo>
                  <a:pt x="1819444" y="3410371"/>
                  <a:pt x="1823092" y="3384911"/>
                  <a:pt x="1830366" y="3370377"/>
                </a:cubicBezTo>
                <a:cubicBezTo>
                  <a:pt x="1881254" y="3268629"/>
                  <a:pt x="1946652" y="3174206"/>
                  <a:pt x="1986651" y="3076072"/>
                </a:cubicBezTo>
                <a:cubicBezTo>
                  <a:pt x="2037540" y="2974324"/>
                  <a:pt x="2088431" y="2872581"/>
                  <a:pt x="2124812" y="2763513"/>
                </a:cubicBezTo>
                <a:cubicBezTo>
                  <a:pt x="2212080" y="2552704"/>
                  <a:pt x="2270333" y="2327254"/>
                  <a:pt x="2372113" y="2123764"/>
                </a:cubicBezTo>
                <a:cubicBezTo>
                  <a:pt x="2375733" y="2134691"/>
                  <a:pt x="2379352" y="2145617"/>
                  <a:pt x="2379352" y="2145617"/>
                </a:cubicBezTo>
                <a:cubicBezTo>
                  <a:pt x="2390240" y="2142011"/>
                  <a:pt x="2401160" y="2102011"/>
                  <a:pt x="2383002" y="2120157"/>
                </a:cubicBezTo>
                <a:cubicBezTo>
                  <a:pt x="2379380" y="2109226"/>
                  <a:pt x="2386653" y="2094691"/>
                  <a:pt x="2386653" y="2094691"/>
                </a:cubicBezTo>
                <a:cubicBezTo>
                  <a:pt x="2401160" y="2102011"/>
                  <a:pt x="2397541" y="2091084"/>
                  <a:pt x="2397541" y="2091084"/>
                </a:cubicBezTo>
                <a:cubicBezTo>
                  <a:pt x="2404814" y="2076549"/>
                  <a:pt x="2415702" y="2072943"/>
                  <a:pt x="2408463" y="2051089"/>
                </a:cubicBezTo>
                <a:cubicBezTo>
                  <a:pt x="2422970" y="2058409"/>
                  <a:pt x="2419350" y="2047483"/>
                  <a:pt x="2419350" y="2047483"/>
                </a:cubicBezTo>
                <a:cubicBezTo>
                  <a:pt x="2430243" y="2043874"/>
                  <a:pt x="2415729" y="2036551"/>
                  <a:pt x="2415729" y="2036551"/>
                </a:cubicBezTo>
                <a:cubicBezTo>
                  <a:pt x="2433891" y="2018410"/>
                  <a:pt x="2430271" y="2007483"/>
                  <a:pt x="2441191" y="1967483"/>
                </a:cubicBezTo>
                <a:cubicBezTo>
                  <a:pt x="2452084" y="1963875"/>
                  <a:pt x="2466653" y="1898415"/>
                  <a:pt x="2477540" y="1894808"/>
                </a:cubicBezTo>
                <a:cubicBezTo>
                  <a:pt x="2499321" y="1887594"/>
                  <a:pt x="2481132" y="1942127"/>
                  <a:pt x="2473893" y="1920274"/>
                </a:cubicBezTo>
                <a:cubicBezTo>
                  <a:pt x="2473859" y="1956662"/>
                  <a:pt x="2492054" y="1902132"/>
                  <a:pt x="2484752" y="1953053"/>
                </a:cubicBezTo>
                <a:cubicBezTo>
                  <a:pt x="2488373" y="1963985"/>
                  <a:pt x="2448343" y="2098513"/>
                  <a:pt x="2473804" y="2029445"/>
                </a:cubicBezTo>
                <a:cubicBezTo>
                  <a:pt x="2510154" y="1956770"/>
                  <a:pt x="2510181" y="1920379"/>
                  <a:pt x="2539262" y="1862237"/>
                </a:cubicBezTo>
                <a:cubicBezTo>
                  <a:pt x="2550122" y="1895022"/>
                  <a:pt x="2510154" y="1956770"/>
                  <a:pt x="2499231" y="1996765"/>
                </a:cubicBezTo>
                <a:cubicBezTo>
                  <a:pt x="2491958" y="2011300"/>
                  <a:pt x="2488282" y="2073152"/>
                  <a:pt x="2510091" y="2029550"/>
                </a:cubicBezTo>
                <a:cubicBezTo>
                  <a:pt x="2528280" y="1975017"/>
                  <a:pt x="2539230" y="1898631"/>
                  <a:pt x="2564662" y="1865949"/>
                </a:cubicBezTo>
                <a:cubicBezTo>
                  <a:pt x="2564662" y="1865949"/>
                  <a:pt x="2579171" y="1873275"/>
                  <a:pt x="2579171" y="1873275"/>
                </a:cubicBezTo>
                <a:cubicBezTo>
                  <a:pt x="2597331" y="1855128"/>
                  <a:pt x="2622791" y="1786060"/>
                  <a:pt x="2633709" y="1746067"/>
                </a:cubicBezTo>
                <a:cubicBezTo>
                  <a:pt x="2666470" y="1626067"/>
                  <a:pt x="2702853" y="1517004"/>
                  <a:pt x="2728342" y="1411545"/>
                </a:cubicBezTo>
                <a:cubicBezTo>
                  <a:pt x="2735610" y="1397011"/>
                  <a:pt x="2750150" y="1367938"/>
                  <a:pt x="2753799" y="1342478"/>
                </a:cubicBezTo>
                <a:cubicBezTo>
                  <a:pt x="2761072" y="1327943"/>
                  <a:pt x="2757452" y="1317016"/>
                  <a:pt x="2750212" y="1295158"/>
                </a:cubicBezTo>
                <a:cubicBezTo>
                  <a:pt x="2761134" y="1255163"/>
                  <a:pt x="2793830" y="1207950"/>
                  <a:pt x="2812023" y="1153415"/>
                </a:cubicBezTo>
                <a:cubicBezTo>
                  <a:pt x="2852021" y="1055281"/>
                  <a:pt x="2877510" y="949821"/>
                  <a:pt x="2924752" y="873538"/>
                </a:cubicBezTo>
                <a:cubicBezTo>
                  <a:pt x="2928372" y="884465"/>
                  <a:pt x="2953801" y="851790"/>
                  <a:pt x="2953801" y="851790"/>
                </a:cubicBezTo>
                <a:cubicBezTo>
                  <a:pt x="2979231" y="819115"/>
                  <a:pt x="3004692" y="750047"/>
                  <a:pt x="3033773" y="691906"/>
                </a:cubicBezTo>
                <a:cubicBezTo>
                  <a:pt x="3059200" y="659227"/>
                  <a:pt x="3077361" y="641085"/>
                  <a:pt x="3102790" y="608410"/>
                </a:cubicBezTo>
                <a:cubicBezTo>
                  <a:pt x="3124598" y="564804"/>
                  <a:pt x="3193620" y="481306"/>
                  <a:pt x="3146379" y="557589"/>
                </a:cubicBezTo>
                <a:cubicBezTo>
                  <a:pt x="3120950" y="590264"/>
                  <a:pt x="3099142" y="633870"/>
                  <a:pt x="3073707" y="666547"/>
                </a:cubicBezTo>
                <a:cubicBezTo>
                  <a:pt x="3051899" y="710153"/>
                  <a:pt x="3022818" y="768294"/>
                  <a:pt x="2990123" y="815507"/>
                </a:cubicBezTo>
                <a:cubicBezTo>
                  <a:pt x="2961040" y="873644"/>
                  <a:pt x="2946471" y="939104"/>
                  <a:pt x="2924658" y="982712"/>
                </a:cubicBezTo>
                <a:cubicBezTo>
                  <a:pt x="2906502" y="1000852"/>
                  <a:pt x="2891962" y="1029925"/>
                  <a:pt x="2884689" y="1044459"/>
                </a:cubicBezTo>
                <a:cubicBezTo>
                  <a:pt x="2844720" y="1106207"/>
                  <a:pt x="2826503" y="1197127"/>
                  <a:pt x="2793768" y="1280730"/>
                </a:cubicBezTo>
                <a:cubicBezTo>
                  <a:pt x="2731901" y="1495256"/>
                  <a:pt x="2666410" y="1698852"/>
                  <a:pt x="2593649" y="1916981"/>
                </a:cubicBezTo>
                <a:cubicBezTo>
                  <a:pt x="2582728" y="1956981"/>
                  <a:pt x="2560891" y="2036974"/>
                  <a:pt x="2564511" y="2047901"/>
                </a:cubicBezTo>
                <a:cubicBezTo>
                  <a:pt x="2568132" y="2058832"/>
                  <a:pt x="2593589" y="1989766"/>
                  <a:pt x="2608129" y="1960693"/>
                </a:cubicBezTo>
                <a:cubicBezTo>
                  <a:pt x="2782758" y="1429902"/>
                  <a:pt x="2899320" y="906220"/>
                  <a:pt x="3222669" y="459558"/>
                </a:cubicBezTo>
                <a:cubicBezTo>
                  <a:pt x="3222669" y="459558"/>
                  <a:pt x="3211782" y="463165"/>
                  <a:pt x="3211782" y="463165"/>
                </a:cubicBezTo>
                <a:cubicBezTo>
                  <a:pt x="3288067" y="365135"/>
                  <a:pt x="3375249" y="263491"/>
                  <a:pt x="3509575" y="194744"/>
                </a:cubicBezTo>
                <a:cubicBezTo>
                  <a:pt x="3571296" y="162173"/>
                  <a:pt x="3629392" y="118672"/>
                  <a:pt x="3705621" y="93421"/>
                </a:cubicBezTo>
                <a:cubicBezTo>
                  <a:pt x="3916176" y="-577"/>
                  <a:pt x="4075845" y="7166"/>
                  <a:pt x="4257290" y="7696"/>
                </a:cubicBezTo>
                <a:cubicBezTo>
                  <a:pt x="4347111" y="5230"/>
                  <a:pt x="4428765" y="-1356"/>
                  <a:pt x="4511435" y="250"/>
                </a:cubicBezTo>
                <a:close/>
              </a:path>
            </a:pathLst>
          </a:custGeom>
        </p:spPr>
      </p:pic>
      <p:sp>
        <p:nvSpPr>
          <p:cNvPr id="12" name="Freeform 9">
            <a:extLst>
              <a:ext uri="{FF2B5EF4-FFF2-40B4-BE49-F238E27FC236}">
                <a16:creationId xmlns:a16="http://schemas.microsoft.com/office/drawing/2014/main" xmlns="" id="{C1715262-C623-4A7F-8881-67AF696D734E}"/>
              </a:ext>
            </a:extLst>
          </p:cNvPr>
          <p:cNvSpPr>
            <a:spLocks/>
          </p:cNvSpPr>
          <p:nvPr/>
        </p:nvSpPr>
        <p:spPr bwMode="auto">
          <a:xfrm rot="21295098">
            <a:off x="743910" y="3655179"/>
            <a:ext cx="1154011" cy="110783"/>
          </a:xfrm>
          <a:custGeom>
            <a:avLst/>
            <a:gdLst>
              <a:gd name="connsiteX0" fmla="*/ 833255 w 1154011"/>
              <a:gd name="connsiteY0" fmla="*/ 29199 h 110783"/>
              <a:gd name="connsiteX1" fmla="*/ 841701 w 1154011"/>
              <a:gd name="connsiteY1" fmla="*/ 30146 h 110783"/>
              <a:gd name="connsiteX2" fmla="*/ 838698 w 1154011"/>
              <a:gd name="connsiteY2" fmla="*/ 36209 h 110783"/>
              <a:gd name="connsiteX3" fmla="*/ 843203 w 1154011"/>
              <a:gd name="connsiteY3" fmla="*/ 39241 h 110783"/>
              <a:gd name="connsiteX4" fmla="*/ 847707 w 1154011"/>
              <a:gd name="connsiteY4" fmla="*/ 48335 h 110783"/>
              <a:gd name="connsiteX5" fmla="*/ 853713 w 1154011"/>
              <a:gd name="connsiteY5" fmla="*/ 43788 h 110783"/>
              <a:gd name="connsiteX6" fmla="*/ 864223 w 1154011"/>
              <a:gd name="connsiteY6" fmla="*/ 43788 h 110783"/>
              <a:gd name="connsiteX7" fmla="*/ 871731 w 1154011"/>
              <a:gd name="connsiteY7" fmla="*/ 39241 h 110783"/>
              <a:gd name="connsiteX8" fmla="*/ 901761 w 1154011"/>
              <a:gd name="connsiteY8" fmla="*/ 37725 h 110783"/>
              <a:gd name="connsiteX9" fmla="*/ 906265 w 1154011"/>
              <a:gd name="connsiteY9" fmla="*/ 42272 h 110783"/>
              <a:gd name="connsiteX10" fmla="*/ 913773 w 1154011"/>
              <a:gd name="connsiteY10" fmla="*/ 45303 h 110783"/>
              <a:gd name="connsiteX11" fmla="*/ 922781 w 1154011"/>
              <a:gd name="connsiteY11" fmla="*/ 58945 h 110783"/>
              <a:gd name="connsiteX12" fmla="*/ 942301 w 1154011"/>
              <a:gd name="connsiteY12" fmla="*/ 65008 h 110783"/>
              <a:gd name="connsiteX13" fmla="*/ 946805 w 1154011"/>
              <a:gd name="connsiteY13" fmla="*/ 69555 h 110783"/>
              <a:gd name="connsiteX14" fmla="*/ 957316 w 1154011"/>
              <a:gd name="connsiteY14" fmla="*/ 69555 h 110783"/>
              <a:gd name="connsiteX15" fmla="*/ 973832 w 1154011"/>
              <a:gd name="connsiteY15" fmla="*/ 75617 h 110783"/>
              <a:gd name="connsiteX16" fmla="*/ 987346 w 1154011"/>
              <a:gd name="connsiteY16" fmla="*/ 77133 h 110783"/>
              <a:gd name="connsiteX17" fmla="*/ 997856 w 1154011"/>
              <a:gd name="connsiteY17" fmla="*/ 90774 h 110783"/>
              <a:gd name="connsiteX18" fmla="*/ 1018877 w 1154011"/>
              <a:gd name="connsiteY18" fmla="*/ 93806 h 110783"/>
              <a:gd name="connsiteX19" fmla="*/ 1020378 w 1154011"/>
              <a:gd name="connsiteY19" fmla="*/ 90774 h 110783"/>
              <a:gd name="connsiteX20" fmla="*/ 1047405 w 1154011"/>
              <a:gd name="connsiteY20" fmla="*/ 90774 h 110783"/>
              <a:gd name="connsiteX21" fmla="*/ 1051910 w 1154011"/>
              <a:gd name="connsiteY21" fmla="*/ 92290 h 110783"/>
              <a:gd name="connsiteX22" fmla="*/ 1059417 w 1154011"/>
              <a:gd name="connsiteY22" fmla="*/ 92290 h 110783"/>
              <a:gd name="connsiteX23" fmla="*/ 1063921 w 1154011"/>
              <a:gd name="connsiteY23" fmla="*/ 90774 h 110783"/>
              <a:gd name="connsiteX24" fmla="*/ 1077435 w 1154011"/>
              <a:gd name="connsiteY24" fmla="*/ 90774 h 110783"/>
              <a:gd name="connsiteX25" fmla="*/ 1081939 w 1154011"/>
              <a:gd name="connsiteY25" fmla="*/ 92290 h 110783"/>
              <a:gd name="connsiteX26" fmla="*/ 1090948 w 1154011"/>
              <a:gd name="connsiteY26" fmla="*/ 90774 h 110783"/>
              <a:gd name="connsiteX27" fmla="*/ 1090948 w 1154011"/>
              <a:gd name="connsiteY27" fmla="*/ 87743 h 110783"/>
              <a:gd name="connsiteX28" fmla="*/ 1102960 w 1154011"/>
              <a:gd name="connsiteY28" fmla="*/ 78649 h 110783"/>
              <a:gd name="connsiteX29" fmla="*/ 1111969 w 1154011"/>
              <a:gd name="connsiteY29" fmla="*/ 86227 h 110783"/>
              <a:gd name="connsiteX30" fmla="*/ 1146504 w 1154011"/>
              <a:gd name="connsiteY30" fmla="*/ 92290 h 110783"/>
              <a:gd name="connsiteX31" fmla="*/ 1154011 w 1154011"/>
              <a:gd name="connsiteY31" fmla="*/ 96837 h 110783"/>
              <a:gd name="connsiteX32" fmla="*/ 1125483 w 1154011"/>
              <a:gd name="connsiteY32" fmla="*/ 98353 h 110783"/>
              <a:gd name="connsiteX33" fmla="*/ 1120978 w 1154011"/>
              <a:gd name="connsiteY33" fmla="*/ 96837 h 110783"/>
              <a:gd name="connsiteX34" fmla="*/ 1114972 w 1154011"/>
              <a:gd name="connsiteY34" fmla="*/ 101384 h 110783"/>
              <a:gd name="connsiteX35" fmla="*/ 1110468 w 1154011"/>
              <a:gd name="connsiteY35" fmla="*/ 98353 h 110783"/>
              <a:gd name="connsiteX36" fmla="*/ 1105963 w 1154011"/>
              <a:gd name="connsiteY36" fmla="*/ 101384 h 110783"/>
              <a:gd name="connsiteX37" fmla="*/ 1101459 w 1154011"/>
              <a:gd name="connsiteY37" fmla="*/ 99868 h 110783"/>
              <a:gd name="connsiteX38" fmla="*/ 1078936 w 1154011"/>
              <a:gd name="connsiteY38" fmla="*/ 105931 h 110783"/>
              <a:gd name="connsiteX39" fmla="*/ 1074432 w 1154011"/>
              <a:gd name="connsiteY39" fmla="*/ 105931 h 110783"/>
              <a:gd name="connsiteX40" fmla="*/ 1072931 w 1154011"/>
              <a:gd name="connsiteY40" fmla="*/ 101384 h 110783"/>
              <a:gd name="connsiteX41" fmla="*/ 1071429 w 1154011"/>
              <a:gd name="connsiteY41" fmla="*/ 105931 h 110783"/>
              <a:gd name="connsiteX42" fmla="*/ 1069927 w 1154011"/>
              <a:gd name="connsiteY42" fmla="*/ 104416 h 110783"/>
              <a:gd name="connsiteX43" fmla="*/ 1036895 w 1154011"/>
              <a:gd name="connsiteY43" fmla="*/ 105931 h 110783"/>
              <a:gd name="connsiteX44" fmla="*/ 1027886 w 1154011"/>
              <a:gd name="connsiteY44" fmla="*/ 110478 h 110783"/>
              <a:gd name="connsiteX45" fmla="*/ 1003862 w 1154011"/>
              <a:gd name="connsiteY45" fmla="*/ 105931 h 110783"/>
              <a:gd name="connsiteX46" fmla="*/ 997856 w 1154011"/>
              <a:gd name="connsiteY46" fmla="*/ 110478 h 110783"/>
              <a:gd name="connsiteX47" fmla="*/ 996355 w 1154011"/>
              <a:gd name="connsiteY47" fmla="*/ 105931 h 110783"/>
              <a:gd name="connsiteX48" fmla="*/ 990349 w 1154011"/>
              <a:gd name="connsiteY48" fmla="*/ 102900 h 110783"/>
              <a:gd name="connsiteX49" fmla="*/ 984343 w 1154011"/>
              <a:gd name="connsiteY49" fmla="*/ 93806 h 110783"/>
              <a:gd name="connsiteX50" fmla="*/ 976835 w 1154011"/>
              <a:gd name="connsiteY50" fmla="*/ 93806 h 110783"/>
              <a:gd name="connsiteX51" fmla="*/ 969328 w 1154011"/>
              <a:gd name="connsiteY51" fmla="*/ 89259 h 110783"/>
              <a:gd name="connsiteX52" fmla="*/ 951310 w 1154011"/>
              <a:gd name="connsiteY52" fmla="*/ 89259 h 110783"/>
              <a:gd name="connsiteX53" fmla="*/ 945304 w 1154011"/>
              <a:gd name="connsiteY53" fmla="*/ 84711 h 110783"/>
              <a:gd name="connsiteX54" fmla="*/ 933292 w 1154011"/>
              <a:gd name="connsiteY54" fmla="*/ 84711 h 110783"/>
              <a:gd name="connsiteX55" fmla="*/ 927286 w 1154011"/>
              <a:gd name="connsiteY55" fmla="*/ 80164 h 110783"/>
              <a:gd name="connsiteX56" fmla="*/ 918277 w 1154011"/>
              <a:gd name="connsiteY56" fmla="*/ 75617 h 110783"/>
              <a:gd name="connsiteX57" fmla="*/ 918277 w 1154011"/>
              <a:gd name="connsiteY57" fmla="*/ 71070 h 110783"/>
              <a:gd name="connsiteX58" fmla="*/ 912271 w 1154011"/>
              <a:gd name="connsiteY58" fmla="*/ 71070 h 110783"/>
              <a:gd name="connsiteX59" fmla="*/ 912271 w 1154011"/>
              <a:gd name="connsiteY59" fmla="*/ 65008 h 110783"/>
              <a:gd name="connsiteX60" fmla="*/ 906265 w 1154011"/>
              <a:gd name="connsiteY60" fmla="*/ 58945 h 110783"/>
              <a:gd name="connsiteX61" fmla="*/ 898758 w 1154011"/>
              <a:gd name="connsiteY61" fmla="*/ 58945 h 110783"/>
              <a:gd name="connsiteX62" fmla="*/ 888247 w 1154011"/>
              <a:gd name="connsiteY62" fmla="*/ 54398 h 110783"/>
              <a:gd name="connsiteX63" fmla="*/ 885244 w 1154011"/>
              <a:gd name="connsiteY63" fmla="*/ 55913 h 110783"/>
              <a:gd name="connsiteX64" fmla="*/ 874734 w 1154011"/>
              <a:gd name="connsiteY64" fmla="*/ 54397 h 110783"/>
              <a:gd name="connsiteX65" fmla="*/ 870229 w 1154011"/>
              <a:gd name="connsiteY65" fmla="*/ 58945 h 110783"/>
              <a:gd name="connsiteX66" fmla="*/ 859719 w 1154011"/>
              <a:gd name="connsiteY66" fmla="*/ 58945 h 110783"/>
              <a:gd name="connsiteX67" fmla="*/ 838698 w 1154011"/>
              <a:gd name="connsiteY67" fmla="*/ 63492 h 110783"/>
              <a:gd name="connsiteX68" fmla="*/ 835695 w 1154011"/>
              <a:gd name="connsiteY68" fmla="*/ 60460 h 110783"/>
              <a:gd name="connsiteX69" fmla="*/ 835695 w 1154011"/>
              <a:gd name="connsiteY69" fmla="*/ 55913 h 110783"/>
              <a:gd name="connsiteX70" fmla="*/ 828188 w 1154011"/>
              <a:gd name="connsiteY70" fmla="*/ 54398 h 110783"/>
              <a:gd name="connsiteX71" fmla="*/ 826686 w 1154011"/>
              <a:gd name="connsiteY71" fmla="*/ 57429 h 110783"/>
              <a:gd name="connsiteX72" fmla="*/ 825185 w 1154011"/>
              <a:gd name="connsiteY72" fmla="*/ 54398 h 110783"/>
              <a:gd name="connsiteX73" fmla="*/ 819179 w 1154011"/>
              <a:gd name="connsiteY73" fmla="*/ 61976 h 110783"/>
              <a:gd name="connsiteX74" fmla="*/ 808668 w 1154011"/>
              <a:gd name="connsiteY74" fmla="*/ 63492 h 110783"/>
              <a:gd name="connsiteX75" fmla="*/ 804164 w 1154011"/>
              <a:gd name="connsiteY75" fmla="*/ 69554 h 110783"/>
              <a:gd name="connsiteX76" fmla="*/ 795155 w 1154011"/>
              <a:gd name="connsiteY76" fmla="*/ 72586 h 110783"/>
              <a:gd name="connsiteX77" fmla="*/ 786146 w 1154011"/>
              <a:gd name="connsiteY77" fmla="*/ 78649 h 110783"/>
              <a:gd name="connsiteX78" fmla="*/ 781641 w 1154011"/>
              <a:gd name="connsiteY78" fmla="*/ 81680 h 110783"/>
              <a:gd name="connsiteX79" fmla="*/ 778639 w 1154011"/>
              <a:gd name="connsiteY79" fmla="*/ 86227 h 110783"/>
              <a:gd name="connsiteX80" fmla="*/ 766822 w 1154011"/>
              <a:gd name="connsiteY80" fmla="*/ 86227 h 110783"/>
              <a:gd name="connsiteX81" fmla="*/ 766862 w 1154011"/>
              <a:gd name="connsiteY81" fmla="*/ 85306 h 110783"/>
              <a:gd name="connsiteX82" fmla="*/ 768128 w 1154011"/>
              <a:gd name="connsiteY82" fmla="*/ 80354 h 110783"/>
              <a:gd name="connsiteX83" fmla="*/ 769629 w 1154011"/>
              <a:gd name="connsiteY83" fmla="*/ 75617 h 110783"/>
              <a:gd name="connsiteX84" fmla="*/ 767002 w 1154011"/>
              <a:gd name="connsiteY84" fmla="*/ 82059 h 110783"/>
              <a:gd name="connsiteX85" fmla="*/ 766862 w 1154011"/>
              <a:gd name="connsiteY85" fmla="*/ 85306 h 110783"/>
              <a:gd name="connsiteX86" fmla="*/ 766626 w 1154011"/>
              <a:gd name="connsiteY86" fmla="*/ 86227 h 110783"/>
              <a:gd name="connsiteX87" fmla="*/ 766822 w 1154011"/>
              <a:gd name="connsiteY87" fmla="*/ 86227 h 110783"/>
              <a:gd name="connsiteX88" fmla="*/ 766626 w 1154011"/>
              <a:gd name="connsiteY88" fmla="*/ 90774 h 110783"/>
              <a:gd name="connsiteX89" fmla="*/ 748609 w 1154011"/>
              <a:gd name="connsiteY89" fmla="*/ 87743 h 110783"/>
              <a:gd name="connsiteX90" fmla="*/ 741101 w 1154011"/>
              <a:gd name="connsiteY90" fmla="*/ 77133 h 110783"/>
              <a:gd name="connsiteX91" fmla="*/ 735095 w 1154011"/>
              <a:gd name="connsiteY91" fmla="*/ 58945 h 110783"/>
              <a:gd name="connsiteX92" fmla="*/ 733594 w 1154011"/>
              <a:gd name="connsiteY92" fmla="*/ 48335 h 110783"/>
              <a:gd name="connsiteX93" fmla="*/ 724585 w 1154011"/>
              <a:gd name="connsiteY93" fmla="*/ 46819 h 110783"/>
              <a:gd name="connsiteX94" fmla="*/ 720080 w 1154011"/>
              <a:gd name="connsiteY94" fmla="*/ 42272 h 110783"/>
              <a:gd name="connsiteX95" fmla="*/ 697558 w 1154011"/>
              <a:gd name="connsiteY95" fmla="*/ 46819 h 110783"/>
              <a:gd name="connsiteX96" fmla="*/ 685546 w 1154011"/>
              <a:gd name="connsiteY96" fmla="*/ 46819 h 110783"/>
              <a:gd name="connsiteX97" fmla="*/ 679540 w 1154011"/>
              <a:gd name="connsiteY97" fmla="*/ 51366 h 110783"/>
              <a:gd name="connsiteX98" fmla="*/ 672033 w 1154011"/>
              <a:gd name="connsiteY98" fmla="*/ 46819 h 110783"/>
              <a:gd name="connsiteX99" fmla="*/ 663024 w 1154011"/>
              <a:gd name="connsiteY99" fmla="*/ 48335 h 110783"/>
              <a:gd name="connsiteX100" fmla="*/ 660021 w 1154011"/>
              <a:gd name="connsiteY100" fmla="*/ 52882 h 110783"/>
              <a:gd name="connsiteX101" fmla="*/ 654015 w 1154011"/>
              <a:gd name="connsiteY101" fmla="*/ 48335 h 110783"/>
              <a:gd name="connsiteX102" fmla="*/ 643504 w 1154011"/>
              <a:gd name="connsiteY102" fmla="*/ 57429 h 110783"/>
              <a:gd name="connsiteX103" fmla="*/ 611973 w 1154011"/>
              <a:gd name="connsiteY103" fmla="*/ 58945 h 110783"/>
              <a:gd name="connsiteX104" fmla="*/ 593955 w 1154011"/>
              <a:gd name="connsiteY104" fmla="*/ 63492 h 110783"/>
              <a:gd name="connsiteX105" fmla="*/ 589451 w 1154011"/>
              <a:gd name="connsiteY105" fmla="*/ 65007 h 110783"/>
              <a:gd name="connsiteX106" fmla="*/ 577439 w 1154011"/>
              <a:gd name="connsiteY106" fmla="*/ 71070 h 110783"/>
              <a:gd name="connsiteX107" fmla="*/ 572934 w 1154011"/>
              <a:gd name="connsiteY107" fmla="*/ 69555 h 110783"/>
              <a:gd name="connsiteX108" fmla="*/ 565427 w 1154011"/>
              <a:gd name="connsiteY108" fmla="*/ 74102 h 110783"/>
              <a:gd name="connsiteX109" fmla="*/ 560922 w 1154011"/>
              <a:gd name="connsiteY109" fmla="*/ 78649 h 110783"/>
              <a:gd name="connsiteX110" fmla="*/ 553415 w 1154011"/>
              <a:gd name="connsiteY110" fmla="*/ 78649 h 110783"/>
              <a:gd name="connsiteX111" fmla="*/ 544406 w 1154011"/>
              <a:gd name="connsiteY111" fmla="*/ 84711 h 110783"/>
              <a:gd name="connsiteX112" fmla="*/ 539901 w 1154011"/>
              <a:gd name="connsiteY112" fmla="*/ 83196 h 110783"/>
              <a:gd name="connsiteX113" fmla="*/ 535397 w 1154011"/>
              <a:gd name="connsiteY113" fmla="*/ 87743 h 110783"/>
              <a:gd name="connsiteX114" fmla="*/ 529391 w 1154011"/>
              <a:gd name="connsiteY114" fmla="*/ 87743 h 110783"/>
              <a:gd name="connsiteX115" fmla="*/ 524887 w 1154011"/>
              <a:gd name="connsiteY115" fmla="*/ 92290 h 110783"/>
              <a:gd name="connsiteX116" fmla="*/ 502364 w 1154011"/>
              <a:gd name="connsiteY116" fmla="*/ 101384 h 110783"/>
              <a:gd name="connsiteX117" fmla="*/ 497860 w 1154011"/>
              <a:gd name="connsiteY117" fmla="*/ 105931 h 110783"/>
              <a:gd name="connsiteX118" fmla="*/ 482845 w 1154011"/>
              <a:gd name="connsiteY118" fmla="*/ 107447 h 110783"/>
              <a:gd name="connsiteX119" fmla="*/ 472335 w 1154011"/>
              <a:gd name="connsiteY119" fmla="*/ 110478 h 110783"/>
              <a:gd name="connsiteX120" fmla="*/ 469332 w 1154011"/>
              <a:gd name="connsiteY120" fmla="*/ 110478 h 110783"/>
              <a:gd name="connsiteX121" fmla="*/ 466328 w 1154011"/>
              <a:gd name="connsiteY121" fmla="*/ 105931 h 110783"/>
              <a:gd name="connsiteX122" fmla="*/ 461824 w 1154011"/>
              <a:gd name="connsiteY122" fmla="*/ 99868 h 110783"/>
              <a:gd name="connsiteX123" fmla="*/ 460322 w 1154011"/>
              <a:gd name="connsiteY123" fmla="*/ 95321 h 110783"/>
              <a:gd name="connsiteX124" fmla="*/ 460322 w 1154011"/>
              <a:gd name="connsiteY124" fmla="*/ 68039 h 110783"/>
              <a:gd name="connsiteX125" fmla="*/ 464827 w 1154011"/>
              <a:gd name="connsiteY125" fmla="*/ 68039 h 110783"/>
              <a:gd name="connsiteX126" fmla="*/ 467830 w 1154011"/>
              <a:gd name="connsiteY126" fmla="*/ 57429 h 110783"/>
              <a:gd name="connsiteX127" fmla="*/ 470833 w 1154011"/>
              <a:gd name="connsiteY127" fmla="*/ 54398 h 110783"/>
              <a:gd name="connsiteX128" fmla="*/ 472334 w 1154011"/>
              <a:gd name="connsiteY128" fmla="*/ 49851 h 110783"/>
              <a:gd name="connsiteX129" fmla="*/ 481343 w 1154011"/>
              <a:gd name="connsiteY129" fmla="*/ 36209 h 110783"/>
              <a:gd name="connsiteX130" fmla="*/ 487349 w 1154011"/>
              <a:gd name="connsiteY130" fmla="*/ 21052 h 110783"/>
              <a:gd name="connsiteX131" fmla="*/ 475337 w 1154011"/>
              <a:gd name="connsiteY131" fmla="*/ 19537 h 110783"/>
              <a:gd name="connsiteX132" fmla="*/ 469332 w 1154011"/>
              <a:gd name="connsiteY132" fmla="*/ 14990 h 110783"/>
              <a:gd name="connsiteX133" fmla="*/ 463326 w 1154011"/>
              <a:gd name="connsiteY133" fmla="*/ 19537 h 110783"/>
              <a:gd name="connsiteX134" fmla="*/ 451314 w 1154011"/>
              <a:gd name="connsiteY134" fmla="*/ 16505 h 110783"/>
              <a:gd name="connsiteX135" fmla="*/ 437800 w 1154011"/>
              <a:gd name="connsiteY135" fmla="*/ 19537 h 110783"/>
              <a:gd name="connsiteX136" fmla="*/ 431794 w 1154011"/>
              <a:gd name="connsiteY136" fmla="*/ 24084 h 110783"/>
              <a:gd name="connsiteX137" fmla="*/ 425788 w 1154011"/>
              <a:gd name="connsiteY137" fmla="*/ 21052 h 110783"/>
              <a:gd name="connsiteX138" fmla="*/ 421284 w 1154011"/>
              <a:gd name="connsiteY138" fmla="*/ 24084 h 110783"/>
              <a:gd name="connsiteX139" fmla="*/ 416779 w 1154011"/>
              <a:gd name="connsiteY139" fmla="*/ 28631 h 110783"/>
              <a:gd name="connsiteX140" fmla="*/ 409272 w 1154011"/>
              <a:gd name="connsiteY140" fmla="*/ 25599 h 110783"/>
              <a:gd name="connsiteX141" fmla="*/ 403266 w 1154011"/>
              <a:gd name="connsiteY141" fmla="*/ 30147 h 110783"/>
              <a:gd name="connsiteX142" fmla="*/ 388251 w 1154011"/>
              <a:gd name="connsiteY142" fmla="*/ 33178 h 110783"/>
              <a:gd name="connsiteX143" fmla="*/ 385248 w 1154011"/>
              <a:gd name="connsiteY143" fmla="*/ 37725 h 110783"/>
              <a:gd name="connsiteX144" fmla="*/ 374738 w 1154011"/>
              <a:gd name="connsiteY144" fmla="*/ 37725 h 110783"/>
              <a:gd name="connsiteX145" fmla="*/ 370233 w 1154011"/>
              <a:gd name="connsiteY145" fmla="*/ 42272 h 110783"/>
              <a:gd name="connsiteX146" fmla="*/ 367230 w 1154011"/>
              <a:gd name="connsiteY146" fmla="*/ 39241 h 110783"/>
              <a:gd name="connsiteX147" fmla="*/ 361224 w 1154011"/>
              <a:gd name="connsiteY147" fmla="*/ 43788 h 110783"/>
              <a:gd name="connsiteX148" fmla="*/ 358221 w 1154011"/>
              <a:gd name="connsiteY148" fmla="*/ 42272 h 110783"/>
              <a:gd name="connsiteX149" fmla="*/ 353717 w 1154011"/>
              <a:gd name="connsiteY149" fmla="*/ 46819 h 110783"/>
              <a:gd name="connsiteX150" fmla="*/ 349212 w 1154011"/>
              <a:gd name="connsiteY150" fmla="*/ 43788 h 110783"/>
              <a:gd name="connsiteX151" fmla="*/ 343206 w 1154011"/>
              <a:gd name="connsiteY151" fmla="*/ 46819 h 110783"/>
              <a:gd name="connsiteX152" fmla="*/ 334197 w 1154011"/>
              <a:gd name="connsiteY152" fmla="*/ 43788 h 110783"/>
              <a:gd name="connsiteX153" fmla="*/ 328191 w 1154011"/>
              <a:gd name="connsiteY153" fmla="*/ 46819 h 110783"/>
              <a:gd name="connsiteX154" fmla="*/ 322185 w 1154011"/>
              <a:gd name="connsiteY154" fmla="*/ 43788 h 110783"/>
              <a:gd name="connsiteX155" fmla="*/ 302666 w 1154011"/>
              <a:gd name="connsiteY155" fmla="*/ 46819 h 110783"/>
              <a:gd name="connsiteX156" fmla="*/ 298162 w 1154011"/>
              <a:gd name="connsiteY156" fmla="*/ 43788 h 110783"/>
              <a:gd name="connsiteX157" fmla="*/ 293657 w 1154011"/>
              <a:gd name="connsiteY157" fmla="*/ 48335 h 110783"/>
              <a:gd name="connsiteX158" fmla="*/ 280144 w 1154011"/>
              <a:gd name="connsiteY158" fmla="*/ 48335 h 110783"/>
              <a:gd name="connsiteX159" fmla="*/ 265129 w 1154011"/>
              <a:gd name="connsiteY159" fmla="*/ 51366 h 110783"/>
              <a:gd name="connsiteX160" fmla="*/ 239603 w 1154011"/>
              <a:gd name="connsiteY160" fmla="*/ 49850 h 110783"/>
              <a:gd name="connsiteX161" fmla="*/ 221586 w 1154011"/>
              <a:gd name="connsiteY161" fmla="*/ 49851 h 110783"/>
              <a:gd name="connsiteX162" fmla="*/ 212577 w 1154011"/>
              <a:gd name="connsiteY162" fmla="*/ 37725 h 110783"/>
              <a:gd name="connsiteX163" fmla="*/ 194559 w 1154011"/>
              <a:gd name="connsiteY163" fmla="*/ 42272 h 110783"/>
              <a:gd name="connsiteX164" fmla="*/ 185550 w 1154011"/>
              <a:gd name="connsiteY164" fmla="*/ 42272 h 110783"/>
              <a:gd name="connsiteX165" fmla="*/ 170535 w 1154011"/>
              <a:gd name="connsiteY165" fmla="*/ 45304 h 110783"/>
              <a:gd name="connsiteX166" fmla="*/ 167532 w 1154011"/>
              <a:gd name="connsiteY166" fmla="*/ 25599 h 110783"/>
              <a:gd name="connsiteX167" fmla="*/ 149514 w 1154011"/>
              <a:gd name="connsiteY167" fmla="*/ 27115 h 110783"/>
              <a:gd name="connsiteX168" fmla="*/ 142007 w 1154011"/>
              <a:gd name="connsiteY168" fmla="*/ 30147 h 110783"/>
              <a:gd name="connsiteX169" fmla="*/ 139004 w 1154011"/>
              <a:gd name="connsiteY169" fmla="*/ 34694 h 110783"/>
              <a:gd name="connsiteX170" fmla="*/ 125490 w 1154011"/>
              <a:gd name="connsiteY170" fmla="*/ 36209 h 110783"/>
              <a:gd name="connsiteX171" fmla="*/ 117983 w 1154011"/>
              <a:gd name="connsiteY171" fmla="*/ 43788 h 110783"/>
              <a:gd name="connsiteX172" fmla="*/ 113478 w 1154011"/>
              <a:gd name="connsiteY172" fmla="*/ 43788 h 110783"/>
              <a:gd name="connsiteX173" fmla="*/ 107472 w 1154011"/>
              <a:gd name="connsiteY173" fmla="*/ 48335 h 110783"/>
              <a:gd name="connsiteX174" fmla="*/ 99965 w 1154011"/>
              <a:gd name="connsiteY174" fmla="*/ 45303 h 110783"/>
              <a:gd name="connsiteX175" fmla="*/ 95460 w 1154011"/>
              <a:gd name="connsiteY175" fmla="*/ 34693 h 110783"/>
              <a:gd name="connsiteX176" fmla="*/ 95460 w 1154011"/>
              <a:gd name="connsiteY176" fmla="*/ 21052 h 110783"/>
              <a:gd name="connsiteX177" fmla="*/ 86451 w 1154011"/>
              <a:gd name="connsiteY177" fmla="*/ 19537 h 110783"/>
              <a:gd name="connsiteX178" fmla="*/ 80445 w 1154011"/>
              <a:gd name="connsiteY178" fmla="*/ 25600 h 110783"/>
              <a:gd name="connsiteX179" fmla="*/ 74440 w 1154011"/>
              <a:gd name="connsiteY179" fmla="*/ 25599 h 110783"/>
              <a:gd name="connsiteX180" fmla="*/ 69935 w 1154011"/>
              <a:gd name="connsiteY180" fmla="*/ 30146 h 110783"/>
              <a:gd name="connsiteX181" fmla="*/ 57923 w 1154011"/>
              <a:gd name="connsiteY181" fmla="*/ 31662 h 110783"/>
              <a:gd name="connsiteX182" fmla="*/ 56422 w 1154011"/>
              <a:gd name="connsiteY182" fmla="*/ 36209 h 110783"/>
              <a:gd name="connsiteX183" fmla="*/ 51917 w 1154011"/>
              <a:gd name="connsiteY183" fmla="*/ 36209 h 110783"/>
              <a:gd name="connsiteX184" fmla="*/ 47413 w 1154011"/>
              <a:gd name="connsiteY184" fmla="*/ 40756 h 110783"/>
              <a:gd name="connsiteX185" fmla="*/ 27893 w 1154011"/>
              <a:gd name="connsiteY185" fmla="*/ 48335 h 110783"/>
              <a:gd name="connsiteX186" fmla="*/ 20386 w 1154011"/>
              <a:gd name="connsiteY186" fmla="*/ 52882 h 110783"/>
              <a:gd name="connsiteX187" fmla="*/ 14380 w 1154011"/>
              <a:gd name="connsiteY187" fmla="*/ 49851 h 110783"/>
              <a:gd name="connsiteX188" fmla="*/ 6872 w 1154011"/>
              <a:gd name="connsiteY188" fmla="*/ 54398 h 110783"/>
              <a:gd name="connsiteX189" fmla="*/ 2368 w 1154011"/>
              <a:gd name="connsiteY189" fmla="*/ 52882 h 110783"/>
              <a:gd name="connsiteX190" fmla="*/ 0 w 1154011"/>
              <a:gd name="connsiteY190" fmla="*/ 53480 h 110783"/>
              <a:gd name="connsiteX191" fmla="*/ 1272 w 1154011"/>
              <a:gd name="connsiteY191" fmla="*/ 39172 h 110783"/>
              <a:gd name="connsiteX192" fmla="*/ 17758 w 1154011"/>
              <a:gd name="connsiteY192" fmla="*/ 39051 h 110783"/>
              <a:gd name="connsiteX193" fmla="*/ 41407 w 1154011"/>
              <a:gd name="connsiteY193" fmla="*/ 28631 h 110783"/>
              <a:gd name="connsiteX194" fmla="*/ 50416 w 1154011"/>
              <a:gd name="connsiteY194" fmla="*/ 25599 h 110783"/>
              <a:gd name="connsiteX195" fmla="*/ 62428 w 1154011"/>
              <a:gd name="connsiteY195" fmla="*/ 16505 h 110783"/>
              <a:gd name="connsiteX196" fmla="*/ 72938 w 1154011"/>
              <a:gd name="connsiteY196" fmla="*/ 14990 h 110783"/>
              <a:gd name="connsiteX197" fmla="*/ 74440 w 1154011"/>
              <a:gd name="connsiteY197" fmla="*/ 11958 h 110783"/>
              <a:gd name="connsiteX198" fmla="*/ 75941 w 1154011"/>
              <a:gd name="connsiteY198" fmla="*/ 14990 h 110783"/>
              <a:gd name="connsiteX199" fmla="*/ 80446 w 1154011"/>
              <a:gd name="connsiteY199" fmla="*/ 7411 h 110783"/>
              <a:gd name="connsiteX200" fmla="*/ 101466 w 1154011"/>
              <a:gd name="connsiteY200" fmla="*/ 5895 h 110783"/>
              <a:gd name="connsiteX201" fmla="*/ 102968 w 1154011"/>
              <a:gd name="connsiteY201" fmla="*/ 10442 h 110783"/>
              <a:gd name="connsiteX202" fmla="*/ 104469 w 1154011"/>
              <a:gd name="connsiteY202" fmla="*/ 11958 h 110783"/>
              <a:gd name="connsiteX203" fmla="*/ 102968 w 1154011"/>
              <a:gd name="connsiteY203" fmla="*/ 18021 h 110783"/>
              <a:gd name="connsiteX204" fmla="*/ 128493 w 1154011"/>
              <a:gd name="connsiteY204" fmla="*/ 18021 h 110783"/>
              <a:gd name="connsiteX205" fmla="*/ 152517 w 1154011"/>
              <a:gd name="connsiteY205" fmla="*/ 11958 h 110783"/>
              <a:gd name="connsiteX206" fmla="*/ 170535 w 1154011"/>
              <a:gd name="connsiteY206" fmla="*/ 4380 h 110783"/>
              <a:gd name="connsiteX207" fmla="*/ 179544 w 1154011"/>
              <a:gd name="connsiteY207" fmla="*/ 21052 h 110783"/>
              <a:gd name="connsiteX208" fmla="*/ 196060 w 1154011"/>
              <a:gd name="connsiteY208" fmla="*/ 16505 h 110783"/>
              <a:gd name="connsiteX209" fmla="*/ 200565 w 1154011"/>
              <a:gd name="connsiteY209" fmla="*/ 18021 h 110783"/>
              <a:gd name="connsiteX210" fmla="*/ 218583 w 1154011"/>
              <a:gd name="connsiteY210" fmla="*/ 18021 h 110783"/>
              <a:gd name="connsiteX211" fmla="*/ 232096 w 1154011"/>
              <a:gd name="connsiteY211" fmla="*/ 28631 h 110783"/>
              <a:gd name="connsiteX212" fmla="*/ 259123 w 1154011"/>
              <a:gd name="connsiteY212" fmla="*/ 28631 h 110783"/>
              <a:gd name="connsiteX213" fmla="*/ 287651 w 1154011"/>
              <a:gd name="connsiteY213" fmla="*/ 28631 h 110783"/>
              <a:gd name="connsiteX214" fmla="*/ 301165 w 1154011"/>
              <a:gd name="connsiteY214" fmla="*/ 24084 h 110783"/>
              <a:gd name="connsiteX215" fmla="*/ 331194 w 1154011"/>
              <a:gd name="connsiteY215" fmla="*/ 24084 h 110783"/>
              <a:gd name="connsiteX216" fmla="*/ 337200 w 1154011"/>
              <a:gd name="connsiteY216" fmla="*/ 19537 h 110783"/>
              <a:gd name="connsiteX217" fmla="*/ 352215 w 1154011"/>
              <a:gd name="connsiteY217" fmla="*/ 24084 h 110783"/>
              <a:gd name="connsiteX218" fmla="*/ 386749 w 1154011"/>
              <a:gd name="connsiteY218" fmla="*/ 14990 h 110783"/>
              <a:gd name="connsiteX219" fmla="*/ 392756 w 1154011"/>
              <a:gd name="connsiteY219" fmla="*/ 14990 h 110783"/>
              <a:gd name="connsiteX220" fmla="*/ 403266 w 1154011"/>
              <a:gd name="connsiteY220" fmla="*/ 10442 h 110783"/>
              <a:gd name="connsiteX221" fmla="*/ 407770 w 1154011"/>
              <a:gd name="connsiteY221" fmla="*/ 11958 h 110783"/>
              <a:gd name="connsiteX222" fmla="*/ 421284 w 1154011"/>
              <a:gd name="connsiteY222" fmla="*/ 5895 h 110783"/>
              <a:gd name="connsiteX223" fmla="*/ 430293 w 1154011"/>
              <a:gd name="connsiteY223" fmla="*/ 5895 h 110783"/>
              <a:gd name="connsiteX224" fmla="*/ 448311 w 1154011"/>
              <a:gd name="connsiteY224" fmla="*/ 1348 h 110783"/>
              <a:gd name="connsiteX225" fmla="*/ 451314 w 1154011"/>
              <a:gd name="connsiteY225" fmla="*/ 1348 h 110783"/>
              <a:gd name="connsiteX226" fmla="*/ 451314 w 1154011"/>
              <a:gd name="connsiteY226" fmla="*/ 5895 h 110783"/>
              <a:gd name="connsiteX227" fmla="*/ 455818 w 1154011"/>
              <a:gd name="connsiteY227" fmla="*/ 1348 h 110783"/>
              <a:gd name="connsiteX228" fmla="*/ 472334 w 1154011"/>
              <a:gd name="connsiteY228" fmla="*/ 1348 h 110783"/>
              <a:gd name="connsiteX229" fmla="*/ 484346 w 1154011"/>
              <a:gd name="connsiteY229" fmla="*/ 1348 h 110783"/>
              <a:gd name="connsiteX230" fmla="*/ 496358 w 1154011"/>
              <a:gd name="connsiteY230" fmla="*/ 27115 h 110783"/>
              <a:gd name="connsiteX231" fmla="*/ 494857 w 1154011"/>
              <a:gd name="connsiteY231" fmla="*/ 34693 h 110783"/>
              <a:gd name="connsiteX232" fmla="*/ 491854 w 1154011"/>
              <a:gd name="connsiteY232" fmla="*/ 36209 h 110783"/>
              <a:gd name="connsiteX233" fmla="*/ 488851 w 1154011"/>
              <a:gd name="connsiteY233" fmla="*/ 48335 h 110783"/>
              <a:gd name="connsiteX234" fmla="*/ 484346 w 1154011"/>
              <a:gd name="connsiteY234" fmla="*/ 49851 h 110783"/>
              <a:gd name="connsiteX235" fmla="*/ 484346 w 1154011"/>
              <a:gd name="connsiteY235" fmla="*/ 54398 h 110783"/>
              <a:gd name="connsiteX236" fmla="*/ 481343 w 1154011"/>
              <a:gd name="connsiteY236" fmla="*/ 54398 h 110783"/>
              <a:gd name="connsiteX237" fmla="*/ 478340 w 1154011"/>
              <a:gd name="connsiteY237" fmla="*/ 63492 h 110783"/>
              <a:gd name="connsiteX238" fmla="*/ 475338 w 1154011"/>
              <a:gd name="connsiteY238" fmla="*/ 68039 h 110783"/>
              <a:gd name="connsiteX239" fmla="*/ 472334 w 1154011"/>
              <a:gd name="connsiteY239" fmla="*/ 87743 h 110783"/>
              <a:gd name="connsiteX240" fmla="*/ 476839 w 1154011"/>
              <a:gd name="connsiteY240" fmla="*/ 86227 h 110783"/>
              <a:gd name="connsiteX241" fmla="*/ 482845 w 1154011"/>
              <a:gd name="connsiteY241" fmla="*/ 90774 h 110783"/>
              <a:gd name="connsiteX242" fmla="*/ 488851 w 1154011"/>
              <a:gd name="connsiteY242" fmla="*/ 86227 h 110783"/>
              <a:gd name="connsiteX243" fmla="*/ 497860 w 1154011"/>
              <a:gd name="connsiteY243" fmla="*/ 83196 h 110783"/>
              <a:gd name="connsiteX244" fmla="*/ 502364 w 1154011"/>
              <a:gd name="connsiteY244" fmla="*/ 81680 h 110783"/>
              <a:gd name="connsiteX245" fmla="*/ 511373 w 1154011"/>
              <a:gd name="connsiteY245" fmla="*/ 77133 h 110783"/>
              <a:gd name="connsiteX246" fmla="*/ 523385 w 1154011"/>
              <a:gd name="connsiteY246" fmla="*/ 74102 h 110783"/>
              <a:gd name="connsiteX247" fmla="*/ 536898 w 1154011"/>
              <a:gd name="connsiteY247" fmla="*/ 68039 h 110783"/>
              <a:gd name="connsiteX248" fmla="*/ 553415 w 1154011"/>
              <a:gd name="connsiteY248" fmla="*/ 63492 h 110783"/>
              <a:gd name="connsiteX249" fmla="*/ 557919 w 1154011"/>
              <a:gd name="connsiteY249" fmla="*/ 58945 h 110783"/>
              <a:gd name="connsiteX250" fmla="*/ 565427 w 1154011"/>
              <a:gd name="connsiteY250" fmla="*/ 58945 h 110783"/>
              <a:gd name="connsiteX251" fmla="*/ 575937 w 1154011"/>
              <a:gd name="connsiteY251" fmla="*/ 51366 h 110783"/>
              <a:gd name="connsiteX252" fmla="*/ 584946 w 1154011"/>
              <a:gd name="connsiteY252" fmla="*/ 46819 h 110783"/>
              <a:gd name="connsiteX253" fmla="*/ 608970 w 1154011"/>
              <a:gd name="connsiteY253" fmla="*/ 40756 h 110783"/>
              <a:gd name="connsiteX254" fmla="*/ 613475 w 1154011"/>
              <a:gd name="connsiteY254" fmla="*/ 36209 h 110783"/>
              <a:gd name="connsiteX255" fmla="*/ 620982 w 1154011"/>
              <a:gd name="connsiteY255" fmla="*/ 36209 h 110783"/>
              <a:gd name="connsiteX256" fmla="*/ 631492 w 1154011"/>
              <a:gd name="connsiteY256" fmla="*/ 31662 h 110783"/>
              <a:gd name="connsiteX257" fmla="*/ 648009 w 1154011"/>
              <a:gd name="connsiteY257" fmla="*/ 33178 h 110783"/>
              <a:gd name="connsiteX258" fmla="*/ 666027 w 1154011"/>
              <a:gd name="connsiteY258" fmla="*/ 31662 h 110783"/>
              <a:gd name="connsiteX259" fmla="*/ 669030 w 1154011"/>
              <a:gd name="connsiteY259" fmla="*/ 28631 h 110783"/>
              <a:gd name="connsiteX260" fmla="*/ 676537 w 1154011"/>
              <a:gd name="connsiteY260" fmla="*/ 31662 h 110783"/>
              <a:gd name="connsiteX261" fmla="*/ 679540 w 1154011"/>
              <a:gd name="connsiteY261" fmla="*/ 27115 h 110783"/>
              <a:gd name="connsiteX262" fmla="*/ 685546 w 1154011"/>
              <a:gd name="connsiteY262" fmla="*/ 28631 h 110783"/>
              <a:gd name="connsiteX263" fmla="*/ 702063 w 1154011"/>
              <a:gd name="connsiteY263" fmla="*/ 24084 h 110783"/>
              <a:gd name="connsiteX264" fmla="*/ 714074 w 1154011"/>
              <a:gd name="connsiteY264" fmla="*/ 25599 h 110783"/>
              <a:gd name="connsiteX265" fmla="*/ 732092 w 1154011"/>
              <a:gd name="connsiteY265" fmla="*/ 25599 h 110783"/>
              <a:gd name="connsiteX266" fmla="*/ 741101 w 1154011"/>
              <a:gd name="connsiteY266" fmla="*/ 37725 h 110783"/>
              <a:gd name="connsiteX267" fmla="*/ 742603 w 1154011"/>
              <a:gd name="connsiteY267" fmla="*/ 54398 h 110783"/>
              <a:gd name="connsiteX268" fmla="*/ 748609 w 1154011"/>
              <a:gd name="connsiteY268" fmla="*/ 63492 h 110783"/>
              <a:gd name="connsiteX269" fmla="*/ 762122 w 1154011"/>
              <a:gd name="connsiteY269" fmla="*/ 71070 h 110783"/>
              <a:gd name="connsiteX270" fmla="*/ 765125 w 1154011"/>
              <a:gd name="connsiteY270" fmla="*/ 68039 h 110783"/>
              <a:gd name="connsiteX271" fmla="*/ 768128 w 1154011"/>
              <a:gd name="connsiteY271" fmla="*/ 71070 h 110783"/>
              <a:gd name="connsiteX272" fmla="*/ 772633 w 1154011"/>
              <a:gd name="connsiteY272" fmla="*/ 66523 h 110783"/>
              <a:gd name="connsiteX273" fmla="*/ 777137 w 1154011"/>
              <a:gd name="connsiteY273" fmla="*/ 66523 h 110783"/>
              <a:gd name="connsiteX274" fmla="*/ 783143 w 1154011"/>
              <a:gd name="connsiteY274" fmla="*/ 61976 h 110783"/>
              <a:gd name="connsiteX275" fmla="*/ 786146 w 1154011"/>
              <a:gd name="connsiteY275" fmla="*/ 61976 h 110783"/>
              <a:gd name="connsiteX276" fmla="*/ 790650 w 1154011"/>
              <a:gd name="connsiteY276" fmla="*/ 57429 h 110783"/>
              <a:gd name="connsiteX277" fmla="*/ 801161 w 1154011"/>
              <a:gd name="connsiteY277" fmla="*/ 52882 h 110783"/>
              <a:gd name="connsiteX278" fmla="*/ 804164 w 1154011"/>
              <a:gd name="connsiteY278" fmla="*/ 48335 h 110783"/>
              <a:gd name="connsiteX279" fmla="*/ 808668 w 1154011"/>
              <a:gd name="connsiteY279" fmla="*/ 48335 h 110783"/>
              <a:gd name="connsiteX280" fmla="*/ 811671 w 1154011"/>
              <a:gd name="connsiteY280" fmla="*/ 43788 h 110783"/>
              <a:gd name="connsiteX281" fmla="*/ 814674 w 1154011"/>
              <a:gd name="connsiteY281" fmla="*/ 43788 h 110783"/>
              <a:gd name="connsiteX282" fmla="*/ 816176 w 1154011"/>
              <a:gd name="connsiteY282" fmla="*/ 39241 h 110783"/>
              <a:gd name="connsiteX283" fmla="*/ 823683 w 1154011"/>
              <a:gd name="connsiteY283" fmla="*/ 36209 h 110783"/>
              <a:gd name="connsiteX284" fmla="*/ 833255 w 1154011"/>
              <a:gd name="connsiteY284" fmla="*/ 29199 h 110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</a:cxnLst>
            <a:rect l="l" t="t" r="r" b="b"/>
            <a:pathLst>
              <a:path w="1154011" h="110783">
                <a:moveTo>
                  <a:pt x="833255" y="29199"/>
                </a:moveTo>
                <a:cubicBezTo>
                  <a:pt x="836446" y="27115"/>
                  <a:pt x="839449" y="26357"/>
                  <a:pt x="841701" y="30146"/>
                </a:cubicBezTo>
                <a:cubicBezTo>
                  <a:pt x="843203" y="37725"/>
                  <a:pt x="838698" y="31662"/>
                  <a:pt x="838698" y="36209"/>
                </a:cubicBezTo>
                <a:cubicBezTo>
                  <a:pt x="841701" y="39241"/>
                  <a:pt x="841701" y="36209"/>
                  <a:pt x="843203" y="39241"/>
                </a:cubicBezTo>
                <a:cubicBezTo>
                  <a:pt x="846206" y="40756"/>
                  <a:pt x="846206" y="46819"/>
                  <a:pt x="847707" y="48335"/>
                </a:cubicBezTo>
                <a:cubicBezTo>
                  <a:pt x="849209" y="48335"/>
                  <a:pt x="852211" y="43788"/>
                  <a:pt x="853713" y="43788"/>
                </a:cubicBezTo>
                <a:cubicBezTo>
                  <a:pt x="856716" y="42272"/>
                  <a:pt x="861220" y="43788"/>
                  <a:pt x="864223" y="43788"/>
                </a:cubicBezTo>
                <a:cubicBezTo>
                  <a:pt x="867226" y="42272"/>
                  <a:pt x="870229" y="39241"/>
                  <a:pt x="871731" y="39241"/>
                </a:cubicBezTo>
                <a:cubicBezTo>
                  <a:pt x="880740" y="36209"/>
                  <a:pt x="892752" y="34693"/>
                  <a:pt x="901761" y="37725"/>
                </a:cubicBezTo>
                <a:cubicBezTo>
                  <a:pt x="903262" y="39241"/>
                  <a:pt x="904764" y="42272"/>
                  <a:pt x="906265" y="42272"/>
                </a:cubicBezTo>
                <a:cubicBezTo>
                  <a:pt x="909268" y="45303"/>
                  <a:pt x="910770" y="42272"/>
                  <a:pt x="913773" y="45303"/>
                </a:cubicBezTo>
                <a:cubicBezTo>
                  <a:pt x="916775" y="48335"/>
                  <a:pt x="919778" y="55913"/>
                  <a:pt x="922781" y="58945"/>
                </a:cubicBezTo>
                <a:cubicBezTo>
                  <a:pt x="927286" y="63492"/>
                  <a:pt x="934793" y="61976"/>
                  <a:pt x="942301" y="65008"/>
                </a:cubicBezTo>
                <a:cubicBezTo>
                  <a:pt x="943802" y="65008"/>
                  <a:pt x="945304" y="68039"/>
                  <a:pt x="946805" y="69555"/>
                </a:cubicBezTo>
                <a:cubicBezTo>
                  <a:pt x="949808" y="69555"/>
                  <a:pt x="954313" y="68039"/>
                  <a:pt x="957316" y="69555"/>
                </a:cubicBezTo>
                <a:cubicBezTo>
                  <a:pt x="961820" y="69555"/>
                  <a:pt x="967826" y="74102"/>
                  <a:pt x="973832" y="75617"/>
                </a:cubicBezTo>
                <a:cubicBezTo>
                  <a:pt x="978337" y="77133"/>
                  <a:pt x="982841" y="75617"/>
                  <a:pt x="987346" y="77133"/>
                </a:cubicBezTo>
                <a:cubicBezTo>
                  <a:pt x="990349" y="80164"/>
                  <a:pt x="994853" y="89259"/>
                  <a:pt x="997856" y="90774"/>
                </a:cubicBezTo>
                <a:cubicBezTo>
                  <a:pt x="1002360" y="93806"/>
                  <a:pt x="1011369" y="92290"/>
                  <a:pt x="1018877" y="93806"/>
                </a:cubicBezTo>
                <a:cubicBezTo>
                  <a:pt x="1018877" y="93806"/>
                  <a:pt x="1018877" y="90774"/>
                  <a:pt x="1020378" y="90774"/>
                </a:cubicBezTo>
                <a:cubicBezTo>
                  <a:pt x="1027886" y="93806"/>
                  <a:pt x="1039898" y="90774"/>
                  <a:pt x="1047405" y="90774"/>
                </a:cubicBezTo>
                <a:cubicBezTo>
                  <a:pt x="1050408" y="90774"/>
                  <a:pt x="1050408" y="93806"/>
                  <a:pt x="1051910" y="92290"/>
                </a:cubicBezTo>
                <a:cubicBezTo>
                  <a:pt x="1054913" y="92290"/>
                  <a:pt x="1056414" y="92290"/>
                  <a:pt x="1059417" y="92290"/>
                </a:cubicBezTo>
                <a:cubicBezTo>
                  <a:pt x="1060919" y="93806"/>
                  <a:pt x="1062420" y="90774"/>
                  <a:pt x="1063921" y="90774"/>
                </a:cubicBezTo>
                <a:cubicBezTo>
                  <a:pt x="1068426" y="90774"/>
                  <a:pt x="1071429" y="90774"/>
                  <a:pt x="1077435" y="90774"/>
                </a:cubicBezTo>
                <a:cubicBezTo>
                  <a:pt x="1078936" y="90774"/>
                  <a:pt x="1078936" y="92290"/>
                  <a:pt x="1081939" y="92290"/>
                </a:cubicBezTo>
                <a:cubicBezTo>
                  <a:pt x="1081939" y="92290"/>
                  <a:pt x="1086444" y="90774"/>
                  <a:pt x="1090948" y="90774"/>
                </a:cubicBezTo>
                <a:cubicBezTo>
                  <a:pt x="1089447" y="90774"/>
                  <a:pt x="1090948" y="86227"/>
                  <a:pt x="1090948" y="87743"/>
                </a:cubicBezTo>
                <a:cubicBezTo>
                  <a:pt x="1093951" y="95321"/>
                  <a:pt x="1098456" y="80164"/>
                  <a:pt x="1102960" y="78649"/>
                </a:cubicBezTo>
                <a:cubicBezTo>
                  <a:pt x="1105963" y="78649"/>
                  <a:pt x="1107465" y="83196"/>
                  <a:pt x="1111969" y="86227"/>
                </a:cubicBezTo>
                <a:cubicBezTo>
                  <a:pt x="1119477" y="90774"/>
                  <a:pt x="1132990" y="90774"/>
                  <a:pt x="1146504" y="92290"/>
                </a:cubicBezTo>
                <a:cubicBezTo>
                  <a:pt x="1148005" y="92290"/>
                  <a:pt x="1152509" y="87743"/>
                  <a:pt x="1154011" y="96837"/>
                </a:cubicBezTo>
                <a:cubicBezTo>
                  <a:pt x="1145002" y="93806"/>
                  <a:pt x="1134492" y="98353"/>
                  <a:pt x="1125483" y="98353"/>
                </a:cubicBezTo>
                <a:cubicBezTo>
                  <a:pt x="1123981" y="98353"/>
                  <a:pt x="1122480" y="96837"/>
                  <a:pt x="1120978" y="96837"/>
                </a:cubicBezTo>
                <a:cubicBezTo>
                  <a:pt x="1119477" y="96837"/>
                  <a:pt x="1116474" y="99868"/>
                  <a:pt x="1114972" y="101384"/>
                </a:cubicBezTo>
                <a:cubicBezTo>
                  <a:pt x="1113471" y="101384"/>
                  <a:pt x="1111969" y="98353"/>
                  <a:pt x="1110468" y="98353"/>
                </a:cubicBezTo>
                <a:cubicBezTo>
                  <a:pt x="1108966" y="99868"/>
                  <a:pt x="1108966" y="101384"/>
                  <a:pt x="1105963" y="101384"/>
                </a:cubicBezTo>
                <a:cubicBezTo>
                  <a:pt x="1104462" y="101384"/>
                  <a:pt x="1102960" y="98353"/>
                  <a:pt x="1101459" y="99868"/>
                </a:cubicBezTo>
                <a:cubicBezTo>
                  <a:pt x="1093951" y="99868"/>
                  <a:pt x="1084942" y="105931"/>
                  <a:pt x="1078936" y="105931"/>
                </a:cubicBezTo>
                <a:cubicBezTo>
                  <a:pt x="1077435" y="105931"/>
                  <a:pt x="1075934" y="107447"/>
                  <a:pt x="1074432" y="105931"/>
                </a:cubicBezTo>
                <a:cubicBezTo>
                  <a:pt x="1074432" y="105931"/>
                  <a:pt x="1074432" y="101384"/>
                  <a:pt x="1072931" y="101384"/>
                </a:cubicBezTo>
                <a:cubicBezTo>
                  <a:pt x="1071429" y="101384"/>
                  <a:pt x="1071429" y="105931"/>
                  <a:pt x="1071429" y="105931"/>
                </a:cubicBezTo>
                <a:cubicBezTo>
                  <a:pt x="1069927" y="107447"/>
                  <a:pt x="1069927" y="104416"/>
                  <a:pt x="1069927" y="104416"/>
                </a:cubicBezTo>
                <a:cubicBezTo>
                  <a:pt x="1060919" y="107447"/>
                  <a:pt x="1048907" y="102900"/>
                  <a:pt x="1036895" y="105931"/>
                </a:cubicBezTo>
                <a:cubicBezTo>
                  <a:pt x="1033892" y="107447"/>
                  <a:pt x="1030889" y="110478"/>
                  <a:pt x="1027886" y="110478"/>
                </a:cubicBezTo>
                <a:cubicBezTo>
                  <a:pt x="1018877" y="111994"/>
                  <a:pt x="1009868" y="104415"/>
                  <a:pt x="1003862" y="105931"/>
                </a:cubicBezTo>
                <a:cubicBezTo>
                  <a:pt x="1002360" y="107447"/>
                  <a:pt x="999358" y="111994"/>
                  <a:pt x="997856" y="110478"/>
                </a:cubicBezTo>
                <a:cubicBezTo>
                  <a:pt x="996355" y="110478"/>
                  <a:pt x="996355" y="107447"/>
                  <a:pt x="996355" y="105931"/>
                </a:cubicBezTo>
                <a:cubicBezTo>
                  <a:pt x="994853" y="104416"/>
                  <a:pt x="993351" y="107447"/>
                  <a:pt x="990349" y="102900"/>
                </a:cubicBezTo>
                <a:cubicBezTo>
                  <a:pt x="988847" y="99868"/>
                  <a:pt x="987346" y="93806"/>
                  <a:pt x="984343" y="93806"/>
                </a:cubicBezTo>
                <a:cubicBezTo>
                  <a:pt x="982841" y="92290"/>
                  <a:pt x="979838" y="93806"/>
                  <a:pt x="976835" y="93806"/>
                </a:cubicBezTo>
                <a:cubicBezTo>
                  <a:pt x="973832" y="92290"/>
                  <a:pt x="972331" y="89259"/>
                  <a:pt x="969328" y="89259"/>
                </a:cubicBezTo>
                <a:cubicBezTo>
                  <a:pt x="963322" y="86227"/>
                  <a:pt x="957316" y="90774"/>
                  <a:pt x="951310" y="89259"/>
                </a:cubicBezTo>
                <a:cubicBezTo>
                  <a:pt x="949808" y="89259"/>
                  <a:pt x="946805" y="86227"/>
                  <a:pt x="945304" y="84711"/>
                </a:cubicBezTo>
                <a:cubicBezTo>
                  <a:pt x="940799" y="83196"/>
                  <a:pt x="937796" y="86227"/>
                  <a:pt x="933292" y="84711"/>
                </a:cubicBezTo>
                <a:cubicBezTo>
                  <a:pt x="931791" y="84712"/>
                  <a:pt x="928788" y="81680"/>
                  <a:pt x="927286" y="80164"/>
                </a:cubicBezTo>
                <a:cubicBezTo>
                  <a:pt x="922781" y="78649"/>
                  <a:pt x="921280" y="83196"/>
                  <a:pt x="918277" y="75617"/>
                </a:cubicBezTo>
                <a:cubicBezTo>
                  <a:pt x="918277" y="71070"/>
                  <a:pt x="918277" y="71070"/>
                  <a:pt x="918277" y="71070"/>
                </a:cubicBezTo>
                <a:cubicBezTo>
                  <a:pt x="916776" y="71070"/>
                  <a:pt x="913773" y="72586"/>
                  <a:pt x="912271" y="71070"/>
                </a:cubicBezTo>
                <a:cubicBezTo>
                  <a:pt x="912271" y="71070"/>
                  <a:pt x="912271" y="66523"/>
                  <a:pt x="912271" y="65008"/>
                </a:cubicBezTo>
                <a:cubicBezTo>
                  <a:pt x="912271" y="65008"/>
                  <a:pt x="907767" y="58945"/>
                  <a:pt x="906265" y="58945"/>
                </a:cubicBezTo>
                <a:cubicBezTo>
                  <a:pt x="904764" y="57429"/>
                  <a:pt x="901761" y="58945"/>
                  <a:pt x="898758" y="58945"/>
                </a:cubicBezTo>
                <a:cubicBezTo>
                  <a:pt x="895755" y="57429"/>
                  <a:pt x="892752" y="52882"/>
                  <a:pt x="888247" y="54398"/>
                </a:cubicBezTo>
                <a:cubicBezTo>
                  <a:pt x="886746" y="54398"/>
                  <a:pt x="886746" y="57429"/>
                  <a:pt x="885244" y="55913"/>
                </a:cubicBezTo>
                <a:cubicBezTo>
                  <a:pt x="885244" y="55913"/>
                  <a:pt x="879238" y="52882"/>
                  <a:pt x="874734" y="54397"/>
                </a:cubicBezTo>
                <a:cubicBezTo>
                  <a:pt x="873232" y="54397"/>
                  <a:pt x="871731" y="57429"/>
                  <a:pt x="870229" y="58945"/>
                </a:cubicBezTo>
                <a:cubicBezTo>
                  <a:pt x="867226" y="58945"/>
                  <a:pt x="864223" y="57429"/>
                  <a:pt x="859719" y="58945"/>
                </a:cubicBezTo>
                <a:cubicBezTo>
                  <a:pt x="850710" y="60460"/>
                  <a:pt x="844704" y="74102"/>
                  <a:pt x="838698" y="63492"/>
                </a:cubicBezTo>
                <a:cubicBezTo>
                  <a:pt x="837197" y="61976"/>
                  <a:pt x="837197" y="63492"/>
                  <a:pt x="835695" y="60460"/>
                </a:cubicBezTo>
                <a:cubicBezTo>
                  <a:pt x="835695" y="58945"/>
                  <a:pt x="835695" y="58945"/>
                  <a:pt x="835695" y="55913"/>
                </a:cubicBezTo>
                <a:cubicBezTo>
                  <a:pt x="832692" y="52882"/>
                  <a:pt x="831191" y="52882"/>
                  <a:pt x="828188" y="54398"/>
                </a:cubicBezTo>
                <a:cubicBezTo>
                  <a:pt x="828188" y="54398"/>
                  <a:pt x="826686" y="57429"/>
                  <a:pt x="826686" y="57429"/>
                </a:cubicBezTo>
                <a:cubicBezTo>
                  <a:pt x="826686" y="55913"/>
                  <a:pt x="826686" y="54398"/>
                  <a:pt x="825185" y="54398"/>
                </a:cubicBezTo>
                <a:cubicBezTo>
                  <a:pt x="823683" y="55913"/>
                  <a:pt x="822182" y="60460"/>
                  <a:pt x="819179" y="61976"/>
                </a:cubicBezTo>
                <a:cubicBezTo>
                  <a:pt x="816176" y="63492"/>
                  <a:pt x="811671" y="60460"/>
                  <a:pt x="808668" y="63492"/>
                </a:cubicBezTo>
                <a:cubicBezTo>
                  <a:pt x="807167" y="65007"/>
                  <a:pt x="805665" y="69554"/>
                  <a:pt x="804164" y="69554"/>
                </a:cubicBezTo>
                <a:cubicBezTo>
                  <a:pt x="801161" y="72586"/>
                  <a:pt x="798158" y="71070"/>
                  <a:pt x="795155" y="72586"/>
                </a:cubicBezTo>
                <a:cubicBezTo>
                  <a:pt x="792152" y="74102"/>
                  <a:pt x="789149" y="77133"/>
                  <a:pt x="786146" y="78649"/>
                </a:cubicBezTo>
                <a:cubicBezTo>
                  <a:pt x="784644" y="80164"/>
                  <a:pt x="783143" y="80164"/>
                  <a:pt x="781641" y="81680"/>
                </a:cubicBezTo>
                <a:cubicBezTo>
                  <a:pt x="780140" y="81680"/>
                  <a:pt x="778639" y="86227"/>
                  <a:pt x="778639" y="86227"/>
                </a:cubicBezTo>
                <a:lnTo>
                  <a:pt x="766822" y="86227"/>
                </a:lnTo>
                <a:lnTo>
                  <a:pt x="766862" y="85306"/>
                </a:lnTo>
                <a:lnTo>
                  <a:pt x="768128" y="80354"/>
                </a:lnTo>
                <a:cubicBezTo>
                  <a:pt x="768879" y="79407"/>
                  <a:pt x="769629" y="78649"/>
                  <a:pt x="769629" y="75617"/>
                </a:cubicBezTo>
                <a:cubicBezTo>
                  <a:pt x="767377" y="75617"/>
                  <a:pt x="767002" y="78649"/>
                  <a:pt x="767002" y="82059"/>
                </a:cubicBezTo>
                <a:lnTo>
                  <a:pt x="766862" y="85306"/>
                </a:lnTo>
                <a:lnTo>
                  <a:pt x="766626" y="86227"/>
                </a:lnTo>
                <a:lnTo>
                  <a:pt x="766822" y="86227"/>
                </a:lnTo>
                <a:lnTo>
                  <a:pt x="766626" y="90774"/>
                </a:lnTo>
                <a:cubicBezTo>
                  <a:pt x="760621" y="89259"/>
                  <a:pt x="754615" y="90774"/>
                  <a:pt x="748609" y="87743"/>
                </a:cubicBezTo>
                <a:cubicBezTo>
                  <a:pt x="745606" y="87743"/>
                  <a:pt x="745606" y="83196"/>
                  <a:pt x="741101" y="77133"/>
                </a:cubicBezTo>
                <a:cubicBezTo>
                  <a:pt x="738098" y="71070"/>
                  <a:pt x="738098" y="71070"/>
                  <a:pt x="735095" y="58945"/>
                </a:cubicBezTo>
                <a:cubicBezTo>
                  <a:pt x="735095" y="57429"/>
                  <a:pt x="733594" y="48335"/>
                  <a:pt x="733594" y="48335"/>
                </a:cubicBezTo>
                <a:cubicBezTo>
                  <a:pt x="732092" y="45303"/>
                  <a:pt x="729089" y="48335"/>
                  <a:pt x="724585" y="46819"/>
                </a:cubicBezTo>
                <a:cubicBezTo>
                  <a:pt x="723083" y="45303"/>
                  <a:pt x="721582" y="42272"/>
                  <a:pt x="720080" y="42272"/>
                </a:cubicBezTo>
                <a:cubicBezTo>
                  <a:pt x="714074" y="40756"/>
                  <a:pt x="705066" y="45303"/>
                  <a:pt x="697558" y="46819"/>
                </a:cubicBezTo>
                <a:cubicBezTo>
                  <a:pt x="693054" y="46819"/>
                  <a:pt x="688549" y="45303"/>
                  <a:pt x="685546" y="46819"/>
                </a:cubicBezTo>
                <a:cubicBezTo>
                  <a:pt x="684045" y="46819"/>
                  <a:pt x="681042" y="51366"/>
                  <a:pt x="679540" y="51366"/>
                </a:cubicBezTo>
                <a:cubicBezTo>
                  <a:pt x="676537" y="51366"/>
                  <a:pt x="675036" y="46819"/>
                  <a:pt x="672033" y="46819"/>
                </a:cubicBezTo>
                <a:cubicBezTo>
                  <a:pt x="669030" y="46819"/>
                  <a:pt x="666027" y="46819"/>
                  <a:pt x="663024" y="48335"/>
                </a:cubicBezTo>
                <a:cubicBezTo>
                  <a:pt x="661522" y="49850"/>
                  <a:pt x="661522" y="52882"/>
                  <a:pt x="660021" y="52882"/>
                </a:cubicBezTo>
                <a:cubicBezTo>
                  <a:pt x="658519" y="54398"/>
                  <a:pt x="655516" y="48335"/>
                  <a:pt x="654015" y="48335"/>
                </a:cubicBezTo>
                <a:cubicBezTo>
                  <a:pt x="651012" y="49850"/>
                  <a:pt x="646507" y="57429"/>
                  <a:pt x="643504" y="57429"/>
                </a:cubicBezTo>
                <a:cubicBezTo>
                  <a:pt x="634495" y="60460"/>
                  <a:pt x="620982" y="48335"/>
                  <a:pt x="611973" y="58945"/>
                </a:cubicBezTo>
                <a:cubicBezTo>
                  <a:pt x="608970" y="60460"/>
                  <a:pt x="596958" y="55913"/>
                  <a:pt x="593955" y="63492"/>
                </a:cubicBezTo>
                <a:cubicBezTo>
                  <a:pt x="592454" y="66523"/>
                  <a:pt x="593955" y="65007"/>
                  <a:pt x="589451" y="65007"/>
                </a:cubicBezTo>
                <a:cubicBezTo>
                  <a:pt x="584946" y="65007"/>
                  <a:pt x="581943" y="68039"/>
                  <a:pt x="577439" y="71070"/>
                </a:cubicBezTo>
                <a:cubicBezTo>
                  <a:pt x="574436" y="75617"/>
                  <a:pt x="575937" y="69555"/>
                  <a:pt x="572934" y="69555"/>
                </a:cubicBezTo>
                <a:cubicBezTo>
                  <a:pt x="572934" y="69555"/>
                  <a:pt x="566928" y="72586"/>
                  <a:pt x="565427" y="74102"/>
                </a:cubicBezTo>
                <a:cubicBezTo>
                  <a:pt x="563925" y="75617"/>
                  <a:pt x="562424" y="78649"/>
                  <a:pt x="560922" y="78649"/>
                </a:cubicBezTo>
                <a:cubicBezTo>
                  <a:pt x="559421" y="80164"/>
                  <a:pt x="554916" y="77133"/>
                  <a:pt x="553415" y="78649"/>
                </a:cubicBezTo>
                <a:cubicBezTo>
                  <a:pt x="550412" y="80164"/>
                  <a:pt x="547409" y="84711"/>
                  <a:pt x="544406" y="84711"/>
                </a:cubicBezTo>
                <a:cubicBezTo>
                  <a:pt x="542905" y="86227"/>
                  <a:pt x="542905" y="83196"/>
                  <a:pt x="539901" y="83196"/>
                </a:cubicBezTo>
                <a:cubicBezTo>
                  <a:pt x="538400" y="83196"/>
                  <a:pt x="538400" y="86227"/>
                  <a:pt x="535397" y="87743"/>
                </a:cubicBezTo>
                <a:cubicBezTo>
                  <a:pt x="533896" y="87743"/>
                  <a:pt x="530893" y="86227"/>
                  <a:pt x="529391" y="87743"/>
                </a:cubicBezTo>
                <a:cubicBezTo>
                  <a:pt x="527890" y="89259"/>
                  <a:pt x="526388" y="90774"/>
                  <a:pt x="524887" y="92290"/>
                </a:cubicBezTo>
                <a:cubicBezTo>
                  <a:pt x="520382" y="96837"/>
                  <a:pt x="511373" y="98353"/>
                  <a:pt x="502364" y="101384"/>
                </a:cubicBezTo>
                <a:cubicBezTo>
                  <a:pt x="500863" y="101384"/>
                  <a:pt x="500863" y="104416"/>
                  <a:pt x="497860" y="105931"/>
                </a:cubicBezTo>
                <a:cubicBezTo>
                  <a:pt x="494857" y="107447"/>
                  <a:pt x="488851" y="105931"/>
                  <a:pt x="482845" y="107447"/>
                </a:cubicBezTo>
                <a:cubicBezTo>
                  <a:pt x="479842" y="108963"/>
                  <a:pt x="476839" y="110478"/>
                  <a:pt x="472335" y="110478"/>
                </a:cubicBezTo>
                <a:cubicBezTo>
                  <a:pt x="470833" y="110478"/>
                  <a:pt x="469332" y="110478"/>
                  <a:pt x="469332" y="110478"/>
                </a:cubicBezTo>
                <a:cubicBezTo>
                  <a:pt x="467830" y="110478"/>
                  <a:pt x="467830" y="105931"/>
                  <a:pt x="466328" y="105931"/>
                </a:cubicBezTo>
                <a:cubicBezTo>
                  <a:pt x="463325" y="102900"/>
                  <a:pt x="463325" y="104416"/>
                  <a:pt x="461824" y="99868"/>
                </a:cubicBezTo>
                <a:cubicBezTo>
                  <a:pt x="461824" y="98353"/>
                  <a:pt x="460322" y="95321"/>
                  <a:pt x="460322" y="95321"/>
                </a:cubicBezTo>
                <a:cubicBezTo>
                  <a:pt x="458821" y="86227"/>
                  <a:pt x="460322" y="71070"/>
                  <a:pt x="460322" y="68039"/>
                </a:cubicBezTo>
                <a:cubicBezTo>
                  <a:pt x="460322" y="66523"/>
                  <a:pt x="463326" y="69555"/>
                  <a:pt x="464827" y="68039"/>
                </a:cubicBezTo>
                <a:cubicBezTo>
                  <a:pt x="464827" y="66523"/>
                  <a:pt x="466329" y="60460"/>
                  <a:pt x="467830" y="57429"/>
                </a:cubicBezTo>
                <a:cubicBezTo>
                  <a:pt x="467830" y="55913"/>
                  <a:pt x="469331" y="55913"/>
                  <a:pt x="470833" y="54398"/>
                </a:cubicBezTo>
                <a:cubicBezTo>
                  <a:pt x="470833" y="52882"/>
                  <a:pt x="470833" y="51366"/>
                  <a:pt x="472334" y="49851"/>
                </a:cubicBezTo>
                <a:cubicBezTo>
                  <a:pt x="475338" y="45303"/>
                  <a:pt x="478340" y="42272"/>
                  <a:pt x="481343" y="36209"/>
                </a:cubicBezTo>
                <a:cubicBezTo>
                  <a:pt x="482845" y="31662"/>
                  <a:pt x="485848" y="25600"/>
                  <a:pt x="487349" y="21052"/>
                </a:cubicBezTo>
                <a:cubicBezTo>
                  <a:pt x="484346" y="16505"/>
                  <a:pt x="479842" y="19537"/>
                  <a:pt x="475337" y="19537"/>
                </a:cubicBezTo>
                <a:cubicBezTo>
                  <a:pt x="473836" y="18021"/>
                  <a:pt x="472335" y="14990"/>
                  <a:pt x="469332" y="14990"/>
                </a:cubicBezTo>
                <a:cubicBezTo>
                  <a:pt x="467830" y="14990"/>
                  <a:pt x="466328" y="18021"/>
                  <a:pt x="463326" y="19537"/>
                </a:cubicBezTo>
                <a:cubicBezTo>
                  <a:pt x="458821" y="19537"/>
                  <a:pt x="454317" y="16505"/>
                  <a:pt x="451314" y="16505"/>
                </a:cubicBezTo>
                <a:cubicBezTo>
                  <a:pt x="446809" y="16505"/>
                  <a:pt x="442305" y="18021"/>
                  <a:pt x="437800" y="19537"/>
                </a:cubicBezTo>
                <a:cubicBezTo>
                  <a:pt x="436299" y="19537"/>
                  <a:pt x="433296" y="24084"/>
                  <a:pt x="431794" y="24084"/>
                </a:cubicBezTo>
                <a:cubicBezTo>
                  <a:pt x="430293" y="24084"/>
                  <a:pt x="427290" y="21052"/>
                  <a:pt x="425788" y="21052"/>
                </a:cubicBezTo>
                <a:cubicBezTo>
                  <a:pt x="424287" y="22568"/>
                  <a:pt x="422785" y="22568"/>
                  <a:pt x="421284" y="24084"/>
                </a:cubicBezTo>
                <a:cubicBezTo>
                  <a:pt x="419782" y="24084"/>
                  <a:pt x="418281" y="27115"/>
                  <a:pt x="416779" y="28631"/>
                </a:cubicBezTo>
                <a:cubicBezTo>
                  <a:pt x="415278" y="28631"/>
                  <a:pt x="412275" y="25599"/>
                  <a:pt x="409272" y="25599"/>
                </a:cubicBezTo>
                <a:cubicBezTo>
                  <a:pt x="407770" y="25599"/>
                  <a:pt x="406269" y="30147"/>
                  <a:pt x="403266" y="30147"/>
                </a:cubicBezTo>
                <a:cubicBezTo>
                  <a:pt x="398762" y="33178"/>
                  <a:pt x="392756" y="28631"/>
                  <a:pt x="388251" y="33178"/>
                </a:cubicBezTo>
                <a:cubicBezTo>
                  <a:pt x="386750" y="34694"/>
                  <a:pt x="386750" y="36209"/>
                  <a:pt x="385248" y="37725"/>
                </a:cubicBezTo>
                <a:cubicBezTo>
                  <a:pt x="382245" y="39241"/>
                  <a:pt x="379242" y="36209"/>
                  <a:pt x="374738" y="37725"/>
                </a:cubicBezTo>
                <a:cubicBezTo>
                  <a:pt x="373236" y="37725"/>
                  <a:pt x="371735" y="40756"/>
                  <a:pt x="370233" y="42272"/>
                </a:cubicBezTo>
                <a:cubicBezTo>
                  <a:pt x="368732" y="42272"/>
                  <a:pt x="367230" y="39241"/>
                  <a:pt x="367230" y="39241"/>
                </a:cubicBezTo>
                <a:cubicBezTo>
                  <a:pt x="365729" y="39241"/>
                  <a:pt x="362726" y="43788"/>
                  <a:pt x="361224" y="43788"/>
                </a:cubicBezTo>
                <a:cubicBezTo>
                  <a:pt x="359723" y="43788"/>
                  <a:pt x="359723" y="42272"/>
                  <a:pt x="358221" y="42272"/>
                </a:cubicBezTo>
                <a:cubicBezTo>
                  <a:pt x="356720" y="42272"/>
                  <a:pt x="355218" y="46819"/>
                  <a:pt x="353717" y="46819"/>
                </a:cubicBezTo>
                <a:cubicBezTo>
                  <a:pt x="352215" y="46819"/>
                  <a:pt x="350714" y="43788"/>
                  <a:pt x="349212" y="43788"/>
                </a:cubicBezTo>
                <a:cubicBezTo>
                  <a:pt x="347711" y="43788"/>
                  <a:pt x="344708" y="46819"/>
                  <a:pt x="343206" y="46819"/>
                </a:cubicBezTo>
                <a:cubicBezTo>
                  <a:pt x="340203" y="46819"/>
                  <a:pt x="337200" y="43788"/>
                  <a:pt x="334197" y="43788"/>
                </a:cubicBezTo>
                <a:cubicBezTo>
                  <a:pt x="332696" y="43788"/>
                  <a:pt x="329693" y="46819"/>
                  <a:pt x="328191" y="46819"/>
                </a:cubicBezTo>
                <a:cubicBezTo>
                  <a:pt x="326690" y="46819"/>
                  <a:pt x="325188" y="43788"/>
                  <a:pt x="322185" y="43788"/>
                </a:cubicBezTo>
                <a:cubicBezTo>
                  <a:pt x="316179" y="45303"/>
                  <a:pt x="308672" y="49851"/>
                  <a:pt x="302666" y="46819"/>
                </a:cubicBezTo>
                <a:cubicBezTo>
                  <a:pt x="301165" y="46819"/>
                  <a:pt x="298162" y="43788"/>
                  <a:pt x="298162" y="43788"/>
                </a:cubicBezTo>
                <a:cubicBezTo>
                  <a:pt x="296660" y="45303"/>
                  <a:pt x="295159" y="48335"/>
                  <a:pt x="293657" y="48335"/>
                </a:cubicBezTo>
                <a:cubicBezTo>
                  <a:pt x="289153" y="51366"/>
                  <a:pt x="284648" y="49851"/>
                  <a:pt x="280144" y="48335"/>
                </a:cubicBezTo>
                <a:cubicBezTo>
                  <a:pt x="274138" y="48335"/>
                  <a:pt x="269633" y="51366"/>
                  <a:pt x="265129" y="51366"/>
                </a:cubicBezTo>
                <a:cubicBezTo>
                  <a:pt x="256120" y="51366"/>
                  <a:pt x="248612" y="49850"/>
                  <a:pt x="239603" y="49850"/>
                </a:cubicBezTo>
                <a:cubicBezTo>
                  <a:pt x="232096" y="49850"/>
                  <a:pt x="227592" y="52882"/>
                  <a:pt x="221586" y="49851"/>
                </a:cubicBezTo>
                <a:cubicBezTo>
                  <a:pt x="218583" y="46819"/>
                  <a:pt x="215580" y="39241"/>
                  <a:pt x="212577" y="37725"/>
                </a:cubicBezTo>
                <a:cubicBezTo>
                  <a:pt x="209574" y="37725"/>
                  <a:pt x="199063" y="42272"/>
                  <a:pt x="194559" y="42272"/>
                </a:cubicBezTo>
                <a:cubicBezTo>
                  <a:pt x="193057" y="43788"/>
                  <a:pt x="188553" y="42272"/>
                  <a:pt x="185550" y="42272"/>
                </a:cubicBezTo>
                <a:cubicBezTo>
                  <a:pt x="179544" y="43788"/>
                  <a:pt x="172036" y="48335"/>
                  <a:pt x="170535" y="45304"/>
                </a:cubicBezTo>
                <a:cubicBezTo>
                  <a:pt x="169033" y="42272"/>
                  <a:pt x="169034" y="27115"/>
                  <a:pt x="167532" y="25599"/>
                </a:cubicBezTo>
                <a:cubicBezTo>
                  <a:pt x="166031" y="22568"/>
                  <a:pt x="151016" y="25599"/>
                  <a:pt x="149514" y="27115"/>
                </a:cubicBezTo>
                <a:cubicBezTo>
                  <a:pt x="148013" y="30146"/>
                  <a:pt x="146511" y="28631"/>
                  <a:pt x="142007" y="30147"/>
                </a:cubicBezTo>
                <a:cubicBezTo>
                  <a:pt x="140505" y="30147"/>
                  <a:pt x="140505" y="33178"/>
                  <a:pt x="139004" y="34694"/>
                </a:cubicBezTo>
                <a:cubicBezTo>
                  <a:pt x="134499" y="36209"/>
                  <a:pt x="129995" y="34694"/>
                  <a:pt x="125490" y="36209"/>
                </a:cubicBezTo>
                <a:cubicBezTo>
                  <a:pt x="122487" y="37725"/>
                  <a:pt x="119484" y="42272"/>
                  <a:pt x="117983" y="43788"/>
                </a:cubicBezTo>
                <a:cubicBezTo>
                  <a:pt x="116481" y="43788"/>
                  <a:pt x="114980" y="42272"/>
                  <a:pt x="113478" y="43788"/>
                </a:cubicBezTo>
                <a:cubicBezTo>
                  <a:pt x="110475" y="43788"/>
                  <a:pt x="108974" y="46819"/>
                  <a:pt x="107472" y="48335"/>
                </a:cubicBezTo>
                <a:cubicBezTo>
                  <a:pt x="105971" y="48335"/>
                  <a:pt x="101466" y="46819"/>
                  <a:pt x="99965" y="45303"/>
                </a:cubicBezTo>
                <a:cubicBezTo>
                  <a:pt x="99965" y="45303"/>
                  <a:pt x="95460" y="36209"/>
                  <a:pt x="95460" y="34693"/>
                </a:cubicBezTo>
                <a:cubicBezTo>
                  <a:pt x="93959" y="27115"/>
                  <a:pt x="96962" y="24084"/>
                  <a:pt x="95460" y="21052"/>
                </a:cubicBezTo>
                <a:cubicBezTo>
                  <a:pt x="93959" y="19537"/>
                  <a:pt x="90956" y="18021"/>
                  <a:pt x="86451" y="19537"/>
                </a:cubicBezTo>
                <a:cubicBezTo>
                  <a:pt x="83449" y="19537"/>
                  <a:pt x="83449" y="24084"/>
                  <a:pt x="80445" y="25600"/>
                </a:cubicBezTo>
                <a:cubicBezTo>
                  <a:pt x="80445" y="25600"/>
                  <a:pt x="77443" y="24084"/>
                  <a:pt x="74440" y="25599"/>
                </a:cubicBezTo>
                <a:cubicBezTo>
                  <a:pt x="72938" y="25599"/>
                  <a:pt x="71437" y="28631"/>
                  <a:pt x="69935" y="30146"/>
                </a:cubicBezTo>
                <a:cubicBezTo>
                  <a:pt x="66932" y="31662"/>
                  <a:pt x="62428" y="28631"/>
                  <a:pt x="57923" y="31662"/>
                </a:cubicBezTo>
                <a:cubicBezTo>
                  <a:pt x="57923" y="33178"/>
                  <a:pt x="56422" y="36209"/>
                  <a:pt x="56422" y="36209"/>
                </a:cubicBezTo>
                <a:cubicBezTo>
                  <a:pt x="54920" y="37725"/>
                  <a:pt x="53419" y="36209"/>
                  <a:pt x="51917" y="36209"/>
                </a:cubicBezTo>
                <a:cubicBezTo>
                  <a:pt x="50416" y="37725"/>
                  <a:pt x="48914" y="40756"/>
                  <a:pt x="47413" y="40756"/>
                </a:cubicBezTo>
                <a:cubicBezTo>
                  <a:pt x="39905" y="43788"/>
                  <a:pt x="33899" y="45303"/>
                  <a:pt x="27893" y="48335"/>
                </a:cubicBezTo>
                <a:cubicBezTo>
                  <a:pt x="24890" y="49850"/>
                  <a:pt x="21887" y="52882"/>
                  <a:pt x="20386" y="52882"/>
                </a:cubicBezTo>
                <a:cubicBezTo>
                  <a:pt x="17383" y="52882"/>
                  <a:pt x="15881" y="49851"/>
                  <a:pt x="14380" y="49851"/>
                </a:cubicBezTo>
                <a:cubicBezTo>
                  <a:pt x="9876" y="51366"/>
                  <a:pt x="9875" y="54398"/>
                  <a:pt x="6872" y="54398"/>
                </a:cubicBezTo>
                <a:cubicBezTo>
                  <a:pt x="5371" y="54398"/>
                  <a:pt x="3870" y="52882"/>
                  <a:pt x="2368" y="52882"/>
                </a:cubicBezTo>
                <a:lnTo>
                  <a:pt x="0" y="53480"/>
                </a:lnTo>
                <a:lnTo>
                  <a:pt x="1272" y="39172"/>
                </a:lnTo>
                <a:lnTo>
                  <a:pt x="17758" y="39051"/>
                </a:lnTo>
                <a:cubicBezTo>
                  <a:pt x="26392" y="37725"/>
                  <a:pt x="34650" y="34693"/>
                  <a:pt x="41407" y="28631"/>
                </a:cubicBezTo>
                <a:cubicBezTo>
                  <a:pt x="44410" y="25599"/>
                  <a:pt x="45911" y="27115"/>
                  <a:pt x="50416" y="25599"/>
                </a:cubicBezTo>
                <a:cubicBezTo>
                  <a:pt x="54920" y="24084"/>
                  <a:pt x="59425" y="18021"/>
                  <a:pt x="62428" y="16505"/>
                </a:cubicBezTo>
                <a:cubicBezTo>
                  <a:pt x="66932" y="14990"/>
                  <a:pt x="69935" y="16505"/>
                  <a:pt x="72938" y="14990"/>
                </a:cubicBezTo>
                <a:cubicBezTo>
                  <a:pt x="72938" y="13474"/>
                  <a:pt x="72938" y="11958"/>
                  <a:pt x="74440" y="11958"/>
                </a:cubicBezTo>
                <a:cubicBezTo>
                  <a:pt x="74440" y="11958"/>
                  <a:pt x="75941" y="13474"/>
                  <a:pt x="75941" y="14990"/>
                </a:cubicBezTo>
                <a:cubicBezTo>
                  <a:pt x="78944" y="11958"/>
                  <a:pt x="78944" y="8927"/>
                  <a:pt x="80446" y="7411"/>
                </a:cubicBezTo>
                <a:cubicBezTo>
                  <a:pt x="86452" y="5895"/>
                  <a:pt x="101466" y="2864"/>
                  <a:pt x="101466" y="5895"/>
                </a:cubicBezTo>
                <a:cubicBezTo>
                  <a:pt x="102968" y="10442"/>
                  <a:pt x="102968" y="10442"/>
                  <a:pt x="102968" y="10442"/>
                </a:cubicBezTo>
                <a:cubicBezTo>
                  <a:pt x="102968" y="8927"/>
                  <a:pt x="104469" y="13474"/>
                  <a:pt x="104469" y="11958"/>
                </a:cubicBezTo>
                <a:cubicBezTo>
                  <a:pt x="104469" y="14990"/>
                  <a:pt x="101466" y="18021"/>
                  <a:pt x="102968" y="18021"/>
                </a:cubicBezTo>
                <a:cubicBezTo>
                  <a:pt x="105971" y="31662"/>
                  <a:pt x="122487" y="24084"/>
                  <a:pt x="128493" y="18021"/>
                </a:cubicBezTo>
                <a:cubicBezTo>
                  <a:pt x="132998" y="13474"/>
                  <a:pt x="143508" y="14990"/>
                  <a:pt x="152517" y="11958"/>
                </a:cubicBezTo>
                <a:cubicBezTo>
                  <a:pt x="160025" y="8927"/>
                  <a:pt x="166031" y="2864"/>
                  <a:pt x="170535" y="4380"/>
                </a:cubicBezTo>
                <a:cubicBezTo>
                  <a:pt x="173538" y="7411"/>
                  <a:pt x="176541" y="19537"/>
                  <a:pt x="179544" y="21052"/>
                </a:cubicBezTo>
                <a:cubicBezTo>
                  <a:pt x="184048" y="24084"/>
                  <a:pt x="190054" y="16505"/>
                  <a:pt x="196060" y="16505"/>
                </a:cubicBezTo>
                <a:cubicBezTo>
                  <a:pt x="197562" y="16505"/>
                  <a:pt x="199063" y="18021"/>
                  <a:pt x="200565" y="18021"/>
                </a:cubicBezTo>
                <a:cubicBezTo>
                  <a:pt x="203568" y="18021"/>
                  <a:pt x="212577" y="16505"/>
                  <a:pt x="218583" y="18021"/>
                </a:cubicBezTo>
                <a:cubicBezTo>
                  <a:pt x="223087" y="19537"/>
                  <a:pt x="227592" y="27115"/>
                  <a:pt x="232096" y="28631"/>
                </a:cubicBezTo>
                <a:cubicBezTo>
                  <a:pt x="239604" y="31662"/>
                  <a:pt x="250114" y="28631"/>
                  <a:pt x="259123" y="28631"/>
                </a:cubicBezTo>
                <a:cubicBezTo>
                  <a:pt x="269633" y="28631"/>
                  <a:pt x="278642" y="30146"/>
                  <a:pt x="287651" y="28631"/>
                </a:cubicBezTo>
                <a:cubicBezTo>
                  <a:pt x="292156" y="28631"/>
                  <a:pt x="296660" y="25599"/>
                  <a:pt x="301165" y="24084"/>
                </a:cubicBezTo>
                <a:cubicBezTo>
                  <a:pt x="311675" y="22568"/>
                  <a:pt x="322186" y="27115"/>
                  <a:pt x="331194" y="24084"/>
                </a:cubicBezTo>
                <a:cubicBezTo>
                  <a:pt x="332696" y="24084"/>
                  <a:pt x="334197" y="19537"/>
                  <a:pt x="337200" y="19537"/>
                </a:cubicBezTo>
                <a:cubicBezTo>
                  <a:pt x="341705" y="19537"/>
                  <a:pt x="344708" y="25599"/>
                  <a:pt x="352215" y="24084"/>
                </a:cubicBezTo>
                <a:cubicBezTo>
                  <a:pt x="361224" y="22568"/>
                  <a:pt x="374738" y="18021"/>
                  <a:pt x="386749" y="14990"/>
                </a:cubicBezTo>
                <a:cubicBezTo>
                  <a:pt x="389753" y="14990"/>
                  <a:pt x="391254" y="14990"/>
                  <a:pt x="392756" y="14990"/>
                </a:cubicBezTo>
                <a:cubicBezTo>
                  <a:pt x="397260" y="13474"/>
                  <a:pt x="400263" y="10442"/>
                  <a:pt x="403266" y="10442"/>
                </a:cubicBezTo>
                <a:cubicBezTo>
                  <a:pt x="404767" y="10442"/>
                  <a:pt x="406269" y="13474"/>
                  <a:pt x="407770" y="11958"/>
                </a:cubicBezTo>
                <a:cubicBezTo>
                  <a:pt x="412275" y="11958"/>
                  <a:pt x="416779" y="7411"/>
                  <a:pt x="421284" y="5895"/>
                </a:cubicBezTo>
                <a:cubicBezTo>
                  <a:pt x="424287" y="5895"/>
                  <a:pt x="427290" y="5895"/>
                  <a:pt x="430293" y="5895"/>
                </a:cubicBezTo>
                <a:cubicBezTo>
                  <a:pt x="436299" y="4380"/>
                  <a:pt x="442305" y="1348"/>
                  <a:pt x="448311" y="1348"/>
                </a:cubicBezTo>
                <a:cubicBezTo>
                  <a:pt x="448311" y="1348"/>
                  <a:pt x="449812" y="1348"/>
                  <a:pt x="451314" y="1348"/>
                </a:cubicBezTo>
                <a:cubicBezTo>
                  <a:pt x="451314" y="5895"/>
                  <a:pt x="451314" y="5895"/>
                  <a:pt x="451314" y="5895"/>
                </a:cubicBezTo>
                <a:cubicBezTo>
                  <a:pt x="452815" y="5895"/>
                  <a:pt x="454317" y="1348"/>
                  <a:pt x="455818" y="1348"/>
                </a:cubicBezTo>
                <a:cubicBezTo>
                  <a:pt x="461824" y="-167"/>
                  <a:pt x="467830" y="1348"/>
                  <a:pt x="472334" y="1348"/>
                </a:cubicBezTo>
                <a:cubicBezTo>
                  <a:pt x="473836" y="1348"/>
                  <a:pt x="479842" y="-1683"/>
                  <a:pt x="484346" y="1348"/>
                </a:cubicBezTo>
                <a:cubicBezTo>
                  <a:pt x="491854" y="4380"/>
                  <a:pt x="496358" y="11958"/>
                  <a:pt x="496358" y="27115"/>
                </a:cubicBezTo>
                <a:cubicBezTo>
                  <a:pt x="496358" y="25599"/>
                  <a:pt x="494857" y="34693"/>
                  <a:pt x="494857" y="34693"/>
                </a:cubicBezTo>
                <a:cubicBezTo>
                  <a:pt x="494857" y="36209"/>
                  <a:pt x="493355" y="34693"/>
                  <a:pt x="491854" y="36209"/>
                </a:cubicBezTo>
                <a:cubicBezTo>
                  <a:pt x="490352" y="40756"/>
                  <a:pt x="490352" y="45303"/>
                  <a:pt x="488851" y="48335"/>
                </a:cubicBezTo>
                <a:cubicBezTo>
                  <a:pt x="488851" y="48335"/>
                  <a:pt x="485848" y="48335"/>
                  <a:pt x="484346" y="49851"/>
                </a:cubicBezTo>
                <a:cubicBezTo>
                  <a:pt x="484346" y="51366"/>
                  <a:pt x="484346" y="54398"/>
                  <a:pt x="484346" y="54398"/>
                </a:cubicBezTo>
                <a:cubicBezTo>
                  <a:pt x="482845" y="54398"/>
                  <a:pt x="482845" y="54398"/>
                  <a:pt x="481343" y="54398"/>
                </a:cubicBezTo>
                <a:cubicBezTo>
                  <a:pt x="479842" y="55913"/>
                  <a:pt x="479842" y="60460"/>
                  <a:pt x="478340" y="63492"/>
                </a:cubicBezTo>
                <a:cubicBezTo>
                  <a:pt x="478340" y="65007"/>
                  <a:pt x="475338" y="66523"/>
                  <a:pt x="475338" y="68039"/>
                </a:cubicBezTo>
                <a:cubicBezTo>
                  <a:pt x="470833" y="75617"/>
                  <a:pt x="466329" y="87743"/>
                  <a:pt x="472334" y="87743"/>
                </a:cubicBezTo>
                <a:cubicBezTo>
                  <a:pt x="473836" y="87743"/>
                  <a:pt x="473836" y="84711"/>
                  <a:pt x="476839" y="86227"/>
                </a:cubicBezTo>
                <a:cubicBezTo>
                  <a:pt x="478340" y="86227"/>
                  <a:pt x="481343" y="90774"/>
                  <a:pt x="482845" y="90774"/>
                </a:cubicBezTo>
                <a:cubicBezTo>
                  <a:pt x="484346" y="90774"/>
                  <a:pt x="485848" y="86227"/>
                  <a:pt x="488851" y="86227"/>
                </a:cubicBezTo>
                <a:cubicBezTo>
                  <a:pt x="491854" y="84712"/>
                  <a:pt x="493355" y="86227"/>
                  <a:pt x="497860" y="83196"/>
                </a:cubicBezTo>
                <a:cubicBezTo>
                  <a:pt x="500863" y="81680"/>
                  <a:pt x="499361" y="80164"/>
                  <a:pt x="502364" y="81680"/>
                </a:cubicBezTo>
                <a:cubicBezTo>
                  <a:pt x="505367" y="81680"/>
                  <a:pt x="508370" y="77133"/>
                  <a:pt x="511373" y="77133"/>
                </a:cubicBezTo>
                <a:cubicBezTo>
                  <a:pt x="515878" y="75617"/>
                  <a:pt x="520382" y="75617"/>
                  <a:pt x="523385" y="74102"/>
                </a:cubicBezTo>
                <a:cubicBezTo>
                  <a:pt x="527890" y="72586"/>
                  <a:pt x="532394" y="69555"/>
                  <a:pt x="536898" y="68039"/>
                </a:cubicBezTo>
                <a:cubicBezTo>
                  <a:pt x="542905" y="65008"/>
                  <a:pt x="548910" y="65007"/>
                  <a:pt x="553415" y="63492"/>
                </a:cubicBezTo>
                <a:cubicBezTo>
                  <a:pt x="554916" y="61976"/>
                  <a:pt x="556418" y="58945"/>
                  <a:pt x="557919" y="58945"/>
                </a:cubicBezTo>
                <a:cubicBezTo>
                  <a:pt x="560922" y="57429"/>
                  <a:pt x="562424" y="58945"/>
                  <a:pt x="565427" y="58945"/>
                </a:cubicBezTo>
                <a:cubicBezTo>
                  <a:pt x="568430" y="57429"/>
                  <a:pt x="572934" y="54398"/>
                  <a:pt x="575937" y="51366"/>
                </a:cubicBezTo>
                <a:cubicBezTo>
                  <a:pt x="577439" y="49851"/>
                  <a:pt x="581943" y="48335"/>
                  <a:pt x="584946" y="46819"/>
                </a:cubicBezTo>
                <a:cubicBezTo>
                  <a:pt x="590952" y="45303"/>
                  <a:pt x="601463" y="43788"/>
                  <a:pt x="608970" y="40756"/>
                </a:cubicBezTo>
                <a:cubicBezTo>
                  <a:pt x="610472" y="39241"/>
                  <a:pt x="611973" y="36209"/>
                  <a:pt x="613475" y="36209"/>
                </a:cubicBezTo>
                <a:cubicBezTo>
                  <a:pt x="616478" y="34694"/>
                  <a:pt x="617979" y="36209"/>
                  <a:pt x="620982" y="36209"/>
                </a:cubicBezTo>
                <a:cubicBezTo>
                  <a:pt x="623985" y="34694"/>
                  <a:pt x="628490" y="31662"/>
                  <a:pt x="631492" y="31662"/>
                </a:cubicBezTo>
                <a:cubicBezTo>
                  <a:pt x="634495" y="31662"/>
                  <a:pt x="643504" y="39241"/>
                  <a:pt x="648009" y="33178"/>
                </a:cubicBezTo>
                <a:cubicBezTo>
                  <a:pt x="651012" y="30146"/>
                  <a:pt x="658519" y="33178"/>
                  <a:pt x="666027" y="31662"/>
                </a:cubicBezTo>
                <a:cubicBezTo>
                  <a:pt x="667528" y="30146"/>
                  <a:pt x="667528" y="28631"/>
                  <a:pt x="669030" y="28631"/>
                </a:cubicBezTo>
                <a:cubicBezTo>
                  <a:pt x="672033" y="28631"/>
                  <a:pt x="673534" y="31662"/>
                  <a:pt x="676537" y="31662"/>
                </a:cubicBezTo>
                <a:cubicBezTo>
                  <a:pt x="678039" y="30146"/>
                  <a:pt x="678039" y="27115"/>
                  <a:pt x="679540" y="27115"/>
                </a:cubicBezTo>
                <a:cubicBezTo>
                  <a:pt x="682543" y="25600"/>
                  <a:pt x="684045" y="28631"/>
                  <a:pt x="685546" y="28631"/>
                </a:cubicBezTo>
                <a:cubicBezTo>
                  <a:pt x="691552" y="28631"/>
                  <a:pt x="696056" y="24084"/>
                  <a:pt x="702063" y="24084"/>
                </a:cubicBezTo>
                <a:cubicBezTo>
                  <a:pt x="705066" y="24084"/>
                  <a:pt x="709570" y="25599"/>
                  <a:pt x="714074" y="25599"/>
                </a:cubicBezTo>
                <a:cubicBezTo>
                  <a:pt x="720080" y="27115"/>
                  <a:pt x="727588" y="24084"/>
                  <a:pt x="732092" y="25599"/>
                </a:cubicBezTo>
                <a:cubicBezTo>
                  <a:pt x="735095" y="27115"/>
                  <a:pt x="739600" y="34694"/>
                  <a:pt x="741101" y="37725"/>
                </a:cubicBezTo>
                <a:cubicBezTo>
                  <a:pt x="742603" y="40756"/>
                  <a:pt x="741101" y="52882"/>
                  <a:pt x="742603" y="54398"/>
                </a:cubicBezTo>
                <a:cubicBezTo>
                  <a:pt x="742603" y="58945"/>
                  <a:pt x="745606" y="60460"/>
                  <a:pt x="748609" y="63492"/>
                </a:cubicBezTo>
                <a:cubicBezTo>
                  <a:pt x="753113" y="69555"/>
                  <a:pt x="754615" y="72586"/>
                  <a:pt x="762122" y="71070"/>
                </a:cubicBezTo>
                <a:cubicBezTo>
                  <a:pt x="762122" y="71070"/>
                  <a:pt x="763623" y="68039"/>
                  <a:pt x="765125" y="68039"/>
                </a:cubicBezTo>
                <a:cubicBezTo>
                  <a:pt x="766626" y="68039"/>
                  <a:pt x="768128" y="71070"/>
                  <a:pt x="768128" y="71070"/>
                </a:cubicBezTo>
                <a:cubicBezTo>
                  <a:pt x="769629" y="69555"/>
                  <a:pt x="771131" y="66523"/>
                  <a:pt x="772633" y="66523"/>
                </a:cubicBezTo>
                <a:cubicBezTo>
                  <a:pt x="774134" y="65007"/>
                  <a:pt x="775636" y="66523"/>
                  <a:pt x="777137" y="66523"/>
                </a:cubicBezTo>
                <a:cubicBezTo>
                  <a:pt x="778638" y="65007"/>
                  <a:pt x="780140" y="61976"/>
                  <a:pt x="783143" y="61976"/>
                </a:cubicBezTo>
                <a:cubicBezTo>
                  <a:pt x="783143" y="60460"/>
                  <a:pt x="784644" y="61976"/>
                  <a:pt x="786146" y="61976"/>
                </a:cubicBezTo>
                <a:cubicBezTo>
                  <a:pt x="787647" y="60460"/>
                  <a:pt x="789149" y="57429"/>
                  <a:pt x="790650" y="57429"/>
                </a:cubicBezTo>
                <a:cubicBezTo>
                  <a:pt x="795155" y="54398"/>
                  <a:pt x="798158" y="55913"/>
                  <a:pt x="801161" y="52882"/>
                </a:cubicBezTo>
                <a:cubicBezTo>
                  <a:pt x="802662" y="51366"/>
                  <a:pt x="802662" y="48335"/>
                  <a:pt x="804164" y="48335"/>
                </a:cubicBezTo>
                <a:cubicBezTo>
                  <a:pt x="805665" y="46819"/>
                  <a:pt x="807167" y="48335"/>
                  <a:pt x="808668" y="48335"/>
                </a:cubicBezTo>
                <a:cubicBezTo>
                  <a:pt x="810170" y="46819"/>
                  <a:pt x="810170" y="45303"/>
                  <a:pt x="811671" y="43788"/>
                </a:cubicBezTo>
                <a:cubicBezTo>
                  <a:pt x="813173" y="42272"/>
                  <a:pt x="814674" y="43788"/>
                  <a:pt x="814674" y="43788"/>
                </a:cubicBezTo>
                <a:cubicBezTo>
                  <a:pt x="816176" y="39241"/>
                  <a:pt x="816176" y="39241"/>
                  <a:pt x="816176" y="39241"/>
                </a:cubicBezTo>
                <a:cubicBezTo>
                  <a:pt x="817677" y="37725"/>
                  <a:pt x="820680" y="37725"/>
                  <a:pt x="823683" y="36209"/>
                </a:cubicBezTo>
                <a:cubicBezTo>
                  <a:pt x="826686" y="34694"/>
                  <a:pt x="830064" y="31283"/>
                  <a:pt x="833255" y="29199"/>
                </a:cubicBezTo>
                <a:close/>
              </a:path>
            </a:pathLst>
          </a:custGeom>
          <a:solidFill>
            <a:srgbClr val="8F8F8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59BC92BF-F854-4C53-BD02-2E54E73A2022}"/>
              </a:ext>
            </a:extLst>
          </p:cNvPr>
          <p:cNvSpPr txBox="1"/>
          <p:nvPr/>
        </p:nvSpPr>
        <p:spPr>
          <a:xfrm>
            <a:off x="614352" y="2439200"/>
            <a:ext cx="48875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6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陈西的梦想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F504C170-C90D-47BD-AC84-EE86C48908FD}"/>
              </a:ext>
            </a:extLst>
          </p:cNvPr>
          <p:cNvSpPr txBox="1"/>
          <p:nvPr/>
        </p:nvSpPr>
        <p:spPr>
          <a:xfrm>
            <a:off x="659397" y="4158396"/>
            <a:ext cx="4404270" cy="1273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rgbClr val="8F8F8F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1E7C1970-C37A-45DC-9C84-E405776F8A81}"/>
              </a:ext>
            </a:extLst>
          </p:cNvPr>
          <p:cNvSpPr txBox="1"/>
          <p:nvPr/>
        </p:nvSpPr>
        <p:spPr>
          <a:xfrm>
            <a:off x="592582" y="1328916"/>
            <a:ext cx="35055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rgbClr val="8F8F8F">
                    <a:alpha val="10000"/>
                  </a:srgb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CHEN</a:t>
            </a:r>
            <a:endParaRPr lang="zh-CN" altLang="en-US" sz="7200" dirty="0">
              <a:solidFill>
                <a:srgbClr val="8F8F8F">
                  <a:alpha val="10000"/>
                </a:srgb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7" name="图文框 6">
            <a:extLst>
              <a:ext uri="{FF2B5EF4-FFF2-40B4-BE49-F238E27FC236}">
                <a16:creationId xmlns:a16="http://schemas.microsoft.com/office/drawing/2014/main" xmlns="" id="{EAF0C26F-3106-4AD6-B080-785AD0F74C2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31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5376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229162E9-B19A-4E80-8F78-A1CBE0E6BDE8}"/>
              </a:ext>
            </a:extLst>
          </p:cNvPr>
          <p:cNvSpPr>
            <a:spLocks/>
          </p:cNvSpPr>
          <p:nvPr/>
        </p:nvSpPr>
        <p:spPr bwMode="auto">
          <a:xfrm rot="10800000">
            <a:off x="9547563" y="1348"/>
            <a:ext cx="2644436" cy="2077538"/>
          </a:xfrm>
          <a:custGeom>
            <a:avLst/>
            <a:gdLst>
              <a:gd name="connsiteX0" fmla="*/ 559878 w 2644436"/>
              <a:gd name="connsiteY0" fmla="*/ 213761 h 2077538"/>
              <a:gd name="connsiteX1" fmla="*/ 528017 w 2644436"/>
              <a:gd name="connsiteY1" fmla="*/ 194082 h 2077538"/>
              <a:gd name="connsiteX2" fmla="*/ 449589 w 2644436"/>
              <a:gd name="connsiteY2" fmla="*/ 144881 h 2077538"/>
              <a:gd name="connsiteX3" fmla="*/ 319692 w 2644436"/>
              <a:gd name="connsiteY3" fmla="*/ 68619 h 2077538"/>
              <a:gd name="connsiteX4" fmla="*/ 268223 w 2644436"/>
              <a:gd name="connsiteY4" fmla="*/ 46479 h 2077538"/>
              <a:gd name="connsiteX5" fmla="*/ 194697 w 2644436"/>
              <a:gd name="connsiteY5" fmla="*/ 16959 h 2077538"/>
              <a:gd name="connsiteX6" fmla="*/ 177540 w 2644436"/>
              <a:gd name="connsiteY6" fmla="*/ 4658 h 2077538"/>
              <a:gd name="connsiteX7" fmla="*/ 194390 w 2644436"/>
              <a:gd name="connsiteY7" fmla="*/ 46 h 2077538"/>
              <a:gd name="connsiteX8" fmla="*/ 209402 w 2644436"/>
              <a:gd name="connsiteY8" fmla="*/ 4658 h 2077538"/>
              <a:gd name="connsiteX9" fmla="*/ 255969 w 2644436"/>
              <a:gd name="connsiteY9" fmla="*/ 29258 h 2077538"/>
              <a:gd name="connsiteX10" fmla="*/ 341750 w 2644436"/>
              <a:gd name="connsiteY10" fmla="*/ 68619 h 2077538"/>
              <a:gd name="connsiteX11" fmla="*/ 410374 w 2644436"/>
              <a:gd name="connsiteY11" fmla="*/ 90759 h 2077538"/>
              <a:gd name="connsiteX12" fmla="*/ 434883 w 2644436"/>
              <a:gd name="connsiteY12" fmla="*/ 110440 h 2077538"/>
              <a:gd name="connsiteX13" fmla="*/ 452039 w 2644436"/>
              <a:gd name="connsiteY13" fmla="*/ 127661 h 2077538"/>
              <a:gd name="connsiteX14" fmla="*/ 520664 w 2644436"/>
              <a:gd name="connsiteY14" fmla="*/ 176861 h 2077538"/>
              <a:gd name="connsiteX15" fmla="*/ 559878 w 2644436"/>
              <a:gd name="connsiteY15" fmla="*/ 213761 h 2077538"/>
              <a:gd name="connsiteX16" fmla="*/ 376566 w 2644436"/>
              <a:gd name="connsiteY16" fmla="*/ 402311 h 2077538"/>
              <a:gd name="connsiteX17" fmla="*/ 315462 w 2644436"/>
              <a:gd name="connsiteY17" fmla="*/ 368705 h 2077538"/>
              <a:gd name="connsiteX18" fmla="*/ 376566 w 2644436"/>
              <a:gd name="connsiteY18" fmla="*/ 402311 h 2077538"/>
              <a:gd name="connsiteX19" fmla="*/ 1564083 w 2644436"/>
              <a:gd name="connsiteY19" fmla="*/ 432287 h 2077538"/>
              <a:gd name="connsiteX20" fmla="*/ 1539641 w 2644436"/>
              <a:gd name="connsiteY20" fmla="*/ 414994 h 2077538"/>
              <a:gd name="connsiteX21" fmla="*/ 1483425 w 2644436"/>
              <a:gd name="connsiteY21" fmla="*/ 340878 h 2077538"/>
              <a:gd name="connsiteX22" fmla="*/ 1480980 w 2644436"/>
              <a:gd name="connsiteY22" fmla="*/ 316172 h 2077538"/>
              <a:gd name="connsiteX23" fmla="*/ 1493201 w 2644436"/>
              <a:gd name="connsiteY23" fmla="*/ 311849 h 2077538"/>
              <a:gd name="connsiteX24" fmla="*/ 1505422 w 2644436"/>
              <a:gd name="connsiteY24" fmla="*/ 318642 h 2077538"/>
              <a:gd name="connsiteX25" fmla="*/ 1571415 w 2644436"/>
              <a:gd name="connsiteY25" fmla="*/ 387818 h 2077538"/>
              <a:gd name="connsiteX26" fmla="*/ 1581191 w 2644436"/>
              <a:gd name="connsiteY26" fmla="*/ 412523 h 2077538"/>
              <a:gd name="connsiteX27" fmla="*/ 1564083 w 2644436"/>
              <a:gd name="connsiteY27" fmla="*/ 432287 h 2077538"/>
              <a:gd name="connsiteX28" fmla="*/ 207220 w 2644436"/>
              <a:gd name="connsiteY28" fmla="*/ 466907 h 2077538"/>
              <a:gd name="connsiteX29" fmla="*/ 188015 w 2644436"/>
              <a:gd name="connsiteY29" fmla="*/ 448575 h 2077538"/>
              <a:gd name="connsiteX30" fmla="*/ 207220 w 2644436"/>
              <a:gd name="connsiteY30" fmla="*/ 466907 h 2077538"/>
              <a:gd name="connsiteX31" fmla="*/ 710422 w 2644436"/>
              <a:gd name="connsiteY31" fmla="*/ 529757 h 2077538"/>
              <a:gd name="connsiteX32" fmla="*/ 683832 w 2644436"/>
              <a:gd name="connsiteY32" fmla="*/ 497334 h 2077538"/>
              <a:gd name="connsiteX33" fmla="*/ 686249 w 2644436"/>
              <a:gd name="connsiteY33" fmla="*/ 494840 h 2077538"/>
              <a:gd name="connsiteX34" fmla="*/ 715257 w 2644436"/>
              <a:gd name="connsiteY34" fmla="*/ 527263 h 2077538"/>
              <a:gd name="connsiteX35" fmla="*/ 710422 w 2644436"/>
              <a:gd name="connsiteY35" fmla="*/ 529757 h 2077538"/>
              <a:gd name="connsiteX36" fmla="*/ 476951 w 2644436"/>
              <a:gd name="connsiteY36" fmla="*/ 576895 h 2077538"/>
              <a:gd name="connsiteX37" fmla="*/ 469095 w 2644436"/>
              <a:gd name="connsiteY37" fmla="*/ 566420 h 2077538"/>
              <a:gd name="connsiteX38" fmla="*/ 474333 w 2644436"/>
              <a:gd name="connsiteY38" fmla="*/ 561182 h 2077538"/>
              <a:gd name="connsiteX39" fmla="*/ 484808 w 2644436"/>
              <a:gd name="connsiteY39" fmla="*/ 571657 h 2077538"/>
              <a:gd name="connsiteX40" fmla="*/ 476951 w 2644436"/>
              <a:gd name="connsiteY40" fmla="*/ 576895 h 2077538"/>
              <a:gd name="connsiteX41" fmla="*/ 178570 w 2644436"/>
              <a:gd name="connsiteY41" fmla="*/ 578641 h 2077538"/>
              <a:gd name="connsiteX42" fmla="*/ 107170 w 2644436"/>
              <a:gd name="connsiteY42" fmla="*/ 544257 h 2077538"/>
              <a:gd name="connsiteX43" fmla="*/ 53005 w 2644436"/>
              <a:gd name="connsiteY43" fmla="*/ 519697 h 2077538"/>
              <a:gd name="connsiteX44" fmla="*/ 0 w 2644436"/>
              <a:gd name="connsiteY44" fmla="*/ 496089 h 2077538"/>
              <a:gd name="connsiteX45" fmla="*/ 0 w 2644436"/>
              <a:gd name="connsiteY45" fmla="*/ 489418 h 2077538"/>
              <a:gd name="connsiteX46" fmla="*/ 89166 w 2644436"/>
              <a:gd name="connsiteY46" fmla="*/ 526298 h 2077538"/>
              <a:gd name="connsiteX47" fmla="*/ 181032 w 2644436"/>
              <a:gd name="connsiteY47" fmla="*/ 573730 h 2077538"/>
              <a:gd name="connsiteX48" fmla="*/ 178570 w 2644436"/>
              <a:gd name="connsiteY48" fmla="*/ 578641 h 2077538"/>
              <a:gd name="connsiteX49" fmla="*/ 320700 w 2644436"/>
              <a:gd name="connsiteY49" fmla="*/ 686882 h 2077538"/>
              <a:gd name="connsiteX50" fmla="*/ 263087 w 2644436"/>
              <a:gd name="connsiteY50" fmla="*/ 637998 h 2077538"/>
              <a:gd name="connsiteX51" fmla="*/ 320700 w 2644436"/>
              <a:gd name="connsiteY51" fmla="*/ 686882 h 2077538"/>
              <a:gd name="connsiteX52" fmla="*/ 756445 w 2644436"/>
              <a:gd name="connsiteY52" fmla="*/ 686882 h 2077538"/>
              <a:gd name="connsiteX53" fmla="*/ 749069 w 2644436"/>
              <a:gd name="connsiteY53" fmla="*/ 677088 h 2077538"/>
              <a:gd name="connsiteX54" fmla="*/ 731861 w 2644436"/>
              <a:gd name="connsiteY54" fmla="*/ 645255 h 2077538"/>
              <a:gd name="connsiteX55" fmla="*/ 709735 w 2644436"/>
              <a:gd name="connsiteY55" fmla="*/ 610972 h 2077538"/>
              <a:gd name="connsiteX56" fmla="*/ 690067 w 2644436"/>
              <a:gd name="connsiteY56" fmla="*/ 581587 h 2077538"/>
              <a:gd name="connsiteX57" fmla="*/ 648274 w 2644436"/>
              <a:gd name="connsiteY57" fmla="*/ 513024 h 2077538"/>
              <a:gd name="connsiteX58" fmla="*/ 638440 w 2644436"/>
              <a:gd name="connsiteY58" fmla="*/ 500781 h 2077538"/>
              <a:gd name="connsiteX59" fmla="*/ 640899 w 2644436"/>
              <a:gd name="connsiteY59" fmla="*/ 498332 h 2077538"/>
              <a:gd name="connsiteX60" fmla="*/ 655650 w 2644436"/>
              <a:gd name="connsiteY60" fmla="*/ 503229 h 2077538"/>
              <a:gd name="connsiteX61" fmla="*/ 667942 w 2644436"/>
              <a:gd name="connsiteY61" fmla="*/ 530165 h 2077538"/>
              <a:gd name="connsiteX62" fmla="*/ 687609 w 2644436"/>
              <a:gd name="connsiteY62" fmla="*/ 564447 h 2077538"/>
              <a:gd name="connsiteX63" fmla="*/ 756445 w 2644436"/>
              <a:gd name="connsiteY63" fmla="*/ 677088 h 2077538"/>
              <a:gd name="connsiteX64" fmla="*/ 756445 w 2644436"/>
              <a:gd name="connsiteY64" fmla="*/ 686882 h 2077538"/>
              <a:gd name="connsiteX65" fmla="*/ 992627 w 2644436"/>
              <a:gd name="connsiteY65" fmla="*/ 711323 h 2077538"/>
              <a:gd name="connsiteX66" fmla="*/ 980623 w 2644436"/>
              <a:gd name="connsiteY66" fmla="*/ 686882 h 2077538"/>
              <a:gd name="connsiteX67" fmla="*/ 992627 w 2644436"/>
              <a:gd name="connsiteY67" fmla="*/ 711323 h 2077538"/>
              <a:gd name="connsiteX68" fmla="*/ 1066461 w 2644436"/>
              <a:gd name="connsiteY68" fmla="*/ 741003 h 2077538"/>
              <a:gd name="connsiteX69" fmla="*/ 1064009 w 2644436"/>
              <a:gd name="connsiteY69" fmla="*/ 741003 h 2077538"/>
              <a:gd name="connsiteX70" fmla="*/ 1054199 w 2644436"/>
              <a:gd name="connsiteY70" fmla="*/ 728725 h 2077538"/>
              <a:gd name="connsiteX71" fmla="*/ 980625 w 2644436"/>
              <a:gd name="connsiteY71" fmla="*/ 583832 h 2077538"/>
              <a:gd name="connsiteX72" fmla="*/ 963457 w 2644436"/>
              <a:gd name="connsiteY72" fmla="*/ 546994 h 2077538"/>
              <a:gd name="connsiteX73" fmla="*/ 884977 w 2644436"/>
              <a:gd name="connsiteY73" fmla="*/ 394734 h 2077538"/>
              <a:gd name="connsiteX74" fmla="*/ 882525 w 2644436"/>
              <a:gd name="connsiteY74" fmla="*/ 389823 h 2077538"/>
              <a:gd name="connsiteX75" fmla="*/ 877620 w 2644436"/>
              <a:gd name="connsiteY75" fmla="*/ 372632 h 2077538"/>
              <a:gd name="connsiteX76" fmla="*/ 897240 w 2644436"/>
              <a:gd name="connsiteY76" fmla="*/ 377543 h 2077538"/>
              <a:gd name="connsiteX77" fmla="*/ 916860 w 2644436"/>
              <a:gd name="connsiteY77" fmla="*/ 399646 h 2077538"/>
              <a:gd name="connsiteX78" fmla="*/ 1029674 w 2644436"/>
              <a:gd name="connsiteY78" fmla="*/ 623125 h 2077538"/>
              <a:gd name="connsiteX79" fmla="*/ 1068914 w 2644436"/>
              <a:gd name="connsiteY79" fmla="*/ 691887 h 2077538"/>
              <a:gd name="connsiteX80" fmla="*/ 1076271 w 2644436"/>
              <a:gd name="connsiteY80" fmla="*/ 704166 h 2077538"/>
              <a:gd name="connsiteX81" fmla="*/ 1066461 w 2644436"/>
              <a:gd name="connsiteY81" fmla="*/ 726269 h 2077538"/>
              <a:gd name="connsiteX82" fmla="*/ 1066461 w 2644436"/>
              <a:gd name="connsiteY82" fmla="*/ 741003 h 2077538"/>
              <a:gd name="connsiteX83" fmla="*/ 42530 w 2644436"/>
              <a:gd name="connsiteY83" fmla="*/ 747987 h 2077538"/>
              <a:gd name="connsiteX84" fmla="*/ 23907 w 2644436"/>
              <a:gd name="connsiteY84" fmla="*/ 728433 h 2077538"/>
              <a:gd name="connsiteX85" fmla="*/ 26235 w 2644436"/>
              <a:gd name="connsiteY85" fmla="*/ 723545 h 2077538"/>
              <a:gd name="connsiteX86" fmla="*/ 44857 w 2644436"/>
              <a:gd name="connsiteY86" fmla="*/ 743098 h 2077538"/>
              <a:gd name="connsiteX87" fmla="*/ 42530 w 2644436"/>
              <a:gd name="connsiteY87" fmla="*/ 747987 h 2077538"/>
              <a:gd name="connsiteX88" fmla="*/ 271815 w 2644436"/>
              <a:gd name="connsiteY88" fmla="*/ 747987 h 2077538"/>
              <a:gd name="connsiteX89" fmla="*/ 254357 w 2644436"/>
              <a:gd name="connsiteY89" fmla="*/ 725290 h 2077538"/>
              <a:gd name="connsiteX90" fmla="*/ 271815 w 2644436"/>
              <a:gd name="connsiteY90" fmla="*/ 747987 h 2077538"/>
              <a:gd name="connsiteX91" fmla="*/ 806291 w 2644436"/>
              <a:gd name="connsiteY91" fmla="*/ 760208 h 2077538"/>
              <a:gd name="connsiteX92" fmla="*/ 798808 w 2644436"/>
              <a:gd name="connsiteY92" fmla="*/ 741003 h 2077538"/>
              <a:gd name="connsiteX93" fmla="*/ 811278 w 2644436"/>
              <a:gd name="connsiteY93" fmla="*/ 757807 h 2077538"/>
              <a:gd name="connsiteX94" fmla="*/ 806291 w 2644436"/>
              <a:gd name="connsiteY94" fmla="*/ 760208 h 2077538"/>
              <a:gd name="connsiteX95" fmla="*/ 497204 w 2644436"/>
              <a:gd name="connsiteY95" fmla="*/ 787348 h 2077538"/>
              <a:gd name="connsiteX96" fmla="*/ 481858 w 2644436"/>
              <a:gd name="connsiteY96" fmla="*/ 779388 h 2077538"/>
              <a:gd name="connsiteX97" fmla="*/ 413107 w 2644436"/>
              <a:gd name="connsiteY97" fmla="*/ 737758 h 2077538"/>
              <a:gd name="connsiteX98" fmla="*/ 354179 w 2644436"/>
              <a:gd name="connsiteY98" fmla="*/ 693679 h 2077538"/>
              <a:gd name="connsiteX99" fmla="*/ 339447 w 2644436"/>
              <a:gd name="connsiteY99" fmla="*/ 676537 h 2077538"/>
              <a:gd name="connsiteX100" fmla="*/ 282973 w 2644436"/>
              <a:gd name="connsiteY100" fmla="*/ 605520 h 2077538"/>
              <a:gd name="connsiteX101" fmla="*/ 265785 w 2644436"/>
              <a:gd name="connsiteY101" fmla="*/ 588378 h 2077538"/>
              <a:gd name="connsiteX102" fmla="*/ 253508 w 2644436"/>
              <a:gd name="connsiteY102" fmla="*/ 571236 h 2077538"/>
              <a:gd name="connsiteX103" fmla="*/ 278062 w 2644436"/>
              <a:gd name="connsiteY103" fmla="*/ 583480 h 2077538"/>
              <a:gd name="connsiteX104" fmla="*/ 275607 w 2644436"/>
              <a:gd name="connsiteY104" fmla="*/ 573685 h 2077538"/>
              <a:gd name="connsiteX105" fmla="*/ 231410 w 2644436"/>
              <a:gd name="connsiteY105" fmla="*/ 534503 h 2077538"/>
              <a:gd name="connsiteX106" fmla="*/ 199490 w 2644436"/>
              <a:gd name="connsiteY106" fmla="*/ 514913 h 2077538"/>
              <a:gd name="connsiteX107" fmla="*/ 192124 w 2644436"/>
              <a:gd name="connsiteY107" fmla="*/ 507565 h 2077538"/>
              <a:gd name="connsiteX108" fmla="*/ 76722 w 2644436"/>
              <a:gd name="connsiteY108" fmla="*/ 446344 h 2077538"/>
              <a:gd name="connsiteX109" fmla="*/ 57078 w 2644436"/>
              <a:gd name="connsiteY109" fmla="*/ 431651 h 2077538"/>
              <a:gd name="connsiteX110" fmla="*/ 57078 w 2644436"/>
              <a:gd name="connsiteY110" fmla="*/ 426753 h 2077538"/>
              <a:gd name="connsiteX111" fmla="*/ 69356 w 2644436"/>
              <a:gd name="connsiteY111" fmla="*/ 429202 h 2077538"/>
              <a:gd name="connsiteX112" fmla="*/ 194579 w 2644436"/>
              <a:gd name="connsiteY112" fmla="*/ 495322 h 2077538"/>
              <a:gd name="connsiteX113" fmla="*/ 265785 w 2644436"/>
              <a:gd name="connsiteY113" fmla="*/ 539400 h 2077538"/>
              <a:gd name="connsiteX114" fmla="*/ 285428 w 2644436"/>
              <a:gd name="connsiteY114" fmla="*/ 549196 h 2077538"/>
              <a:gd name="connsiteX115" fmla="*/ 312437 w 2644436"/>
              <a:gd name="connsiteY115" fmla="*/ 566338 h 2077538"/>
              <a:gd name="connsiteX116" fmla="*/ 255964 w 2644436"/>
              <a:gd name="connsiteY116" fmla="*/ 507565 h 2077538"/>
              <a:gd name="connsiteX117" fmla="*/ 255964 w 2644436"/>
              <a:gd name="connsiteY117" fmla="*/ 505117 h 2077538"/>
              <a:gd name="connsiteX118" fmla="*/ 270696 w 2644436"/>
              <a:gd name="connsiteY118" fmla="*/ 512463 h 2077538"/>
              <a:gd name="connsiteX119" fmla="*/ 322259 w 2644436"/>
              <a:gd name="connsiteY119" fmla="*/ 563889 h 2077538"/>
              <a:gd name="connsiteX120" fmla="*/ 398375 w 2644436"/>
              <a:gd name="connsiteY120" fmla="*/ 617764 h 2077538"/>
              <a:gd name="connsiteX121" fmla="*/ 435205 w 2644436"/>
              <a:gd name="connsiteY121" fmla="*/ 647150 h 2077538"/>
              <a:gd name="connsiteX122" fmla="*/ 454849 w 2644436"/>
              <a:gd name="connsiteY122" fmla="*/ 654497 h 2077538"/>
              <a:gd name="connsiteX123" fmla="*/ 462215 w 2644436"/>
              <a:gd name="connsiteY123" fmla="*/ 664292 h 2077538"/>
              <a:gd name="connsiteX124" fmla="*/ 501501 w 2644436"/>
              <a:gd name="connsiteY124" fmla="*/ 737758 h 2077538"/>
              <a:gd name="connsiteX125" fmla="*/ 516233 w 2644436"/>
              <a:gd name="connsiteY125" fmla="*/ 784287 h 2077538"/>
              <a:gd name="connsiteX126" fmla="*/ 497204 w 2644436"/>
              <a:gd name="connsiteY126" fmla="*/ 787348 h 2077538"/>
              <a:gd name="connsiteX127" fmla="*/ 864720 w 2644436"/>
              <a:gd name="connsiteY127" fmla="*/ 812582 h 2077538"/>
              <a:gd name="connsiteX128" fmla="*/ 823498 w 2644436"/>
              <a:gd name="connsiteY128" fmla="*/ 711323 h 2077538"/>
              <a:gd name="connsiteX129" fmla="*/ 867145 w 2644436"/>
              <a:gd name="connsiteY129" fmla="*/ 810112 h 2077538"/>
              <a:gd name="connsiteX130" fmla="*/ 864720 w 2644436"/>
              <a:gd name="connsiteY130" fmla="*/ 812582 h 2077538"/>
              <a:gd name="connsiteX131" fmla="*/ 670914 w 2644436"/>
              <a:gd name="connsiteY131" fmla="*/ 837023 h 2077538"/>
              <a:gd name="connsiteX132" fmla="*/ 668470 w 2644436"/>
              <a:gd name="connsiteY132" fmla="*/ 837023 h 2077538"/>
              <a:gd name="connsiteX133" fmla="*/ 634251 w 2644436"/>
              <a:gd name="connsiteY133" fmla="*/ 802448 h 2077538"/>
              <a:gd name="connsiteX134" fmla="*/ 619586 w 2644436"/>
              <a:gd name="connsiteY134" fmla="*/ 780220 h 2077538"/>
              <a:gd name="connsiteX135" fmla="*/ 614698 w 2644436"/>
              <a:gd name="connsiteY135" fmla="*/ 772811 h 2077538"/>
              <a:gd name="connsiteX136" fmla="*/ 587812 w 2644436"/>
              <a:gd name="connsiteY136" fmla="*/ 738235 h 2077538"/>
              <a:gd name="connsiteX137" fmla="*/ 592700 w 2644436"/>
              <a:gd name="connsiteY137" fmla="*/ 735765 h 2077538"/>
              <a:gd name="connsiteX138" fmla="*/ 673358 w 2644436"/>
              <a:gd name="connsiteY138" fmla="*/ 834553 h 2077538"/>
              <a:gd name="connsiteX139" fmla="*/ 670914 w 2644436"/>
              <a:gd name="connsiteY139" fmla="*/ 837023 h 2077538"/>
              <a:gd name="connsiteX140" fmla="*/ 465500 w 2644436"/>
              <a:gd name="connsiteY140" fmla="*/ 850991 h 2077538"/>
              <a:gd name="connsiteX141" fmla="*/ 453176 w 2644436"/>
              <a:gd name="connsiteY141" fmla="*/ 843605 h 2077538"/>
              <a:gd name="connsiteX142" fmla="*/ 408812 w 2644436"/>
              <a:gd name="connsiteY142" fmla="*/ 796826 h 2077538"/>
              <a:gd name="connsiteX143" fmla="*/ 411276 w 2644436"/>
              <a:gd name="connsiteY143" fmla="*/ 754970 h 2077538"/>
              <a:gd name="connsiteX144" fmla="*/ 453176 w 2644436"/>
              <a:gd name="connsiteY144" fmla="*/ 789439 h 2077538"/>
              <a:gd name="connsiteX145" fmla="*/ 475359 w 2644436"/>
              <a:gd name="connsiteY145" fmla="*/ 841143 h 2077538"/>
              <a:gd name="connsiteX146" fmla="*/ 465500 w 2644436"/>
              <a:gd name="connsiteY146" fmla="*/ 850991 h 2077538"/>
              <a:gd name="connsiteX147" fmla="*/ 1031503 w 2644436"/>
              <a:gd name="connsiteY147" fmla="*/ 863212 h 2077538"/>
              <a:gd name="connsiteX148" fmla="*/ 1029009 w 2644436"/>
              <a:gd name="connsiteY148" fmla="*/ 863212 h 2077538"/>
              <a:gd name="connsiteX149" fmla="*/ 1019032 w 2644436"/>
              <a:gd name="connsiteY149" fmla="*/ 814328 h 2077538"/>
              <a:gd name="connsiteX150" fmla="*/ 1031503 w 2644436"/>
              <a:gd name="connsiteY150" fmla="*/ 863212 h 2077538"/>
              <a:gd name="connsiteX151" fmla="*/ 570703 w 2644436"/>
              <a:gd name="connsiteY151" fmla="*/ 894637 h 2077538"/>
              <a:gd name="connsiteX152" fmla="*/ 538928 w 2644436"/>
              <a:gd name="connsiteY152" fmla="*/ 830752 h 2077538"/>
              <a:gd name="connsiteX153" fmla="*/ 543817 w 2644436"/>
              <a:gd name="connsiteY153" fmla="*/ 828295 h 2077538"/>
              <a:gd name="connsiteX154" fmla="*/ 575591 w 2644436"/>
              <a:gd name="connsiteY154" fmla="*/ 892180 h 2077538"/>
              <a:gd name="connsiteX155" fmla="*/ 570703 w 2644436"/>
              <a:gd name="connsiteY155" fmla="*/ 894637 h 2077538"/>
              <a:gd name="connsiteX156" fmla="*/ 691010 w 2644436"/>
              <a:gd name="connsiteY156" fmla="*/ 894637 h 2077538"/>
              <a:gd name="connsiteX157" fmla="*/ 650662 w 2644436"/>
              <a:gd name="connsiteY157" fmla="*/ 830752 h 2077538"/>
              <a:gd name="connsiteX158" fmla="*/ 655705 w 2644436"/>
              <a:gd name="connsiteY158" fmla="*/ 828295 h 2077538"/>
              <a:gd name="connsiteX159" fmla="*/ 696053 w 2644436"/>
              <a:gd name="connsiteY159" fmla="*/ 892180 h 2077538"/>
              <a:gd name="connsiteX160" fmla="*/ 691010 w 2644436"/>
              <a:gd name="connsiteY160" fmla="*/ 894637 h 2077538"/>
              <a:gd name="connsiteX161" fmla="*/ 490045 w 2644436"/>
              <a:gd name="connsiteY161" fmla="*/ 983674 h 2077538"/>
              <a:gd name="connsiteX162" fmla="*/ 469095 w 2644436"/>
              <a:gd name="connsiteY162" fmla="*/ 952249 h 2077538"/>
              <a:gd name="connsiteX163" fmla="*/ 490045 w 2644436"/>
              <a:gd name="connsiteY163" fmla="*/ 983674 h 2077538"/>
              <a:gd name="connsiteX164" fmla="*/ 1715620 w 2644436"/>
              <a:gd name="connsiteY164" fmla="*/ 988912 h 2077538"/>
              <a:gd name="connsiteX165" fmla="*/ 1710633 w 2644436"/>
              <a:gd name="connsiteY165" fmla="*/ 988912 h 2077538"/>
              <a:gd name="connsiteX166" fmla="*/ 1698162 w 2644436"/>
              <a:gd name="connsiteY166" fmla="*/ 961705 h 2077538"/>
              <a:gd name="connsiteX167" fmla="*/ 1703150 w 2644436"/>
              <a:gd name="connsiteY167" fmla="*/ 959232 h 2077538"/>
              <a:gd name="connsiteX168" fmla="*/ 1715620 w 2644436"/>
              <a:gd name="connsiteY168" fmla="*/ 988912 h 2077538"/>
              <a:gd name="connsiteX169" fmla="*/ 1072445 w 2644436"/>
              <a:gd name="connsiteY169" fmla="*/ 1070966 h 2077538"/>
              <a:gd name="connsiteX170" fmla="*/ 1067535 w 2644436"/>
              <a:gd name="connsiteY170" fmla="*/ 1063634 h 2077538"/>
              <a:gd name="connsiteX171" fmla="*/ 1062624 w 2644436"/>
              <a:gd name="connsiteY171" fmla="*/ 1051413 h 2077538"/>
              <a:gd name="connsiteX172" fmla="*/ 1050349 w 2644436"/>
              <a:gd name="connsiteY172" fmla="*/ 1039193 h 2077538"/>
              <a:gd name="connsiteX173" fmla="*/ 1038074 w 2644436"/>
              <a:gd name="connsiteY173" fmla="*/ 1048969 h 2077538"/>
              <a:gd name="connsiteX174" fmla="*/ 1035618 w 2644436"/>
              <a:gd name="connsiteY174" fmla="*/ 1044081 h 2077538"/>
              <a:gd name="connsiteX175" fmla="*/ 1011068 w 2644436"/>
              <a:gd name="connsiteY175" fmla="*/ 965867 h 2077538"/>
              <a:gd name="connsiteX176" fmla="*/ 1001247 w 2644436"/>
              <a:gd name="connsiteY176" fmla="*/ 929205 h 2077538"/>
              <a:gd name="connsiteX177" fmla="*/ 1008612 w 2644436"/>
              <a:gd name="connsiteY177" fmla="*/ 929205 h 2077538"/>
              <a:gd name="connsiteX178" fmla="*/ 1011068 w 2644436"/>
              <a:gd name="connsiteY178" fmla="*/ 912095 h 2077538"/>
              <a:gd name="connsiteX179" fmla="*/ 1042984 w 2644436"/>
              <a:gd name="connsiteY179" fmla="*/ 948758 h 2077538"/>
              <a:gd name="connsiteX180" fmla="*/ 1047893 w 2644436"/>
              <a:gd name="connsiteY180" fmla="*/ 931648 h 2077538"/>
              <a:gd name="connsiteX181" fmla="*/ 1072445 w 2644436"/>
              <a:gd name="connsiteY181" fmla="*/ 1039193 h 2077538"/>
              <a:gd name="connsiteX182" fmla="*/ 1072445 w 2644436"/>
              <a:gd name="connsiteY182" fmla="*/ 1070966 h 2077538"/>
              <a:gd name="connsiteX183" fmla="*/ 611800 w 2644436"/>
              <a:gd name="connsiteY183" fmla="*/ 1236820 h 2077538"/>
              <a:gd name="connsiteX184" fmla="*/ 597058 w 2644436"/>
              <a:gd name="connsiteY184" fmla="*/ 1227019 h 2077538"/>
              <a:gd name="connsiteX185" fmla="*/ 570030 w 2644436"/>
              <a:gd name="connsiteY185" fmla="*/ 1173112 h 2077538"/>
              <a:gd name="connsiteX186" fmla="*/ 570030 w 2644436"/>
              <a:gd name="connsiteY186" fmla="*/ 1151060 h 2077538"/>
              <a:gd name="connsiteX187" fmla="*/ 567573 w 2644436"/>
              <a:gd name="connsiteY187" fmla="*/ 1131457 h 2077538"/>
              <a:gd name="connsiteX188" fmla="*/ 567573 w 2644436"/>
              <a:gd name="connsiteY188" fmla="*/ 1111856 h 2077538"/>
              <a:gd name="connsiteX189" fmla="*/ 587230 w 2644436"/>
              <a:gd name="connsiteY189" fmla="*/ 1097153 h 2077538"/>
              <a:gd name="connsiteX190" fmla="*/ 629000 w 2644436"/>
              <a:gd name="connsiteY190" fmla="*/ 1192715 h 2077538"/>
              <a:gd name="connsiteX191" fmla="*/ 629000 w 2644436"/>
              <a:gd name="connsiteY191" fmla="*/ 1224569 h 2077538"/>
              <a:gd name="connsiteX192" fmla="*/ 611800 w 2644436"/>
              <a:gd name="connsiteY192" fmla="*/ 1236820 h 2077538"/>
              <a:gd name="connsiteX193" fmla="*/ 2601456 w 2644436"/>
              <a:gd name="connsiteY193" fmla="*/ 1268245 h 2077538"/>
              <a:gd name="connsiteX194" fmla="*/ 2599012 w 2644436"/>
              <a:gd name="connsiteY194" fmla="*/ 1216662 h 2077538"/>
              <a:gd name="connsiteX195" fmla="*/ 2603900 w 2644436"/>
              <a:gd name="connsiteY195" fmla="*/ 1071737 h 2077538"/>
              <a:gd name="connsiteX196" fmla="*/ 2611233 w 2644436"/>
              <a:gd name="connsiteY196" fmla="*/ 1056999 h 2077538"/>
              <a:gd name="connsiteX197" fmla="*/ 2623453 w 2644436"/>
              <a:gd name="connsiteY197" fmla="*/ 1066824 h 2077538"/>
              <a:gd name="connsiteX198" fmla="*/ 2643007 w 2644436"/>
              <a:gd name="connsiteY198" fmla="*/ 1108582 h 2077538"/>
              <a:gd name="connsiteX199" fmla="*/ 2616121 w 2644436"/>
              <a:gd name="connsiteY199" fmla="*/ 1246138 h 2077538"/>
              <a:gd name="connsiteX200" fmla="*/ 2606345 w 2644436"/>
              <a:gd name="connsiteY200" fmla="*/ 1260875 h 2077538"/>
              <a:gd name="connsiteX201" fmla="*/ 2601456 w 2644436"/>
              <a:gd name="connsiteY201" fmla="*/ 1268245 h 2077538"/>
              <a:gd name="connsiteX202" fmla="*/ 188015 w 2644436"/>
              <a:gd name="connsiteY202" fmla="*/ 1287449 h 2077538"/>
              <a:gd name="connsiteX203" fmla="*/ 177858 w 2644436"/>
              <a:gd name="connsiteY203" fmla="*/ 1285031 h 2077538"/>
              <a:gd name="connsiteX204" fmla="*/ 160082 w 2644436"/>
              <a:gd name="connsiteY204" fmla="*/ 1256024 h 2077538"/>
              <a:gd name="connsiteX205" fmla="*/ 185476 w 2644436"/>
              <a:gd name="connsiteY205" fmla="*/ 1277780 h 2077538"/>
              <a:gd name="connsiteX206" fmla="*/ 188015 w 2644436"/>
              <a:gd name="connsiteY206" fmla="*/ 1287449 h 2077538"/>
              <a:gd name="connsiteX207" fmla="*/ 1083628 w 2644436"/>
              <a:gd name="connsiteY207" fmla="*/ 1329349 h 2077538"/>
              <a:gd name="connsiteX208" fmla="*/ 1056422 w 2644436"/>
              <a:gd name="connsiteY208" fmla="*/ 1203649 h 2077538"/>
              <a:gd name="connsiteX209" fmla="*/ 1061368 w 2644436"/>
              <a:gd name="connsiteY209" fmla="*/ 1215972 h 2077538"/>
              <a:gd name="connsiteX210" fmla="*/ 1073735 w 2644436"/>
              <a:gd name="connsiteY210" fmla="*/ 1275125 h 2077538"/>
              <a:gd name="connsiteX211" fmla="*/ 1083628 w 2644436"/>
              <a:gd name="connsiteY211" fmla="*/ 1329349 h 2077538"/>
              <a:gd name="connsiteX212" fmla="*/ 2567005 w 2644436"/>
              <a:gd name="connsiteY212" fmla="*/ 1348553 h 2077538"/>
              <a:gd name="connsiteX213" fmla="*/ 2564677 w 2644436"/>
              <a:gd name="connsiteY213" fmla="*/ 1336499 h 2077538"/>
              <a:gd name="connsiteX214" fmla="*/ 2583299 w 2644436"/>
              <a:gd name="connsiteY214" fmla="*/ 1297924 h 2077538"/>
              <a:gd name="connsiteX215" fmla="*/ 2578643 w 2644436"/>
              <a:gd name="connsiteY215" fmla="*/ 1338910 h 2077538"/>
              <a:gd name="connsiteX216" fmla="*/ 2567005 w 2644436"/>
              <a:gd name="connsiteY216" fmla="*/ 1348553 h 2077538"/>
              <a:gd name="connsiteX217" fmla="*/ 263960 w 2644436"/>
              <a:gd name="connsiteY217" fmla="*/ 1455049 h 2077538"/>
              <a:gd name="connsiteX218" fmla="*/ 256103 w 2644436"/>
              <a:gd name="connsiteY218" fmla="*/ 1444574 h 2077538"/>
              <a:gd name="connsiteX219" fmla="*/ 261341 w 2644436"/>
              <a:gd name="connsiteY219" fmla="*/ 1434099 h 2077538"/>
              <a:gd name="connsiteX220" fmla="*/ 271816 w 2644436"/>
              <a:gd name="connsiteY220" fmla="*/ 1444574 h 2077538"/>
              <a:gd name="connsiteX221" fmla="*/ 263960 w 2644436"/>
              <a:gd name="connsiteY221" fmla="*/ 1455049 h 2077538"/>
              <a:gd name="connsiteX222" fmla="*/ 390532 w 2644436"/>
              <a:gd name="connsiteY222" fmla="*/ 1455049 h 2077538"/>
              <a:gd name="connsiteX223" fmla="*/ 385877 w 2644436"/>
              <a:gd name="connsiteY223" fmla="*/ 1455049 h 2077538"/>
              <a:gd name="connsiteX224" fmla="*/ 383548 w 2644436"/>
              <a:gd name="connsiteY224" fmla="*/ 1420132 h 2077538"/>
              <a:gd name="connsiteX225" fmla="*/ 385877 w 2644436"/>
              <a:gd name="connsiteY225" fmla="*/ 1420132 h 2077538"/>
              <a:gd name="connsiteX226" fmla="*/ 390532 w 2644436"/>
              <a:gd name="connsiteY226" fmla="*/ 1455049 h 2077538"/>
              <a:gd name="connsiteX227" fmla="*/ 503662 w 2644436"/>
              <a:gd name="connsiteY227" fmla="*/ 1481237 h 2077538"/>
              <a:gd name="connsiteX228" fmla="*/ 498773 w 2644436"/>
              <a:gd name="connsiteY228" fmla="*/ 1481237 h 2077538"/>
              <a:gd name="connsiteX229" fmla="*/ 506107 w 2644436"/>
              <a:gd name="connsiteY229" fmla="*/ 1455049 h 2077538"/>
              <a:gd name="connsiteX230" fmla="*/ 510995 w 2644436"/>
              <a:gd name="connsiteY230" fmla="*/ 1457429 h 2077538"/>
              <a:gd name="connsiteX231" fmla="*/ 503662 w 2644436"/>
              <a:gd name="connsiteY231" fmla="*/ 1481237 h 2077538"/>
              <a:gd name="connsiteX232" fmla="*/ 396088 w 2644436"/>
              <a:gd name="connsiteY232" fmla="*/ 1545832 h 2077538"/>
              <a:gd name="connsiteX233" fmla="*/ 388946 w 2644436"/>
              <a:gd name="connsiteY233" fmla="*/ 1475999 h 2077538"/>
              <a:gd name="connsiteX234" fmla="*/ 396088 w 2644436"/>
              <a:gd name="connsiteY234" fmla="*/ 1545832 h 2077538"/>
              <a:gd name="connsiteX235" fmla="*/ 30309 w 2644436"/>
              <a:gd name="connsiteY235" fmla="*/ 1593967 h 2077538"/>
              <a:gd name="connsiteX236" fmla="*/ 25653 w 2644436"/>
              <a:gd name="connsiteY236" fmla="*/ 1591473 h 2077538"/>
              <a:gd name="connsiteX237" fmla="*/ 34965 w 2644436"/>
              <a:gd name="connsiteY237" fmla="*/ 1579003 h 2077538"/>
              <a:gd name="connsiteX238" fmla="*/ 39620 w 2644436"/>
              <a:gd name="connsiteY238" fmla="*/ 1586486 h 2077538"/>
              <a:gd name="connsiteX239" fmla="*/ 30309 w 2644436"/>
              <a:gd name="connsiteY239" fmla="*/ 1593967 h 2077538"/>
              <a:gd name="connsiteX240" fmla="*/ 1328990 w 2644436"/>
              <a:gd name="connsiteY240" fmla="*/ 1596696 h 2077538"/>
              <a:gd name="connsiteX241" fmla="*/ 1325280 w 2644436"/>
              <a:gd name="connsiteY241" fmla="*/ 1595790 h 2077538"/>
              <a:gd name="connsiteX242" fmla="*/ 1325280 w 2644436"/>
              <a:gd name="connsiteY242" fmla="*/ 1586121 h 2077538"/>
              <a:gd name="connsiteX243" fmla="*/ 1347540 w 2644436"/>
              <a:gd name="connsiteY243" fmla="*/ 1566782 h 2077538"/>
              <a:gd name="connsiteX244" fmla="*/ 1352487 w 2644436"/>
              <a:gd name="connsiteY244" fmla="*/ 1569199 h 2077538"/>
              <a:gd name="connsiteX245" fmla="*/ 1332700 w 2644436"/>
              <a:gd name="connsiteY245" fmla="*/ 1595790 h 2077538"/>
              <a:gd name="connsiteX246" fmla="*/ 1328990 w 2644436"/>
              <a:gd name="connsiteY246" fmla="*/ 1596696 h 2077538"/>
              <a:gd name="connsiteX247" fmla="*/ 442908 w 2644436"/>
              <a:gd name="connsiteY247" fmla="*/ 1662803 h 2077538"/>
              <a:gd name="connsiteX248" fmla="*/ 437670 w 2644436"/>
              <a:gd name="connsiteY248" fmla="*/ 1662803 h 2077538"/>
              <a:gd name="connsiteX249" fmla="*/ 437670 w 2644436"/>
              <a:gd name="connsiteY249" fmla="*/ 1626140 h 2077538"/>
              <a:gd name="connsiteX250" fmla="*/ 442908 w 2644436"/>
              <a:gd name="connsiteY250" fmla="*/ 1626140 h 2077538"/>
              <a:gd name="connsiteX251" fmla="*/ 442908 w 2644436"/>
              <a:gd name="connsiteY251" fmla="*/ 1662803 h 2077538"/>
              <a:gd name="connsiteX252" fmla="*/ 1308840 w 2644436"/>
              <a:gd name="connsiteY252" fmla="*/ 1664550 h 2077538"/>
              <a:gd name="connsiteX253" fmla="*/ 1301857 w 2644436"/>
              <a:gd name="connsiteY253" fmla="*/ 1662125 h 2077538"/>
              <a:gd name="connsiteX254" fmla="*/ 1308840 w 2644436"/>
              <a:gd name="connsiteY254" fmla="*/ 1620903 h 2077538"/>
              <a:gd name="connsiteX255" fmla="*/ 1315823 w 2644436"/>
              <a:gd name="connsiteY255" fmla="*/ 1623328 h 2077538"/>
              <a:gd name="connsiteX256" fmla="*/ 1308840 w 2644436"/>
              <a:gd name="connsiteY256" fmla="*/ 1664550 h 2077538"/>
              <a:gd name="connsiteX257" fmla="*/ 1294438 w 2644436"/>
              <a:gd name="connsiteY257" fmla="*/ 1760570 h 2077538"/>
              <a:gd name="connsiteX258" fmla="*/ 1289637 w 2644436"/>
              <a:gd name="connsiteY258" fmla="*/ 1758126 h 2077538"/>
              <a:gd name="connsiteX259" fmla="*/ 1304040 w 2644436"/>
              <a:gd name="connsiteY259" fmla="*/ 1736128 h 2077538"/>
              <a:gd name="connsiteX260" fmla="*/ 1308841 w 2644436"/>
              <a:gd name="connsiteY260" fmla="*/ 1738573 h 2077538"/>
              <a:gd name="connsiteX261" fmla="*/ 1294438 w 2644436"/>
              <a:gd name="connsiteY261" fmla="*/ 1760570 h 2077538"/>
              <a:gd name="connsiteX262" fmla="*/ 386503 w 2644436"/>
              <a:gd name="connsiteY262" fmla="*/ 1770342 h 2077538"/>
              <a:gd name="connsiteX263" fmla="*/ 374416 w 2644436"/>
              <a:gd name="connsiteY263" fmla="*/ 1758098 h 2077538"/>
              <a:gd name="connsiteX264" fmla="*/ 388921 w 2644436"/>
              <a:gd name="connsiteY264" fmla="*/ 1721368 h 2077538"/>
              <a:gd name="connsiteX265" fmla="*/ 388921 w 2644436"/>
              <a:gd name="connsiteY265" fmla="*/ 1714021 h 2077538"/>
              <a:gd name="connsiteX266" fmla="*/ 391338 w 2644436"/>
              <a:gd name="connsiteY266" fmla="*/ 1645458 h 2077538"/>
              <a:gd name="connsiteX267" fmla="*/ 391338 w 2644436"/>
              <a:gd name="connsiteY267" fmla="*/ 1594036 h 2077538"/>
              <a:gd name="connsiteX268" fmla="*/ 393755 w 2644436"/>
              <a:gd name="connsiteY268" fmla="*/ 1584240 h 2077538"/>
              <a:gd name="connsiteX269" fmla="*/ 396172 w 2644436"/>
              <a:gd name="connsiteY269" fmla="*/ 1584240 h 2077538"/>
              <a:gd name="connsiteX270" fmla="*/ 398590 w 2644436"/>
              <a:gd name="connsiteY270" fmla="*/ 1594036 h 2077538"/>
              <a:gd name="connsiteX271" fmla="*/ 401007 w 2644436"/>
              <a:gd name="connsiteY271" fmla="*/ 1672394 h 2077538"/>
              <a:gd name="connsiteX272" fmla="*/ 401007 w 2644436"/>
              <a:gd name="connsiteY272" fmla="*/ 1750753 h 2077538"/>
              <a:gd name="connsiteX273" fmla="*/ 398590 w 2644436"/>
              <a:gd name="connsiteY273" fmla="*/ 1755650 h 2077538"/>
              <a:gd name="connsiteX274" fmla="*/ 386503 w 2644436"/>
              <a:gd name="connsiteY274" fmla="*/ 1770342 h 2077538"/>
              <a:gd name="connsiteX275" fmla="*/ 155195 w 2644436"/>
              <a:gd name="connsiteY275" fmla="*/ 1785012 h 2077538"/>
              <a:gd name="connsiteX276" fmla="*/ 160083 w 2644436"/>
              <a:gd name="connsiteY276" fmla="*/ 1758824 h 2077538"/>
              <a:gd name="connsiteX277" fmla="*/ 155195 w 2644436"/>
              <a:gd name="connsiteY277" fmla="*/ 1785012 h 2077538"/>
              <a:gd name="connsiteX278" fmla="*/ 1629091 w 2644436"/>
              <a:gd name="connsiteY278" fmla="*/ 1816437 h 2077538"/>
              <a:gd name="connsiteX279" fmla="*/ 1639131 w 2644436"/>
              <a:gd name="connsiteY279" fmla="*/ 1792189 h 2077538"/>
              <a:gd name="connsiteX280" fmla="*/ 1646660 w 2644436"/>
              <a:gd name="connsiteY280" fmla="*/ 1780065 h 2077538"/>
              <a:gd name="connsiteX281" fmla="*/ 1661717 w 2644436"/>
              <a:gd name="connsiteY281" fmla="*/ 1772790 h 2077538"/>
              <a:gd name="connsiteX282" fmla="*/ 1666737 w 2644436"/>
              <a:gd name="connsiteY282" fmla="*/ 1792189 h 2077538"/>
              <a:gd name="connsiteX283" fmla="*/ 1629091 w 2644436"/>
              <a:gd name="connsiteY283" fmla="*/ 1816437 h 2077538"/>
              <a:gd name="connsiteX284" fmla="*/ 243301 w 2644436"/>
              <a:gd name="connsiteY284" fmla="*/ 1825166 h 2077538"/>
              <a:gd name="connsiteX285" fmla="*/ 238645 w 2644436"/>
              <a:gd name="connsiteY285" fmla="*/ 1825166 h 2077538"/>
              <a:gd name="connsiteX286" fmla="*/ 240973 w 2644436"/>
              <a:gd name="connsiteY286" fmla="*/ 1809453 h 2077538"/>
              <a:gd name="connsiteX287" fmla="*/ 245628 w 2644436"/>
              <a:gd name="connsiteY287" fmla="*/ 1809453 h 2077538"/>
              <a:gd name="connsiteX288" fmla="*/ 243301 w 2644436"/>
              <a:gd name="connsiteY288" fmla="*/ 1825166 h 2077538"/>
              <a:gd name="connsiteX289" fmla="*/ 1251727 w 2644436"/>
              <a:gd name="connsiteY289" fmla="*/ 1839133 h 2077538"/>
              <a:gd name="connsiteX290" fmla="*/ 1244245 w 2644436"/>
              <a:gd name="connsiteY290" fmla="*/ 1836611 h 2077538"/>
              <a:gd name="connsiteX291" fmla="*/ 1256716 w 2644436"/>
              <a:gd name="connsiteY291" fmla="*/ 1816437 h 2077538"/>
              <a:gd name="connsiteX292" fmla="*/ 1261703 w 2644436"/>
              <a:gd name="connsiteY292" fmla="*/ 1818958 h 2077538"/>
              <a:gd name="connsiteX293" fmla="*/ 1251727 w 2644436"/>
              <a:gd name="connsiteY293" fmla="*/ 1839133 h 2077538"/>
              <a:gd name="connsiteX294" fmla="*/ 157988 w 2644436"/>
              <a:gd name="connsiteY294" fmla="*/ 1881032 h 2077538"/>
              <a:gd name="connsiteX295" fmla="*/ 150655 w 2644436"/>
              <a:gd name="connsiteY295" fmla="*/ 1873745 h 2077538"/>
              <a:gd name="connsiteX296" fmla="*/ 140878 w 2644436"/>
              <a:gd name="connsiteY296" fmla="*/ 1844598 h 2077538"/>
              <a:gd name="connsiteX297" fmla="*/ 145767 w 2644436"/>
              <a:gd name="connsiteY297" fmla="*/ 1825165 h 2077538"/>
              <a:gd name="connsiteX298" fmla="*/ 162876 w 2644436"/>
              <a:gd name="connsiteY298" fmla="*/ 1871316 h 2077538"/>
              <a:gd name="connsiteX299" fmla="*/ 157988 w 2644436"/>
              <a:gd name="connsiteY299" fmla="*/ 1881032 h 2077538"/>
              <a:gd name="connsiteX300" fmla="*/ 275307 w 2644436"/>
              <a:gd name="connsiteY300" fmla="*/ 1942137 h 2077538"/>
              <a:gd name="connsiteX301" fmla="*/ 275307 w 2644436"/>
              <a:gd name="connsiteY301" fmla="*/ 1930051 h 2077538"/>
              <a:gd name="connsiteX302" fmla="*/ 292765 w 2644436"/>
              <a:gd name="connsiteY302" fmla="*/ 1917963 h 2077538"/>
              <a:gd name="connsiteX303" fmla="*/ 310223 w 2644436"/>
              <a:gd name="connsiteY303" fmla="*/ 1910712 h 2077538"/>
              <a:gd name="connsiteX304" fmla="*/ 305236 w 2644436"/>
              <a:gd name="connsiteY304" fmla="*/ 1922799 h 2077538"/>
              <a:gd name="connsiteX305" fmla="*/ 287778 w 2644436"/>
              <a:gd name="connsiteY305" fmla="*/ 1939720 h 2077538"/>
              <a:gd name="connsiteX306" fmla="*/ 275307 w 2644436"/>
              <a:gd name="connsiteY306" fmla="*/ 1942137 h 2077538"/>
              <a:gd name="connsiteX307" fmla="*/ 241263 w 2644436"/>
              <a:gd name="connsiteY307" fmla="*/ 1954357 h 2077538"/>
              <a:gd name="connsiteX308" fmla="*/ 233407 w 2644436"/>
              <a:gd name="connsiteY308" fmla="*/ 1944755 h 2077538"/>
              <a:gd name="connsiteX309" fmla="*/ 249120 w 2644436"/>
              <a:gd name="connsiteY309" fmla="*/ 1918349 h 2077538"/>
              <a:gd name="connsiteX310" fmla="*/ 256976 w 2644436"/>
              <a:gd name="connsiteY310" fmla="*/ 1915949 h 2077538"/>
              <a:gd name="connsiteX311" fmla="*/ 259595 w 2644436"/>
              <a:gd name="connsiteY311" fmla="*/ 1923151 h 2077538"/>
              <a:gd name="connsiteX312" fmla="*/ 246501 w 2644436"/>
              <a:gd name="connsiteY312" fmla="*/ 1949557 h 2077538"/>
              <a:gd name="connsiteX313" fmla="*/ 241263 w 2644436"/>
              <a:gd name="connsiteY313" fmla="*/ 1954357 h 2077538"/>
              <a:gd name="connsiteX314" fmla="*/ 1462474 w 2644436"/>
              <a:gd name="connsiteY314" fmla="*/ 2015462 h 2077538"/>
              <a:gd name="connsiteX315" fmla="*/ 1455490 w 2644436"/>
              <a:gd name="connsiteY315" fmla="*/ 2015462 h 2077538"/>
              <a:gd name="connsiteX316" fmla="*/ 1457818 w 2644436"/>
              <a:gd name="connsiteY316" fmla="*/ 1996257 h 2077538"/>
              <a:gd name="connsiteX317" fmla="*/ 1462474 w 2644436"/>
              <a:gd name="connsiteY317" fmla="*/ 1998658 h 2077538"/>
              <a:gd name="connsiteX318" fmla="*/ 1462474 w 2644436"/>
              <a:gd name="connsiteY318" fmla="*/ 2015462 h 2077538"/>
              <a:gd name="connsiteX319" fmla="*/ 265531 w 2644436"/>
              <a:gd name="connsiteY319" fmla="*/ 2074820 h 2077538"/>
              <a:gd name="connsiteX320" fmla="*/ 265531 w 2644436"/>
              <a:gd name="connsiteY320" fmla="*/ 2065043 h 2077538"/>
              <a:gd name="connsiteX321" fmla="*/ 287528 w 2644436"/>
              <a:gd name="connsiteY321" fmla="*/ 2038157 h 2077538"/>
              <a:gd name="connsiteX322" fmla="*/ 277752 w 2644436"/>
              <a:gd name="connsiteY322" fmla="*/ 2072376 h 2077538"/>
              <a:gd name="connsiteX323" fmla="*/ 265531 w 2644436"/>
              <a:gd name="connsiteY323" fmla="*/ 2074820 h 2077538"/>
              <a:gd name="connsiteX324" fmla="*/ 1134963 w 2644436"/>
              <a:gd name="connsiteY324" fmla="*/ 2077538 h 2077538"/>
              <a:gd name="connsiteX325" fmla="*/ 291442 w 2644436"/>
              <a:gd name="connsiteY325" fmla="*/ 2077538 h 2077538"/>
              <a:gd name="connsiteX326" fmla="*/ 301062 w 2644436"/>
              <a:gd name="connsiteY326" fmla="*/ 2065376 h 2077538"/>
              <a:gd name="connsiteX327" fmla="*/ 303208 w 2644436"/>
              <a:gd name="connsiteY327" fmla="*/ 2042707 h 2077538"/>
              <a:gd name="connsiteX328" fmla="*/ 300756 w 2644436"/>
              <a:gd name="connsiteY328" fmla="*/ 2035355 h 2077538"/>
              <a:gd name="connsiteX329" fmla="*/ 298302 w 2644436"/>
              <a:gd name="connsiteY329" fmla="*/ 2018200 h 2077538"/>
              <a:gd name="connsiteX330" fmla="*/ 300756 w 2644436"/>
              <a:gd name="connsiteY330" fmla="*/ 1988791 h 2077538"/>
              <a:gd name="connsiteX331" fmla="*/ 335096 w 2644436"/>
              <a:gd name="connsiteY331" fmla="*/ 1915269 h 2077538"/>
              <a:gd name="connsiteX332" fmla="*/ 347361 w 2644436"/>
              <a:gd name="connsiteY332" fmla="*/ 1900565 h 2077538"/>
              <a:gd name="connsiteX333" fmla="*/ 354719 w 2644436"/>
              <a:gd name="connsiteY333" fmla="*/ 1915269 h 2077538"/>
              <a:gd name="connsiteX334" fmla="*/ 359625 w 2644436"/>
              <a:gd name="connsiteY334" fmla="*/ 1912819 h 2077538"/>
              <a:gd name="connsiteX335" fmla="*/ 389059 w 2644436"/>
              <a:gd name="connsiteY335" fmla="*/ 1792733 h 2077538"/>
              <a:gd name="connsiteX336" fmla="*/ 401325 w 2644436"/>
              <a:gd name="connsiteY336" fmla="*/ 1804986 h 2077538"/>
              <a:gd name="connsiteX337" fmla="*/ 418495 w 2644436"/>
              <a:gd name="connsiteY337" fmla="*/ 1748620 h 2077538"/>
              <a:gd name="connsiteX338" fmla="*/ 425853 w 2644436"/>
              <a:gd name="connsiteY338" fmla="*/ 1704506 h 2077538"/>
              <a:gd name="connsiteX339" fmla="*/ 430759 w 2644436"/>
              <a:gd name="connsiteY339" fmla="*/ 1704506 h 2077538"/>
              <a:gd name="connsiteX340" fmla="*/ 438117 w 2644436"/>
              <a:gd name="connsiteY340" fmla="*/ 1721662 h 2077538"/>
              <a:gd name="connsiteX341" fmla="*/ 440571 w 2644436"/>
              <a:gd name="connsiteY341" fmla="*/ 1714309 h 2077538"/>
              <a:gd name="connsiteX342" fmla="*/ 443023 w 2644436"/>
              <a:gd name="connsiteY342" fmla="*/ 1716761 h 2077538"/>
              <a:gd name="connsiteX343" fmla="*/ 438117 w 2644436"/>
              <a:gd name="connsiteY343" fmla="*/ 1782930 h 2077538"/>
              <a:gd name="connsiteX344" fmla="*/ 428306 w 2644436"/>
              <a:gd name="connsiteY344" fmla="*/ 1834395 h 2077538"/>
              <a:gd name="connsiteX345" fmla="*/ 430759 w 2644436"/>
              <a:gd name="connsiteY345" fmla="*/ 1846649 h 2077538"/>
              <a:gd name="connsiteX346" fmla="*/ 450382 w 2644436"/>
              <a:gd name="connsiteY346" fmla="*/ 1760874 h 2077538"/>
              <a:gd name="connsiteX347" fmla="*/ 457741 w 2644436"/>
              <a:gd name="connsiteY347" fmla="*/ 1724113 h 2077538"/>
              <a:gd name="connsiteX348" fmla="*/ 460194 w 2644436"/>
              <a:gd name="connsiteY348" fmla="*/ 1711859 h 2077538"/>
              <a:gd name="connsiteX349" fmla="*/ 474911 w 2644436"/>
              <a:gd name="connsiteY349" fmla="*/ 1677549 h 2077538"/>
              <a:gd name="connsiteX350" fmla="*/ 477364 w 2644436"/>
              <a:gd name="connsiteY350" fmla="*/ 1670197 h 2077538"/>
              <a:gd name="connsiteX351" fmla="*/ 487176 w 2644436"/>
              <a:gd name="connsiteY351" fmla="*/ 1699606 h 2077538"/>
              <a:gd name="connsiteX352" fmla="*/ 492082 w 2644436"/>
              <a:gd name="connsiteY352" fmla="*/ 1699606 h 2077538"/>
              <a:gd name="connsiteX353" fmla="*/ 504346 w 2644436"/>
              <a:gd name="connsiteY353" fmla="*/ 1660394 h 2077538"/>
              <a:gd name="connsiteX354" fmla="*/ 506798 w 2644436"/>
              <a:gd name="connsiteY354" fmla="*/ 1660394 h 2077538"/>
              <a:gd name="connsiteX355" fmla="*/ 506798 w 2644436"/>
              <a:gd name="connsiteY355" fmla="*/ 1682450 h 2077538"/>
              <a:gd name="connsiteX356" fmla="*/ 509252 w 2644436"/>
              <a:gd name="connsiteY356" fmla="*/ 1682450 h 2077538"/>
              <a:gd name="connsiteX357" fmla="*/ 509252 w 2644436"/>
              <a:gd name="connsiteY357" fmla="*/ 1660394 h 2077538"/>
              <a:gd name="connsiteX358" fmla="*/ 499440 w 2644436"/>
              <a:gd name="connsiteY358" fmla="*/ 1645689 h 2077538"/>
              <a:gd name="connsiteX359" fmla="*/ 479816 w 2644436"/>
              <a:gd name="connsiteY359" fmla="*/ 1630986 h 2077538"/>
              <a:gd name="connsiteX360" fmla="*/ 479816 w 2644436"/>
              <a:gd name="connsiteY360" fmla="*/ 1584422 h 2077538"/>
              <a:gd name="connsiteX361" fmla="*/ 487176 w 2644436"/>
              <a:gd name="connsiteY361" fmla="*/ 1589323 h 2077538"/>
              <a:gd name="connsiteX362" fmla="*/ 487176 w 2644436"/>
              <a:gd name="connsiteY362" fmla="*/ 1581970 h 2077538"/>
              <a:gd name="connsiteX363" fmla="*/ 499440 w 2644436"/>
              <a:gd name="connsiteY363" fmla="*/ 1547661 h 2077538"/>
              <a:gd name="connsiteX364" fmla="*/ 504346 w 2644436"/>
              <a:gd name="connsiteY364" fmla="*/ 1530506 h 2077538"/>
              <a:gd name="connsiteX365" fmla="*/ 511704 w 2644436"/>
              <a:gd name="connsiteY365" fmla="*/ 1540308 h 2077538"/>
              <a:gd name="connsiteX366" fmla="*/ 516610 w 2644436"/>
              <a:gd name="connsiteY366" fmla="*/ 1525604 h 2077538"/>
              <a:gd name="connsiteX367" fmla="*/ 528874 w 2644436"/>
              <a:gd name="connsiteY367" fmla="*/ 1557464 h 2077538"/>
              <a:gd name="connsiteX368" fmla="*/ 531327 w 2644436"/>
              <a:gd name="connsiteY368" fmla="*/ 1557464 h 2077538"/>
              <a:gd name="connsiteX369" fmla="*/ 531327 w 2644436"/>
              <a:gd name="connsiteY369" fmla="*/ 1508449 h 2077538"/>
              <a:gd name="connsiteX370" fmla="*/ 533780 w 2644436"/>
              <a:gd name="connsiteY370" fmla="*/ 1508449 h 2077538"/>
              <a:gd name="connsiteX371" fmla="*/ 541139 w 2644436"/>
              <a:gd name="connsiteY371" fmla="*/ 1545209 h 2077538"/>
              <a:gd name="connsiteX372" fmla="*/ 553403 w 2644436"/>
              <a:gd name="connsiteY372" fmla="*/ 1469237 h 2077538"/>
              <a:gd name="connsiteX373" fmla="*/ 555856 w 2644436"/>
              <a:gd name="connsiteY373" fmla="*/ 1520703 h 2077538"/>
              <a:gd name="connsiteX374" fmla="*/ 555856 w 2644436"/>
              <a:gd name="connsiteY374" fmla="*/ 1584422 h 2077538"/>
              <a:gd name="connsiteX375" fmla="*/ 563215 w 2644436"/>
              <a:gd name="connsiteY375" fmla="*/ 1591773 h 2077538"/>
              <a:gd name="connsiteX376" fmla="*/ 568121 w 2644436"/>
              <a:gd name="connsiteY376" fmla="*/ 1584422 h 2077538"/>
              <a:gd name="connsiteX377" fmla="*/ 570573 w 2644436"/>
              <a:gd name="connsiteY377" fmla="*/ 1562365 h 2077538"/>
              <a:gd name="connsiteX378" fmla="*/ 577933 w 2644436"/>
              <a:gd name="connsiteY378" fmla="*/ 1579520 h 2077538"/>
              <a:gd name="connsiteX379" fmla="*/ 582837 w 2644436"/>
              <a:gd name="connsiteY379" fmla="*/ 1577069 h 2077538"/>
              <a:gd name="connsiteX380" fmla="*/ 580385 w 2644436"/>
              <a:gd name="connsiteY380" fmla="*/ 1483942 h 2077538"/>
              <a:gd name="connsiteX381" fmla="*/ 573027 w 2644436"/>
              <a:gd name="connsiteY381" fmla="*/ 1510900 h 2077538"/>
              <a:gd name="connsiteX382" fmla="*/ 573027 w 2644436"/>
              <a:gd name="connsiteY382" fmla="*/ 1542759 h 2077538"/>
              <a:gd name="connsiteX383" fmla="*/ 570573 w 2644436"/>
              <a:gd name="connsiteY383" fmla="*/ 1542759 h 2077538"/>
              <a:gd name="connsiteX384" fmla="*/ 568121 w 2644436"/>
              <a:gd name="connsiteY384" fmla="*/ 1493745 h 2077538"/>
              <a:gd name="connsiteX385" fmla="*/ 577933 w 2644436"/>
              <a:gd name="connsiteY385" fmla="*/ 1466787 h 2077538"/>
              <a:gd name="connsiteX386" fmla="*/ 577933 w 2644436"/>
              <a:gd name="connsiteY386" fmla="*/ 1432476 h 2077538"/>
              <a:gd name="connsiteX387" fmla="*/ 570573 w 2644436"/>
              <a:gd name="connsiteY387" fmla="*/ 1412870 h 2077538"/>
              <a:gd name="connsiteX388" fmla="*/ 585291 w 2644436"/>
              <a:gd name="connsiteY388" fmla="*/ 1346701 h 2077538"/>
              <a:gd name="connsiteX389" fmla="*/ 568121 w 2644436"/>
              <a:gd name="connsiteY389" fmla="*/ 1331997 h 2077538"/>
              <a:gd name="connsiteX390" fmla="*/ 555856 w 2644436"/>
              <a:gd name="connsiteY390" fmla="*/ 1278081 h 2077538"/>
              <a:gd name="connsiteX391" fmla="*/ 548497 w 2644436"/>
              <a:gd name="connsiteY391" fmla="*/ 1260926 h 2077538"/>
              <a:gd name="connsiteX392" fmla="*/ 521516 w 2644436"/>
              <a:gd name="connsiteY392" fmla="*/ 1162897 h 2077538"/>
              <a:gd name="connsiteX393" fmla="*/ 528874 w 2644436"/>
              <a:gd name="connsiteY393" fmla="*/ 1143291 h 2077538"/>
              <a:gd name="connsiteX394" fmla="*/ 548497 w 2644436"/>
              <a:gd name="connsiteY394" fmla="*/ 1155545 h 2077538"/>
              <a:gd name="connsiteX395" fmla="*/ 568121 w 2644436"/>
              <a:gd name="connsiteY395" fmla="*/ 1246222 h 2077538"/>
              <a:gd name="connsiteX396" fmla="*/ 582837 w 2644436"/>
              <a:gd name="connsiteY396" fmla="*/ 1334448 h 2077538"/>
              <a:gd name="connsiteX397" fmla="*/ 590197 w 2644436"/>
              <a:gd name="connsiteY397" fmla="*/ 1319743 h 2077538"/>
              <a:gd name="connsiteX398" fmla="*/ 587743 w 2644436"/>
              <a:gd name="connsiteY398" fmla="*/ 1295236 h 2077538"/>
              <a:gd name="connsiteX399" fmla="*/ 602461 w 2644436"/>
              <a:gd name="connsiteY399" fmla="*/ 1307489 h 2077538"/>
              <a:gd name="connsiteX400" fmla="*/ 604914 w 2644436"/>
              <a:gd name="connsiteY400" fmla="*/ 1285433 h 2077538"/>
              <a:gd name="connsiteX401" fmla="*/ 614725 w 2644436"/>
              <a:gd name="connsiteY401" fmla="*/ 1297687 h 2077538"/>
              <a:gd name="connsiteX402" fmla="*/ 629443 w 2644436"/>
              <a:gd name="connsiteY402" fmla="*/ 1300137 h 2077538"/>
              <a:gd name="connsiteX403" fmla="*/ 639254 w 2644436"/>
              <a:gd name="connsiteY403" fmla="*/ 1265828 h 2077538"/>
              <a:gd name="connsiteX404" fmla="*/ 641707 w 2644436"/>
              <a:gd name="connsiteY404" fmla="*/ 1268278 h 2077538"/>
              <a:gd name="connsiteX405" fmla="*/ 653972 w 2644436"/>
              <a:gd name="connsiteY405" fmla="*/ 1260926 h 2077538"/>
              <a:gd name="connsiteX406" fmla="*/ 668690 w 2644436"/>
              <a:gd name="connsiteY406" fmla="*/ 1253573 h 2077538"/>
              <a:gd name="connsiteX407" fmla="*/ 693218 w 2644436"/>
              <a:gd name="connsiteY407" fmla="*/ 1256025 h 2077538"/>
              <a:gd name="connsiteX408" fmla="*/ 688312 w 2644436"/>
              <a:gd name="connsiteY408" fmla="*/ 1241320 h 2077538"/>
              <a:gd name="connsiteX409" fmla="*/ 656424 w 2644436"/>
              <a:gd name="connsiteY409" fmla="*/ 1170250 h 2077538"/>
              <a:gd name="connsiteX410" fmla="*/ 649066 w 2644436"/>
              <a:gd name="connsiteY410" fmla="*/ 1150643 h 2077538"/>
              <a:gd name="connsiteX411" fmla="*/ 646613 w 2644436"/>
              <a:gd name="connsiteY411" fmla="*/ 1113882 h 2077538"/>
              <a:gd name="connsiteX412" fmla="*/ 695670 w 2644436"/>
              <a:gd name="connsiteY412" fmla="*/ 1226615 h 2077538"/>
              <a:gd name="connsiteX413" fmla="*/ 700576 w 2644436"/>
              <a:gd name="connsiteY413" fmla="*/ 1226615 h 2077538"/>
              <a:gd name="connsiteX414" fmla="*/ 693218 w 2644436"/>
              <a:gd name="connsiteY414" fmla="*/ 1194756 h 2077538"/>
              <a:gd name="connsiteX415" fmla="*/ 690765 w 2644436"/>
              <a:gd name="connsiteY415" fmla="*/ 1145742 h 2077538"/>
              <a:gd name="connsiteX416" fmla="*/ 693218 w 2644436"/>
              <a:gd name="connsiteY416" fmla="*/ 1138390 h 2077538"/>
              <a:gd name="connsiteX417" fmla="*/ 705482 w 2644436"/>
              <a:gd name="connsiteY417" fmla="*/ 1116333 h 2077538"/>
              <a:gd name="connsiteX418" fmla="*/ 717747 w 2644436"/>
              <a:gd name="connsiteY418" fmla="*/ 1099178 h 2077538"/>
              <a:gd name="connsiteX419" fmla="*/ 717747 w 2644436"/>
              <a:gd name="connsiteY419" fmla="*/ 1052614 h 2077538"/>
              <a:gd name="connsiteX420" fmla="*/ 732464 w 2644436"/>
              <a:gd name="connsiteY420" fmla="*/ 1055065 h 2077538"/>
              <a:gd name="connsiteX421" fmla="*/ 734917 w 2644436"/>
              <a:gd name="connsiteY421" fmla="*/ 1079572 h 2077538"/>
              <a:gd name="connsiteX422" fmla="*/ 747181 w 2644436"/>
              <a:gd name="connsiteY422" fmla="*/ 1089375 h 2077538"/>
              <a:gd name="connsiteX423" fmla="*/ 754541 w 2644436"/>
              <a:gd name="connsiteY423" fmla="*/ 1079572 h 2077538"/>
              <a:gd name="connsiteX424" fmla="*/ 749635 w 2644436"/>
              <a:gd name="connsiteY424" fmla="*/ 1057515 h 2077538"/>
              <a:gd name="connsiteX425" fmla="*/ 730011 w 2644436"/>
              <a:gd name="connsiteY425" fmla="*/ 1010951 h 2077538"/>
              <a:gd name="connsiteX426" fmla="*/ 727558 w 2644436"/>
              <a:gd name="connsiteY426" fmla="*/ 991346 h 2077538"/>
              <a:gd name="connsiteX427" fmla="*/ 693218 w 2644436"/>
              <a:gd name="connsiteY427" fmla="*/ 925176 h 2077538"/>
              <a:gd name="connsiteX428" fmla="*/ 663784 w 2644436"/>
              <a:gd name="connsiteY428" fmla="*/ 878612 h 2077538"/>
              <a:gd name="connsiteX429" fmla="*/ 656424 w 2644436"/>
              <a:gd name="connsiteY429" fmla="*/ 871261 h 2077538"/>
              <a:gd name="connsiteX430" fmla="*/ 656424 w 2644436"/>
              <a:gd name="connsiteY430" fmla="*/ 883514 h 2077538"/>
              <a:gd name="connsiteX431" fmla="*/ 656424 w 2644436"/>
              <a:gd name="connsiteY431" fmla="*/ 898218 h 2077538"/>
              <a:gd name="connsiteX432" fmla="*/ 641707 w 2644436"/>
              <a:gd name="connsiteY432" fmla="*/ 895768 h 2077538"/>
              <a:gd name="connsiteX433" fmla="*/ 604914 w 2644436"/>
              <a:gd name="connsiteY433" fmla="*/ 859007 h 2077538"/>
              <a:gd name="connsiteX434" fmla="*/ 595103 w 2644436"/>
              <a:gd name="connsiteY434" fmla="*/ 839401 h 2077538"/>
              <a:gd name="connsiteX435" fmla="*/ 595103 w 2644436"/>
              <a:gd name="connsiteY435" fmla="*/ 807542 h 2077538"/>
              <a:gd name="connsiteX436" fmla="*/ 582837 w 2644436"/>
              <a:gd name="connsiteY436" fmla="*/ 756076 h 2077538"/>
              <a:gd name="connsiteX437" fmla="*/ 573027 w 2644436"/>
              <a:gd name="connsiteY437" fmla="*/ 734020 h 2077538"/>
              <a:gd name="connsiteX438" fmla="*/ 707935 w 2644436"/>
              <a:gd name="connsiteY438" fmla="*/ 930078 h 2077538"/>
              <a:gd name="connsiteX439" fmla="*/ 715294 w 2644436"/>
              <a:gd name="connsiteY439" fmla="*/ 905571 h 2077538"/>
              <a:gd name="connsiteX440" fmla="*/ 695670 w 2644436"/>
              <a:gd name="connsiteY440" fmla="*/ 861457 h 2077538"/>
              <a:gd name="connsiteX441" fmla="*/ 698124 w 2644436"/>
              <a:gd name="connsiteY441" fmla="*/ 861457 h 2077538"/>
              <a:gd name="connsiteX442" fmla="*/ 715294 w 2644436"/>
              <a:gd name="connsiteY442" fmla="*/ 868810 h 2077538"/>
              <a:gd name="connsiteX443" fmla="*/ 712841 w 2644436"/>
              <a:gd name="connsiteY443" fmla="*/ 846753 h 2077538"/>
              <a:gd name="connsiteX444" fmla="*/ 715294 w 2644436"/>
              <a:gd name="connsiteY444" fmla="*/ 844303 h 2077538"/>
              <a:gd name="connsiteX445" fmla="*/ 737370 w 2644436"/>
              <a:gd name="connsiteY445" fmla="*/ 871261 h 2077538"/>
              <a:gd name="connsiteX446" fmla="*/ 742276 w 2644436"/>
              <a:gd name="connsiteY446" fmla="*/ 868810 h 2077538"/>
              <a:gd name="connsiteX447" fmla="*/ 707935 w 2644436"/>
              <a:gd name="connsiteY447" fmla="*/ 778133 h 2077538"/>
              <a:gd name="connsiteX448" fmla="*/ 710388 w 2644436"/>
              <a:gd name="connsiteY448" fmla="*/ 778133 h 2077538"/>
              <a:gd name="connsiteX449" fmla="*/ 727558 w 2644436"/>
              <a:gd name="connsiteY449" fmla="*/ 809992 h 2077538"/>
              <a:gd name="connsiteX450" fmla="*/ 742276 w 2644436"/>
              <a:gd name="connsiteY450" fmla="*/ 827148 h 2077538"/>
              <a:gd name="connsiteX451" fmla="*/ 747181 w 2644436"/>
              <a:gd name="connsiteY451" fmla="*/ 844303 h 2077538"/>
              <a:gd name="connsiteX452" fmla="*/ 754541 w 2644436"/>
              <a:gd name="connsiteY452" fmla="*/ 861457 h 2077538"/>
              <a:gd name="connsiteX453" fmla="*/ 813410 w 2644436"/>
              <a:gd name="connsiteY453" fmla="*/ 954585 h 2077538"/>
              <a:gd name="connsiteX454" fmla="*/ 835486 w 2644436"/>
              <a:gd name="connsiteY454" fmla="*/ 991346 h 2077538"/>
              <a:gd name="connsiteX455" fmla="*/ 845297 w 2644436"/>
              <a:gd name="connsiteY455" fmla="*/ 998698 h 2077538"/>
              <a:gd name="connsiteX456" fmla="*/ 847750 w 2644436"/>
              <a:gd name="connsiteY456" fmla="*/ 996248 h 2077538"/>
              <a:gd name="connsiteX457" fmla="*/ 842844 w 2644436"/>
              <a:gd name="connsiteY457" fmla="*/ 971740 h 2077538"/>
              <a:gd name="connsiteX458" fmla="*/ 882090 w 2644436"/>
              <a:gd name="connsiteY458" fmla="*/ 1023206 h 2077538"/>
              <a:gd name="connsiteX459" fmla="*/ 886996 w 2644436"/>
              <a:gd name="connsiteY459" fmla="*/ 998698 h 2077538"/>
              <a:gd name="connsiteX460" fmla="*/ 864920 w 2644436"/>
              <a:gd name="connsiteY460" fmla="*/ 949684 h 2077538"/>
              <a:gd name="connsiteX461" fmla="*/ 869826 w 2644436"/>
              <a:gd name="connsiteY461" fmla="*/ 934979 h 2077538"/>
              <a:gd name="connsiteX462" fmla="*/ 872278 w 2644436"/>
              <a:gd name="connsiteY462" fmla="*/ 922726 h 2077538"/>
              <a:gd name="connsiteX463" fmla="*/ 857562 w 2644436"/>
              <a:gd name="connsiteY463" fmla="*/ 881064 h 2077538"/>
              <a:gd name="connsiteX464" fmla="*/ 864920 w 2644436"/>
              <a:gd name="connsiteY464" fmla="*/ 878612 h 2077538"/>
              <a:gd name="connsiteX465" fmla="*/ 842844 w 2644436"/>
              <a:gd name="connsiteY465" fmla="*/ 807542 h 2077538"/>
              <a:gd name="connsiteX466" fmla="*/ 847750 w 2644436"/>
              <a:gd name="connsiteY466" fmla="*/ 805092 h 2077538"/>
              <a:gd name="connsiteX467" fmla="*/ 862468 w 2644436"/>
              <a:gd name="connsiteY467" fmla="*/ 839401 h 2077538"/>
              <a:gd name="connsiteX468" fmla="*/ 874732 w 2644436"/>
              <a:gd name="connsiteY468" fmla="*/ 893317 h 2077538"/>
              <a:gd name="connsiteX469" fmla="*/ 879638 w 2644436"/>
              <a:gd name="connsiteY469" fmla="*/ 900670 h 2077538"/>
              <a:gd name="connsiteX470" fmla="*/ 904166 w 2644436"/>
              <a:gd name="connsiteY470" fmla="*/ 920275 h 2077538"/>
              <a:gd name="connsiteX471" fmla="*/ 948319 w 2644436"/>
              <a:gd name="connsiteY471" fmla="*/ 988895 h 2077538"/>
              <a:gd name="connsiteX472" fmla="*/ 958129 w 2644436"/>
              <a:gd name="connsiteY472" fmla="*/ 1055065 h 2077538"/>
              <a:gd name="connsiteX473" fmla="*/ 955677 w 2644436"/>
              <a:gd name="connsiteY473" fmla="*/ 1079572 h 2077538"/>
              <a:gd name="connsiteX474" fmla="*/ 960583 w 2644436"/>
              <a:gd name="connsiteY474" fmla="*/ 1106531 h 2077538"/>
              <a:gd name="connsiteX475" fmla="*/ 977753 w 2644436"/>
              <a:gd name="connsiteY475" fmla="*/ 1167798 h 2077538"/>
              <a:gd name="connsiteX476" fmla="*/ 985112 w 2644436"/>
              <a:gd name="connsiteY476" fmla="*/ 1172700 h 2077538"/>
              <a:gd name="connsiteX477" fmla="*/ 997376 w 2644436"/>
              <a:gd name="connsiteY477" fmla="*/ 1167798 h 2077538"/>
              <a:gd name="connsiteX478" fmla="*/ 1004735 w 2644436"/>
              <a:gd name="connsiteY478" fmla="*/ 1140840 h 2077538"/>
              <a:gd name="connsiteX479" fmla="*/ 1012094 w 2644436"/>
              <a:gd name="connsiteY479" fmla="*/ 1224165 h 2077538"/>
              <a:gd name="connsiteX480" fmla="*/ 1029264 w 2644436"/>
              <a:gd name="connsiteY480" fmla="*/ 1202109 h 2077538"/>
              <a:gd name="connsiteX481" fmla="*/ 1014546 w 2644436"/>
              <a:gd name="connsiteY481" fmla="*/ 1148192 h 2077538"/>
              <a:gd name="connsiteX482" fmla="*/ 1012094 w 2644436"/>
              <a:gd name="connsiteY482" fmla="*/ 1126136 h 2077538"/>
              <a:gd name="connsiteX483" fmla="*/ 1017000 w 2644436"/>
              <a:gd name="connsiteY483" fmla="*/ 1123686 h 2077538"/>
              <a:gd name="connsiteX484" fmla="*/ 1024358 w 2644436"/>
              <a:gd name="connsiteY484" fmla="*/ 1135939 h 2077538"/>
              <a:gd name="connsiteX485" fmla="*/ 1036622 w 2644436"/>
              <a:gd name="connsiteY485" fmla="*/ 1204559 h 2077538"/>
              <a:gd name="connsiteX486" fmla="*/ 1056246 w 2644436"/>
              <a:gd name="connsiteY486" fmla="*/ 1300137 h 2077538"/>
              <a:gd name="connsiteX487" fmla="*/ 1058698 w 2644436"/>
              <a:gd name="connsiteY487" fmla="*/ 1339348 h 2077538"/>
              <a:gd name="connsiteX488" fmla="*/ 1061152 w 2644436"/>
              <a:gd name="connsiteY488" fmla="*/ 1395716 h 2077538"/>
              <a:gd name="connsiteX489" fmla="*/ 1058698 w 2644436"/>
              <a:gd name="connsiteY489" fmla="*/ 1422673 h 2077538"/>
              <a:gd name="connsiteX490" fmla="*/ 1061152 w 2644436"/>
              <a:gd name="connsiteY490" fmla="*/ 1474139 h 2077538"/>
              <a:gd name="connsiteX491" fmla="*/ 1066057 w 2644436"/>
              <a:gd name="connsiteY491" fmla="*/ 1505998 h 2077538"/>
              <a:gd name="connsiteX492" fmla="*/ 1075868 w 2644436"/>
              <a:gd name="connsiteY492" fmla="*/ 1518252 h 2077538"/>
              <a:gd name="connsiteX493" fmla="*/ 1078322 w 2644436"/>
              <a:gd name="connsiteY493" fmla="*/ 1528055 h 2077538"/>
              <a:gd name="connsiteX494" fmla="*/ 1073416 w 2644436"/>
              <a:gd name="connsiteY494" fmla="*/ 1579520 h 2077538"/>
              <a:gd name="connsiteX495" fmla="*/ 1073416 w 2644436"/>
              <a:gd name="connsiteY495" fmla="*/ 1618731 h 2077538"/>
              <a:gd name="connsiteX496" fmla="*/ 1078322 w 2644436"/>
              <a:gd name="connsiteY496" fmla="*/ 1635887 h 2077538"/>
              <a:gd name="connsiteX497" fmla="*/ 1083227 w 2644436"/>
              <a:gd name="connsiteY497" fmla="*/ 1635887 h 2077538"/>
              <a:gd name="connsiteX498" fmla="*/ 1095492 w 2644436"/>
              <a:gd name="connsiteY498" fmla="*/ 1584422 h 2077538"/>
              <a:gd name="connsiteX499" fmla="*/ 1097945 w 2644436"/>
              <a:gd name="connsiteY499" fmla="*/ 1491294 h 2077538"/>
              <a:gd name="connsiteX500" fmla="*/ 1097945 w 2644436"/>
              <a:gd name="connsiteY500" fmla="*/ 1449631 h 2077538"/>
              <a:gd name="connsiteX501" fmla="*/ 1085680 w 2644436"/>
              <a:gd name="connsiteY501" fmla="*/ 1349152 h 2077538"/>
              <a:gd name="connsiteX502" fmla="*/ 1105303 w 2644436"/>
              <a:gd name="connsiteY502" fmla="*/ 1400617 h 2077538"/>
              <a:gd name="connsiteX503" fmla="*/ 1112662 w 2644436"/>
              <a:gd name="connsiteY503" fmla="*/ 1334448 h 2077538"/>
              <a:gd name="connsiteX504" fmla="*/ 1117568 w 2644436"/>
              <a:gd name="connsiteY504" fmla="*/ 1334448 h 2077538"/>
              <a:gd name="connsiteX505" fmla="*/ 1120021 w 2644436"/>
              <a:gd name="connsiteY505" fmla="*/ 1349152 h 2077538"/>
              <a:gd name="connsiteX506" fmla="*/ 1117568 w 2644436"/>
              <a:gd name="connsiteY506" fmla="*/ 1420223 h 2077538"/>
              <a:gd name="connsiteX507" fmla="*/ 1120021 w 2644436"/>
              <a:gd name="connsiteY507" fmla="*/ 1486392 h 2077538"/>
              <a:gd name="connsiteX508" fmla="*/ 1144549 w 2644436"/>
              <a:gd name="connsiteY508" fmla="*/ 1407969 h 2077538"/>
              <a:gd name="connsiteX509" fmla="*/ 1137191 w 2644436"/>
              <a:gd name="connsiteY509" fmla="*/ 1471688 h 2077538"/>
              <a:gd name="connsiteX510" fmla="*/ 1097945 w 2644436"/>
              <a:gd name="connsiteY510" fmla="*/ 1601577 h 2077538"/>
              <a:gd name="connsiteX511" fmla="*/ 1097945 w 2644436"/>
              <a:gd name="connsiteY511" fmla="*/ 1608928 h 2077538"/>
              <a:gd name="connsiteX512" fmla="*/ 1117568 w 2644436"/>
              <a:gd name="connsiteY512" fmla="*/ 1611380 h 2077538"/>
              <a:gd name="connsiteX513" fmla="*/ 1117568 w 2644436"/>
              <a:gd name="connsiteY513" fmla="*/ 1608928 h 2077538"/>
              <a:gd name="connsiteX514" fmla="*/ 1127379 w 2644436"/>
              <a:gd name="connsiteY514" fmla="*/ 1586872 h 2077538"/>
              <a:gd name="connsiteX515" fmla="*/ 1169079 w 2644436"/>
              <a:gd name="connsiteY515" fmla="*/ 1584422 h 2077538"/>
              <a:gd name="connsiteX516" fmla="*/ 1183796 w 2644436"/>
              <a:gd name="connsiteY516" fmla="*/ 1577069 h 2077538"/>
              <a:gd name="connsiteX517" fmla="*/ 1210778 w 2644436"/>
              <a:gd name="connsiteY517" fmla="*/ 1515801 h 2077538"/>
              <a:gd name="connsiteX518" fmla="*/ 1213230 w 2644436"/>
              <a:gd name="connsiteY518" fmla="*/ 1510900 h 2077538"/>
              <a:gd name="connsiteX519" fmla="*/ 1210778 w 2644436"/>
              <a:gd name="connsiteY519" fmla="*/ 1452083 h 2077538"/>
              <a:gd name="connsiteX520" fmla="*/ 1193607 w 2644436"/>
              <a:gd name="connsiteY520" fmla="*/ 1319743 h 2077538"/>
              <a:gd name="connsiteX521" fmla="*/ 1200966 w 2644436"/>
              <a:gd name="connsiteY521" fmla="*/ 1231517 h 2077538"/>
              <a:gd name="connsiteX522" fmla="*/ 1210778 w 2644436"/>
              <a:gd name="connsiteY522" fmla="*/ 1246222 h 2077538"/>
              <a:gd name="connsiteX523" fmla="*/ 1230400 w 2644436"/>
              <a:gd name="connsiteY523" fmla="*/ 1373659 h 2077538"/>
              <a:gd name="connsiteX524" fmla="*/ 1230400 w 2644436"/>
              <a:gd name="connsiteY524" fmla="*/ 1466787 h 2077538"/>
              <a:gd name="connsiteX525" fmla="*/ 1230400 w 2644436"/>
              <a:gd name="connsiteY525" fmla="*/ 1572167 h 2077538"/>
              <a:gd name="connsiteX526" fmla="*/ 1227948 w 2644436"/>
              <a:gd name="connsiteY526" fmla="*/ 1601577 h 2077538"/>
              <a:gd name="connsiteX527" fmla="*/ 1220590 w 2644436"/>
              <a:gd name="connsiteY527" fmla="*/ 1684901 h 2077538"/>
              <a:gd name="connsiteX528" fmla="*/ 1223042 w 2644436"/>
              <a:gd name="connsiteY528" fmla="*/ 1714309 h 2077538"/>
              <a:gd name="connsiteX529" fmla="*/ 1230400 w 2644436"/>
              <a:gd name="connsiteY529" fmla="*/ 1731465 h 2077538"/>
              <a:gd name="connsiteX530" fmla="*/ 1272100 w 2644436"/>
              <a:gd name="connsiteY530" fmla="*/ 1648141 h 2077538"/>
              <a:gd name="connsiteX531" fmla="*/ 1277006 w 2644436"/>
              <a:gd name="connsiteY531" fmla="*/ 1665295 h 2077538"/>
              <a:gd name="connsiteX532" fmla="*/ 1262288 w 2644436"/>
              <a:gd name="connsiteY532" fmla="*/ 1692253 h 2077538"/>
              <a:gd name="connsiteX533" fmla="*/ 1257382 w 2644436"/>
              <a:gd name="connsiteY533" fmla="*/ 1702056 h 2077538"/>
              <a:gd name="connsiteX534" fmla="*/ 1232854 w 2644436"/>
              <a:gd name="connsiteY534" fmla="*/ 1743719 h 2077538"/>
              <a:gd name="connsiteX535" fmla="*/ 1210778 w 2644436"/>
              <a:gd name="connsiteY535" fmla="*/ 1792733 h 2077538"/>
              <a:gd name="connsiteX536" fmla="*/ 1198513 w 2644436"/>
              <a:gd name="connsiteY536" fmla="*/ 1851550 h 2077538"/>
              <a:gd name="connsiteX537" fmla="*/ 1210778 w 2644436"/>
              <a:gd name="connsiteY537" fmla="*/ 1841747 h 2077538"/>
              <a:gd name="connsiteX538" fmla="*/ 1208325 w 2644436"/>
              <a:gd name="connsiteY538" fmla="*/ 1863805 h 2077538"/>
              <a:gd name="connsiteX539" fmla="*/ 1183796 w 2644436"/>
              <a:gd name="connsiteY539" fmla="*/ 1915269 h 2077538"/>
              <a:gd name="connsiteX540" fmla="*/ 1147003 w 2644436"/>
              <a:gd name="connsiteY540" fmla="*/ 2032904 h 2077538"/>
              <a:gd name="connsiteX541" fmla="*/ 1144549 w 2644436"/>
              <a:gd name="connsiteY541" fmla="*/ 2047608 h 2077538"/>
              <a:gd name="connsiteX542" fmla="*/ 1254447 w 2644436"/>
              <a:gd name="connsiteY542" fmla="*/ 2077538 h 2077538"/>
              <a:gd name="connsiteX543" fmla="*/ 1216622 w 2644436"/>
              <a:gd name="connsiteY543" fmla="*/ 2077538 h 2077538"/>
              <a:gd name="connsiteX544" fmla="*/ 1217830 w 2644436"/>
              <a:gd name="connsiteY544" fmla="*/ 2075792 h 2077538"/>
              <a:gd name="connsiteX545" fmla="*/ 1237760 w 2644436"/>
              <a:gd name="connsiteY545" fmla="*/ 2062313 h 2077538"/>
              <a:gd name="connsiteX546" fmla="*/ 1252476 w 2644436"/>
              <a:gd name="connsiteY546" fmla="*/ 2069664 h 2077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</a:cxnLst>
            <a:rect l="l" t="t" r="r" b="b"/>
            <a:pathLst>
              <a:path w="2644436" h="2077538">
                <a:moveTo>
                  <a:pt x="559878" y="213761"/>
                </a:moveTo>
                <a:cubicBezTo>
                  <a:pt x="550075" y="206381"/>
                  <a:pt x="537821" y="201461"/>
                  <a:pt x="528017" y="194082"/>
                </a:cubicBezTo>
                <a:cubicBezTo>
                  <a:pt x="501058" y="176861"/>
                  <a:pt x="476549" y="159641"/>
                  <a:pt x="449589" y="144881"/>
                </a:cubicBezTo>
                <a:cubicBezTo>
                  <a:pt x="405473" y="117820"/>
                  <a:pt x="363808" y="93219"/>
                  <a:pt x="319692" y="68619"/>
                </a:cubicBezTo>
                <a:cubicBezTo>
                  <a:pt x="302535" y="61239"/>
                  <a:pt x="285379" y="51400"/>
                  <a:pt x="268223" y="46479"/>
                </a:cubicBezTo>
                <a:cubicBezTo>
                  <a:pt x="243715" y="34179"/>
                  <a:pt x="219206" y="26798"/>
                  <a:pt x="194697" y="16959"/>
                </a:cubicBezTo>
                <a:cubicBezTo>
                  <a:pt x="187344" y="14499"/>
                  <a:pt x="184893" y="9579"/>
                  <a:pt x="177540" y="4658"/>
                </a:cubicBezTo>
                <a:cubicBezTo>
                  <a:pt x="183668" y="968"/>
                  <a:pt x="189182" y="-262"/>
                  <a:pt x="194390" y="46"/>
                </a:cubicBezTo>
                <a:cubicBezTo>
                  <a:pt x="199599" y="353"/>
                  <a:pt x="204500" y="2198"/>
                  <a:pt x="209402" y="4658"/>
                </a:cubicBezTo>
                <a:cubicBezTo>
                  <a:pt x="224107" y="12039"/>
                  <a:pt x="241263" y="19418"/>
                  <a:pt x="255969" y="29258"/>
                </a:cubicBezTo>
                <a:cubicBezTo>
                  <a:pt x="285379" y="41559"/>
                  <a:pt x="312339" y="56319"/>
                  <a:pt x="341750" y="68619"/>
                </a:cubicBezTo>
                <a:cubicBezTo>
                  <a:pt x="363808" y="78460"/>
                  <a:pt x="388317" y="83380"/>
                  <a:pt x="410374" y="90759"/>
                </a:cubicBezTo>
                <a:cubicBezTo>
                  <a:pt x="420179" y="93219"/>
                  <a:pt x="434883" y="93219"/>
                  <a:pt x="434883" y="110440"/>
                </a:cubicBezTo>
                <a:cubicBezTo>
                  <a:pt x="437334" y="117820"/>
                  <a:pt x="444687" y="122741"/>
                  <a:pt x="452039" y="127661"/>
                </a:cubicBezTo>
                <a:cubicBezTo>
                  <a:pt x="474098" y="144881"/>
                  <a:pt x="498606" y="162101"/>
                  <a:pt x="520664" y="176861"/>
                </a:cubicBezTo>
                <a:cubicBezTo>
                  <a:pt x="537821" y="186701"/>
                  <a:pt x="552525" y="196542"/>
                  <a:pt x="559878" y="213761"/>
                </a:cubicBezTo>
                <a:close/>
                <a:moveTo>
                  <a:pt x="376566" y="402311"/>
                </a:moveTo>
                <a:cubicBezTo>
                  <a:pt x="352125" y="397511"/>
                  <a:pt x="335015" y="383108"/>
                  <a:pt x="315462" y="368705"/>
                </a:cubicBezTo>
                <a:cubicBezTo>
                  <a:pt x="344792" y="363903"/>
                  <a:pt x="357013" y="387908"/>
                  <a:pt x="376566" y="402311"/>
                </a:cubicBezTo>
                <a:close/>
                <a:moveTo>
                  <a:pt x="1564083" y="432287"/>
                </a:moveTo>
                <a:cubicBezTo>
                  <a:pt x="1554306" y="427346"/>
                  <a:pt x="1546973" y="422405"/>
                  <a:pt x="1539641" y="414994"/>
                </a:cubicBezTo>
                <a:cubicBezTo>
                  <a:pt x="1515198" y="395229"/>
                  <a:pt x="1498090" y="370524"/>
                  <a:pt x="1483425" y="340878"/>
                </a:cubicBezTo>
                <a:cubicBezTo>
                  <a:pt x="1478536" y="333466"/>
                  <a:pt x="1471203" y="323583"/>
                  <a:pt x="1480980" y="316172"/>
                </a:cubicBezTo>
                <a:cubicBezTo>
                  <a:pt x="1484646" y="311231"/>
                  <a:pt x="1488923" y="310614"/>
                  <a:pt x="1493201" y="311849"/>
                </a:cubicBezTo>
                <a:cubicBezTo>
                  <a:pt x="1497478" y="313084"/>
                  <a:pt x="1501755" y="316172"/>
                  <a:pt x="1505422" y="318642"/>
                </a:cubicBezTo>
                <a:cubicBezTo>
                  <a:pt x="1532308" y="338407"/>
                  <a:pt x="1554306" y="360642"/>
                  <a:pt x="1571415" y="387818"/>
                </a:cubicBezTo>
                <a:cubicBezTo>
                  <a:pt x="1576303" y="397700"/>
                  <a:pt x="1578748" y="407581"/>
                  <a:pt x="1581191" y="412523"/>
                </a:cubicBezTo>
                <a:cubicBezTo>
                  <a:pt x="1581191" y="429817"/>
                  <a:pt x="1573859" y="437228"/>
                  <a:pt x="1564083" y="432287"/>
                </a:cubicBezTo>
                <a:close/>
                <a:moveTo>
                  <a:pt x="207220" y="466907"/>
                </a:moveTo>
                <a:cubicBezTo>
                  <a:pt x="200019" y="459050"/>
                  <a:pt x="195217" y="456432"/>
                  <a:pt x="188015" y="448575"/>
                </a:cubicBezTo>
                <a:cubicBezTo>
                  <a:pt x="202418" y="445957"/>
                  <a:pt x="204819" y="453813"/>
                  <a:pt x="207220" y="466907"/>
                </a:cubicBezTo>
                <a:close/>
                <a:moveTo>
                  <a:pt x="710422" y="529757"/>
                </a:moveTo>
                <a:cubicBezTo>
                  <a:pt x="700753" y="519781"/>
                  <a:pt x="691083" y="507310"/>
                  <a:pt x="683832" y="497334"/>
                </a:cubicBezTo>
                <a:cubicBezTo>
                  <a:pt x="683832" y="494840"/>
                  <a:pt x="686249" y="494840"/>
                  <a:pt x="686249" y="494840"/>
                </a:cubicBezTo>
                <a:cubicBezTo>
                  <a:pt x="695919" y="504817"/>
                  <a:pt x="705588" y="514793"/>
                  <a:pt x="715257" y="527263"/>
                </a:cubicBezTo>
                <a:cubicBezTo>
                  <a:pt x="712840" y="527263"/>
                  <a:pt x="710422" y="529757"/>
                  <a:pt x="710422" y="529757"/>
                </a:cubicBezTo>
                <a:close/>
                <a:moveTo>
                  <a:pt x="476951" y="576895"/>
                </a:moveTo>
                <a:cubicBezTo>
                  <a:pt x="474333" y="574276"/>
                  <a:pt x="471714" y="571657"/>
                  <a:pt x="469095" y="566420"/>
                </a:cubicBezTo>
                <a:cubicBezTo>
                  <a:pt x="469095" y="566420"/>
                  <a:pt x="471714" y="563800"/>
                  <a:pt x="474333" y="561182"/>
                </a:cubicBezTo>
                <a:cubicBezTo>
                  <a:pt x="476951" y="563800"/>
                  <a:pt x="482189" y="566420"/>
                  <a:pt x="484808" y="571657"/>
                </a:cubicBezTo>
                <a:cubicBezTo>
                  <a:pt x="482189" y="574276"/>
                  <a:pt x="479571" y="576895"/>
                  <a:pt x="476951" y="576895"/>
                </a:cubicBezTo>
                <a:close/>
                <a:moveTo>
                  <a:pt x="178570" y="578641"/>
                </a:moveTo>
                <a:cubicBezTo>
                  <a:pt x="153950" y="566362"/>
                  <a:pt x="131791" y="554081"/>
                  <a:pt x="107170" y="544257"/>
                </a:cubicBezTo>
                <a:cubicBezTo>
                  <a:pt x="87474" y="534433"/>
                  <a:pt x="70239" y="527065"/>
                  <a:pt x="53005" y="519697"/>
                </a:cubicBezTo>
                <a:lnTo>
                  <a:pt x="0" y="496089"/>
                </a:lnTo>
                <a:lnTo>
                  <a:pt x="0" y="489418"/>
                </a:lnTo>
                <a:lnTo>
                  <a:pt x="89166" y="526298"/>
                </a:lnTo>
                <a:cubicBezTo>
                  <a:pt x="120250" y="540727"/>
                  <a:pt x="150872" y="556538"/>
                  <a:pt x="181032" y="573730"/>
                </a:cubicBezTo>
                <a:cubicBezTo>
                  <a:pt x="181032" y="576186"/>
                  <a:pt x="181032" y="576186"/>
                  <a:pt x="178570" y="578641"/>
                </a:cubicBezTo>
                <a:close/>
                <a:moveTo>
                  <a:pt x="320700" y="686882"/>
                </a:moveTo>
                <a:cubicBezTo>
                  <a:pt x="295651" y="677105"/>
                  <a:pt x="285631" y="650220"/>
                  <a:pt x="263087" y="637998"/>
                </a:cubicBezTo>
                <a:cubicBezTo>
                  <a:pt x="288136" y="647775"/>
                  <a:pt x="305671" y="664885"/>
                  <a:pt x="320700" y="686882"/>
                </a:cubicBezTo>
                <a:close/>
                <a:moveTo>
                  <a:pt x="756445" y="686882"/>
                </a:moveTo>
                <a:cubicBezTo>
                  <a:pt x="753986" y="684434"/>
                  <a:pt x="751528" y="681985"/>
                  <a:pt x="749069" y="677088"/>
                </a:cubicBezTo>
                <a:cubicBezTo>
                  <a:pt x="741695" y="667292"/>
                  <a:pt x="736778" y="655049"/>
                  <a:pt x="731861" y="645255"/>
                </a:cubicBezTo>
                <a:cubicBezTo>
                  <a:pt x="724486" y="633010"/>
                  <a:pt x="714652" y="623216"/>
                  <a:pt x="709735" y="610972"/>
                </a:cubicBezTo>
                <a:cubicBezTo>
                  <a:pt x="702359" y="601177"/>
                  <a:pt x="697443" y="591383"/>
                  <a:pt x="690067" y="581587"/>
                </a:cubicBezTo>
                <a:cubicBezTo>
                  <a:pt x="677776" y="557101"/>
                  <a:pt x="663025" y="535062"/>
                  <a:pt x="648274" y="513024"/>
                </a:cubicBezTo>
                <a:cubicBezTo>
                  <a:pt x="645816" y="510575"/>
                  <a:pt x="640899" y="505678"/>
                  <a:pt x="638440" y="500781"/>
                </a:cubicBezTo>
                <a:cubicBezTo>
                  <a:pt x="640899" y="498332"/>
                  <a:pt x="640899" y="498332"/>
                  <a:pt x="640899" y="498332"/>
                </a:cubicBezTo>
                <a:cubicBezTo>
                  <a:pt x="645816" y="498332"/>
                  <a:pt x="653191" y="498332"/>
                  <a:pt x="655650" y="503229"/>
                </a:cubicBezTo>
                <a:cubicBezTo>
                  <a:pt x="660566" y="510575"/>
                  <a:pt x="667942" y="517921"/>
                  <a:pt x="667942" y="530165"/>
                </a:cubicBezTo>
                <a:cubicBezTo>
                  <a:pt x="670400" y="542408"/>
                  <a:pt x="682692" y="552204"/>
                  <a:pt x="687609" y="564447"/>
                </a:cubicBezTo>
                <a:cubicBezTo>
                  <a:pt x="712193" y="601177"/>
                  <a:pt x="734320" y="637908"/>
                  <a:pt x="756445" y="677088"/>
                </a:cubicBezTo>
                <a:cubicBezTo>
                  <a:pt x="758903" y="679536"/>
                  <a:pt x="758903" y="681985"/>
                  <a:pt x="756445" y="686882"/>
                </a:cubicBezTo>
                <a:close/>
                <a:moveTo>
                  <a:pt x="992627" y="711323"/>
                </a:moveTo>
                <a:cubicBezTo>
                  <a:pt x="990226" y="703992"/>
                  <a:pt x="985425" y="696658"/>
                  <a:pt x="980623" y="686882"/>
                </a:cubicBezTo>
                <a:cubicBezTo>
                  <a:pt x="995027" y="689327"/>
                  <a:pt x="999828" y="699103"/>
                  <a:pt x="992627" y="711323"/>
                </a:cubicBezTo>
                <a:close/>
                <a:moveTo>
                  <a:pt x="1066461" y="741003"/>
                </a:moveTo>
                <a:cubicBezTo>
                  <a:pt x="1066461" y="741003"/>
                  <a:pt x="1064009" y="741003"/>
                  <a:pt x="1064009" y="741003"/>
                </a:cubicBezTo>
                <a:cubicBezTo>
                  <a:pt x="1059104" y="738547"/>
                  <a:pt x="1054199" y="733636"/>
                  <a:pt x="1054199" y="728725"/>
                </a:cubicBezTo>
                <a:cubicBezTo>
                  <a:pt x="1037031" y="677152"/>
                  <a:pt x="1010054" y="630492"/>
                  <a:pt x="980625" y="583832"/>
                </a:cubicBezTo>
                <a:cubicBezTo>
                  <a:pt x="975720" y="574008"/>
                  <a:pt x="970815" y="559274"/>
                  <a:pt x="963457" y="546994"/>
                </a:cubicBezTo>
                <a:cubicBezTo>
                  <a:pt x="936480" y="495422"/>
                  <a:pt x="909502" y="446306"/>
                  <a:pt x="884977" y="394734"/>
                </a:cubicBezTo>
                <a:cubicBezTo>
                  <a:pt x="882525" y="394734"/>
                  <a:pt x="882525" y="392279"/>
                  <a:pt x="882525" y="389823"/>
                </a:cubicBezTo>
                <a:cubicBezTo>
                  <a:pt x="880072" y="384911"/>
                  <a:pt x="880072" y="377543"/>
                  <a:pt x="877620" y="372632"/>
                </a:cubicBezTo>
                <a:cubicBezTo>
                  <a:pt x="884977" y="375087"/>
                  <a:pt x="892335" y="372632"/>
                  <a:pt x="897240" y="377543"/>
                </a:cubicBezTo>
                <a:cubicBezTo>
                  <a:pt x="907050" y="382455"/>
                  <a:pt x="911955" y="392279"/>
                  <a:pt x="916860" y="399646"/>
                </a:cubicBezTo>
                <a:cubicBezTo>
                  <a:pt x="958552" y="473320"/>
                  <a:pt x="997791" y="546994"/>
                  <a:pt x="1029674" y="623125"/>
                </a:cubicBezTo>
                <a:cubicBezTo>
                  <a:pt x="1039484" y="647683"/>
                  <a:pt x="1054199" y="669785"/>
                  <a:pt x="1068914" y="691887"/>
                </a:cubicBezTo>
                <a:cubicBezTo>
                  <a:pt x="1071366" y="696799"/>
                  <a:pt x="1073819" y="699255"/>
                  <a:pt x="1076271" y="704166"/>
                </a:cubicBezTo>
                <a:cubicBezTo>
                  <a:pt x="1083628" y="718901"/>
                  <a:pt x="1081176" y="721356"/>
                  <a:pt x="1066461" y="726269"/>
                </a:cubicBezTo>
                <a:cubicBezTo>
                  <a:pt x="1066461" y="731180"/>
                  <a:pt x="1066461" y="736092"/>
                  <a:pt x="1066461" y="741003"/>
                </a:cubicBezTo>
                <a:close/>
                <a:moveTo>
                  <a:pt x="42530" y="747987"/>
                </a:moveTo>
                <a:cubicBezTo>
                  <a:pt x="35546" y="740655"/>
                  <a:pt x="28563" y="733322"/>
                  <a:pt x="23907" y="728433"/>
                </a:cubicBezTo>
                <a:cubicBezTo>
                  <a:pt x="23907" y="725990"/>
                  <a:pt x="26235" y="725990"/>
                  <a:pt x="26235" y="723545"/>
                </a:cubicBezTo>
                <a:cubicBezTo>
                  <a:pt x="35546" y="728433"/>
                  <a:pt x="42530" y="733322"/>
                  <a:pt x="44857" y="743098"/>
                </a:cubicBezTo>
                <a:cubicBezTo>
                  <a:pt x="42530" y="745543"/>
                  <a:pt x="42530" y="745543"/>
                  <a:pt x="42530" y="747987"/>
                </a:cubicBezTo>
                <a:close/>
                <a:moveTo>
                  <a:pt x="271815" y="747987"/>
                </a:moveTo>
                <a:cubicBezTo>
                  <a:pt x="259345" y="745465"/>
                  <a:pt x="254357" y="737900"/>
                  <a:pt x="254357" y="725290"/>
                </a:cubicBezTo>
                <a:cubicBezTo>
                  <a:pt x="266828" y="727812"/>
                  <a:pt x="271815" y="735378"/>
                  <a:pt x="271815" y="747987"/>
                </a:cubicBezTo>
                <a:close/>
                <a:moveTo>
                  <a:pt x="806291" y="760208"/>
                </a:moveTo>
                <a:cubicBezTo>
                  <a:pt x="796314" y="757807"/>
                  <a:pt x="793820" y="753007"/>
                  <a:pt x="798808" y="741003"/>
                </a:cubicBezTo>
                <a:cubicBezTo>
                  <a:pt x="803797" y="745805"/>
                  <a:pt x="806291" y="750606"/>
                  <a:pt x="811278" y="757807"/>
                </a:cubicBezTo>
                <a:cubicBezTo>
                  <a:pt x="808784" y="757807"/>
                  <a:pt x="808784" y="757807"/>
                  <a:pt x="806291" y="760208"/>
                </a:cubicBezTo>
                <a:close/>
                <a:moveTo>
                  <a:pt x="497204" y="787348"/>
                </a:moveTo>
                <a:cubicBezTo>
                  <a:pt x="491679" y="786123"/>
                  <a:pt x="486769" y="783062"/>
                  <a:pt x="481858" y="779388"/>
                </a:cubicBezTo>
                <a:cubicBezTo>
                  <a:pt x="459759" y="764696"/>
                  <a:pt x="437661" y="750002"/>
                  <a:pt x="413107" y="737758"/>
                </a:cubicBezTo>
                <a:cubicBezTo>
                  <a:pt x="391009" y="727963"/>
                  <a:pt x="371367" y="713270"/>
                  <a:pt x="354179" y="693679"/>
                </a:cubicBezTo>
                <a:cubicBezTo>
                  <a:pt x="349267" y="688781"/>
                  <a:pt x="344357" y="681435"/>
                  <a:pt x="339447" y="676537"/>
                </a:cubicBezTo>
                <a:cubicBezTo>
                  <a:pt x="319803" y="652049"/>
                  <a:pt x="302616" y="630009"/>
                  <a:pt x="282973" y="605520"/>
                </a:cubicBezTo>
                <a:cubicBezTo>
                  <a:pt x="278062" y="600622"/>
                  <a:pt x="270696" y="593275"/>
                  <a:pt x="265785" y="588378"/>
                </a:cubicBezTo>
                <a:cubicBezTo>
                  <a:pt x="260874" y="583480"/>
                  <a:pt x="255964" y="578583"/>
                  <a:pt x="253508" y="571236"/>
                </a:cubicBezTo>
                <a:cubicBezTo>
                  <a:pt x="260874" y="576134"/>
                  <a:pt x="268241" y="578583"/>
                  <a:pt x="278062" y="583480"/>
                </a:cubicBezTo>
                <a:cubicBezTo>
                  <a:pt x="275607" y="578583"/>
                  <a:pt x="275607" y="576134"/>
                  <a:pt x="275607" y="573685"/>
                </a:cubicBezTo>
                <a:cubicBezTo>
                  <a:pt x="263330" y="558991"/>
                  <a:pt x="251053" y="541850"/>
                  <a:pt x="231410" y="534503"/>
                </a:cubicBezTo>
                <a:cubicBezTo>
                  <a:pt x="221588" y="529605"/>
                  <a:pt x="211767" y="522259"/>
                  <a:pt x="199490" y="514913"/>
                </a:cubicBezTo>
                <a:cubicBezTo>
                  <a:pt x="197035" y="512463"/>
                  <a:pt x="194579" y="510014"/>
                  <a:pt x="192124" y="507565"/>
                </a:cubicBezTo>
                <a:cubicBezTo>
                  <a:pt x="152838" y="487974"/>
                  <a:pt x="116008" y="465935"/>
                  <a:pt x="76722" y="446344"/>
                </a:cubicBezTo>
                <a:cubicBezTo>
                  <a:pt x="69356" y="441447"/>
                  <a:pt x="61990" y="436549"/>
                  <a:pt x="57078" y="431651"/>
                </a:cubicBezTo>
                <a:cubicBezTo>
                  <a:pt x="57078" y="429202"/>
                  <a:pt x="57078" y="429202"/>
                  <a:pt x="57078" y="426753"/>
                </a:cubicBezTo>
                <a:cubicBezTo>
                  <a:pt x="61990" y="426753"/>
                  <a:pt x="66900" y="429202"/>
                  <a:pt x="69356" y="429202"/>
                </a:cubicBezTo>
                <a:cubicBezTo>
                  <a:pt x="111096" y="451242"/>
                  <a:pt x="155294" y="473282"/>
                  <a:pt x="194579" y="495322"/>
                </a:cubicBezTo>
                <a:cubicBezTo>
                  <a:pt x="219133" y="510014"/>
                  <a:pt x="241231" y="524708"/>
                  <a:pt x="265785" y="539400"/>
                </a:cubicBezTo>
                <a:cubicBezTo>
                  <a:pt x="273151" y="532054"/>
                  <a:pt x="282973" y="536952"/>
                  <a:pt x="285428" y="549196"/>
                </a:cubicBezTo>
                <a:cubicBezTo>
                  <a:pt x="287883" y="558991"/>
                  <a:pt x="297705" y="566338"/>
                  <a:pt x="312437" y="566338"/>
                </a:cubicBezTo>
                <a:cubicBezTo>
                  <a:pt x="300161" y="539400"/>
                  <a:pt x="273151" y="527156"/>
                  <a:pt x="255964" y="507565"/>
                </a:cubicBezTo>
                <a:cubicBezTo>
                  <a:pt x="255964" y="507565"/>
                  <a:pt x="255964" y="505117"/>
                  <a:pt x="255964" y="505117"/>
                </a:cubicBezTo>
                <a:cubicBezTo>
                  <a:pt x="260874" y="507565"/>
                  <a:pt x="265785" y="510014"/>
                  <a:pt x="270696" y="512463"/>
                </a:cubicBezTo>
                <a:cubicBezTo>
                  <a:pt x="287883" y="529605"/>
                  <a:pt x="305071" y="546748"/>
                  <a:pt x="322259" y="563889"/>
                </a:cubicBezTo>
                <a:cubicBezTo>
                  <a:pt x="344357" y="585929"/>
                  <a:pt x="371367" y="600622"/>
                  <a:pt x="398375" y="617764"/>
                </a:cubicBezTo>
                <a:cubicBezTo>
                  <a:pt x="410653" y="625111"/>
                  <a:pt x="422929" y="637355"/>
                  <a:pt x="435205" y="647150"/>
                </a:cubicBezTo>
                <a:cubicBezTo>
                  <a:pt x="442573" y="649600"/>
                  <a:pt x="447483" y="652049"/>
                  <a:pt x="454849" y="654497"/>
                </a:cubicBezTo>
                <a:cubicBezTo>
                  <a:pt x="457305" y="656946"/>
                  <a:pt x="462215" y="659395"/>
                  <a:pt x="462215" y="664292"/>
                </a:cubicBezTo>
                <a:cubicBezTo>
                  <a:pt x="476947" y="688781"/>
                  <a:pt x="489224" y="713270"/>
                  <a:pt x="501501" y="737758"/>
                </a:cubicBezTo>
                <a:cubicBezTo>
                  <a:pt x="506411" y="752451"/>
                  <a:pt x="511323" y="769593"/>
                  <a:pt x="516233" y="784287"/>
                </a:cubicBezTo>
                <a:cubicBezTo>
                  <a:pt x="508867" y="787960"/>
                  <a:pt x="502729" y="788572"/>
                  <a:pt x="497204" y="787348"/>
                </a:cubicBezTo>
                <a:close/>
                <a:moveTo>
                  <a:pt x="864720" y="812582"/>
                </a:moveTo>
                <a:cubicBezTo>
                  <a:pt x="852596" y="778006"/>
                  <a:pt x="838048" y="745899"/>
                  <a:pt x="823498" y="711323"/>
                </a:cubicBezTo>
                <a:cubicBezTo>
                  <a:pt x="835623" y="716263"/>
                  <a:pt x="864720" y="787885"/>
                  <a:pt x="867145" y="810112"/>
                </a:cubicBezTo>
                <a:cubicBezTo>
                  <a:pt x="867145" y="810112"/>
                  <a:pt x="864720" y="812582"/>
                  <a:pt x="864720" y="812582"/>
                </a:cubicBezTo>
                <a:close/>
                <a:moveTo>
                  <a:pt x="670914" y="837023"/>
                </a:moveTo>
                <a:cubicBezTo>
                  <a:pt x="670914" y="837023"/>
                  <a:pt x="668470" y="837023"/>
                  <a:pt x="668470" y="837023"/>
                </a:cubicBezTo>
                <a:cubicBezTo>
                  <a:pt x="656249" y="824675"/>
                  <a:pt x="644028" y="812327"/>
                  <a:pt x="634251" y="802448"/>
                </a:cubicBezTo>
                <a:cubicBezTo>
                  <a:pt x="626918" y="795039"/>
                  <a:pt x="624475" y="787629"/>
                  <a:pt x="619586" y="780220"/>
                </a:cubicBezTo>
                <a:cubicBezTo>
                  <a:pt x="617142" y="777751"/>
                  <a:pt x="614698" y="775281"/>
                  <a:pt x="614698" y="772811"/>
                </a:cubicBezTo>
                <a:cubicBezTo>
                  <a:pt x="604921" y="760462"/>
                  <a:pt x="597588" y="750584"/>
                  <a:pt x="587812" y="738235"/>
                </a:cubicBezTo>
                <a:cubicBezTo>
                  <a:pt x="590256" y="735765"/>
                  <a:pt x="590256" y="735765"/>
                  <a:pt x="592700" y="735765"/>
                </a:cubicBezTo>
                <a:cubicBezTo>
                  <a:pt x="619586" y="767872"/>
                  <a:pt x="646473" y="799978"/>
                  <a:pt x="673358" y="834553"/>
                </a:cubicBezTo>
                <a:cubicBezTo>
                  <a:pt x="673358" y="834553"/>
                  <a:pt x="673358" y="837023"/>
                  <a:pt x="670914" y="837023"/>
                </a:cubicBezTo>
                <a:close/>
                <a:moveTo>
                  <a:pt x="465500" y="850991"/>
                </a:moveTo>
                <a:cubicBezTo>
                  <a:pt x="463035" y="848529"/>
                  <a:pt x="455642" y="848529"/>
                  <a:pt x="453176" y="843605"/>
                </a:cubicBezTo>
                <a:cubicBezTo>
                  <a:pt x="438388" y="828833"/>
                  <a:pt x="421135" y="814060"/>
                  <a:pt x="408812" y="796826"/>
                </a:cubicBezTo>
                <a:cubicBezTo>
                  <a:pt x="403883" y="784515"/>
                  <a:pt x="394023" y="769743"/>
                  <a:pt x="411276" y="754970"/>
                </a:cubicBezTo>
                <a:cubicBezTo>
                  <a:pt x="426065" y="764818"/>
                  <a:pt x="443318" y="774666"/>
                  <a:pt x="453176" y="789439"/>
                </a:cubicBezTo>
                <a:cubicBezTo>
                  <a:pt x="463035" y="804212"/>
                  <a:pt x="467965" y="823908"/>
                  <a:pt x="475359" y="841143"/>
                </a:cubicBezTo>
                <a:cubicBezTo>
                  <a:pt x="477823" y="848529"/>
                  <a:pt x="472894" y="850991"/>
                  <a:pt x="465500" y="850991"/>
                </a:cubicBezTo>
                <a:close/>
                <a:moveTo>
                  <a:pt x="1031503" y="863212"/>
                </a:moveTo>
                <a:cubicBezTo>
                  <a:pt x="1031503" y="863212"/>
                  <a:pt x="1029009" y="863212"/>
                  <a:pt x="1029009" y="863212"/>
                </a:cubicBezTo>
                <a:cubicBezTo>
                  <a:pt x="1024020" y="848547"/>
                  <a:pt x="1021526" y="831438"/>
                  <a:pt x="1019032" y="814328"/>
                </a:cubicBezTo>
                <a:cubicBezTo>
                  <a:pt x="1029009" y="819217"/>
                  <a:pt x="1036490" y="846103"/>
                  <a:pt x="1031503" y="863212"/>
                </a:cubicBezTo>
                <a:close/>
                <a:moveTo>
                  <a:pt x="570703" y="894637"/>
                </a:moveTo>
                <a:cubicBezTo>
                  <a:pt x="560926" y="872523"/>
                  <a:pt x="551150" y="852866"/>
                  <a:pt x="538928" y="830752"/>
                </a:cubicBezTo>
                <a:cubicBezTo>
                  <a:pt x="541373" y="830752"/>
                  <a:pt x="541373" y="830752"/>
                  <a:pt x="543817" y="828295"/>
                </a:cubicBezTo>
                <a:cubicBezTo>
                  <a:pt x="553593" y="850408"/>
                  <a:pt x="565815" y="870066"/>
                  <a:pt x="575591" y="892180"/>
                </a:cubicBezTo>
                <a:cubicBezTo>
                  <a:pt x="573148" y="892180"/>
                  <a:pt x="573148" y="894637"/>
                  <a:pt x="570703" y="894637"/>
                </a:cubicBezTo>
                <a:close/>
                <a:moveTo>
                  <a:pt x="691010" y="894637"/>
                </a:moveTo>
                <a:cubicBezTo>
                  <a:pt x="678401" y="872523"/>
                  <a:pt x="665793" y="852866"/>
                  <a:pt x="650662" y="830752"/>
                </a:cubicBezTo>
                <a:cubicBezTo>
                  <a:pt x="653183" y="828295"/>
                  <a:pt x="655705" y="828295"/>
                  <a:pt x="655705" y="828295"/>
                </a:cubicBezTo>
                <a:cubicBezTo>
                  <a:pt x="670836" y="847952"/>
                  <a:pt x="688488" y="867608"/>
                  <a:pt x="696053" y="892180"/>
                </a:cubicBezTo>
                <a:cubicBezTo>
                  <a:pt x="693532" y="892180"/>
                  <a:pt x="693532" y="894637"/>
                  <a:pt x="691010" y="894637"/>
                </a:cubicBezTo>
                <a:close/>
                <a:moveTo>
                  <a:pt x="490045" y="983674"/>
                </a:moveTo>
                <a:cubicBezTo>
                  <a:pt x="479570" y="978839"/>
                  <a:pt x="471713" y="966753"/>
                  <a:pt x="469095" y="952249"/>
                </a:cubicBezTo>
                <a:cubicBezTo>
                  <a:pt x="482188" y="961917"/>
                  <a:pt x="490045" y="969170"/>
                  <a:pt x="490045" y="983674"/>
                </a:cubicBezTo>
                <a:close/>
                <a:moveTo>
                  <a:pt x="1715620" y="988912"/>
                </a:moveTo>
                <a:cubicBezTo>
                  <a:pt x="1713126" y="988912"/>
                  <a:pt x="1713126" y="988912"/>
                  <a:pt x="1710633" y="988912"/>
                </a:cubicBezTo>
                <a:cubicBezTo>
                  <a:pt x="1700656" y="983965"/>
                  <a:pt x="1698162" y="971598"/>
                  <a:pt x="1698162" y="961705"/>
                </a:cubicBezTo>
                <a:cubicBezTo>
                  <a:pt x="1700656" y="961705"/>
                  <a:pt x="1703150" y="959232"/>
                  <a:pt x="1703150" y="959232"/>
                </a:cubicBezTo>
                <a:cubicBezTo>
                  <a:pt x="1708138" y="969125"/>
                  <a:pt x="1710633" y="979018"/>
                  <a:pt x="1715620" y="988912"/>
                </a:cubicBezTo>
                <a:close/>
                <a:moveTo>
                  <a:pt x="1072445" y="1070966"/>
                </a:moveTo>
                <a:cubicBezTo>
                  <a:pt x="1069989" y="1068523"/>
                  <a:pt x="1069989" y="1066078"/>
                  <a:pt x="1067535" y="1063634"/>
                </a:cubicBezTo>
                <a:cubicBezTo>
                  <a:pt x="1065079" y="1061190"/>
                  <a:pt x="1065079" y="1056301"/>
                  <a:pt x="1062624" y="1051413"/>
                </a:cubicBezTo>
                <a:cubicBezTo>
                  <a:pt x="1060170" y="1046525"/>
                  <a:pt x="1055259" y="1041636"/>
                  <a:pt x="1050349" y="1039193"/>
                </a:cubicBezTo>
                <a:cubicBezTo>
                  <a:pt x="1047893" y="1036748"/>
                  <a:pt x="1040528" y="1046525"/>
                  <a:pt x="1038074" y="1048969"/>
                </a:cubicBezTo>
                <a:cubicBezTo>
                  <a:pt x="1035618" y="1048969"/>
                  <a:pt x="1035618" y="1046525"/>
                  <a:pt x="1035618" y="1044081"/>
                </a:cubicBezTo>
                <a:cubicBezTo>
                  <a:pt x="1042984" y="1014750"/>
                  <a:pt x="1020888" y="992753"/>
                  <a:pt x="1011068" y="965867"/>
                </a:cubicBezTo>
                <a:cubicBezTo>
                  <a:pt x="1008612" y="953646"/>
                  <a:pt x="996337" y="943870"/>
                  <a:pt x="1001247" y="929205"/>
                </a:cubicBezTo>
                <a:cubicBezTo>
                  <a:pt x="1003703" y="929205"/>
                  <a:pt x="1006157" y="929205"/>
                  <a:pt x="1008612" y="929205"/>
                </a:cubicBezTo>
                <a:cubicBezTo>
                  <a:pt x="1008612" y="924316"/>
                  <a:pt x="1011068" y="919428"/>
                  <a:pt x="1011068" y="912095"/>
                </a:cubicBezTo>
                <a:cubicBezTo>
                  <a:pt x="1023343" y="924316"/>
                  <a:pt x="1033163" y="934093"/>
                  <a:pt x="1042984" y="948758"/>
                </a:cubicBezTo>
                <a:cubicBezTo>
                  <a:pt x="1045439" y="941425"/>
                  <a:pt x="1045439" y="936537"/>
                  <a:pt x="1047893" y="931648"/>
                </a:cubicBezTo>
                <a:cubicBezTo>
                  <a:pt x="1052804" y="968311"/>
                  <a:pt x="1074900" y="1000085"/>
                  <a:pt x="1072445" y="1039193"/>
                </a:cubicBezTo>
                <a:cubicBezTo>
                  <a:pt x="1069989" y="1048969"/>
                  <a:pt x="1074900" y="1058746"/>
                  <a:pt x="1072445" y="1070966"/>
                </a:cubicBezTo>
                <a:close/>
                <a:moveTo>
                  <a:pt x="611800" y="1236820"/>
                </a:moveTo>
                <a:cubicBezTo>
                  <a:pt x="606886" y="1234370"/>
                  <a:pt x="599515" y="1231920"/>
                  <a:pt x="597058" y="1227019"/>
                </a:cubicBezTo>
                <a:cubicBezTo>
                  <a:pt x="587230" y="1209866"/>
                  <a:pt x="579858" y="1190265"/>
                  <a:pt x="570030" y="1173112"/>
                </a:cubicBezTo>
                <a:cubicBezTo>
                  <a:pt x="567573" y="1165761"/>
                  <a:pt x="570030" y="1158411"/>
                  <a:pt x="570030" y="1151060"/>
                </a:cubicBezTo>
                <a:cubicBezTo>
                  <a:pt x="567573" y="1143708"/>
                  <a:pt x="567573" y="1138808"/>
                  <a:pt x="567573" y="1131457"/>
                </a:cubicBezTo>
                <a:cubicBezTo>
                  <a:pt x="567573" y="1124107"/>
                  <a:pt x="565115" y="1119206"/>
                  <a:pt x="567573" y="1111856"/>
                </a:cubicBezTo>
                <a:cubicBezTo>
                  <a:pt x="567573" y="1099603"/>
                  <a:pt x="577401" y="1097153"/>
                  <a:pt x="587230" y="1097153"/>
                </a:cubicBezTo>
                <a:cubicBezTo>
                  <a:pt x="614257" y="1124107"/>
                  <a:pt x="624085" y="1158411"/>
                  <a:pt x="629000" y="1192715"/>
                </a:cubicBezTo>
                <a:cubicBezTo>
                  <a:pt x="631457" y="1202516"/>
                  <a:pt x="629000" y="1212317"/>
                  <a:pt x="629000" y="1224569"/>
                </a:cubicBezTo>
                <a:cubicBezTo>
                  <a:pt x="626543" y="1231920"/>
                  <a:pt x="621628" y="1236820"/>
                  <a:pt x="611800" y="1236820"/>
                </a:cubicBezTo>
                <a:close/>
                <a:moveTo>
                  <a:pt x="2601456" y="1268245"/>
                </a:moveTo>
                <a:cubicBezTo>
                  <a:pt x="2599012" y="1248594"/>
                  <a:pt x="2599012" y="1233856"/>
                  <a:pt x="2599012" y="1216662"/>
                </a:cubicBezTo>
                <a:cubicBezTo>
                  <a:pt x="2599012" y="1167534"/>
                  <a:pt x="2601456" y="1120864"/>
                  <a:pt x="2603900" y="1071737"/>
                </a:cubicBezTo>
                <a:cubicBezTo>
                  <a:pt x="2603900" y="1066824"/>
                  <a:pt x="2608788" y="1061911"/>
                  <a:pt x="2611233" y="1056999"/>
                </a:cubicBezTo>
                <a:cubicBezTo>
                  <a:pt x="2616121" y="1061911"/>
                  <a:pt x="2623453" y="1061911"/>
                  <a:pt x="2623453" y="1066824"/>
                </a:cubicBezTo>
                <a:cubicBezTo>
                  <a:pt x="2630786" y="1079105"/>
                  <a:pt x="2640563" y="1093844"/>
                  <a:pt x="2643007" y="1108582"/>
                </a:cubicBezTo>
                <a:cubicBezTo>
                  <a:pt x="2647895" y="1155252"/>
                  <a:pt x="2640563" y="1201923"/>
                  <a:pt x="2616121" y="1246138"/>
                </a:cubicBezTo>
                <a:cubicBezTo>
                  <a:pt x="2613677" y="1251051"/>
                  <a:pt x="2611233" y="1255963"/>
                  <a:pt x="2606345" y="1260875"/>
                </a:cubicBezTo>
                <a:cubicBezTo>
                  <a:pt x="2606345" y="1263332"/>
                  <a:pt x="2603900" y="1263332"/>
                  <a:pt x="2601456" y="1268245"/>
                </a:cubicBezTo>
                <a:close/>
                <a:moveTo>
                  <a:pt x="188015" y="1287449"/>
                </a:moveTo>
                <a:cubicBezTo>
                  <a:pt x="182937" y="1287449"/>
                  <a:pt x="180397" y="1287449"/>
                  <a:pt x="177858" y="1285031"/>
                </a:cubicBezTo>
                <a:cubicBezTo>
                  <a:pt x="172779" y="1275362"/>
                  <a:pt x="160082" y="1270528"/>
                  <a:pt x="160082" y="1256024"/>
                </a:cubicBezTo>
                <a:cubicBezTo>
                  <a:pt x="170240" y="1263275"/>
                  <a:pt x="177858" y="1270528"/>
                  <a:pt x="185476" y="1277780"/>
                </a:cubicBezTo>
                <a:cubicBezTo>
                  <a:pt x="188015" y="1280197"/>
                  <a:pt x="185476" y="1285031"/>
                  <a:pt x="188015" y="1287449"/>
                </a:cubicBezTo>
                <a:close/>
                <a:moveTo>
                  <a:pt x="1083628" y="1329349"/>
                </a:moveTo>
                <a:cubicBezTo>
                  <a:pt x="1071262" y="1309631"/>
                  <a:pt x="1053948" y="1223367"/>
                  <a:pt x="1056422" y="1203649"/>
                </a:cubicBezTo>
                <a:cubicBezTo>
                  <a:pt x="1058895" y="1208578"/>
                  <a:pt x="1061368" y="1211043"/>
                  <a:pt x="1061368" y="1215972"/>
                </a:cubicBezTo>
                <a:cubicBezTo>
                  <a:pt x="1061368" y="1235689"/>
                  <a:pt x="1066315" y="1255408"/>
                  <a:pt x="1073735" y="1275125"/>
                </a:cubicBezTo>
                <a:cubicBezTo>
                  <a:pt x="1081155" y="1292378"/>
                  <a:pt x="1081155" y="1312096"/>
                  <a:pt x="1083628" y="1329349"/>
                </a:cubicBezTo>
                <a:close/>
                <a:moveTo>
                  <a:pt x="2567005" y="1348553"/>
                </a:moveTo>
                <a:cubicBezTo>
                  <a:pt x="2567005" y="1343732"/>
                  <a:pt x="2564677" y="1341320"/>
                  <a:pt x="2564677" y="1336499"/>
                </a:cubicBezTo>
                <a:cubicBezTo>
                  <a:pt x="2562349" y="1322033"/>
                  <a:pt x="2569332" y="1309979"/>
                  <a:pt x="2583299" y="1297924"/>
                </a:cubicBezTo>
                <a:cubicBezTo>
                  <a:pt x="2580972" y="1314800"/>
                  <a:pt x="2580972" y="1326855"/>
                  <a:pt x="2578643" y="1338910"/>
                </a:cubicBezTo>
                <a:cubicBezTo>
                  <a:pt x="2578643" y="1343732"/>
                  <a:pt x="2571660" y="1346143"/>
                  <a:pt x="2567005" y="1348553"/>
                </a:cubicBezTo>
                <a:close/>
                <a:moveTo>
                  <a:pt x="263960" y="1455049"/>
                </a:moveTo>
                <a:cubicBezTo>
                  <a:pt x="261341" y="1452430"/>
                  <a:pt x="256103" y="1447192"/>
                  <a:pt x="256103" y="1444574"/>
                </a:cubicBezTo>
                <a:cubicBezTo>
                  <a:pt x="256103" y="1441955"/>
                  <a:pt x="258723" y="1436717"/>
                  <a:pt x="261341" y="1434099"/>
                </a:cubicBezTo>
                <a:cubicBezTo>
                  <a:pt x="263960" y="1436717"/>
                  <a:pt x="266579" y="1439337"/>
                  <a:pt x="271816" y="1444574"/>
                </a:cubicBezTo>
                <a:cubicBezTo>
                  <a:pt x="266579" y="1449812"/>
                  <a:pt x="263960" y="1452430"/>
                  <a:pt x="263960" y="1455049"/>
                </a:cubicBezTo>
                <a:close/>
                <a:moveTo>
                  <a:pt x="390532" y="1455049"/>
                </a:moveTo>
                <a:cubicBezTo>
                  <a:pt x="388205" y="1455049"/>
                  <a:pt x="385877" y="1455049"/>
                  <a:pt x="385877" y="1455049"/>
                </a:cubicBezTo>
                <a:cubicBezTo>
                  <a:pt x="383548" y="1442579"/>
                  <a:pt x="383548" y="1432602"/>
                  <a:pt x="383548" y="1420132"/>
                </a:cubicBezTo>
                <a:cubicBezTo>
                  <a:pt x="383548" y="1420132"/>
                  <a:pt x="385877" y="1420132"/>
                  <a:pt x="385877" y="1420132"/>
                </a:cubicBezTo>
                <a:cubicBezTo>
                  <a:pt x="388205" y="1430109"/>
                  <a:pt x="388205" y="1442579"/>
                  <a:pt x="390532" y="1455049"/>
                </a:cubicBezTo>
                <a:close/>
                <a:moveTo>
                  <a:pt x="503662" y="1481237"/>
                </a:moveTo>
                <a:cubicBezTo>
                  <a:pt x="501218" y="1481237"/>
                  <a:pt x="498773" y="1481237"/>
                  <a:pt x="498773" y="1481237"/>
                </a:cubicBezTo>
                <a:cubicBezTo>
                  <a:pt x="501218" y="1471714"/>
                  <a:pt x="503662" y="1464571"/>
                  <a:pt x="506107" y="1455049"/>
                </a:cubicBezTo>
                <a:cubicBezTo>
                  <a:pt x="508551" y="1457429"/>
                  <a:pt x="510995" y="1457429"/>
                  <a:pt x="510995" y="1457429"/>
                </a:cubicBezTo>
                <a:cubicBezTo>
                  <a:pt x="508551" y="1464571"/>
                  <a:pt x="506107" y="1474095"/>
                  <a:pt x="503662" y="1481237"/>
                </a:cubicBezTo>
                <a:close/>
                <a:moveTo>
                  <a:pt x="396088" y="1545832"/>
                </a:moveTo>
                <a:cubicBezTo>
                  <a:pt x="386565" y="1533362"/>
                  <a:pt x="381803" y="1490963"/>
                  <a:pt x="388946" y="1475999"/>
                </a:cubicBezTo>
                <a:cubicBezTo>
                  <a:pt x="400850" y="1495951"/>
                  <a:pt x="407991" y="1535856"/>
                  <a:pt x="396088" y="1545832"/>
                </a:cubicBezTo>
                <a:close/>
                <a:moveTo>
                  <a:pt x="30309" y="1593967"/>
                </a:moveTo>
                <a:cubicBezTo>
                  <a:pt x="30309" y="1596462"/>
                  <a:pt x="27981" y="1591473"/>
                  <a:pt x="25653" y="1591473"/>
                </a:cubicBezTo>
                <a:cubicBezTo>
                  <a:pt x="27981" y="1586486"/>
                  <a:pt x="32636" y="1583992"/>
                  <a:pt x="34965" y="1579003"/>
                </a:cubicBezTo>
                <a:cubicBezTo>
                  <a:pt x="37293" y="1581498"/>
                  <a:pt x="37293" y="1583992"/>
                  <a:pt x="39620" y="1586486"/>
                </a:cubicBezTo>
                <a:cubicBezTo>
                  <a:pt x="37293" y="1588980"/>
                  <a:pt x="34965" y="1591473"/>
                  <a:pt x="30309" y="1593967"/>
                </a:cubicBezTo>
                <a:close/>
                <a:moveTo>
                  <a:pt x="1328990" y="1596696"/>
                </a:moveTo>
                <a:cubicBezTo>
                  <a:pt x="1327135" y="1596394"/>
                  <a:pt x="1325280" y="1595790"/>
                  <a:pt x="1325280" y="1595790"/>
                </a:cubicBezTo>
                <a:cubicBezTo>
                  <a:pt x="1322807" y="1590955"/>
                  <a:pt x="1322807" y="1586121"/>
                  <a:pt x="1325280" y="1586121"/>
                </a:cubicBezTo>
                <a:cubicBezTo>
                  <a:pt x="1332700" y="1578869"/>
                  <a:pt x="1340120" y="1574034"/>
                  <a:pt x="1347540" y="1566782"/>
                </a:cubicBezTo>
                <a:cubicBezTo>
                  <a:pt x="1350013" y="1566782"/>
                  <a:pt x="1350013" y="1569199"/>
                  <a:pt x="1352487" y="1569199"/>
                </a:cubicBezTo>
                <a:cubicBezTo>
                  <a:pt x="1345067" y="1578869"/>
                  <a:pt x="1340120" y="1588538"/>
                  <a:pt x="1332700" y="1595790"/>
                </a:cubicBezTo>
                <a:cubicBezTo>
                  <a:pt x="1332700" y="1596998"/>
                  <a:pt x="1330845" y="1596998"/>
                  <a:pt x="1328990" y="1596696"/>
                </a:cubicBezTo>
                <a:close/>
                <a:moveTo>
                  <a:pt x="442908" y="1662803"/>
                </a:moveTo>
                <a:cubicBezTo>
                  <a:pt x="440289" y="1662803"/>
                  <a:pt x="440289" y="1662803"/>
                  <a:pt x="437670" y="1662803"/>
                </a:cubicBezTo>
                <a:cubicBezTo>
                  <a:pt x="437670" y="1650582"/>
                  <a:pt x="437670" y="1638362"/>
                  <a:pt x="437670" y="1626140"/>
                </a:cubicBezTo>
                <a:cubicBezTo>
                  <a:pt x="440289" y="1626140"/>
                  <a:pt x="440289" y="1626140"/>
                  <a:pt x="442908" y="1626140"/>
                </a:cubicBezTo>
                <a:cubicBezTo>
                  <a:pt x="442908" y="1638362"/>
                  <a:pt x="442908" y="1650582"/>
                  <a:pt x="442908" y="1662803"/>
                </a:cubicBezTo>
                <a:close/>
                <a:moveTo>
                  <a:pt x="1308840" y="1664550"/>
                </a:moveTo>
                <a:cubicBezTo>
                  <a:pt x="1306513" y="1664550"/>
                  <a:pt x="1304185" y="1662125"/>
                  <a:pt x="1301857" y="1662125"/>
                </a:cubicBezTo>
                <a:cubicBezTo>
                  <a:pt x="1304185" y="1650001"/>
                  <a:pt x="1306513" y="1635452"/>
                  <a:pt x="1308840" y="1620903"/>
                </a:cubicBezTo>
                <a:cubicBezTo>
                  <a:pt x="1311168" y="1620903"/>
                  <a:pt x="1313496" y="1623328"/>
                  <a:pt x="1315823" y="1623328"/>
                </a:cubicBezTo>
                <a:cubicBezTo>
                  <a:pt x="1313496" y="1635452"/>
                  <a:pt x="1311168" y="1650001"/>
                  <a:pt x="1308840" y="1664550"/>
                </a:cubicBezTo>
                <a:close/>
                <a:moveTo>
                  <a:pt x="1294438" y="1760570"/>
                </a:moveTo>
                <a:cubicBezTo>
                  <a:pt x="1294438" y="1760570"/>
                  <a:pt x="1292037" y="1758126"/>
                  <a:pt x="1289637" y="1758126"/>
                </a:cubicBezTo>
                <a:cubicBezTo>
                  <a:pt x="1294438" y="1750793"/>
                  <a:pt x="1299239" y="1743461"/>
                  <a:pt x="1304040" y="1736128"/>
                </a:cubicBezTo>
                <a:cubicBezTo>
                  <a:pt x="1306441" y="1736128"/>
                  <a:pt x="1306441" y="1736128"/>
                  <a:pt x="1308841" y="1738573"/>
                </a:cubicBezTo>
                <a:cubicBezTo>
                  <a:pt x="1304040" y="1745905"/>
                  <a:pt x="1299239" y="1753238"/>
                  <a:pt x="1294438" y="1760570"/>
                </a:cubicBezTo>
                <a:close/>
                <a:moveTo>
                  <a:pt x="386503" y="1770342"/>
                </a:moveTo>
                <a:cubicBezTo>
                  <a:pt x="379252" y="1772790"/>
                  <a:pt x="376833" y="1762996"/>
                  <a:pt x="374416" y="1758098"/>
                </a:cubicBezTo>
                <a:cubicBezTo>
                  <a:pt x="369582" y="1740957"/>
                  <a:pt x="371999" y="1731163"/>
                  <a:pt x="388921" y="1721368"/>
                </a:cubicBezTo>
                <a:cubicBezTo>
                  <a:pt x="388921" y="1718919"/>
                  <a:pt x="388921" y="1716471"/>
                  <a:pt x="388921" y="1714021"/>
                </a:cubicBezTo>
                <a:cubicBezTo>
                  <a:pt x="391338" y="1691984"/>
                  <a:pt x="391338" y="1667496"/>
                  <a:pt x="391338" y="1645458"/>
                </a:cubicBezTo>
                <a:cubicBezTo>
                  <a:pt x="391338" y="1628317"/>
                  <a:pt x="391338" y="1611176"/>
                  <a:pt x="391338" y="1594036"/>
                </a:cubicBezTo>
                <a:cubicBezTo>
                  <a:pt x="393755" y="1589137"/>
                  <a:pt x="393755" y="1586689"/>
                  <a:pt x="393755" y="1584240"/>
                </a:cubicBezTo>
                <a:cubicBezTo>
                  <a:pt x="396172" y="1584240"/>
                  <a:pt x="396172" y="1584240"/>
                  <a:pt x="396172" y="1584240"/>
                </a:cubicBezTo>
                <a:cubicBezTo>
                  <a:pt x="398590" y="1586689"/>
                  <a:pt x="398590" y="1591586"/>
                  <a:pt x="398590" y="1594036"/>
                </a:cubicBezTo>
                <a:cubicBezTo>
                  <a:pt x="401007" y="1620970"/>
                  <a:pt x="401007" y="1645458"/>
                  <a:pt x="401007" y="1672394"/>
                </a:cubicBezTo>
                <a:cubicBezTo>
                  <a:pt x="401007" y="1699329"/>
                  <a:pt x="401007" y="1723817"/>
                  <a:pt x="401007" y="1750753"/>
                </a:cubicBezTo>
                <a:cubicBezTo>
                  <a:pt x="401007" y="1753201"/>
                  <a:pt x="401007" y="1755650"/>
                  <a:pt x="398590" y="1755650"/>
                </a:cubicBezTo>
                <a:cubicBezTo>
                  <a:pt x="396172" y="1760547"/>
                  <a:pt x="391338" y="1767893"/>
                  <a:pt x="386503" y="1770342"/>
                </a:cubicBezTo>
                <a:close/>
                <a:moveTo>
                  <a:pt x="155195" y="1785012"/>
                </a:moveTo>
                <a:cubicBezTo>
                  <a:pt x="147862" y="1773108"/>
                  <a:pt x="147862" y="1763585"/>
                  <a:pt x="160083" y="1758824"/>
                </a:cubicBezTo>
                <a:cubicBezTo>
                  <a:pt x="157639" y="1768346"/>
                  <a:pt x="157639" y="1775489"/>
                  <a:pt x="155195" y="1785012"/>
                </a:cubicBezTo>
                <a:close/>
                <a:moveTo>
                  <a:pt x="1629091" y="1816437"/>
                </a:moveTo>
                <a:cubicBezTo>
                  <a:pt x="1626582" y="1804313"/>
                  <a:pt x="1631601" y="1797038"/>
                  <a:pt x="1639131" y="1792189"/>
                </a:cubicBezTo>
                <a:cubicBezTo>
                  <a:pt x="1641641" y="1787339"/>
                  <a:pt x="1644150" y="1784915"/>
                  <a:pt x="1646660" y="1780065"/>
                </a:cubicBezTo>
                <a:cubicBezTo>
                  <a:pt x="1651679" y="1777640"/>
                  <a:pt x="1656698" y="1775215"/>
                  <a:pt x="1661717" y="1772790"/>
                </a:cubicBezTo>
                <a:cubicBezTo>
                  <a:pt x="1664227" y="1780065"/>
                  <a:pt x="1666737" y="1784915"/>
                  <a:pt x="1666737" y="1792189"/>
                </a:cubicBezTo>
                <a:cubicBezTo>
                  <a:pt x="1664227" y="1801888"/>
                  <a:pt x="1639131" y="1816437"/>
                  <a:pt x="1629091" y="1816437"/>
                </a:cubicBezTo>
                <a:close/>
                <a:moveTo>
                  <a:pt x="243301" y="1825166"/>
                </a:moveTo>
                <a:cubicBezTo>
                  <a:pt x="240973" y="1825166"/>
                  <a:pt x="240973" y="1825166"/>
                  <a:pt x="238645" y="1825166"/>
                </a:cubicBezTo>
                <a:cubicBezTo>
                  <a:pt x="238645" y="1819928"/>
                  <a:pt x="240973" y="1814691"/>
                  <a:pt x="240973" y="1809453"/>
                </a:cubicBezTo>
                <a:cubicBezTo>
                  <a:pt x="240973" y="1809453"/>
                  <a:pt x="245628" y="1809453"/>
                  <a:pt x="245628" y="1809453"/>
                </a:cubicBezTo>
                <a:cubicBezTo>
                  <a:pt x="245628" y="1814691"/>
                  <a:pt x="245628" y="1819928"/>
                  <a:pt x="243301" y="1825166"/>
                </a:cubicBezTo>
                <a:close/>
                <a:moveTo>
                  <a:pt x="1251727" y="1839133"/>
                </a:moveTo>
                <a:cubicBezTo>
                  <a:pt x="1249233" y="1836611"/>
                  <a:pt x="1246739" y="1836611"/>
                  <a:pt x="1244245" y="1836611"/>
                </a:cubicBezTo>
                <a:cubicBezTo>
                  <a:pt x="1249233" y="1829046"/>
                  <a:pt x="1254222" y="1821480"/>
                  <a:pt x="1256716" y="1816437"/>
                </a:cubicBezTo>
                <a:cubicBezTo>
                  <a:pt x="1259209" y="1816437"/>
                  <a:pt x="1259209" y="1818958"/>
                  <a:pt x="1261703" y="1818958"/>
                </a:cubicBezTo>
                <a:cubicBezTo>
                  <a:pt x="1259209" y="1826525"/>
                  <a:pt x="1254222" y="1831568"/>
                  <a:pt x="1251727" y="1839133"/>
                </a:cubicBezTo>
                <a:close/>
                <a:moveTo>
                  <a:pt x="157988" y="1881032"/>
                </a:moveTo>
                <a:cubicBezTo>
                  <a:pt x="155543" y="1878603"/>
                  <a:pt x="150655" y="1876174"/>
                  <a:pt x="150655" y="1873745"/>
                </a:cubicBezTo>
                <a:cubicBezTo>
                  <a:pt x="145767" y="1864029"/>
                  <a:pt x="143323" y="1854313"/>
                  <a:pt x="140878" y="1844598"/>
                </a:cubicBezTo>
                <a:cubicBezTo>
                  <a:pt x="140878" y="1839739"/>
                  <a:pt x="143323" y="1832452"/>
                  <a:pt x="145767" y="1825165"/>
                </a:cubicBezTo>
                <a:cubicBezTo>
                  <a:pt x="160432" y="1839739"/>
                  <a:pt x="165320" y="1854313"/>
                  <a:pt x="162876" y="1871316"/>
                </a:cubicBezTo>
                <a:cubicBezTo>
                  <a:pt x="162876" y="1873745"/>
                  <a:pt x="160432" y="1878603"/>
                  <a:pt x="157988" y="1881032"/>
                </a:cubicBezTo>
                <a:close/>
                <a:moveTo>
                  <a:pt x="275307" y="1942137"/>
                </a:moveTo>
                <a:cubicBezTo>
                  <a:pt x="275307" y="1937302"/>
                  <a:pt x="275307" y="1932468"/>
                  <a:pt x="275307" y="1930051"/>
                </a:cubicBezTo>
                <a:cubicBezTo>
                  <a:pt x="280295" y="1925216"/>
                  <a:pt x="287778" y="1920381"/>
                  <a:pt x="292765" y="1917963"/>
                </a:cubicBezTo>
                <a:cubicBezTo>
                  <a:pt x="297754" y="1915546"/>
                  <a:pt x="302742" y="1913129"/>
                  <a:pt x="310223" y="1910712"/>
                </a:cubicBezTo>
                <a:cubicBezTo>
                  <a:pt x="307729" y="1915546"/>
                  <a:pt x="307729" y="1920381"/>
                  <a:pt x="305236" y="1922799"/>
                </a:cubicBezTo>
                <a:cubicBezTo>
                  <a:pt x="300248" y="1930051"/>
                  <a:pt x="292765" y="1934885"/>
                  <a:pt x="287778" y="1939720"/>
                </a:cubicBezTo>
                <a:cubicBezTo>
                  <a:pt x="285284" y="1942137"/>
                  <a:pt x="280295" y="1939720"/>
                  <a:pt x="275307" y="1942137"/>
                </a:cubicBezTo>
                <a:close/>
                <a:moveTo>
                  <a:pt x="241263" y="1954357"/>
                </a:moveTo>
                <a:cubicBezTo>
                  <a:pt x="238645" y="1951956"/>
                  <a:pt x="236026" y="1949557"/>
                  <a:pt x="233407" y="1944755"/>
                </a:cubicBezTo>
                <a:cubicBezTo>
                  <a:pt x="238645" y="1935153"/>
                  <a:pt x="243882" y="1925550"/>
                  <a:pt x="249120" y="1918349"/>
                </a:cubicBezTo>
                <a:cubicBezTo>
                  <a:pt x="251738" y="1915949"/>
                  <a:pt x="254358" y="1915949"/>
                  <a:pt x="256976" y="1915949"/>
                </a:cubicBezTo>
                <a:cubicBezTo>
                  <a:pt x="259595" y="1918349"/>
                  <a:pt x="259595" y="1920750"/>
                  <a:pt x="259595" y="1923151"/>
                </a:cubicBezTo>
                <a:cubicBezTo>
                  <a:pt x="256976" y="1932753"/>
                  <a:pt x="251738" y="1942354"/>
                  <a:pt x="246501" y="1949557"/>
                </a:cubicBezTo>
                <a:cubicBezTo>
                  <a:pt x="246501" y="1951956"/>
                  <a:pt x="241263" y="1954357"/>
                  <a:pt x="241263" y="1954357"/>
                </a:cubicBezTo>
                <a:close/>
                <a:moveTo>
                  <a:pt x="1462474" y="2015462"/>
                </a:moveTo>
                <a:cubicBezTo>
                  <a:pt x="1460146" y="2015462"/>
                  <a:pt x="1457818" y="2015462"/>
                  <a:pt x="1455490" y="2015462"/>
                </a:cubicBezTo>
                <a:cubicBezTo>
                  <a:pt x="1455490" y="2008260"/>
                  <a:pt x="1457818" y="2003459"/>
                  <a:pt x="1457818" y="1996257"/>
                </a:cubicBezTo>
                <a:cubicBezTo>
                  <a:pt x="1460146" y="1996257"/>
                  <a:pt x="1462474" y="1996257"/>
                  <a:pt x="1462474" y="1998658"/>
                </a:cubicBezTo>
                <a:cubicBezTo>
                  <a:pt x="1462474" y="2003459"/>
                  <a:pt x="1462474" y="2010660"/>
                  <a:pt x="1462474" y="2015462"/>
                </a:cubicBezTo>
                <a:close/>
                <a:moveTo>
                  <a:pt x="265531" y="2074820"/>
                </a:moveTo>
                <a:cubicBezTo>
                  <a:pt x="265531" y="2072376"/>
                  <a:pt x="263087" y="2069932"/>
                  <a:pt x="265531" y="2065043"/>
                </a:cubicBezTo>
                <a:cubicBezTo>
                  <a:pt x="265531" y="2047934"/>
                  <a:pt x="272863" y="2038157"/>
                  <a:pt x="287528" y="2038157"/>
                </a:cubicBezTo>
                <a:cubicBezTo>
                  <a:pt x="287528" y="2050378"/>
                  <a:pt x="287528" y="2062599"/>
                  <a:pt x="277752" y="2072376"/>
                </a:cubicBezTo>
                <a:cubicBezTo>
                  <a:pt x="272863" y="2074820"/>
                  <a:pt x="270420" y="2074820"/>
                  <a:pt x="265531" y="2074820"/>
                </a:cubicBezTo>
                <a:close/>
                <a:moveTo>
                  <a:pt x="1134963" y="2077538"/>
                </a:moveTo>
                <a:lnTo>
                  <a:pt x="291442" y="2077538"/>
                </a:lnTo>
                <a:lnTo>
                  <a:pt x="301062" y="2065376"/>
                </a:lnTo>
                <a:cubicBezTo>
                  <a:pt x="303208" y="2058024"/>
                  <a:pt x="303208" y="2050059"/>
                  <a:pt x="303208" y="2042707"/>
                </a:cubicBezTo>
                <a:cubicBezTo>
                  <a:pt x="303208" y="2040256"/>
                  <a:pt x="300756" y="2037805"/>
                  <a:pt x="300756" y="2035355"/>
                </a:cubicBezTo>
                <a:cubicBezTo>
                  <a:pt x="290944" y="2030453"/>
                  <a:pt x="295850" y="2025552"/>
                  <a:pt x="298302" y="2018200"/>
                </a:cubicBezTo>
                <a:cubicBezTo>
                  <a:pt x="298302" y="2008397"/>
                  <a:pt x="300756" y="1998594"/>
                  <a:pt x="300756" y="1988791"/>
                </a:cubicBezTo>
                <a:cubicBezTo>
                  <a:pt x="305662" y="1959383"/>
                  <a:pt x="310568" y="1934875"/>
                  <a:pt x="335096" y="1915269"/>
                </a:cubicBezTo>
                <a:cubicBezTo>
                  <a:pt x="340002" y="1912819"/>
                  <a:pt x="342455" y="1907917"/>
                  <a:pt x="347361" y="1900565"/>
                </a:cubicBezTo>
                <a:cubicBezTo>
                  <a:pt x="349814" y="1905466"/>
                  <a:pt x="352266" y="1910367"/>
                  <a:pt x="354719" y="1915269"/>
                </a:cubicBezTo>
                <a:cubicBezTo>
                  <a:pt x="357172" y="1912819"/>
                  <a:pt x="357172" y="1912819"/>
                  <a:pt x="359625" y="1912819"/>
                </a:cubicBezTo>
                <a:cubicBezTo>
                  <a:pt x="371889" y="1873607"/>
                  <a:pt x="381701" y="1834395"/>
                  <a:pt x="389059" y="1792733"/>
                </a:cubicBezTo>
                <a:cubicBezTo>
                  <a:pt x="393965" y="1797634"/>
                  <a:pt x="396419" y="1800086"/>
                  <a:pt x="401325" y="1804986"/>
                </a:cubicBezTo>
                <a:cubicBezTo>
                  <a:pt x="413589" y="1785381"/>
                  <a:pt x="420947" y="1768226"/>
                  <a:pt x="418495" y="1748620"/>
                </a:cubicBezTo>
                <a:cubicBezTo>
                  <a:pt x="418495" y="1733916"/>
                  <a:pt x="423400" y="1719211"/>
                  <a:pt x="425853" y="1704506"/>
                </a:cubicBezTo>
                <a:cubicBezTo>
                  <a:pt x="428306" y="1704506"/>
                  <a:pt x="428306" y="1704506"/>
                  <a:pt x="430759" y="1704506"/>
                </a:cubicBezTo>
                <a:cubicBezTo>
                  <a:pt x="433212" y="1709408"/>
                  <a:pt x="435665" y="1714309"/>
                  <a:pt x="438117" y="1721662"/>
                </a:cubicBezTo>
                <a:cubicBezTo>
                  <a:pt x="438117" y="1719211"/>
                  <a:pt x="440571" y="1716761"/>
                  <a:pt x="440571" y="1714309"/>
                </a:cubicBezTo>
                <a:cubicBezTo>
                  <a:pt x="440571" y="1716761"/>
                  <a:pt x="443023" y="1716761"/>
                  <a:pt x="443023" y="1716761"/>
                </a:cubicBezTo>
                <a:cubicBezTo>
                  <a:pt x="447929" y="1738817"/>
                  <a:pt x="445476" y="1760874"/>
                  <a:pt x="438117" y="1782930"/>
                </a:cubicBezTo>
                <a:cubicBezTo>
                  <a:pt x="433212" y="1797634"/>
                  <a:pt x="430759" y="1817240"/>
                  <a:pt x="428306" y="1834395"/>
                </a:cubicBezTo>
                <a:cubicBezTo>
                  <a:pt x="428306" y="1836845"/>
                  <a:pt x="428306" y="1841747"/>
                  <a:pt x="430759" y="1846649"/>
                </a:cubicBezTo>
                <a:cubicBezTo>
                  <a:pt x="447929" y="1817240"/>
                  <a:pt x="447929" y="1787831"/>
                  <a:pt x="450382" y="1760874"/>
                </a:cubicBezTo>
                <a:cubicBezTo>
                  <a:pt x="452835" y="1748620"/>
                  <a:pt x="455288" y="1736366"/>
                  <a:pt x="457741" y="1724113"/>
                </a:cubicBezTo>
                <a:cubicBezTo>
                  <a:pt x="460194" y="1719211"/>
                  <a:pt x="460194" y="1714309"/>
                  <a:pt x="460194" y="1711859"/>
                </a:cubicBezTo>
                <a:cubicBezTo>
                  <a:pt x="460194" y="1697155"/>
                  <a:pt x="462646" y="1687352"/>
                  <a:pt x="474911" y="1677549"/>
                </a:cubicBezTo>
                <a:cubicBezTo>
                  <a:pt x="474911" y="1677549"/>
                  <a:pt x="477364" y="1675098"/>
                  <a:pt x="477364" y="1670197"/>
                </a:cubicBezTo>
                <a:cubicBezTo>
                  <a:pt x="482270" y="1682450"/>
                  <a:pt x="484722" y="1692253"/>
                  <a:pt x="487176" y="1699606"/>
                </a:cubicBezTo>
                <a:cubicBezTo>
                  <a:pt x="489628" y="1699606"/>
                  <a:pt x="489628" y="1699606"/>
                  <a:pt x="492082" y="1699606"/>
                </a:cubicBezTo>
                <a:cubicBezTo>
                  <a:pt x="494534" y="1687352"/>
                  <a:pt x="499440" y="1675098"/>
                  <a:pt x="504346" y="1660394"/>
                </a:cubicBezTo>
                <a:cubicBezTo>
                  <a:pt x="504346" y="1660394"/>
                  <a:pt x="504346" y="1660394"/>
                  <a:pt x="506798" y="1660394"/>
                </a:cubicBezTo>
                <a:cubicBezTo>
                  <a:pt x="506798" y="1667747"/>
                  <a:pt x="506798" y="1675098"/>
                  <a:pt x="506798" y="1682450"/>
                </a:cubicBezTo>
                <a:cubicBezTo>
                  <a:pt x="506798" y="1682450"/>
                  <a:pt x="509252" y="1682450"/>
                  <a:pt x="509252" y="1682450"/>
                </a:cubicBezTo>
                <a:cubicBezTo>
                  <a:pt x="509252" y="1675098"/>
                  <a:pt x="511704" y="1667747"/>
                  <a:pt x="509252" y="1660394"/>
                </a:cubicBezTo>
                <a:cubicBezTo>
                  <a:pt x="506798" y="1655492"/>
                  <a:pt x="501892" y="1650591"/>
                  <a:pt x="499440" y="1645689"/>
                </a:cubicBezTo>
                <a:cubicBezTo>
                  <a:pt x="494534" y="1638337"/>
                  <a:pt x="492082" y="1630986"/>
                  <a:pt x="479816" y="1630986"/>
                </a:cubicBezTo>
                <a:cubicBezTo>
                  <a:pt x="479816" y="1616281"/>
                  <a:pt x="479816" y="1601577"/>
                  <a:pt x="479816" y="1584422"/>
                </a:cubicBezTo>
                <a:cubicBezTo>
                  <a:pt x="482270" y="1586872"/>
                  <a:pt x="484722" y="1589323"/>
                  <a:pt x="487176" y="1589323"/>
                </a:cubicBezTo>
                <a:cubicBezTo>
                  <a:pt x="487176" y="1586872"/>
                  <a:pt x="487176" y="1584422"/>
                  <a:pt x="487176" y="1581970"/>
                </a:cubicBezTo>
                <a:cubicBezTo>
                  <a:pt x="489628" y="1569717"/>
                  <a:pt x="489628" y="1557464"/>
                  <a:pt x="499440" y="1547661"/>
                </a:cubicBezTo>
                <a:cubicBezTo>
                  <a:pt x="501892" y="1542759"/>
                  <a:pt x="501892" y="1535408"/>
                  <a:pt x="504346" y="1530506"/>
                </a:cubicBezTo>
                <a:cubicBezTo>
                  <a:pt x="506798" y="1532956"/>
                  <a:pt x="509252" y="1535408"/>
                  <a:pt x="511704" y="1540308"/>
                </a:cubicBezTo>
                <a:cubicBezTo>
                  <a:pt x="514157" y="1535408"/>
                  <a:pt x="514157" y="1530506"/>
                  <a:pt x="516610" y="1525604"/>
                </a:cubicBezTo>
                <a:cubicBezTo>
                  <a:pt x="521516" y="1537858"/>
                  <a:pt x="523968" y="1547661"/>
                  <a:pt x="528874" y="1557464"/>
                </a:cubicBezTo>
                <a:cubicBezTo>
                  <a:pt x="528874" y="1557464"/>
                  <a:pt x="531327" y="1557464"/>
                  <a:pt x="531327" y="1557464"/>
                </a:cubicBezTo>
                <a:cubicBezTo>
                  <a:pt x="531327" y="1540308"/>
                  <a:pt x="531327" y="1525604"/>
                  <a:pt x="531327" y="1508449"/>
                </a:cubicBezTo>
                <a:cubicBezTo>
                  <a:pt x="531327" y="1508449"/>
                  <a:pt x="533780" y="1508449"/>
                  <a:pt x="533780" y="1508449"/>
                </a:cubicBezTo>
                <a:cubicBezTo>
                  <a:pt x="536233" y="1520703"/>
                  <a:pt x="538686" y="1530506"/>
                  <a:pt x="541139" y="1545209"/>
                </a:cubicBezTo>
                <a:cubicBezTo>
                  <a:pt x="555856" y="1518252"/>
                  <a:pt x="548497" y="1493745"/>
                  <a:pt x="553403" y="1469237"/>
                </a:cubicBezTo>
                <a:cubicBezTo>
                  <a:pt x="560762" y="1483942"/>
                  <a:pt x="558309" y="1501097"/>
                  <a:pt x="555856" y="1520703"/>
                </a:cubicBezTo>
                <a:cubicBezTo>
                  <a:pt x="555856" y="1540308"/>
                  <a:pt x="555856" y="1562365"/>
                  <a:pt x="555856" y="1584422"/>
                </a:cubicBezTo>
                <a:cubicBezTo>
                  <a:pt x="555856" y="1586872"/>
                  <a:pt x="560762" y="1589323"/>
                  <a:pt x="563215" y="1591773"/>
                </a:cubicBezTo>
                <a:cubicBezTo>
                  <a:pt x="565667" y="1589323"/>
                  <a:pt x="568121" y="1586872"/>
                  <a:pt x="568121" y="1584422"/>
                </a:cubicBezTo>
                <a:cubicBezTo>
                  <a:pt x="570573" y="1577069"/>
                  <a:pt x="570573" y="1569717"/>
                  <a:pt x="570573" y="1562365"/>
                </a:cubicBezTo>
                <a:cubicBezTo>
                  <a:pt x="573027" y="1569717"/>
                  <a:pt x="575479" y="1574619"/>
                  <a:pt x="577933" y="1579520"/>
                </a:cubicBezTo>
                <a:cubicBezTo>
                  <a:pt x="580385" y="1579520"/>
                  <a:pt x="580385" y="1579520"/>
                  <a:pt x="582837" y="1577069"/>
                </a:cubicBezTo>
                <a:cubicBezTo>
                  <a:pt x="592649" y="1547661"/>
                  <a:pt x="600008" y="1515801"/>
                  <a:pt x="580385" y="1483942"/>
                </a:cubicBezTo>
                <a:cubicBezTo>
                  <a:pt x="573027" y="1488844"/>
                  <a:pt x="573027" y="1488844"/>
                  <a:pt x="573027" y="1510900"/>
                </a:cubicBezTo>
                <a:cubicBezTo>
                  <a:pt x="573027" y="1520703"/>
                  <a:pt x="573027" y="1530506"/>
                  <a:pt x="573027" y="1542759"/>
                </a:cubicBezTo>
                <a:cubicBezTo>
                  <a:pt x="573027" y="1542759"/>
                  <a:pt x="570573" y="1542759"/>
                  <a:pt x="570573" y="1542759"/>
                </a:cubicBezTo>
                <a:cubicBezTo>
                  <a:pt x="568121" y="1525604"/>
                  <a:pt x="568121" y="1510900"/>
                  <a:pt x="568121" y="1493745"/>
                </a:cubicBezTo>
                <a:cubicBezTo>
                  <a:pt x="568121" y="1483942"/>
                  <a:pt x="563215" y="1471688"/>
                  <a:pt x="577933" y="1466787"/>
                </a:cubicBezTo>
                <a:cubicBezTo>
                  <a:pt x="577933" y="1456984"/>
                  <a:pt x="577933" y="1444730"/>
                  <a:pt x="577933" y="1432476"/>
                </a:cubicBezTo>
                <a:cubicBezTo>
                  <a:pt x="575479" y="1427575"/>
                  <a:pt x="573027" y="1420223"/>
                  <a:pt x="570573" y="1412870"/>
                </a:cubicBezTo>
                <a:cubicBezTo>
                  <a:pt x="587743" y="1405519"/>
                  <a:pt x="595103" y="1368758"/>
                  <a:pt x="585291" y="1346701"/>
                </a:cubicBezTo>
                <a:cubicBezTo>
                  <a:pt x="570573" y="1349152"/>
                  <a:pt x="570573" y="1339348"/>
                  <a:pt x="568121" y="1331997"/>
                </a:cubicBezTo>
                <a:cubicBezTo>
                  <a:pt x="563215" y="1314842"/>
                  <a:pt x="558309" y="1295236"/>
                  <a:pt x="555856" y="1278081"/>
                </a:cubicBezTo>
                <a:cubicBezTo>
                  <a:pt x="553403" y="1270729"/>
                  <a:pt x="550951" y="1265828"/>
                  <a:pt x="548497" y="1260926"/>
                </a:cubicBezTo>
                <a:cubicBezTo>
                  <a:pt x="533780" y="1229067"/>
                  <a:pt x="523968" y="1197207"/>
                  <a:pt x="521516" y="1162897"/>
                </a:cubicBezTo>
                <a:cubicBezTo>
                  <a:pt x="519063" y="1155545"/>
                  <a:pt x="516610" y="1145742"/>
                  <a:pt x="528874" y="1143291"/>
                </a:cubicBezTo>
                <a:cubicBezTo>
                  <a:pt x="538686" y="1140840"/>
                  <a:pt x="543592" y="1148192"/>
                  <a:pt x="548497" y="1155545"/>
                </a:cubicBezTo>
                <a:cubicBezTo>
                  <a:pt x="563215" y="1184953"/>
                  <a:pt x="568121" y="1214362"/>
                  <a:pt x="568121" y="1246222"/>
                </a:cubicBezTo>
                <a:cubicBezTo>
                  <a:pt x="568121" y="1275630"/>
                  <a:pt x="570573" y="1307489"/>
                  <a:pt x="582837" y="1334448"/>
                </a:cubicBezTo>
                <a:cubicBezTo>
                  <a:pt x="595103" y="1334448"/>
                  <a:pt x="592649" y="1327095"/>
                  <a:pt x="590197" y="1319743"/>
                </a:cubicBezTo>
                <a:cubicBezTo>
                  <a:pt x="587743" y="1312391"/>
                  <a:pt x="587743" y="1305039"/>
                  <a:pt x="587743" y="1295236"/>
                </a:cubicBezTo>
                <a:cubicBezTo>
                  <a:pt x="592649" y="1300137"/>
                  <a:pt x="595103" y="1302589"/>
                  <a:pt x="602461" y="1307489"/>
                </a:cubicBezTo>
                <a:cubicBezTo>
                  <a:pt x="602461" y="1300137"/>
                  <a:pt x="604914" y="1292786"/>
                  <a:pt x="604914" y="1285433"/>
                </a:cubicBezTo>
                <a:cubicBezTo>
                  <a:pt x="609819" y="1290334"/>
                  <a:pt x="609819" y="1295236"/>
                  <a:pt x="614725" y="1297687"/>
                </a:cubicBezTo>
                <a:cubicBezTo>
                  <a:pt x="617179" y="1300137"/>
                  <a:pt x="622084" y="1300137"/>
                  <a:pt x="629443" y="1300137"/>
                </a:cubicBezTo>
                <a:cubicBezTo>
                  <a:pt x="624537" y="1285433"/>
                  <a:pt x="629443" y="1273179"/>
                  <a:pt x="639254" y="1265828"/>
                </a:cubicBezTo>
                <a:cubicBezTo>
                  <a:pt x="639254" y="1265828"/>
                  <a:pt x="639254" y="1265828"/>
                  <a:pt x="641707" y="1268278"/>
                </a:cubicBezTo>
                <a:cubicBezTo>
                  <a:pt x="644160" y="1265828"/>
                  <a:pt x="651519" y="1263376"/>
                  <a:pt x="653972" y="1260926"/>
                </a:cubicBezTo>
                <a:cubicBezTo>
                  <a:pt x="658878" y="1256025"/>
                  <a:pt x="661330" y="1251123"/>
                  <a:pt x="668690" y="1253573"/>
                </a:cubicBezTo>
                <a:cubicBezTo>
                  <a:pt x="676048" y="1256025"/>
                  <a:pt x="683406" y="1256025"/>
                  <a:pt x="693218" y="1256025"/>
                </a:cubicBezTo>
                <a:cubicBezTo>
                  <a:pt x="690765" y="1251123"/>
                  <a:pt x="690765" y="1246222"/>
                  <a:pt x="688312" y="1241320"/>
                </a:cubicBezTo>
                <a:cubicBezTo>
                  <a:pt x="678500" y="1216812"/>
                  <a:pt x="668690" y="1194756"/>
                  <a:pt x="656424" y="1170250"/>
                </a:cubicBezTo>
                <a:cubicBezTo>
                  <a:pt x="653972" y="1162897"/>
                  <a:pt x="651519" y="1155545"/>
                  <a:pt x="649066" y="1150643"/>
                </a:cubicBezTo>
                <a:cubicBezTo>
                  <a:pt x="646613" y="1138390"/>
                  <a:pt x="646613" y="1126136"/>
                  <a:pt x="646613" y="1113882"/>
                </a:cubicBezTo>
                <a:cubicBezTo>
                  <a:pt x="663784" y="1153094"/>
                  <a:pt x="678500" y="1189855"/>
                  <a:pt x="695670" y="1226615"/>
                </a:cubicBezTo>
                <a:cubicBezTo>
                  <a:pt x="698124" y="1226615"/>
                  <a:pt x="698124" y="1226615"/>
                  <a:pt x="700576" y="1226615"/>
                </a:cubicBezTo>
                <a:cubicBezTo>
                  <a:pt x="698124" y="1216812"/>
                  <a:pt x="698124" y="1204559"/>
                  <a:pt x="693218" y="1194756"/>
                </a:cubicBezTo>
                <a:cubicBezTo>
                  <a:pt x="685860" y="1180051"/>
                  <a:pt x="690765" y="1162897"/>
                  <a:pt x="690765" y="1145742"/>
                </a:cubicBezTo>
                <a:cubicBezTo>
                  <a:pt x="690765" y="1143291"/>
                  <a:pt x="690765" y="1138390"/>
                  <a:pt x="693218" y="1138390"/>
                </a:cubicBezTo>
                <a:cubicBezTo>
                  <a:pt x="710388" y="1138390"/>
                  <a:pt x="705482" y="1126136"/>
                  <a:pt x="705482" y="1116333"/>
                </a:cubicBezTo>
                <a:cubicBezTo>
                  <a:pt x="703030" y="1101629"/>
                  <a:pt x="703030" y="1101629"/>
                  <a:pt x="717747" y="1099178"/>
                </a:cubicBezTo>
                <a:cubicBezTo>
                  <a:pt x="717747" y="1082023"/>
                  <a:pt x="717747" y="1067318"/>
                  <a:pt x="717747" y="1052614"/>
                </a:cubicBezTo>
                <a:cubicBezTo>
                  <a:pt x="725105" y="1045262"/>
                  <a:pt x="730011" y="1045262"/>
                  <a:pt x="732464" y="1055065"/>
                </a:cubicBezTo>
                <a:cubicBezTo>
                  <a:pt x="732464" y="1062417"/>
                  <a:pt x="734917" y="1072220"/>
                  <a:pt x="734917" y="1079572"/>
                </a:cubicBezTo>
                <a:cubicBezTo>
                  <a:pt x="734917" y="1089375"/>
                  <a:pt x="742276" y="1091826"/>
                  <a:pt x="747181" y="1089375"/>
                </a:cubicBezTo>
                <a:cubicBezTo>
                  <a:pt x="749635" y="1089375"/>
                  <a:pt x="754541" y="1082023"/>
                  <a:pt x="754541" y="1079572"/>
                </a:cubicBezTo>
                <a:cubicBezTo>
                  <a:pt x="754541" y="1072220"/>
                  <a:pt x="754541" y="1064868"/>
                  <a:pt x="749635" y="1057515"/>
                </a:cubicBezTo>
                <a:cubicBezTo>
                  <a:pt x="744729" y="1040361"/>
                  <a:pt x="737370" y="1025656"/>
                  <a:pt x="730011" y="1010951"/>
                </a:cubicBezTo>
                <a:cubicBezTo>
                  <a:pt x="727558" y="1003600"/>
                  <a:pt x="730011" y="996248"/>
                  <a:pt x="727558" y="991346"/>
                </a:cubicBezTo>
                <a:cubicBezTo>
                  <a:pt x="715294" y="969290"/>
                  <a:pt x="705482" y="947233"/>
                  <a:pt x="693218" y="925176"/>
                </a:cubicBezTo>
                <a:cubicBezTo>
                  <a:pt x="683406" y="910472"/>
                  <a:pt x="673594" y="893317"/>
                  <a:pt x="663784" y="878612"/>
                </a:cubicBezTo>
                <a:cubicBezTo>
                  <a:pt x="661330" y="876162"/>
                  <a:pt x="658878" y="873712"/>
                  <a:pt x="656424" y="871261"/>
                </a:cubicBezTo>
                <a:cubicBezTo>
                  <a:pt x="656424" y="876162"/>
                  <a:pt x="656424" y="881064"/>
                  <a:pt x="656424" y="883514"/>
                </a:cubicBezTo>
                <a:cubicBezTo>
                  <a:pt x="656424" y="888415"/>
                  <a:pt x="656424" y="893317"/>
                  <a:pt x="656424" y="898218"/>
                </a:cubicBezTo>
                <a:cubicBezTo>
                  <a:pt x="651519" y="898218"/>
                  <a:pt x="644160" y="898218"/>
                  <a:pt x="641707" y="895768"/>
                </a:cubicBezTo>
                <a:cubicBezTo>
                  <a:pt x="629443" y="885965"/>
                  <a:pt x="617179" y="873712"/>
                  <a:pt x="604914" y="859007"/>
                </a:cubicBezTo>
                <a:cubicBezTo>
                  <a:pt x="600008" y="854106"/>
                  <a:pt x="600008" y="846753"/>
                  <a:pt x="595103" y="839401"/>
                </a:cubicBezTo>
                <a:cubicBezTo>
                  <a:pt x="590197" y="829598"/>
                  <a:pt x="590197" y="819795"/>
                  <a:pt x="595103" y="807542"/>
                </a:cubicBezTo>
                <a:cubicBezTo>
                  <a:pt x="602461" y="790387"/>
                  <a:pt x="595103" y="770781"/>
                  <a:pt x="582837" y="756076"/>
                </a:cubicBezTo>
                <a:cubicBezTo>
                  <a:pt x="577933" y="748724"/>
                  <a:pt x="575479" y="741373"/>
                  <a:pt x="573027" y="734020"/>
                </a:cubicBezTo>
                <a:cubicBezTo>
                  <a:pt x="624537" y="795288"/>
                  <a:pt x="666236" y="863909"/>
                  <a:pt x="707935" y="930078"/>
                </a:cubicBezTo>
                <a:cubicBezTo>
                  <a:pt x="717747" y="922726"/>
                  <a:pt x="717747" y="915373"/>
                  <a:pt x="715294" y="905571"/>
                </a:cubicBezTo>
                <a:cubicBezTo>
                  <a:pt x="707935" y="890867"/>
                  <a:pt x="703030" y="876162"/>
                  <a:pt x="695670" y="861457"/>
                </a:cubicBezTo>
                <a:cubicBezTo>
                  <a:pt x="698124" y="861457"/>
                  <a:pt x="698124" y="861457"/>
                  <a:pt x="698124" y="861457"/>
                </a:cubicBezTo>
                <a:cubicBezTo>
                  <a:pt x="703030" y="863909"/>
                  <a:pt x="707935" y="866359"/>
                  <a:pt x="715294" y="868810"/>
                </a:cubicBezTo>
                <a:cubicBezTo>
                  <a:pt x="715294" y="859007"/>
                  <a:pt x="712841" y="854106"/>
                  <a:pt x="712841" y="846753"/>
                </a:cubicBezTo>
                <a:cubicBezTo>
                  <a:pt x="712841" y="846753"/>
                  <a:pt x="715294" y="846753"/>
                  <a:pt x="715294" y="844303"/>
                </a:cubicBezTo>
                <a:cubicBezTo>
                  <a:pt x="722653" y="854106"/>
                  <a:pt x="730011" y="861457"/>
                  <a:pt x="737370" y="871261"/>
                </a:cubicBezTo>
                <a:cubicBezTo>
                  <a:pt x="739823" y="871261"/>
                  <a:pt x="739823" y="868810"/>
                  <a:pt x="742276" y="868810"/>
                </a:cubicBezTo>
                <a:cubicBezTo>
                  <a:pt x="730011" y="839401"/>
                  <a:pt x="720200" y="809992"/>
                  <a:pt x="707935" y="778133"/>
                </a:cubicBezTo>
                <a:cubicBezTo>
                  <a:pt x="710388" y="778133"/>
                  <a:pt x="710388" y="778133"/>
                  <a:pt x="710388" y="778133"/>
                </a:cubicBezTo>
                <a:cubicBezTo>
                  <a:pt x="715294" y="787936"/>
                  <a:pt x="722653" y="797739"/>
                  <a:pt x="727558" y="809992"/>
                </a:cubicBezTo>
                <a:cubicBezTo>
                  <a:pt x="732464" y="814893"/>
                  <a:pt x="737370" y="819795"/>
                  <a:pt x="742276" y="827148"/>
                </a:cubicBezTo>
                <a:cubicBezTo>
                  <a:pt x="744729" y="832049"/>
                  <a:pt x="744729" y="836951"/>
                  <a:pt x="747181" y="844303"/>
                </a:cubicBezTo>
                <a:cubicBezTo>
                  <a:pt x="749635" y="849204"/>
                  <a:pt x="752087" y="856556"/>
                  <a:pt x="754541" y="861457"/>
                </a:cubicBezTo>
                <a:cubicBezTo>
                  <a:pt x="774163" y="893317"/>
                  <a:pt x="796239" y="922726"/>
                  <a:pt x="813410" y="954585"/>
                </a:cubicBezTo>
                <a:cubicBezTo>
                  <a:pt x="820768" y="966839"/>
                  <a:pt x="825674" y="981543"/>
                  <a:pt x="835486" y="991346"/>
                </a:cubicBezTo>
                <a:cubicBezTo>
                  <a:pt x="837938" y="993797"/>
                  <a:pt x="842844" y="996248"/>
                  <a:pt x="845297" y="998698"/>
                </a:cubicBezTo>
                <a:cubicBezTo>
                  <a:pt x="845297" y="998698"/>
                  <a:pt x="847750" y="996248"/>
                  <a:pt x="847750" y="996248"/>
                </a:cubicBezTo>
                <a:cubicBezTo>
                  <a:pt x="845297" y="988895"/>
                  <a:pt x="845297" y="981543"/>
                  <a:pt x="842844" y="971740"/>
                </a:cubicBezTo>
                <a:cubicBezTo>
                  <a:pt x="864920" y="983994"/>
                  <a:pt x="860014" y="1013403"/>
                  <a:pt x="882090" y="1023206"/>
                </a:cubicBezTo>
                <a:cubicBezTo>
                  <a:pt x="889449" y="1015853"/>
                  <a:pt x="889449" y="1006051"/>
                  <a:pt x="886996" y="998698"/>
                </a:cubicBezTo>
                <a:cubicBezTo>
                  <a:pt x="879638" y="981543"/>
                  <a:pt x="872278" y="966839"/>
                  <a:pt x="864920" y="949684"/>
                </a:cubicBezTo>
                <a:cubicBezTo>
                  <a:pt x="862468" y="944782"/>
                  <a:pt x="860014" y="939881"/>
                  <a:pt x="869826" y="934979"/>
                </a:cubicBezTo>
                <a:cubicBezTo>
                  <a:pt x="869826" y="932529"/>
                  <a:pt x="872278" y="927628"/>
                  <a:pt x="872278" y="922726"/>
                </a:cubicBezTo>
                <a:cubicBezTo>
                  <a:pt x="867374" y="908021"/>
                  <a:pt x="862468" y="895768"/>
                  <a:pt x="857562" y="881064"/>
                </a:cubicBezTo>
                <a:cubicBezTo>
                  <a:pt x="860014" y="878612"/>
                  <a:pt x="862468" y="878612"/>
                  <a:pt x="864920" y="878612"/>
                </a:cubicBezTo>
                <a:cubicBezTo>
                  <a:pt x="857562" y="854106"/>
                  <a:pt x="850203" y="832049"/>
                  <a:pt x="842844" y="807542"/>
                </a:cubicBezTo>
                <a:cubicBezTo>
                  <a:pt x="842844" y="805092"/>
                  <a:pt x="845297" y="805092"/>
                  <a:pt x="847750" y="805092"/>
                </a:cubicBezTo>
                <a:cubicBezTo>
                  <a:pt x="852656" y="817345"/>
                  <a:pt x="860014" y="827148"/>
                  <a:pt x="862468" y="839401"/>
                </a:cubicBezTo>
                <a:cubicBezTo>
                  <a:pt x="867374" y="856556"/>
                  <a:pt x="872278" y="876162"/>
                  <a:pt x="874732" y="893317"/>
                </a:cubicBezTo>
                <a:cubicBezTo>
                  <a:pt x="877184" y="895768"/>
                  <a:pt x="877184" y="900670"/>
                  <a:pt x="879638" y="900670"/>
                </a:cubicBezTo>
                <a:cubicBezTo>
                  <a:pt x="886996" y="908021"/>
                  <a:pt x="894355" y="912923"/>
                  <a:pt x="904166" y="920275"/>
                </a:cubicBezTo>
                <a:cubicBezTo>
                  <a:pt x="926243" y="937431"/>
                  <a:pt x="950771" y="954585"/>
                  <a:pt x="948319" y="988895"/>
                </a:cubicBezTo>
                <a:cubicBezTo>
                  <a:pt x="948319" y="1010951"/>
                  <a:pt x="955677" y="1033009"/>
                  <a:pt x="958129" y="1055065"/>
                </a:cubicBezTo>
                <a:cubicBezTo>
                  <a:pt x="958129" y="1062417"/>
                  <a:pt x="955677" y="1072220"/>
                  <a:pt x="955677" y="1079572"/>
                </a:cubicBezTo>
                <a:cubicBezTo>
                  <a:pt x="955677" y="1089375"/>
                  <a:pt x="958129" y="1099178"/>
                  <a:pt x="960583" y="1106531"/>
                </a:cubicBezTo>
                <a:cubicBezTo>
                  <a:pt x="965489" y="1126136"/>
                  <a:pt x="972847" y="1148192"/>
                  <a:pt x="977753" y="1167798"/>
                </a:cubicBezTo>
                <a:cubicBezTo>
                  <a:pt x="980206" y="1170250"/>
                  <a:pt x="982659" y="1175150"/>
                  <a:pt x="985112" y="1172700"/>
                </a:cubicBezTo>
                <a:cubicBezTo>
                  <a:pt x="990017" y="1172700"/>
                  <a:pt x="994923" y="1170250"/>
                  <a:pt x="997376" y="1167798"/>
                </a:cubicBezTo>
                <a:cubicBezTo>
                  <a:pt x="999829" y="1157995"/>
                  <a:pt x="999829" y="1148192"/>
                  <a:pt x="1004735" y="1140840"/>
                </a:cubicBezTo>
                <a:cubicBezTo>
                  <a:pt x="1007188" y="1167798"/>
                  <a:pt x="1009641" y="1197207"/>
                  <a:pt x="1012094" y="1224165"/>
                </a:cubicBezTo>
                <a:cubicBezTo>
                  <a:pt x="1034170" y="1224165"/>
                  <a:pt x="1034170" y="1224165"/>
                  <a:pt x="1029264" y="1202109"/>
                </a:cubicBezTo>
                <a:cubicBezTo>
                  <a:pt x="1024358" y="1184953"/>
                  <a:pt x="1019452" y="1165348"/>
                  <a:pt x="1014546" y="1148192"/>
                </a:cubicBezTo>
                <a:cubicBezTo>
                  <a:pt x="1014546" y="1140840"/>
                  <a:pt x="1014546" y="1133489"/>
                  <a:pt x="1012094" y="1126136"/>
                </a:cubicBezTo>
                <a:cubicBezTo>
                  <a:pt x="1014546" y="1126136"/>
                  <a:pt x="1014546" y="1123686"/>
                  <a:pt x="1017000" y="1123686"/>
                </a:cubicBezTo>
                <a:cubicBezTo>
                  <a:pt x="1019452" y="1128587"/>
                  <a:pt x="1021905" y="1131037"/>
                  <a:pt x="1024358" y="1135939"/>
                </a:cubicBezTo>
                <a:cubicBezTo>
                  <a:pt x="1029264" y="1157995"/>
                  <a:pt x="1031716" y="1182503"/>
                  <a:pt x="1036622" y="1204559"/>
                </a:cubicBezTo>
                <a:cubicBezTo>
                  <a:pt x="1041528" y="1236419"/>
                  <a:pt x="1048886" y="1268278"/>
                  <a:pt x="1056246" y="1300137"/>
                </a:cubicBezTo>
                <a:cubicBezTo>
                  <a:pt x="1058698" y="1312391"/>
                  <a:pt x="1058698" y="1327095"/>
                  <a:pt x="1058698" y="1339348"/>
                </a:cubicBezTo>
                <a:cubicBezTo>
                  <a:pt x="1056246" y="1358955"/>
                  <a:pt x="1056246" y="1376109"/>
                  <a:pt x="1061152" y="1395716"/>
                </a:cubicBezTo>
                <a:cubicBezTo>
                  <a:pt x="1063604" y="1405519"/>
                  <a:pt x="1061152" y="1412870"/>
                  <a:pt x="1058698" y="1422673"/>
                </a:cubicBezTo>
                <a:cubicBezTo>
                  <a:pt x="1056246" y="1437378"/>
                  <a:pt x="1058698" y="1456984"/>
                  <a:pt x="1061152" y="1474139"/>
                </a:cubicBezTo>
                <a:cubicBezTo>
                  <a:pt x="1061152" y="1483942"/>
                  <a:pt x="1063604" y="1496195"/>
                  <a:pt x="1066057" y="1505998"/>
                </a:cubicBezTo>
                <a:cubicBezTo>
                  <a:pt x="1068510" y="1510900"/>
                  <a:pt x="1066057" y="1518252"/>
                  <a:pt x="1075868" y="1518252"/>
                </a:cubicBezTo>
                <a:cubicBezTo>
                  <a:pt x="1075868" y="1518252"/>
                  <a:pt x="1078322" y="1523153"/>
                  <a:pt x="1078322" y="1528055"/>
                </a:cubicBezTo>
                <a:cubicBezTo>
                  <a:pt x="1075868" y="1545209"/>
                  <a:pt x="1073416" y="1562365"/>
                  <a:pt x="1073416" y="1579520"/>
                </a:cubicBezTo>
                <a:cubicBezTo>
                  <a:pt x="1073416" y="1591773"/>
                  <a:pt x="1073416" y="1606478"/>
                  <a:pt x="1073416" y="1618731"/>
                </a:cubicBezTo>
                <a:cubicBezTo>
                  <a:pt x="1073416" y="1623633"/>
                  <a:pt x="1075868" y="1630986"/>
                  <a:pt x="1078322" y="1635887"/>
                </a:cubicBezTo>
                <a:cubicBezTo>
                  <a:pt x="1078322" y="1635887"/>
                  <a:pt x="1080774" y="1635887"/>
                  <a:pt x="1083227" y="1635887"/>
                </a:cubicBezTo>
                <a:cubicBezTo>
                  <a:pt x="1085680" y="1618731"/>
                  <a:pt x="1090586" y="1601577"/>
                  <a:pt x="1095492" y="1584422"/>
                </a:cubicBezTo>
                <a:cubicBezTo>
                  <a:pt x="1102851" y="1552562"/>
                  <a:pt x="1105303" y="1523153"/>
                  <a:pt x="1097945" y="1491294"/>
                </a:cubicBezTo>
                <a:cubicBezTo>
                  <a:pt x="1095492" y="1479040"/>
                  <a:pt x="1100398" y="1464336"/>
                  <a:pt x="1097945" y="1449631"/>
                </a:cubicBezTo>
                <a:cubicBezTo>
                  <a:pt x="1095492" y="1417772"/>
                  <a:pt x="1090586" y="1383462"/>
                  <a:pt x="1085680" y="1349152"/>
                </a:cubicBezTo>
                <a:cubicBezTo>
                  <a:pt x="1100398" y="1363856"/>
                  <a:pt x="1095492" y="1383462"/>
                  <a:pt x="1105303" y="1400617"/>
                </a:cubicBezTo>
                <a:cubicBezTo>
                  <a:pt x="1120021" y="1378561"/>
                  <a:pt x="1107756" y="1356504"/>
                  <a:pt x="1112662" y="1334448"/>
                </a:cubicBezTo>
                <a:cubicBezTo>
                  <a:pt x="1112662" y="1334448"/>
                  <a:pt x="1115115" y="1334448"/>
                  <a:pt x="1117568" y="1334448"/>
                </a:cubicBezTo>
                <a:cubicBezTo>
                  <a:pt x="1117568" y="1339348"/>
                  <a:pt x="1120021" y="1344250"/>
                  <a:pt x="1120021" y="1349152"/>
                </a:cubicBezTo>
                <a:cubicBezTo>
                  <a:pt x="1120021" y="1373659"/>
                  <a:pt x="1117568" y="1395716"/>
                  <a:pt x="1117568" y="1420223"/>
                </a:cubicBezTo>
                <a:cubicBezTo>
                  <a:pt x="1115115" y="1442280"/>
                  <a:pt x="1117568" y="1464336"/>
                  <a:pt x="1120021" y="1486392"/>
                </a:cubicBezTo>
                <a:cubicBezTo>
                  <a:pt x="1137191" y="1464336"/>
                  <a:pt x="1129833" y="1432476"/>
                  <a:pt x="1144549" y="1407969"/>
                </a:cubicBezTo>
                <a:cubicBezTo>
                  <a:pt x="1144549" y="1430026"/>
                  <a:pt x="1144549" y="1449631"/>
                  <a:pt x="1137191" y="1471688"/>
                </a:cubicBezTo>
                <a:cubicBezTo>
                  <a:pt x="1124927" y="1513350"/>
                  <a:pt x="1110209" y="1557464"/>
                  <a:pt x="1097945" y="1601577"/>
                </a:cubicBezTo>
                <a:cubicBezTo>
                  <a:pt x="1097945" y="1604027"/>
                  <a:pt x="1097945" y="1604027"/>
                  <a:pt x="1097945" y="1608928"/>
                </a:cubicBezTo>
                <a:cubicBezTo>
                  <a:pt x="1105303" y="1608928"/>
                  <a:pt x="1110209" y="1611380"/>
                  <a:pt x="1117568" y="1611380"/>
                </a:cubicBezTo>
                <a:cubicBezTo>
                  <a:pt x="1117568" y="1611380"/>
                  <a:pt x="1117568" y="1608928"/>
                  <a:pt x="1117568" y="1608928"/>
                </a:cubicBezTo>
                <a:cubicBezTo>
                  <a:pt x="1122473" y="1601577"/>
                  <a:pt x="1122473" y="1589323"/>
                  <a:pt x="1127379" y="1586872"/>
                </a:cubicBezTo>
                <a:cubicBezTo>
                  <a:pt x="1139643" y="1581970"/>
                  <a:pt x="1154361" y="1581970"/>
                  <a:pt x="1169079" y="1584422"/>
                </a:cubicBezTo>
                <a:cubicBezTo>
                  <a:pt x="1176437" y="1584422"/>
                  <a:pt x="1181343" y="1581970"/>
                  <a:pt x="1183796" y="1577069"/>
                </a:cubicBezTo>
                <a:cubicBezTo>
                  <a:pt x="1193607" y="1557464"/>
                  <a:pt x="1200966" y="1535408"/>
                  <a:pt x="1210778" y="1515801"/>
                </a:cubicBezTo>
                <a:cubicBezTo>
                  <a:pt x="1213230" y="1513350"/>
                  <a:pt x="1213230" y="1510900"/>
                  <a:pt x="1213230" y="1510900"/>
                </a:cubicBezTo>
                <a:cubicBezTo>
                  <a:pt x="1213230" y="1491294"/>
                  <a:pt x="1210778" y="1471688"/>
                  <a:pt x="1210778" y="1452083"/>
                </a:cubicBezTo>
                <a:cubicBezTo>
                  <a:pt x="1215684" y="1407969"/>
                  <a:pt x="1203419" y="1363856"/>
                  <a:pt x="1193607" y="1319743"/>
                </a:cubicBezTo>
                <a:cubicBezTo>
                  <a:pt x="1188702" y="1290334"/>
                  <a:pt x="1191154" y="1263376"/>
                  <a:pt x="1200966" y="1231517"/>
                </a:cubicBezTo>
                <a:cubicBezTo>
                  <a:pt x="1205872" y="1236419"/>
                  <a:pt x="1208325" y="1241320"/>
                  <a:pt x="1210778" y="1246222"/>
                </a:cubicBezTo>
                <a:cubicBezTo>
                  <a:pt x="1220590" y="1287884"/>
                  <a:pt x="1235306" y="1329547"/>
                  <a:pt x="1230400" y="1373659"/>
                </a:cubicBezTo>
                <a:cubicBezTo>
                  <a:pt x="1225495" y="1405519"/>
                  <a:pt x="1230400" y="1437378"/>
                  <a:pt x="1230400" y="1466787"/>
                </a:cubicBezTo>
                <a:cubicBezTo>
                  <a:pt x="1230400" y="1501097"/>
                  <a:pt x="1230400" y="1537858"/>
                  <a:pt x="1230400" y="1572167"/>
                </a:cubicBezTo>
                <a:cubicBezTo>
                  <a:pt x="1230400" y="1581970"/>
                  <a:pt x="1230400" y="1591773"/>
                  <a:pt x="1227948" y="1601577"/>
                </a:cubicBezTo>
                <a:cubicBezTo>
                  <a:pt x="1227948" y="1630986"/>
                  <a:pt x="1223042" y="1657943"/>
                  <a:pt x="1220590" y="1684901"/>
                </a:cubicBezTo>
                <a:cubicBezTo>
                  <a:pt x="1220590" y="1694705"/>
                  <a:pt x="1223042" y="1704506"/>
                  <a:pt x="1223042" y="1714309"/>
                </a:cubicBezTo>
                <a:cubicBezTo>
                  <a:pt x="1225495" y="1719211"/>
                  <a:pt x="1225495" y="1726564"/>
                  <a:pt x="1230400" y="1731465"/>
                </a:cubicBezTo>
                <a:cubicBezTo>
                  <a:pt x="1242666" y="1704506"/>
                  <a:pt x="1257382" y="1677549"/>
                  <a:pt x="1272100" y="1648141"/>
                </a:cubicBezTo>
                <a:cubicBezTo>
                  <a:pt x="1274553" y="1655492"/>
                  <a:pt x="1279458" y="1662845"/>
                  <a:pt x="1277006" y="1665295"/>
                </a:cubicBezTo>
                <a:cubicBezTo>
                  <a:pt x="1274553" y="1675098"/>
                  <a:pt x="1267194" y="1684901"/>
                  <a:pt x="1262288" y="1692253"/>
                </a:cubicBezTo>
                <a:cubicBezTo>
                  <a:pt x="1259836" y="1697155"/>
                  <a:pt x="1257382" y="1699606"/>
                  <a:pt x="1257382" y="1702056"/>
                </a:cubicBezTo>
                <a:cubicBezTo>
                  <a:pt x="1250024" y="1716761"/>
                  <a:pt x="1242666" y="1731465"/>
                  <a:pt x="1232854" y="1743719"/>
                </a:cubicBezTo>
                <a:cubicBezTo>
                  <a:pt x="1223042" y="1758423"/>
                  <a:pt x="1215684" y="1775578"/>
                  <a:pt x="1210778" y="1792733"/>
                </a:cubicBezTo>
                <a:cubicBezTo>
                  <a:pt x="1208325" y="1812339"/>
                  <a:pt x="1203419" y="1829494"/>
                  <a:pt x="1198513" y="1851550"/>
                </a:cubicBezTo>
                <a:cubicBezTo>
                  <a:pt x="1205872" y="1846649"/>
                  <a:pt x="1208325" y="1844198"/>
                  <a:pt x="1210778" y="1841747"/>
                </a:cubicBezTo>
                <a:cubicBezTo>
                  <a:pt x="1218136" y="1851550"/>
                  <a:pt x="1215684" y="1858903"/>
                  <a:pt x="1208325" y="1863805"/>
                </a:cubicBezTo>
                <a:cubicBezTo>
                  <a:pt x="1193607" y="1878508"/>
                  <a:pt x="1191154" y="1898114"/>
                  <a:pt x="1183796" y="1915269"/>
                </a:cubicBezTo>
                <a:cubicBezTo>
                  <a:pt x="1173984" y="1954481"/>
                  <a:pt x="1159267" y="1993692"/>
                  <a:pt x="1147003" y="2032904"/>
                </a:cubicBezTo>
                <a:cubicBezTo>
                  <a:pt x="1147003" y="2037805"/>
                  <a:pt x="1147003" y="2042707"/>
                  <a:pt x="1144549" y="2047608"/>
                </a:cubicBezTo>
                <a:close/>
                <a:moveTo>
                  <a:pt x="1254447" y="2077538"/>
                </a:moveTo>
                <a:lnTo>
                  <a:pt x="1216622" y="2077538"/>
                </a:lnTo>
                <a:lnTo>
                  <a:pt x="1217830" y="2075792"/>
                </a:lnTo>
                <a:cubicBezTo>
                  <a:pt x="1223655" y="2070277"/>
                  <a:pt x="1230401" y="2065989"/>
                  <a:pt x="1237760" y="2062313"/>
                </a:cubicBezTo>
                <a:cubicBezTo>
                  <a:pt x="1247570" y="2057411"/>
                  <a:pt x="1250024" y="2064764"/>
                  <a:pt x="1252476" y="2069664"/>
                </a:cubicBezTo>
                <a:close/>
              </a:path>
            </a:pathLst>
          </a:custGeom>
          <a:solidFill>
            <a:srgbClr val="8F8F8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7" name="Shape 718">
            <a:extLst>
              <a:ext uri="{FF2B5EF4-FFF2-40B4-BE49-F238E27FC236}">
                <a16:creationId xmlns:a16="http://schemas.microsoft.com/office/drawing/2014/main" xmlns="" id="{0D304EB8-0629-43FC-B17E-3938AA5950EA}"/>
              </a:ext>
            </a:extLst>
          </p:cNvPr>
          <p:cNvSpPr/>
          <p:nvPr/>
        </p:nvSpPr>
        <p:spPr>
          <a:xfrm rot="13500000">
            <a:off x="6771192" y="1836765"/>
            <a:ext cx="1081668" cy="1081668"/>
          </a:xfrm>
          <a:prstGeom prst="roundRect">
            <a:avLst>
              <a:gd name="adj" fmla="val 32703"/>
            </a:avLst>
          </a:prstGeom>
          <a:ln w="12700" cap="rnd">
            <a:solidFill>
              <a:srgbClr val="8F8F8F"/>
            </a:solidFill>
            <a:prstDash val="sysDash"/>
            <a:round/>
          </a:ln>
        </p:spPr>
        <p:txBody>
          <a:bodyPr lIns="24748" tIns="24748" rIns="24748" bIns="24748" anchor="ctr"/>
          <a:lstStyle/>
          <a:p>
            <a:pPr>
              <a:lnSpc>
                <a:spcPct val="100000"/>
              </a:lnSpc>
              <a:defRPr sz="3200">
                <a:solidFill>
                  <a:srgbClr val="FFFFFF"/>
                </a:solidFill>
              </a:defRPr>
            </a:pPr>
            <a:endParaRPr sz="1559"/>
          </a:p>
        </p:txBody>
      </p:sp>
      <p:sp>
        <p:nvSpPr>
          <p:cNvPr id="10" name="Shape 721">
            <a:extLst>
              <a:ext uri="{FF2B5EF4-FFF2-40B4-BE49-F238E27FC236}">
                <a16:creationId xmlns:a16="http://schemas.microsoft.com/office/drawing/2014/main" xmlns="" id="{F9523D38-4329-4D49-850C-A240B6ADCDF3}"/>
              </a:ext>
            </a:extLst>
          </p:cNvPr>
          <p:cNvSpPr/>
          <p:nvPr/>
        </p:nvSpPr>
        <p:spPr>
          <a:xfrm rot="13500000">
            <a:off x="2644422" y="1573585"/>
            <a:ext cx="1638871" cy="1638871"/>
          </a:xfrm>
          <a:prstGeom prst="roundRect">
            <a:avLst>
              <a:gd name="adj" fmla="val 32703"/>
            </a:avLst>
          </a:prstGeom>
          <a:solidFill>
            <a:srgbClr val="292B30"/>
          </a:solidFill>
          <a:ln w="12700">
            <a:miter lim="400000"/>
          </a:ln>
        </p:spPr>
        <p:txBody>
          <a:bodyPr lIns="24748" tIns="24748" rIns="24748" bIns="24748" anchor="ctr"/>
          <a:lstStyle/>
          <a:p>
            <a:pPr>
              <a:lnSpc>
                <a:spcPct val="100000"/>
              </a:lnSpc>
              <a:defRPr sz="3200">
                <a:solidFill>
                  <a:srgbClr val="FFFFFF"/>
                </a:solidFill>
              </a:defRPr>
            </a:pPr>
            <a:endParaRPr sz="1559"/>
          </a:p>
        </p:txBody>
      </p:sp>
      <p:sp>
        <p:nvSpPr>
          <p:cNvPr id="11" name="Shape 722">
            <a:extLst>
              <a:ext uri="{FF2B5EF4-FFF2-40B4-BE49-F238E27FC236}">
                <a16:creationId xmlns:a16="http://schemas.microsoft.com/office/drawing/2014/main" xmlns="" id="{C12964DA-3FF8-4A1D-A5B0-69663E942005}"/>
              </a:ext>
            </a:extLst>
          </p:cNvPr>
          <p:cNvSpPr/>
          <p:nvPr/>
        </p:nvSpPr>
        <p:spPr>
          <a:xfrm>
            <a:off x="7200659" y="2232225"/>
            <a:ext cx="222736" cy="290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96"/>
                </a:moveTo>
                <a:cubicBezTo>
                  <a:pt x="21600" y="548"/>
                  <a:pt x="21101" y="0"/>
                  <a:pt x="20388" y="0"/>
                </a:cubicBezTo>
                <a:cubicBezTo>
                  <a:pt x="1426" y="0"/>
                  <a:pt x="1426" y="0"/>
                  <a:pt x="1426" y="0"/>
                </a:cubicBezTo>
                <a:cubicBezTo>
                  <a:pt x="713" y="0"/>
                  <a:pt x="0" y="548"/>
                  <a:pt x="0" y="1096"/>
                </a:cubicBezTo>
                <a:cubicBezTo>
                  <a:pt x="0" y="20504"/>
                  <a:pt x="0" y="20504"/>
                  <a:pt x="0" y="20504"/>
                </a:cubicBezTo>
                <a:cubicBezTo>
                  <a:pt x="0" y="21052"/>
                  <a:pt x="713" y="21600"/>
                  <a:pt x="1426" y="21600"/>
                </a:cubicBezTo>
                <a:cubicBezTo>
                  <a:pt x="20388" y="21600"/>
                  <a:pt x="20388" y="21600"/>
                  <a:pt x="20388" y="21600"/>
                </a:cubicBezTo>
                <a:cubicBezTo>
                  <a:pt x="21101" y="21600"/>
                  <a:pt x="21600" y="21052"/>
                  <a:pt x="21600" y="20504"/>
                </a:cubicBezTo>
                <a:lnTo>
                  <a:pt x="21600" y="1096"/>
                </a:lnTo>
                <a:close/>
                <a:moveTo>
                  <a:pt x="18962" y="19572"/>
                </a:moveTo>
                <a:cubicBezTo>
                  <a:pt x="2566" y="19572"/>
                  <a:pt x="2566" y="19572"/>
                  <a:pt x="2566" y="19572"/>
                </a:cubicBezTo>
                <a:cubicBezTo>
                  <a:pt x="2566" y="2028"/>
                  <a:pt x="2566" y="2028"/>
                  <a:pt x="2566" y="2028"/>
                </a:cubicBezTo>
                <a:cubicBezTo>
                  <a:pt x="18962" y="2028"/>
                  <a:pt x="18962" y="2028"/>
                  <a:pt x="18962" y="2028"/>
                </a:cubicBezTo>
                <a:lnTo>
                  <a:pt x="18962" y="19572"/>
                </a:lnTo>
                <a:close/>
                <a:moveTo>
                  <a:pt x="5703" y="13157"/>
                </a:moveTo>
                <a:cubicBezTo>
                  <a:pt x="5703" y="12609"/>
                  <a:pt x="6131" y="12280"/>
                  <a:pt x="6630" y="12280"/>
                </a:cubicBezTo>
                <a:cubicBezTo>
                  <a:pt x="10408" y="12280"/>
                  <a:pt x="10408" y="12280"/>
                  <a:pt x="10408" y="12280"/>
                </a:cubicBezTo>
                <a:cubicBezTo>
                  <a:pt x="11121" y="12280"/>
                  <a:pt x="11620" y="12609"/>
                  <a:pt x="11620" y="13157"/>
                </a:cubicBezTo>
                <a:cubicBezTo>
                  <a:pt x="11620" y="13541"/>
                  <a:pt x="11121" y="13925"/>
                  <a:pt x="10408" y="13925"/>
                </a:cubicBezTo>
                <a:cubicBezTo>
                  <a:pt x="6630" y="13925"/>
                  <a:pt x="6630" y="13925"/>
                  <a:pt x="6630" y="13925"/>
                </a:cubicBezTo>
                <a:cubicBezTo>
                  <a:pt x="6131" y="13925"/>
                  <a:pt x="5703" y="13541"/>
                  <a:pt x="5703" y="13157"/>
                </a:cubicBezTo>
                <a:close/>
                <a:moveTo>
                  <a:pt x="5703" y="9155"/>
                </a:moveTo>
                <a:cubicBezTo>
                  <a:pt x="5703" y="8772"/>
                  <a:pt x="6131" y="8443"/>
                  <a:pt x="6844" y="8443"/>
                </a:cubicBezTo>
                <a:cubicBezTo>
                  <a:pt x="14471" y="8443"/>
                  <a:pt x="14471" y="8443"/>
                  <a:pt x="14471" y="8443"/>
                </a:cubicBezTo>
                <a:cubicBezTo>
                  <a:pt x="14970" y="8443"/>
                  <a:pt x="15398" y="8772"/>
                  <a:pt x="15398" y="9155"/>
                </a:cubicBezTo>
                <a:cubicBezTo>
                  <a:pt x="15398" y="9704"/>
                  <a:pt x="14970" y="10087"/>
                  <a:pt x="14471" y="10087"/>
                </a:cubicBezTo>
                <a:cubicBezTo>
                  <a:pt x="6844" y="10087"/>
                  <a:pt x="6844" y="10087"/>
                  <a:pt x="6844" y="10087"/>
                </a:cubicBezTo>
                <a:cubicBezTo>
                  <a:pt x="6131" y="10087"/>
                  <a:pt x="5703" y="9704"/>
                  <a:pt x="5703" y="9155"/>
                </a:cubicBezTo>
                <a:close/>
                <a:moveTo>
                  <a:pt x="5703" y="5482"/>
                </a:moveTo>
                <a:cubicBezTo>
                  <a:pt x="5703" y="5098"/>
                  <a:pt x="6131" y="4770"/>
                  <a:pt x="6844" y="4770"/>
                </a:cubicBezTo>
                <a:cubicBezTo>
                  <a:pt x="14471" y="4770"/>
                  <a:pt x="14471" y="4770"/>
                  <a:pt x="14471" y="4770"/>
                </a:cubicBezTo>
                <a:cubicBezTo>
                  <a:pt x="14970" y="4770"/>
                  <a:pt x="15398" y="5098"/>
                  <a:pt x="15398" y="5482"/>
                </a:cubicBezTo>
                <a:cubicBezTo>
                  <a:pt x="15398" y="6030"/>
                  <a:pt x="14970" y="6414"/>
                  <a:pt x="14471" y="6414"/>
                </a:cubicBezTo>
                <a:cubicBezTo>
                  <a:pt x="6844" y="6414"/>
                  <a:pt x="6844" y="6414"/>
                  <a:pt x="6844" y="6414"/>
                </a:cubicBezTo>
                <a:cubicBezTo>
                  <a:pt x="6131" y="6414"/>
                  <a:pt x="5703" y="6030"/>
                  <a:pt x="5703" y="5482"/>
                </a:cubicBezTo>
                <a:close/>
                <a:moveTo>
                  <a:pt x="15184" y="12609"/>
                </a:moveTo>
                <a:cubicBezTo>
                  <a:pt x="15398" y="12828"/>
                  <a:pt x="15398" y="12993"/>
                  <a:pt x="15398" y="13157"/>
                </a:cubicBezTo>
                <a:cubicBezTo>
                  <a:pt x="15398" y="13377"/>
                  <a:pt x="15398" y="13541"/>
                  <a:pt x="15184" y="13706"/>
                </a:cubicBezTo>
                <a:cubicBezTo>
                  <a:pt x="14970" y="13925"/>
                  <a:pt x="14685" y="14089"/>
                  <a:pt x="14471" y="14089"/>
                </a:cubicBezTo>
                <a:cubicBezTo>
                  <a:pt x="13972" y="14089"/>
                  <a:pt x="13758" y="13925"/>
                  <a:pt x="13545" y="13706"/>
                </a:cubicBezTo>
                <a:cubicBezTo>
                  <a:pt x="13259" y="13541"/>
                  <a:pt x="13259" y="13377"/>
                  <a:pt x="13259" y="13157"/>
                </a:cubicBezTo>
                <a:cubicBezTo>
                  <a:pt x="13259" y="12993"/>
                  <a:pt x="13259" y="12828"/>
                  <a:pt x="13545" y="12609"/>
                </a:cubicBezTo>
                <a:cubicBezTo>
                  <a:pt x="13972" y="12280"/>
                  <a:pt x="14685" y="12280"/>
                  <a:pt x="15184" y="12609"/>
                </a:cubicBezTo>
                <a:close/>
              </a:path>
            </a:pathLst>
          </a:custGeom>
          <a:solidFill>
            <a:srgbClr val="6E6F70"/>
          </a:solidFill>
          <a:ln w="12700">
            <a:miter lim="400000"/>
          </a:ln>
        </p:spPr>
        <p:txBody>
          <a:bodyPr lIns="22274" rIns="22274" anchor="ctr"/>
          <a:lstStyle/>
          <a:p>
            <a:pPr algn="l" defTabSz="222731">
              <a:lnSpc>
                <a:spcPct val="93000"/>
              </a:lnSpc>
              <a:defRPr sz="1800">
                <a:solidFill>
                  <a:srgbClr val="000000"/>
                </a:solidFill>
              </a:defRPr>
            </a:pPr>
            <a:endParaRPr sz="877"/>
          </a:p>
        </p:txBody>
      </p:sp>
      <p:sp>
        <p:nvSpPr>
          <p:cNvPr id="15" name="Shape 725">
            <a:extLst>
              <a:ext uri="{FF2B5EF4-FFF2-40B4-BE49-F238E27FC236}">
                <a16:creationId xmlns:a16="http://schemas.microsoft.com/office/drawing/2014/main" xmlns="" id="{75A52A14-2CC5-40E5-9839-276E09499A3E}"/>
              </a:ext>
            </a:extLst>
          </p:cNvPr>
          <p:cNvSpPr/>
          <p:nvPr/>
        </p:nvSpPr>
        <p:spPr>
          <a:xfrm>
            <a:off x="7187947" y="4520039"/>
            <a:ext cx="248158" cy="2496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8" h="21600" extrusionOk="0">
                <a:moveTo>
                  <a:pt x="14011" y="21600"/>
                </a:moveTo>
                <a:cubicBezTo>
                  <a:pt x="10986" y="21600"/>
                  <a:pt x="6369" y="20698"/>
                  <a:pt x="5307" y="19796"/>
                </a:cubicBezTo>
                <a:cubicBezTo>
                  <a:pt x="5148" y="19636"/>
                  <a:pt x="4936" y="19477"/>
                  <a:pt x="4936" y="19106"/>
                </a:cubicBezTo>
                <a:cubicBezTo>
                  <a:pt x="4936" y="9924"/>
                  <a:pt x="4936" y="9924"/>
                  <a:pt x="4936" y="9924"/>
                </a:cubicBezTo>
                <a:cubicBezTo>
                  <a:pt x="4936" y="9553"/>
                  <a:pt x="5148" y="9341"/>
                  <a:pt x="5307" y="9181"/>
                </a:cubicBezTo>
                <a:cubicBezTo>
                  <a:pt x="5307" y="9022"/>
                  <a:pt x="7112" y="7748"/>
                  <a:pt x="8704" y="6899"/>
                </a:cubicBezTo>
                <a:cubicBezTo>
                  <a:pt x="10827" y="5626"/>
                  <a:pt x="12419" y="4033"/>
                  <a:pt x="12737" y="2972"/>
                </a:cubicBezTo>
                <a:cubicBezTo>
                  <a:pt x="13109" y="1751"/>
                  <a:pt x="13799" y="0"/>
                  <a:pt x="15762" y="0"/>
                </a:cubicBezTo>
                <a:cubicBezTo>
                  <a:pt x="16664" y="0"/>
                  <a:pt x="17354" y="531"/>
                  <a:pt x="17726" y="1380"/>
                </a:cubicBezTo>
                <a:cubicBezTo>
                  <a:pt x="18575" y="3184"/>
                  <a:pt x="17726" y="5626"/>
                  <a:pt x="16293" y="7748"/>
                </a:cubicBezTo>
                <a:cubicBezTo>
                  <a:pt x="17195" y="7961"/>
                  <a:pt x="18416" y="8332"/>
                  <a:pt x="19106" y="8491"/>
                </a:cubicBezTo>
                <a:cubicBezTo>
                  <a:pt x="20379" y="8810"/>
                  <a:pt x="21229" y="9712"/>
                  <a:pt x="21441" y="10933"/>
                </a:cubicBezTo>
                <a:cubicBezTo>
                  <a:pt x="21600" y="12206"/>
                  <a:pt x="21069" y="13268"/>
                  <a:pt x="19849" y="14329"/>
                </a:cubicBezTo>
                <a:cubicBezTo>
                  <a:pt x="18946" y="16824"/>
                  <a:pt x="17354" y="20698"/>
                  <a:pt x="16134" y="21229"/>
                </a:cubicBezTo>
                <a:cubicBezTo>
                  <a:pt x="15762" y="21600"/>
                  <a:pt x="14860" y="21600"/>
                  <a:pt x="14011" y="21600"/>
                </a:cubicBezTo>
                <a:close/>
                <a:moveTo>
                  <a:pt x="6899" y="18575"/>
                </a:moveTo>
                <a:cubicBezTo>
                  <a:pt x="8704" y="19265"/>
                  <a:pt x="14170" y="20167"/>
                  <a:pt x="15231" y="19636"/>
                </a:cubicBezTo>
                <a:cubicBezTo>
                  <a:pt x="15762" y="19106"/>
                  <a:pt x="17195" y="16081"/>
                  <a:pt x="18044" y="13268"/>
                </a:cubicBezTo>
                <a:cubicBezTo>
                  <a:pt x="18257" y="13056"/>
                  <a:pt x="18257" y="12896"/>
                  <a:pt x="18416" y="12896"/>
                </a:cubicBezTo>
                <a:cubicBezTo>
                  <a:pt x="19318" y="12366"/>
                  <a:pt x="19636" y="11676"/>
                  <a:pt x="19636" y="11304"/>
                </a:cubicBezTo>
                <a:cubicBezTo>
                  <a:pt x="19477" y="10773"/>
                  <a:pt x="19106" y="10455"/>
                  <a:pt x="18575" y="10243"/>
                </a:cubicBezTo>
                <a:cubicBezTo>
                  <a:pt x="17354" y="9924"/>
                  <a:pt x="14542" y="9181"/>
                  <a:pt x="14329" y="9181"/>
                </a:cubicBezTo>
                <a:cubicBezTo>
                  <a:pt x="14170" y="9181"/>
                  <a:pt x="13799" y="9022"/>
                  <a:pt x="13639" y="8651"/>
                </a:cubicBezTo>
                <a:cubicBezTo>
                  <a:pt x="13639" y="8332"/>
                  <a:pt x="13639" y="7961"/>
                  <a:pt x="14011" y="7589"/>
                </a:cubicBezTo>
                <a:cubicBezTo>
                  <a:pt x="16134" y="5466"/>
                  <a:pt x="16452" y="2972"/>
                  <a:pt x="15921" y="2123"/>
                </a:cubicBezTo>
                <a:cubicBezTo>
                  <a:pt x="15921" y="1751"/>
                  <a:pt x="15762" y="1751"/>
                  <a:pt x="15762" y="1751"/>
                </a:cubicBezTo>
                <a:cubicBezTo>
                  <a:pt x="15231" y="1751"/>
                  <a:pt x="15072" y="2123"/>
                  <a:pt x="14542" y="3503"/>
                </a:cubicBezTo>
                <a:cubicBezTo>
                  <a:pt x="14011" y="5307"/>
                  <a:pt x="12047" y="7218"/>
                  <a:pt x="9712" y="8491"/>
                </a:cubicBezTo>
                <a:cubicBezTo>
                  <a:pt x="8491" y="9022"/>
                  <a:pt x="7430" y="9924"/>
                  <a:pt x="6899" y="10243"/>
                </a:cubicBezTo>
                <a:lnTo>
                  <a:pt x="6899" y="18575"/>
                </a:lnTo>
                <a:close/>
                <a:moveTo>
                  <a:pt x="3025" y="19106"/>
                </a:moveTo>
                <a:cubicBezTo>
                  <a:pt x="3025" y="9712"/>
                  <a:pt x="3025" y="9712"/>
                  <a:pt x="3025" y="9712"/>
                </a:cubicBezTo>
                <a:cubicBezTo>
                  <a:pt x="3025" y="8810"/>
                  <a:pt x="2494" y="8332"/>
                  <a:pt x="1592" y="8332"/>
                </a:cubicBezTo>
                <a:cubicBezTo>
                  <a:pt x="690" y="8332"/>
                  <a:pt x="0" y="8810"/>
                  <a:pt x="0" y="9712"/>
                </a:cubicBezTo>
                <a:cubicBezTo>
                  <a:pt x="0" y="19106"/>
                  <a:pt x="0" y="19106"/>
                  <a:pt x="0" y="19106"/>
                </a:cubicBezTo>
                <a:cubicBezTo>
                  <a:pt x="0" y="20008"/>
                  <a:pt x="690" y="20698"/>
                  <a:pt x="1592" y="20698"/>
                </a:cubicBezTo>
                <a:cubicBezTo>
                  <a:pt x="2494" y="20698"/>
                  <a:pt x="3025" y="20008"/>
                  <a:pt x="3025" y="19106"/>
                </a:cubicBezTo>
                <a:close/>
              </a:path>
            </a:pathLst>
          </a:custGeom>
          <a:solidFill>
            <a:srgbClr val="6E6F70"/>
          </a:solidFill>
          <a:ln w="12700">
            <a:miter lim="400000"/>
          </a:ln>
        </p:spPr>
        <p:txBody>
          <a:bodyPr lIns="22274" rIns="22274" anchor="ctr"/>
          <a:lstStyle/>
          <a:p>
            <a:pPr algn="l" defTabSz="222731">
              <a:lnSpc>
                <a:spcPct val="93000"/>
              </a:lnSpc>
              <a:defRPr sz="1800">
                <a:solidFill>
                  <a:srgbClr val="000000"/>
                </a:solidFill>
              </a:defRPr>
            </a:pPr>
            <a:endParaRPr sz="877"/>
          </a:p>
        </p:txBody>
      </p:sp>
      <p:sp>
        <p:nvSpPr>
          <p:cNvPr id="20" name="Shape 726">
            <a:extLst>
              <a:ext uri="{FF2B5EF4-FFF2-40B4-BE49-F238E27FC236}">
                <a16:creationId xmlns:a16="http://schemas.microsoft.com/office/drawing/2014/main" xmlns="" id="{94317DCB-2FA7-44DC-BCC9-52801BA9E5A2}"/>
              </a:ext>
            </a:extLst>
          </p:cNvPr>
          <p:cNvSpPr/>
          <p:nvPr/>
        </p:nvSpPr>
        <p:spPr>
          <a:xfrm rot="13500000">
            <a:off x="6777305" y="4110157"/>
            <a:ext cx="1069444" cy="1069444"/>
          </a:xfrm>
          <a:prstGeom prst="roundRect">
            <a:avLst>
              <a:gd name="adj" fmla="val 32703"/>
            </a:avLst>
          </a:prstGeom>
          <a:ln w="12700" cap="rnd">
            <a:solidFill>
              <a:srgbClr val="8F8F8F"/>
            </a:solidFill>
            <a:prstDash val="sysDash"/>
            <a:round/>
          </a:ln>
        </p:spPr>
        <p:txBody>
          <a:bodyPr lIns="24748" tIns="24748" rIns="24748" bIns="24748" anchor="ctr"/>
          <a:lstStyle/>
          <a:p>
            <a:pPr>
              <a:lnSpc>
                <a:spcPct val="100000"/>
              </a:lnSpc>
              <a:defRPr sz="3200">
                <a:solidFill>
                  <a:srgbClr val="FFFFFF"/>
                </a:solidFill>
              </a:defRPr>
            </a:pPr>
            <a:endParaRPr sz="1559"/>
          </a:p>
        </p:txBody>
      </p:sp>
      <p:sp>
        <p:nvSpPr>
          <p:cNvPr id="23" name="Shape 729">
            <a:extLst>
              <a:ext uri="{FF2B5EF4-FFF2-40B4-BE49-F238E27FC236}">
                <a16:creationId xmlns:a16="http://schemas.microsoft.com/office/drawing/2014/main" xmlns="" id="{E6ACD153-7045-4266-A512-B9755D3791E0}"/>
              </a:ext>
            </a:extLst>
          </p:cNvPr>
          <p:cNvSpPr/>
          <p:nvPr/>
        </p:nvSpPr>
        <p:spPr>
          <a:xfrm>
            <a:off x="3228228" y="2176429"/>
            <a:ext cx="471261" cy="488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45" h="21145" extrusionOk="0">
                <a:moveTo>
                  <a:pt x="21180" y="736"/>
                </a:moveTo>
                <a:cubicBezTo>
                  <a:pt x="21025" y="374"/>
                  <a:pt x="20662" y="63"/>
                  <a:pt x="20352" y="63"/>
                </a:cubicBezTo>
                <a:cubicBezTo>
                  <a:pt x="14447" y="-455"/>
                  <a:pt x="10303" y="2290"/>
                  <a:pt x="7713" y="5916"/>
                </a:cubicBezTo>
                <a:cubicBezTo>
                  <a:pt x="6314" y="5398"/>
                  <a:pt x="4760" y="5605"/>
                  <a:pt x="3414" y="6434"/>
                </a:cubicBezTo>
                <a:cubicBezTo>
                  <a:pt x="2015" y="7159"/>
                  <a:pt x="824" y="8506"/>
                  <a:pt x="98" y="10060"/>
                </a:cubicBezTo>
                <a:cubicBezTo>
                  <a:pt x="-57" y="10423"/>
                  <a:pt x="-57" y="10785"/>
                  <a:pt x="306" y="11096"/>
                </a:cubicBezTo>
                <a:cubicBezTo>
                  <a:pt x="616" y="11303"/>
                  <a:pt x="979" y="11459"/>
                  <a:pt x="1342" y="11303"/>
                </a:cubicBezTo>
                <a:cubicBezTo>
                  <a:pt x="2896" y="10423"/>
                  <a:pt x="4449" y="10578"/>
                  <a:pt x="5485" y="11614"/>
                </a:cubicBezTo>
                <a:cubicBezTo>
                  <a:pt x="9629" y="15603"/>
                  <a:pt x="9629" y="15603"/>
                  <a:pt x="9629" y="15603"/>
                </a:cubicBezTo>
                <a:cubicBezTo>
                  <a:pt x="10510" y="16639"/>
                  <a:pt x="10665" y="18348"/>
                  <a:pt x="9940" y="19746"/>
                </a:cubicBezTo>
                <a:cubicBezTo>
                  <a:pt x="9785" y="20109"/>
                  <a:pt x="9785" y="20627"/>
                  <a:pt x="10147" y="20782"/>
                </a:cubicBezTo>
                <a:cubicBezTo>
                  <a:pt x="10303" y="20938"/>
                  <a:pt x="10510" y="21145"/>
                  <a:pt x="10821" y="21145"/>
                </a:cubicBezTo>
                <a:cubicBezTo>
                  <a:pt x="10821" y="21145"/>
                  <a:pt x="10976" y="21145"/>
                  <a:pt x="11183" y="20938"/>
                </a:cubicBezTo>
                <a:cubicBezTo>
                  <a:pt x="12737" y="20264"/>
                  <a:pt x="13929" y="19228"/>
                  <a:pt x="14809" y="17830"/>
                </a:cubicBezTo>
                <a:cubicBezTo>
                  <a:pt x="15483" y="16483"/>
                  <a:pt x="15690" y="14929"/>
                  <a:pt x="15120" y="13375"/>
                </a:cubicBezTo>
                <a:cubicBezTo>
                  <a:pt x="16363" y="12650"/>
                  <a:pt x="17244" y="11821"/>
                  <a:pt x="17917" y="10941"/>
                </a:cubicBezTo>
                <a:cubicBezTo>
                  <a:pt x="20352" y="8195"/>
                  <a:pt x="21543" y="4725"/>
                  <a:pt x="21180" y="736"/>
                </a:cubicBezTo>
                <a:close/>
                <a:moveTo>
                  <a:pt x="3051" y="8869"/>
                </a:moveTo>
                <a:cubicBezTo>
                  <a:pt x="4087" y="7833"/>
                  <a:pt x="5278" y="7315"/>
                  <a:pt x="6677" y="7470"/>
                </a:cubicBezTo>
                <a:cubicBezTo>
                  <a:pt x="6314" y="8195"/>
                  <a:pt x="6003" y="8869"/>
                  <a:pt x="5641" y="9387"/>
                </a:cubicBezTo>
                <a:cubicBezTo>
                  <a:pt x="4967" y="9024"/>
                  <a:pt x="4087" y="8869"/>
                  <a:pt x="3051" y="8869"/>
                </a:cubicBezTo>
                <a:close/>
                <a:moveTo>
                  <a:pt x="12219" y="18037"/>
                </a:moveTo>
                <a:cubicBezTo>
                  <a:pt x="12375" y="17157"/>
                  <a:pt x="12064" y="16121"/>
                  <a:pt x="11701" y="15447"/>
                </a:cubicBezTo>
                <a:cubicBezTo>
                  <a:pt x="12375" y="15085"/>
                  <a:pt x="12893" y="14722"/>
                  <a:pt x="13566" y="14411"/>
                </a:cubicBezTo>
                <a:cubicBezTo>
                  <a:pt x="13773" y="15758"/>
                  <a:pt x="13255" y="17001"/>
                  <a:pt x="12219" y="18037"/>
                </a:cubicBezTo>
                <a:close/>
                <a:moveTo>
                  <a:pt x="10510" y="13893"/>
                </a:moveTo>
                <a:cubicBezTo>
                  <a:pt x="7195" y="10578"/>
                  <a:pt x="7195" y="10578"/>
                  <a:pt x="7195" y="10578"/>
                </a:cubicBezTo>
                <a:cubicBezTo>
                  <a:pt x="8749" y="6279"/>
                  <a:pt x="12893" y="1617"/>
                  <a:pt x="19316" y="1772"/>
                </a:cubicBezTo>
                <a:cubicBezTo>
                  <a:pt x="19626" y="9542"/>
                  <a:pt x="13255" y="12857"/>
                  <a:pt x="10510" y="13893"/>
                </a:cubicBezTo>
                <a:close/>
                <a:moveTo>
                  <a:pt x="16363" y="4725"/>
                </a:moveTo>
                <a:cubicBezTo>
                  <a:pt x="16726" y="5087"/>
                  <a:pt x="16881" y="5398"/>
                  <a:pt x="16881" y="5761"/>
                </a:cubicBezTo>
                <a:cubicBezTo>
                  <a:pt x="16881" y="6279"/>
                  <a:pt x="16726" y="6641"/>
                  <a:pt x="16363" y="6797"/>
                </a:cubicBezTo>
                <a:cubicBezTo>
                  <a:pt x="16208" y="7159"/>
                  <a:pt x="15690" y="7315"/>
                  <a:pt x="15327" y="7315"/>
                </a:cubicBezTo>
                <a:cubicBezTo>
                  <a:pt x="14965" y="7315"/>
                  <a:pt x="14602" y="7159"/>
                  <a:pt x="14291" y="6797"/>
                </a:cubicBezTo>
                <a:cubicBezTo>
                  <a:pt x="13929" y="6641"/>
                  <a:pt x="13773" y="6279"/>
                  <a:pt x="13773" y="5761"/>
                </a:cubicBezTo>
                <a:cubicBezTo>
                  <a:pt x="13773" y="5398"/>
                  <a:pt x="13929" y="5087"/>
                  <a:pt x="14291" y="4725"/>
                </a:cubicBezTo>
                <a:cubicBezTo>
                  <a:pt x="14602" y="4518"/>
                  <a:pt x="14965" y="4362"/>
                  <a:pt x="15327" y="4362"/>
                </a:cubicBezTo>
                <a:cubicBezTo>
                  <a:pt x="15690" y="4362"/>
                  <a:pt x="16208" y="4518"/>
                  <a:pt x="16363" y="4725"/>
                </a:cubicBezTo>
                <a:close/>
                <a:moveTo>
                  <a:pt x="3414" y="14411"/>
                </a:moveTo>
                <a:cubicBezTo>
                  <a:pt x="2378" y="15447"/>
                  <a:pt x="2378" y="17519"/>
                  <a:pt x="2378" y="17830"/>
                </a:cubicBezTo>
                <a:cubicBezTo>
                  <a:pt x="2378" y="18348"/>
                  <a:pt x="2688" y="18866"/>
                  <a:pt x="3206" y="18866"/>
                </a:cubicBezTo>
                <a:cubicBezTo>
                  <a:pt x="3724" y="18866"/>
                  <a:pt x="5796" y="18710"/>
                  <a:pt x="6832" y="17674"/>
                </a:cubicBezTo>
                <a:cubicBezTo>
                  <a:pt x="7557" y="17001"/>
                  <a:pt x="7557" y="16483"/>
                  <a:pt x="7557" y="15965"/>
                </a:cubicBezTo>
                <a:cubicBezTo>
                  <a:pt x="7557" y="15447"/>
                  <a:pt x="7350" y="14722"/>
                  <a:pt x="6832" y="14204"/>
                </a:cubicBezTo>
                <a:cubicBezTo>
                  <a:pt x="5641" y="13168"/>
                  <a:pt x="4242" y="13531"/>
                  <a:pt x="3414" y="14411"/>
                </a:cubicBezTo>
                <a:close/>
                <a:moveTo>
                  <a:pt x="5485" y="16483"/>
                </a:moveTo>
                <a:cubicBezTo>
                  <a:pt x="5278" y="16639"/>
                  <a:pt x="4760" y="16794"/>
                  <a:pt x="4242" y="16794"/>
                </a:cubicBezTo>
                <a:cubicBezTo>
                  <a:pt x="4449" y="16276"/>
                  <a:pt x="4449" y="15758"/>
                  <a:pt x="4760" y="15603"/>
                </a:cubicBezTo>
                <a:cubicBezTo>
                  <a:pt x="4967" y="15447"/>
                  <a:pt x="4967" y="15447"/>
                  <a:pt x="5123" y="15447"/>
                </a:cubicBezTo>
                <a:cubicBezTo>
                  <a:pt x="5278" y="15447"/>
                  <a:pt x="5485" y="15447"/>
                  <a:pt x="5641" y="15603"/>
                </a:cubicBezTo>
                <a:cubicBezTo>
                  <a:pt x="5641" y="15758"/>
                  <a:pt x="5796" y="15758"/>
                  <a:pt x="5796" y="15965"/>
                </a:cubicBezTo>
                <a:cubicBezTo>
                  <a:pt x="5796" y="16121"/>
                  <a:pt x="5641" y="16276"/>
                  <a:pt x="5485" y="16483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274" rIns="22274" anchor="ctr"/>
          <a:lstStyle/>
          <a:p>
            <a:pPr algn="l" defTabSz="222731">
              <a:lnSpc>
                <a:spcPct val="93000"/>
              </a:lnSpc>
              <a:defRPr sz="1800">
                <a:solidFill>
                  <a:srgbClr val="000000"/>
                </a:solidFill>
              </a:defRPr>
            </a:pPr>
            <a:endParaRPr sz="877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46EDEB85-FE99-4CD7-BABB-11CC43E8AD76}"/>
              </a:ext>
            </a:extLst>
          </p:cNvPr>
          <p:cNvSpPr txBox="1"/>
          <p:nvPr/>
        </p:nvSpPr>
        <p:spPr>
          <a:xfrm>
            <a:off x="1014760" y="3584577"/>
            <a:ext cx="48875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pc="6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陈西的梦想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EB58E024-AB09-4537-84D6-75557F9C8804}"/>
              </a:ext>
            </a:extLst>
          </p:cNvPr>
          <p:cNvSpPr txBox="1"/>
          <p:nvPr/>
        </p:nvSpPr>
        <p:spPr>
          <a:xfrm>
            <a:off x="1256409" y="4389711"/>
            <a:ext cx="4404270" cy="1273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rgbClr val="8F8F8F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4A781EAE-0759-4C73-B43C-EF81E87A33CF}"/>
              </a:ext>
            </a:extLst>
          </p:cNvPr>
          <p:cNvSpPr txBox="1"/>
          <p:nvPr/>
        </p:nvSpPr>
        <p:spPr>
          <a:xfrm>
            <a:off x="8156330" y="2282924"/>
            <a:ext cx="3287731" cy="55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amet, consectetuer adipiscing elit. Maecenas </a:t>
            </a:r>
            <a:r>
              <a:rPr lang="en-US" altLang="zh-CN" sz="1200" dirty="0" err="1">
                <a:solidFill>
                  <a:srgbClr val="8F8F8F"/>
                </a:solidFill>
              </a:rPr>
              <a:t>porttitor</a:t>
            </a:r>
            <a:endParaRPr lang="zh-CN" altLang="en-US" sz="1200" dirty="0">
              <a:solidFill>
                <a:srgbClr val="8F8F8F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A1AD4D26-57CA-4229-A8A7-F1698E4FEBB1}"/>
              </a:ext>
            </a:extLst>
          </p:cNvPr>
          <p:cNvSpPr txBox="1"/>
          <p:nvPr/>
        </p:nvSpPr>
        <p:spPr>
          <a:xfrm>
            <a:off x="8156329" y="1934028"/>
            <a:ext cx="1391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微信搜索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EEFEB43F-452E-466C-A0CC-AC86FAADC1F4}"/>
              </a:ext>
            </a:extLst>
          </p:cNvPr>
          <p:cNvSpPr txBox="1"/>
          <p:nvPr/>
        </p:nvSpPr>
        <p:spPr>
          <a:xfrm>
            <a:off x="8156330" y="4534205"/>
            <a:ext cx="3287731" cy="55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amet, consectetuer adipiscing elit. Maecenas </a:t>
            </a:r>
            <a:r>
              <a:rPr lang="en-US" altLang="zh-CN" sz="1200" dirty="0" err="1">
                <a:solidFill>
                  <a:srgbClr val="8F8F8F"/>
                </a:solidFill>
              </a:rPr>
              <a:t>porttitor</a:t>
            </a:r>
            <a:endParaRPr lang="zh-CN" altLang="en-US" sz="1200" dirty="0">
              <a:solidFill>
                <a:srgbClr val="8F8F8F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7979FB07-3CFF-42A5-8DC9-1BC66B204B30}"/>
              </a:ext>
            </a:extLst>
          </p:cNvPr>
          <p:cNvSpPr txBox="1"/>
          <p:nvPr/>
        </p:nvSpPr>
        <p:spPr>
          <a:xfrm>
            <a:off x="8156329" y="4185309"/>
            <a:ext cx="1829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陈西设计之家</a:t>
            </a:r>
          </a:p>
        </p:txBody>
      </p:sp>
      <p:sp>
        <p:nvSpPr>
          <p:cNvPr id="16" name="图文框 15">
            <a:extLst>
              <a:ext uri="{FF2B5EF4-FFF2-40B4-BE49-F238E27FC236}">
                <a16:creationId xmlns:a16="http://schemas.microsoft.com/office/drawing/2014/main" xmlns="" id="{901A6D32-D6A7-4D17-9C48-452DE152867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31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4815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湖边的景色&#10;&#10;中度可信度描述已自动生成">
            <a:extLst>
              <a:ext uri="{FF2B5EF4-FFF2-40B4-BE49-F238E27FC236}">
                <a16:creationId xmlns:a16="http://schemas.microsoft.com/office/drawing/2014/main" xmlns="" id="{17983044-3F47-4185-8AB4-1FCCFFB5C7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87" t="18325" r="47896" b="44740"/>
          <a:stretch>
            <a:fillRect/>
          </a:stretch>
        </p:blipFill>
        <p:spPr>
          <a:xfrm>
            <a:off x="3146589" y="1202328"/>
            <a:ext cx="2532986" cy="2532986"/>
          </a:xfrm>
          <a:custGeom>
            <a:avLst/>
            <a:gdLst>
              <a:gd name="connsiteX0" fmla="*/ 1266493 w 2532986"/>
              <a:gd name="connsiteY0" fmla="*/ 0 h 2532986"/>
              <a:gd name="connsiteX1" fmla="*/ 1778821 w 2532986"/>
              <a:gd name="connsiteY1" fmla="*/ 212213 h 2532986"/>
              <a:gd name="connsiteX2" fmla="*/ 2320773 w 2532986"/>
              <a:gd name="connsiteY2" fmla="*/ 754165 h 2532986"/>
              <a:gd name="connsiteX3" fmla="*/ 2320773 w 2532986"/>
              <a:gd name="connsiteY3" fmla="*/ 1778821 h 2532986"/>
              <a:gd name="connsiteX4" fmla="*/ 1778821 w 2532986"/>
              <a:gd name="connsiteY4" fmla="*/ 2320773 h 2532986"/>
              <a:gd name="connsiteX5" fmla="*/ 754165 w 2532986"/>
              <a:gd name="connsiteY5" fmla="*/ 2320773 h 2532986"/>
              <a:gd name="connsiteX6" fmla="*/ 212213 w 2532986"/>
              <a:gd name="connsiteY6" fmla="*/ 1778821 h 2532986"/>
              <a:gd name="connsiteX7" fmla="*/ 212213 w 2532986"/>
              <a:gd name="connsiteY7" fmla="*/ 754165 h 2532986"/>
              <a:gd name="connsiteX8" fmla="*/ 754165 w 2532986"/>
              <a:gd name="connsiteY8" fmla="*/ 212213 h 2532986"/>
              <a:gd name="connsiteX9" fmla="*/ 1266493 w 2532986"/>
              <a:gd name="connsiteY9" fmla="*/ 0 h 2532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32986" h="2532986">
                <a:moveTo>
                  <a:pt x="1266493" y="0"/>
                </a:moveTo>
                <a:cubicBezTo>
                  <a:pt x="1451920" y="0"/>
                  <a:pt x="1637346" y="70738"/>
                  <a:pt x="1778821" y="212213"/>
                </a:cubicBezTo>
                <a:lnTo>
                  <a:pt x="2320773" y="754165"/>
                </a:lnTo>
                <a:cubicBezTo>
                  <a:pt x="2603724" y="1037116"/>
                  <a:pt x="2603724" y="1495870"/>
                  <a:pt x="2320773" y="1778821"/>
                </a:cubicBezTo>
                <a:lnTo>
                  <a:pt x="1778821" y="2320773"/>
                </a:lnTo>
                <a:cubicBezTo>
                  <a:pt x="1495870" y="2603724"/>
                  <a:pt x="1037116" y="2603724"/>
                  <a:pt x="754165" y="2320773"/>
                </a:cubicBezTo>
                <a:lnTo>
                  <a:pt x="212213" y="1778821"/>
                </a:lnTo>
                <a:cubicBezTo>
                  <a:pt x="-70737" y="1495870"/>
                  <a:pt x="-70737" y="1037116"/>
                  <a:pt x="212213" y="754165"/>
                </a:cubicBezTo>
                <a:lnTo>
                  <a:pt x="754165" y="212213"/>
                </a:lnTo>
                <a:cubicBezTo>
                  <a:pt x="895641" y="70738"/>
                  <a:pt x="1081067" y="0"/>
                  <a:pt x="1266493" y="0"/>
                </a:cubicBezTo>
                <a:close/>
              </a:path>
            </a:pathLst>
          </a:custGeom>
        </p:spPr>
      </p:pic>
      <p:pic>
        <p:nvPicPr>
          <p:cNvPr id="36" name="图片 35" descr="湖边的景色&#10;&#10;中度可信度描述已自动生成">
            <a:extLst>
              <a:ext uri="{FF2B5EF4-FFF2-40B4-BE49-F238E27FC236}">
                <a16:creationId xmlns:a16="http://schemas.microsoft.com/office/drawing/2014/main" xmlns="" id="{3A92A048-39BD-4B25-B628-2261B78B8C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5307" r="25383" b="37759"/>
          <a:stretch>
            <a:fillRect/>
          </a:stretch>
        </p:blipFill>
        <p:spPr>
          <a:xfrm>
            <a:off x="6024070" y="1202328"/>
            <a:ext cx="2532986" cy="2532986"/>
          </a:xfrm>
          <a:custGeom>
            <a:avLst/>
            <a:gdLst>
              <a:gd name="connsiteX0" fmla="*/ 1266493 w 2532986"/>
              <a:gd name="connsiteY0" fmla="*/ 0 h 2532986"/>
              <a:gd name="connsiteX1" fmla="*/ 1778821 w 2532986"/>
              <a:gd name="connsiteY1" fmla="*/ 212213 h 2532986"/>
              <a:gd name="connsiteX2" fmla="*/ 2320773 w 2532986"/>
              <a:gd name="connsiteY2" fmla="*/ 754165 h 2532986"/>
              <a:gd name="connsiteX3" fmla="*/ 2320773 w 2532986"/>
              <a:gd name="connsiteY3" fmla="*/ 1778821 h 2532986"/>
              <a:gd name="connsiteX4" fmla="*/ 1778821 w 2532986"/>
              <a:gd name="connsiteY4" fmla="*/ 2320773 h 2532986"/>
              <a:gd name="connsiteX5" fmla="*/ 754165 w 2532986"/>
              <a:gd name="connsiteY5" fmla="*/ 2320773 h 2532986"/>
              <a:gd name="connsiteX6" fmla="*/ 212213 w 2532986"/>
              <a:gd name="connsiteY6" fmla="*/ 1778821 h 2532986"/>
              <a:gd name="connsiteX7" fmla="*/ 212213 w 2532986"/>
              <a:gd name="connsiteY7" fmla="*/ 754165 h 2532986"/>
              <a:gd name="connsiteX8" fmla="*/ 754165 w 2532986"/>
              <a:gd name="connsiteY8" fmla="*/ 212213 h 2532986"/>
              <a:gd name="connsiteX9" fmla="*/ 1266493 w 2532986"/>
              <a:gd name="connsiteY9" fmla="*/ 0 h 2532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32986" h="2532986">
                <a:moveTo>
                  <a:pt x="1266493" y="0"/>
                </a:moveTo>
                <a:cubicBezTo>
                  <a:pt x="1451920" y="0"/>
                  <a:pt x="1637346" y="70738"/>
                  <a:pt x="1778821" y="212213"/>
                </a:cubicBezTo>
                <a:lnTo>
                  <a:pt x="2320773" y="754165"/>
                </a:lnTo>
                <a:cubicBezTo>
                  <a:pt x="2603724" y="1037116"/>
                  <a:pt x="2603724" y="1495870"/>
                  <a:pt x="2320773" y="1778821"/>
                </a:cubicBezTo>
                <a:lnTo>
                  <a:pt x="1778821" y="2320773"/>
                </a:lnTo>
                <a:cubicBezTo>
                  <a:pt x="1495870" y="2603724"/>
                  <a:pt x="1037116" y="2603724"/>
                  <a:pt x="754165" y="2320773"/>
                </a:cubicBezTo>
                <a:lnTo>
                  <a:pt x="212213" y="1778821"/>
                </a:lnTo>
                <a:cubicBezTo>
                  <a:pt x="-70737" y="1495870"/>
                  <a:pt x="-70737" y="1037116"/>
                  <a:pt x="212213" y="754165"/>
                </a:cubicBezTo>
                <a:lnTo>
                  <a:pt x="754165" y="212213"/>
                </a:lnTo>
                <a:cubicBezTo>
                  <a:pt x="895641" y="70738"/>
                  <a:pt x="1081067" y="0"/>
                  <a:pt x="1266493" y="0"/>
                </a:cubicBezTo>
                <a:close/>
              </a:path>
            </a:pathLst>
          </a:custGeom>
        </p:spPr>
      </p:pic>
      <p:pic>
        <p:nvPicPr>
          <p:cNvPr id="38" name="图片 37" descr="湖边的景色&#10;&#10;中度可信度描述已自动生成">
            <a:extLst>
              <a:ext uri="{FF2B5EF4-FFF2-40B4-BE49-F238E27FC236}">
                <a16:creationId xmlns:a16="http://schemas.microsoft.com/office/drawing/2014/main" xmlns="" id="{FD349FC2-C2ED-43AC-B9AA-FABF2DF403C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67" t="33404" r="316" b="29662"/>
          <a:stretch/>
        </p:blipFill>
        <p:spPr>
          <a:xfrm>
            <a:off x="8901551" y="1202328"/>
            <a:ext cx="2532986" cy="2532986"/>
          </a:xfrm>
          <a:custGeom>
            <a:avLst/>
            <a:gdLst>
              <a:gd name="connsiteX0" fmla="*/ 1266493 w 2532986"/>
              <a:gd name="connsiteY0" fmla="*/ 0 h 2532986"/>
              <a:gd name="connsiteX1" fmla="*/ 1778821 w 2532986"/>
              <a:gd name="connsiteY1" fmla="*/ 212213 h 2532986"/>
              <a:gd name="connsiteX2" fmla="*/ 2320773 w 2532986"/>
              <a:gd name="connsiteY2" fmla="*/ 754165 h 2532986"/>
              <a:gd name="connsiteX3" fmla="*/ 2320773 w 2532986"/>
              <a:gd name="connsiteY3" fmla="*/ 1778821 h 2532986"/>
              <a:gd name="connsiteX4" fmla="*/ 1778821 w 2532986"/>
              <a:gd name="connsiteY4" fmla="*/ 2320773 h 2532986"/>
              <a:gd name="connsiteX5" fmla="*/ 754165 w 2532986"/>
              <a:gd name="connsiteY5" fmla="*/ 2320773 h 2532986"/>
              <a:gd name="connsiteX6" fmla="*/ 212213 w 2532986"/>
              <a:gd name="connsiteY6" fmla="*/ 1778821 h 2532986"/>
              <a:gd name="connsiteX7" fmla="*/ 212213 w 2532986"/>
              <a:gd name="connsiteY7" fmla="*/ 754165 h 2532986"/>
              <a:gd name="connsiteX8" fmla="*/ 754165 w 2532986"/>
              <a:gd name="connsiteY8" fmla="*/ 212213 h 2532986"/>
              <a:gd name="connsiteX9" fmla="*/ 1266493 w 2532986"/>
              <a:gd name="connsiteY9" fmla="*/ 0 h 2532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32986" h="2532986">
                <a:moveTo>
                  <a:pt x="1266493" y="0"/>
                </a:moveTo>
                <a:cubicBezTo>
                  <a:pt x="1451920" y="0"/>
                  <a:pt x="1637346" y="70738"/>
                  <a:pt x="1778821" y="212213"/>
                </a:cubicBezTo>
                <a:lnTo>
                  <a:pt x="2320773" y="754165"/>
                </a:lnTo>
                <a:cubicBezTo>
                  <a:pt x="2603724" y="1037116"/>
                  <a:pt x="2603724" y="1495870"/>
                  <a:pt x="2320773" y="1778821"/>
                </a:cubicBezTo>
                <a:lnTo>
                  <a:pt x="1778821" y="2320773"/>
                </a:lnTo>
                <a:cubicBezTo>
                  <a:pt x="1495870" y="2603724"/>
                  <a:pt x="1037116" y="2603724"/>
                  <a:pt x="754165" y="2320773"/>
                </a:cubicBezTo>
                <a:lnTo>
                  <a:pt x="212213" y="1778821"/>
                </a:lnTo>
                <a:cubicBezTo>
                  <a:pt x="-70737" y="1495870"/>
                  <a:pt x="-70737" y="1037116"/>
                  <a:pt x="212213" y="754165"/>
                </a:cubicBezTo>
                <a:lnTo>
                  <a:pt x="754165" y="212213"/>
                </a:lnTo>
                <a:cubicBezTo>
                  <a:pt x="895641" y="70738"/>
                  <a:pt x="1081067" y="0"/>
                  <a:pt x="1266493" y="0"/>
                </a:cubicBezTo>
                <a:close/>
              </a:path>
            </a:pathLst>
          </a:custGeom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4D116567-6F45-4EF1-8E91-599480F07D0C}"/>
              </a:ext>
            </a:extLst>
          </p:cNvPr>
          <p:cNvSpPr txBox="1"/>
          <p:nvPr/>
        </p:nvSpPr>
        <p:spPr>
          <a:xfrm>
            <a:off x="3157475" y="4906064"/>
            <a:ext cx="2532986" cy="1033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amet, consectetuer adipiscing elit. Maecenas porttitor congue massa. Fusce posuere, magna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D28B66F1-5575-4811-B4DA-9C2A567C068B}"/>
              </a:ext>
            </a:extLst>
          </p:cNvPr>
          <p:cNvSpPr txBox="1"/>
          <p:nvPr/>
        </p:nvSpPr>
        <p:spPr>
          <a:xfrm>
            <a:off x="3435064" y="4047634"/>
            <a:ext cx="1977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3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陈西好帅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9007710F-4976-4FE3-8290-ADDCE3E13177}"/>
              </a:ext>
            </a:extLst>
          </p:cNvPr>
          <p:cNvSpPr txBox="1"/>
          <p:nvPr/>
        </p:nvSpPr>
        <p:spPr>
          <a:xfrm>
            <a:off x="3435064" y="4518254"/>
            <a:ext cx="19778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rgbClr val="8F8F8F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Chen Xi Hao </a:t>
            </a:r>
            <a:r>
              <a:rPr lang="en-US" altLang="zh-CN" sz="1050" dirty="0" err="1">
                <a:solidFill>
                  <a:srgbClr val="8F8F8F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Shaui</a:t>
            </a:r>
            <a:endParaRPr lang="zh-CN" altLang="en-US" sz="1050" dirty="0">
              <a:solidFill>
                <a:srgbClr val="8F8F8F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A4AB80A7-297E-4428-8034-E2055F612FA2}"/>
              </a:ext>
            </a:extLst>
          </p:cNvPr>
          <p:cNvSpPr txBox="1"/>
          <p:nvPr/>
        </p:nvSpPr>
        <p:spPr>
          <a:xfrm>
            <a:off x="6019903" y="4906064"/>
            <a:ext cx="2532986" cy="1033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amet, consectetuer adipiscing elit. Maecenas porttitor congue massa. Fusce posuere, magna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BBDA2BC4-B9B5-4A59-B732-E73036F9BB94}"/>
              </a:ext>
            </a:extLst>
          </p:cNvPr>
          <p:cNvSpPr txBox="1"/>
          <p:nvPr/>
        </p:nvSpPr>
        <p:spPr>
          <a:xfrm>
            <a:off x="6297492" y="4047634"/>
            <a:ext cx="1977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3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微信搜索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E74487CC-5046-4CB0-A817-802282B97EBE}"/>
              </a:ext>
            </a:extLst>
          </p:cNvPr>
          <p:cNvSpPr txBox="1"/>
          <p:nvPr/>
        </p:nvSpPr>
        <p:spPr>
          <a:xfrm>
            <a:off x="6297492" y="4518254"/>
            <a:ext cx="19778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rgbClr val="8F8F8F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Chen Xi Hao </a:t>
            </a:r>
            <a:r>
              <a:rPr lang="en-US" altLang="zh-CN" sz="1050" dirty="0" err="1">
                <a:solidFill>
                  <a:srgbClr val="8F8F8F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Shaui</a:t>
            </a:r>
            <a:endParaRPr lang="zh-CN" altLang="en-US" sz="1050" dirty="0">
              <a:solidFill>
                <a:srgbClr val="8F8F8F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2B50D71E-FDF4-4708-B4C4-BAA44C89CC79}"/>
              </a:ext>
            </a:extLst>
          </p:cNvPr>
          <p:cNvSpPr txBox="1"/>
          <p:nvPr/>
        </p:nvSpPr>
        <p:spPr>
          <a:xfrm>
            <a:off x="8899746" y="4906064"/>
            <a:ext cx="2532986" cy="1033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amet, consectetuer adipiscing elit. Maecenas porttitor congue massa. Fusce posuere, magna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1E5700F9-369F-4790-AB6D-3A9344A1DDD4}"/>
              </a:ext>
            </a:extLst>
          </p:cNvPr>
          <p:cNvSpPr txBox="1"/>
          <p:nvPr/>
        </p:nvSpPr>
        <p:spPr>
          <a:xfrm>
            <a:off x="8859840" y="4047634"/>
            <a:ext cx="26127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3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陈西设计之家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4BC4702A-89A9-414F-AE9F-844C7C8ED0B1}"/>
              </a:ext>
            </a:extLst>
          </p:cNvPr>
          <p:cNvSpPr txBox="1"/>
          <p:nvPr/>
        </p:nvSpPr>
        <p:spPr>
          <a:xfrm>
            <a:off x="9177335" y="4518254"/>
            <a:ext cx="19778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rgbClr val="8F8F8F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Chen Xi Hao </a:t>
            </a:r>
            <a:r>
              <a:rPr lang="en-US" altLang="zh-CN" sz="1050" dirty="0" err="1">
                <a:solidFill>
                  <a:srgbClr val="8F8F8F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Shaui</a:t>
            </a:r>
            <a:endParaRPr lang="zh-CN" altLang="en-US" sz="1050" dirty="0">
              <a:solidFill>
                <a:srgbClr val="8F8F8F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0D547E95-CAD7-469B-9269-53FC727EE1F6}"/>
              </a:ext>
            </a:extLst>
          </p:cNvPr>
          <p:cNvSpPr txBox="1"/>
          <p:nvPr/>
        </p:nvSpPr>
        <p:spPr>
          <a:xfrm>
            <a:off x="719362" y="694394"/>
            <a:ext cx="1292662" cy="54692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7200" dirty="0">
                <a:solidFill>
                  <a:srgbClr val="8F8F8F">
                    <a:alpha val="10000"/>
                  </a:srgb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CHENXI</a:t>
            </a:r>
            <a:endParaRPr lang="zh-CN" altLang="en-US" sz="7200" dirty="0">
              <a:solidFill>
                <a:srgbClr val="8F8F8F">
                  <a:alpha val="10000"/>
                </a:srgb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15" name="图文框 14">
            <a:extLst>
              <a:ext uri="{FF2B5EF4-FFF2-40B4-BE49-F238E27FC236}">
                <a16:creationId xmlns:a16="http://schemas.microsoft.com/office/drawing/2014/main" xmlns="" id="{7A420163-35F5-4453-BA1D-B9E88E0F251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31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47476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A76CC021-CB01-4B4A-847E-4D6957CB53B7}"/>
              </a:ext>
            </a:extLst>
          </p:cNvPr>
          <p:cNvSpPr txBox="1"/>
          <p:nvPr/>
        </p:nvSpPr>
        <p:spPr>
          <a:xfrm>
            <a:off x="3795486" y="214413"/>
            <a:ext cx="46010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solidFill>
                  <a:srgbClr val="8F8F8F">
                    <a:alpha val="10000"/>
                  </a:srgb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SHAUI</a:t>
            </a:r>
            <a:endParaRPr lang="zh-CN" altLang="en-US" sz="8800" dirty="0">
              <a:solidFill>
                <a:srgbClr val="8F8F8F">
                  <a:alpha val="10000"/>
                </a:srgb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19" name="Rounded Rectangle 9">
            <a:extLst>
              <a:ext uri="{FF2B5EF4-FFF2-40B4-BE49-F238E27FC236}">
                <a16:creationId xmlns:a16="http://schemas.microsoft.com/office/drawing/2014/main" xmlns="" id="{5966E531-6617-4F60-9F95-36862B6B125F}"/>
              </a:ext>
            </a:extLst>
          </p:cNvPr>
          <p:cNvSpPr/>
          <p:nvPr/>
        </p:nvSpPr>
        <p:spPr>
          <a:xfrm>
            <a:off x="1115510" y="1948507"/>
            <a:ext cx="10008430" cy="1246021"/>
          </a:xfrm>
          <a:prstGeom prst="roundRect">
            <a:avLst>
              <a:gd name="adj" fmla="val 2444"/>
            </a:avLst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3">
            <a:extLst>
              <a:ext uri="{FF2B5EF4-FFF2-40B4-BE49-F238E27FC236}">
                <a16:creationId xmlns:a16="http://schemas.microsoft.com/office/drawing/2014/main" xmlns="" id="{AA016B90-2A2E-470B-8692-0ECBDBCF93F8}"/>
              </a:ext>
            </a:extLst>
          </p:cNvPr>
          <p:cNvSpPr/>
          <p:nvPr/>
        </p:nvSpPr>
        <p:spPr>
          <a:xfrm>
            <a:off x="1454644" y="229764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8F8F8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linea-arrows-10" charset="0"/>
              </a:rPr>
              <a:t></a:t>
            </a:r>
            <a:endParaRPr lang="en-US" sz="3200" dirty="0">
              <a:solidFill>
                <a:srgbClr val="8F8F8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F UI Display Thin" charset="0"/>
            </a:endParaRPr>
          </a:p>
        </p:txBody>
      </p:sp>
      <p:sp>
        <p:nvSpPr>
          <p:cNvPr id="33" name="Rounded Rectangle 26">
            <a:extLst>
              <a:ext uri="{FF2B5EF4-FFF2-40B4-BE49-F238E27FC236}">
                <a16:creationId xmlns:a16="http://schemas.microsoft.com/office/drawing/2014/main" xmlns="" id="{A309D341-85C1-4C5D-B836-CDB619FF78A8}"/>
              </a:ext>
            </a:extLst>
          </p:cNvPr>
          <p:cNvSpPr/>
          <p:nvPr/>
        </p:nvSpPr>
        <p:spPr>
          <a:xfrm>
            <a:off x="1115510" y="3337664"/>
            <a:ext cx="10008430" cy="1259916"/>
          </a:xfrm>
          <a:prstGeom prst="roundRect">
            <a:avLst>
              <a:gd name="adj" fmla="val 2431"/>
            </a:avLst>
          </a:prstGeom>
          <a:solidFill>
            <a:srgbClr val="292B30"/>
          </a:solidFill>
          <a:ln>
            <a:noFill/>
          </a:ln>
          <a:effectLst>
            <a:outerShdw blurRad="381000" dist="1016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29">
            <a:extLst>
              <a:ext uri="{FF2B5EF4-FFF2-40B4-BE49-F238E27FC236}">
                <a16:creationId xmlns:a16="http://schemas.microsoft.com/office/drawing/2014/main" xmlns="" id="{EFB9670C-4334-4A27-BE57-6207FE451128}"/>
              </a:ext>
            </a:extLst>
          </p:cNvPr>
          <p:cNvSpPr/>
          <p:nvPr/>
        </p:nvSpPr>
        <p:spPr>
          <a:xfrm>
            <a:off x="1454644" y="367656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linea-arrows-10" charset="0"/>
              </a:rPr>
              <a:t></a:t>
            </a:r>
            <a:endParaRPr lang="en-US" sz="3200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F UI Display Thin" charset="0"/>
            </a:endParaRPr>
          </a:p>
        </p:txBody>
      </p:sp>
      <p:sp>
        <p:nvSpPr>
          <p:cNvPr id="38" name="Rounded Rectangle 30">
            <a:extLst>
              <a:ext uri="{FF2B5EF4-FFF2-40B4-BE49-F238E27FC236}">
                <a16:creationId xmlns:a16="http://schemas.microsoft.com/office/drawing/2014/main" xmlns="" id="{58C4ABC8-E238-4D8A-9FFB-FA60AB6CF47E}"/>
              </a:ext>
            </a:extLst>
          </p:cNvPr>
          <p:cNvSpPr/>
          <p:nvPr/>
        </p:nvSpPr>
        <p:spPr>
          <a:xfrm>
            <a:off x="1115510" y="4740716"/>
            <a:ext cx="10008430" cy="1246021"/>
          </a:xfrm>
          <a:prstGeom prst="roundRect">
            <a:avLst>
              <a:gd name="adj" fmla="val 2444"/>
            </a:avLst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33">
            <a:extLst>
              <a:ext uri="{FF2B5EF4-FFF2-40B4-BE49-F238E27FC236}">
                <a16:creationId xmlns:a16="http://schemas.microsoft.com/office/drawing/2014/main" xmlns="" id="{3131C916-FB27-4D65-8A08-CD7792CC46FC}"/>
              </a:ext>
            </a:extLst>
          </p:cNvPr>
          <p:cNvSpPr/>
          <p:nvPr/>
        </p:nvSpPr>
        <p:spPr>
          <a:xfrm>
            <a:off x="1454644" y="508985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8F8F8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linea-arrows-10" charset="0"/>
              </a:rPr>
              <a:t></a:t>
            </a:r>
            <a:endParaRPr lang="en-US" sz="3200" dirty="0">
              <a:solidFill>
                <a:srgbClr val="8F8F8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F UI Display Thin" charset="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60EF017F-14ED-4ADA-BBDF-D12471587C1B}"/>
              </a:ext>
            </a:extLst>
          </p:cNvPr>
          <p:cNvSpPr txBox="1"/>
          <p:nvPr/>
        </p:nvSpPr>
        <p:spPr>
          <a:xfrm>
            <a:off x="3562567" y="550532"/>
            <a:ext cx="4887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6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陈西的梦想之路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200787FA-1B53-4986-88A1-2D3ECF68F124}"/>
              </a:ext>
            </a:extLst>
          </p:cNvPr>
          <p:cNvSpPr txBox="1"/>
          <p:nvPr/>
        </p:nvSpPr>
        <p:spPr>
          <a:xfrm>
            <a:off x="3069771" y="990824"/>
            <a:ext cx="6052458" cy="313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amet, consectetuer adipiscing elit. Maecenas </a:t>
            </a:r>
            <a:r>
              <a:rPr lang="en-US" altLang="zh-CN" sz="1200" dirty="0" err="1">
                <a:solidFill>
                  <a:srgbClr val="8F8F8F"/>
                </a:solidFill>
              </a:rPr>
              <a:t>porttitor</a:t>
            </a:r>
            <a:endParaRPr lang="zh-CN" altLang="en-US" sz="1200" dirty="0">
              <a:solidFill>
                <a:srgbClr val="8F8F8F"/>
              </a:solidFill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52E423D5-459A-4669-90D4-B6B5097EEC14}"/>
              </a:ext>
            </a:extLst>
          </p:cNvPr>
          <p:cNvSpPr txBox="1"/>
          <p:nvPr/>
        </p:nvSpPr>
        <p:spPr>
          <a:xfrm>
            <a:off x="2049678" y="2476411"/>
            <a:ext cx="8923121" cy="55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rgbClr val="8F8F8F"/>
                </a:solidFill>
              </a:rPr>
              <a:t>urna</a:t>
            </a:r>
            <a:r>
              <a:rPr lang="en-US" altLang="zh-CN" sz="1200" dirty="0">
                <a:solidFill>
                  <a:srgbClr val="8F8F8F"/>
                </a:solidFill>
              </a:rPr>
              <a:t>.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DB908407-38A7-471B-AC92-A59FBB0EC95A}"/>
              </a:ext>
            </a:extLst>
          </p:cNvPr>
          <p:cNvSpPr txBox="1"/>
          <p:nvPr/>
        </p:nvSpPr>
        <p:spPr>
          <a:xfrm>
            <a:off x="2049679" y="2136234"/>
            <a:ext cx="1391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微信搜索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60E911A3-ADF2-4B23-B136-C05536920EB4}"/>
              </a:ext>
            </a:extLst>
          </p:cNvPr>
          <p:cNvSpPr txBox="1"/>
          <p:nvPr/>
        </p:nvSpPr>
        <p:spPr>
          <a:xfrm>
            <a:off x="2049678" y="3898451"/>
            <a:ext cx="8923121" cy="55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chemeClr val="bg1"/>
                </a:solidFill>
              </a:rPr>
              <a:t>urna</a:t>
            </a:r>
            <a:r>
              <a:rPr lang="en-US" altLang="zh-CN" sz="1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2F4B4763-4886-489E-809E-4955DE24AC58}"/>
              </a:ext>
            </a:extLst>
          </p:cNvPr>
          <p:cNvSpPr txBox="1"/>
          <p:nvPr/>
        </p:nvSpPr>
        <p:spPr>
          <a:xfrm>
            <a:off x="2049679" y="3558274"/>
            <a:ext cx="2435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陈西设计之家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BD0D4CF6-D420-4B9D-819E-8301282B0D0A}"/>
              </a:ext>
            </a:extLst>
          </p:cNvPr>
          <p:cNvSpPr txBox="1"/>
          <p:nvPr/>
        </p:nvSpPr>
        <p:spPr>
          <a:xfrm>
            <a:off x="2049678" y="5279920"/>
            <a:ext cx="8923121" cy="55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rgbClr val="8F8F8F"/>
                </a:solidFill>
              </a:rPr>
              <a:t>urna</a:t>
            </a:r>
            <a:r>
              <a:rPr lang="en-US" altLang="zh-CN" sz="1200" dirty="0">
                <a:solidFill>
                  <a:srgbClr val="8F8F8F"/>
                </a:solidFill>
              </a:rPr>
              <a:t>.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6075916F-69EA-40F1-93AC-1FB16C20E883}"/>
              </a:ext>
            </a:extLst>
          </p:cNvPr>
          <p:cNvSpPr txBox="1"/>
          <p:nvPr/>
        </p:nvSpPr>
        <p:spPr>
          <a:xfrm>
            <a:off x="2049679" y="4939743"/>
            <a:ext cx="1391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陈西好帅</a:t>
            </a:r>
          </a:p>
        </p:txBody>
      </p:sp>
      <p:sp>
        <p:nvSpPr>
          <p:cNvPr id="17" name="图文框 16">
            <a:extLst>
              <a:ext uri="{FF2B5EF4-FFF2-40B4-BE49-F238E27FC236}">
                <a16:creationId xmlns:a16="http://schemas.microsoft.com/office/drawing/2014/main" xmlns="" id="{749D0BA0-2E47-43E6-B588-FBBFD211B1A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31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5708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 descr="湖边的景色&#10;&#10;中度可信度描述已自动生成">
            <a:extLst>
              <a:ext uri="{FF2B5EF4-FFF2-40B4-BE49-F238E27FC236}">
                <a16:creationId xmlns:a16="http://schemas.microsoft.com/office/drawing/2014/main" xmlns="" id="{B37C7077-11EC-49B4-9AA3-5BF006818B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17" r="41744"/>
          <a:stretch/>
        </p:blipFill>
        <p:spPr>
          <a:xfrm>
            <a:off x="9111344" y="0"/>
            <a:ext cx="3080656" cy="6858000"/>
          </a:xfrm>
          <a:custGeom>
            <a:avLst/>
            <a:gdLst>
              <a:gd name="connsiteX0" fmla="*/ 0 w 3080656"/>
              <a:gd name="connsiteY0" fmla="*/ 0 h 6858000"/>
              <a:gd name="connsiteX1" fmla="*/ 3080656 w 3080656"/>
              <a:gd name="connsiteY1" fmla="*/ 0 h 6858000"/>
              <a:gd name="connsiteX2" fmla="*/ 3080656 w 3080656"/>
              <a:gd name="connsiteY2" fmla="*/ 6858000 h 6858000"/>
              <a:gd name="connsiteX3" fmla="*/ 0 w 308065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80656" h="6858000">
                <a:moveTo>
                  <a:pt x="0" y="0"/>
                </a:moveTo>
                <a:lnTo>
                  <a:pt x="3080656" y="0"/>
                </a:lnTo>
                <a:lnTo>
                  <a:pt x="308065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9B28501-15B8-42B5-821F-11BDC83C790E}"/>
              </a:ext>
            </a:extLst>
          </p:cNvPr>
          <p:cNvSpPr/>
          <p:nvPr/>
        </p:nvSpPr>
        <p:spPr>
          <a:xfrm>
            <a:off x="7174881" y="0"/>
            <a:ext cx="1981200" cy="6858000"/>
          </a:xfrm>
          <a:prstGeom prst="rect">
            <a:avLst/>
          </a:prstGeom>
          <a:solidFill>
            <a:srgbClr val="292B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Shape 836">
            <a:extLst>
              <a:ext uri="{FF2B5EF4-FFF2-40B4-BE49-F238E27FC236}">
                <a16:creationId xmlns:a16="http://schemas.microsoft.com/office/drawing/2014/main" xmlns="" id="{7F74E5DB-9A06-4495-961B-F55AAEDA7314}"/>
              </a:ext>
            </a:extLst>
          </p:cNvPr>
          <p:cNvSpPr/>
          <p:nvPr/>
        </p:nvSpPr>
        <p:spPr>
          <a:xfrm>
            <a:off x="7978537" y="2001910"/>
            <a:ext cx="373889" cy="3174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13" y="0"/>
                </a:moveTo>
                <a:cubicBezTo>
                  <a:pt x="1787" y="0"/>
                  <a:pt x="1787" y="0"/>
                  <a:pt x="1787" y="0"/>
                </a:cubicBezTo>
                <a:cubicBezTo>
                  <a:pt x="893" y="0"/>
                  <a:pt x="0" y="1058"/>
                  <a:pt x="0" y="2116"/>
                </a:cubicBezTo>
                <a:cubicBezTo>
                  <a:pt x="0" y="14379"/>
                  <a:pt x="0" y="14379"/>
                  <a:pt x="0" y="14379"/>
                </a:cubicBezTo>
                <a:cubicBezTo>
                  <a:pt x="0" y="15624"/>
                  <a:pt x="893" y="16620"/>
                  <a:pt x="1787" y="16620"/>
                </a:cubicBezTo>
                <a:cubicBezTo>
                  <a:pt x="7726" y="16620"/>
                  <a:pt x="7726" y="16620"/>
                  <a:pt x="7726" y="16620"/>
                </a:cubicBezTo>
                <a:cubicBezTo>
                  <a:pt x="7726" y="17678"/>
                  <a:pt x="7726" y="17678"/>
                  <a:pt x="7726" y="17678"/>
                </a:cubicBezTo>
                <a:cubicBezTo>
                  <a:pt x="5991" y="19546"/>
                  <a:pt x="5991" y="19546"/>
                  <a:pt x="5991" y="19546"/>
                </a:cubicBezTo>
                <a:cubicBezTo>
                  <a:pt x="5623" y="19733"/>
                  <a:pt x="5623" y="20355"/>
                  <a:pt x="5623" y="20791"/>
                </a:cubicBezTo>
                <a:cubicBezTo>
                  <a:pt x="5781" y="21227"/>
                  <a:pt x="6149" y="21600"/>
                  <a:pt x="6517" y="21600"/>
                </a:cubicBezTo>
                <a:cubicBezTo>
                  <a:pt x="15083" y="21600"/>
                  <a:pt x="15083" y="21600"/>
                  <a:pt x="15083" y="21600"/>
                </a:cubicBezTo>
                <a:cubicBezTo>
                  <a:pt x="15451" y="21600"/>
                  <a:pt x="15766" y="21227"/>
                  <a:pt x="15977" y="20791"/>
                </a:cubicBezTo>
                <a:cubicBezTo>
                  <a:pt x="15977" y="20355"/>
                  <a:pt x="15977" y="19733"/>
                  <a:pt x="15609" y="19546"/>
                </a:cubicBezTo>
                <a:cubicBezTo>
                  <a:pt x="13874" y="17678"/>
                  <a:pt x="13874" y="17678"/>
                  <a:pt x="13874" y="17678"/>
                </a:cubicBezTo>
                <a:cubicBezTo>
                  <a:pt x="13874" y="16620"/>
                  <a:pt x="13874" y="16620"/>
                  <a:pt x="13874" y="16620"/>
                </a:cubicBezTo>
                <a:cubicBezTo>
                  <a:pt x="19813" y="16620"/>
                  <a:pt x="19813" y="16620"/>
                  <a:pt x="19813" y="16620"/>
                </a:cubicBezTo>
                <a:cubicBezTo>
                  <a:pt x="20707" y="16620"/>
                  <a:pt x="21600" y="15624"/>
                  <a:pt x="21600" y="14379"/>
                </a:cubicBezTo>
                <a:cubicBezTo>
                  <a:pt x="21600" y="2116"/>
                  <a:pt x="21600" y="2116"/>
                  <a:pt x="21600" y="2116"/>
                </a:cubicBezTo>
                <a:cubicBezTo>
                  <a:pt x="21600" y="1058"/>
                  <a:pt x="20707" y="0"/>
                  <a:pt x="19813" y="0"/>
                </a:cubicBezTo>
                <a:close/>
                <a:moveTo>
                  <a:pt x="12455" y="19110"/>
                </a:moveTo>
                <a:cubicBezTo>
                  <a:pt x="13139" y="19733"/>
                  <a:pt x="13139" y="19733"/>
                  <a:pt x="13139" y="19733"/>
                </a:cubicBezTo>
                <a:cubicBezTo>
                  <a:pt x="8409" y="19733"/>
                  <a:pt x="8409" y="19733"/>
                  <a:pt x="8409" y="19733"/>
                </a:cubicBezTo>
                <a:cubicBezTo>
                  <a:pt x="9145" y="19110"/>
                  <a:pt x="9145" y="19110"/>
                  <a:pt x="9145" y="19110"/>
                </a:cubicBezTo>
                <a:cubicBezTo>
                  <a:pt x="9302" y="18923"/>
                  <a:pt x="9460" y="18488"/>
                  <a:pt x="9460" y="18301"/>
                </a:cubicBezTo>
                <a:cubicBezTo>
                  <a:pt x="9460" y="16620"/>
                  <a:pt x="9460" y="16620"/>
                  <a:pt x="9460" y="16620"/>
                </a:cubicBezTo>
                <a:cubicBezTo>
                  <a:pt x="12298" y="16620"/>
                  <a:pt x="12298" y="16620"/>
                  <a:pt x="12298" y="16620"/>
                </a:cubicBezTo>
                <a:cubicBezTo>
                  <a:pt x="12298" y="18301"/>
                  <a:pt x="12298" y="18301"/>
                  <a:pt x="12298" y="18301"/>
                </a:cubicBezTo>
                <a:cubicBezTo>
                  <a:pt x="12298" y="18488"/>
                  <a:pt x="12298" y="18923"/>
                  <a:pt x="12455" y="19110"/>
                </a:cubicBezTo>
                <a:close/>
                <a:moveTo>
                  <a:pt x="19655" y="14379"/>
                </a:moveTo>
                <a:cubicBezTo>
                  <a:pt x="1945" y="14379"/>
                  <a:pt x="1945" y="14379"/>
                  <a:pt x="1945" y="14379"/>
                </a:cubicBezTo>
                <a:cubicBezTo>
                  <a:pt x="1945" y="2303"/>
                  <a:pt x="1945" y="2303"/>
                  <a:pt x="1945" y="2303"/>
                </a:cubicBezTo>
                <a:cubicBezTo>
                  <a:pt x="19655" y="2303"/>
                  <a:pt x="19655" y="2303"/>
                  <a:pt x="19655" y="2303"/>
                </a:cubicBezTo>
                <a:lnTo>
                  <a:pt x="19655" y="14379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274" rIns="22274" anchor="ctr"/>
          <a:lstStyle/>
          <a:p>
            <a:pPr algn="l" defTabSz="222731">
              <a:lnSpc>
                <a:spcPct val="93000"/>
              </a:lnSpc>
              <a:defRPr sz="1800">
                <a:solidFill>
                  <a:srgbClr val="000000"/>
                </a:solidFill>
              </a:defRPr>
            </a:pPr>
            <a:endParaRPr sz="877"/>
          </a:p>
        </p:txBody>
      </p:sp>
      <p:sp>
        <p:nvSpPr>
          <p:cNvPr id="56" name="Shape 837">
            <a:extLst>
              <a:ext uri="{FF2B5EF4-FFF2-40B4-BE49-F238E27FC236}">
                <a16:creationId xmlns:a16="http://schemas.microsoft.com/office/drawing/2014/main" xmlns="" id="{CB887A83-38AD-4F6F-9DEA-46FC34985079}"/>
              </a:ext>
            </a:extLst>
          </p:cNvPr>
          <p:cNvSpPr/>
          <p:nvPr/>
        </p:nvSpPr>
        <p:spPr>
          <a:xfrm>
            <a:off x="7978537" y="4218489"/>
            <a:ext cx="373888" cy="3174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905" y="5602"/>
                </a:moveTo>
                <a:cubicBezTo>
                  <a:pt x="7902" y="5602"/>
                  <a:pt x="5479" y="8528"/>
                  <a:pt x="5479" y="12014"/>
                </a:cubicBezTo>
                <a:cubicBezTo>
                  <a:pt x="5479" y="15562"/>
                  <a:pt x="7902" y="18488"/>
                  <a:pt x="10905" y="18488"/>
                </a:cubicBezTo>
                <a:cubicBezTo>
                  <a:pt x="13908" y="18488"/>
                  <a:pt x="16174" y="15562"/>
                  <a:pt x="16174" y="12014"/>
                </a:cubicBezTo>
                <a:cubicBezTo>
                  <a:pt x="16174" y="8528"/>
                  <a:pt x="13908" y="5602"/>
                  <a:pt x="10905" y="5602"/>
                </a:cubicBezTo>
                <a:close/>
                <a:moveTo>
                  <a:pt x="10905" y="16184"/>
                </a:moveTo>
                <a:cubicBezTo>
                  <a:pt x="8956" y="16184"/>
                  <a:pt x="7376" y="14317"/>
                  <a:pt x="7376" y="12014"/>
                </a:cubicBezTo>
                <a:cubicBezTo>
                  <a:pt x="7376" y="9524"/>
                  <a:pt x="8956" y="7656"/>
                  <a:pt x="10905" y="7656"/>
                </a:cubicBezTo>
                <a:cubicBezTo>
                  <a:pt x="12855" y="7656"/>
                  <a:pt x="14435" y="9524"/>
                  <a:pt x="14435" y="12014"/>
                </a:cubicBezTo>
                <a:cubicBezTo>
                  <a:pt x="14435" y="14317"/>
                  <a:pt x="12855" y="16184"/>
                  <a:pt x="10905" y="16184"/>
                </a:cubicBezTo>
                <a:close/>
                <a:moveTo>
                  <a:pt x="13540" y="12263"/>
                </a:moveTo>
                <a:cubicBezTo>
                  <a:pt x="13381" y="12636"/>
                  <a:pt x="13013" y="13072"/>
                  <a:pt x="12644" y="13072"/>
                </a:cubicBezTo>
                <a:lnTo>
                  <a:pt x="12486" y="13072"/>
                </a:lnTo>
                <a:cubicBezTo>
                  <a:pt x="12117" y="13072"/>
                  <a:pt x="11801" y="12450"/>
                  <a:pt x="11801" y="12014"/>
                </a:cubicBezTo>
                <a:cubicBezTo>
                  <a:pt x="11959" y="11205"/>
                  <a:pt x="11063" y="10769"/>
                  <a:pt x="11063" y="10769"/>
                </a:cubicBezTo>
                <a:cubicBezTo>
                  <a:pt x="10747" y="10582"/>
                  <a:pt x="10537" y="9960"/>
                  <a:pt x="10747" y="9337"/>
                </a:cubicBezTo>
                <a:cubicBezTo>
                  <a:pt x="10905" y="8901"/>
                  <a:pt x="11432" y="8715"/>
                  <a:pt x="11801" y="8901"/>
                </a:cubicBezTo>
                <a:cubicBezTo>
                  <a:pt x="12486" y="9337"/>
                  <a:pt x="13698" y="10395"/>
                  <a:pt x="13540" y="12263"/>
                </a:cubicBezTo>
                <a:close/>
                <a:moveTo>
                  <a:pt x="11590" y="13508"/>
                </a:moveTo>
                <a:cubicBezTo>
                  <a:pt x="11801" y="13695"/>
                  <a:pt x="11959" y="13881"/>
                  <a:pt x="11959" y="14317"/>
                </a:cubicBezTo>
                <a:cubicBezTo>
                  <a:pt x="11959" y="14504"/>
                  <a:pt x="11801" y="14753"/>
                  <a:pt x="11590" y="14939"/>
                </a:cubicBezTo>
                <a:cubicBezTo>
                  <a:pt x="11432" y="15126"/>
                  <a:pt x="11274" y="15375"/>
                  <a:pt x="10905" y="15375"/>
                </a:cubicBezTo>
                <a:cubicBezTo>
                  <a:pt x="10747" y="15375"/>
                  <a:pt x="10537" y="15126"/>
                  <a:pt x="10379" y="14939"/>
                </a:cubicBezTo>
                <a:cubicBezTo>
                  <a:pt x="10220" y="14753"/>
                  <a:pt x="10010" y="14504"/>
                  <a:pt x="10010" y="14317"/>
                </a:cubicBezTo>
                <a:cubicBezTo>
                  <a:pt x="10010" y="13881"/>
                  <a:pt x="10220" y="13695"/>
                  <a:pt x="10379" y="13508"/>
                </a:cubicBezTo>
                <a:cubicBezTo>
                  <a:pt x="10537" y="13259"/>
                  <a:pt x="10747" y="13072"/>
                  <a:pt x="10905" y="13072"/>
                </a:cubicBezTo>
                <a:cubicBezTo>
                  <a:pt x="11274" y="13072"/>
                  <a:pt x="11432" y="13259"/>
                  <a:pt x="11590" y="13508"/>
                </a:cubicBezTo>
                <a:close/>
                <a:moveTo>
                  <a:pt x="20757" y="5167"/>
                </a:moveTo>
                <a:cubicBezTo>
                  <a:pt x="17069" y="5167"/>
                  <a:pt x="17069" y="5167"/>
                  <a:pt x="17069" y="5167"/>
                </a:cubicBezTo>
                <a:cubicBezTo>
                  <a:pt x="16016" y="809"/>
                  <a:pt x="16016" y="809"/>
                  <a:pt x="16016" y="809"/>
                </a:cubicBezTo>
                <a:cubicBezTo>
                  <a:pt x="16016" y="373"/>
                  <a:pt x="15647" y="0"/>
                  <a:pt x="15120" y="0"/>
                </a:cubicBezTo>
                <a:cubicBezTo>
                  <a:pt x="6533" y="0"/>
                  <a:pt x="6533" y="0"/>
                  <a:pt x="6533" y="0"/>
                </a:cubicBezTo>
                <a:cubicBezTo>
                  <a:pt x="6164" y="0"/>
                  <a:pt x="5795" y="373"/>
                  <a:pt x="5637" y="809"/>
                </a:cubicBezTo>
                <a:cubicBezTo>
                  <a:pt x="4583" y="5167"/>
                  <a:pt x="4583" y="5167"/>
                  <a:pt x="4583" y="5167"/>
                </a:cubicBezTo>
                <a:cubicBezTo>
                  <a:pt x="1054" y="5167"/>
                  <a:pt x="1054" y="5167"/>
                  <a:pt x="1054" y="5167"/>
                </a:cubicBezTo>
                <a:cubicBezTo>
                  <a:pt x="527" y="5167"/>
                  <a:pt x="0" y="5789"/>
                  <a:pt x="0" y="6225"/>
                </a:cubicBezTo>
                <a:cubicBezTo>
                  <a:pt x="0" y="20542"/>
                  <a:pt x="0" y="20542"/>
                  <a:pt x="0" y="20542"/>
                </a:cubicBezTo>
                <a:cubicBezTo>
                  <a:pt x="0" y="21164"/>
                  <a:pt x="527" y="21600"/>
                  <a:pt x="1054" y="21600"/>
                </a:cubicBezTo>
                <a:cubicBezTo>
                  <a:pt x="20757" y="21600"/>
                  <a:pt x="20757" y="21600"/>
                  <a:pt x="20757" y="21600"/>
                </a:cubicBezTo>
                <a:cubicBezTo>
                  <a:pt x="21284" y="21600"/>
                  <a:pt x="21600" y="21164"/>
                  <a:pt x="21600" y="20542"/>
                </a:cubicBezTo>
                <a:cubicBezTo>
                  <a:pt x="21600" y="6225"/>
                  <a:pt x="21600" y="6225"/>
                  <a:pt x="21600" y="6225"/>
                </a:cubicBezTo>
                <a:cubicBezTo>
                  <a:pt x="21600" y="5789"/>
                  <a:pt x="21284" y="5167"/>
                  <a:pt x="20757" y="5167"/>
                </a:cubicBezTo>
                <a:close/>
                <a:moveTo>
                  <a:pt x="19703" y="19297"/>
                </a:moveTo>
                <a:cubicBezTo>
                  <a:pt x="1949" y="19297"/>
                  <a:pt x="1949" y="19297"/>
                  <a:pt x="1949" y="19297"/>
                </a:cubicBezTo>
                <a:cubicBezTo>
                  <a:pt x="1949" y="7470"/>
                  <a:pt x="1949" y="7470"/>
                  <a:pt x="1949" y="7470"/>
                </a:cubicBezTo>
                <a:cubicBezTo>
                  <a:pt x="5268" y="7470"/>
                  <a:pt x="5268" y="7470"/>
                  <a:pt x="5268" y="7470"/>
                </a:cubicBezTo>
                <a:cubicBezTo>
                  <a:pt x="5795" y="7470"/>
                  <a:pt x="6164" y="7034"/>
                  <a:pt x="6164" y="6661"/>
                </a:cubicBezTo>
                <a:cubicBezTo>
                  <a:pt x="7218" y="2303"/>
                  <a:pt x="7218" y="2303"/>
                  <a:pt x="7218" y="2303"/>
                </a:cubicBezTo>
                <a:cubicBezTo>
                  <a:pt x="14435" y="2303"/>
                  <a:pt x="14435" y="2303"/>
                  <a:pt x="14435" y="2303"/>
                </a:cubicBezTo>
                <a:cubicBezTo>
                  <a:pt x="15489" y="6661"/>
                  <a:pt x="15489" y="6661"/>
                  <a:pt x="15489" y="6661"/>
                </a:cubicBezTo>
                <a:cubicBezTo>
                  <a:pt x="15647" y="7034"/>
                  <a:pt x="16016" y="7470"/>
                  <a:pt x="16332" y="7470"/>
                </a:cubicBezTo>
                <a:cubicBezTo>
                  <a:pt x="19703" y="7470"/>
                  <a:pt x="19703" y="7470"/>
                  <a:pt x="19703" y="7470"/>
                </a:cubicBezTo>
                <a:lnTo>
                  <a:pt x="19703" y="19297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274" rIns="22274" anchor="ctr"/>
          <a:lstStyle/>
          <a:p>
            <a:pPr algn="l" defTabSz="222731">
              <a:lnSpc>
                <a:spcPct val="93000"/>
              </a:lnSpc>
              <a:defRPr sz="1800">
                <a:solidFill>
                  <a:srgbClr val="000000"/>
                </a:solidFill>
              </a:defRPr>
            </a:pPr>
            <a:endParaRPr sz="877"/>
          </a:p>
        </p:txBody>
      </p:sp>
      <p:sp>
        <p:nvSpPr>
          <p:cNvPr id="57" name="Shape 838">
            <a:extLst>
              <a:ext uri="{FF2B5EF4-FFF2-40B4-BE49-F238E27FC236}">
                <a16:creationId xmlns:a16="http://schemas.microsoft.com/office/drawing/2014/main" xmlns="" id="{9DFAE677-A359-4494-8250-5E217C8365A7}"/>
              </a:ext>
            </a:extLst>
          </p:cNvPr>
          <p:cNvSpPr/>
          <p:nvPr/>
        </p:nvSpPr>
        <p:spPr>
          <a:xfrm>
            <a:off x="7978537" y="3094196"/>
            <a:ext cx="373889" cy="3494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93" h="21600" extrusionOk="0">
                <a:moveTo>
                  <a:pt x="21185" y="7896"/>
                </a:moveTo>
                <a:cubicBezTo>
                  <a:pt x="21029" y="7162"/>
                  <a:pt x="20663" y="6598"/>
                  <a:pt x="19985" y="6204"/>
                </a:cubicBezTo>
                <a:cubicBezTo>
                  <a:pt x="19307" y="5809"/>
                  <a:pt x="18263" y="5809"/>
                  <a:pt x="17742" y="5978"/>
                </a:cubicBezTo>
                <a:cubicBezTo>
                  <a:pt x="17037" y="3356"/>
                  <a:pt x="16685" y="2044"/>
                  <a:pt x="16509" y="1389"/>
                </a:cubicBezTo>
                <a:cubicBezTo>
                  <a:pt x="16333" y="733"/>
                  <a:pt x="16333" y="733"/>
                  <a:pt x="16333" y="733"/>
                </a:cubicBezTo>
                <a:cubicBezTo>
                  <a:pt x="16255" y="536"/>
                  <a:pt x="16163" y="395"/>
                  <a:pt x="16053" y="282"/>
                </a:cubicBezTo>
                <a:cubicBezTo>
                  <a:pt x="15942" y="169"/>
                  <a:pt x="15811" y="85"/>
                  <a:pt x="15655" y="0"/>
                </a:cubicBezTo>
                <a:cubicBezTo>
                  <a:pt x="15472" y="0"/>
                  <a:pt x="15290" y="42"/>
                  <a:pt x="15133" y="106"/>
                </a:cubicBezTo>
                <a:cubicBezTo>
                  <a:pt x="14977" y="169"/>
                  <a:pt x="14846" y="254"/>
                  <a:pt x="14768" y="338"/>
                </a:cubicBezTo>
                <a:cubicBezTo>
                  <a:pt x="13124" y="2312"/>
                  <a:pt x="11950" y="3595"/>
                  <a:pt x="10731" y="4596"/>
                </a:cubicBezTo>
                <a:cubicBezTo>
                  <a:pt x="9511" y="5597"/>
                  <a:pt x="8246" y="6316"/>
                  <a:pt x="6420" y="7162"/>
                </a:cubicBezTo>
                <a:cubicBezTo>
                  <a:pt x="4933" y="7614"/>
                  <a:pt x="4190" y="7839"/>
                  <a:pt x="3818" y="7952"/>
                </a:cubicBezTo>
                <a:cubicBezTo>
                  <a:pt x="3446" y="8065"/>
                  <a:pt x="3446" y="8065"/>
                  <a:pt x="3446" y="8065"/>
                </a:cubicBezTo>
                <a:cubicBezTo>
                  <a:pt x="2246" y="8460"/>
                  <a:pt x="1255" y="9362"/>
                  <a:pt x="648" y="10518"/>
                </a:cubicBezTo>
                <a:cubicBezTo>
                  <a:pt x="42" y="11674"/>
                  <a:pt x="-180" y="13084"/>
                  <a:pt x="159" y="14494"/>
                </a:cubicBezTo>
                <a:cubicBezTo>
                  <a:pt x="342" y="15143"/>
                  <a:pt x="642" y="15749"/>
                  <a:pt x="1053" y="16263"/>
                </a:cubicBezTo>
                <a:cubicBezTo>
                  <a:pt x="1463" y="16778"/>
                  <a:pt x="1985" y="17201"/>
                  <a:pt x="2611" y="17483"/>
                </a:cubicBezTo>
                <a:cubicBezTo>
                  <a:pt x="3290" y="18047"/>
                  <a:pt x="3968" y="18216"/>
                  <a:pt x="4855" y="18216"/>
                </a:cubicBezTo>
                <a:cubicBezTo>
                  <a:pt x="5220" y="18216"/>
                  <a:pt x="5533" y="18216"/>
                  <a:pt x="5898" y="18047"/>
                </a:cubicBezTo>
                <a:cubicBezTo>
                  <a:pt x="6081" y="18611"/>
                  <a:pt x="6172" y="18893"/>
                  <a:pt x="6218" y="19034"/>
                </a:cubicBezTo>
                <a:cubicBezTo>
                  <a:pt x="6263" y="19175"/>
                  <a:pt x="6263" y="19175"/>
                  <a:pt x="6263" y="19175"/>
                </a:cubicBezTo>
                <a:cubicBezTo>
                  <a:pt x="6342" y="19542"/>
                  <a:pt x="6472" y="19866"/>
                  <a:pt x="6622" y="20148"/>
                </a:cubicBezTo>
                <a:cubicBezTo>
                  <a:pt x="6772" y="20430"/>
                  <a:pt x="6942" y="20669"/>
                  <a:pt x="7098" y="20867"/>
                </a:cubicBezTo>
                <a:cubicBezTo>
                  <a:pt x="7359" y="21149"/>
                  <a:pt x="7490" y="21290"/>
                  <a:pt x="7555" y="21360"/>
                </a:cubicBezTo>
                <a:cubicBezTo>
                  <a:pt x="7620" y="21431"/>
                  <a:pt x="7620" y="21431"/>
                  <a:pt x="7620" y="21431"/>
                </a:cubicBezTo>
                <a:cubicBezTo>
                  <a:pt x="7829" y="21600"/>
                  <a:pt x="7985" y="21600"/>
                  <a:pt x="8350" y="21600"/>
                </a:cubicBezTo>
                <a:cubicBezTo>
                  <a:pt x="8507" y="21600"/>
                  <a:pt x="8872" y="21431"/>
                  <a:pt x="9029" y="21262"/>
                </a:cubicBezTo>
                <a:cubicBezTo>
                  <a:pt x="9394" y="20867"/>
                  <a:pt x="9394" y="20303"/>
                  <a:pt x="8872" y="19908"/>
                </a:cubicBezTo>
                <a:cubicBezTo>
                  <a:pt x="8690" y="19626"/>
                  <a:pt x="8598" y="19485"/>
                  <a:pt x="8553" y="19415"/>
                </a:cubicBezTo>
                <a:cubicBezTo>
                  <a:pt x="8507" y="19344"/>
                  <a:pt x="8507" y="19344"/>
                  <a:pt x="8507" y="19344"/>
                </a:cubicBezTo>
                <a:cubicBezTo>
                  <a:pt x="8429" y="19260"/>
                  <a:pt x="8337" y="19175"/>
                  <a:pt x="8246" y="19062"/>
                </a:cubicBezTo>
                <a:cubicBezTo>
                  <a:pt x="8155" y="18949"/>
                  <a:pt x="8063" y="18808"/>
                  <a:pt x="7985" y="18611"/>
                </a:cubicBezTo>
                <a:cubicBezTo>
                  <a:pt x="7907" y="18047"/>
                  <a:pt x="7868" y="17765"/>
                  <a:pt x="7848" y="17624"/>
                </a:cubicBezTo>
                <a:cubicBezTo>
                  <a:pt x="7829" y="17483"/>
                  <a:pt x="7829" y="17483"/>
                  <a:pt x="7829" y="17483"/>
                </a:cubicBezTo>
                <a:cubicBezTo>
                  <a:pt x="8429" y="17286"/>
                  <a:pt x="8729" y="17187"/>
                  <a:pt x="8879" y="17138"/>
                </a:cubicBezTo>
                <a:cubicBezTo>
                  <a:pt x="9029" y="17088"/>
                  <a:pt x="9029" y="17088"/>
                  <a:pt x="9029" y="17088"/>
                </a:cubicBezTo>
                <a:cubicBezTo>
                  <a:pt x="10933" y="16806"/>
                  <a:pt x="12329" y="16665"/>
                  <a:pt x="13835" y="16785"/>
                </a:cubicBezTo>
                <a:cubicBezTo>
                  <a:pt x="15342" y="16905"/>
                  <a:pt x="16959" y="17286"/>
                  <a:pt x="19307" y="18047"/>
                </a:cubicBezTo>
                <a:cubicBezTo>
                  <a:pt x="19463" y="18047"/>
                  <a:pt x="19463" y="18047"/>
                  <a:pt x="19620" y="18047"/>
                </a:cubicBezTo>
                <a:cubicBezTo>
                  <a:pt x="19829" y="18047"/>
                  <a:pt x="20142" y="17878"/>
                  <a:pt x="20350" y="17652"/>
                </a:cubicBezTo>
                <a:cubicBezTo>
                  <a:pt x="20507" y="17483"/>
                  <a:pt x="20507" y="17088"/>
                  <a:pt x="20507" y="16750"/>
                </a:cubicBezTo>
                <a:cubicBezTo>
                  <a:pt x="19803" y="14212"/>
                  <a:pt x="19450" y="12943"/>
                  <a:pt x="19274" y="12309"/>
                </a:cubicBezTo>
                <a:cubicBezTo>
                  <a:pt x="19098" y="11674"/>
                  <a:pt x="19098" y="11674"/>
                  <a:pt x="19098" y="11674"/>
                </a:cubicBezTo>
                <a:cubicBezTo>
                  <a:pt x="19463" y="11477"/>
                  <a:pt x="19816" y="11279"/>
                  <a:pt x="20142" y="11019"/>
                </a:cubicBezTo>
                <a:cubicBezTo>
                  <a:pt x="20468" y="10758"/>
                  <a:pt x="20768" y="10433"/>
                  <a:pt x="21029" y="9982"/>
                </a:cubicBezTo>
                <a:cubicBezTo>
                  <a:pt x="21211" y="9700"/>
                  <a:pt x="21342" y="9362"/>
                  <a:pt x="21381" y="9002"/>
                </a:cubicBezTo>
                <a:cubicBezTo>
                  <a:pt x="21420" y="8643"/>
                  <a:pt x="21368" y="8262"/>
                  <a:pt x="21185" y="7896"/>
                </a:cubicBezTo>
                <a:close/>
                <a:moveTo>
                  <a:pt x="3446" y="15791"/>
                </a:moveTo>
                <a:cubicBezTo>
                  <a:pt x="3107" y="15594"/>
                  <a:pt x="2807" y="15312"/>
                  <a:pt x="2572" y="14987"/>
                </a:cubicBezTo>
                <a:cubicBezTo>
                  <a:pt x="2337" y="14663"/>
                  <a:pt x="2168" y="14297"/>
                  <a:pt x="2090" y="13930"/>
                </a:cubicBezTo>
                <a:cubicBezTo>
                  <a:pt x="1829" y="13084"/>
                  <a:pt x="1907" y="12182"/>
                  <a:pt x="2246" y="11449"/>
                </a:cubicBezTo>
                <a:cubicBezTo>
                  <a:pt x="2585" y="10715"/>
                  <a:pt x="3185" y="10151"/>
                  <a:pt x="3968" y="9982"/>
                </a:cubicBezTo>
                <a:cubicBezTo>
                  <a:pt x="5011" y="9587"/>
                  <a:pt x="5533" y="9390"/>
                  <a:pt x="5794" y="9291"/>
                </a:cubicBezTo>
                <a:cubicBezTo>
                  <a:pt x="6055" y="9193"/>
                  <a:pt x="6055" y="9193"/>
                  <a:pt x="6055" y="9193"/>
                </a:cubicBezTo>
                <a:cubicBezTo>
                  <a:pt x="6577" y="11082"/>
                  <a:pt x="6837" y="12027"/>
                  <a:pt x="6968" y="12499"/>
                </a:cubicBezTo>
                <a:cubicBezTo>
                  <a:pt x="7098" y="12971"/>
                  <a:pt x="7098" y="12971"/>
                  <a:pt x="7098" y="12971"/>
                </a:cubicBezTo>
                <a:cubicBezTo>
                  <a:pt x="7359" y="14184"/>
                  <a:pt x="7490" y="14790"/>
                  <a:pt x="7555" y="15093"/>
                </a:cubicBezTo>
                <a:cubicBezTo>
                  <a:pt x="7620" y="15396"/>
                  <a:pt x="7620" y="15396"/>
                  <a:pt x="7620" y="15396"/>
                </a:cubicBezTo>
                <a:cubicBezTo>
                  <a:pt x="6577" y="15678"/>
                  <a:pt x="6055" y="15819"/>
                  <a:pt x="5794" y="15890"/>
                </a:cubicBezTo>
                <a:cubicBezTo>
                  <a:pt x="5533" y="15960"/>
                  <a:pt x="5533" y="15960"/>
                  <a:pt x="5533" y="15960"/>
                </a:cubicBezTo>
                <a:cubicBezTo>
                  <a:pt x="5194" y="16158"/>
                  <a:pt x="4855" y="16214"/>
                  <a:pt x="4509" y="16172"/>
                </a:cubicBezTo>
                <a:cubicBezTo>
                  <a:pt x="4163" y="16130"/>
                  <a:pt x="3811" y="15989"/>
                  <a:pt x="3446" y="15791"/>
                </a:cubicBezTo>
                <a:close/>
                <a:moveTo>
                  <a:pt x="12837" y="14663"/>
                </a:moveTo>
                <a:cubicBezTo>
                  <a:pt x="11794" y="14663"/>
                  <a:pt x="10750" y="14832"/>
                  <a:pt x="9550" y="15058"/>
                </a:cubicBezTo>
                <a:cubicBezTo>
                  <a:pt x="8846" y="12407"/>
                  <a:pt x="8494" y="11082"/>
                  <a:pt x="8318" y="10419"/>
                </a:cubicBezTo>
                <a:cubicBezTo>
                  <a:pt x="8142" y="9757"/>
                  <a:pt x="8142" y="9757"/>
                  <a:pt x="8142" y="9757"/>
                </a:cubicBezTo>
                <a:cubicBezTo>
                  <a:pt x="7985" y="9193"/>
                  <a:pt x="7907" y="8911"/>
                  <a:pt x="7868" y="8770"/>
                </a:cubicBezTo>
                <a:cubicBezTo>
                  <a:pt x="7829" y="8629"/>
                  <a:pt x="7829" y="8629"/>
                  <a:pt x="7829" y="8629"/>
                </a:cubicBezTo>
                <a:cubicBezTo>
                  <a:pt x="9290" y="7896"/>
                  <a:pt x="10411" y="7233"/>
                  <a:pt x="11494" y="6380"/>
                </a:cubicBezTo>
                <a:cubicBezTo>
                  <a:pt x="12577" y="5527"/>
                  <a:pt x="13620" y="4484"/>
                  <a:pt x="14924" y="2989"/>
                </a:cubicBezTo>
                <a:cubicBezTo>
                  <a:pt x="16594" y="9305"/>
                  <a:pt x="17429" y="12464"/>
                  <a:pt x="17846" y="14043"/>
                </a:cubicBezTo>
                <a:cubicBezTo>
                  <a:pt x="18263" y="15622"/>
                  <a:pt x="18263" y="15622"/>
                  <a:pt x="18263" y="15622"/>
                </a:cubicBezTo>
                <a:cubicBezTo>
                  <a:pt x="15968" y="15058"/>
                  <a:pt x="14403" y="14663"/>
                  <a:pt x="12837" y="14663"/>
                </a:cubicBezTo>
                <a:close/>
                <a:moveTo>
                  <a:pt x="19463" y="9023"/>
                </a:moveTo>
                <a:cubicBezTo>
                  <a:pt x="19385" y="9108"/>
                  <a:pt x="19255" y="9207"/>
                  <a:pt x="19098" y="9305"/>
                </a:cubicBezTo>
                <a:cubicBezTo>
                  <a:pt x="18942" y="9404"/>
                  <a:pt x="18759" y="9503"/>
                  <a:pt x="18577" y="9587"/>
                </a:cubicBezTo>
                <a:cubicBezTo>
                  <a:pt x="18420" y="8742"/>
                  <a:pt x="18342" y="8319"/>
                  <a:pt x="18303" y="8107"/>
                </a:cubicBezTo>
                <a:cubicBezTo>
                  <a:pt x="18263" y="7896"/>
                  <a:pt x="18263" y="7896"/>
                  <a:pt x="18263" y="7896"/>
                </a:cubicBezTo>
                <a:cubicBezTo>
                  <a:pt x="18420" y="7896"/>
                  <a:pt x="18590" y="7896"/>
                  <a:pt x="18740" y="7917"/>
                </a:cubicBezTo>
                <a:cubicBezTo>
                  <a:pt x="18890" y="7938"/>
                  <a:pt x="19020" y="7980"/>
                  <a:pt x="19098" y="8065"/>
                </a:cubicBezTo>
                <a:cubicBezTo>
                  <a:pt x="19203" y="8065"/>
                  <a:pt x="19294" y="8065"/>
                  <a:pt x="19359" y="8114"/>
                </a:cubicBezTo>
                <a:cubicBezTo>
                  <a:pt x="19424" y="8163"/>
                  <a:pt x="19463" y="8262"/>
                  <a:pt x="19463" y="8460"/>
                </a:cubicBezTo>
                <a:cubicBezTo>
                  <a:pt x="19542" y="8657"/>
                  <a:pt x="19542" y="8756"/>
                  <a:pt x="19522" y="8826"/>
                </a:cubicBezTo>
                <a:cubicBezTo>
                  <a:pt x="19503" y="8897"/>
                  <a:pt x="19463" y="8939"/>
                  <a:pt x="19463" y="9023"/>
                </a:cubicBezTo>
                <a:close/>
                <a:moveTo>
                  <a:pt x="13568" y="7332"/>
                </a:moveTo>
                <a:cubicBezTo>
                  <a:pt x="13724" y="7529"/>
                  <a:pt x="13763" y="7769"/>
                  <a:pt x="13718" y="8001"/>
                </a:cubicBezTo>
                <a:cubicBezTo>
                  <a:pt x="13672" y="8234"/>
                  <a:pt x="13542" y="8460"/>
                  <a:pt x="13359" y="8629"/>
                </a:cubicBezTo>
                <a:cubicBezTo>
                  <a:pt x="12942" y="8911"/>
                  <a:pt x="12511" y="9193"/>
                  <a:pt x="12166" y="9404"/>
                </a:cubicBezTo>
                <a:cubicBezTo>
                  <a:pt x="11820" y="9616"/>
                  <a:pt x="11559" y="9757"/>
                  <a:pt x="11481" y="9757"/>
                </a:cubicBezTo>
                <a:cubicBezTo>
                  <a:pt x="11481" y="9982"/>
                  <a:pt x="11272" y="9982"/>
                  <a:pt x="11116" y="9982"/>
                </a:cubicBezTo>
                <a:cubicBezTo>
                  <a:pt x="10959" y="9982"/>
                  <a:pt x="10594" y="9757"/>
                  <a:pt x="10437" y="9418"/>
                </a:cubicBezTo>
                <a:cubicBezTo>
                  <a:pt x="10333" y="9221"/>
                  <a:pt x="10333" y="8981"/>
                  <a:pt x="10398" y="8770"/>
                </a:cubicBezTo>
                <a:cubicBezTo>
                  <a:pt x="10463" y="8558"/>
                  <a:pt x="10594" y="8375"/>
                  <a:pt x="10750" y="8290"/>
                </a:cubicBezTo>
                <a:cubicBezTo>
                  <a:pt x="10750" y="8290"/>
                  <a:pt x="10972" y="8149"/>
                  <a:pt x="11305" y="7938"/>
                </a:cubicBezTo>
                <a:cubicBezTo>
                  <a:pt x="11637" y="7726"/>
                  <a:pt x="12081" y="7444"/>
                  <a:pt x="12524" y="7162"/>
                </a:cubicBezTo>
                <a:cubicBezTo>
                  <a:pt x="12681" y="7050"/>
                  <a:pt x="12890" y="6993"/>
                  <a:pt x="13085" y="7014"/>
                </a:cubicBezTo>
                <a:cubicBezTo>
                  <a:pt x="13281" y="7036"/>
                  <a:pt x="13463" y="7134"/>
                  <a:pt x="13568" y="7332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274" rIns="22274" anchor="ctr"/>
          <a:lstStyle/>
          <a:p>
            <a:pPr algn="l" defTabSz="222731">
              <a:lnSpc>
                <a:spcPct val="93000"/>
              </a:lnSpc>
              <a:defRPr sz="1800">
                <a:solidFill>
                  <a:srgbClr val="000000"/>
                </a:solidFill>
              </a:defRPr>
            </a:pPr>
            <a:endParaRPr sz="877"/>
          </a:p>
        </p:txBody>
      </p:sp>
      <p:cxnSp>
        <p:nvCxnSpPr>
          <p:cNvPr id="60" name="Straight Connector 35">
            <a:extLst>
              <a:ext uri="{FF2B5EF4-FFF2-40B4-BE49-F238E27FC236}">
                <a16:creationId xmlns:a16="http://schemas.microsoft.com/office/drawing/2014/main" xmlns="" id="{F12D33FF-3872-4A7D-B5C1-D711C8712571}"/>
              </a:ext>
            </a:extLst>
          </p:cNvPr>
          <p:cNvCxnSpPr/>
          <p:nvPr/>
        </p:nvCxnSpPr>
        <p:spPr>
          <a:xfrm>
            <a:off x="1386590" y="0"/>
            <a:ext cx="0" cy="121025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xmlns="" id="{33E4914F-9424-4518-9A49-676E11DF4EE9}"/>
              </a:ext>
            </a:extLst>
          </p:cNvPr>
          <p:cNvCxnSpPr>
            <a:cxnSpLocks/>
          </p:cNvCxnSpPr>
          <p:nvPr/>
        </p:nvCxnSpPr>
        <p:spPr>
          <a:xfrm>
            <a:off x="677024" y="-174171"/>
            <a:ext cx="0" cy="3419127"/>
          </a:xfrm>
          <a:prstGeom prst="line">
            <a:avLst/>
          </a:prstGeom>
          <a:ln w="12700">
            <a:solidFill>
              <a:srgbClr val="8F8F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2BE2539F-B177-41A3-9283-338508399BE4}"/>
              </a:ext>
            </a:extLst>
          </p:cNvPr>
          <p:cNvSpPr txBox="1"/>
          <p:nvPr/>
        </p:nvSpPr>
        <p:spPr>
          <a:xfrm>
            <a:off x="826623" y="2594326"/>
            <a:ext cx="48875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6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陈西的梦想之路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C61D7280-EB0B-404D-8E21-DE8E61374DA5}"/>
              </a:ext>
            </a:extLst>
          </p:cNvPr>
          <p:cNvSpPr txBox="1"/>
          <p:nvPr/>
        </p:nvSpPr>
        <p:spPr>
          <a:xfrm>
            <a:off x="871668" y="4218489"/>
            <a:ext cx="4788194" cy="175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rgbClr val="8F8F8F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Nunc viverra imperdiet enim. Fusce est. Vivamus a tellus.</a:t>
            </a: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rgbClr val="8F8F8F"/>
              </a:solidFill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E1AD2CF7-4AE8-4A4B-81BE-A7ADE411C1E5}"/>
              </a:ext>
            </a:extLst>
          </p:cNvPr>
          <p:cNvSpPr txBox="1"/>
          <p:nvPr/>
        </p:nvSpPr>
        <p:spPr>
          <a:xfrm>
            <a:off x="826623" y="1274082"/>
            <a:ext cx="526937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>
                <a:solidFill>
                  <a:srgbClr val="8F8F8F">
                    <a:alpha val="10000"/>
                  </a:srgb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CHEN</a:t>
            </a:r>
            <a:endParaRPr lang="zh-CN" altLang="en-US" sz="8800" dirty="0">
              <a:solidFill>
                <a:srgbClr val="8F8F8F">
                  <a:alpha val="10000"/>
                </a:srgb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65" name="Freeform 9">
            <a:extLst>
              <a:ext uri="{FF2B5EF4-FFF2-40B4-BE49-F238E27FC236}">
                <a16:creationId xmlns:a16="http://schemas.microsoft.com/office/drawing/2014/main" xmlns="" id="{02C8F8B8-731D-4630-8A74-824588D8D366}"/>
              </a:ext>
            </a:extLst>
          </p:cNvPr>
          <p:cNvSpPr>
            <a:spLocks/>
          </p:cNvSpPr>
          <p:nvPr/>
        </p:nvSpPr>
        <p:spPr bwMode="auto">
          <a:xfrm rot="21295098">
            <a:off x="961624" y="3735736"/>
            <a:ext cx="1154011" cy="110783"/>
          </a:xfrm>
          <a:custGeom>
            <a:avLst/>
            <a:gdLst>
              <a:gd name="connsiteX0" fmla="*/ 833255 w 1154011"/>
              <a:gd name="connsiteY0" fmla="*/ 29199 h 110783"/>
              <a:gd name="connsiteX1" fmla="*/ 841701 w 1154011"/>
              <a:gd name="connsiteY1" fmla="*/ 30146 h 110783"/>
              <a:gd name="connsiteX2" fmla="*/ 838698 w 1154011"/>
              <a:gd name="connsiteY2" fmla="*/ 36209 h 110783"/>
              <a:gd name="connsiteX3" fmla="*/ 843203 w 1154011"/>
              <a:gd name="connsiteY3" fmla="*/ 39241 h 110783"/>
              <a:gd name="connsiteX4" fmla="*/ 847707 w 1154011"/>
              <a:gd name="connsiteY4" fmla="*/ 48335 h 110783"/>
              <a:gd name="connsiteX5" fmla="*/ 853713 w 1154011"/>
              <a:gd name="connsiteY5" fmla="*/ 43788 h 110783"/>
              <a:gd name="connsiteX6" fmla="*/ 864223 w 1154011"/>
              <a:gd name="connsiteY6" fmla="*/ 43788 h 110783"/>
              <a:gd name="connsiteX7" fmla="*/ 871731 w 1154011"/>
              <a:gd name="connsiteY7" fmla="*/ 39241 h 110783"/>
              <a:gd name="connsiteX8" fmla="*/ 901761 w 1154011"/>
              <a:gd name="connsiteY8" fmla="*/ 37725 h 110783"/>
              <a:gd name="connsiteX9" fmla="*/ 906265 w 1154011"/>
              <a:gd name="connsiteY9" fmla="*/ 42272 h 110783"/>
              <a:gd name="connsiteX10" fmla="*/ 913773 w 1154011"/>
              <a:gd name="connsiteY10" fmla="*/ 45303 h 110783"/>
              <a:gd name="connsiteX11" fmla="*/ 922781 w 1154011"/>
              <a:gd name="connsiteY11" fmla="*/ 58945 h 110783"/>
              <a:gd name="connsiteX12" fmla="*/ 942301 w 1154011"/>
              <a:gd name="connsiteY12" fmla="*/ 65008 h 110783"/>
              <a:gd name="connsiteX13" fmla="*/ 946805 w 1154011"/>
              <a:gd name="connsiteY13" fmla="*/ 69555 h 110783"/>
              <a:gd name="connsiteX14" fmla="*/ 957316 w 1154011"/>
              <a:gd name="connsiteY14" fmla="*/ 69555 h 110783"/>
              <a:gd name="connsiteX15" fmla="*/ 973832 w 1154011"/>
              <a:gd name="connsiteY15" fmla="*/ 75617 h 110783"/>
              <a:gd name="connsiteX16" fmla="*/ 987346 w 1154011"/>
              <a:gd name="connsiteY16" fmla="*/ 77133 h 110783"/>
              <a:gd name="connsiteX17" fmla="*/ 997856 w 1154011"/>
              <a:gd name="connsiteY17" fmla="*/ 90774 h 110783"/>
              <a:gd name="connsiteX18" fmla="*/ 1018877 w 1154011"/>
              <a:gd name="connsiteY18" fmla="*/ 93806 h 110783"/>
              <a:gd name="connsiteX19" fmla="*/ 1020378 w 1154011"/>
              <a:gd name="connsiteY19" fmla="*/ 90774 h 110783"/>
              <a:gd name="connsiteX20" fmla="*/ 1047405 w 1154011"/>
              <a:gd name="connsiteY20" fmla="*/ 90774 h 110783"/>
              <a:gd name="connsiteX21" fmla="*/ 1051910 w 1154011"/>
              <a:gd name="connsiteY21" fmla="*/ 92290 h 110783"/>
              <a:gd name="connsiteX22" fmla="*/ 1059417 w 1154011"/>
              <a:gd name="connsiteY22" fmla="*/ 92290 h 110783"/>
              <a:gd name="connsiteX23" fmla="*/ 1063921 w 1154011"/>
              <a:gd name="connsiteY23" fmla="*/ 90774 h 110783"/>
              <a:gd name="connsiteX24" fmla="*/ 1077435 w 1154011"/>
              <a:gd name="connsiteY24" fmla="*/ 90774 h 110783"/>
              <a:gd name="connsiteX25" fmla="*/ 1081939 w 1154011"/>
              <a:gd name="connsiteY25" fmla="*/ 92290 h 110783"/>
              <a:gd name="connsiteX26" fmla="*/ 1090948 w 1154011"/>
              <a:gd name="connsiteY26" fmla="*/ 90774 h 110783"/>
              <a:gd name="connsiteX27" fmla="*/ 1090948 w 1154011"/>
              <a:gd name="connsiteY27" fmla="*/ 87743 h 110783"/>
              <a:gd name="connsiteX28" fmla="*/ 1102960 w 1154011"/>
              <a:gd name="connsiteY28" fmla="*/ 78649 h 110783"/>
              <a:gd name="connsiteX29" fmla="*/ 1111969 w 1154011"/>
              <a:gd name="connsiteY29" fmla="*/ 86227 h 110783"/>
              <a:gd name="connsiteX30" fmla="*/ 1146504 w 1154011"/>
              <a:gd name="connsiteY30" fmla="*/ 92290 h 110783"/>
              <a:gd name="connsiteX31" fmla="*/ 1154011 w 1154011"/>
              <a:gd name="connsiteY31" fmla="*/ 96837 h 110783"/>
              <a:gd name="connsiteX32" fmla="*/ 1125483 w 1154011"/>
              <a:gd name="connsiteY32" fmla="*/ 98353 h 110783"/>
              <a:gd name="connsiteX33" fmla="*/ 1120978 w 1154011"/>
              <a:gd name="connsiteY33" fmla="*/ 96837 h 110783"/>
              <a:gd name="connsiteX34" fmla="*/ 1114972 w 1154011"/>
              <a:gd name="connsiteY34" fmla="*/ 101384 h 110783"/>
              <a:gd name="connsiteX35" fmla="*/ 1110468 w 1154011"/>
              <a:gd name="connsiteY35" fmla="*/ 98353 h 110783"/>
              <a:gd name="connsiteX36" fmla="*/ 1105963 w 1154011"/>
              <a:gd name="connsiteY36" fmla="*/ 101384 h 110783"/>
              <a:gd name="connsiteX37" fmla="*/ 1101459 w 1154011"/>
              <a:gd name="connsiteY37" fmla="*/ 99868 h 110783"/>
              <a:gd name="connsiteX38" fmla="*/ 1078936 w 1154011"/>
              <a:gd name="connsiteY38" fmla="*/ 105931 h 110783"/>
              <a:gd name="connsiteX39" fmla="*/ 1074432 w 1154011"/>
              <a:gd name="connsiteY39" fmla="*/ 105931 h 110783"/>
              <a:gd name="connsiteX40" fmla="*/ 1072931 w 1154011"/>
              <a:gd name="connsiteY40" fmla="*/ 101384 h 110783"/>
              <a:gd name="connsiteX41" fmla="*/ 1071429 w 1154011"/>
              <a:gd name="connsiteY41" fmla="*/ 105931 h 110783"/>
              <a:gd name="connsiteX42" fmla="*/ 1069927 w 1154011"/>
              <a:gd name="connsiteY42" fmla="*/ 104416 h 110783"/>
              <a:gd name="connsiteX43" fmla="*/ 1036895 w 1154011"/>
              <a:gd name="connsiteY43" fmla="*/ 105931 h 110783"/>
              <a:gd name="connsiteX44" fmla="*/ 1027886 w 1154011"/>
              <a:gd name="connsiteY44" fmla="*/ 110478 h 110783"/>
              <a:gd name="connsiteX45" fmla="*/ 1003862 w 1154011"/>
              <a:gd name="connsiteY45" fmla="*/ 105931 h 110783"/>
              <a:gd name="connsiteX46" fmla="*/ 997856 w 1154011"/>
              <a:gd name="connsiteY46" fmla="*/ 110478 h 110783"/>
              <a:gd name="connsiteX47" fmla="*/ 996355 w 1154011"/>
              <a:gd name="connsiteY47" fmla="*/ 105931 h 110783"/>
              <a:gd name="connsiteX48" fmla="*/ 990349 w 1154011"/>
              <a:gd name="connsiteY48" fmla="*/ 102900 h 110783"/>
              <a:gd name="connsiteX49" fmla="*/ 984343 w 1154011"/>
              <a:gd name="connsiteY49" fmla="*/ 93806 h 110783"/>
              <a:gd name="connsiteX50" fmla="*/ 976835 w 1154011"/>
              <a:gd name="connsiteY50" fmla="*/ 93806 h 110783"/>
              <a:gd name="connsiteX51" fmla="*/ 969328 w 1154011"/>
              <a:gd name="connsiteY51" fmla="*/ 89259 h 110783"/>
              <a:gd name="connsiteX52" fmla="*/ 951310 w 1154011"/>
              <a:gd name="connsiteY52" fmla="*/ 89259 h 110783"/>
              <a:gd name="connsiteX53" fmla="*/ 945304 w 1154011"/>
              <a:gd name="connsiteY53" fmla="*/ 84711 h 110783"/>
              <a:gd name="connsiteX54" fmla="*/ 933292 w 1154011"/>
              <a:gd name="connsiteY54" fmla="*/ 84711 h 110783"/>
              <a:gd name="connsiteX55" fmla="*/ 927286 w 1154011"/>
              <a:gd name="connsiteY55" fmla="*/ 80164 h 110783"/>
              <a:gd name="connsiteX56" fmla="*/ 918277 w 1154011"/>
              <a:gd name="connsiteY56" fmla="*/ 75617 h 110783"/>
              <a:gd name="connsiteX57" fmla="*/ 918277 w 1154011"/>
              <a:gd name="connsiteY57" fmla="*/ 71070 h 110783"/>
              <a:gd name="connsiteX58" fmla="*/ 912271 w 1154011"/>
              <a:gd name="connsiteY58" fmla="*/ 71070 h 110783"/>
              <a:gd name="connsiteX59" fmla="*/ 912271 w 1154011"/>
              <a:gd name="connsiteY59" fmla="*/ 65008 h 110783"/>
              <a:gd name="connsiteX60" fmla="*/ 906265 w 1154011"/>
              <a:gd name="connsiteY60" fmla="*/ 58945 h 110783"/>
              <a:gd name="connsiteX61" fmla="*/ 898758 w 1154011"/>
              <a:gd name="connsiteY61" fmla="*/ 58945 h 110783"/>
              <a:gd name="connsiteX62" fmla="*/ 888247 w 1154011"/>
              <a:gd name="connsiteY62" fmla="*/ 54398 h 110783"/>
              <a:gd name="connsiteX63" fmla="*/ 885244 w 1154011"/>
              <a:gd name="connsiteY63" fmla="*/ 55913 h 110783"/>
              <a:gd name="connsiteX64" fmla="*/ 874734 w 1154011"/>
              <a:gd name="connsiteY64" fmla="*/ 54397 h 110783"/>
              <a:gd name="connsiteX65" fmla="*/ 870229 w 1154011"/>
              <a:gd name="connsiteY65" fmla="*/ 58945 h 110783"/>
              <a:gd name="connsiteX66" fmla="*/ 859719 w 1154011"/>
              <a:gd name="connsiteY66" fmla="*/ 58945 h 110783"/>
              <a:gd name="connsiteX67" fmla="*/ 838698 w 1154011"/>
              <a:gd name="connsiteY67" fmla="*/ 63492 h 110783"/>
              <a:gd name="connsiteX68" fmla="*/ 835695 w 1154011"/>
              <a:gd name="connsiteY68" fmla="*/ 60460 h 110783"/>
              <a:gd name="connsiteX69" fmla="*/ 835695 w 1154011"/>
              <a:gd name="connsiteY69" fmla="*/ 55913 h 110783"/>
              <a:gd name="connsiteX70" fmla="*/ 828188 w 1154011"/>
              <a:gd name="connsiteY70" fmla="*/ 54398 h 110783"/>
              <a:gd name="connsiteX71" fmla="*/ 826686 w 1154011"/>
              <a:gd name="connsiteY71" fmla="*/ 57429 h 110783"/>
              <a:gd name="connsiteX72" fmla="*/ 825185 w 1154011"/>
              <a:gd name="connsiteY72" fmla="*/ 54398 h 110783"/>
              <a:gd name="connsiteX73" fmla="*/ 819179 w 1154011"/>
              <a:gd name="connsiteY73" fmla="*/ 61976 h 110783"/>
              <a:gd name="connsiteX74" fmla="*/ 808668 w 1154011"/>
              <a:gd name="connsiteY74" fmla="*/ 63492 h 110783"/>
              <a:gd name="connsiteX75" fmla="*/ 804164 w 1154011"/>
              <a:gd name="connsiteY75" fmla="*/ 69554 h 110783"/>
              <a:gd name="connsiteX76" fmla="*/ 795155 w 1154011"/>
              <a:gd name="connsiteY76" fmla="*/ 72586 h 110783"/>
              <a:gd name="connsiteX77" fmla="*/ 786146 w 1154011"/>
              <a:gd name="connsiteY77" fmla="*/ 78649 h 110783"/>
              <a:gd name="connsiteX78" fmla="*/ 781641 w 1154011"/>
              <a:gd name="connsiteY78" fmla="*/ 81680 h 110783"/>
              <a:gd name="connsiteX79" fmla="*/ 778639 w 1154011"/>
              <a:gd name="connsiteY79" fmla="*/ 86227 h 110783"/>
              <a:gd name="connsiteX80" fmla="*/ 766822 w 1154011"/>
              <a:gd name="connsiteY80" fmla="*/ 86227 h 110783"/>
              <a:gd name="connsiteX81" fmla="*/ 766862 w 1154011"/>
              <a:gd name="connsiteY81" fmla="*/ 85306 h 110783"/>
              <a:gd name="connsiteX82" fmla="*/ 768128 w 1154011"/>
              <a:gd name="connsiteY82" fmla="*/ 80354 h 110783"/>
              <a:gd name="connsiteX83" fmla="*/ 769629 w 1154011"/>
              <a:gd name="connsiteY83" fmla="*/ 75617 h 110783"/>
              <a:gd name="connsiteX84" fmla="*/ 767002 w 1154011"/>
              <a:gd name="connsiteY84" fmla="*/ 82059 h 110783"/>
              <a:gd name="connsiteX85" fmla="*/ 766862 w 1154011"/>
              <a:gd name="connsiteY85" fmla="*/ 85306 h 110783"/>
              <a:gd name="connsiteX86" fmla="*/ 766626 w 1154011"/>
              <a:gd name="connsiteY86" fmla="*/ 86227 h 110783"/>
              <a:gd name="connsiteX87" fmla="*/ 766822 w 1154011"/>
              <a:gd name="connsiteY87" fmla="*/ 86227 h 110783"/>
              <a:gd name="connsiteX88" fmla="*/ 766626 w 1154011"/>
              <a:gd name="connsiteY88" fmla="*/ 90774 h 110783"/>
              <a:gd name="connsiteX89" fmla="*/ 748609 w 1154011"/>
              <a:gd name="connsiteY89" fmla="*/ 87743 h 110783"/>
              <a:gd name="connsiteX90" fmla="*/ 741101 w 1154011"/>
              <a:gd name="connsiteY90" fmla="*/ 77133 h 110783"/>
              <a:gd name="connsiteX91" fmla="*/ 735095 w 1154011"/>
              <a:gd name="connsiteY91" fmla="*/ 58945 h 110783"/>
              <a:gd name="connsiteX92" fmla="*/ 733594 w 1154011"/>
              <a:gd name="connsiteY92" fmla="*/ 48335 h 110783"/>
              <a:gd name="connsiteX93" fmla="*/ 724585 w 1154011"/>
              <a:gd name="connsiteY93" fmla="*/ 46819 h 110783"/>
              <a:gd name="connsiteX94" fmla="*/ 720080 w 1154011"/>
              <a:gd name="connsiteY94" fmla="*/ 42272 h 110783"/>
              <a:gd name="connsiteX95" fmla="*/ 697558 w 1154011"/>
              <a:gd name="connsiteY95" fmla="*/ 46819 h 110783"/>
              <a:gd name="connsiteX96" fmla="*/ 685546 w 1154011"/>
              <a:gd name="connsiteY96" fmla="*/ 46819 h 110783"/>
              <a:gd name="connsiteX97" fmla="*/ 679540 w 1154011"/>
              <a:gd name="connsiteY97" fmla="*/ 51366 h 110783"/>
              <a:gd name="connsiteX98" fmla="*/ 672033 w 1154011"/>
              <a:gd name="connsiteY98" fmla="*/ 46819 h 110783"/>
              <a:gd name="connsiteX99" fmla="*/ 663024 w 1154011"/>
              <a:gd name="connsiteY99" fmla="*/ 48335 h 110783"/>
              <a:gd name="connsiteX100" fmla="*/ 660021 w 1154011"/>
              <a:gd name="connsiteY100" fmla="*/ 52882 h 110783"/>
              <a:gd name="connsiteX101" fmla="*/ 654015 w 1154011"/>
              <a:gd name="connsiteY101" fmla="*/ 48335 h 110783"/>
              <a:gd name="connsiteX102" fmla="*/ 643504 w 1154011"/>
              <a:gd name="connsiteY102" fmla="*/ 57429 h 110783"/>
              <a:gd name="connsiteX103" fmla="*/ 611973 w 1154011"/>
              <a:gd name="connsiteY103" fmla="*/ 58945 h 110783"/>
              <a:gd name="connsiteX104" fmla="*/ 593955 w 1154011"/>
              <a:gd name="connsiteY104" fmla="*/ 63492 h 110783"/>
              <a:gd name="connsiteX105" fmla="*/ 589451 w 1154011"/>
              <a:gd name="connsiteY105" fmla="*/ 65007 h 110783"/>
              <a:gd name="connsiteX106" fmla="*/ 577439 w 1154011"/>
              <a:gd name="connsiteY106" fmla="*/ 71070 h 110783"/>
              <a:gd name="connsiteX107" fmla="*/ 572934 w 1154011"/>
              <a:gd name="connsiteY107" fmla="*/ 69555 h 110783"/>
              <a:gd name="connsiteX108" fmla="*/ 565427 w 1154011"/>
              <a:gd name="connsiteY108" fmla="*/ 74102 h 110783"/>
              <a:gd name="connsiteX109" fmla="*/ 560922 w 1154011"/>
              <a:gd name="connsiteY109" fmla="*/ 78649 h 110783"/>
              <a:gd name="connsiteX110" fmla="*/ 553415 w 1154011"/>
              <a:gd name="connsiteY110" fmla="*/ 78649 h 110783"/>
              <a:gd name="connsiteX111" fmla="*/ 544406 w 1154011"/>
              <a:gd name="connsiteY111" fmla="*/ 84711 h 110783"/>
              <a:gd name="connsiteX112" fmla="*/ 539901 w 1154011"/>
              <a:gd name="connsiteY112" fmla="*/ 83196 h 110783"/>
              <a:gd name="connsiteX113" fmla="*/ 535397 w 1154011"/>
              <a:gd name="connsiteY113" fmla="*/ 87743 h 110783"/>
              <a:gd name="connsiteX114" fmla="*/ 529391 w 1154011"/>
              <a:gd name="connsiteY114" fmla="*/ 87743 h 110783"/>
              <a:gd name="connsiteX115" fmla="*/ 524887 w 1154011"/>
              <a:gd name="connsiteY115" fmla="*/ 92290 h 110783"/>
              <a:gd name="connsiteX116" fmla="*/ 502364 w 1154011"/>
              <a:gd name="connsiteY116" fmla="*/ 101384 h 110783"/>
              <a:gd name="connsiteX117" fmla="*/ 497860 w 1154011"/>
              <a:gd name="connsiteY117" fmla="*/ 105931 h 110783"/>
              <a:gd name="connsiteX118" fmla="*/ 482845 w 1154011"/>
              <a:gd name="connsiteY118" fmla="*/ 107447 h 110783"/>
              <a:gd name="connsiteX119" fmla="*/ 472335 w 1154011"/>
              <a:gd name="connsiteY119" fmla="*/ 110478 h 110783"/>
              <a:gd name="connsiteX120" fmla="*/ 469332 w 1154011"/>
              <a:gd name="connsiteY120" fmla="*/ 110478 h 110783"/>
              <a:gd name="connsiteX121" fmla="*/ 466328 w 1154011"/>
              <a:gd name="connsiteY121" fmla="*/ 105931 h 110783"/>
              <a:gd name="connsiteX122" fmla="*/ 461824 w 1154011"/>
              <a:gd name="connsiteY122" fmla="*/ 99868 h 110783"/>
              <a:gd name="connsiteX123" fmla="*/ 460322 w 1154011"/>
              <a:gd name="connsiteY123" fmla="*/ 95321 h 110783"/>
              <a:gd name="connsiteX124" fmla="*/ 460322 w 1154011"/>
              <a:gd name="connsiteY124" fmla="*/ 68039 h 110783"/>
              <a:gd name="connsiteX125" fmla="*/ 464827 w 1154011"/>
              <a:gd name="connsiteY125" fmla="*/ 68039 h 110783"/>
              <a:gd name="connsiteX126" fmla="*/ 467830 w 1154011"/>
              <a:gd name="connsiteY126" fmla="*/ 57429 h 110783"/>
              <a:gd name="connsiteX127" fmla="*/ 470833 w 1154011"/>
              <a:gd name="connsiteY127" fmla="*/ 54398 h 110783"/>
              <a:gd name="connsiteX128" fmla="*/ 472334 w 1154011"/>
              <a:gd name="connsiteY128" fmla="*/ 49851 h 110783"/>
              <a:gd name="connsiteX129" fmla="*/ 481343 w 1154011"/>
              <a:gd name="connsiteY129" fmla="*/ 36209 h 110783"/>
              <a:gd name="connsiteX130" fmla="*/ 487349 w 1154011"/>
              <a:gd name="connsiteY130" fmla="*/ 21052 h 110783"/>
              <a:gd name="connsiteX131" fmla="*/ 475337 w 1154011"/>
              <a:gd name="connsiteY131" fmla="*/ 19537 h 110783"/>
              <a:gd name="connsiteX132" fmla="*/ 469332 w 1154011"/>
              <a:gd name="connsiteY132" fmla="*/ 14990 h 110783"/>
              <a:gd name="connsiteX133" fmla="*/ 463326 w 1154011"/>
              <a:gd name="connsiteY133" fmla="*/ 19537 h 110783"/>
              <a:gd name="connsiteX134" fmla="*/ 451314 w 1154011"/>
              <a:gd name="connsiteY134" fmla="*/ 16505 h 110783"/>
              <a:gd name="connsiteX135" fmla="*/ 437800 w 1154011"/>
              <a:gd name="connsiteY135" fmla="*/ 19537 h 110783"/>
              <a:gd name="connsiteX136" fmla="*/ 431794 w 1154011"/>
              <a:gd name="connsiteY136" fmla="*/ 24084 h 110783"/>
              <a:gd name="connsiteX137" fmla="*/ 425788 w 1154011"/>
              <a:gd name="connsiteY137" fmla="*/ 21052 h 110783"/>
              <a:gd name="connsiteX138" fmla="*/ 421284 w 1154011"/>
              <a:gd name="connsiteY138" fmla="*/ 24084 h 110783"/>
              <a:gd name="connsiteX139" fmla="*/ 416779 w 1154011"/>
              <a:gd name="connsiteY139" fmla="*/ 28631 h 110783"/>
              <a:gd name="connsiteX140" fmla="*/ 409272 w 1154011"/>
              <a:gd name="connsiteY140" fmla="*/ 25599 h 110783"/>
              <a:gd name="connsiteX141" fmla="*/ 403266 w 1154011"/>
              <a:gd name="connsiteY141" fmla="*/ 30147 h 110783"/>
              <a:gd name="connsiteX142" fmla="*/ 388251 w 1154011"/>
              <a:gd name="connsiteY142" fmla="*/ 33178 h 110783"/>
              <a:gd name="connsiteX143" fmla="*/ 385248 w 1154011"/>
              <a:gd name="connsiteY143" fmla="*/ 37725 h 110783"/>
              <a:gd name="connsiteX144" fmla="*/ 374738 w 1154011"/>
              <a:gd name="connsiteY144" fmla="*/ 37725 h 110783"/>
              <a:gd name="connsiteX145" fmla="*/ 370233 w 1154011"/>
              <a:gd name="connsiteY145" fmla="*/ 42272 h 110783"/>
              <a:gd name="connsiteX146" fmla="*/ 367230 w 1154011"/>
              <a:gd name="connsiteY146" fmla="*/ 39241 h 110783"/>
              <a:gd name="connsiteX147" fmla="*/ 361224 w 1154011"/>
              <a:gd name="connsiteY147" fmla="*/ 43788 h 110783"/>
              <a:gd name="connsiteX148" fmla="*/ 358221 w 1154011"/>
              <a:gd name="connsiteY148" fmla="*/ 42272 h 110783"/>
              <a:gd name="connsiteX149" fmla="*/ 353717 w 1154011"/>
              <a:gd name="connsiteY149" fmla="*/ 46819 h 110783"/>
              <a:gd name="connsiteX150" fmla="*/ 349212 w 1154011"/>
              <a:gd name="connsiteY150" fmla="*/ 43788 h 110783"/>
              <a:gd name="connsiteX151" fmla="*/ 343206 w 1154011"/>
              <a:gd name="connsiteY151" fmla="*/ 46819 h 110783"/>
              <a:gd name="connsiteX152" fmla="*/ 334197 w 1154011"/>
              <a:gd name="connsiteY152" fmla="*/ 43788 h 110783"/>
              <a:gd name="connsiteX153" fmla="*/ 328191 w 1154011"/>
              <a:gd name="connsiteY153" fmla="*/ 46819 h 110783"/>
              <a:gd name="connsiteX154" fmla="*/ 322185 w 1154011"/>
              <a:gd name="connsiteY154" fmla="*/ 43788 h 110783"/>
              <a:gd name="connsiteX155" fmla="*/ 302666 w 1154011"/>
              <a:gd name="connsiteY155" fmla="*/ 46819 h 110783"/>
              <a:gd name="connsiteX156" fmla="*/ 298162 w 1154011"/>
              <a:gd name="connsiteY156" fmla="*/ 43788 h 110783"/>
              <a:gd name="connsiteX157" fmla="*/ 293657 w 1154011"/>
              <a:gd name="connsiteY157" fmla="*/ 48335 h 110783"/>
              <a:gd name="connsiteX158" fmla="*/ 280144 w 1154011"/>
              <a:gd name="connsiteY158" fmla="*/ 48335 h 110783"/>
              <a:gd name="connsiteX159" fmla="*/ 265129 w 1154011"/>
              <a:gd name="connsiteY159" fmla="*/ 51366 h 110783"/>
              <a:gd name="connsiteX160" fmla="*/ 239603 w 1154011"/>
              <a:gd name="connsiteY160" fmla="*/ 49850 h 110783"/>
              <a:gd name="connsiteX161" fmla="*/ 221586 w 1154011"/>
              <a:gd name="connsiteY161" fmla="*/ 49851 h 110783"/>
              <a:gd name="connsiteX162" fmla="*/ 212577 w 1154011"/>
              <a:gd name="connsiteY162" fmla="*/ 37725 h 110783"/>
              <a:gd name="connsiteX163" fmla="*/ 194559 w 1154011"/>
              <a:gd name="connsiteY163" fmla="*/ 42272 h 110783"/>
              <a:gd name="connsiteX164" fmla="*/ 185550 w 1154011"/>
              <a:gd name="connsiteY164" fmla="*/ 42272 h 110783"/>
              <a:gd name="connsiteX165" fmla="*/ 170535 w 1154011"/>
              <a:gd name="connsiteY165" fmla="*/ 45304 h 110783"/>
              <a:gd name="connsiteX166" fmla="*/ 167532 w 1154011"/>
              <a:gd name="connsiteY166" fmla="*/ 25599 h 110783"/>
              <a:gd name="connsiteX167" fmla="*/ 149514 w 1154011"/>
              <a:gd name="connsiteY167" fmla="*/ 27115 h 110783"/>
              <a:gd name="connsiteX168" fmla="*/ 142007 w 1154011"/>
              <a:gd name="connsiteY168" fmla="*/ 30147 h 110783"/>
              <a:gd name="connsiteX169" fmla="*/ 139004 w 1154011"/>
              <a:gd name="connsiteY169" fmla="*/ 34694 h 110783"/>
              <a:gd name="connsiteX170" fmla="*/ 125490 w 1154011"/>
              <a:gd name="connsiteY170" fmla="*/ 36209 h 110783"/>
              <a:gd name="connsiteX171" fmla="*/ 117983 w 1154011"/>
              <a:gd name="connsiteY171" fmla="*/ 43788 h 110783"/>
              <a:gd name="connsiteX172" fmla="*/ 113478 w 1154011"/>
              <a:gd name="connsiteY172" fmla="*/ 43788 h 110783"/>
              <a:gd name="connsiteX173" fmla="*/ 107472 w 1154011"/>
              <a:gd name="connsiteY173" fmla="*/ 48335 h 110783"/>
              <a:gd name="connsiteX174" fmla="*/ 99965 w 1154011"/>
              <a:gd name="connsiteY174" fmla="*/ 45303 h 110783"/>
              <a:gd name="connsiteX175" fmla="*/ 95460 w 1154011"/>
              <a:gd name="connsiteY175" fmla="*/ 34693 h 110783"/>
              <a:gd name="connsiteX176" fmla="*/ 95460 w 1154011"/>
              <a:gd name="connsiteY176" fmla="*/ 21052 h 110783"/>
              <a:gd name="connsiteX177" fmla="*/ 86451 w 1154011"/>
              <a:gd name="connsiteY177" fmla="*/ 19537 h 110783"/>
              <a:gd name="connsiteX178" fmla="*/ 80445 w 1154011"/>
              <a:gd name="connsiteY178" fmla="*/ 25600 h 110783"/>
              <a:gd name="connsiteX179" fmla="*/ 74440 w 1154011"/>
              <a:gd name="connsiteY179" fmla="*/ 25599 h 110783"/>
              <a:gd name="connsiteX180" fmla="*/ 69935 w 1154011"/>
              <a:gd name="connsiteY180" fmla="*/ 30146 h 110783"/>
              <a:gd name="connsiteX181" fmla="*/ 57923 w 1154011"/>
              <a:gd name="connsiteY181" fmla="*/ 31662 h 110783"/>
              <a:gd name="connsiteX182" fmla="*/ 56422 w 1154011"/>
              <a:gd name="connsiteY182" fmla="*/ 36209 h 110783"/>
              <a:gd name="connsiteX183" fmla="*/ 51917 w 1154011"/>
              <a:gd name="connsiteY183" fmla="*/ 36209 h 110783"/>
              <a:gd name="connsiteX184" fmla="*/ 47413 w 1154011"/>
              <a:gd name="connsiteY184" fmla="*/ 40756 h 110783"/>
              <a:gd name="connsiteX185" fmla="*/ 27893 w 1154011"/>
              <a:gd name="connsiteY185" fmla="*/ 48335 h 110783"/>
              <a:gd name="connsiteX186" fmla="*/ 20386 w 1154011"/>
              <a:gd name="connsiteY186" fmla="*/ 52882 h 110783"/>
              <a:gd name="connsiteX187" fmla="*/ 14380 w 1154011"/>
              <a:gd name="connsiteY187" fmla="*/ 49851 h 110783"/>
              <a:gd name="connsiteX188" fmla="*/ 6872 w 1154011"/>
              <a:gd name="connsiteY188" fmla="*/ 54398 h 110783"/>
              <a:gd name="connsiteX189" fmla="*/ 2368 w 1154011"/>
              <a:gd name="connsiteY189" fmla="*/ 52882 h 110783"/>
              <a:gd name="connsiteX190" fmla="*/ 0 w 1154011"/>
              <a:gd name="connsiteY190" fmla="*/ 53480 h 110783"/>
              <a:gd name="connsiteX191" fmla="*/ 1272 w 1154011"/>
              <a:gd name="connsiteY191" fmla="*/ 39172 h 110783"/>
              <a:gd name="connsiteX192" fmla="*/ 17758 w 1154011"/>
              <a:gd name="connsiteY192" fmla="*/ 39051 h 110783"/>
              <a:gd name="connsiteX193" fmla="*/ 41407 w 1154011"/>
              <a:gd name="connsiteY193" fmla="*/ 28631 h 110783"/>
              <a:gd name="connsiteX194" fmla="*/ 50416 w 1154011"/>
              <a:gd name="connsiteY194" fmla="*/ 25599 h 110783"/>
              <a:gd name="connsiteX195" fmla="*/ 62428 w 1154011"/>
              <a:gd name="connsiteY195" fmla="*/ 16505 h 110783"/>
              <a:gd name="connsiteX196" fmla="*/ 72938 w 1154011"/>
              <a:gd name="connsiteY196" fmla="*/ 14990 h 110783"/>
              <a:gd name="connsiteX197" fmla="*/ 74440 w 1154011"/>
              <a:gd name="connsiteY197" fmla="*/ 11958 h 110783"/>
              <a:gd name="connsiteX198" fmla="*/ 75941 w 1154011"/>
              <a:gd name="connsiteY198" fmla="*/ 14990 h 110783"/>
              <a:gd name="connsiteX199" fmla="*/ 80446 w 1154011"/>
              <a:gd name="connsiteY199" fmla="*/ 7411 h 110783"/>
              <a:gd name="connsiteX200" fmla="*/ 101466 w 1154011"/>
              <a:gd name="connsiteY200" fmla="*/ 5895 h 110783"/>
              <a:gd name="connsiteX201" fmla="*/ 102968 w 1154011"/>
              <a:gd name="connsiteY201" fmla="*/ 10442 h 110783"/>
              <a:gd name="connsiteX202" fmla="*/ 104469 w 1154011"/>
              <a:gd name="connsiteY202" fmla="*/ 11958 h 110783"/>
              <a:gd name="connsiteX203" fmla="*/ 102968 w 1154011"/>
              <a:gd name="connsiteY203" fmla="*/ 18021 h 110783"/>
              <a:gd name="connsiteX204" fmla="*/ 128493 w 1154011"/>
              <a:gd name="connsiteY204" fmla="*/ 18021 h 110783"/>
              <a:gd name="connsiteX205" fmla="*/ 152517 w 1154011"/>
              <a:gd name="connsiteY205" fmla="*/ 11958 h 110783"/>
              <a:gd name="connsiteX206" fmla="*/ 170535 w 1154011"/>
              <a:gd name="connsiteY206" fmla="*/ 4380 h 110783"/>
              <a:gd name="connsiteX207" fmla="*/ 179544 w 1154011"/>
              <a:gd name="connsiteY207" fmla="*/ 21052 h 110783"/>
              <a:gd name="connsiteX208" fmla="*/ 196060 w 1154011"/>
              <a:gd name="connsiteY208" fmla="*/ 16505 h 110783"/>
              <a:gd name="connsiteX209" fmla="*/ 200565 w 1154011"/>
              <a:gd name="connsiteY209" fmla="*/ 18021 h 110783"/>
              <a:gd name="connsiteX210" fmla="*/ 218583 w 1154011"/>
              <a:gd name="connsiteY210" fmla="*/ 18021 h 110783"/>
              <a:gd name="connsiteX211" fmla="*/ 232096 w 1154011"/>
              <a:gd name="connsiteY211" fmla="*/ 28631 h 110783"/>
              <a:gd name="connsiteX212" fmla="*/ 259123 w 1154011"/>
              <a:gd name="connsiteY212" fmla="*/ 28631 h 110783"/>
              <a:gd name="connsiteX213" fmla="*/ 287651 w 1154011"/>
              <a:gd name="connsiteY213" fmla="*/ 28631 h 110783"/>
              <a:gd name="connsiteX214" fmla="*/ 301165 w 1154011"/>
              <a:gd name="connsiteY214" fmla="*/ 24084 h 110783"/>
              <a:gd name="connsiteX215" fmla="*/ 331194 w 1154011"/>
              <a:gd name="connsiteY215" fmla="*/ 24084 h 110783"/>
              <a:gd name="connsiteX216" fmla="*/ 337200 w 1154011"/>
              <a:gd name="connsiteY216" fmla="*/ 19537 h 110783"/>
              <a:gd name="connsiteX217" fmla="*/ 352215 w 1154011"/>
              <a:gd name="connsiteY217" fmla="*/ 24084 h 110783"/>
              <a:gd name="connsiteX218" fmla="*/ 386749 w 1154011"/>
              <a:gd name="connsiteY218" fmla="*/ 14990 h 110783"/>
              <a:gd name="connsiteX219" fmla="*/ 392756 w 1154011"/>
              <a:gd name="connsiteY219" fmla="*/ 14990 h 110783"/>
              <a:gd name="connsiteX220" fmla="*/ 403266 w 1154011"/>
              <a:gd name="connsiteY220" fmla="*/ 10442 h 110783"/>
              <a:gd name="connsiteX221" fmla="*/ 407770 w 1154011"/>
              <a:gd name="connsiteY221" fmla="*/ 11958 h 110783"/>
              <a:gd name="connsiteX222" fmla="*/ 421284 w 1154011"/>
              <a:gd name="connsiteY222" fmla="*/ 5895 h 110783"/>
              <a:gd name="connsiteX223" fmla="*/ 430293 w 1154011"/>
              <a:gd name="connsiteY223" fmla="*/ 5895 h 110783"/>
              <a:gd name="connsiteX224" fmla="*/ 448311 w 1154011"/>
              <a:gd name="connsiteY224" fmla="*/ 1348 h 110783"/>
              <a:gd name="connsiteX225" fmla="*/ 451314 w 1154011"/>
              <a:gd name="connsiteY225" fmla="*/ 1348 h 110783"/>
              <a:gd name="connsiteX226" fmla="*/ 451314 w 1154011"/>
              <a:gd name="connsiteY226" fmla="*/ 5895 h 110783"/>
              <a:gd name="connsiteX227" fmla="*/ 455818 w 1154011"/>
              <a:gd name="connsiteY227" fmla="*/ 1348 h 110783"/>
              <a:gd name="connsiteX228" fmla="*/ 472334 w 1154011"/>
              <a:gd name="connsiteY228" fmla="*/ 1348 h 110783"/>
              <a:gd name="connsiteX229" fmla="*/ 484346 w 1154011"/>
              <a:gd name="connsiteY229" fmla="*/ 1348 h 110783"/>
              <a:gd name="connsiteX230" fmla="*/ 496358 w 1154011"/>
              <a:gd name="connsiteY230" fmla="*/ 27115 h 110783"/>
              <a:gd name="connsiteX231" fmla="*/ 494857 w 1154011"/>
              <a:gd name="connsiteY231" fmla="*/ 34693 h 110783"/>
              <a:gd name="connsiteX232" fmla="*/ 491854 w 1154011"/>
              <a:gd name="connsiteY232" fmla="*/ 36209 h 110783"/>
              <a:gd name="connsiteX233" fmla="*/ 488851 w 1154011"/>
              <a:gd name="connsiteY233" fmla="*/ 48335 h 110783"/>
              <a:gd name="connsiteX234" fmla="*/ 484346 w 1154011"/>
              <a:gd name="connsiteY234" fmla="*/ 49851 h 110783"/>
              <a:gd name="connsiteX235" fmla="*/ 484346 w 1154011"/>
              <a:gd name="connsiteY235" fmla="*/ 54398 h 110783"/>
              <a:gd name="connsiteX236" fmla="*/ 481343 w 1154011"/>
              <a:gd name="connsiteY236" fmla="*/ 54398 h 110783"/>
              <a:gd name="connsiteX237" fmla="*/ 478340 w 1154011"/>
              <a:gd name="connsiteY237" fmla="*/ 63492 h 110783"/>
              <a:gd name="connsiteX238" fmla="*/ 475338 w 1154011"/>
              <a:gd name="connsiteY238" fmla="*/ 68039 h 110783"/>
              <a:gd name="connsiteX239" fmla="*/ 472334 w 1154011"/>
              <a:gd name="connsiteY239" fmla="*/ 87743 h 110783"/>
              <a:gd name="connsiteX240" fmla="*/ 476839 w 1154011"/>
              <a:gd name="connsiteY240" fmla="*/ 86227 h 110783"/>
              <a:gd name="connsiteX241" fmla="*/ 482845 w 1154011"/>
              <a:gd name="connsiteY241" fmla="*/ 90774 h 110783"/>
              <a:gd name="connsiteX242" fmla="*/ 488851 w 1154011"/>
              <a:gd name="connsiteY242" fmla="*/ 86227 h 110783"/>
              <a:gd name="connsiteX243" fmla="*/ 497860 w 1154011"/>
              <a:gd name="connsiteY243" fmla="*/ 83196 h 110783"/>
              <a:gd name="connsiteX244" fmla="*/ 502364 w 1154011"/>
              <a:gd name="connsiteY244" fmla="*/ 81680 h 110783"/>
              <a:gd name="connsiteX245" fmla="*/ 511373 w 1154011"/>
              <a:gd name="connsiteY245" fmla="*/ 77133 h 110783"/>
              <a:gd name="connsiteX246" fmla="*/ 523385 w 1154011"/>
              <a:gd name="connsiteY246" fmla="*/ 74102 h 110783"/>
              <a:gd name="connsiteX247" fmla="*/ 536898 w 1154011"/>
              <a:gd name="connsiteY247" fmla="*/ 68039 h 110783"/>
              <a:gd name="connsiteX248" fmla="*/ 553415 w 1154011"/>
              <a:gd name="connsiteY248" fmla="*/ 63492 h 110783"/>
              <a:gd name="connsiteX249" fmla="*/ 557919 w 1154011"/>
              <a:gd name="connsiteY249" fmla="*/ 58945 h 110783"/>
              <a:gd name="connsiteX250" fmla="*/ 565427 w 1154011"/>
              <a:gd name="connsiteY250" fmla="*/ 58945 h 110783"/>
              <a:gd name="connsiteX251" fmla="*/ 575937 w 1154011"/>
              <a:gd name="connsiteY251" fmla="*/ 51366 h 110783"/>
              <a:gd name="connsiteX252" fmla="*/ 584946 w 1154011"/>
              <a:gd name="connsiteY252" fmla="*/ 46819 h 110783"/>
              <a:gd name="connsiteX253" fmla="*/ 608970 w 1154011"/>
              <a:gd name="connsiteY253" fmla="*/ 40756 h 110783"/>
              <a:gd name="connsiteX254" fmla="*/ 613475 w 1154011"/>
              <a:gd name="connsiteY254" fmla="*/ 36209 h 110783"/>
              <a:gd name="connsiteX255" fmla="*/ 620982 w 1154011"/>
              <a:gd name="connsiteY255" fmla="*/ 36209 h 110783"/>
              <a:gd name="connsiteX256" fmla="*/ 631492 w 1154011"/>
              <a:gd name="connsiteY256" fmla="*/ 31662 h 110783"/>
              <a:gd name="connsiteX257" fmla="*/ 648009 w 1154011"/>
              <a:gd name="connsiteY257" fmla="*/ 33178 h 110783"/>
              <a:gd name="connsiteX258" fmla="*/ 666027 w 1154011"/>
              <a:gd name="connsiteY258" fmla="*/ 31662 h 110783"/>
              <a:gd name="connsiteX259" fmla="*/ 669030 w 1154011"/>
              <a:gd name="connsiteY259" fmla="*/ 28631 h 110783"/>
              <a:gd name="connsiteX260" fmla="*/ 676537 w 1154011"/>
              <a:gd name="connsiteY260" fmla="*/ 31662 h 110783"/>
              <a:gd name="connsiteX261" fmla="*/ 679540 w 1154011"/>
              <a:gd name="connsiteY261" fmla="*/ 27115 h 110783"/>
              <a:gd name="connsiteX262" fmla="*/ 685546 w 1154011"/>
              <a:gd name="connsiteY262" fmla="*/ 28631 h 110783"/>
              <a:gd name="connsiteX263" fmla="*/ 702063 w 1154011"/>
              <a:gd name="connsiteY263" fmla="*/ 24084 h 110783"/>
              <a:gd name="connsiteX264" fmla="*/ 714074 w 1154011"/>
              <a:gd name="connsiteY264" fmla="*/ 25599 h 110783"/>
              <a:gd name="connsiteX265" fmla="*/ 732092 w 1154011"/>
              <a:gd name="connsiteY265" fmla="*/ 25599 h 110783"/>
              <a:gd name="connsiteX266" fmla="*/ 741101 w 1154011"/>
              <a:gd name="connsiteY266" fmla="*/ 37725 h 110783"/>
              <a:gd name="connsiteX267" fmla="*/ 742603 w 1154011"/>
              <a:gd name="connsiteY267" fmla="*/ 54398 h 110783"/>
              <a:gd name="connsiteX268" fmla="*/ 748609 w 1154011"/>
              <a:gd name="connsiteY268" fmla="*/ 63492 h 110783"/>
              <a:gd name="connsiteX269" fmla="*/ 762122 w 1154011"/>
              <a:gd name="connsiteY269" fmla="*/ 71070 h 110783"/>
              <a:gd name="connsiteX270" fmla="*/ 765125 w 1154011"/>
              <a:gd name="connsiteY270" fmla="*/ 68039 h 110783"/>
              <a:gd name="connsiteX271" fmla="*/ 768128 w 1154011"/>
              <a:gd name="connsiteY271" fmla="*/ 71070 h 110783"/>
              <a:gd name="connsiteX272" fmla="*/ 772633 w 1154011"/>
              <a:gd name="connsiteY272" fmla="*/ 66523 h 110783"/>
              <a:gd name="connsiteX273" fmla="*/ 777137 w 1154011"/>
              <a:gd name="connsiteY273" fmla="*/ 66523 h 110783"/>
              <a:gd name="connsiteX274" fmla="*/ 783143 w 1154011"/>
              <a:gd name="connsiteY274" fmla="*/ 61976 h 110783"/>
              <a:gd name="connsiteX275" fmla="*/ 786146 w 1154011"/>
              <a:gd name="connsiteY275" fmla="*/ 61976 h 110783"/>
              <a:gd name="connsiteX276" fmla="*/ 790650 w 1154011"/>
              <a:gd name="connsiteY276" fmla="*/ 57429 h 110783"/>
              <a:gd name="connsiteX277" fmla="*/ 801161 w 1154011"/>
              <a:gd name="connsiteY277" fmla="*/ 52882 h 110783"/>
              <a:gd name="connsiteX278" fmla="*/ 804164 w 1154011"/>
              <a:gd name="connsiteY278" fmla="*/ 48335 h 110783"/>
              <a:gd name="connsiteX279" fmla="*/ 808668 w 1154011"/>
              <a:gd name="connsiteY279" fmla="*/ 48335 h 110783"/>
              <a:gd name="connsiteX280" fmla="*/ 811671 w 1154011"/>
              <a:gd name="connsiteY280" fmla="*/ 43788 h 110783"/>
              <a:gd name="connsiteX281" fmla="*/ 814674 w 1154011"/>
              <a:gd name="connsiteY281" fmla="*/ 43788 h 110783"/>
              <a:gd name="connsiteX282" fmla="*/ 816176 w 1154011"/>
              <a:gd name="connsiteY282" fmla="*/ 39241 h 110783"/>
              <a:gd name="connsiteX283" fmla="*/ 823683 w 1154011"/>
              <a:gd name="connsiteY283" fmla="*/ 36209 h 110783"/>
              <a:gd name="connsiteX284" fmla="*/ 833255 w 1154011"/>
              <a:gd name="connsiteY284" fmla="*/ 29199 h 110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</a:cxnLst>
            <a:rect l="l" t="t" r="r" b="b"/>
            <a:pathLst>
              <a:path w="1154011" h="110783">
                <a:moveTo>
                  <a:pt x="833255" y="29199"/>
                </a:moveTo>
                <a:cubicBezTo>
                  <a:pt x="836446" y="27115"/>
                  <a:pt x="839449" y="26357"/>
                  <a:pt x="841701" y="30146"/>
                </a:cubicBezTo>
                <a:cubicBezTo>
                  <a:pt x="843203" y="37725"/>
                  <a:pt x="838698" y="31662"/>
                  <a:pt x="838698" y="36209"/>
                </a:cubicBezTo>
                <a:cubicBezTo>
                  <a:pt x="841701" y="39241"/>
                  <a:pt x="841701" y="36209"/>
                  <a:pt x="843203" y="39241"/>
                </a:cubicBezTo>
                <a:cubicBezTo>
                  <a:pt x="846206" y="40756"/>
                  <a:pt x="846206" y="46819"/>
                  <a:pt x="847707" y="48335"/>
                </a:cubicBezTo>
                <a:cubicBezTo>
                  <a:pt x="849209" y="48335"/>
                  <a:pt x="852211" y="43788"/>
                  <a:pt x="853713" y="43788"/>
                </a:cubicBezTo>
                <a:cubicBezTo>
                  <a:pt x="856716" y="42272"/>
                  <a:pt x="861220" y="43788"/>
                  <a:pt x="864223" y="43788"/>
                </a:cubicBezTo>
                <a:cubicBezTo>
                  <a:pt x="867226" y="42272"/>
                  <a:pt x="870229" y="39241"/>
                  <a:pt x="871731" y="39241"/>
                </a:cubicBezTo>
                <a:cubicBezTo>
                  <a:pt x="880740" y="36209"/>
                  <a:pt x="892752" y="34693"/>
                  <a:pt x="901761" y="37725"/>
                </a:cubicBezTo>
                <a:cubicBezTo>
                  <a:pt x="903262" y="39241"/>
                  <a:pt x="904764" y="42272"/>
                  <a:pt x="906265" y="42272"/>
                </a:cubicBezTo>
                <a:cubicBezTo>
                  <a:pt x="909268" y="45303"/>
                  <a:pt x="910770" y="42272"/>
                  <a:pt x="913773" y="45303"/>
                </a:cubicBezTo>
                <a:cubicBezTo>
                  <a:pt x="916775" y="48335"/>
                  <a:pt x="919778" y="55913"/>
                  <a:pt x="922781" y="58945"/>
                </a:cubicBezTo>
                <a:cubicBezTo>
                  <a:pt x="927286" y="63492"/>
                  <a:pt x="934793" y="61976"/>
                  <a:pt x="942301" y="65008"/>
                </a:cubicBezTo>
                <a:cubicBezTo>
                  <a:pt x="943802" y="65008"/>
                  <a:pt x="945304" y="68039"/>
                  <a:pt x="946805" y="69555"/>
                </a:cubicBezTo>
                <a:cubicBezTo>
                  <a:pt x="949808" y="69555"/>
                  <a:pt x="954313" y="68039"/>
                  <a:pt x="957316" y="69555"/>
                </a:cubicBezTo>
                <a:cubicBezTo>
                  <a:pt x="961820" y="69555"/>
                  <a:pt x="967826" y="74102"/>
                  <a:pt x="973832" y="75617"/>
                </a:cubicBezTo>
                <a:cubicBezTo>
                  <a:pt x="978337" y="77133"/>
                  <a:pt x="982841" y="75617"/>
                  <a:pt x="987346" y="77133"/>
                </a:cubicBezTo>
                <a:cubicBezTo>
                  <a:pt x="990349" y="80164"/>
                  <a:pt x="994853" y="89259"/>
                  <a:pt x="997856" y="90774"/>
                </a:cubicBezTo>
                <a:cubicBezTo>
                  <a:pt x="1002360" y="93806"/>
                  <a:pt x="1011369" y="92290"/>
                  <a:pt x="1018877" y="93806"/>
                </a:cubicBezTo>
                <a:cubicBezTo>
                  <a:pt x="1018877" y="93806"/>
                  <a:pt x="1018877" y="90774"/>
                  <a:pt x="1020378" y="90774"/>
                </a:cubicBezTo>
                <a:cubicBezTo>
                  <a:pt x="1027886" y="93806"/>
                  <a:pt x="1039898" y="90774"/>
                  <a:pt x="1047405" y="90774"/>
                </a:cubicBezTo>
                <a:cubicBezTo>
                  <a:pt x="1050408" y="90774"/>
                  <a:pt x="1050408" y="93806"/>
                  <a:pt x="1051910" y="92290"/>
                </a:cubicBezTo>
                <a:cubicBezTo>
                  <a:pt x="1054913" y="92290"/>
                  <a:pt x="1056414" y="92290"/>
                  <a:pt x="1059417" y="92290"/>
                </a:cubicBezTo>
                <a:cubicBezTo>
                  <a:pt x="1060919" y="93806"/>
                  <a:pt x="1062420" y="90774"/>
                  <a:pt x="1063921" y="90774"/>
                </a:cubicBezTo>
                <a:cubicBezTo>
                  <a:pt x="1068426" y="90774"/>
                  <a:pt x="1071429" y="90774"/>
                  <a:pt x="1077435" y="90774"/>
                </a:cubicBezTo>
                <a:cubicBezTo>
                  <a:pt x="1078936" y="90774"/>
                  <a:pt x="1078936" y="92290"/>
                  <a:pt x="1081939" y="92290"/>
                </a:cubicBezTo>
                <a:cubicBezTo>
                  <a:pt x="1081939" y="92290"/>
                  <a:pt x="1086444" y="90774"/>
                  <a:pt x="1090948" y="90774"/>
                </a:cubicBezTo>
                <a:cubicBezTo>
                  <a:pt x="1089447" y="90774"/>
                  <a:pt x="1090948" y="86227"/>
                  <a:pt x="1090948" y="87743"/>
                </a:cubicBezTo>
                <a:cubicBezTo>
                  <a:pt x="1093951" y="95321"/>
                  <a:pt x="1098456" y="80164"/>
                  <a:pt x="1102960" y="78649"/>
                </a:cubicBezTo>
                <a:cubicBezTo>
                  <a:pt x="1105963" y="78649"/>
                  <a:pt x="1107465" y="83196"/>
                  <a:pt x="1111969" y="86227"/>
                </a:cubicBezTo>
                <a:cubicBezTo>
                  <a:pt x="1119477" y="90774"/>
                  <a:pt x="1132990" y="90774"/>
                  <a:pt x="1146504" y="92290"/>
                </a:cubicBezTo>
                <a:cubicBezTo>
                  <a:pt x="1148005" y="92290"/>
                  <a:pt x="1152509" y="87743"/>
                  <a:pt x="1154011" y="96837"/>
                </a:cubicBezTo>
                <a:cubicBezTo>
                  <a:pt x="1145002" y="93806"/>
                  <a:pt x="1134492" y="98353"/>
                  <a:pt x="1125483" y="98353"/>
                </a:cubicBezTo>
                <a:cubicBezTo>
                  <a:pt x="1123981" y="98353"/>
                  <a:pt x="1122480" y="96837"/>
                  <a:pt x="1120978" y="96837"/>
                </a:cubicBezTo>
                <a:cubicBezTo>
                  <a:pt x="1119477" y="96837"/>
                  <a:pt x="1116474" y="99868"/>
                  <a:pt x="1114972" y="101384"/>
                </a:cubicBezTo>
                <a:cubicBezTo>
                  <a:pt x="1113471" y="101384"/>
                  <a:pt x="1111969" y="98353"/>
                  <a:pt x="1110468" y="98353"/>
                </a:cubicBezTo>
                <a:cubicBezTo>
                  <a:pt x="1108966" y="99868"/>
                  <a:pt x="1108966" y="101384"/>
                  <a:pt x="1105963" y="101384"/>
                </a:cubicBezTo>
                <a:cubicBezTo>
                  <a:pt x="1104462" y="101384"/>
                  <a:pt x="1102960" y="98353"/>
                  <a:pt x="1101459" y="99868"/>
                </a:cubicBezTo>
                <a:cubicBezTo>
                  <a:pt x="1093951" y="99868"/>
                  <a:pt x="1084942" y="105931"/>
                  <a:pt x="1078936" y="105931"/>
                </a:cubicBezTo>
                <a:cubicBezTo>
                  <a:pt x="1077435" y="105931"/>
                  <a:pt x="1075934" y="107447"/>
                  <a:pt x="1074432" y="105931"/>
                </a:cubicBezTo>
                <a:cubicBezTo>
                  <a:pt x="1074432" y="105931"/>
                  <a:pt x="1074432" y="101384"/>
                  <a:pt x="1072931" y="101384"/>
                </a:cubicBezTo>
                <a:cubicBezTo>
                  <a:pt x="1071429" y="101384"/>
                  <a:pt x="1071429" y="105931"/>
                  <a:pt x="1071429" y="105931"/>
                </a:cubicBezTo>
                <a:cubicBezTo>
                  <a:pt x="1069927" y="107447"/>
                  <a:pt x="1069927" y="104416"/>
                  <a:pt x="1069927" y="104416"/>
                </a:cubicBezTo>
                <a:cubicBezTo>
                  <a:pt x="1060919" y="107447"/>
                  <a:pt x="1048907" y="102900"/>
                  <a:pt x="1036895" y="105931"/>
                </a:cubicBezTo>
                <a:cubicBezTo>
                  <a:pt x="1033892" y="107447"/>
                  <a:pt x="1030889" y="110478"/>
                  <a:pt x="1027886" y="110478"/>
                </a:cubicBezTo>
                <a:cubicBezTo>
                  <a:pt x="1018877" y="111994"/>
                  <a:pt x="1009868" y="104415"/>
                  <a:pt x="1003862" y="105931"/>
                </a:cubicBezTo>
                <a:cubicBezTo>
                  <a:pt x="1002360" y="107447"/>
                  <a:pt x="999358" y="111994"/>
                  <a:pt x="997856" y="110478"/>
                </a:cubicBezTo>
                <a:cubicBezTo>
                  <a:pt x="996355" y="110478"/>
                  <a:pt x="996355" y="107447"/>
                  <a:pt x="996355" y="105931"/>
                </a:cubicBezTo>
                <a:cubicBezTo>
                  <a:pt x="994853" y="104416"/>
                  <a:pt x="993351" y="107447"/>
                  <a:pt x="990349" y="102900"/>
                </a:cubicBezTo>
                <a:cubicBezTo>
                  <a:pt x="988847" y="99868"/>
                  <a:pt x="987346" y="93806"/>
                  <a:pt x="984343" y="93806"/>
                </a:cubicBezTo>
                <a:cubicBezTo>
                  <a:pt x="982841" y="92290"/>
                  <a:pt x="979838" y="93806"/>
                  <a:pt x="976835" y="93806"/>
                </a:cubicBezTo>
                <a:cubicBezTo>
                  <a:pt x="973832" y="92290"/>
                  <a:pt x="972331" y="89259"/>
                  <a:pt x="969328" y="89259"/>
                </a:cubicBezTo>
                <a:cubicBezTo>
                  <a:pt x="963322" y="86227"/>
                  <a:pt x="957316" y="90774"/>
                  <a:pt x="951310" y="89259"/>
                </a:cubicBezTo>
                <a:cubicBezTo>
                  <a:pt x="949808" y="89259"/>
                  <a:pt x="946805" y="86227"/>
                  <a:pt x="945304" y="84711"/>
                </a:cubicBezTo>
                <a:cubicBezTo>
                  <a:pt x="940799" y="83196"/>
                  <a:pt x="937796" y="86227"/>
                  <a:pt x="933292" y="84711"/>
                </a:cubicBezTo>
                <a:cubicBezTo>
                  <a:pt x="931791" y="84712"/>
                  <a:pt x="928788" y="81680"/>
                  <a:pt x="927286" y="80164"/>
                </a:cubicBezTo>
                <a:cubicBezTo>
                  <a:pt x="922781" y="78649"/>
                  <a:pt x="921280" y="83196"/>
                  <a:pt x="918277" y="75617"/>
                </a:cubicBezTo>
                <a:cubicBezTo>
                  <a:pt x="918277" y="71070"/>
                  <a:pt x="918277" y="71070"/>
                  <a:pt x="918277" y="71070"/>
                </a:cubicBezTo>
                <a:cubicBezTo>
                  <a:pt x="916776" y="71070"/>
                  <a:pt x="913773" y="72586"/>
                  <a:pt x="912271" y="71070"/>
                </a:cubicBezTo>
                <a:cubicBezTo>
                  <a:pt x="912271" y="71070"/>
                  <a:pt x="912271" y="66523"/>
                  <a:pt x="912271" y="65008"/>
                </a:cubicBezTo>
                <a:cubicBezTo>
                  <a:pt x="912271" y="65008"/>
                  <a:pt x="907767" y="58945"/>
                  <a:pt x="906265" y="58945"/>
                </a:cubicBezTo>
                <a:cubicBezTo>
                  <a:pt x="904764" y="57429"/>
                  <a:pt x="901761" y="58945"/>
                  <a:pt x="898758" y="58945"/>
                </a:cubicBezTo>
                <a:cubicBezTo>
                  <a:pt x="895755" y="57429"/>
                  <a:pt x="892752" y="52882"/>
                  <a:pt x="888247" y="54398"/>
                </a:cubicBezTo>
                <a:cubicBezTo>
                  <a:pt x="886746" y="54398"/>
                  <a:pt x="886746" y="57429"/>
                  <a:pt x="885244" y="55913"/>
                </a:cubicBezTo>
                <a:cubicBezTo>
                  <a:pt x="885244" y="55913"/>
                  <a:pt x="879238" y="52882"/>
                  <a:pt x="874734" y="54397"/>
                </a:cubicBezTo>
                <a:cubicBezTo>
                  <a:pt x="873232" y="54397"/>
                  <a:pt x="871731" y="57429"/>
                  <a:pt x="870229" y="58945"/>
                </a:cubicBezTo>
                <a:cubicBezTo>
                  <a:pt x="867226" y="58945"/>
                  <a:pt x="864223" y="57429"/>
                  <a:pt x="859719" y="58945"/>
                </a:cubicBezTo>
                <a:cubicBezTo>
                  <a:pt x="850710" y="60460"/>
                  <a:pt x="844704" y="74102"/>
                  <a:pt x="838698" y="63492"/>
                </a:cubicBezTo>
                <a:cubicBezTo>
                  <a:pt x="837197" y="61976"/>
                  <a:pt x="837197" y="63492"/>
                  <a:pt x="835695" y="60460"/>
                </a:cubicBezTo>
                <a:cubicBezTo>
                  <a:pt x="835695" y="58945"/>
                  <a:pt x="835695" y="58945"/>
                  <a:pt x="835695" y="55913"/>
                </a:cubicBezTo>
                <a:cubicBezTo>
                  <a:pt x="832692" y="52882"/>
                  <a:pt x="831191" y="52882"/>
                  <a:pt x="828188" y="54398"/>
                </a:cubicBezTo>
                <a:cubicBezTo>
                  <a:pt x="828188" y="54398"/>
                  <a:pt x="826686" y="57429"/>
                  <a:pt x="826686" y="57429"/>
                </a:cubicBezTo>
                <a:cubicBezTo>
                  <a:pt x="826686" y="55913"/>
                  <a:pt x="826686" y="54398"/>
                  <a:pt x="825185" y="54398"/>
                </a:cubicBezTo>
                <a:cubicBezTo>
                  <a:pt x="823683" y="55913"/>
                  <a:pt x="822182" y="60460"/>
                  <a:pt x="819179" y="61976"/>
                </a:cubicBezTo>
                <a:cubicBezTo>
                  <a:pt x="816176" y="63492"/>
                  <a:pt x="811671" y="60460"/>
                  <a:pt x="808668" y="63492"/>
                </a:cubicBezTo>
                <a:cubicBezTo>
                  <a:pt x="807167" y="65007"/>
                  <a:pt x="805665" y="69554"/>
                  <a:pt x="804164" y="69554"/>
                </a:cubicBezTo>
                <a:cubicBezTo>
                  <a:pt x="801161" y="72586"/>
                  <a:pt x="798158" y="71070"/>
                  <a:pt x="795155" y="72586"/>
                </a:cubicBezTo>
                <a:cubicBezTo>
                  <a:pt x="792152" y="74102"/>
                  <a:pt x="789149" y="77133"/>
                  <a:pt x="786146" y="78649"/>
                </a:cubicBezTo>
                <a:cubicBezTo>
                  <a:pt x="784644" y="80164"/>
                  <a:pt x="783143" y="80164"/>
                  <a:pt x="781641" y="81680"/>
                </a:cubicBezTo>
                <a:cubicBezTo>
                  <a:pt x="780140" y="81680"/>
                  <a:pt x="778639" y="86227"/>
                  <a:pt x="778639" y="86227"/>
                </a:cubicBezTo>
                <a:lnTo>
                  <a:pt x="766822" y="86227"/>
                </a:lnTo>
                <a:lnTo>
                  <a:pt x="766862" y="85306"/>
                </a:lnTo>
                <a:lnTo>
                  <a:pt x="768128" y="80354"/>
                </a:lnTo>
                <a:cubicBezTo>
                  <a:pt x="768879" y="79407"/>
                  <a:pt x="769629" y="78649"/>
                  <a:pt x="769629" y="75617"/>
                </a:cubicBezTo>
                <a:cubicBezTo>
                  <a:pt x="767377" y="75617"/>
                  <a:pt x="767002" y="78649"/>
                  <a:pt x="767002" y="82059"/>
                </a:cubicBezTo>
                <a:lnTo>
                  <a:pt x="766862" y="85306"/>
                </a:lnTo>
                <a:lnTo>
                  <a:pt x="766626" y="86227"/>
                </a:lnTo>
                <a:lnTo>
                  <a:pt x="766822" y="86227"/>
                </a:lnTo>
                <a:lnTo>
                  <a:pt x="766626" y="90774"/>
                </a:lnTo>
                <a:cubicBezTo>
                  <a:pt x="760621" y="89259"/>
                  <a:pt x="754615" y="90774"/>
                  <a:pt x="748609" y="87743"/>
                </a:cubicBezTo>
                <a:cubicBezTo>
                  <a:pt x="745606" y="87743"/>
                  <a:pt x="745606" y="83196"/>
                  <a:pt x="741101" y="77133"/>
                </a:cubicBezTo>
                <a:cubicBezTo>
                  <a:pt x="738098" y="71070"/>
                  <a:pt x="738098" y="71070"/>
                  <a:pt x="735095" y="58945"/>
                </a:cubicBezTo>
                <a:cubicBezTo>
                  <a:pt x="735095" y="57429"/>
                  <a:pt x="733594" y="48335"/>
                  <a:pt x="733594" y="48335"/>
                </a:cubicBezTo>
                <a:cubicBezTo>
                  <a:pt x="732092" y="45303"/>
                  <a:pt x="729089" y="48335"/>
                  <a:pt x="724585" y="46819"/>
                </a:cubicBezTo>
                <a:cubicBezTo>
                  <a:pt x="723083" y="45303"/>
                  <a:pt x="721582" y="42272"/>
                  <a:pt x="720080" y="42272"/>
                </a:cubicBezTo>
                <a:cubicBezTo>
                  <a:pt x="714074" y="40756"/>
                  <a:pt x="705066" y="45303"/>
                  <a:pt x="697558" y="46819"/>
                </a:cubicBezTo>
                <a:cubicBezTo>
                  <a:pt x="693054" y="46819"/>
                  <a:pt x="688549" y="45303"/>
                  <a:pt x="685546" y="46819"/>
                </a:cubicBezTo>
                <a:cubicBezTo>
                  <a:pt x="684045" y="46819"/>
                  <a:pt x="681042" y="51366"/>
                  <a:pt x="679540" y="51366"/>
                </a:cubicBezTo>
                <a:cubicBezTo>
                  <a:pt x="676537" y="51366"/>
                  <a:pt x="675036" y="46819"/>
                  <a:pt x="672033" y="46819"/>
                </a:cubicBezTo>
                <a:cubicBezTo>
                  <a:pt x="669030" y="46819"/>
                  <a:pt x="666027" y="46819"/>
                  <a:pt x="663024" y="48335"/>
                </a:cubicBezTo>
                <a:cubicBezTo>
                  <a:pt x="661522" y="49850"/>
                  <a:pt x="661522" y="52882"/>
                  <a:pt x="660021" y="52882"/>
                </a:cubicBezTo>
                <a:cubicBezTo>
                  <a:pt x="658519" y="54398"/>
                  <a:pt x="655516" y="48335"/>
                  <a:pt x="654015" y="48335"/>
                </a:cubicBezTo>
                <a:cubicBezTo>
                  <a:pt x="651012" y="49850"/>
                  <a:pt x="646507" y="57429"/>
                  <a:pt x="643504" y="57429"/>
                </a:cubicBezTo>
                <a:cubicBezTo>
                  <a:pt x="634495" y="60460"/>
                  <a:pt x="620982" y="48335"/>
                  <a:pt x="611973" y="58945"/>
                </a:cubicBezTo>
                <a:cubicBezTo>
                  <a:pt x="608970" y="60460"/>
                  <a:pt x="596958" y="55913"/>
                  <a:pt x="593955" y="63492"/>
                </a:cubicBezTo>
                <a:cubicBezTo>
                  <a:pt x="592454" y="66523"/>
                  <a:pt x="593955" y="65007"/>
                  <a:pt x="589451" y="65007"/>
                </a:cubicBezTo>
                <a:cubicBezTo>
                  <a:pt x="584946" y="65007"/>
                  <a:pt x="581943" y="68039"/>
                  <a:pt x="577439" y="71070"/>
                </a:cubicBezTo>
                <a:cubicBezTo>
                  <a:pt x="574436" y="75617"/>
                  <a:pt x="575937" y="69555"/>
                  <a:pt x="572934" y="69555"/>
                </a:cubicBezTo>
                <a:cubicBezTo>
                  <a:pt x="572934" y="69555"/>
                  <a:pt x="566928" y="72586"/>
                  <a:pt x="565427" y="74102"/>
                </a:cubicBezTo>
                <a:cubicBezTo>
                  <a:pt x="563925" y="75617"/>
                  <a:pt x="562424" y="78649"/>
                  <a:pt x="560922" y="78649"/>
                </a:cubicBezTo>
                <a:cubicBezTo>
                  <a:pt x="559421" y="80164"/>
                  <a:pt x="554916" y="77133"/>
                  <a:pt x="553415" y="78649"/>
                </a:cubicBezTo>
                <a:cubicBezTo>
                  <a:pt x="550412" y="80164"/>
                  <a:pt x="547409" y="84711"/>
                  <a:pt x="544406" y="84711"/>
                </a:cubicBezTo>
                <a:cubicBezTo>
                  <a:pt x="542905" y="86227"/>
                  <a:pt x="542905" y="83196"/>
                  <a:pt x="539901" y="83196"/>
                </a:cubicBezTo>
                <a:cubicBezTo>
                  <a:pt x="538400" y="83196"/>
                  <a:pt x="538400" y="86227"/>
                  <a:pt x="535397" y="87743"/>
                </a:cubicBezTo>
                <a:cubicBezTo>
                  <a:pt x="533896" y="87743"/>
                  <a:pt x="530893" y="86227"/>
                  <a:pt x="529391" y="87743"/>
                </a:cubicBezTo>
                <a:cubicBezTo>
                  <a:pt x="527890" y="89259"/>
                  <a:pt x="526388" y="90774"/>
                  <a:pt x="524887" y="92290"/>
                </a:cubicBezTo>
                <a:cubicBezTo>
                  <a:pt x="520382" y="96837"/>
                  <a:pt x="511373" y="98353"/>
                  <a:pt x="502364" y="101384"/>
                </a:cubicBezTo>
                <a:cubicBezTo>
                  <a:pt x="500863" y="101384"/>
                  <a:pt x="500863" y="104416"/>
                  <a:pt x="497860" y="105931"/>
                </a:cubicBezTo>
                <a:cubicBezTo>
                  <a:pt x="494857" y="107447"/>
                  <a:pt x="488851" y="105931"/>
                  <a:pt x="482845" y="107447"/>
                </a:cubicBezTo>
                <a:cubicBezTo>
                  <a:pt x="479842" y="108963"/>
                  <a:pt x="476839" y="110478"/>
                  <a:pt x="472335" y="110478"/>
                </a:cubicBezTo>
                <a:cubicBezTo>
                  <a:pt x="470833" y="110478"/>
                  <a:pt x="469332" y="110478"/>
                  <a:pt x="469332" y="110478"/>
                </a:cubicBezTo>
                <a:cubicBezTo>
                  <a:pt x="467830" y="110478"/>
                  <a:pt x="467830" y="105931"/>
                  <a:pt x="466328" y="105931"/>
                </a:cubicBezTo>
                <a:cubicBezTo>
                  <a:pt x="463325" y="102900"/>
                  <a:pt x="463325" y="104416"/>
                  <a:pt x="461824" y="99868"/>
                </a:cubicBezTo>
                <a:cubicBezTo>
                  <a:pt x="461824" y="98353"/>
                  <a:pt x="460322" y="95321"/>
                  <a:pt x="460322" y="95321"/>
                </a:cubicBezTo>
                <a:cubicBezTo>
                  <a:pt x="458821" y="86227"/>
                  <a:pt x="460322" y="71070"/>
                  <a:pt x="460322" y="68039"/>
                </a:cubicBezTo>
                <a:cubicBezTo>
                  <a:pt x="460322" y="66523"/>
                  <a:pt x="463326" y="69555"/>
                  <a:pt x="464827" y="68039"/>
                </a:cubicBezTo>
                <a:cubicBezTo>
                  <a:pt x="464827" y="66523"/>
                  <a:pt x="466329" y="60460"/>
                  <a:pt x="467830" y="57429"/>
                </a:cubicBezTo>
                <a:cubicBezTo>
                  <a:pt x="467830" y="55913"/>
                  <a:pt x="469331" y="55913"/>
                  <a:pt x="470833" y="54398"/>
                </a:cubicBezTo>
                <a:cubicBezTo>
                  <a:pt x="470833" y="52882"/>
                  <a:pt x="470833" y="51366"/>
                  <a:pt x="472334" y="49851"/>
                </a:cubicBezTo>
                <a:cubicBezTo>
                  <a:pt x="475338" y="45303"/>
                  <a:pt x="478340" y="42272"/>
                  <a:pt x="481343" y="36209"/>
                </a:cubicBezTo>
                <a:cubicBezTo>
                  <a:pt x="482845" y="31662"/>
                  <a:pt x="485848" y="25600"/>
                  <a:pt x="487349" y="21052"/>
                </a:cubicBezTo>
                <a:cubicBezTo>
                  <a:pt x="484346" y="16505"/>
                  <a:pt x="479842" y="19537"/>
                  <a:pt x="475337" y="19537"/>
                </a:cubicBezTo>
                <a:cubicBezTo>
                  <a:pt x="473836" y="18021"/>
                  <a:pt x="472335" y="14990"/>
                  <a:pt x="469332" y="14990"/>
                </a:cubicBezTo>
                <a:cubicBezTo>
                  <a:pt x="467830" y="14990"/>
                  <a:pt x="466328" y="18021"/>
                  <a:pt x="463326" y="19537"/>
                </a:cubicBezTo>
                <a:cubicBezTo>
                  <a:pt x="458821" y="19537"/>
                  <a:pt x="454317" y="16505"/>
                  <a:pt x="451314" y="16505"/>
                </a:cubicBezTo>
                <a:cubicBezTo>
                  <a:pt x="446809" y="16505"/>
                  <a:pt x="442305" y="18021"/>
                  <a:pt x="437800" y="19537"/>
                </a:cubicBezTo>
                <a:cubicBezTo>
                  <a:pt x="436299" y="19537"/>
                  <a:pt x="433296" y="24084"/>
                  <a:pt x="431794" y="24084"/>
                </a:cubicBezTo>
                <a:cubicBezTo>
                  <a:pt x="430293" y="24084"/>
                  <a:pt x="427290" y="21052"/>
                  <a:pt x="425788" y="21052"/>
                </a:cubicBezTo>
                <a:cubicBezTo>
                  <a:pt x="424287" y="22568"/>
                  <a:pt x="422785" y="22568"/>
                  <a:pt x="421284" y="24084"/>
                </a:cubicBezTo>
                <a:cubicBezTo>
                  <a:pt x="419782" y="24084"/>
                  <a:pt x="418281" y="27115"/>
                  <a:pt x="416779" y="28631"/>
                </a:cubicBezTo>
                <a:cubicBezTo>
                  <a:pt x="415278" y="28631"/>
                  <a:pt x="412275" y="25599"/>
                  <a:pt x="409272" y="25599"/>
                </a:cubicBezTo>
                <a:cubicBezTo>
                  <a:pt x="407770" y="25599"/>
                  <a:pt x="406269" y="30147"/>
                  <a:pt x="403266" y="30147"/>
                </a:cubicBezTo>
                <a:cubicBezTo>
                  <a:pt x="398762" y="33178"/>
                  <a:pt x="392756" y="28631"/>
                  <a:pt x="388251" y="33178"/>
                </a:cubicBezTo>
                <a:cubicBezTo>
                  <a:pt x="386750" y="34694"/>
                  <a:pt x="386750" y="36209"/>
                  <a:pt x="385248" y="37725"/>
                </a:cubicBezTo>
                <a:cubicBezTo>
                  <a:pt x="382245" y="39241"/>
                  <a:pt x="379242" y="36209"/>
                  <a:pt x="374738" y="37725"/>
                </a:cubicBezTo>
                <a:cubicBezTo>
                  <a:pt x="373236" y="37725"/>
                  <a:pt x="371735" y="40756"/>
                  <a:pt x="370233" y="42272"/>
                </a:cubicBezTo>
                <a:cubicBezTo>
                  <a:pt x="368732" y="42272"/>
                  <a:pt x="367230" y="39241"/>
                  <a:pt x="367230" y="39241"/>
                </a:cubicBezTo>
                <a:cubicBezTo>
                  <a:pt x="365729" y="39241"/>
                  <a:pt x="362726" y="43788"/>
                  <a:pt x="361224" y="43788"/>
                </a:cubicBezTo>
                <a:cubicBezTo>
                  <a:pt x="359723" y="43788"/>
                  <a:pt x="359723" y="42272"/>
                  <a:pt x="358221" y="42272"/>
                </a:cubicBezTo>
                <a:cubicBezTo>
                  <a:pt x="356720" y="42272"/>
                  <a:pt x="355218" y="46819"/>
                  <a:pt x="353717" y="46819"/>
                </a:cubicBezTo>
                <a:cubicBezTo>
                  <a:pt x="352215" y="46819"/>
                  <a:pt x="350714" y="43788"/>
                  <a:pt x="349212" y="43788"/>
                </a:cubicBezTo>
                <a:cubicBezTo>
                  <a:pt x="347711" y="43788"/>
                  <a:pt x="344708" y="46819"/>
                  <a:pt x="343206" y="46819"/>
                </a:cubicBezTo>
                <a:cubicBezTo>
                  <a:pt x="340203" y="46819"/>
                  <a:pt x="337200" y="43788"/>
                  <a:pt x="334197" y="43788"/>
                </a:cubicBezTo>
                <a:cubicBezTo>
                  <a:pt x="332696" y="43788"/>
                  <a:pt x="329693" y="46819"/>
                  <a:pt x="328191" y="46819"/>
                </a:cubicBezTo>
                <a:cubicBezTo>
                  <a:pt x="326690" y="46819"/>
                  <a:pt x="325188" y="43788"/>
                  <a:pt x="322185" y="43788"/>
                </a:cubicBezTo>
                <a:cubicBezTo>
                  <a:pt x="316179" y="45303"/>
                  <a:pt x="308672" y="49851"/>
                  <a:pt x="302666" y="46819"/>
                </a:cubicBezTo>
                <a:cubicBezTo>
                  <a:pt x="301165" y="46819"/>
                  <a:pt x="298162" y="43788"/>
                  <a:pt x="298162" y="43788"/>
                </a:cubicBezTo>
                <a:cubicBezTo>
                  <a:pt x="296660" y="45303"/>
                  <a:pt x="295159" y="48335"/>
                  <a:pt x="293657" y="48335"/>
                </a:cubicBezTo>
                <a:cubicBezTo>
                  <a:pt x="289153" y="51366"/>
                  <a:pt x="284648" y="49851"/>
                  <a:pt x="280144" y="48335"/>
                </a:cubicBezTo>
                <a:cubicBezTo>
                  <a:pt x="274138" y="48335"/>
                  <a:pt x="269633" y="51366"/>
                  <a:pt x="265129" y="51366"/>
                </a:cubicBezTo>
                <a:cubicBezTo>
                  <a:pt x="256120" y="51366"/>
                  <a:pt x="248612" y="49850"/>
                  <a:pt x="239603" y="49850"/>
                </a:cubicBezTo>
                <a:cubicBezTo>
                  <a:pt x="232096" y="49850"/>
                  <a:pt x="227592" y="52882"/>
                  <a:pt x="221586" y="49851"/>
                </a:cubicBezTo>
                <a:cubicBezTo>
                  <a:pt x="218583" y="46819"/>
                  <a:pt x="215580" y="39241"/>
                  <a:pt x="212577" y="37725"/>
                </a:cubicBezTo>
                <a:cubicBezTo>
                  <a:pt x="209574" y="37725"/>
                  <a:pt x="199063" y="42272"/>
                  <a:pt x="194559" y="42272"/>
                </a:cubicBezTo>
                <a:cubicBezTo>
                  <a:pt x="193057" y="43788"/>
                  <a:pt x="188553" y="42272"/>
                  <a:pt x="185550" y="42272"/>
                </a:cubicBezTo>
                <a:cubicBezTo>
                  <a:pt x="179544" y="43788"/>
                  <a:pt x="172036" y="48335"/>
                  <a:pt x="170535" y="45304"/>
                </a:cubicBezTo>
                <a:cubicBezTo>
                  <a:pt x="169033" y="42272"/>
                  <a:pt x="169034" y="27115"/>
                  <a:pt x="167532" y="25599"/>
                </a:cubicBezTo>
                <a:cubicBezTo>
                  <a:pt x="166031" y="22568"/>
                  <a:pt x="151016" y="25599"/>
                  <a:pt x="149514" y="27115"/>
                </a:cubicBezTo>
                <a:cubicBezTo>
                  <a:pt x="148013" y="30146"/>
                  <a:pt x="146511" y="28631"/>
                  <a:pt x="142007" y="30147"/>
                </a:cubicBezTo>
                <a:cubicBezTo>
                  <a:pt x="140505" y="30147"/>
                  <a:pt x="140505" y="33178"/>
                  <a:pt x="139004" y="34694"/>
                </a:cubicBezTo>
                <a:cubicBezTo>
                  <a:pt x="134499" y="36209"/>
                  <a:pt x="129995" y="34694"/>
                  <a:pt x="125490" y="36209"/>
                </a:cubicBezTo>
                <a:cubicBezTo>
                  <a:pt x="122487" y="37725"/>
                  <a:pt x="119484" y="42272"/>
                  <a:pt x="117983" y="43788"/>
                </a:cubicBezTo>
                <a:cubicBezTo>
                  <a:pt x="116481" y="43788"/>
                  <a:pt x="114980" y="42272"/>
                  <a:pt x="113478" y="43788"/>
                </a:cubicBezTo>
                <a:cubicBezTo>
                  <a:pt x="110475" y="43788"/>
                  <a:pt x="108974" y="46819"/>
                  <a:pt x="107472" y="48335"/>
                </a:cubicBezTo>
                <a:cubicBezTo>
                  <a:pt x="105971" y="48335"/>
                  <a:pt x="101466" y="46819"/>
                  <a:pt x="99965" y="45303"/>
                </a:cubicBezTo>
                <a:cubicBezTo>
                  <a:pt x="99965" y="45303"/>
                  <a:pt x="95460" y="36209"/>
                  <a:pt x="95460" y="34693"/>
                </a:cubicBezTo>
                <a:cubicBezTo>
                  <a:pt x="93959" y="27115"/>
                  <a:pt x="96962" y="24084"/>
                  <a:pt x="95460" y="21052"/>
                </a:cubicBezTo>
                <a:cubicBezTo>
                  <a:pt x="93959" y="19537"/>
                  <a:pt x="90956" y="18021"/>
                  <a:pt x="86451" y="19537"/>
                </a:cubicBezTo>
                <a:cubicBezTo>
                  <a:pt x="83449" y="19537"/>
                  <a:pt x="83449" y="24084"/>
                  <a:pt x="80445" y="25600"/>
                </a:cubicBezTo>
                <a:cubicBezTo>
                  <a:pt x="80445" y="25600"/>
                  <a:pt x="77443" y="24084"/>
                  <a:pt x="74440" y="25599"/>
                </a:cubicBezTo>
                <a:cubicBezTo>
                  <a:pt x="72938" y="25599"/>
                  <a:pt x="71437" y="28631"/>
                  <a:pt x="69935" y="30146"/>
                </a:cubicBezTo>
                <a:cubicBezTo>
                  <a:pt x="66932" y="31662"/>
                  <a:pt x="62428" y="28631"/>
                  <a:pt x="57923" y="31662"/>
                </a:cubicBezTo>
                <a:cubicBezTo>
                  <a:pt x="57923" y="33178"/>
                  <a:pt x="56422" y="36209"/>
                  <a:pt x="56422" y="36209"/>
                </a:cubicBezTo>
                <a:cubicBezTo>
                  <a:pt x="54920" y="37725"/>
                  <a:pt x="53419" y="36209"/>
                  <a:pt x="51917" y="36209"/>
                </a:cubicBezTo>
                <a:cubicBezTo>
                  <a:pt x="50416" y="37725"/>
                  <a:pt x="48914" y="40756"/>
                  <a:pt x="47413" y="40756"/>
                </a:cubicBezTo>
                <a:cubicBezTo>
                  <a:pt x="39905" y="43788"/>
                  <a:pt x="33899" y="45303"/>
                  <a:pt x="27893" y="48335"/>
                </a:cubicBezTo>
                <a:cubicBezTo>
                  <a:pt x="24890" y="49850"/>
                  <a:pt x="21887" y="52882"/>
                  <a:pt x="20386" y="52882"/>
                </a:cubicBezTo>
                <a:cubicBezTo>
                  <a:pt x="17383" y="52882"/>
                  <a:pt x="15881" y="49851"/>
                  <a:pt x="14380" y="49851"/>
                </a:cubicBezTo>
                <a:cubicBezTo>
                  <a:pt x="9876" y="51366"/>
                  <a:pt x="9875" y="54398"/>
                  <a:pt x="6872" y="54398"/>
                </a:cubicBezTo>
                <a:cubicBezTo>
                  <a:pt x="5371" y="54398"/>
                  <a:pt x="3870" y="52882"/>
                  <a:pt x="2368" y="52882"/>
                </a:cubicBezTo>
                <a:lnTo>
                  <a:pt x="0" y="53480"/>
                </a:lnTo>
                <a:lnTo>
                  <a:pt x="1272" y="39172"/>
                </a:lnTo>
                <a:lnTo>
                  <a:pt x="17758" y="39051"/>
                </a:lnTo>
                <a:cubicBezTo>
                  <a:pt x="26392" y="37725"/>
                  <a:pt x="34650" y="34693"/>
                  <a:pt x="41407" y="28631"/>
                </a:cubicBezTo>
                <a:cubicBezTo>
                  <a:pt x="44410" y="25599"/>
                  <a:pt x="45911" y="27115"/>
                  <a:pt x="50416" y="25599"/>
                </a:cubicBezTo>
                <a:cubicBezTo>
                  <a:pt x="54920" y="24084"/>
                  <a:pt x="59425" y="18021"/>
                  <a:pt x="62428" y="16505"/>
                </a:cubicBezTo>
                <a:cubicBezTo>
                  <a:pt x="66932" y="14990"/>
                  <a:pt x="69935" y="16505"/>
                  <a:pt x="72938" y="14990"/>
                </a:cubicBezTo>
                <a:cubicBezTo>
                  <a:pt x="72938" y="13474"/>
                  <a:pt x="72938" y="11958"/>
                  <a:pt x="74440" y="11958"/>
                </a:cubicBezTo>
                <a:cubicBezTo>
                  <a:pt x="74440" y="11958"/>
                  <a:pt x="75941" y="13474"/>
                  <a:pt x="75941" y="14990"/>
                </a:cubicBezTo>
                <a:cubicBezTo>
                  <a:pt x="78944" y="11958"/>
                  <a:pt x="78944" y="8927"/>
                  <a:pt x="80446" y="7411"/>
                </a:cubicBezTo>
                <a:cubicBezTo>
                  <a:pt x="86452" y="5895"/>
                  <a:pt x="101466" y="2864"/>
                  <a:pt x="101466" y="5895"/>
                </a:cubicBezTo>
                <a:cubicBezTo>
                  <a:pt x="102968" y="10442"/>
                  <a:pt x="102968" y="10442"/>
                  <a:pt x="102968" y="10442"/>
                </a:cubicBezTo>
                <a:cubicBezTo>
                  <a:pt x="102968" y="8927"/>
                  <a:pt x="104469" y="13474"/>
                  <a:pt x="104469" y="11958"/>
                </a:cubicBezTo>
                <a:cubicBezTo>
                  <a:pt x="104469" y="14990"/>
                  <a:pt x="101466" y="18021"/>
                  <a:pt x="102968" y="18021"/>
                </a:cubicBezTo>
                <a:cubicBezTo>
                  <a:pt x="105971" y="31662"/>
                  <a:pt x="122487" y="24084"/>
                  <a:pt x="128493" y="18021"/>
                </a:cubicBezTo>
                <a:cubicBezTo>
                  <a:pt x="132998" y="13474"/>
                  <a:pt x="143508" y="14990"/>
                  <a:pt x="152517" y="11958"/>
                </a:cubicBezTo>
                <a:cubicBezTo>
                  <a:pt x="160025" y="8927"/>
                  <a:pt x="166031" y="2864"/>
                  <a:pt x="170535" y="4380"/>
                </a:cubicBezTo>
                <a:cubicBezTo>
                  <a:pt x="173538" y="7411"/>
                  <a:pt x="176541" y="19537"/>
                  <a:pt x="179544" y="21052"/>
                </a:cubicBezTo>
                <a:cubicBezTo>
                  <a:pt x="184048" y="24084"/>
                  <a:pt x="190054" y="16505"/>
                  <a:pt x="196060" y="16505"/>
                </a:cubicBezTo>
                <a:cubicBezTo>
                  <a:pt x="197562" y="16505"/>
                  <a:pt x="199063" y="18021"/>
                  <a:pt x="200565" y="18021"/>
                </a:cubicBezTo>
                <a:cubicBezTo>
                  <a:pt x="203568" y="18021"/>
                  <a:pt x="212577" y="16505"/>
                  <a:pt x="218583" y="18021"/>
                </a:cubicBezTo>
                <a:cubicBezTo>
                  <a:pt x="223087" y="19537"/>
                  <a:pt x="227592" y="27115"/>
                  <a:pt x="232096" y="28631"/>
                </a:cubicBezTo>
                <a:cubicBezTo>
                  <a:pt x="239604" y="31662"/>
                  <a:pt x="250114" y="28631"/>
                  <a:pt x="259123" y="28631"/>
                </a:cubicBezTo>
                <a:cubicBezTo>
                  <a:pt x="269633" y="28631"/>
                  <a:pt x="278642" y="30146"/>
                  <a:pt x="287651" y="28631"/>
                </a:cubicBezTo>
                <a:cubicBezTo>
                  <a:pt x="292156" y="28631"/>
                  <a:pt x="296660" y="25599"/>
                  <a:pt x="301165" y="24084"/>
                </a:cubicBezTo>
                <a:cubicBezTo>
                  <a:pt x="311675" y="22568"/>
                  <a:pt x="322186" y="27115"/>
                  <a:pt x="331194" y="24084"/>
                </a:cubicBezTo>
                <a:cubicBezTo>
                  <a:pt x="332696" y="24084"/>
                  <a:pt x="334197" y="19537"/>
                  <a:pt x="337200" y="19537"/>
                </a:cubicBezTo>
                <a:cubicBezTo>
                  <a:pt x="341705" y="19537"/>
                  <a:pt x="344708" y="25599"/>
                  <a:pt x="352215" y="24084"/>
                </a:cubicBezTo>
                <a:cubicBezTo>
                  <a:pt x="361224" y="22568"/>
                  <a:pt x="374738" y="18021"/>
                  <a:pt x="386749" y="14990"/>
                </a:cubicBezTo>
                <a:cubicBezTo>
                  <a:pt x="389753" y="14990"/>
                  <a:pt x="391254" y="14990"/>
                  <a:pt x="392756" y="14990"/>
                </a:cubicBezTo>
                <a:cubicBezTo>
                  <a:pt x="397260" y="13474"/>
                  <a:pt x="400263" y="10442"/>
                  <a:pt x="403266" y="10442"/>
                </a:cubicBezTo>
                <a:cubicBezTo>
                  <a:pt x="404767" y="10442"/>
                  <a:pt x="406269" y="13474"/>
                  <a:pt x="407770" y="11958"/>
                </a:cubicBezTo>
                <a:cubicBezTo>
                  <a:pt x="412275" y="11958"/>
                  <a:pt x="416779" y="7411"/>
                  <a:pt x="421284" y="5895"/>
                </a:cubicBezTo>
                <a:cubicBezTo>
                  <a:pt x="424287" y="5895"/>
                  <a:pt x="427290" y="5895"/>
                  <a:pt x="430293" y="5895"/>
                </a:cubicBezTo>
                <a:cubicBezTo>
                  <a:pt x="436299" y="4380"/>
                  <a:pt x="442305" y="1348"/>
                  <a:pt x="448311" y="1348"/>
                </a:cubicBezTo>
                <a:cubicBezTo>
                  <a:pt x="448311" y="1348"/>
                  <a:pt x="449812" y="1348"/>
                  <a:pt x="451314" y="1348"/>
                </a:cubicBezTo>
                <a:cubicBezTo>
                  <a:pt x="451314" y="5895"/>
                  <a:pt x="451314" y="5895"/>
                  <a:pt x="451314" y="5895"/>
                </a:cubicBezTo>
                <a:cubicBezTo>
                  <a:pt x="452815" y="5895"/>
                  <a:pt x="454317" y="1348"/>
                  <a:pt x="455818" y="1348"/>
                </a:cubicBezTo>
                <a:cubicBezTo>
                  <a:pt x="461824" y="-167"/>
                  <a:pt x="467830" y="1348"/>
                  <a:pt x="472334" y="1348"/>
                </a:cubicBezTo>
                <a:cubicBezTo>
                  <a:pt x="473836" y="1348"/>
                  <a:pt x="479842" y="-1683"/>
                  <a:pt x="484346" y="1348"/>
                </a:cubicBezTo>
                <a:cubicBezTo>
                  <a:pt x="491854" y="4380"/>
                  <a:pt x="496358" y="11958"/>
                  <a:pt x="496358" y="27115"/>
                </a:cubicBezTo>
                <a:cubicBezTo>
                  <a:pt x="496358" y="25599"/>
                  <a:pt x="494857" y="34693"/>
                  <a:pt x="494857" y="34693"/>
                </a:cubicBezTo>
                <a:cubicBezTo>
                  <a:pt x="494857" y="36209"/>
                  <a:pt x="493355" y="34693"/>
                  <a:pt x="491854" y="36209"/>
                </a:cubicBezTo>
                <a:cubicBezTo>
                  <a:pt x="490352" y="40756"/>
                  <a:pt x="490352" y="45303"/>
                  <a:pt x="488851" y="48335"/>
                </a:cubicBezTo>
                <a:cubicBezTo>
                  <a:pt x="488851" y="48335"/>
                  <a:pt x="485848" y="48335"/>
                  <a:pt x="484346" y="49851"/>
                </a:cubicBezTo>
                <a:cubicBezTo>
                  <a:pt x="484346" y="51366"/>
                  <a:pt x="484346" y="54398"/>
                  <a:pt x="484346" y="54398"/>
                </a:cubicBezTo>
                <a:cubicBezTo>
                  <a:pt x="482845" y="54398"/>
                  <a:pt x="482845" y="54398"/>
                  <a:pt x="481343" y="54398"/>
                </a:cubicBezTo>
                <a:cubicBezTo>
                  <a:pt x="479842" y="55913"/>
                  <a:pt x="479842" y="60460"/>
                  <a:pt x="478340" y="63492"/>
                </a:cubicBezTo>
                <a:cubicBezTo>
                  <a:pt x="478340" y="65007"/>
                  <a:pt x="475338" y="66523"/>
                  <a:pt x="475338" y="68039"/>
                </a:cubicBezTo>
                <a:cubicBezTo>
                  <a:pt x="470833" y="75617"/>
                  <a:pt x="466329" y="87743"/>
                  <a:pt x="472334" y="87743"/>
                </a:cubicBezTo>
                <a:cubicBezTo>
                  <a:pt x="473836" y="87743"/>
                  <a:pt x="473836" y="84711"/>
                  <a:pt x="476839" y="86227"/>
                </a:cubicBezTo>
                <a:cubicBezTo>
                  <a:pt x="478340" y="86227"/>
                  <a:pt x="481343" y="90774"/>
                  <a:pt x="482845" y="90774"/>
                </a:cubicBezTo>
                <a:cubicBezTo>
                  <a:pt x="484346" y="90774"/>
                  <a:pt x="485848" y="86227"/>
                  <a:pt x="488851" y="86227"/>
                </a:cubicBezTo>
                <a:cubicBezTo>
                  <a:pt x="491854" y="84712"/>
                  <a:pt x="493355" y="86227"/>
                  <a:pt x="497860" y="83196"/>
                </a:cubicBezTo>
                <a:cubicBezTo>
                  <a:pt x="500863" y="81680"/>
                  <a:pt x="499361" y="80164"/>
                  <a:pt x="502364" y="81680"/>
                </a:cubicBezTo>
                <a:cubicBezTo>
                  <a:pt x="505367" y="81680"/>
                  <a:pt x="508370" y="77133"/>
                  <a:pt x="511373" y="77133"/>
                </a:cubicBezTo>
                <a:cubicBezTo>
                  <a:pt x="515878" y="75617"/>
                  <a:pt x="520382" y="75617"/>
                  <a:pt x="523385" y="74102"/>
                </a:cubicBezTo>
                <a:cubicBezTo>
                  <a:pt x="527890" y="72586"/>
                  <a:pt x="532394" y="69555"/>
                  <a:pt x="536898" y="68039"/>
                </a:cubicBezTo>
                <a:cubicBezTo>
                  <a:pt x="542905" y="65008"/>
                  <a:pt x="548910" y="65007"/>
                  <a:pt x="553415" y="63492"/>
                </a:cubicBezTo>
                <a:cubicBezTo>
                  <a:pt x="554916" y="61976"/>
                  <a:pt x="556418" y="58945"/>
                  <a:pt x="557919" y="58945"/>
                </a:cubicBezTo>
                <a:cubicBezTo>
                  <a:pt x="560922" y="57429"/>
                  <a:pt x="562424" y="58945"/>
                  <a:pt x="565427" y="58945"/>
                </a:cubicBezTo>
                <a:cubicBezTo>
                  <a:pt x="568430" y="57429"/>
                  <a:pt x="572934" y="54398"/>
                  <a:pt x="575937" y="51366"/>
                </a:cubicBezTo>
                <a:cubicBezTo>
                  <a:pt x="577439" y="49851"/>
                  <a:pt x="581943" y="48335"/>
                  <a:pt x="584946" y="46819"/>
                </a:cubicBezTo>
                <a:cubicBezTo>
                  <a:pt x="590952" y="45303"/>
                  <a:pt x="601463" y="43788"/>
                  <a:pt x="608970" y="40756"/>
                </a:cubicBezTo>
                <a:cubicBezTo>
                  <a:pt x="610472" y="39241"/>
                  <a:pt x="611973" y="36209"/>
                  <a:pt x="613475" y="36209"/>
                </a:cubicBezTo>
                <a:cubicBezTo>
                  <a:pt x="616478" y="34694"/>
                  <a:pt x="617979" y="36209"/>
                  <a:pt x="620982" y="36209"/>
                </a:cubicBezTo>
                <a:cubicBezTo>
                  <a:pt x="623985" y="34694"/>
                  <a:pt x="628490" y="31662"/>
                  <a:pt x="631492" y="31662"/>
                </a:cubicBezTo>
                <a:cubicBezTo>
                  <a:pt x="634495" y="31662"/>
                  <a:pt x="643504" y="39241"/>
                  <a:pt x="648009" y="33178"/>
                </a:cubicBezTo>
                <a:cubicBezTo>
                  <a:pt x="651012" y="30146"/>
                  <a:pt x="658519" y="33178"/>
                  <a:pt x="666027" y="31662"/>
                </a:cubicBezTo>
                <a:cubicBezTo>
                  <a:pt x="667528" y="30146"/>
                  <a:pt x="667528" y="28631"/>
                  <a:pt x="669030" y="28631"/>
                </a:cubicBezTo>
                <a:cubicBezTo>
                  <a:pt x="672033" y="28631"/>
                  <a:pt x="673534" y="31662"/>
                  <a:pt x="676537" y="31662"/>
                </a:cubicBezTo>
                <a:cubicBezTo>
                  <a:pt x="678039" y="30146"/>
                  <a:pt x="678039" y="27115"/>
                  <a:pt x="679540" y="27115"/>
                </a:cubicBezTo>
                <a:cubicBezTo>
                  <a:pt x="682543" y="25600"/>
                  <a:pt x="684045" y="28631"/>
                  <a:pt x="685546" y="28631"/>
                </a:cubicBezTo>
                <a:cubicBezTo>
                  <a:pt x="691552" y="28631"/>
                  <a:pt x="696056" y="24084"/>
                  <a:pt x="702063" y="24084"/>
                </a:cubicBezTo>
                <a:cubicBezTo>
                  <a:pt x="705066" y="24084"/>
                  <a:pt x="709570" y="25599"/>
                  <a:pt x="714074" y="25599"/>
                </a:cubicBezTo>
                <a:cubicBezTo>
                  <a:pt x="720080" y="27115"/>
                  <a:pt x="727588" y="24084"/>
                  <a:pt x="732092" y="25599"/>
                </a:cubicBezTo>
                <a:cubicBezTo>
                  <a:pt x="735095" y="27115"/>
                  <a:pt x="739600" y="34694"/>
                  <a:pt x="741101" y="37725"/>
                </a:cubicBezTo>
                <a:cubicBezTo>
                  <a:pt x="742603" y="40756"/>
                  <a:pt x="741101" y="52882"/>
                  <a:pt x="742603" y="54398"/>
                </a:cubicBezTo>
                <a:cubicBezTo>
                  <a:pt x="742603" y="58945"/>
                  <a:pt x="745606" y="60460"/>
                  <a:pt x="748609" y="63492"/>
                </a:cubicBezTo>
                <a:cubicBezTo>
                  <a:pt x="753113" y="69555"/>
                  <a:pt x="754615" y="72586"/>
                  <a:pt x="762122" y="71070"/>
                </a:cubicBezTo>
                <a:cubicBezTo>
                  <a:pt x="762122" y="71070"/>
                  <a:pt x="763623" y="68039"/>
                  <a:pt x="765125" y="68039"/>
                </a:cubicBezTo>
                <a:cubicBezTo>
                  <a:pt x="766626" y="68039"/>
                  <a:pt x="768128" y="71070"/>
                  <a:pt x="768128" y="71070"/>
                </a:cubicBezTo>
                <a:cubicBezTo>
                  <a:pt x="769629" y="69555"/>
                  <a:pt x="771131" y="66523"/>
                  <a:pt x="772633" y="66523"/>
                </a:cubicBezTo>
                <a:cubicBezTo>
                  <a:pt x="774134" y="65007"/>
                  <a:pt x="775636" y="66523"/>
                  <a:pt x="777137" y="66523"/>
                </a:cubicBezTo>
                <a:cubicBezTo>
                  <a:pt x="778638" y="65007"/>
                  <a:pt x="780140" y="61976"/>
                  <a:pt x="783143" y="61976"/>
                </a:cubicBezTo>
                <a:cubicBezTo>
                  <a:pt x="783143" y="60460"/>
                  <a:pt x="784644" y="61976"/>
                  <a:pt x="786146" y="61976"/>
                </a:cubicBezTo>
                <a:cubicBezTo>
                  <a:pt x="787647" y="60460"/>
                  <a:pt x="789149" y="57429"/>
                  <a:pt x="790650" y="57429"/>
                </a:cubicBezTo>
                <a:cubicBezTo>
                  <a:pt x="795155" y="54398"/>
                  <a:pt x="798158" y="55913"/>
                  <a:pt x="801161" y="52882"/>
                </a:cubicBezTo>
                <a:cubicBezTo>
                  <a:pt x="802662" y="51366"/>
                  <a:pt x="802662" y="48335"/>
                  <a:pt x="804164" y="48335"/>
                </a:cubicBezTo>
                <a:cubicBezTo>
                  <a:pt x="805665" y="46819"/>
                  <a:pt x="807167" y="48335"/>
                  <a:pt x="808668" y="48335"/>
                </a:cubicBezTo>
                <a:cubicBezTo>
                  <a:pt x="810170" y="46819"/>
                  <a:pt x="810170" y="45303"/>
                  <a:pt x="811671" y="43788"/>
                </a:cubicBezTo>
                <a:cubicBezTo>
                  <a:pt x="813173" y="42272"/>
                  <a:pt x="814674" y="43788"/>
                  <a:pt x="814674" y="43788"/>
                </a:cubicBezTo>
                <a:cubicBezTo>
                  <a:pt x="816176" y="39241"/>
                  <a:pt x="816176" y="39241"/>
                  <a:pt x="816176" y="39241"/>
                </a:cubicBezTo>
                <a:cubicBezTo>
                  <a:pt x="817677" y="37725"/>
                  <a:pt x="820680" y="37725"/>
                  <a:pt x="823683" y="36209"/>
                </a:cubicBezTo>
                <a:cubicBezTo>
                  <a:pt x="826686" y="34694"/>
                  <a:pt x="830064" y="31283"/>
                  <a:pt x="833255" y="29199"/>
                </a:cubicBezTo>
                <a:close/>
              </a:path>
            </a:pathLst>
          </a:custGeom>
          <a:solidFill>
            <a:srgbClr val="8F8F8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F4E4687-C034-4E62-9677-9A5015EA9193}"/>
              </a:ext>
            </a:extLst>
          </p:cNvPr>
          <p:cNvSpPr txBox="1"/>
          <p:nvPr/>
        </p:nvSpPr>
        <p:spPr>
          <a:xfrm>
            <a:off x="7524691" y="2375406"/>
            <a:ext cx="12815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300" dirty="0">
                <a:solidFill>
                  <a:srgbClr val="8F8F8F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陈西好帅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B6491915-0ED6-4BA1-8C38-3D7A2188D890}"/>
              </a:ext>
            </a:extLst>
          </p:cNvPr>
          <p:cNvSpPr txBox="1"/>
          <p:nvPr/>
        </p:nvSpPr>
        <p:spPr>
          <a:xfrm>
            <a:off x="7524691" y="3505706"/>
            <a:ext cx="12815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300" dirty="0">
                <a:solidFill>
                  <a:srgbClr val="8F8F8F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陈西好帅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71057A88-4CFB-4A88-B10C-22FDF0E5461C}"/>
              </a:ext>
            </a:extLst>
          </p:cNvPr>
          <p:cNvSpPr txBox="1"/>
          <p:nvPr/>
        </p:nvSpPr>
        <p:spPr>
          <a:xfrm>
            <a:off x="7524691" y="4610605"/>
            <a:ext cx="12815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300" dirty="0">
                <a:solidFill>
                  <a:srgbClr val="8F8F8F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陈西好帅</a:t>
            </a:r>
          </a:p>
        </p:txBody>
      </p:sp>
      <p:sp>
        <p:nvSpPr>
          <p:cNvPr id="19" name="图文框 18">
            <a:extLst>
              <a:ext uri="{FF2B5EF4-FFF2-40B4-BE49-F238E27FC236}">
                <a16:creationId xmlns:a16="http://schemas.microsoft.com/office/drawing/2014/main" xmlns="" id="{0AB4C2CD-ED59-4639-B124-6E736114BFE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31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1126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845">
            <a:extLst>
              <a:ext uri="{FF2B5EF4-FFF2-40B4-BE49-F238E27FC236}">
                <a16:creationId xmlns:a16="http://schemas.microsoft.com/office/drawing/2014/main" xmlns="" id="{0A1626CD-FCB3-4B3A-88A2-DF7048D16AD5}"/>
              </a:ext>
            </a:extLst>
          </p:cNvPr>
          <p:cNvSpPr/>
          <p:nvPr/>
        </p:nvSpPr>
        <p:spPr>
          <a:xfrm rot="13500000">
            <a:off x="5000051" y="2891333"/>
            <a:ext cx="2168093" cy="2168093"/>
          </a:xfrm>
          <a:prstGeom prst="roundRect">
            <a:avLst>
              <a:gd name="adj" fmla="val 32703"/>
            </a:avLst>
          </a:prstGeom>
          <a:solidFill>
            <a:srgbClr val="292B30"/>
          </a:solidFill>
          <a:ln w="12700">
            <a:miter lim="400000"/>
          </a:ln>
        </p:spPr>
        <p:txBody>
          <a:bodyPr lIns="25335" tIns="25335" rIns="25335" bIns="25335" anchor="ctr"/>
          <a:lstStyle/>
          <a:p>
            <a:pPr>
              <a:lnSpc>
                <a:spcPct val="100000"/>
              </a:lnSpc>
              <a:defRPr sz="3200">
                <a:solidFill>
                  <a:srgbClr val="FFFFFF"/>
                </a:solidFill>
              </a:defRPr>
            </a:pPr>
            <a:endParaRPr sz="1596"/>
          </a:p>
        </p:txBody>
      </p:sp>
      <p:sp>
        <p:nvSpPr>
          <p:cNvPr id="21" name="Shape 846">
            <a:extLst>
              <a:ext uri="{FF2B5EF4-FFF2-40B4-BE49-F238E27FC236}">
                <a16:creationId xmlns:a16="http://schemas.microsoft.com/office/drawing/2014/main" xmlns="" id="{F6CBAAC7-6CB4-4A75-AB6F-5096FCAD64CC}"/>
              </a:ext>
            </a:extLst>
          </p:cNvPr>
          <p:cNvSpPr/>
          <p:nvPr/>
        </p:nvSpPr>
        <p:spPr>
          <a:xfrm rot="13500000">
            <a:off x="6902963" y="1960515"/>
            <a:ext cx="937407" cy="937407"/>
          </a:xfrm>
          <a:prstGeom prst="roundRect">
            <a:avLst>
              <a:gd name="adj" fmla="val 32703"/>
            </a:avLst>
          </a:prstGeom>
          <a:ln w="12700" cap="rnd">
            <a:solidFill>
              <a:srgbClr val="8F8F8F"/>
            </a:solidFill>
            <a:prstDash val="sysDash"/>
            <a:round/>
          </a:ln>
        </p:spPr>
        <p:txBody>
          <a:bodyPr lIns="25335" tIns="25335" rIns="25335" bIns="25335" anchor="ctr"/>
          <a:lstStyle/>
          <a:p>
            <a:pPr>
              <a:lnSpc>
                <a:spcPct val="100000"/>
              </a:lnSpc>
              <a:defRPr sz="3200">
                <a:solidFill>
                  <a:srgbClr val="FFFFFF"/>
                </a:solidFill>
              </a:defRPr>
            </a:pPr>
            <a:endParaRPr sz="1596"/>
          </a:p>
        </p:txBody>
      </p:sp>
      <p:sp>
        <p:nvSpPr>
          <p:cNvPr id="24" name="Shape 849">
            <a:extLst>
              <a:ext uri="{FF2B5EF4-FFF2-40B4-BE49-F238E27FC236}">
                <a16:creationId xmlns:a16="http://schemas.microsoft.com/office/drawing/2014/main" xmlns="" id="{149EFF50-8A0E-4F4A-A893-2D6EBCF15065}"/>
              </a:ext>
            </a:extLst>
          </p:cNvPr>
          <p:cNvSpPr/>
          <p:nvPr/>
        </p:nvSpPr>
        <p:spPr>
          <a:xfrm>
            <a:off x="7244990" y="2321661"/>
            <a:ext cx="253353" cy="2151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13" y="0"/>
                </a:moveTo>
                <a:cubicBezTo>
                  <a:pt x="1787" y="0"/>
                  <a:pt x="1787" y="0"/>
                  <a:pt x="1787" y="0"/>
                </a:cubicBezTo>
                <a:cubicBezTo>
                  <a:pt x="893" y="0"/>
                  <a:pt x="0" y="1058"/>
                  <a:pt x="0" y="2116"/>
                </a:cubicBezTo>
                <a:cubicBezTo>
                  <a:pt x="0" y="14379"/>
                  <a:pt x="0" y="14379"/>
                  <a:pt x="0" y="14379"/>
                </a:cubicBezTo>
                <a:cubicBezTo>
                  <a:pt x="0" y="15624"/>
                  <a:pt x="893" y="16620"/>
                  <a:pt x="1787" y="16620"/>
                </a:cubicBezTo>
                <a:cubicBezTo>
                  <a:pt x="7726" y="16620"/>
                  <a:pt x="7726" y="16620"/>
                  <a:pt x="7726" y="16620"/>
                </a:cubicBezTo>
                <a:cubicBezTo>
                  <a:pt x="7726" y="17678"/>
                  <a:pt x="7726" y="17678"/>
                  <a:pt x="7726" y="17678"/>
                </a:cubicBezTo>
                <a:cubicBezTo>
                  <a:pt x="5991" y="19546"/>
                  <a:pt x="5991" y="19546"/>
                  <a:pt x="5991" y="19546"/>
                </a:cubicBezTo>
                <a:cubicBezTo>
                  <a:pt x="5623" y="19733"/>
                  <a:pt x="5623" y="20355"/>
                  <a:pt x="5623" y="20791"/>
                </a:cubicBezTo>
                <a:cubicBezTo>
                  <a:pt x="5781" y="21227"/>
                  <a:pt x="6149" y="21600"/>
                  <a:pt x="6517" y="21600"/>
                </a:cubicBezTo>
                <a:cubicBezTo>
                  <a:pt x="15083" y="21600"/>
                  <a:pt x="15083" y="21600"/>
                  <a:pt x="15083" y="21600"/>
                </a:cubicBezTo>
                <a:cubicBezTo>
                  <a:pt x="15451" y="21600"/>
                  <a:pt x="15766" y="21227"/>
                  <a:pt x="15977" y="20791"/>
                </a:cubicBezTo>
                <a:cubicBezTo>
                  <a:pt x="15977" y="20355"/>
                  <a:pt x="15977" y="19733"/>
                  <a:pt x="15609" y="19546"/>
                </a:cubicBezTo>
                <a:cubicBezTo>
                  <a:pt x="13874" y="17678"/>
                  <a:pt x="13874" y="17678"/>
                  <a:pt x="13874" y="17678"/>
                </a:cubicBezTo>
                <a:cubicBezTo>
                  <a:pt x="13874" y="16620"/>
                  <a:pt x="13874" y="16620"/>
                  <a:pt x="13874" y="16620"/>
                </a:cubicBezTo>
                <a:cubicBezTo>
                  <a:pt x="19813" y="16620"/>
                  <a:pt x="19813" y="16620"/>
                  <a:pt x="19813" y="16620"/>
                </a:cubicBezTo>
                <a:cubicBezTo>
                  <a:pt x="20707" y="16620"/>
                  <a:pt x="21600" y="15624"/>
                  <a:pt x="21600" y="14379"/>
                </a:cubicBezTo>
                <a:cubicBezTo>
                  <a:pt x="21600" y="2116"/>
                  <a:pt x="21600" y="2116"/>
                  <a:pt x="21600" y="2116"/>
                </a:cubicBezTo>
                <a:cubicBezTo>
                  <a:pt x="21600" y="1058"/>
                  <a:pt x="20707" y="0"/>
                  <a:pt x="19813" y="0"/>
                </a:cubicBezTo>
                <a:close/>
                <a:moveTo>
                  <a:pt x="12455" y="19110"/>
                </a:moveTo>
                <a:cubicBezTo>
                  <a:pt x="13139" y="19733"/>
                  <a:pt x="13139" y="19733"/>
                  <a:pt x="13139" y="19733"/>
                </a:cubicBezTo>
                <a:cubicBezTo>
                  <a:pt x="8409" y="19733"/>
                  <a:pt x="8409" y="19733"/>
                  <a:pt x="8409" y="19733"/>
                </a:cubicBezTo>
                <a:cubicBezTo>
                  <a:pt x="9145" y="19110"/>
                  <a:pt x="9145" y="19110"/>
                  <a:pt x="9145" y="19110"/>
                </a:cubicBezTo>
                <a:cubicBezTo>
                  <a:pt x="9302" y="18923"/>
                  <a:pt x="9460" y="18488"/>
                  <a:pt x="9460" y="18301"/>
                </a:cubicBezTo>
                <a:cubicBezTo>
                  <a:pt x="9460" y="16620"/>
                  <a:pt x="9460" y="16620"/>
                  <a:pt x="9460" y="16620"/>
                </a:cubicBezTo>
                <a:cubicBezTo>
                  <a:pt x="12298" y="16620"/>
                  <a:pt x="12298" y="16620"/>
                  <a:pt x="12298" y="16620"/>
                </a:cubicBezTo>
                <a:cubicBezTo>
                  <a:pt x="12298" y="18301"/>
                  <a:pt x="12298" y="18301"/>
                  <a:pt x="12298" y="18301"/>
                </a:cubicBezTo>
                <a:cubicBezTo>
                  <a:pt x="12298" y="18488"/>
                  <a:pt x="12298" y="18923"/>
                  <a:pt x="12455" y="19110"/>
                </a:cubicBezTo>
                <a:close/>
                <a:moveTo>
                  <a:pt x="19655" y="14379"/>
                </a:moveTo>
                <a:cubicBezTo>
                  <a:pt x="1945" y="14379"/>
                  <a:pt x="1945" y="14379"/>
                  <a:pt x="1945" y="14379"/>
                </a:cubicBezTo>
                <a:cubicBezTo>
                  <a:pt x="1945" y="2303"/>
                  <a:pt x="1945" y="2303"/>
                  <a:pt x="1945" y="2303"/>
                </a:cubicBezTo>
                <a:cubicBezTo>
                  <a:pt x="19655" y="2303"/>
                  <a:pt x="19655" y="2303"/>
                  <a:pt x="19655" y="2303"/>
                </a:cubicBezTo>
                <a:lnTo>
                  <a:pt x="19655" y="14379"/>
                </a:lnTo>
                <a:close/>
              </a:path>
            </a:pathLst>
          </a:custGeom>
          <a:solidFill>
            <a:srgbClr val="6E6F70"/>
          </a:solidFill>
          <a:ln w="12700">
            <a:miter lim="400000"/>
          </a:ln>
        </p:spPr>
        <p:txBody>
          <a:bodyPr lIns="22802" rIns="22802" anchor="ctr"/>
          <a:lstStyle/>
          <a:p>
            <a:pPr algn="l" defTabSz="228011">
              <a:lnSpc>
                <a:spcPct val="93000"/>
              </a:lnSpc>
              <a:defRPr sz="1800">
                <a:solidFill>
                  <a:srgbClr val="000000"/>
                </a:solidFill>
              </a:defRPr>
            </a:pPr>
            <a:endParaRPr sz="898"/>
          </a:p>
        </p:txBody>
      </p:sp>
      <p:sp>
        <p:nvSpPr>
          <p:cNvPr id="25" name="Shape 850">
            <a:extLst>
              <a:ext uri="{FF2B5EF4-FFF2-40B4-BE49-F238E27FC236}">
                <a16:creationId xmlns:a16="http://schemas.microsoft.com/office/drawing/2014/main" xmlns="" id="{C2F15FA0-052F-422A-8FC1-232DF7096184}"/>
              </a:ext>
            </a:extLst>
          </p:cNvPr>
          <p:cNvSpPr/>
          <p:nvPr/>
        </p:nvSpPr>
        <p:spPr>
          <a:xfrm rot="13500000">
            <a:off x="4288702" y="1960515"/>
            <a:ext cx="937407" cy="937407"/>
          </a:xfrm>
          <a:prstGeom prst="roundRect">
            <a:avLst>
              <a:gd name="adj" fmla="val 32703"/>
            </a:avLst>
          </a:prstGeom>
          <a:ln w="12700" cap="rnd">
            <a:solidFill>
              <a:srgbClr val="8F8F8F"/>
            </a:solidFill>
            <a:prstDash val="sysDash"/>
            <a:round/>
          </a:ln>
        </p:spPr>
        <p:txBody>
          <a:bodyPr lIns="25335" tIns="25335" rIns="25335" bIns="25335" anchor="ctr"/>
          <a:lstStyle/>
          <a:p>
            <a:pPr>
              <a:lnSpc>
                <a:spcPct val="100000"/>
              </a:lnSpc>
              <a:defRPr sz="3200">
                <a:solidFill>
                  <a:srgbClr val="FFFFFF"/>
                </a:solidFill>
              </a:defRPr>
            </a:pPr>
            <a:endParaRPr sz="1596"/>
          </a:p>
        </p:txBody>
      </p:sp>
      <p:sp>
        <p:nvSpPr>
          <p:cNvPr id="28" name="Shape 853">
            <a:extLst>
              <a:ext uri="{FF2B5EF4-FFF2-40B4-BE49-F238E27FC236}">
                <a16:creationId xmlns:a16="http://schemas.microsoft.com/office/drawing/2014/main" xmlns="" id="{D50296A2-B953-4E41-AE5B-5DBABF015B32}"/>
              </a:ext>
            </a:extLst>
          </p:cNvPr>
          <p:cNvSpPr/>
          <p:nvPr/>
        </p:nvSpPr>
        <p:spPr>
          <a:xfrm>
            <a:off x="4697989" y="2322757"/>
            <a:ext cx="118833" cy="2129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805" y="17885"/>
                </a:moveTo>
                <a:cubicBezTo>
                  <a:pt x="13805" y="18257"/>
                  <a:pt x="13148" y="18628"/>
                  <a:pt x="12490" y="18628"/>
                </a:cubicBezTo>
                <a:cubicBezTo>
                  <a:pt x="9391" y="18628"/>
                  <a:pt x="9391" y="18628"/>
                  <a:pt x="9391" y="18628"/>
                </a:cubicBezTo>
                <a:cubicBezTo>
                  <a:pt x="8452" y="18628"/>
                  <a:pt x="8170" y="18257"/>
                  <a:pt x="8170" y="17885"/>
                </a:cubicBezTo>
                <a:cubicBezTo>
                  <a:pt x="8170" y="17567"/>
                  <a:pt x="8452" y="17195"/>
                  <a:pt x="9391" y="17195"/>
                </a:cubicBezTo>
                <a:cubicBezTo>
                  <a:pt x="12490" y="17195"/>
                  <a:pt x="12490" y="17195"/>
                  <a:pt x="12490" y="17195"/>
                </a:cubicBezTo>
                <a:cubicBezTo>
                  <a:pt x="13148" y="17195"/>
                  <a:pt x="13805" y="17567"/>
                  <a:pt x="13805" y="17885"/>
                </a:cubicBezTo>
                <a:close/>
                <a:moveTo>
                  <a:pt x="21600" y="19849"/>
                </a:moveTo>
                <a:cubicBezTo>
                  <a:pt x="21600" y="20910"/>
                  <a:pt x="20379" y="21600"/>
                  <a:pt x="18501" y="21600"/>
                </a:cubicBezTo>
                <a:cubicBezTo>
                  <a:pt x="3099" y="21600"/>
                  <a:pt x="3099" y="21600"/>
                  <a:pt x="3099" y="21600"/>
                </a:cubicBezTo>
                <a:cubicBezTo>
                  <a:pt x="1597" y="21600"/>
                  <a:pt x="0" y="20910"/>
                  <a:pt x="0" y="19849"/>
                </a:cubicBezTo>
                <a:cubicBezTo>
                  <a:pt x="0" y="1804"/>
                  <a:pt x="0" y="1804"/>
                  <a:pt x="0" y="1804"/>
                </a:cubicBezTo>
                <a:cubicBezTo>
                  <a:pt x="0" y="743"/>
                  <a:pt x="1597" y="0"/>
                  <a:pt x="3099" y="0"/>
                </a:cubicBezTo>
                <a:cubicBezTo>
                  <a:pt x="18501" y="0"/>
                  <a:pt x="18501" y="0"/>
                  <a:pt x="18501" y="0"/>
                </a:cubicBezTo>
                <a:cubicBezTo>
                  <a:pt x="20379" y="0"/>
                  <a:pt x="21600" y="743"/>
                  <a:pt x="21600" y="1804"/>
                </a:cubicBezTo>
                <a:lnTo>
                  <a:pt x="21600" y="19849"/>
                </a:lnTo>
                <a:close/>
                <a:moveTo>
                  <a:pt x="3475" y="1804"/>
                </a:moveTo>
                <a:cubicBezTo>
                  <a:pt x="3475" y="14382"/>
                  <a:pt x="3475" y="14382"/>
                  <a:pt x="3475" y="14382"/>
                </a:cubicBezTo>
                <a:cubicBezTo>
                  <a:pt x="18501" y="14382"/>
                  <a:pt x="18501" y="14382"/>
                  <a:pt x="18501" y="14382"/>
                </a:cubicBezTo>
                <a:cubicBezTo>
                  <a:pt x="18501" y="1804"/>
                  <a:pt x="18501" y="1804"/>
                  <a:pt x="18501" y="1804"/>
                </a:cubicBezTo>
                <a:lnTo>
                  <a:pt x="3475" y="1804"/>
                </a:lnTo>
                <a:close/>
                <a:moveTo>
                  <a:pt x="18501" y="19849"/>
                </a:moveTo>
                <a:cubicBezTo>
                  <a:pt x="18501" y="15762"/>
                  <a:pt x="18501" y="15762"/>
                  <a:pt x="18501" y="15762"/>
                </a:cubicBezTo>
                <a:cubicBezTo>
                  <a:pt x="3475" y="15762"/>
                  <a:pt x="3475" y="15762"/>
                  <a:pt x="3475" y="15762"/>
                </a:cubicBezTo>
                <a:cubicBezTo>
                  <a:pt x="3475" y="19849"/>
                  <a:pt x="3475" y="19849"/>
                  <a:pt x="3475" y="19849"/>
                </a:cubicBezTo>
                <a:lnTo>
                  <a:pt x="18501" y="19849"/>
                </a:lnTo>
                <a:close/>
              </a:path>
            </a:pathLst>
          </a:custGeom>
          <a:solidFill>
            <a:srgbClr val="6E6F70"/>
          </a:solidFill>
          <a:ln w="12700">
            <a:miter lim="400000"/>
          </a:ln>
        </p:spPr>
        <p:txBody>
          <a:bodyPr lIns="22802" rIns="22802" anchor="ctr"/>
          <a:lstStyle/>
          <a:p>
            <a:pPr algn="l" defTabSz="228011">
              <a:lnSpc>
                <a:spcPct val="93000"/>
              </a:lnSpc>
              <a:defRPr sz="1800">
                <a:solidFill>
                  <a:srgbClr val="000000"/>
                </a:solidFill>
              </a:defRPr>
            </a:pPr>
            <a:endParaRPr sz="898"/>
          </a:p>
        </p:txBody>
      </p:sp>
      <p:sp>
        <p:nvSpPr>
          <p:cNvPr id="29" name="Shape 854">
            <a:extLst>
              <a:ext uri="{FF2B5EF4-FFF2-40B4-BE49-F238E27FC236}">
                <a16:creationId xmlns:a16="http://schemas.microsoft.com/office/drawing/2014/main" xmlns="" id="{892BC286-C6C7-4C6C-A113-4F053AD15306}"/>
              </a:ext>
            </a:extLst>
          </p:cNvPr>
          <p:cNvSpPr/>
          <p:nvPr/>
        </p:nvSpPr>
        <p:spPr>
          <a:xfrm rot="13500000">
            <a:off x="6902478" y="5024342"/>
            <a:ext cx="938379" cy="938379"/>
          </a:xfrm>
          <a:prstGeom prst="roundRect">
            <a:avLst>
              <a:gd name="adj" fmla="val 32703"/>
            </a:avLst>
          </a:prstGeom>
          <a:ln w="12700" cap="rnd">
            <a:solidFill>
              <a:srgbClr val="8F8F8F"/>
            </a:solidFill>
            <a:prstDash val="sysDash"/>
            <a:round/>
          </a:ln>
        </p:spPr>
        <p:txBody>
          <a:bodyPr lIns="25335" tIns="25335" rIns="25335" bIns="25335" anchor="ctr"/>
          <a:lstStyle/>
          <a:p>
            <a:pPr>
              <a:lnSpc>
                <a:spcPct val="100000"/>
              </a:lnSpc>
              <a:defRPr sz="3200">
                <a:solidFill>
                  <a:srgbClr val="FFFFFF"/>
                </a:solidFill>
              </a:defRPr>
            </a:pPr>
            <a:endParaRPr sz="1596"/>
          </a:p>
        </p:txBody>
      </p:sp>
      <p:sp>
        <p:nvSpPr>
          <p:cNvPr id="32" name="Shape 857">
            <a:extLst>
              <a:ext uri="{FF2B5EF4-FFF2-40B4-BE49-F238E27FC236}">
                <a16:creationId xmlns:a16="http://schemas.microsoft.com/office/drawing/2014/main" xmlns="" id="{268C3DEC-D38F-401D-94EA-5520548AD485}"/>
              </a:ext>
            </a:extLst>
          </p:cNvPr>
          <p:cNvSpPr/>
          <p:nvPr/>
        </p:nvSpPr>
        <p:spPr>
          <a:xfrm rot="13500000">
            <a:off x="4298010" y="5024828"/>
            <a:ext cx="937407" cy="937407"/>
          </a:xfrm>
          <a:prstGeom prst="roundRect">
            <a:avLst>
              <a:gd name="adj" fmla="val 32703"/>
            </a:avLst>
          </a:prstGeom>
          <a:ln w="12700" cap="rnd">
            <a:solidFill>
              <a:srgbClr val="8F8F8F"/>
            </a:solidFill>
            <a:prstDash val="sysDash"/>
            <a:round/>
          </a:ln>
        </p:spPr>
        <p:txBody>
          <a:bodyPr lIns="25335" tIns="25335" rIns="25335" bIns="25335" anchor="ctr"/>
          <a:lstStyle/>
          <a:p>
            <a:pPr>
              <a:lnSpc>
                <a:spcPct val="100000"/>
              </a:lnSpc>
              <a:defRPr sz="3200">
                <a:solidFill>
                  <a:srgbClr val="FFFFFF"/>
                </a:solidFill>
              </a:defRPr>
            </a:pPr>
            <a:endParaRPr sz="1596"/>
          </a:p>
        </p:txBody>
      </p:sp>
      <p:sp>
        <p:nvSpPr>
          <p:cNvPr id="36" name="Shape 861">
            <a:extLst>
              <a:ext uri="{FF2B5EF4-FFF2-40B4-BE49-F238E27FC236}">
                <a16:creationId xmlns:a16="http://schemas.microsoft.com/office/drawing/2014/main" xmlns="" id="{A3083F58-0C3B-4CF7-8733-9709961EA42A}"/>
              </a:ext>
            </a:extLst>
          </p:cNvPr>
          <p:cNvSpPr/>
          <p:nvPr/>
        </p:nvSpPr>
        <p:spPr>
          <a:xfrm>
            <a:off x="4643309" y="5387067"/>
            <a:ext cx="246809" cy="2002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58" extrusionOk="0">
                <a:moveTo>
                  <a:pt x="21600" y="4551"/>
                </a:moveTo>
                <a:cubicBezTo>
                  <a:pt x="19335" y="17858"/>
                  <a:pt x="19335" y="17858"/>
                  <a:pt x="19335" y="17858"/>
                </a:cubicBezTo>
                <a:cubicBezTo>
                  <a:pt x="19335" y="18051"/>
                  <a:pt x="18966" y="18501"/>
                  <a:pt x="18650" y="18501"/>
                </a:cubicBezTo>
                <a:lnTo>
                  <a:pt x="18439" y="18501"/>
                </a:lnTo>
                <a:cubicBezTo>
                  <a:pt x="18123" y="18244"/>
                  <a:pt x="17912" y="17858"/>
                  <a:pt x="17912" y="17408"/>
                </a:cubicBezTo>
                <a:cubicBezTo>
                  <a:pt x="20020" y="5194"/>
                  <a:pt x="20020" y="5194"/>
                  <a:pt x="20020" y="5194"/>
                </a:cubicBezTo>
                <a:cubicBezTo>
                  <a:pt x="6480" y="1787"/>
                  <a:pt x="6480" y="1787"/>
                  <a:pt x="6480" y="1787"/>
                </a:cubicBezTo>
                <a:cubicBezTo>
                  <a:pt x="6322" y="3715"/>
                  <a:pt x="6322" y="3715"/>
                  <a:pt x="6322" y="3715"/>
                </a:cubicBezTo>
                <a:cubicBezTo>
                  <a:pt x="6164" y="4101"/>
                  <a:pt x="5795" y="4358"/>
                  <a:pt x="5426" y="4358"/>
                </a:cubicBezTo>
                <a:cubicBezTo>
                  <a:pt x="5110" y="4101"/>
                  <a:pt x="4741" y="3715"/>
                  <a:pt x="4900" y="3265"/>
                </a:cubicBezTo>
                <a:cubicBezTo>
                  <a:pt x="5426" y="694"/>
                  <a:pt x="5426" y="694"/>
                  <a:pt x="5426" y="694"/>
                </a:cubicBezTo>
                <a:cubicBezTo>
                  <a:pt x="5426" y="244"/>
                  <a:pt x="5795" y="-142"/>
                  <a:pt x="6164" y="51"/>
                </a:cubicBezTo>
                <a:cubicBezTo>
                  <a:pt x="20915" y="3715"/>
                  <a:pt x="20915" y="3715"/>
                  <a:pt x="20915" y="3715"/>
                </a:cubicBezTo>
                <a:cubicBezTo>
                  <a:pt x="21284" y="3715"/>
                  <a:pt x="21284" y="3908"/>
                  <a:pt x="21442" y="3908"/>
                </a:cubicBezTo>
                <a:cubicBezTo>
                  <a:pt x="21600" y="4101"/>
                  <a:pt x="21600" y="4358"/>
                  <a:pt x="21600" y="4551"/>
                </a:cubicBezTo>
                <a:close/>
                <a:moveTo>
                  <a:pt x="17227" y="20172"/>
                </a:moveTo>
                <a:cubicBezTo>
                  <a:pt x="17227" y="20815"/>
                  <a:pt x="16700" y="21458"/>
                  <a:pt x="16174" y="21458"/>
                </a:cubicBezTo>
                <a:cubicBezTo>
                  <a:pt x="1054" y="21458"/>
                  <a:pt x="1054" y="21458"/>
                  <a:pt x="1054" y="21458"/>
                </a:cubicBezTo>
                <a:cubicBezTo>
                  <a:pt x="527" y="21458"/>
                  <a:pt x="0" y="20815"/>
                  <a:pt x="0" y="20172"/>
                </a:cubicBezTo>
                <a:cubicBezTo>
                  <a:pt x="0" y="6287"/>
                  <a:pt x="0" y="6287"/>
                  <a:pt x="0" y="6287"/>
                </a:cubicBezTo>
                <a:cubicBezTo>
                  <a:pt x="0" y="5644"/>
                  <a:pt x="527" y="5194"/>
                  <a:pt x="1054" y="5194"/>
                </a:cubicBezTo>
                <a:cubicBezTo>
                  <a:pt x="16174" y="5194"/>
                  <a:pt x="16174" y="5194"/>
                  <a:pt x="16174" y="5194"/>
                </a:cubicBezTo>
                <a:cubicBezTo>
                  <a:pt x="16700" y="5194"/>
                  <a:pt x="17227" y="5644"/>
                  <a:pt x="17227" y="6287"/>
                </a:cubicBezTo>
                <a:lnTo>
                  <a:pt x="17227" y="20172"/>
                </a:lnTo>
                <a:close/>
                <a:moveTo>
                  <a:pt x="1949" y="7315"/>
                </a:moveTo>
                <a:cubicBezTo>
                  <a:pt x="1949" y="14387"/>
                  <a:pt x="1949" y="14387"/>
                  <a:pt x="1949" y="14387"/>
                </a:cubicBezTo>
                <a:cubicBezTo>
                  <a:pt x="5953" y="10529"/>
                  <a:pt x="5953" y="10529"/>
                  <a:pt x="5953" y="10529"/>
                </a:cubicBezTo>
                <a:cubicBezTo>
                  <a:pt x="6164" y="10337"/>
                  <a:pt x="6691" y="10337"/>
                  <a:pt x="7007" y="10529"/>
                </a:cubicBezTo>
                <a:cubicBezTo>
                  <a:pt x="11432" y="15479"/>
                  <a:pt x="11432" y="15479"/>
                  <a:pt x="11432" y="15479"/>
                </a:cubicBezTo>
                <a:cubicBezTo>
                  <a:pt x="13329" y="13551"/>
                  <a:pt x="13329" y="13551"/>
                  <a:pt x="13329" y="13551"/>
                </a:cubicBezTo>
                <a:cubicBezTo>
                  <a:pt x="13698" y="13101"/>
                  <a:pt x="13856" y="13101"/>
                  <a:pt x="14224" y="13551"/>
                </a:cubicBezTo>
                <a:cubicBezTo>
                  <a:pt x="15120" y="14387"/>
                  <a:pt x="15120" y="14387"/>
                  <a:pt x="15120" y="14387"/>
                </a:cubicBezTo>
                <a:cubicBezTo>
                  <a:pt x="15120" y="7315"/>
                  <a:pt x="15120" y="7315"/>
                  <a:pt x="15120" y="7315"/>
                </a:cubicBezTo>
                <a:lnTo>
                  <a:pt x="1949" y="7315"/>
                </a:lnTo>
                <a:close/>
                <a:moveTo>
                  <a:pt x="15120" y="19144"/>
                </a:moveTo>
                <a:cubicBezTo>
                  <a:pt x="15120" y="16958"/>
                  <a:pt x="15120" y="16958"/>
                  <a:pt x="15120" y="16958"/>
                </a:cubicBezTo>
                <a:cubicBezTo>
                  <a:pt x="13698" y="15479"/>
                  <a:pt x="13698" y="15479"/>
                  <a:pt x="13698" y="15479"/>
                </a:cubicBezTo>
                <a:cubicBezTo>
                  <a:pt x="11959" y="17408"/>
                  <a:pt x="11959" y="17408"/>
                  <a:pt x="11959" y="17408"/>
                </a:cubicBezTo>
                <a:cubicBezTo>
                  <a:pt x="11590" y="17858"/>
                  <a:pt x="11221" y="17858"/>
                  <a:pt x="10905" y="17408"/>
                </a:cubicBezTo>
                <a:cubicBezTo>
                  <a:pt x="6322" y="12715"/>
                  <a:pt x="6322" y="12715"/>
                  <a:pt x="6322" y="12715"/>
                </a:cubicBezTo>
                <a:cubicBezTo>
                  <a:pt x="1949" y="16958"/>
                  <a:pt x="1949" y="16958"/>
                  <a:pt x="1949" y="16958"/>
                </a:cubicBezTo>
                <a:cubicBezTo>
                  <a:pt x="1949" y="19144"/>
                  <a:pt x="1949" y="19144"/>
                  <a:pt x="1949" y="19144"/>
                </a:cubicBezTo>
                <a:lnTo>
                  <a:pt x="15120" y="19144"/>
                </a:lnTo>
                <a:close/>
                <a:moveTo>
                  <a:pt x="11221" y="12072"/>
                </a:moveTo>
                <a:cubicBezTo>
                  <a:pt x="11959" y="12072"/>
                  <a:pt x="12644" y="11172"/>
                  <a:pt x="12644" y="10337"/>
                </a:cubicBezTo>
                <a:cubicBezTo>
                  <a:pt x="12644" y="9244"/>
                  <a:pt x="11959" y="8601"/>
                  <a:pt x="11221" y="8601"/>
                </a:cubicBezTo>
                <a:cubicBezTo>
                  <a:pt x="10379" y="8601"/>
                  <a:pt x="9641" y="9244"/>
                  <a:pt x="9641" y="10337"/>
                </a:cubicBezTo>
                <a:cubicBezTo>
                  <a:pt x="9641" y="11172"/>
                  <a:pt x="10379" y="12072"/>
                  <a:pt x="11221" y="12072"/>
                </a:cubicBezTo>
                <a:close/>
              </a:path>
            </a:pathLst>
          </a:custGeom>
          <a:solidFill>
            <a:srgbClr val="6E6F70"/>
          </a:solidFill>
          <a:ln w="12700">
            <a:miter lim="400000"/>
          </a:ln>
        </p:spPr>
        <p:txBody>
          <a:bodyPr lIns="22802" rIns="22802" anchor="ctr"/>
          <a:lstStyle/>
          <a:p>
            <a:pPr algn="l" defTabSz="228011">
              <a:lnSpc>
                <a:spcPct val="93000"/>
              </a:lnSpc>
              <a:defRPr sz="1800">
                <a:solidFill>
                  <a:srgbClr val="000000"/>
                </a:solidFill>
              </a:defRPr>
            </a:pPr>
            <a:endParaRPr sz="898"/>
          </a:p>
        </p:txBody>
      </p:sp>
      <p:sp>
        <p:nvSpPr>
          <p:cNvPr id="37" name="Shape 862">
            <a:extLst>
              <a:ext uri="{FF2B5EF4-FFF2-40B4-BE49-F238E27FC236}">
                <a16:creationId xmlns:a16="http://schemas.microsoft.com/office/drawing/2014/main" xmlns="" id="{71068B21-9210-442F-9860-DAD24F3BC418}"/>
              </a:ext>
            </a:extLst>
          </p:cNvPr>
          <p:cNvSpPr/>
          <p:nvPr/>
        </p:nvSpPr>
        <p:spPr>
          <a:xfrm>
            <a:off x="7264105" y="5385972"/>
            <a:ext cx="215122" cy="2151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9" y="3184"/>
                </a:moveTo>
                <a:cubicBezTo>
                  <a:pt x="16332" y="1061"/>
                  <a:pt x="13698" y="0"/>
                  <a:pt x="10853" y="0"/>
                </a:cubicBezTo>
                <a:cubicBezTo>
                  <a:pt x="7902" y="0"/>
                  <a:pt x="5268" y="1061"/>
                  <a:pt x="3161" y="3184"/>
                </a:cubicBezTo>
                <a:cubicBezTo>
                  <a:pt x="1212" y="5148"/>
                  <a:pt x="0" y="7961"/>
                  <a:pt x="0" y="10773"/>
                </a:cubicBezTo>
                <a:cubicBezTo>
                  <a:pt x="0" y="13639"/>
                  <a:pt x="1212" y="16452"/>
                  <a:pt x="3161" y="18416"/>
                </a:cubicBezTo>
                <a:cubicBezTo>
                  <a:pt x="5268" y="20539"/>
                  <a:pt x="7902" y="21600"/>
                  <a:pt x="10853" y="21600"/>
                </a:cubicBezTo>
                <a:cubicBezTo>
                  <a:pt x="13698" y="21600"/>
                  <a:pt x="16332" y="20539"/>
                  <a:pt x="18439" y="18416"/>
                </a:cubicBezTo>
                <a:cubicBezTo>
                  <a:pt x="20546" y="16452"/>
                  <a:pt x="21600" y="13639"/>
                  <a:pt x="21600" y="10773"/>
                </a:cubicBezTo>
                <a:cubicBezTo>
                  <a:pt x="21600" y="7961"/>
                  <a:pt x="20546" y="5148"/>
                  <a:pt x="18439" y="3184"/>
                </a:cubicBezTo>
                <a:close/>
                <a:moveTo>
                  <a:pt x="16332" y="9553"/>
                </a:moveTo>
                <a:cubicBezTo>
                  <a:pt x="19493" y="9022"/>
                  <a:pt x="19493" y="9022"/>
                  <a:pt x="19493" y="9022"/>
                </a:cubicBezTo>
                <a:cubicBezTo>
                  <a:pt x="19651" y="9553"/>
                  <a:pt x="19651" y="10084"/>
                  <a:pt x="19651" y="10773"/>
                </a:cubicBezTo>
                <a:cubicBezTo>
                  <a:pt x="19651" y="11516"/>
                  <a:pt x="19651" y="12047"/>
                  <a:pt x="19493" y="12578"/>
                </a:cubicBezTo>
                <a:cubicBezTo>
                  <a:pt x="16332" y="12047"/>
                  <a:pt x="16332" y="12047"/>
                  <a:pt x="16332" y="12047"/>
                </a:cubicBezTo>
                <a:cubicBezTo>
                  <a:pt x="16490" y="11304"/>
                  <a:pt x="16490" y="10243"/>
                  <a:pt x="16332" y="9553"/>
                </a:cubicBezTo>
                <a:close/>
                <a:moveTo>
                  <a:pt x="19124" y="7589"/>
                </a:moveTo>
                <a:cubicBezTo>
                  <a:pt x="15805" y="8120"/>
                  <a:pt x="15805" y="8120"/>
                  <a:pt x="15805" y="8120"/>
                </a:cubicBezTo>
                <a:cubicBezTo>
                  <a:pt x="15647" y="7589"/>
                  <a:pt x="15278" y="7271"/>
                  <a:pt x="14751" y="6740"/>
                </a:cubicBezTo>
                <a:cubicBezTo>
                  <a:pt x="14382" y="6369"/>
                  <a:pt x="14014" y="5997"/>
                  <a:pt x="13487" y="5838"/>
                </a:cubicBezTo>
                <a:cubicBezTo>
                  <a:pt x="14014" y="2494"/>
                  <a:pt x="14014" y="2494"/>
                  <a:pt x="14014" y="2494"/>
                </a:cubicBezTo>
                <a:cubicBezTo>
                  <a:pt x="15120" y="2813"/>
                  <a:pt x="16121" y="3556"/>
                  <a:pt x="17017" y="4405"/>
                </a:cubicBezTo>
                <a:cubicBezTo>
                  <a:pt x="18070" y="5307"/>
                  <a:pt x="18808" y="6369"/>
                  <a:pt x="19124" y="7589"/>
                </a:cubicBezTo>
                <a:close/>
                <a:moveTo>
                  <a:pt x="10853" y="14701"/>
                </a:moveTo>
                <a:cubicBezTo>
                  <a:pt x="9799" y="14701"/>
                  <a:pt x="8745" y="14170"/>
                  <a:pt x="8060" y="13427"/>
                </a:cubicBezTo>
                <a:cubicBezTo>
                  <a:pt x="7376" y="12737"/>
                  <a:pt x="7007" y="11835"/>
                  <a:pt x="7007" y="10773"/>
                </a:cubicBezTo>
                <a:cubicBezTo>
                  <a:pt x="7007" y="9712"/>
                  <a:pt x="7376" y="8863"/>
                  <a:pt x="8060" y="8120"/>
                </a:cubicBezTo>
                <a:cubicBezTo>
                  <a:pt x="8956" y="7430"/>
                  <a:pt x="9799" y="6899"/>
                  <a:pt x="10853" y="6899"/>
                </a:cubicBezTo>
                <a:cubicBezTo>
                  <a:pt x="11748" y="6899"/>
                  <a:pt x="12802" y="7430"/>
                  <a:pt x="13487" y="8120"/>
                </a:cubicBezTo>
                <a:cubicBezTo>
                  <a:pt x="14224" y="8863"/>
                  <a:pt x="14540" y="9712"/>
                  <a:pt x="14540" y="10773"/>
                </a:cubicBezTo>
                <a:cubicBezTo>
                  <a:pt x="14540" y="11835"/>
                  <a:pt x="14224" y="12737"/>
                  <a:pt x="13487" y="13427"/>
                </a:cubicBezTo>
                <a:cubicBezTo>
                  <a:pt x="12802" y="14170"/>
                  <a:pt x="11748" y="14701"/>
                  <a:pt x="10853" y="14701"/>
                </a:cubicBezTo>
                <a:close/>
                <a:moveTo>
                  <a:pt x="10853" y="1751"/>
                </a:moveTo>
                <a:cubicBezTo>
                  <a:pt x="11380" y="1751"/>
                  <a:pt x="12117" y="1911"/>
                  <a:pt x="12644" y="1911"/>
                </a:cubicBezTo>
                <a:cubicBezTo>
                  <a:pt x="12117" y="5307"/>
                  <a:pt x="12117" y="5307"/>
                  <a:pt x="12117" y="5307"/>
                </a:cubicBezTo>
                <a:cubicBezTo>
                  <a:pt x="11221" y="5148"/>
                  <a:pt x="10326" y="5148"/>
                  <a:pt x="9483" y="5307"/>
                </a:cubicBezTo>
                <a:cubicBezTo>
                  <a:pt x="8956" y="1911"/>
                  <a:pt x="8956" y="1911"/>
                  <a:pt x="8956" y="1911"/>
                </a:cubicBezTo>
                <a:cubicBezTo>
                  <a:pt x="9641" y="1911"/>
                  <a:pt x="10168" y="1751"/>
                  <a:pt x="10853" y="1751"/>
                </a:cubicBezTo>
                <a:close/>
                <a:moveTo>
                  <a:pt x="4531" y="4405"/>
                </a:moveTo>
                <a:cubicBezTo>
                  <a:pt x="5426" y="3556"/>
                  <a:pt x="6480" y="2813"/>
                  <a:pt x="7692" y="2494"/>
                </a:cubicBezTo>
                <a:cubicBezTo>
                  <a:pt x="8219" y="5838"/>
                  <a:pt x="8219" y="5838"/>
                  <a:pt x="8219" y="5838"/>
                </a:cubicBezTo>
                <a:cubicBezTo>
                  <a:pt x="7692" y="5997"/>
                  <a:pt x="7165" y="6369"/>
                  <a:pt x="6849" y="6740"/>
                </a:cubicBezTo>
                <a:cubicBezTo>
                  <a:pt x="6480" y="7271"/>
                  <a:pt x="6111" y="7589"/>
                  <a:pt x="5795" y="8120"/>
                </a:cubicBezTo>
                <a:cubicBezTo>
                  <a:pt x="2423" y="7589"/>
                  <a:pt x="2423" y="7589"/>
                  <a:pt x="2423" y="7589"/>
                </a:cubicBezTo>
                <a:cubicBezTo>
                  <a:pt x="2950" y="6369"/>
                  <a:pt x="3688" y="5307"/>
                  <a:pt x="4531" y="4405"/>
                </a:cubicBezTo>
                <a:close/>
                <a:moveTo>
                  <a:pt x="1897" y="10773"/>
                </a:moveTo>
                <a:cubicBezTo>
                  <a:pt x="1897" y="10084"/>
                  <a:pt x="1897" y="9553"/>
                  <a:pt x="2107" y="9022"/>
                </a:cubicBezTo>
                <a:cubicBezTo>
                  <a:pt x="5268" y="9553"/>
                  <a:pt x="5268" y="9553"/>
                  <a:pt x="5268" y="9553"/>
                </a:cubicBezTo>
                <a:cubicBezTo>
                  <a:pt x="5268" y="9924"/>
                  <a:pt x="5058" y="10243"/>
                  <a:pt x="5058" y="10773"/>
                </a:cubicBezTo>
                <a:cubicBezTo>
                  <a:pt x="5058" y="11304"/>
                  <a:pt x="5268" y="11676"/>
                  <a:pt x="5268" y="12047"/>
                </a:cubicBezTo>
                <a:cubicBezTo>
                  <a:pt x="2107" y="12578"/>
                  <a:pt x="2107" y="12578"/>
                  <a:pt x="2107" y="12578"/>
                </a:cubicBezTo>
                <a:cubicBezTo>
                  <a:pt x="1897" y="12047"/>
                  <a:pt x="1897" y="11516"/>
                  <a:pt x="1897" y="10773"/>
                </a:cubicBezTo>
                <a:close/>
                <a:moveTo>
                  <a:pt x="2423" y="13958"/>
                </a:moveTo>
                <a:cubicBezTo>
                  <a:pt x="5795" y="13427"/>
                  <a:pt x="5795" y="13427"/>
                  <a:pt x="5795" y="13427"/>
                </a:cubicBezTo>
                <a:cubicBezTo>
                  <a:pt x="6111" y="13958"/>
                  <a:pt x="6480" y="14329"/>
                  <a:pt x="6849" y="14860"/>
                </a:cubicBezTo>
                <a:cubicBezTo>
                  <a:pt x="7165" y="15231"/>
                  <a:pt x="7692" y="15550"/>
                  <a:pt x="8219" y="15762"/>
                </a:cubicBezTo>
                <a:cubicBezTo>
                  <a:pt x="7692" y="19106"/>
                  <a:pt x="7692" y="19106"/>
                  <a:pt x="7692" y="19106"/>
                </a:cubicBezTo>
                <a:cubicBezTo>
                  <a:pt x="6480" y="18734"/>
                  <a:pt x="5426" y="18044"/>
                  <a:pt x="4531" y="17142"/>
                </a:cubicBezTo>
                <a:cubicBezTo>
                  <a:pt x="3688" y="16293"/>
                  <a:pt x="2950" y="15231"/>
                  <a:pt x="2423" y="13958"/>
                </a:cubicBezTo>
                <a:close/>
                <a:moveTo>
                  <a:pt x="10853" y="19796"/>
                </a:moveTo>
                <a:cubicBezTo>
                  <a:pt x="10168" y="19796"/>
                  <a:pt x="9641" y="19636"/>
                  <a:pt x="8956" y="19636"/>
                </a:cubicBezTo>
                <a:cubicBezTo>
                  <a:pt x="9483" y="16293"/>
                  <a:pt x="9483" y="16293"/>
                  <a:pt x="9483" y="16293"/>
                </a:cubicBezTo>
                <a:cubicBezTo>
                  <a:pt x="10010" y="16452"/>
                  <a:pt x="10326" y="16452"/>
                  <a:pt x="10853" y="16452"/>
                </a:cubicBezTo>
                <a:cubicBezTo>
                  <a:pt x="11221" y="16452"/>
                  <a:pt x="11748" y="16452"/>
                  <a:pt x="12117" y="16293"/>
                </a:cubicBezTo>
                <a:cubicBezTo>
                  <a:pt x="12644" y="19636"/>
                  <a:pt x="12644" y="19636"/>
                  <a:pt x="12644" y="19636"/>
                </a:cubicBezTo>
                <a:cubicBezTo>
                  <a:pt x="12117" y="19636"/>
                  <a:pt x="11380" y="19796"/>
                  <a:pt x="10853" y="19796"/>
                </a:cubicBezTo>
                <a:close/>
                <a:moveTo>
                  <a:pt x="17017" y="17142"/>
                </a:moveTo>
                <a:cubicBezTo>
                  <a:pt x="16121" y="18044"/>
                  <a:pt x="15120" y="18734"/>
                  <a:pt x="14014" y="19106"/>
                </a:cubicBezTo>
                <a:cubicBezTo>
                  <a:pt x="13487" y="15762"/>
                  <a:pt x="13487" y="15762"/>
                  <a:pt x="13487" y="15762"/>
                </a:cubicBezTo>
                <a:cubicBezTo>
                  <a:pt x="14014" y="15550"/>
                  <a:pt x="14382" y="15231"/>
                  <a:pt x="14751" y="14860"/>
                </a:cubicBezTo>
                <a:cubicBezTo>
                  <a:pt x="15278" y="14329"/>
                  <a:pt x="15647" y="13958"/>
                  <a:pt x="15805" y="13427"/>
                </a:cubicBezTo>
                <a:cubicBezTo>
                  <a:pt x="19124" y="13958"/>
                  <a:pt x="19124" y="13958"/>
                  <a:pt x="19124" y="13958"/>
                </a:cubicBezTo>
                <a:cubicBezTo>
                  <a:pt x="18808" y="15231"/>
                  <a:pt x="18070" y="16293"/>
                  <a:pt x="17017" y="17142"/>
                </a:cubicBezTo>
                <a:close/>
              </a:path>
            </a:pathLst>
          </a:custGeom>
          <a:solidFill>
            <a:srgbClr val="6E6F70"/>
          </a:solidFill>
          <a:ln w="12700">
            <a:miter lim="400000"/>
          </a:ln>
        </p:spPr>
        <p:txBody>
          <a:bodyPr lIns="22802" rIns="22802" anchor="ctr"/>
          <a:lstStyle/>
          <a:p>
            <a:pPr algn="l" defTabSz="228011">
              <a:lnSpc>
                <a:spcPct val="93000"/>
              </a:lnSpc>
              <a:defRPr sz="1800">
                <a:solidFill>
                  <a:srgbClr val="000000"/>
                </a:solidFill>
              </a:defRPr>
            </a:pPr>
            <a:endParaRPr sz="898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AB9A199A-8EFD-44A7-9864-2CF619DCBC50}"/>
              </a:ext>
            </a:extLst>
          </p:cNvPr>
          <p:cNvSpPr txBox="1"/>
          <p:nvPr/>
        </p:nvSpPr>
        <p:spPr>
          <a:xfrm>
            <a:off x="8235329" y="2224368"/>
            <a:ext cx="3287731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8F8F8F"/>
                </a:solidFill>
              </a:rPr>
              <a:t>amet</a:t>
            </a:r>
            <a:r>
              <a:rPr lang="en-US" altLang="zh-CN" sz="1200" dirty="0">
                <a:solidFill>
                  <a:srgbClr val="8F8F8F"/>
                </a:solidFill>
              </a:rPr>
              <a:t>, </a:t>
            </a:r>
            <a:r>
              <a:rPr lang="en-US" altLang="zh-CN" sz="1200" dirty="0" err="1">
                <a:solidFill>
                  <a:srgbClr val="8F8F8F"/>
                </a:solidFill>
              </a:rPr>
              <a:t>consectetuer</a:t>
            </a:r>
            <a:r>
              <a:rPr lang="en-US" altLang="zh-CN" sz="1200" dirty="0">
                <a:solidFill>
                  <a:srgbClr val="8F8F8F"/>
                </a:solidFill>
              </a:rPr>
              <a:t> adipiscing </a:t>
            </a:r>
            <a:r>
              <a:rPr lang="en-US" altLang="zh-CN" sz="1200" dirty="0" err="1">
                <a:solidFill>
                  <a:srgbClr val="8F8F8F"/>
                </a:solidFill>
              </a:rPr>
              <a:t>elit</a:t>
            </a:r>
            <a:r>
              <a:rPr lang="en-US" altLang="zh-CN" sz="1200" dirty="0">
                <a:solidFill>
                  <a:srgbClr val="8F8F8F"/>
                </a:solidFill>
              </a:rPr>
              <a:t>. Maecenas </a:t>
            </a:r>
            <a:r>
              <a:rPr lang="en-US" altLang="zh-CN" sz="1200" dirty="0" err="1">
                <a:solidFill>
                  <a:srgbClr val="8F8F8F"/>
                </a:solidFill>
              </a:rPr>
              <a:t>porttitor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congue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massa</a:t>
            </a:r>
            <a:r>
              <a:rPr lang="en-US" altLang="zh-CN" sz="1200" dirty="0">
                <a:solidFill>
                  <a:srgbClr val="8F8F8F"/>
                </a:solidFill>
              </a:rPr>
              <a:t>. </a:t>
            </a:r>
            <a:r>
              <a:rPr lang="en-US" altLang="zh-CN" sz="1200" dirty="0" err="1">
                <a:solidFill>
                  <a:srgbClr val="8F8F8F"/>
                </a:solidFill>
              </a:rPr>
              <a:t>Fusce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posuere</a:t>
            </a:r>
            <a:endParaRPr lang="zh-CN" altLang="en-US" sz="1200" dirty="0">
              <a:solidFill>
                <a:srgbClr val="8F8F8F"/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EF7D6BAE-D3A8-4DC6-92A7-7196C1ED2BFE}"/>
              </a:ext>
            </a:extLst>
          </p:cNvPr>
          <p:cNvSpPr txBox="1"/>
          <p:nvPr/>
        </p:nvSpPr>
        <p:spPr>
          <a:xfrm>
            <a:off x="8235328" y="1875472"/>
            <a:ext cx="1391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微信搜索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3610444D-ACE4-4837-890C-27EF2407D611}"/>
              </a:ext>
            </a:extLst>
          </p:cNvPr>
          <p:cNvSpPr txBox="1"/>
          <p:nvPr/>
        </p:nvSpPr>
        <p:spPr>
          <a:xfrm>
            <a:off x="8235329" y="5257896"/>
            <a:ext cx="3287731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8F8F8F"/>
                </a:solidFill>
              </a:rPr>
              <a:t>amet</a:t>
            </a:r>
            <a:r>
              <a:rPr lang="en-US" altLang="zh-CN" sz="1200" dirty="0">
                <a:solidFill>
                  <a:srgbClr val="8F8F8F"/>
                </a:solidFill>
              </a:rPr>
              <a:t>, </a:t>
            </a:r>
            <a:r>
              <a:rPr lang="en-US" altLang="zh-CN" sz="1200" dirty="0" err="1">
                <a:solidFill>
                  <a:srgbClr val="8F8F8F"/>
                </a:solidFill>
              </a:rPr>
              <a:t>consectetuer</a:t>
            </a:r>
            <a:r>
              <a:rPr lang="en-US" altLang="zh-CN" sz="1200" dirty="0">
                <a:solidFill>
                  <a:srgbClr val="8F8F8F"/>
                </a:solidFill>
              </a:rPr>
              <a:t> adipiscing </a:t>
            </a:r>
            <a:r>
              <a:rPr lang="en-US" altLang="zh-CN" sz="1200" dirty="0" err="1">
                <a:solidFill>
                  <a:srgbClr val="8F8F8F"/>
                </a:solidFill>
              </a:rPr>
              <a:t>elit</a:t>
            </a:r>
            <a:r>
              <a:rPr lang="en-US" altLang="zh-CN" sz="1200" dirty="0">
                <a:solidFill>
                  <a:srgbClr val="8F8F8F"/>
                </a:solidFill>
              </a:rPr>
              <a:t>. Maecenas </a:t>
            </a:r>
            <a:r>
              <a:rPr lang="en-US" altLang="zh-CN" sz="1200" dirty="0" err="1">
                <a:solidFill>
                  <a:srgbClr val="8F8F8F"/>
                </a:solidFill>
              </a:rPr>
              <a:t>porttitor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congue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massa</a:t>
            </a:r>
            <a:r>
              <a:rPr lang="en-US" altLang="zh-CN" sz="1200" dirty="0">
                <a:solidFill>
                  <a:srgbClr val="8F8F8F"/>
                </a:solidFill>
              </a:rPr>
              <a:t>. </a:t>
            </a:r>
            <a:r>
              <a:rPr lang="en-US" altLang="zh-CN" sz="1200" dirty="0" err="1">
                <a:solidFill>
                  <a:srgbClr val="8F8F8F"/>
                </a:solidFill>
              </a:rPr>
              <a:t>Fusce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posuere</a:t>
            </a:r>
            <a:endParaRPr lang="zh-CN" altLang="en-US" sz="1200" dirty="0">
              <a:solidFill>
                <a:srgbClr val="8F8F8F"/>
              </a:solidFill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5B7C9E29-E15E-4073-A337-D88807C66CDB}"/>
              </a:ext>
            </a:extLst>
          </p:cNvPr>
          <p:cNvSpPr txBox="1"/>
          <p:nvPr/>
        </p:nvSpPr>
        <p:spPr>
          <a:xfrm>
            <a:off x="8235328" y="4909000"/>
            <a:ext cx="1829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陈西设计之家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4F1FF219-7100-44F2-9306-842F8F21304B}"/>
              </a:ext>
            </a:extLst>
          </p:cNvPr>
          <p:cNvSpPr txBox="1"/>
          <p:nvPr/>
        </p:nvSpPr>
        <p:spPr>
          <a:xfrm>
            <a:off x="598028" y="2224368"/>
            <a:ext cx="3287731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8F8F8F"/>
                </a:solidFill>
              </a:rPr>
              <a:t>amet</a:t>
            </a:r>
            <a:r>
              <a:rPr lang="en-US" altLang="zh-CN" sz="1200" dirty="0">
                <a:solidFill>
                  <a:srgbClr val="8F8F8F"/>
                </a:solidFill>
              </a:rPr>
              <a:t>, </a:t>
            </a:r>
            <a:r>
              <a:rPr lang="en-US" altLang="zh-CN" sz="1200" dirty="0" err="1">
                <a:solidFill>
                  <a:srgbClr val="8F8F8F"/>
                </a:solidFill>
              </a:rPr>
              <a:t>consectetuer</a:t>
            </a:r>
            <a:r>
              <a:rPr lang="en-US" altLang="zh-CN" sz="1200" dirty="0">
                <a:solidFill>
                  <a:srgbClr val="8F8F8F"/>
                </a:solidFill>
              </a:rPr>
              <a:t> adipiscing </a:t>
            </a:r>
            <a:r>
              <a:rPr lang="en-US" altLang="zh-CN" sz="1200" dirty="0" err="1">
                <a:solidFill>
                  <a:srgbClr val="8F8F8F"/>
                </a:solidFill>
              </a:rPr>
              <a:t>elit</a:t>
            </a:r>
            <a:r>
              <a:rPr lang="en-US" altLang="zh-CN" sz="1200" dirty="0">
                <a:solidFill>
                  <a:srgbClr val="8F8F8F"/>
                </a:solidFill>
              </a:rPr>
              <a:t>. Maecenas </a:t>
            </a:r>
            <a:r>
              <a:rPr lang="en-US" altLang="zh-CN" sz="1200" dirty="0" err="1">
                <a:solidFill>
                  <a:srgbClr val="8F8F8F"/>
                </a:solidFill>
              </a:rPr>
              <a:t>porttitor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congue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massa</a:t>
            </a:r>
            <a:r>
              <a:rPr lang="en-US" altLang="zh-CN" sz="1200" dirty="0">
                <a:solidFill>
                  <a:srgbClr val="8F8F8F"/>
                </a:solidFill>
              </a:rPr>
              <a:t>. </a:t>
            </a:r>
            <a:r>
              <a:rPr lang="en-US" altLang="zh-CN" sz="1200" dirty="0" err="1">
                <a:solidFill>
                  <a:srgbClr val="8F8F8F"/>
                </a:solidFill>
              </a:rPr>
              <a:t>Fusce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posuere</a:t>
            </a:r>
            <a:endParaRPr lang="zh-CN" altLang="en-US" sz="1200" dirty="0">
              <a:solidFill>
                <a:srgbClr val="8F8F8F"/>
              </a:solidFill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C60105CF-D5DE-4504-B159-F01AA47B84FF}"/>
              </a:ext>
            </a:extLst>
          </p:cNvPr>
          <p:cNvSpPr txBox="1"/>
          <p:nvPr/>
        </p:nvSpPr>
        <p:spPr>
          <a:xfrm>
            <a:off x="2494524" y="1875472"/>
            <a:ext cx="1391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pc="3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微信搜索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909115C9-C48B-48A5-8825-B75A29339F26}"/>
              </a:ext>
            </a:extLst>
          </p:cNvPr>
          <p:cNvSpPr txBox="1"/>
          <p:nvPr/>
        </p:nvSpPr>
        <p:spPr>
          <a:xfrm>
            <a:off x="598028" y="5257896"/>
            <a:ext cx="3287731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8F8F8F"/>
                </a:solidFill>
              </a:rPr>
              <a:t>amet</a:t>
            </a:r>
            <a:r>
              <a:rPr lang="en-US" altLang="zh-CN" sz="1200" dirty="0">
                <a:solidFill>
                  <a:srgbClr val="8F8F8F"/>
                </a:solidFill>
              </a:rPr>
              <a:t>, </a:t>
            </a:r>
            <a:r>
              <a:rPr lang="en-US" altLang="zh-CN" sz="1200" dirty="0" err="1">
                <a:solidFill>
                  <a:srgbClr val="8F8F8F"/>
                </a:solidFill>
              </a:rPr>
              <a:t>consectetuer</a:t>
            </a:r>
            <a:r>
              <a:rPr lang="en-US" altLang="zh-CN" sz="1200" dirty="0">
                <a:solidFill>
                  <a:srgbClr val="8F8F8F"/>
                </a:solidFill>
              </a:rPr>
              <a:t> adipiscing </a:t>
            </a:r>
            <a:r>
              <a:rPr lang="en-US" altLang="zh-CN" sz="1200" dirty="0" err="1">
                <a:solidFill>
                  <a:srgbClr val="8F8F8F"/>
                </a:solidFill>
              </a:rPr>
              <a:t>elit</a:t>
            </a:r>
            <a:r>
              <a:rPr lang="en-US" altLang="zh-CN" sz="1200" dirty="0">
                <a:solidFill>
                  <a:srgbClr val="8F8F8F"/>
                </a:solidFill>
              </a:rPr>
              <a:t>. Maecenas </a:t>
            </a:r>
            <a:r>
              <a:rPr lang="en-US" altLang="zh-CN" sz="1200" dirty="0" err="1">
                <a:solidFill>
                  <a:srgbClr val="8F8F8F"/>
                </a:solidFill>
              </a:rPr>
              <a:t>porttitor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congue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massa</a:t>
            </a:r>
            <a:r>
              <a:rPr lang="en-US" altLang="zh-CN" sz="1200" dirty="0">
                <a:solidFill>
                  <a:srgbClr val="8F8F8F"/>
                </a:solidFill>
              </a:rPr>
              <a:t>. </a:t>
            </a:r>
            <a:r>
              <a:rPr lang="en-US" altLang="zh-CN" sz="1200" dirty="0" err="1">
                <a:solidFill>
                  <a:srgbClr val="8F8F8F"/>
                </a:solidFill>
              </a:rPr>
              <a:t>Fusce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posuere</a:t>
            </a:r>
            <a:endParaRPr lang="zh-CN" altLang="en-US" sz="1200" dirty="0">
              <a:solidFill>
                <a:srgbClr val="8F8F8F"/>
              </a:solidFill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3D2F0088-3DAE-43CD-BBD0-02B330F08F0C}"/>
              </a:ext>
            </a:extLst>
          </p:cNvPr>
          <p:cNvSpPr txBox="1"/>
          <p:nvPr/>
        </p:nvSpPr>
        <p:spPr>
          <a:xfrm>
            <a:off x="2056260" y="4909000"/>
            <a:ext cx="1829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pc="3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陈西设计之家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8D388F42-D01A-4E67-8D99-25321BA842C3}"/>
              </a:ext>
            </a:extLst>
          </p:cNvPr>
          <p:cNvSpPr txBox="1"/>
          <p:nvPr/>
        </p:nvSpPr>
        <p:spPr>
          <a:xfrm>
            <a:off x="3795486" y="214413"/>
            <a:ext cx="46010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solidFill>
                  <a:srgbClr val="8F8F8F">
                    <a:alpha val="10000"/>
                  </a:srgb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SHAUI</a:t>
            </a:r>
            <a:endParaRPr lang="zh-CN" altLang="en-US" sz="8800" dirty="0">
              <a:solidFill>
                <a:srgbClr val="8F8F8F">
                  <a:alpha val="10000"/>
                </a:srgb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D110A1DD-A855-46E6-8B4F-C426E67D1F79}"/>
              </a:ext>
            </a:extLst>
          </p:cNvPr>
          <p:cNvSpPr txBox="1"/>
          <p:nvPr/>
        </p:nvSpPr>
        <p:spPr>
          <a:xfrm>
            <a:off x="3562567" y="550532"/>
            <a:ext cx="4887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6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陈西的梦想之路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79A003A7-509D-4FCE-94F6-18D8F7C8044C}"/>
              </a:ext>
            </a:extLst>
          </p:cNvPr>
          <p:cNvSpPr txBox="1"/>
          <p:nvPr/>
        </p:nvSpPr>
        <p:spPr>
          <a:xfrm>
            <a:off x="3069771" y="990824"/>
            <a:ext cx="6052458" cy="313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amet, consectetuer adipiscing elit. Maecenas </a:t>
            </a:r>
            <a:r>
              <a:rPr lang="en-US" altLang="zh-CN" sz="1200" dirty="0" err="1">
                <a:solidFill>
                  <a:srgbClr val="8F8F8F"/>
                </a:solidFill>
              </a:rPr>
              <a:t>porttitor</a:t>
            </a:r>
            <a:endParaRPr lang="zh-CN" altLang="en-US" sz="1200" dirty="0">
              <a:solidFill>
                <a:srgbClr val="8F8F8F"/>
              </a:solidFill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9A46BD03-2002-4984-9C65-60A75D879080}"/>
              </a:ext>
            </a:extLst>
          </p:cNvPr>
          <p:cNvSpPr txBox="1"/>
          <p:nvPr/>
        </p:nvSpPr>
        <p:spPr>
          <a:xfrm>
            <a:off x="5107096" y="3601100"/>
            <a:ext cx="1977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3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陈西好帅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C49E1101-FBBB-4C40-9E63-5F44661EC3EC}"/>
              </a:ext>
            </a:extLst>
          </p:cNvPr>
          <p:cNvSpPr txBox="1"/>
          <p:nvPr/>
        </p:nvSpPr>
        <p:spPr>
          <a:xfrm>
            <a:off x="5248110" y="4057325"/>
            <a:ext cx="16957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Chen Xi Hao </a:t>
            </a:r>
            <a:r>
              <a:rPr lang="en-US" altLang="zh-CN" sz="1100" dirty="0" err="1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Shaui</a:t>
            </a:r>
            <a:endParaRPr lang="zh-CN" altLang="en-US" sz="1100" dirty="0">
              <a:solidFill>
                <a:schemeClr val="bg1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26" name="图文框 25">
            <a:extLst>
              <a:ext uri="{FF2B5EF4-FFF2-40B4-BE49-F238E27FC236}">
                <a16:creationId xmlns:a16="http://schemas.microsoft.com/office/drawing/2014/main" xmlns="" id="{AAD1E54A-B944-4044-9AF4-9A7188AB351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31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9081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 descr="湖边的景色&#10;&#10;中度可信度描述已自动生成">
            <a:extLst>
              <a:ext uri="{FF2B5EF4-FFF2-40B4-BE49-F238E27FC236}">
                <a16:creationId xmlns:a16="http://schemas.microsoft.com/office/drawing/2014/main" xmlns="" id="{F7BA321D-44F0-466F-B530-C9C48E9282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20" r="20160"/>
          <a:stretch>
            <a:fillRect/>
          </a:stretch>
        </p:blipFill>
        <p:spPr>
          <a:xfrm>
            <a:off x="0" y="0"/>
            <a:ext cx="6896100" cy="6858000"/>
          </a:xfrm>
          <a:custGeom>
            <a:avLst/>
            <a:gdLst>
              <a:gd name="connsiteX0" fmla="*/ 0 w 6896100"/>
              <a:gd name="connsiteY0" fmla="*/ 0 h 6858000"/>
              <a:gd name="connsiteX1" fmla="*/ 6896100 w 6896100"/>
              <a:gd name="connsiteY1" fmla="*/ 0 h 6858000"/>
              <a:gd name="connsiteX2" fmla="*/ 6896100 w 6896100"/>
              <a:gd name="connsiteY2" fmla="*/ 6858000 h 6858000"/>
              <a:gd name="connsiteX3" fmla="*/ 0 w 68961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96100" h="6858000">
                <a:moveTo>
                  <a:pt x="0" y="0"/>
                </a:moveTo>
                <a:lnTo>
                  <a:pt x="6896100" y="0"/>
                </a:lnTo>
                <a:lnTo>
                  <a:pt x="68961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9" name="Rectangle 5">
            <a:extLst>
              <a:ext uri="{FF2B5EF4-FFF2-40B4-BE49-F238E27FC236}">
                <a16:creationId xmlns:a16="http://schemas.microsoft.com/office/drawing/2014/main" xmlns="" id="{C5E7CABB-4F43-4B3F-BFF5-B93982409F74}"/>
              </a:ext>
            </a:extLst>
          </p:cNvPr>
          <p:cNvSpPr/>
          <p:nvPr/>
        </p:nvSpPr>
        <p:spPr>
          <a:xfrm>
            <a:off x="0" y="0"/>
            <a:ext cx="6896100" cy="6858000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70000"/>
                </a:schemeClr>
              </a:gs>
              <a:gs pos="100000">
                <a:schemeClr val="tx1">
                  <a:lumMod val="95000"/>
                  <a:lumOff val="5000"/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10">
            <a:extLst>
              <a:ext uri="{FF2B5EF4-FFF2-40B4-BE49-F238E27FC236}">
                <a16:creationId xmlns:a16="http://schemas.microsoft.com/office/drawing/2014/main" xmlns="" id="{C7D5812D-D114-40B0-9468-3DC70BCECBF7}"/>
              </a:ext>
            </a:extLst>
          </p:cNvPr>
          <p:cNvSpPr/>
          <p:nvPr/>
        </p:nvSpPr>
        <p:spPr>
          <a:xfrm>
            <a:off x="7415269" y="802125"/>
            <a:ext cx="3920388" cy="1716103"/>
          </a:xfrm>
          <a:prstGeom prst="roundRect">
            <a:avLst>
              <a:gd name="adj" fmla="val 1231"/>
            </a:avLst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Connector 14">
            <a:extLst>
              <a:ext uri="{FF2B5EF4-FFF2-40B4-BE49-F238E27FC236}">
                <a16:creationId xmlns:a16="http://schemas.microsoft.com/office/drawing/2014/main" xmlns="" id="{7E99A632-DE27-41DF-AD93-B05A5EC2A394}"/>
              </a:ext>
            </a:extLst>
          </p:cNvPr>
          <p:cNvCxnSpPr/>
          <p:nvPr/>
        </p:nvCxnSpPr>
        <p:spPr>
          <a:xfrm>
            <a:off x="7677226" y="802124"/>
            <a:ext cx="0" cy="199361"/>
          </a:xfrm>
          <a:prstGeom prst="line">
            <a:avLst/>
          </a:prstGeom>
          <a:ln w="2540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itle 3">
            <a:extLst>
              <a:ext uri="{FF2B5EF4-FFF2-40B4-BE49-F238E27FC236}">
                <a16:creationId xmlns:a16="http://schemas.microsoft.com/office/drawing/2014/main" xmlns="" id="{B586DBC7-9EB3-4415-BF07-B69E0C013481}"/>
              </a:ext>
            </a:extLst>
          </p:cNvPr>
          <p:cNvSpPr txBox="1">
            <a:spLocks/>
          </p:cNvSpPr>
          <p:nvPr/>
        </p:nvSpPr>
        <p:spPr>
          <a:xfrm>
            <a:off x="7495241" y="1253758"/>
            <a:ext cx="1475190" cy="9217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8000" b="0" dirty="0">
                <a:solidFill>
                  <a:schemeClr val="tx1">
                    <a:alpha val="6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Roboto Light" charset="0"/>
              </a:rPr>
              <a:t>01</a:t>
            </a:r>
            <a:endParaRPr lang="en-US" sz="4000" b="0" dirty="0">
              <a:solidFill>
                <a:schemeClr val="tx1">
                  <a:alpha val="6000"/>
                </a:scheme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Roboto Light" charset="0"/>
            </a:endParaRPr>
          </a:p>
        </p:txBody>
      </p:sp>
      <p:sp>
        <p:nvSpPr>
          <p:cNvPr id="31" name="Rounded Rectangle 29">
            <a:extLst>
              <a:ext uri="{FF2B5EF4-FFF2-40B4-BE49-F238E27FC236}">
                <a16:creationId xmlns:a16="http://schemas.microsoft.com/office/drawing/2014/main" xmlns="" id="{3AF2675E-9633-4F66-A70F-7FE3488EE176}"/>
              </a:ext>
            </a:extLst>
          </p:cNvPr>
          <p:cNvSpPr/>
          <p:nvPr/>
        </p:nvSpPr>
        <p:spPr>
          <a:xfrm>
            <a:off x="7415269" y="2655538"/>
            <a:ext cx="3920388" cy="1716103"/>
          </a:xfrm>
          <a:prstGeom prst="roundRect">
            <a:avLst>
              <a:gd name="adj" fmla="val 1231"/>
            </a:avLst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Straight Connector 32">
            <a:extLst>
              <a:ext uri="{FF2B5EF4-FFF2-40B4-BE49-F238E27FC236}">
                <a16:creationId xmlns:a16="http://schemas.microsoft.com/office/drawing/2014/main" xmlns="" id="{333D966A-037E-4F7A-A839-40BA981EEB02}"/>
              </a:ext>
            </a:extLst>
          </p:cNvPr>
          <p:cNvCxnSpPr/>
          <p:nvPr/>
        </p:nvCxnSpPr>
        <p:spPr>
          <a:xfrm>
            <a:off x="7677226" y="2655537"/>
            <a:ext cx="0" cy="199361"/>
          </a:xfrm>
          <a:prstGeom prst="line">
            <a:avLst/>
          </a:prstGeom>
          <a:ln w="2540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itle 3">
            <a:extLst>
              <a:ext uri="{FF2B5EF4-FFF2-40B4-BE49-F238E27FC236}">
                <a16:creationId xmlns:a16="http://schemas.microsoft.com/office/drawing/2014/main" xmlns="" id="{B41E1644-1A00-4535-8208-AFB28E466426}"/>
              </a:ext>
            </a:extLst>
          </p:cNvPr>
          <p:cNvSpPr txBox="1">
            <a:spLocks/>
          </p:cNvSpPr>
          <p:nvPr/>
        </p:nvSpPr>
        <p:spPr>
          <a:xfrm>
            <a:off x="7495241" y="3107171"/>
            <a:ext cx="1475190" cy="9217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8000" b="0" dirty="0">
                <a:solidFill>
                  <a:schemeClr val="tx1">
                    <a:alpha val="6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Roboto Light" charset="0"/>
              </a:rPr>
              <a:t>02</a:t>
            </a:r>
            <a:endParaRPr lang="en-US" sz="4000" b="0" dirty="0">
              <a:solidFill>
                <a:schemeClr val="tx1">
                  <a:alpha val="6000"/>
                </a:scheme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Roboto Light" charset="0"/>
            </a:endParaRPr>
          </a:p>
        </p:txBody>
      </p:sp>
      <p:sp>
        <p:nvSpPr>
          <p:cNvPr id="37" name="Rounded Rectangle 35">
            <a:extLst>
              <a:ext uri="{FF2B5EF4-FFF2-40B4-BE49-F238E27FC236}">
                <a16:creationId xmlns:a16="http://schemas.microsoft.com/office/drawing/2014/main" xmlns="" id="{0CE5AD2B-F517-4C75-92D7-15F179992A6B}"/>
              </a:ext>
            </a:extLst>
          </p:cNvPr>
          <p:cNvSpPr/>
          <p:nvPr/>
        </p:nvSpPr>
        <p:spPr>
          <a:xfrm>
            <a:off x="7415269" y="4508951"/>
            <a:ext cx="3920388" cy="1716103"/>
          </a:xfrm>
          <a:prstGeom prst="roundRect">
            <a:avLst>
              <a:gd name="adj" fmla="val 1231"/>
            </a:avLst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0" name="Straight Connector 38">
            <a:extLst>
              <a:ext uri="{FF2B5EF4-FFF2-40B4-BE49-F238E27FC236}">
                <a16:creationId xmlns:a16="http://schemas.microsoft.com/office/drawing/2014/main" xmlns="" id="{1F5BA099-FBD1-4064-8BB7-E39D181B1875}"/>
              </a:ext>
            </a:extLst>
          </p:cNvPr>
          <p:cNvCxnSpPr/>
          <p:nvPr/>
        </p:nvCxnSpPr>
        <p:spPr>
          <a:xfrm>
            <a:off x="7677226" y="4508950"/>
            <a:ext cx="0" cy="199361"/>
          </a:xfrm>
          <a:prstGeom prst="line">
            <a:avLst/>
          </a:prstGeom>
          <a:ln w="2540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itle 3">
            <a:extLst>
              <a:ext uri="{FF2B5EF4-FFF2-40B4-BE49-F238E27FC236}">
                <a16:creationId xmlns:a16="http://schemas.microsoft.com/office/drawing/2014/main" xmlns="" id="{EF0CC08C-7678-40BF-9E15-953445AA7B59}"/>
              </a:ext>
            </a:extLst>
          </p:cNvPr>
          <p:cNvSpPr txBox="1">
            <a:spLocks/>
          </p:cNvSpPr>
          <p:nvPr/>
        </p:nvSpPr>
        <p:spPr>
          <a:xfrm>
            <a:off x="7495241" y="4960584"/>
            <a:ext cx="1475190" cy="9217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8000" b="0" dirty="0">
                <a:solidFill>
                  <a:schemeClr val="tx1">
                    <a:alpha val="6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Roboto Light" charset="0"/>
              </a:rPr>
              <a:t>03</a:t>
            </a:r>
            <a:endParaRPr lang="en-US" sz="4000" b="0" dirty="0">
              <a:solidFill>
                <a:schemeClr val="tx1">
                  <a:alpha val="6000"/>
                </a:scheme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Roboto Light" charset="0"/>
            </a:endParaRPr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xmlns="" id="{5955641F-9B8D-4897-AA24-E9D1787418BA}"/>
              </a:ext>
            </a:extLst>
          </p:cNvPr>
          <p:cNvCxnSpPr>
            <a:cxnSpLocks/>
          </p:cNvCxnSpPr>
          <p:nvPr/>
        </p:nvCxnSpPr>
        <p:spPr>
          <a:xfrm>
            <a:off x="677024" y="-174171"/>
            <a:ext cx="0" cy="341912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E5B2FE5F-4779-40E3-8F01-3CD4EF8C6672}"/>
              </a:ext>
            </a:extLst>
          </p:cNvPr>
          <p:cNvSpPr txBox="1"/>
          <p:nvPr/>
        </p:nvSpPr>
        <p:spPr>
          <a:xfrm>
            <a:off x="826623" y="2594326"/>
            <a:ext cx="48875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陈西的梦想之路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9995C612-102E-4B48-B895-A7B21732A9D0}"/>
              </a:ext>
            </a:extLst>
          </p:cNvPr>
          <p:cNvSpPr txBox="1"/>
          <p:nvPr/>
        </p:nvSpPr>
        <p:spPr>
          <a:xfrm>
            <a:off x="826623" y="1274082"/>
            <a:ext cx="526937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>
                <a:solidFill>
                  <a:schemeClr val="bg1">
                    <a:alpha val="40000"/>
                  </a:scheme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CHEN</a:t>
            </a:r>
            <a:endParaRPr lang="zh-CN" altLang="en-US" sz="8800" dirty="0">
              <a:solidFill>
                <a:schemeClr val="bg1">
                  <a:alpha val="40000"/>
                </a:scheme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48" name="Freeform 9">
            <a:extLst>
              <a:ext uri="{FF2B5EF4-FFF2-40B4-BE49-F238E27FC236}">
                <a16:creationId xmlns:a16="http://schemas.microsoft.com/office/drawing/2014/main" xmlns="" id="{5E68853E-F5D5-4963-B3A1-43B4FE3BB8E7}"/>
              </a:ext>
            </a:extLst>
          </p:cNvPr>
          <p:cNvSpPr>
            <a:spLocks/>
          </p:cNvSpPr>
          <p:nvPr/>
        </p:nvSpPr>
        <p:spPr bwMode="auto">
          <a:xfrm rot="21295098">
            <a:off x="961624" y="3735736"/>
            <a:ext cx="1154011" cy="110783"/>
          </a:xfrm>
          <a:custGeom>
            <a:avLst/>
            <a:gdLst>
              <a:gd name="connsiteX0" fmla="*/ 833255 w 1154011"/>
              <a:gd name="connsiteY0" fmla="*/ 29199 h 110783"/>
              <a:gd name="connsiteX1" fmla="*/ 841701 w 1154011"/>
              <a:gd name="connsiteY1" fmla="*/ 30146 h 110783"/>
              <a:gd name="connsiteX2" fmla="*/ 838698 w 1154011"/>
              <a:gd name="connsiteY2" fmla="*/ 36209 h 110783"/>
              <a:gd name="connsiteX3" fmla="*/ 843203 w 1154011"/>
              <a:gd name="connsiteY3" fmla="*/ 39241 h 110783"/>
              <a:gd name="connsiteX4" fmla="*/ 847707 w 1154011"/>
              <a:gd name="connsiteY4" fmla="*/ 48335 h 110783"/>
              <a:gd name="connsiteX5" fmla="*/ 853713 w 1154011"/>
              <a:gd name="connsiteY5" fmla="*/ 43788 h 110783"/>
              <a:gd name="connsiteX6" fmla="*/ 864223 w 1154011"/>
              <a:gd name="connsiteY6" fmla="*/ 43788 h 110783"/>
              <a:gd name="connsiteX7" fmla="*/ 871731 w 1154011"/>
              <a:gd name="connsiteY7" fmla="*/ 39241 h 110783"/>
              <a:gd name="connsiteX8" fmla="*/ 901761 w 1154011"/>
              <a:gd name="connsiteY8" fmla="*/ 37725 h 110783"/>
              <a:gd name="connsiteX9" fmla="*/ 906265 w 1154011"/>
              <a:gd name="connsiteY9" fmla="*/ 42272 h 110783"/>
              <a:gd name="connsiteX10" fmla="*/ 913773 w 1154011"/>
              <a:gd name="connsiteY10" fmla="*/ 45303 h 110783"/>
              <a:gd name="connsiteX11" fmla="*/ 922781 w 1154011"/>
              <a:gd name="connsiteY11" fmla="*/ 58945 h 110783"/>
              <a:gd name="connsiteX12" fmla="*/ 942301 w 1154011"/>
              <a:gd name="connsiteY12" fmla="*/ 65008 h 110783"/>
              <a:gd name="connsiteX13" fmla="*/ 946805 w 1154011"/>
              <a:gd name="connsiteY13" fmla="*/ 69555 h 110783"/>
              <a:gd name="connsiteX14" fmla="*/ 957316 w 1154011"/>
              <a:gd name="connsiteY14" fmla="*/ 69555 h 110783"/>
              <a:gd name="connsiteX15" fmla="*/ 973832 w 1154011"/>
              <a:gd name="connsiteY15" fmla="*/ 75617 h 110783"/>
              <a:gd name="connsiteX16" fmla="*/ 987346 w 1154011"/>
              <a:gd name="connsiteY16" fmla="*/ 77133 h 110783"/>
              <a:gd name="connsiteX17" fmla="*/ 997856 w 1154011"/>
              <a:gd name="connsiteY17" fmla="*/ 90774 h 110783"/>
              <a:gd name="connsiteX18" fmla="*/ 1018877 w 1154011"/>
              <a:gd name="connsiteY18" fmla="*/ 93806 h 110783"/>
              <a:gd name="connsiteX19" fmla="*/ 1020378 w 1154011"/>
              <a:gd name="connsiteY19" fmla="*/ 90774 h 110783"/>
              <a:gd name="connsiteX20" fmla="*/ 1047405 w 1154011"/>
              <a:gd name="connsiteY20" fmla="*/ 90774 h 110783"/>
              <a:gd name="connsiteX21" fmla="*/ 1051910 w 1154011"/>
              <a:gd name="connsiteY21" fmla="*/ 92290 h 110783"/>
              <a:gd name="connsiteX22" fmla="*/ 1059417 w 1154011"/>
              <a:gd name="connsiteY22" fmla="*/ 92290 h 110783"/>
              <a:gd name="connsiteX23" fmla="*/ 1063921 w 1154011"/>
              <a:gd name="connsiteY23" fmla="*/ 90774 h 110783"/>
              <a:gd name="connsiteX24" fmla="*/ 1077435 w 1154011"/>
              <a:gd name="connsiteY24" fmla="*/ 90774 h 110783"/>
              <a:gd name="connsiteX25" fmla="*/ 1081939 w 1154011"/>
              <a:gd name="connsiteY25" fmla="*/ 92290 h 110783"/>
              <a:gd name="connsiteX26" fmla="*/ 1090948 w 1154011"/>
              <a:gd name="connsiteY26" fmla="*/ 90774 h 110783"/>
              <a:gd name="connsiteX27" fmla="*/ 1090948 w 1154011"/>
              <a:gd name="connsiteY27" fmla="*/ 87743 h 110783"/>
              <a:gd name="connsiteX28" fmla="*/ 1102960 w 1154011"/>
              <a:gd name="connsiteY28" fmla="*/ 78649 h 110783"/>
              <a:gd name="connsiteX29" fmla="*/ 1111969 w 1154011"/>
              <a:gd name="connsiteY29" fmla="*/ 86227 h 110783"/>
              <a:gd name="connsiteX30" fmla="*/ 1146504 w 1154011"/>
              <a:gd name="connsiteY30" fmla="*/ 92290 h 110783"/>
              <a:gd name="connsiteX31" fmla="*/ 1154011 w 1154011"/>
              <a:gd name="connsiteY31" fmla="*/ 96837 h 110783"/>
              <a:gd name="connsiteX32" fmla="*/ 1125483 w 1154011"/>
              <a:gd name="connsiteY32" fmla="*/ 98353 h 110783"/>
              <a:gd name="connsiteX33" fmla="*/ 1120978 w 1154011"/>
              <a:gd name="connsiteY33" fmla="*/ 96837 h 110783"/>
              <a:gd name="connsiteX34" fmla="*/ 1114972 w 1154011"/>
              <a:gd name="connsiteY34" fmla="*/ 101384 h 110783"/>
              <a:gd name="connsiteX35" fmla="*/ 1110468 w 1154011"/>
              <a:gd name="connsiteY35" fmla="*/ 98353 h 110783"/>
              <a:gd name="connsiteX36" fmla="*/ 1105963 w 1154011"/>
              <a:gd name="connsiteY36" fmla="*/ 101384 h 110783"/>
              <a:gd name="connsiteX37" fmla="*/ 1101459 w 1154011"/>
              <a:gd name="connsiteY37" fmla="*/ 99868 h 110783"/>
              <a:gd name="connsiteX38" fmla="*/ 1078936 w 1154011"/>
              <a:gd name="connsiteY38" fmla="*/ 105931 h 110783"/>
              <a:gd name="connsiteX39" fmla="*/ 1074432 w 1154011"/>
              <a:gd name="connsiteY39" fmla="*/ 105931 h 110783"/>
              <a:gd name="connsiteX40" fmla="*/ 1072931 w 1154011"/>
              <a:gd name="connsiteY40" fmla="*/ 101384 h 110783"/>
              <a:gd name="connsiteX41" fmla="*/ 1071429 w 1154011"/>
              <a:gd name="connsiteY41" fmla="*/ 105931 h 110783"/>
              <a:gd name="connsiteX42" fmla="*/ 1069927 w 1154011"/>
              <a:gd name="connsiteY42" fmla="*/ 104416 h 110783"/>
              <a:gd name="connsiteX43" fmla="*/ 1036895 w 1154011"/>
              <a:gd name="connsiteY43" fmla="*/ 105931 h 110783"/>
              <a:gd name="connsiteX44" fmla="*/ 1027886 w 1154011"/>
              <a:gd name="connsiteY44" fmla="*/ 110478 h 110783"/>
              <a:gd name="connsiteX45" fmla="*/ 1003862 w 1154011"/>
              <a:gd name="connsiteY45" fmla="*/ 105931 h 110783"/>
              <a:gd name="connsiteX46" fmla="*/ 997856 w 1154011"/>
              <a:gd name="connsiteY46" fmla="*/ 110478 h 110783"/>
              <a:gd name="connsiteX47" fmla="*/ 996355 w 1154011"/>
              <a:gd name="connsiteY47" fmla="*/ 105931 h 110783"/>
              <a:gd name="connsiteX48" fmla="*/ 990349 w 1154011"/>
              <a:gd name="connsiteY48" fmla="*/ 102900 h 110783"/>
              <a:gd name="connsiteX49" fmla="*/ 984343 w 1154011"/>
              <a:gd name="connsiteY49" fmla="*/ 93806 h 110783"/>
              <a:gd name="connsiteX50" fmla="*/ 976835 w 1154011"/>
              <a:gd name="connsiteY50" fmla="*/ 93806 h 110783"/>
              <a:gd name="connsiteX51" fmla="*/ 969328 w 1154011"/>
              <a:gd name="connsiteY51" fmla="*/ 89259 h 110783"/>
              <a:gd name="connsiteX52" fmla="*/ 951310 w 1154011"/>
              <a:gd name="connsiteY52" fmla="*/ 89259 h 110783"/>
              <a:gd name="connsiteX53" fmla="*/ 945304 w 1154011"/>
              <a:gd name="connsiteY53" fmla="*/ 84711 h 110783"/>
              <a:gd name="connsiteX54" fmla="*/ 933292 w 1154011"/>
              <a:gd name="connsiteY54" fmla="*/ 84711 h 110783"/>
              <a:gd name="connsiteX55" fmla="*/ 927286 w 1154011"/>
              <a:gd name="connsiteY55" fmla="*/ 80164 h 110783"/>
              <a:gd name="connsiteX56" fmla="*/ 918277 w 1154011"/>
              <a:gd name="connsiteY56" fmla="*/ 75617 h 110783"/>
              <a:gd name="connsiteX57" fmla="*/ 918277 w 1154011"/>
              <a:gd name="connsiteY57" fmla="*/ 71070 h 110783"/>
              <a:gd name="connsiteX58" fmla="*/ 912271 w 1154011"/>
              <a:gd name="connsiteY58" fmla="*/ 71070 h 110783"/>
              <a:gd name="connsiteX59" fmla="*/ 912271 w 1154011"/>
              <a:gd name="connsiteY59" fmla="*/ 65008 h 110783"/>
              <a:gd name="connsiteX60" fmla="*/ 906265 w 1154011"/>
              <a:gd name="connsiteY60" fmla="*/ 58945 h 110783"/>
              <a:gd name="connsiteX61" fmla="*/ 898758 w 1154011"/>
              <a:gd name="connsiteY61" fmla="*/ 58945 h 110783"/>
              <a:gd name="connsiteX62" fmla="*/ 888247 w 1154011"/>
              <a:gd name="connsiteY62" fmla="*/ 54398 h 110783"/>
              <a:gd name="connsiteX63" fmla="*/ 885244 w 1154011"/>
              <a:gd name="connsiteY63" fmla="*/ 55913 h 110783"/>
              <a:gd name="connsiteX64" fmla="*/ 874734 w 1154011"/>
              <a:gd name="connsiteY64" fmla="*/ 54397 h 110783"/>
              <a:gd name="connsiteX65" fmla="*/ 870229 w 1154011"/>
              <a:gd name="connsiteY65" fmla="*/ 58945 h 110783"/>
              <a:gd name="connsiteX66" fmla="*/ 859719 w 1154011"/>
              <a:gd name="connsiteY66" fmla="*/ 58945 h 110783"/>
              <a:gd name="connsiteX67" fmla="*/ 838698 w 1154011"/>
              <a:gd name="connsiteY67" fmla="*/ 63492 h 110783"/>
              <a:gd name="connsiteX68" fmla="*/ 835695 w 1154011"/>
              <a:gd name="connsiteY68" fmla="*/ 60460 h 110783"/>
              <a:gd name="connsiteX69" fmla="*/ 835695 w 1154011"/>
              <a:gd name="connsiteY69" fmla="*/ 55913 h 110783"/>
              <a:gd name="connsiteX70" fmla="*/ 828188 w 1154011"/>
              <a:gd name="connsiteY70" fmla="*/ 54398 h 110783"/>
              <a:gd name="connsiteX71" fmla="*/ 826686 w 1154011"/>
              <a:gd name="connsiteY71" fmla="*/ 57429 h 110783"/>
              <a:gd name="connsiteX72" fmla="*/ 825185 w 1154011"/>
              <a:gd name="connsiteY72" fmla="*/ 54398 h 110783"/>
              <a:gd name="connsiteX73" fmla="*/ 819179 w 1154011"/>
              <a:gd name="connsiteY73" fmla="*/ 61976 h 110783"/>
              <a:gd name="connsiteX74" fmla="*/ 808668 w 1154011"/>
              <a:gd name="connsiteY74" fmla="*/ 63492 h 110783"/>
              <a:gd name="connsiteX75" fmla="*/ 804164 w 1154011"/>
              <a:gd name="connsiteY75" fmla="*/ 69554 h 110783"/>
              <a:gd name="connsiteX76" fmla="*/ 795155 w 1154011"/>
              <a:gd name="connsiteY76" fmla="*/ 72586 h 110783"/>
              <a:gd name="connsiteX77" fmla="*/ 786146 w 1154011"/>
              <a:gd name="connsiteY77" fmla="*/ 78649 h 110783"/>
              <a:gd name="connsiteX78" fmla="*/ 781641 w 1154011"/>
              <a:gd name="connsiteY78" fmla="*/ 81680 h 110783"/>
              <a:gd name="connsiteX79" fmla="*/ 778639 w 1154011"/>
              <a:gd name="connsiteY79" fmla="*/ 86227 h 110783"/>
              <a:gd name="connsiteX80" fmla="*/ 766822 w 1154011"/>
              <a:gd name="connsiteY80" fmla="*/ 86227 h 110783"/>
              <a:gd name="connsiteX81" fmla="*/ 766862 w 1154011"/>
              <a:gd name="connsiteY81" fmla="*/ 85306 h 110783"/>
              <a:gd name="connsiteX82" fmla="*/ 768128 w 1154011"/>
              <a:gd name="connsiteY82" fmla="*/ 80354 h 110783"/>
              <a:gd name="connsiteX83" fmla="*/ 769629 w 1154011"/>
              <a:gd name="connsiteY83" fmla="*/ 75617 h 110783"/>
              <a:gd name="connsiteX84" fmla="*/ 767002 w 1154011"/>
              <a:gd name="connsiteY84" fmla="*/ 82059 h 110783"/>
              <a:gd name="connsiteX85" fmla="*/ 766862 w 1154011"/>
              <a:gd name="connsiteY85" fmla="*/ 85306 h 110783"/>
              <a:gd name="connsiteX86" fmla="*/ 766626 w 1154011"/>
              <a:gd name="connsiteY86" fmla="*/ 86227 h 110783"/>
              <a:gd name="connsiteX87" fmla="*/ 766822 w 1154011"/>
              <a:gd name="connsiteY87" fmla="*/ 86227 h 110783"/>
              <a:gd name="connsiteX88" fmla="*/ 766626 w 1154011"/>
              <a:gd name="connsiteY88" fmla="*/ 90774 h 110783"/>
              <a:gd name="connsiteX89" fmla="*/ 748609 w 1154011"/>
              <a:gd name="connsiteY89" fmla="*/ 87743 h 110783"/>
              <a:gd name="connsiteX90" fmla="*/ 741101 w 1154011"/>
              <a:gd name="connsiteY90" fmla="*/ 77133 h 110783"/>
              <a:gd name="connsiteX91" fmla="*/ 735095 w 1154011"/>
              <a:gd name="connsiteY91" fmla="*/ 58945 h 110783"/>
              <a:gd name="connsiteX92" fmla="*/ 733594 w 1154011"/>
              <a:gd name="connsiteY92" fmla="*/ 48335 h 110783"/>
              <a:gd name="connsiteX93" fmla="*/ 724585 w 1154011"/>
              <a:gd name="connsiteY93" fmla="*/ 46819 h 110783"/>
              <a:gd name="connsiteX94" fmla="*/ 720080 w 1154011"/>
              <a:gd name="connsiteY94" fmla="*/ 42272 h 110783"/>
              <a:gd name="connsiteX95" fmla="*/ 697558 w 1154011"/>
              <a:gd name="connsiteY95" fmla="*/ 46819 h 110783"/>
              <a:gd name="connsiteX96" fmla="*/ 685546 w 1154011"/>
              <a:gd name="connsiteY96" fmla="*/ 46819 h 110783"/>
              <a:gd name="connsiteX97" fmla="*/ 679540 w 1154011"/>
              <a:gd name="connsiteY97" fmla="*/ 51366 h 110783"/>
              <a:gd name="connsiteX98" fmla="*/ 672033 w 1154011"/>
              <a:gd name="connsiteY98" fmla="*/ 46819 h 110783"/>
              <a:gd name="connsiteX99" fmla="*/ 663024 w 1154011"/>
              <a:gd name="connsiteY99" fmla="*/ 48335 h 110783"/>
              <a:gd name="connsiteX100" fmla="*/ 660021 w 1154011"/>
              <a:gd name="connsiteY100" fmla="*/ 52882 h 110783"/>
              <a:gd name="connsiteX101" fmla="*/ 654015 w 1154011"/>
              <a:gd name="connsiteY101" fmla="*/ 48335 h 110783"/>
              <a:gd name="connsiteX102" fmla="*/ 643504 w 1154011"/>
              <a:gd name="connsiteY102" fmla="*/ 57429 h 110783"/>
              <a:gd name="connsiteX103" fmla="*/ 611973 w 1154011"/>
              <a:gd name="connsiteY103" fmla="*/ 58945 h 110783"/>
              <a:gd name="connsiteX104" fmla="*/ 593955 w 1154011"/>
              <a:gd name="connsiteY104" fmla="*/ 63492 h 110783"/>
              <a:gd name="connsiteX105" fmla="*/ 589451 w 1154011"/>
              <a:gd name="connsiteY105" fmla="*/ 65007 h 110783"/>
              <a:gd name="connsiteX106" fmla="*/ 577439 w 1154011"/>
              <a:gd name="connsiteY106" fmla="*/ 71070 h 110783"/>
              <a:gd name="connsiteX107" fmla="*/ 572934 w 1154011"/>
              <a:gd name="connsiteY107" fmla="*/ 69555 h 110783"/>
              <a:gd name="connsiteX108" fmla="*/ 565427 w 1154011"/>
              <a:gd name="connsiteY108" fmla="*/ 74102 h 110783"/>
              <a:gd name="connsiteX109" fmla="*/ 560922 w 1154011"/>
              <a:gd name="connsiteY109" fmla="*/ 78649 h 110783"/>
              <a:gd name="connsiteX110" fmla="*/ 553415 w 1154011"/>
              <a:gd name="connsiteY110" fmla="*/ 78649 h 110783"/>
              <a:gd name="connsiteX111" fmla="*/ 544406 w 1154011"/>
              <a:gd name="connsiteY111" fmla="*/ 84711 h 110783"/>
              <a:gd name="connsiteX112" fmla="*/ 539901 w 1154011"/>
              <a:gd name="connsiteY112" fmla="*/ 83196 h 110783"/>
              <a:gd name="connsiteX113" fmla="*/ 535397 w 1154011"/>
              <a:gd name="connsiteY113" fmla="*/ 87743 h 110783"/>
              <a:gd name="connsiteX114" fmla="*/ 529391 w 1154011"/>
              <a:gd name="connsiteY114" fmla="*/ 87743 h 110783"/>
              <a:gd name="connsiteX115" fmla="*/ 524887 w 1154011"/>
              <a:gd name="connsiteY115" fmla="*/ 92290 h 110783"/>
              <a:gd name="connsiteX116" fmla="*/ 502364 w 1154011"/>
              <a:gd name="connsiteY116" fmla="*/ 101384 h 110783"/>
              <a:gd name="connsiteX117" fmla="*/ 497860 w 1154011"/>
              <a:gd name="connsiteY117" fmla="*/ 105931 h 110783"/>
              <a:gd name="connsiteX118" fmla="*/ 482845 w 1154011"/>
              <a:gd name="connsiteY118" fmla="*/ 107447 h 110783"/>
              <a:gd name="connsiteX119" fmla="*/ 472335 w 1154011"/>
              <a:gd name="connsiteY119" fmla="*/ 110478 h 110783"/>
              <a:gd name="connsiteX120" fmla="*/ 469332 w 1154011"/>
              <a:gd name="connsiteY120" fmla="*/ 110478 h 110783"/>
              <a:gd name="connsiteX121" fmla="*/ 466328 w 1154011"/>
              <a:gd name="connsiteY121" fmla="*/ 105931 h 110783"/>
              <a:gd name="connsiteX122" fmla="*/ 461824 w 1154011"/>
              <a:gd name="connsiteY122" fmla="*/ 99868 h 110783"/>
              <a:gd name="connsiteX123" fmla="*/ 460322 w 1154011"/>
              <a:gd name="connsiteY123" fmla="*/ 95321 h 110783"/>
              <a:gd name="connsiteX124" fmla="*/ 460322 w 1154011"/>
              <a:gd name="connsiteY124" fmla="*/ 68039 h 110783"/>
              <a:gd name="connsiteX125" fmla="*/ 464827 w 1154011"/>
              <a:gd name="connsiteY125" fmla="*/ 68039 h 110783"/>
              <a:gd name="connsiteX126" fmla="*/ 467830 w 1154011"/>
              <a:gd name="connsiteY126" fmla="*/ 57429 h 110783"/>
              <a:gd name="connsiteX127" fmla="*/ 470833 w 1154011"/>
              <a:gd name="connsiteY127" fmla="*/ 54398 h 110783"/>
              <a:gd name="connsiteX128" fmla="*/ 472334 w 1154011"/>
              <a:gd name="connsiteY128" fmla="*/ 49851 h 110783"/>
              <a:gd name="connsiteX129" fmla="*/ 481343 w 1154011"/>
              <a:gd name="connsiteY129" fmla="*/ 36209 h 110783"/>
              <a:gd name="connsiteX130" fmla="*/ 487349 w 1154011"/>
              <a:gd name="connsiteY130" fmla="*/ 21052 h 110783"/>
              <a:gd name="connsiteX131" fmla="*/ 475337 w 1154011"/>
              <a:gd name="connsiteY131" fmla="*/ 19537 h 110783"/>
              <a:gd name="connsiteX132" fmla="*/ 469332 w 1154011"/>
              <a:gd name="connsiteY132" fmla="*/ 14990 h 110783"/>
              <a:gd name="connsiteX133" fmla="*/ 463326 w 1154011"/>
              <a:gd name="connsiteY133" fmla="*/ 19537 h 110783"/>
              <a:gd name="connsiteX134" fmla="*/ 451314 w 1154011"/>
              <a:gd name="connsiteY134" fmla="*/ 16505 h 110783"/>
              <a:gd name="connsiteX135" fmla="*/ 437800 w 1154011"/>
              <a:gd name="connsiteY135" fmla="*/ 19537 h 110783"/>
              <a:gd name="connsiteX136" fmla="*/ 431794 w 1154011"/>
              <a:gd name="connsiteY136" fmla="*/ 24084 h 110783"/>
              <a:gd name="connsiteX137" fmla="*/ 425788 w 1154011"/>
              <a:gd name="connsiteY137" fmla="*/ 21052 h 110783"/>
              <a:gd name="connsiteX138" fmla="*/ 421284 w 1154011"/>
              <a:gd name="connsiteY138" fmla="*/ 24084 h 110783"/>
              <a:gd name="connsiteX139" fmla="*/ 416779 w 1154011"/>
              <a:gd name="connsiteY139" fmla="*/ 28631 h 110783"/>
              <a:gd name="connsiteX140" fmla="*/ 409272 w 1154011"/>
              <a:gd name="connsiteY140" fmla="*/ 25599 h 110783"/>
              <a:gd name="connsiteX141" fmla="*/ 403266 w 1154011"/>
              <a:gd name="connsiteY141" fmla="*/ 30147 h 110783"/>
              <a:gd name="connsiteX142" fmla="*/ 388251 w 1154011"/>
              <a:gd name="connsiteY142" fmla="*/ 33178 h 110783"/>
              <a:gd name="connsiteX143" fmla="*/ 385248 w 1154011"/>
              <a:gd name="connsiteY143" fmla="*/ 37725 h 110783"/>
              <a:gd name="connsiteX144" fmla="*/ 374738 w 1154011"/>
              <a:gd name="connsiteY144" fmla="*/ 37725 h 110783"/>
              <a:gd name="connsiteX145" fmla="*/ 370233 w 1154011"/>
              <a:gd name="connsiteY145" fmla="*/ 42272 h 110783"/>
              <a:gd name="connsiteX146" fmla="*/ 367230 w 1154011"/>
              <a:gd name="connsiteY146" fmla="*/ 39241 h 110783"/>
              <a:gd name="connsiteX147" fmla="*/ 361224 w 1154011"/>
              <a:gd name="connsiteY147" fmla="*/ 43788 h 110783"/>
              <a:gd name="connsiteX148" fmla="*/ 358221 w 1154011"/>
              <a:gd name="connsiteY148" fmla="*/ 42272 h 110783"/>
              <a:gd name="connsiteX149" fmla="*/ 353717 w 1154011"/>
              <a:gd name="connsiteY149" fmla="*/ 46819 h 110783"/>
              <a:gd name="connsiteX150" fmla="*/ 349212 w 1154011"/>
              <a:gd name="connsiteY150" fmla="*/ 43788 h 110783"/>
              <a:gd name="connsiteX151" fmla="*/ 343206 w 1154011"/>
              <a:gd name="connsiteY151" fmla="*/ 46819 h 110783"/>
              <a:gd name="connsiteX152" fmla="*/ 334197 w 1154011"/>
              <a:gd name="connsiteY152" fmla="*/ 43788 h 110783"/>
              <a:gd name="connsiteX153" fmla="*/ 328191 w 1154011"/>
              <a:gd name="connsiteY153" fmla="*/ 46819 h 110783"/>
              <a:gd name="connsiteX154" fmla="*/ 322185 w 1154011"/>
              <a:gd name="connsiteY154" fmla="*/ 43788 h 110783"/>
              <a:gd name="connsiteX155" fmla="*/ 302666 w 1154011"/>
              <a:gd name="connsiteY155" fmla="*/ 46819 h 110783"/>
              <a:gd name="connsiteX156" fmla="*/ 298162 w 1154011"/>
              <a:gd name="connsiteY156" fmla="*/ 43788 h 110783"/>
              <a:gd name="connsiteX157" fmla="*/ 293657 w 1154011"/>
              <a:gd name="connsiteY157" fmla="*/ 48335 h 110783"/>
              <a:gd name="connsiteX158" fmla="*/ 280144 w 1154011"/>
              <a:gd name="connsiteY158" fmla="*/ 48335 h 110783"/>
              <a:gd name="connsiteX159" fmla="*/ 265129 w 1154011"/>
              <a:gd name="connsiteY159" fmla="*/ 51366 h 110783"/>
              <a:gd name="connsiteX160" fmla="*/ 239603 w 1154011"/>
              <a:gd name="connsiteY160" fmla="*/ 49850 h 110783"/>
              <a:gd name="connsiteX161" fmla="*/ 221586 w 1154011"/>
              <a:gd name="connsiteY161" fmla="*/ 49851 h 110783"/>
              <a:gd name="connsiteX162" fmla="*/ 212577 w 1154011"/>
              <a:gd name="connsiteY162" fmla="*/ 37725 h 110783"/>
              <a:gd name="connsiteX163" fmla="*/ 194559 w 1154011"/>
              <a:gd name="connsiteY163" fmla="*/ 42272 h 110783"/>
              <a:gd name="connsiteX164" fmla="*/ 185550 w 1154011"/>
              <a:gd name="connsiteY164" fmla="*/ 42272 h 110783"/>
              <a:gd name="connsiteX165" fmla="*/ 170535 w 1154011"/>
              <a:gd name="connsiteY165" fmla="*/ 45304 h 110783"/>
              <a:gd name="connsiteX166" fmla="*/ 167532 w 1154011"/>
              <a:gd name="connsiteY166" fmla="*/ 25599 h 110783"/>
              <a:gd name="connsiteX167" fmla="*/ 149514 w 1154011"/>
              <a:gd name="connsiteY167" fmla="*/ 27115 h 110783"/>
              <a:gd name="connsiteX168" fmla="*/ 142007 w 1154011"/>
              <a:gd name="connsiteY168" fmla="*/ 30147 h 110783"/>
              <a:gd name="connsiteX169" fmla="*/ 139004 w 1154011"/>
              <a:gd name="connsiteY169" fmla="*/ 34694 h 110783"/>
              <a:gd name="connsiteX170" fmla="*/ 125490 w 1154011"/>
              <a:gd name="connsiteY170" fmla="*/ 36209 h 110783"/>
              <a:gd name="connsiteX171" fmla="*/ 117983 w 1154011"/>
              <a:gd name="connsiteY171" fmla="*/ 43788 h 110783"/>
              <a:gd name="connsiteX172" fmla="*/ 113478 w 1154011"/>
              <a:gd name="connsiteY172" fmla="*/ 43788 h 110783"/>
              <a:gd name="connsiteX173" fmla="*/ 107472 w 1154011"/>
              <a:gd name="connsiteY173" fmla="*/ 48335 h 110783"/>
              <a:gd name="connsiteX174" fmla="*/ 99965 w 1154011"/>
              <a:gd name="connsiteY174" fmla="*/ 45303 h 110783"/>
              <a:gd name="connsiteX175" fmla="*/ 95460 w 1154011"/>
              <a:gd name="connsiteY175" fmla="*/ 34693 h 110783"/>
              <a:gd name="connsiteX176" fmla="*/ 95460 w 1154011"/>
              <a:gd name="connsiteY176" fmla="*/ 21052 h 110783"/>
              <a:gd name="connsiteX177" fmla="*/ 86451 w 1154011"/>
              <a:gd name="connsiteY177" fmla="*/ 19537 h 110783"/>
              <a:gd name="connsiteX178" fmla="*/ 80445 w 1154011"/>
              <a:gd name="connsiteY178" fmla="*/ 25600 h 110783"/>
              <a:gd name="connsiteX179" fmla="*/ 74440 w 1154011"/>
              <a:gd name="connsiteY179" fmla="*/ 25599 h 110783"/>
              <a:gd name="connsiteX180" fmla="*/ 69935 w 1154011"/>
              <a:gd name="connsiteY180" fmla="*/ 30146 h 110783"/>
              <a:gd name="connsiteX181" fmla="*/ 57923 w 1154011"/>
              <a:gd name="connsiteY181" fmla="*/ 31662 h 110783"/>
              <a:gd name="connsiteX182" fmla="*/ 56422 w 1154011"/>
              <a:gd name="connsiteY182" fmla="*/ 36209 h 110783"/>
              <a:gd name="connsiteX183" fmla="*/ 51917 w 1154011"/>
              <a:gd name="connsiteY183" fmla="*/ 36209 h 110783"/>
              <a:gd name="connsiteX184" fmla="*/ 47413 w 1154011"/>
              <a:gd name="connsiteY184" fmla="*/ 40756 h 110783"/>
              <a:gd name="connsiteX185" fmla="*/ 27893 w 1154011"/>
              <a:gd name="connsiteY185" fmla="*/ 48335 h 110783"/>
              <a:gd name="connsiteX186" fmla="*/ 20386 w 1154011"/>
              <a:gd name="connsiteY186" fmla="*/ 52882 h 110783"/>
              <a:gd name="connsiteX187" fmla="*/ 14380 w 1154011"/>
              <a:gd name="connsiteY187" fmla="*/ 49851 h 110783"/>
              <a:gd name="connsiteX188" fmla="*/ 6872 w 1154011"/>
              <a:gd name="connsiteY188" fmla="*/ 54398 h 110783"/>
              <a:gd name="connsiteX189" fmla="*/ 2368 w 1154011"/>
              <a:gd name="connsiteY189" fmla="*/ 52882 h 110783"/>
              <a:gd name="connsiteX190" fmla="*/ 0 w 1154011"/>
              <a:gd name="connsiteY190" fmla="*/ 53480 h 110783"/>
              <a:gd name="connsiteX191" fmla="*/ 1272 w 1154011"/>
              <a:gd name="connsiteY191" fmla="*/ 39172 h 110783"/>
              <a:gd name="connsiteX192" fmla="*/ 17758 w 1154011"/>
              <a:gd name="connsiteY192" fmla="*/ 39051 h 110783"/>
              <a:gd name="connsiteX193" fmla="*/ 41407 w 1154011"/>
              <a:gd name="connsiteY193" fmla="*/ 28631 h 110783"/>
              <a:gd name="connsiteX194" fmla="*/ 50416 w 1154011"/>
              <a:gd name="connsiteY194" fmla="*/ 25599 h 110783"/>
              <a:gd name="connsiteX195" fmla="*/ 62428 w 1154011"/>
              <a:gd name="connsiteY195" fmla="*/ 16505 h 110783"/>
              <a:gd name="connsiteX196" fmla="*/ 72938 w 1154011"/>
              <a:gd name="connsiteY196" fmla="*/ 14990 h 110783"/>
              <a:gd name="connsiteX197" fmla="*/ 74440 w 1154011"/>
              <a:gd name="connsiteY197" fmla="*/ 11958 h 110783"/>
              <a:gd name="connsiteX198" fmla="*/ 75941 w 1154011"/>
              <a:gd name="connsiteY198" fmla="*/ 14990 h 110783"/>
              <a:gd name="connsiteX199" fmla="*/ 80446 w 1154011"/>
              <a:gd name="connsiteY199" fmla="*/ 7411 h 110783"/>
              <a:gd name="connsiteX200" fmla="*/ 101466 w 1154011"/>
              <a:gd name="connsiteY200" fmla="*/ 5895 h 110783"/>
              <a:gd name="connsiteX201" fmla="*/ 102968 w 1154011"/>
              <a:gd name="connsiteY201" fmla="*/ 10442 h 110783"/>
              <a:gd name="connsiteX202" fmla="*/ 104469 w 1154011"/>
              <a:gd name="connsiteY202" fmla="*/ 11958 h 110783"/>
              <a:gd name="connsiteX203" fmla="*/ 102968 w 1154011"/>
              <a:gd name="connsiteY203" fmla="*/ 18021 h 110783"/>
              <a:gd name="connsiteX204" fmla="*/ 128493 w 1154011"/>
              <a:gd name="connsiteY204" fmla="*/ 18021 h 110783"/>
              <a:gd name="connsiteX205" fmla="*/ 152517 w 1154011"/>
              <a:gd name="connsiteY205" fmla="*/ 11958 h 110783"/>
              <a:gd name="connsiteX206" fmla="*/ 170535 w 1154011"/>
              <a:gd name="connsiteY206" fmla="*/ 4380 h 110783"/>
              <a:gd name="connsiteX207" fmla="*/ 179544 w 1154011"/>
              <a:gd name="connsiteY207" fmla="*/ 21052 h 110783"/>
              <a:gd name="connsiteX208" fmla="*/ 196060 w 1154011"/>
              <a:gd name="connsiteY208" fmla="*/ 16505 h 110783"/>
              <a:gd name="connsiteX209" fmla="*/ 200565 w 1154011"/>
              <a:gd name="connsiteY209" fmla="*/ 18021 h 110783"/>
              <a:gd name="connsiteX210" fmla="*/ 218583 w 1154011"/>
              <a:gd name="connsiteY210" fmla="*/ 18021 h 110783"/>
              <a:gd name="connsiteX211" fmla="*/ 232096 w 1154011"/>
              <a:gd name="connsiteY211" fmla="*/ 28631 h 110783"/>
              <a:gd name="connsiteX212" fmla="*/ 259123 w 1154011"/>
              <a:gd name="connsiteY212" fmla="*/ 28631 h 110783"/>
              <a:gd name="connsiteX213" fmla="*/ 287651 w 1154011"/>
              <a:gd name="connsiteY213" fmla="*/ 28631 h 110783"/>
              <a:gd name="connsiteX214" fmla="*/ 301165 w 1154011"/>
              <a:gd name="connsiteY214" fmla="*/ 24084 h 110783"/>
              <a:gd name="connsiteX215" fmla="*/ 331194 w 1154011"/>
              <a:gd name="connsiteY215" fmla="*/ 24084 h 110783"/>
              <a:gd name="connsiteX216" fmla="*/ 337200 w 1154011"/>
              <a:gd name="connsiteY216" fmla="*/ 19537 h 110783"/>
              <a:gd name="connsiteX217" fmla="*/ 352215 w 1154011"/>
              <a:gd name="connsiteY217" fmla="*/ 24084 h 110783"/>
              <a:gd name="connsiteX218" fmla="*/ 386749 w 1154011"/>
              <a:gd name="connsiteY218" fmla="*/ 14990 h 110783"/>
              <a:gd name="connsiteX219" fmla="*/ 392756 w 1154011"/>
              <a:gd name="connsiteY219" fmla="*/ 14990 h 110783"/>
              <a:gd name="connsiteX220" fmla="*/ 403266 w 1154011"/>
              <a:gd name="connsiteY220" fmla="*/ 10442 h 110783"/>
              <a:gd name="connsiteX221" fmla="*/ 407770 w 1154011"/>
              <a:gd name="connsiteY221" fmla="*/ 11958 h 110783"/>
              <a:gd name="connsiteX222" fmla="*/ 421284 w 1154011"/>
              <a:gd name="connsiteY222" fmla="*/ 5895 h 110783"/>
              <a:gd name="connsiteX223" fmla="*/ 430293 w 1154011"/>
              <a:gd name="connsiteY223" fmla="*/ 5895 h 110783"/>
              <a:gd name="connsiteX224" fmla="*/ 448311 w 1154011"/>
              <a:gd name="connsiteY224" fmla="*/ 1348 h 110783"/>
              <a:gd name="connsiteX225" fmla="*/ 451314 w 1154011"/>
              <a:gd name="connsiteY225" fmla="*/ 1348 h 110783"/>
              <a:gd name="connsiteX226" fmla="*/ 451314 w 1154011"/>
              <a:gd name="connsiteY226" fmla="*/ 5895 h 110783"/>
              <a:gd name="connsiteX227" fmla="*/ 455818 w 1154011"/>
              <a:gd name="connsiteY227" fmla="*/ 1348 h 110783"/>
              <a:gd name="connsiteX228" fmla="*/ 472334 w 1154011"/>
              <a:gd name="connsiteY228" fmla="*/ 1348 h 110783"/>
              <a:gd name="connsiteX229" fmla="*/ 484346 w 1154011"/>
              <a:gd name="connsiteY229" fmla="*/ 1348 h 110783"/>
              <a:gd name="connsiteX230" fmla="*/ 496358 w 1154011"/>
              <a:gd name="connsiteY230" fmla="*/ 27115 h 110783"/>
              <a:gd name="connsiteX231" fmla="*/ 494857 w 1154011"/>
              <a:gd name="connsiteY231" fmla="*/ 34693 h 110783"/>
              <a:gd name="connsiteX232" fmla="*/ 491854 w 1154011"/>
              <a:gd name="connsiteY232" fmla="*/ 36209 h 110783"/>
              <a:gd name="connsiteX233" fmla="*/ 488851 w 1154011"/>
              <a:gd name="connsiteY233" fmla="*/ 48335 h 110783"/>
              <a:gd name="connsiteX234" fmla="*/ 484346 w 1154011"/>
              <a:gd name="connsiteY234" fmla="*/ 49851 h 110783"/>
              <a:gd name="connsiteX235" fmla="*/ 484346 w 1154011"/>
              <a:gd name="connsiteY235" fmla="*/ 54398 h 110783"/>
              <a:gd name="connsiteX236" fmla="*/ 481343 w 1154011"/>
              <a:gd name="connsiteY236" fmla="*/ 54398 h 110783"/>
              <a:gd name="connsiteX237" fmla="*/ 478340 w 1154011"/>
              <a:gd name="connsiteY237" fmla="*/ 63492 h 110783"/>
              <a:gd name="connsiteX238" fmla="*/ 475338 w 1154011"/>
              <a:gd name="connsiteY238" fmla="*/ 68039 h 110783"/>
              <a:gd name="connsiteX239" fmla="*/ 472334 w 1154011"/>
              <a:gd name="connsiteY239" fmla="*/ 87743 h 110783"/>
              <a:gd name="connsiteX240" fmla="*/ 476839 w 1154011"/>
              <a:gd name="connsiteY240" fmla="*/ 86227 h 110783"/>
              <a:gd name="connsiteX241" fmla="*/ 482845 w 1154011"/>
              <a:gd name="connsiteY241" fmla="*/ 90774 h 110783"/>
              <a:gd name="connsiteX242" fmla="*/ 488851 w 1154011"/>
              <a:gd name="connsiteY242" fmla="*/ 86227 h 110783"/>
              <a:gd name="connsiteX243" fmla="*/ 497860 w 1154011"/>
              <a:gd name="connsiteY243" fmla="*/ 83196 h 110783"/>
              <a:gd name="connsiteX244" fmla="*/ 502364 w 1154011"/>
              <a:gd name="connsiteY244" fmla="*/ 81680 h 110783"/>
              <a:gd name="connsiteX245" fmla="*/ 511373 w 1154011"/>
              <a:gd name="connsiteY245" fmla="*/ 77133 h 110783"/>
              <a:gd name="connsiteX246" fmla="*/ 523385 w 1154011"/>
              <a:gd name="connsiteY246" fmla="*/ 74102 h 110783"/>
              <a:gd name="connsiteX247" fmla="*/ 536898 w 1154011"/>
              <a:gd name="connsiteY247" fmla="*/ 68039 h 110783"/>
              <a:gd name="connsiteX248" fmla="*/ 553415 w 1154011"/>
              <a:gd name="connsiteY248" fmla="*/ 63492 h 110783"/>
              <a:gd name="connsiteX249" fmla="*/ 557919 w 1154011"/>
              <a:gd name="connsiteY249" fmla="*/ 58945 h 110783"/>
              <a:gd name="connsiteX250" fmla="*/ 565427 w 1154011"/>
              <a:gd name="connsiteY250" fmla="*/ 58945 h 110783"/>
              <a:gd name="connsiteX251" fmla="*/ 575937 w 1154011"/>
              <a:gd name="connsiteY251" fmla="*/ 51366 h 110783"/>
              <a:gd name="connsiteX252" fmla="*/ 584946 w 1154011"/>
              <a:gd name="connsiteY252" fmla="*/ 46819 h 110783"/>
              <a:gd name="connsiteX253" fmla="*/ 608970 w 1154011"/>
              <a:gd name="connsiteY253" fmla="*/ 40756 h 110783"/>
              <a:gd name="connsiteX254" fmla="*/ 613475 w 1154011"/>
              <a:gd name="connsiteY254" fmla="*/ 36209 h 110783"/>
              <a:gd name="connsiteX255" fmla="*/ 620982 w 1154011"/>
              <a:gd name="connsiteY255" fmla="*/ 36209 h 110783"/>
              <a:gd name="connsiteX256" fmla="*/ 631492 w 1154011"/>
              <a:gd name="connsiteY256" fmla="*/ 31662 h 110783"/>
              <a:gd name="connsiteX257" fmla="*/ 648009 w 1154011"/>
              <a:gd name="connsiteY257" fmla="*/ 33178 h 110783"/>
              <a:gd name="connsiteX258" fmla="*/ 666027 w 1154011"/>
              <a:gd name="connsiteY258" fmla="*/ 31662 h 110783"/>
              <a:gd name="connsiteX259" fmla="*/ 669030 w 1154011"/>
              <a:gd name="connsiteY259" fmla="*/ 28631 h 110783"/>
              <a:gd name="connsiteX260" fmla="*/ 676537 w 1154011"/>
              <a:gd name="connsiteY260" fmla="*/ 31662 h 110783"/>
              <a:gd name="connsiteX261" fmla="*/ 679540 w 1154011"/>
              <a:gd name="connsiteY261" fmla="*/ 27115 h 110783"/>
              <a:gd name="connsiteX262" fmla="*/ 685546 w 1154011"/>
              <a:gd name="connsiteY262" fmla="*/ 28631 h 110783"/>
              <a:gd name="connsiteX263" fmla="*/ 702063 w 1154011"/>
              <a:gd name="connsiteY263" fmla="*/ 24084 h 110783"/>
              <a:gd name="connsiteX264" fmla="*/ 714074 w 1154011"/>
              <a:gd name="connsiteY264" fmla="*/ 25599 h 110783"/>
              <a:gd name="connsiteX265" fmla="*/ 732092 w 1154011"/>
              <a:gd name="connsiteY265" fmla="*/ 25599 h 110783"/>
              <a:gd name="connsiteX266" fmla="*/ 741101 w 1154011"/>
              <a:gd name="connsiteY266" fmla="*/ 37725 h 110783"/>
              <a:gd name="connsiteX267" fmla="*/ 742603 w 1154011"/>
              <a:gd name="connsiteY267" fmla="*/ 54398 h 110783"/>
              <a:gd name="connsiteX268" fmla="*/ 748609 w 1154011"/>
              <a:gd name="connsiteY268" fmla="*/ 63492 h 110783"/>
              <a:gd name="connsiteX269" fmla="*/ 762122 w 1154011"/>
              <a:gd name="connsiteY269" fmla="*/ 71070 h 110783"/>
              <a:gd name="connsiteX270" fmla="*/ 765125 w 1154011"/>
              <a:gd name="connsiteY270" fmla="*/ 68039 h 110783"/>
              <a:gd name="connsiteX271" fmla="*/ 768128 w 1154011"/>
              <a:gd name="connsiteY271" fmla="*/ 71070 h 110783"/>
              <a:gd name="connsiteX272" fmla="*/ 772633 w 1154011"/>
              <a:gd name="connsiteY272" fmla="*/ 66523 h 110783"/>
              <a:gd name="connsiteX273" fmla="*/ 777137 w 1154011"/>
              <a:gd name="connsiteY273" fmla="*/ 66523 h 110783"/>
              <a:gd name="connsiteX274" fmla="*/ 783143 w 1154011"/>
              <a:gd name="connsiteY274" fmla="*/ 61976 h 110783"/>
              <a:gd name="connsiteX275" fmla="*/ 786146 w 1154011"/>
              <a:gd name="connsiteY275" fmla="*/ 61976 h 110783"/>
              <a:gd name="connsiteX276" fmla="*/ 790650 w 1154011"/>
              <a:gd name="connsiteY276" fmla="*/ 57429 h 110783"/>
              <a:gd name="connsiteX277" fmla="*/ 801161 w 1154011"/>
              <a:gd name="connsiteY277" fmla="*/ 52882 h 110783"/>
              <a:gd name="connsiteX278" fmla="*/ 804164 w 1154011"/>
              <a:gd name="connsiteY278" fmla="*/ 48335 h 110783"/>
              <a:gd name="connsiteX279" fmla="*/ 808668 w 1154011"/>
              <a:gd name="connsiteY279" fmla="*/ 48335 h 110783"/>
              <a:gd name="connsiteX280" fmla="*/ 811671 w 1154011"/>
              <a:gd name="connsiteY280" fmla="*/ 43788 h 110783"/>
              <a:gd name="connsiteX281" fmla="*/ 814674 w 1154011"/>
              <a:gd name="connsiteY281" fmla="*/ 43788 h 110783"/>
              <a:gd name="connsiteX282" fmla="*/ 816176 w 1154011"/>
              <a:gd name="connsiteY282" fmla="*/ 39241 h 110783"/>
              <a:gd name="connsiteX283" fmla="*/ 823683 w 1154011"/>
              <a:gd name="connsiteY283" fmla="*/ 36209 h 110783"/>
              <a:gd name="connsiteX284" fmla="*/ 833255 w 1154011"/>
              <a:gd name="connsiteY284" fmla="*/ 29199 h 110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</a:cxnLst>
            <a:rect l="l" t="t" r="r" b="b"/>
            <a:pathLst>
              <a:path w="1154011" h="110783">
                <a:moveTo>
                  <a:pt x="833255" y="29199"/>
                </a:moveTo>
                <a:cubicBezTo>
                  <a:pt x="836446" y="27115"/>
                  <a:pt x="839449" y="26357"/>
                  <a:pt x="841701" y="30146"/>
                </a:cubicBezTo>
                <a:cubicBezTo>
                  <a:pt x="843203" y="37725"/>
                  <a:pt x="838698" y="31662"/>
                  <a:pt x="838698" y="36209"/>
                </a:cubicBezTo>
                <a:cubicBezTo>
                  <a:pt x="841701" y="39241"/>
                  <a:pt x="841701" y="36209"/>
                  <a:pt x="843203" y="39241"/>
                </a:cubicBezTo>
                <a:cubicBezTo>
                  <a:pt x="846206" y="40756"/>
                  <a:pt x="846206" y="46819"/>
                  <a:pt x="847707" y="48335"/>
                </a:cubicBezTo>
                <a:cubicBezTo>
                  <a:pt x="849209" y="48335"/>
                  <a:pt x="852211" y="43788"/>
                  <a:pt x="853713" y="43788"/>
                </a:cubicBezTo>
                <a:cubicBezTo>
                  <a:pt x="856716" y="42272"/>
                  <a:pt x="861220" y="43788"/>
                  <a:pt x="864223" y="43788"/>
                </a:cubicBezTo>
                <a:cubicBezTo>
                  <a:pt x="867226" y="42272"/>
                  <a:pt x="870229" y="39241"/>
                  <a:pt x="871731" y="39241"/>
                </a:cubicBezTo>
                <a:cubicBezTo>
                  <a:pt x="880740" y="36209"/>
                  <a:pt x="892752" y="34693"/>
                  <a:pt x="901761" y="37725"/>
                </a:cubicBezTo>
                <a:cubicBezTo>
                  <a:pt x="903262" y="39241"/>
                  <a:pt x="904764" y="42272"/>
                  <a:pt x="906265" y="42272"/>
                </a:cubicBezTo>
                <a:cubicBezTo>
                  <a:pt x="909268" y="45303"/>
                  <a:pt x="910770" y="42272"/>
                  <a:pt x="913773" y="45303"/>
                </a:cubicBezTo>
                <a:cubicBezTo>
                  <a:pt x="916775" y="48335"/>
                  <a:pt x="919778" y="55913"/>
                  <a:pt x="922781" y="58945"/>
                </a:cubicBezTo>
                <a:cubicBezTo>
                  <a:pt x="927286" y="63492"/>
                  <a:pt x="934793" y="61976"/>
                  <a:pt x="942301" y="65008"/>
                </a:cubicBezTo>
                <a:cubicBezTo>
                  <a:pt x="943802" y="65008"/>
                  <a:pt x="945304" y="68039"/>
                  <a:pt x="946805" y="69555"/>
                </a:cubicBezTo>
                <a:cubicBezTo>
                  <a:pt x="949808" y="69555"/>
                  <a:pt x="954313" y="68039"/>
                  <a:pt x="957316" y="69555"/>
                </a:cubicBezTo>
                <a:cubicBezTo>
                  <a:pt x="961820" y="69555"/>
                  <a:pt x="967826" y="74102"/>
                  <a:pt x="973832" y="75617"/>
                </a:cubicBezTo>
                <a:cubicBezTo>
                  <a:pt x="978337" y="77133"/>
                  <a:pt x="982841" y="75617"/>
                  <a:pt x="987346" y="77133"/>
                </a:cubicBezTo>
                <a:cubicBezTo>
                  <a:pt x="990349" y="80164"/>
                  <a:pt x="994853" y="89259"/>
                  <a:pt x="997856" y="90774"/>
                </a:cubicBezTo>
                <a:cubicBezTo>
                  <a:pt x="1002360" y="93806"/>
                  <a:pt x="1011369" y="92290"/>
                  <a:pt x="1018877" y="93806"/>
                </a:cubicBezTo>
                <a:cubicBezTo>
                  <a:pt x="1018877" y="93806"/>
                  <a:pt x="1018877" y="90774"/>
                  <a:pt x="1020378" y="90774"/>
                </a:cubicBezTo>
                <a:cubicBezTo>
                  <a:pt x="1027886" y="93806"/>
                  <a:pt x="1039898" y="90774"/>
                  <a:pt x="1047405" y="90774"/>
                </a:cubicBezTo>
                <a:cubicBezTo>
                  <a:pt x="1050408" y="90774"/>
                  <a:pt x="1050408" y="93806"/>
                  <a:pt x="1051910" y="92290"/>
                </a:cubicBezTo>
                <a:cubicBezTo>
                  <a:pt x="1054913" y="92290"/>
                  <a:pt x="1056414" y="92290"/>
                  <a:pt x="1059417" y="92290"/>
                </a:cubicBezTo>
                <a:cubicBezTo>
                  <a:pt x="1060919" y="93806"/>
                  <a:pt x="1062420" y="90774"/>
                  <a:pt x="1063921" y="90774"/>
                </a:cubicBezTo>
                <a:cubicBezTo>
                  <a:pt x="1068426" y="90774"/>
                  <a:pt x="1071429" y="90774"/>
                  <a:pt x="1077435" y="90774"/>
                </a:cubicBezTo>
                <a:cubicBezTo>
                  <a:pt x="1078936" y="90774"/>
                  <a:pt x="1078936" y="92290"/>
                  <a:pt x="1081939" y="92290"/>
                </a:cubicBezTo>
                <a:cubicBezTo>
                  <a:pt x="1081939" y="92290"/>
                  <a:pt x="1086444" y="90774"/>
                  <a:pt x="1090948" y="90774"/>
                </a:cubicBezTo>
                <a:cubicBezTo>
                  <a:pt x="1089447" y="90774"/>
                  <a:pt x="1090948" y="86227"/>
                  <a:pt x="1090948" y="87743"/>
                </a:cubicBezTo>
                <a:cubicBezTo>
                  <a:pt x="1093951" y="95321"/>
                  <a:pt x="1098456" y="80164"/>
                  <a:pt x="1102960" y="78649"/>
                </a:cubicBezTo>
                <a:cubicBezTo>
                  <a:pt x="1105963" y="78649"/>
                  <a:pt x="1107465" y="83196"/>
                  <a:pt x="1111969" y="86227"/>
                </a:cubicBezTo>
                <a:cubicBezTo>
                  <a:pt x="1119477" y="90774"/>
                  <a:pt x="1132990" y="90774"/>
                  <a:pt x="1146504" y="92290"/>
                </a:cubicBezTo>
                <a:cubicBezTo>
                  <a:pt x="1148005" y="92290"/>
                  <a:pt x="1152509" y="87743"/>
                  <a:pt x="1154011" y="96837"/>
                </a:cubicBezTo>
                <a:cubicBezTo>
                  <a:pt x="1145002" y="93806"/>
                  <a:pt x="1134492" y="98353"/>
                  <a:pt x="1125483" y="98353"/>
                </a:cubicBezTo>
                <a:cubicBezTo>
                  <a:pt x="1123981" y="98353"/>
                  <a:pt x="1122480" y="96837"/>
                  <a:pt x="1120978" y="96837"/>
                </a:cubicBezTo>
                <a:cubicBezTo>
                  <a:pt x="1119477" y="96837"/>
                  <a:pt x="1116474" y="99868"/>
                  <a:pt x="1114972" y="101384"/>
                </a:cubicBezTo>
                <a:cubicBezTo>
                  <a:pt x="1113471" y="101384"/>
                  <a:pt x="1111969" y="98353"/>
                  <a:pt x="1110468" y="98353"/>
                </a:cubicBezTo>
                <a:cubicBezTo>
                  <a:pt x="1108966" y="99868"/>
                  <a:pt x="1108966" y="101384"/>
                  <a:pt x="1105963" y="101384"/>
                </a:cubicBezTo>
                <a:cubicBezTo>
                  <a:pt x="1104462" y="101384"/>
                  <a:pt x="1102960" y="98353"/>
                  <a:pt x="1101459" y="99868"/>
                </a:cubicBezTo>
                <a:cubicBezTo>
                  <a:pt x="1093951" y="99868"/>
                  <a:pt x="1084942" y="105931"/>
                  <a:pt x="1078936" y="105931"/>
                </a:cubicBezTo>
                <a:cubicBezTo>
                  <a:pt x="1077435" y="105931"/>
                  <a:pt x="1075934" y="107447"/>
                  <a:pt x="1074432" y="105931"/>
                </a:cubicBezTo>
                <a:cubicBezTo>
                  <a:pt x="1074432" y="105931"/>
                  <a:pt x="1074432" y="101384"/>
                  <a:pt x="1072931" y="101384"/>
                </a:cubicBezTo>
                <a:cubicBezTo>
                  <a:pt x="1071429" y="101384"/>
                  <a:pt x="1071429" y="105931"/>
                  <a:pt x="1071429" y="105931"/>
                </a:cubicBezTo>
                <a:cubicBezTo>
                  <a:pt x="1069927" y="107447"/>
                  <a:pt x="1069927" y="104416"/>
                  <a:pt x="1069927" y="104416"/>
                </a:cubicBezTo>
                <a:cubicBezTo>
                  <a:pt x="1060919" y="107447"/>
                  <a:pt x="1048907" y="102900"/>
                  <a:pt x="1036895" y="105931"/>
                </a:cubicBezTo>
                <a:cubicBezTo>
                  <a:pt x="1033892" y="107447"/>
                  <a:pt x="1030889" y="110478"/>
                  <a:pt x="1027886" y="110478"/>
                </a:cubicBezTo>
                <a:cubicBezTo>
                  <a:pt x="1018877" y="111994"/>
                  <a:pt x="1009868" y="104415"/>
                  <a:pt x="1003862" y="105931"/>
                </a:cubicBezTo>
                <a:cubicBezTo>
                  <a:pt x="1002360" y="107447"/>
                  <a:pt x="999358" y="111994"/>
                  <a:pt x="997856" y="110478"/>
                </a:cubicBezTo>
                <a:cubicBezTo>
                  <a:pt x="996355" y="110478"/>
                  <a:pt x="996355" y="107447"/>
                  <a:pt x="996355" y="105931"/>
                </a:cubicBezTo>
                <a:cubicBezTo>
                  <a:pt x="994853" y="104416"/>
                  <a:pt x="993351" y="107447"/>
                  <a:pt x="990349" y="102900"/>
                </a:cubicBezTo>
                <a:cubicBezTo>
                  <a:pt x="988847" y="99868"/>
                  <a:pt x="987346" y="93806"/>
                  <a:pt x="984343" y="93806"/>
                </a:cubicBezTo>
                <a:cubicBezTo>
                  <a:pt x="982841" y="92290"/>
                  <a:pt x="979838" y="93806"/>
                  <a:pt x="976835" y="93806"/>
                </a:cubicBezTo>
                <a:cubicBezTo>
                  <a:pt x="973832" y="92290"/>
                  <a:pt x="972331" y="89259"/>
                  <a:pt x="969328" y="89259"/>
                </a:cubicBezTo>
                <a:cubicBezTo>
                  <a:pt x="963322" y="86227"/>
                  <a:pt x="957316" y="90774"/>
                  <a:pt x="951310" y="89259"/>
                </a:cubicBezTo>
                <a:cubicBezTo>
                  <a:pt x="949808" y="89259"/>
                  <a:pt x="946805" y="86227"/>
                  <a:pt x="945304" y="84711"/>
                </a:cubicBezTo>
                <a:cubicBezTo>
                  <a:pt x="940799" y="83196"/>
                  <a:pt x="937796" y="86227"/>
                  <a:pt x="933292" y="84711"/>
                </a:cubicBezTo>
                <a:cubicBezTo>
                  <a:pt x="931791" y="84712"/>
                  <a:pt x="928788" y="81680"/>
                  <a:pt x="927286" y="80164"/>
                </a:cubicBezTo>
                <a:cubicBezTo>
                  <a:pt x="922781" y="78649"/>
                  <a:pt x="921280" y="83196"/>
                  <a:pt x="918277" y="75617"/>
                </a:cubicBezTo>
                <a:cubicBezTo>
                  <a:pt x="918277" y="71070"/>
                  <a:pt x="918277" y="71070"/>
                  <a:pt x="918277" y="71070"/>
                </a:cubicBezTo>
                <a:cubicBezTo>
                  <a:pt x="916776" y="71070"/>
                  <a:pt x="913773" y="72586"/>
                  <a:pt x="912271" y="71070"/>
                </a:cubicBezTo>
                <a:cubicBezTo>
                  <a:pt x="912271" y="71070"/>
                  <a:pt x="912271" y="66523"/>
                  <a:pt x="912271" y="65008"/>
                </a:cubicBezTo>
                <a:cubicBezTo>
                  <a:pt x="912271" y="65008"/>
                  <a:pt x="907767" y="58945"/>
                  <a:pt x="906265" y="58945"/>
                </a:cubicBezTo>
                <a:cubicBezTo>
                  <a:pt x="904764" y="57429"/>
                  <a:pt x="901761" y="58945"/>
                  <a:pt x="898758" y="58945"/>
                </a:cubicBezTo>
                <a:cubicBezTo>
                  <a:pt x="895755" y="57429"/>
                  <a:pt x="892752" y="52882"/>
                  <a:pt x="888247" y="54398"/>
                </a:cubicBezTo>
                <a:cubicBezTo>
                  <a:pt x="886746" y="54398"/>
                  <a:pt x="886746" y="57429"/>
                  <a:pt x="885244" y="55913"/>
                </a:cubicBezTo>
                <a:cubicBezTo>
                  <a:pt x="885244" y="55913"/>
                  <a:pt x="879238" y="52882"/>
                  <a:pt x="874734" y="54397"/>
                </a:cubicBezTo>
                <a:cubicBezTo>
                  <a:pt x="873232" y="54397"/>
                  <a:pt x="871731" y="57429"/>
                  <a:pt x="870229" y="58945"/>
                </a:cubicBezTo>
                <a:cubicBezTo>
                  <a:pt x="867226" y="58945"/>
                  <a:pt x="864223" y="57429"/>
                  <a:pt x="859719" y="58945"/>
                </a:cubicBezTo>
                <a:cubicBezTo>
                  <a:pt x="850710" y="60460"/>
                  <a:pt x="844704" y="74102"/>
                  <a:pt x="838698" y="63492"/>
                </a:cubicBezTo>
                <a:cubicBezTo>
                  <a:pt x="837197" y="61976"/>
                  <a:pt x="837197" y="63492"/>
                  <a:pt x="835695" y="60460"/>
                </a:cubicBezTo>
                <a:cubicBezTo>
                  <a:pt x="835695" y="58945"/>
                  <a:pt x="835695" y="58945"/>
                  <a:pt x="835695" y="55913"/>
                </a:cubicBezTo>
                <a:cubicBezTo>
                  <a:pt x="832692" y="52882"/>
                  <a:pt x="831191" y="52882"/>
                  <a:pt x="828188" y="54398"/>
                </a:cubicBezTo>
                <a:cubicBezTo>
                  <a:pt x="828188" y="54398"/>
                  <a:pt x="826686" y="57429"/>
                  <a:pt x="826686" y="57429"/>
                </a:cubicBezTo>
                <a:cubicBezTo>
                  <a:pt x="826686" y="55913"/>
                  <a:pt x="826686" y="54398"/>
                  <a:pt x="825185" y="54398"/>
                </a:cubicBezTo>
                <a:cubicBezTo>
                  <a:pt x="823683" y="55913"/>
                  <a:pt x="822182" y="60460"/>
                  <a:pt x="819179" y="61976"/>
                </a:cubicBezTo>
                <a:cubicBezTo>
                  <a:pt x="816176" y="63492"/>
                  <a:pt x="811671" y="60460"/>
                  <a:pt x="808668" y="63492"/>
                </a:cubicBezTo>
                <a:cubicBezTo>
                  <a:pt x="807167" y="65007"/>
                  <a:pt x="805665" y="69554"/>
                  <a:pt x="804164" y="69554"/>
                </a:cubicBezTo>
                <a:cubicBezTo>
                  <a:pt x="801161" y="72586"/>
                  <a:pt x="798158" y="71070"/>
                  <a:pt x="795155" y="72586"/>
                </a:cubicBezTo>
                <a:cubicBezTo>
                  <a:pt x="792152" y="74102"/>
                  <a:pt x="789149" y="77133"/>
                  <a:pt x="786146" y="78649"/>
                </a:cubicBezTo>
                <a:cubicBezTo>
                  <a:pt x="784644" y="80164"/>
                  <a:pt x="783143" y="80164"/>
                  <a:pt x="781641" y="81680"/>
                </a:cubicBezTo>
                <a:cubicBezTo>
                  <a:pt x="780140" y="81680"/>
                  <a:pt x="778639" y="86227"/>
                  <a:pt x="778639" y="86227"/>
                </a:cubicBezTo>
                <a:lnTo>
                  <a:pt x="766822" y="86227"/>
                </a:lnTo>
                <a:lnTo>
                  <a:pt x="766862" y="85306"/>
                </a:lnTo>
                <a:lnTo>
                  <a:pt x="768128" y="80354"/>
                </a:lnTo>
                <a:cubicBezTo>
                  <a:pt x="768879" y="79407"/>
                  <a:pt x="769629" y="78649"/>
                  <a:pt x="769629" y="75617"/>
                </a:cubicBezTo>
                <a:cubicBezTo>
                  <a:pt x="767377" y="75617"/>
                  <a:pt x="767002" y="78649"/>
                  <a:pt x="767002" y="82059"/>
                </a:cubicBezTo>
                <a:lnTo>
                  <a:pt x="766862" y="85306"/>
                </a:lnTo>
                <a:lnTo>
                  <a:pt x="766626" y="86227"/>
                </a:lnTo>
                <a:lnTo>
                  <a:pt x="766822" y="86227"/>
                </a:lnTo>
                <a:lnTo>
                  <a:pt x="766626" y="90774"/>
                </a:lnTo>
                <a:cubicBezTo>
                  <a:pt x="760621" y="89259"/>
                  <a:pt x="754615" y="90774"/>
                  <a:pt x="748609" y="87743"/>
                </a:cubicBezTo>
                <a:cubicBezTo>
                  <a:pt x="745606" y="87743"/>
                  <a:pt x="745606" y="83196"/>
                  <a:pt x="741101" y="77133"/>
                </a:cubicBezTo>
                <a:cubicBezTo>
                  <a:pt x="738098" y="71070"/>
                  <a:pt x="738098" y="71070"/>
                  <a:pt x="735095" y="58945"/>
                </a:cubicBezTo>
                <a:cubicBezTo>
                  <a:pt x="735095" y="57429"/>
                  <a:pt x="733594" y="48335"/>
                  <a:pt x="733594" y="48335"/>
                </a:cubicBezTo>
                <a:cubicBezTo>
                  <a:pt x="732092" y="45303"/>
                  <a:pt x="729089" y="48335"/>
                  <a:pt x="724585" y="46819"/>
                </a:cubicBezTo>
                <a:cubicBezTo>
                  <a:pt x="723083" y="45303"/>
                  <a:pt x="721582" y="42272"/>
                  <a:pt x="720080" y="42272"/>
                </a:cubicBezTo>
                <a:cubicBezTo>
                  <a:pt x="714074" y="40756"/>
                  <a:pt x="705066" y="45303"/>
                  <a:pt x="697558" y="46819"/>
                </a:cubicBezTo>
                <a:cubicBezTo>
                  <a:pt x="693054" y="46819"/>
                  <a:pt x="688549" y="45303"/>
                  <a:pt x="685546" y="46819"/>
                </a:cubicBezTo>
                <a:cubicBezTo>
                  <a:pt x="684045" y="46819"/>
                  <a:pt x="681042" y="51366"/>
                  <a:pt x="679540" y="51366"/>
                </a:cubicBezTo>
                <a:cubicBezTo>
                  <a:pt x="676537" y="51366"/>
                  <a:pt x="675036" y="46819"/>
                  <a:pt x="672033" y="46819"/>
                </a:cubicBezTo>
                <a:cubicBezTo>
                  <a:pt x="669030" y="46819"/>
                  <a:pt x="666027" y="46819"/>
                  <a:pt x="663024" y="48335"/>
                </a:cubicBezTo>
                <a:cubicBezTo>
                  <a:pt x="661522" y="49850"/>
                  <a:pt x="661522" y="52882"/>
                  <a:pt x="660021" y="52882"/>
                </a:cubicBezTo>
                <a:cubicBezTo>
                  <a:pt x="658519" y="54398"/>
                  <a:pt x="655516" y="48335"/>
                  <a:pt x="654015" y="48335"/>
                </a:cubicBezTo>
                <a:cubicBezTo>
                  <a:pt x="651012" y="49850"/>
                  <a:pt x="646507" y="57429"/>
                  <a:pt x="643504" y="57429"/>
                </a:cubicBezTo>
                <a:cubicBezTo>
                  <a:pt x="634495" y="60460"/>
                  <a:pt x="620982" y="48335"/>
                  <a:pt x="611973" y="58945"/>
                </a:cubicBezTo>
                <a:cubicBezTo>
                  <a:pt x="608970" y="60460"/>
                  <a:pt x="596958" y="55913"/>
                  <a:pt x="593955" y="63492"/>
                </a:cubicBezTo>
                <a:cubicBezTo>
                  <a:pt x="592454" y="66523"/>
                  <a:pt x="593955" y="65007"/>
                  <a:pt x="589451" y="65007"/>
                </a:cubicBezTo>
                <a:cubicBezTo>
                  <a:pt x="584946" y="65007"/>
                  <a:pt x="581943" y="68039"/>
                  <a:pt x="577439" y="71070"/>
                </a:cubicBezTo>
                <a:cubicBezTo>
                  <a:pt x="574436" y="75617"/>
                  <a:pt x="575937" y="69555"/>
                  <a:pt x="572934" y="69555"/>
                </a:cubicBezTo>
                <a:cubicBezTo>
                  <a:pt x="572934" y="69555"/>
                  <a:pt x="566928" y="72586"/>
                  <a:pt x="565427" y="74102"/>
                </a:cubicBezTo>
                <a:cubicBezTo>
                  <a:pt x="563925" y="75617"/>
                  <a:pt x="562424" y="78649"/>
                  <a:pt x="560922" y="78649"/>
                </a:cubicBezTo>
                <a:cubicBezTo>
                  <a:pt x="559421" y="80164"/>
                  <a:pt x="554916" y="77133"/>
                  <a:pt x="553415" y="78649"/>
                </a:cubicBezTo>
                <a:cubicBezTo>
                  <a:pt x="550412" y="80164"/>
                  <a:pt x="547409" y="84711"/>
                  <a:pt x="544406" y="84711"/>
                </a:cubicBezTo>
                <a:cubicBezTo>
                  <a:pt x="542905" y="86227"/>
                  <a:pt x="542905" y="83196"/>
                  <a:pt x="539901" y="83196"/>
                </a:cubicBezTo>
                <a:cubicBezTo>
                  <a:pt x="538400" y="83196"/>
                  <a:pt x="538400" y="86227"/>
                  <a:pt x="535397" y="87743"/>
                </a:cubicBezTo>
                <a:cubicBezTo>
                  <a:pt x="533896" y="87743"/>
                  <a:pt x="530893" y="86227"/>
                  <a:pt x="529391" y="87743"/>
                </a:cubicBezTo>
                <a:cubicBezTo>
                  <a:pt x="527890" y="89259"/>
                  <a:pt x="526388" y="90774"/>
                  <a:pt x="524887" y="92290"/>
                </a:cubicBezTo>
                <a:cubicBezTo>
                  <a:pt x="520382" y="96837"/>
                  <a:pt x="511373" y="98353"/>
                  <a:pt x="502364" y="101384"/>
                </a:cubicBezTo>
                <a:cubicBezTo>
                  <a:pt x="500863" y="101384"/>
                  <a:pt x="500863" y="104416"/>
                  <a:pt x="497860" y="105931"/>
                </a:cubicBezTo>
                <a:cubicBezTo>
                  <a:pt x="494857" y="107447"/>
                  <a:pt x="488851" y="105931"/>
                  <a:pt x="482845" y="107447"/>
                </a:cubicBezTo>
                <a:cubicBezTo>
                  <a:pt x="479842" y="108963"/>
                  <a:pt x="476839" y="110478"/>
                  <a:pt x="472335" y="110478"/>
                </a:cubicBezTo>
                <a:cubicBezTo>
                  <a:pt x="470833" y="110478"/>
                  <a:pt x="469332" y="110478"/>
                  <a:pt x="469332" y="110478"/>
                </a:cubicBezTo>
                <a:cubicBezTo>
                  <a:pt x="467830" y="110478"/>
                  <a:pt x="467830" y="105931"/>
                  <a:pt x="466328" y="105931"/>
                </a:cubicBezTo>
                <a:cubicBezTo>
                  <a:pt x="463325" y="102900"/>
                  <a:pt x="463325" y="104416"/>
                  <a:pt x="461824" y="99868"/>
                </a:cubicBezTo>
                <a:cubicBezTo>
                  <a:pt x="461824" y="98353"/>
                  <a:pt x="460322" y="95321"/>
                  <a:pt x="460322" y="95321"/>
                </a:cubicBezTo>
                <a:cubicBezTo>
                  <a:pt x="458821" y="86227"/>
                  <a:pt x="460322" y="71070"/>
                  <a:pt x="460322" y="68039"/>
                </a:cubicBezTo>
                <a:cubicBezTo>
                  <a:pt x="460322" y="66523"/>
                  <a:pt x="463326" y="69555"/>
                  <a:pt x="464827" y="68039"/>
                </a:cubicBezTo>
                <a:cubicBezTo>
                  <a:pt x="464827" y="66523"/>
                  <a:pt x="466329" y="60460"/>
                  <a:pt x="467830" y="57429"/>
                </a:cubicBezTo>
                <a:cubicBezTo>
                  <a:pt x="467830" y="55913"/>
                  <a:pt x="469331" y="55913"/>
                  <a:pt x="470833" y="54398"/>
                </a:cubicBezTo>
                <a:cubicBezTo>
                  <a:pt x="470833" y="52882"/>
                  <a:pt x="470833" y="51366"/>
                  <a:pt x="472334" y="49851"/>
                </a:cubicBezTo>
                <a:cubicBezTo>
                  <a:pt x="475338" y="45303"/>
                  <a:pt x="478340" y="42272"/>
                  <a:pt x="481343" y="36209"/>
                </a:cubicBezTo>
                <a:cubicBezTo>
                  <a:pt x="482845" y="31662"/>
                  <a:pt x="485848" y="25600"/>
                  <a:pt x="487349" y="21052"/>
                </a:cubicBezTo>
                <a:cubicBezTo>
                  <a:pt x="484346" y="16505"/>
                  <a:pt x="479842" y="19537"/>
                  <a:pt x="475337" y="19537"/>
                </a:cubicBezTo>
                <a:cubicBezTo>
                  <a:pt x="473836" y="18021"/>
                  <a:pt x="472335" y="14990"/>
                  <a:pt x="469332" y="14990"/>
                </a:cubicBezTo>
                <a:cubicBezTo>
                  <a:pt x="467830" y="14990"/>
                  <a:pt x="466328" y="18021"/>
                  <a:pt x="463326" y="19537"/>
                </a:cubicBezTo>
                <a:cubicBezTo>
                  <a:pt x="458821" y="19537"/>
                  <a:pt x="454317" y="16505"/>
                  <a:pt x="451314" y="16505"/>
                </a:cubicBezTo>
                <a:cubicBezTo>
                  <a:pt x="446809" y="16505"/>
                  <a:pt x="442305" y="18021"/>
                  <a:pt x="437800" y="19537"/>
                </a:cubicBezTo>
                <a:cubicBezTo>
                  <a:pt x="436299" y="19537"/>
                  <a:pt x="433296" y="24084"/>
                  <a:pt x="431794" y="24084"/>
                </a:cubicBezTo>
                <a:cubicBezTo>
                  <a:pt x="430293" y="24084"/>
                  <a:pt x="427290" y="21052"/>
                  <a:pt x="425788" y="21052"/>
                </a:cubicBezTo>
                <a:cubicBezTo>
                  <a:pt x="424287" y="22568"/>
                  <a:pt x="422785" y="22568"/>
                  <a:pt x="421284" y="24084"/>
                </a:cubicBezTo>
                <a:cubicBezTo>
                  <a:pt x="419782" y="24084"/>
                  <a:pt x="418281" y="27115"/>
                  <a:pt x="416779" y="28631"/>
                </a:cubicBezTo>
                <a:cubicBezTo>
                  <a:pt x="415278" y="28631"/>
                  <a:pt x="412275" y="25599"/>
                  <a:pt x="409272" y="25599"/>
                </a:cubicBezTo>
                <a:cubicBezTo>
                  <a:pt x="407770" y="25599"/>
                  <a:pt x="406269" y="30147"/>
                  <a:pt x="403266" y="30147"/>
                </a:cubicBezTo>
                <a:cubicBezTo>
                  <a:pt x="398762" y="33178"/>
                  <a:pt x="392756" y="28631"/>
                  <a:pt x="388251" y="33178"/>
                </a:cubicBezTo>
                <a:cubicBezTo>
                  <a:pt x="386750" y="34694"/>
                  <a:pt x="386750" y="36209"/>
                  <a:pt x="385248" y="37725"/>
                </a:cubicBezTo>
                <a:cubicBezTo>
                  <a:pt x="382245" y="39241"/>
                  <a:pt x="379242" y="36209"/>
                  <a:pt x="374738" y="37725"/>
                </a:cubicBezTo>
                <a:cubicBezTo>
                  <a:pt x="373236" y="37725"/>
                  <a:pt x="371735" y="40756"/>
                  <a:pt x="370233" y="42272"/>
                </a:cubicBezTo>
                <a:cubicBezTo>
                  <a:pt x="368732" y="42272"/>
                  <a:pt x="367230" y="39241"/>
                  <a:pt x="367230" y="39241"/>
                </a:cubicBezTo>
                <a:cubicBezTo>
                  <a:pt x="365729" y="39241"/>
                  <a:pt x="362726" y="43788"/>
                  <a:pt x="361224" y="43788"/>
                </a:cubicBezTo>
                <a:cubicBezTo>
                  <a:pt x="359723" y="43788"/>
                  <a:pt x="359723" y="42272"/>
                  <a:pt x="358221" y="42272"/>
                </a:cubicBezTo>
                <a:cubicBezTo>
                  <a:pt x="356720" y="42272"/>
                  <a:pt x="355218" y="46819"/>
                  <a:pt x="353717" y="46819"/>
                </a:cubicBezTo>
                <a:cubicBezTo>
                  <a:pt x="352215" y="46819"/>
                  <a:pt x="350714" y="43788"/>
                  <a:pt x="349212" y="43788"/>
                </a:cubicBezTo>
                <a:cubicBezTo>
                  <a:pt x="347711" y="43788"/>
                  <a:pt x="344708" y="46819"/>
                  <a:pt x="343206" y="46819"/>
                </a:cubicBezTo>
                <a:cubicBezTo>
                  <a:pt x="340203" y="46819"/>
                  <a:pt x="337200" y="43788"/>
                  <a:pt x="334197" y="43788"/>
                </a:cubicBezTo>
                <a:cubicBezTo>
                  <a:pt x="332696" y="43788"/>
                  <a:pt x="329693" y="46819"/>
                  <a:pt x="328191" y="46819"/>
                </a:cubicBezTo>
                <a:cubicBezTo>
                  <a:pt x="326690" y="46819"/>
                  <a:pt x="325188" y="43788"/>
                  <a:pt x="322185" y="43788"/>
                </a:cubicBezTo>
                <a:cubicBezTo>
                  <a:pt x="316179" y="45303"/>
                  <a:pt x="308672" y="49851"/>
                  <a:pt x="302666" y="46819"/>
                </a:cubicBezTo>
                <a:cubicBezTo>
                  <a:pt x="301165" y="46819"/>
                  <a:pt x="298162" y="43788"/>
                  <a:pt x="298162" y="43788"/>
                </a:cubicBezTo>
                <a:cubicBezTo>
                  <a:pt x="296660" y="45303"/>
                  <a:pt x="295159" y="48335"/>
                  <a:pt x="293657" y="48335"/>
                </a:cubicBezTo>
                <a:cubicBezTo>
                  <a:pt x="289153" y="51366"/>
                  <a:pt x="284648" y="49851"/>
                  <a:pt x="280144" y="48335"/>
                </a:cubicBezTo>
                <a:cubicBezTo>
                  <a:pt x="274138" y="48335"/>
                  <a:pt x="269633" y="51366"/>
                  <a:pt x="265129" y="51366"/>
                </a:cubicBezTo>
                <a:cubicBezTo>
                  <a:pt x="256120" y="51366"/>
                  <a:pt x="248612" y="49850"/>
                  <a:pt x="239603" y="49850"/>
                </a:cubicBezTo>
                <a:cubicBezTo>
                  <a:pt x="232096" y="49850"/>
                  <a:pt x="227592" y="52882"/>
                  <a:pt x="221586" y="49851"/>
                </a:cubicBezTo>
                <a:cubicBezTo>
                  <a:pt x="218583" y="46819"/>
                  <a:pt x="215580" y="39241"/>
                  <a:pt x="212577" y="37725"/>
                </a:cubicBezTo>
                <a:cubicBezTo>
                  <a:pt x="209574" y="37725"/>
                  <a:pt x="199063" y="42272"/>
                  <a:pt x="194559" y="42272"/>
                </a:cubicBezTo>
                <a:cubicBezTo>
                  <a:pt x="193057" y="43788"/>
                  <a:pt x="188553" y="42272"/>
                  <a:pt x="185550" y="42272"/>
                </a:cubicBezTo>
                <a:cubicBezTo>
                  <a:pt x="179544" y="43788"/>
                  <a:pt x="172036" y="48335"/>
                  <a:pt x="170535" y="45304"/>
                </a:cubicBezTo>
                <a:cubicBezTo>
                  <a:pt x="169033" y="42272"/>
                  <a:pt x="169034" y="27115"/>
                  <a:pt x="167532" y="25599"/>
                </a:cubicBezTo>
                <a:cubicBezTo>
                  <a:pt x="166031" y="22568"/>
                  <a:pt x="151016" y="25599"/>
                  <a:pt x="149514" y="27115"/>
                </a:cubicBezTo>
                <a:cubicBezTo>
                  <a:pt x="148013" y="30146"/>
                  <a:pt x="146511" y="28631"/>
                  <a:pt x="142007" y="30147"/>
                </a:cubicBezTo>
                <a:cubicBezTo>
                  <a:pt x="140505" y="30147"/>
                  <a:pt x="140505" y="33178"/>
                  <a:pt x="139004" y="34694"/>
                </a:cubicBezTo>
                <a:cubicBezTo>
                  <a:pt x="134499" y="36209"/>
                  <a:pt x="129995" y="34694"/>
                  <a:pt x="125490" y="36209"/>
                </a:cubicBezTo>
                <a:cubicBezTo>
                  <a:pt x="122487" y="37725"/>
                  <a:pt x="119484" y="42272"/>
                  <a:pt x="117983" y="43788"/>
                </a:cubicBezTo>
                <a:cubicBezTo>
                  <a:pt x="116481" y="43788"/>
                  <a:pt x="114980" y="42272"/>
                  <a:pt x="113478" y="43788"/>
                </a:cubicBezTo>
                <a:cubicBezTo>
                  <a:pt x="110475" y="43788"/>
                  <a:pt x="108974" y="46819"/>
                  <a:pt x="107472" y="48335"/>
                </a:cubicBezTo>
                <a:cubicBezTo>
                  <a:pt x="105971" y="48335"/>
                  <a:pt x="101466" y="46819"/>
                  <a:pt x="99965" y="45303"/>
                </a:cubicBezTo>
                <a:cubicBezTo>
                  <a:pt x="99965" y="45303"/>
                  <a:pt x="95460" y="36209"/>
                  <a:pt x="95460" y="34693"/>
                </a:cubicBezTo>
                <a:cubicBezTo>
                  <a:pt x="93959" y="27115"/>
                  <a:pt x="96962" y="24084"/>
                  <a:pt x="95460" y="21052"/>
                </a:cubicBezTo>
                <a:cubicBezTo>
                  <a:pt x="93959" y="19537"/>
                  <a:pt x="90956" y="18021"/>
                  <a:pt x="86451" y="19537"/>
                </a:cubicBezTo>
                <a:cubicBezTo>
                  <a:pt x="83449" y="19537"/>
                  <a:pt x="83449" y="24084"/>
                  <a:pt x="80445" y="25600"/>
                </a:cubicBezTo>
                <a:cubicBezTo>
                  <a:pt x="80445" y="25600"/>
                  <a:pt x="77443" y="24084"/>
                  <a:pt x="74440" y="25599"/>
                </a:cubicBezTo>
                <a:cubicBezTo>
                  <a:pt x="72938" y="25599"/>
                  <a:pt x="71437" y="28631"/>
                  <a:pt x="69935" y="30146"/>
                </a:cubicBezTo>
                <a:cubicBezTo>
                  <a:pt x="66932" y="31662"/>
                  <a:pt x="62428" y="28631"/>
                  <a:pt x="57923" y="31662"/>
                </a:cubicBezTo>
                <a:cubicBezTo>
                  <a:pt x="57923" y="33178"/>
                  <a:pt x="56422" y="36209"/>
                  <a:pt x="56422" y="36209"/>
                </a:cubicBezTo>
                <a:cubicBezTo>
                  <a:pt x="54920" y="37725"/>
                  <a:pt x="53419" y="36209"/>
                  <a:pt x="51917" y="36209"/>
                </a:cubicBezTo>
                <a:cubicBezTo>
                  <a:pt x="50416" y="37725"/>
                  <a:pt x="48914" y="40756"/>
                  <a:pt x="47413" y="40756"/>
                </a:cubicBezTo>
                <a:cubicBezTo>
                  <a:pt x="39905" y="43788"/>
                  <a:pt x="33899" y="45303"/>
                  <a:pt x="27893" y="48335"/>
                </a:cubicBezTo>
                <a:cubicBezTo>
                  <a:pt x="24890" y="49850"/>
                  <a:pt x="21887" y="52882"/>
                  <a:pt x="20386" y="52882"/>
                </a:cubicBezTo>
                <a:cubicBezTo>
                  <a:pt x="17383" y="52882"/>
                  <a:pt x="15881" y="49851"/>
                  <a:pt x="14380" y="49851"/>
                </a:cubicBezTo>
                <a:cubicBezTo>
                  <a:pt x="9876" y="51366"/>
                  <a:pt x="9875" y="54398"/>
                  <a:pt x="6872" y="54398"/>
                </a:cubicBezTo>
                <a:cubicBezTo>
                  <a:pt x="5371" y="54398"/>
                  <a:pt x="3870" y="52882"/>
                  <a:pt x="2368" y="52882"/>
                </a:cubicBezTo>
                <a:lnTo>
                  <a:pt x="0" y="53480"/>
                </a:lnTo>
                <a:lnTo>
                  <a:pt x="1272" y="39172"/>
                </a:lnTo>
                <a:lnTo>
                  <a:pt x="17758" y="39051"/>
                </a:lnTo>
                <a:cubicBezTo>
                  <a:pt x="26392" y="37725"/>
                  <a:pt x="34650" y="34693"/>
                  <a:pt x="41407" y="28631"/>
                </a:cubicBezTo>
                <a:cubicBezTo>
                  <a:pt x="44410" y="25599"/>
                  <a:pt x="45911" y="27115"/>
                  <a:pt x="50416" y="25599"/>
                </a:cubicBezTo>
                <a:cubicBezTo>
                  <a:pt x="54920" y="24084"/>
                  <a:pt x="59425" y="18021"/>
                  <a:pt x="62428" y="16505"/>
                </a:cubicBezTo>
                <a:cubicBezTo>
                  <a:pt x="66932" y="14990"/>
                  <a:pt x="69935" y="16505"/>
                  <a:pt x="72938" y="14990"/>
                </a:cubicBezTo>
                <a:cubicBezTo>
                  <a:pt x="72938" y="13474"/>
                  <a:pt x="72938" y="11958"/>
                  <a:pt x="74440" y="11958"/>
                </a:cubicBezTo>
                <a:cubicBezTo>
                  <a:pt x="74440" y="11958"/>
                  <a:pt x="75941" y="13474"/>
                  <a:pt x="75941" y="14990"/>
                </a:cubicBezTo>
                <a:cubicBezTo>
                  <a:pt x="78944" y="11958"/>
                  <a:pt x="78944" y="8927"/>
                  <a:pt x="80446" y="7411"/>
                </a:cubicBezTo>
                <a:cubicBezTo>
                  <a:pt x="86452" y="5895"/>
                  <a:pt x="101466" y="2864"/>
                  <a:pt x="101466" y="5895"/>
                </a:cubicBezTo>
                <a:cubicBezTo>
                  <a:pt x="102968" y="10442"/>
                  <a:pt x="102968" y="10442"/>
                  <a:pt x="102968" y="10442"/>
                </a:cubicBezTo>
                <a:cubicBezTo>
                  <a:pt x="102968" y="8927"/>
                  <a:pt x="104469" y="13474"/>
                  <a:pt x="104469" y="11958"/>
                </a:cubicBezTo>
                <a:cubicBezTo>
                  <a:pt x="104469" y="14990"/>
                  <a:pt x="101466" y="18021"/>
                  <a:pt x="102968" y="18021"/>
                </a:cubicBezTo>
                <a:cubicBezTo>
                  <a:pt x="105971" y="31662"/>
                  <a:pt x="122487" y="24084"/>
                  <a:pt x="128493" y="18021"/>
                </a:cubicBezTo>
                <a:cubicBezTo>
                  <a:pt x="132998" y="13474"/>
                  <a:pt x="143508" y="14990"/>
                  <a:pt x="152517" y="11958"/>
                </a:cubicBezTo>
                <a:cubicBezTo>
                  <a:pt x="160025" y="8927"/>
                  <a:pt x="166031" y="2864"/>
                  <a:pt x="170535" y="4380"/>
                </a:cubicBezTo>
                <a:cubicBezTo>
                  <a:pt x="173538" y="7411"/>
                  <a:pt x="176541" y="19537"/>
                  <a:pt x="179544" y="21052"/>
                </a:cubicBezTo>
                <a:cubicBezTo>
                  <a:pt x="184048" y="24084"/>
                  <a:pt x="190054" y="16505"/>
                  <a:pt x="196060" y="16505"/>
                </a:cubicBezTo>
                <a:cubicBezTo>
                  <a:pt x="197562" y="16505"/>
                  <a:pt x="199063" y="18021"/>
                  <a:pt x="200565" y="18021"/>
                </a:cubicBezTo>
                <a:cubicBezTo>
                  <a:pt x="203568" y="18021"/>
                  <a:pt x="212577" y="16505"/>
                  <a:pt x="218583" y="18021"/>
                </a:cubicBezTo>
                <a:cubicBezTo>
                  <a:pt x="223087" y="19537"/>
                  <a:pt x="227592" y="27115"/>
                  <a:pt x="232096" y="28631"/>
                </a:cubicBezTo>
                <a:cubicBezTo>
                  <a:pt x="239604" y="31662"/>
                  <a:pt x="250114" y="28631"/>
                  <a:pt x="259123" y="28631"/>
                </a:cubicBezTo>
                <a:cubicBezTo>
                  <a:pt x="269633" y="28631"/>
                  <a:pt x="278642" y="30146"/>
                  <a:pt x="287651" y="28631"/>
                </a:cubicBezTo>
                <a:cubicBezTo>
                  <a:pt x="292156" y="28631"/>
                  <a:pt x="296660" y="25599"/>
                  <a:pt x="301165" y="24084"/>
                </a:cubicBezTo>
                <a:cubicBezTo>
                  <a:pt x="311675" y="22568"/>
                  <a:pt x="322186" y="27115"/>
                  <a:pt x="331194" y="24084"/>
                </a:cubicBezTo>
                <a:cubicBezTo>
                  <a:pt x="332696" y="24084"/>
                  <a:pt x="334197" y="19537"/>
                  <a:pt x="337200" y="19537"/>
                </a:cubicBezTo>
                <a:cubicBezTo>
                  <a:pt x="341705" y="19537"/>
                  <a:pt x="344708" y="25599"/>
                  <a:pt x="352215" y="24084"/>
                </a:cubicBezTo>
                <a:cubicBezTo>
                  <a:pt x="361224" y="22568"/>
                  <a:pt x="374738" y="18021"/>
                  <a:pt x="386749" y="14990"/>
                </a:cubicBezTo>
                <a:cubicBezTo>
                  <a:pt x="389753" y="14990"/>
                  <a:pt x="391254" y="14990"/>
                  <a:pt x="392756" y="14990"/>
                </a:cubicBezTo>
                <a:cubicBezTo>
                  <a:pt x="397260" y="13474"/>
                  <a:pt x="400263" y="10442"/>
                  <a:pt x="403266" y="10442"/>
                </a:cubicBezTo>
                <a:cubicBezTo>
                  <a:pt x="404767" y="10442"/>
                  <a:pt x="406269" y="13474"/>
                  <a:pt x="407770" y="11958"/>
                </a:cubicBezTo>
                <a:cubicBezTo>
                  <a:pt x="412275" y="11958"/>
                  <a:pt x="416779" y="7411"/>
                  <a:pt x="421284" y="5895"/>
                </a:cubicBezTo>
                <a:cubicBezTo>
                  <a:pt x="424287" y="5895"/>
                  <a:pt x="427290" y="5895"/>
                  <a:pt x="430293" y="5895"/>
                </a:cubicBezTo>
                <a:cubicBezTo>
                  <a:pt x="436299" y="4380"/>
                  <a:pt x="442305" y="1348"/>
                  <a:pt x="448311" y="1348"/>
                </a:cubicBezTo>
                <a:cubicBezTo>
                  <a:pt x="448311" y="1348"/>
                  <a:pt x="449812" y="1348"/>
                  <a:pt x="451314" y="1348"/>
                </a:cubicBezTo>
                <a:cubicBezTo>
                  <a:pt x="451314" y="5895"/>
                  <a:pt x="451314" y="5895"/>
                  <a:pt x="451314" y="5895"/>
                </a:cubicBezTo>
                <a:cubicBezTo>
                  <a:pt x="452815" y="5895"/>
                  <a:pt x="454317" y="1348"/>
                  <a:pt x="455818" y="1348"/>
                </a:cubicBezTo>
                <a:cubicBezTo>
                  <a:pt x="461824" y="-167"/>
                  <a:pt x="467830" y="1348"/>
                  <a:pt x="472334" y="1348"/>
                </a:cubicBezTo>
                <a:cubicBezTo>
                  <a:pt x="473836" y="1348"/>
                  <a:pt x="479842" y="-1683"/>
                  <a:pt x="484346" y="1348"/>
                </a:cubicBezTo>
                <a:cubicBezTo>
                  <a:pt x="491854" y="4380"/>
                  <a:pt x="496358" y="11958"/>
                  <a:pt x="496358" y="27115"/>
                </a:cubicBezTo>
                <a:cubicBezTo>
                  <a:pt x="496358" y="25599"/>
                  <a:pt x="494857" y="34693"/>
                  <a:pt x="494857" y="34693"/>
                </a:cubicBezTo>
                <a:cubicBezTo>
                  <a:pt x="494857" y="36209"/>
                  <a:pt x="493355" y="34693"/>
                  <a:pt x="491854" y="36209"/>
                </a:cubicBezTo>
                <a:cubicBezTo>
                  <a:pt x="490352" y="40756"/>
                  <a:pt x="490352" y="45303"/>
                  <a:pt x="488851" y="48335"/>
                </a:cubicBezTo>
                <a:cubicBezTo>
                  <a:pt x="488851" y="48335"/>
                  <a:pt x="485848" y="48335"/>
                  <a:pt x="484346" y="49851"/>
                </a:cubicBezTo>
                <a:cubicBezTo>
                  <a:pt x="484346" y="51366"/>
                  <a:pt x="484346" y="54398"/>
                  <a:pt x="484346" y="54398"/>
                </a:cubicBezTo>
                <a:cubicBezTo>
                  <a:pt x="482845" y="54398"/>
                  <a:pt x="482845" y="54398"/>
                  <a:pt x="481343" y="54398"/>
                </a:cubicBezTo>
                <a:cubicBezTo>
                  <a:pt x="479842" y="55913"/>
                  <a:pt x="479842" y="60460"/>
                  <a:pt x="478340" y="63492"/>
                </a:cubicBezTo>
                <a:cubicBezTo>
                  <a:pt x="478340" y="65007"/>
                  <a:pt x="475338" y="66523"/>
                  <a:pt x="475338" y="68039"/>
                </a:cubicBezTo>
                <a:cubicBezTo>
                  <a:pt x="470833" y="75617"/>
                  <a:pt x="466329" y="87743"/>
                  <a:pt x="472334" y="87743"/>
                </a:cubicBezTo>
                <a:cubicBezTo>
                  <a:pt x="473836" y="87743"/>
                  <a:pt x="473836" y="84711"/>
                  <a:pt x="476839" y="86227"/>
                </a:cubicBezTo>
                <a:cubicBezTo>
                  <a:pt x="478340" y="86227"/>
                  <a:pt x="481343" y="90774"/>
                  <a:pt x="482845" y="90774"/>
                </a:cubicBezTo>
                <a:cubicBezTo>
                  <a:pt x="484346" y="90774"/>
                  <a:pt x="485848" y="86227"/>
                  <a:pt x="488851" y="86227"/>
                </a:cubicBezTo>
                <a:cubicBezTo>
                  <a:pt x="491854" y="84712"/>
                  <a:pt x="493355" y="86227"/>
                  <a:pt x="497860" y="83196"/>
                </a:cubicBezTo>
                <a:cubicBezTo>
                  <a:pt x="500863" y="81680"/>
                  <a:pt x="499361" y="80164"/>
                  <a:pt x="502364" y="81680"/>
                </a:cubicBezTo>
                <a:cubicBezTo>
                  <a:pt x="505367" y="81680"/>
                  <a:pt x="508370" y="77133"/>
                  <a:pt x="511373" y="77133"/>
                </a:cubicBezTo>
                <a:cubicBezTo>
                  <a:pt x="515878" y="75617"/>
                  <a:pt x="520382" y="75617"/>
                  <a:pt x="523385" y="74102"/>
                </a:cubicBezTo>
                <a:cubicBezTo>
                  <a:pt x="527890" y="72586"/>
                  <a:pt x="532394" y="69555"/>
                  <a:pt x="536898" y="68039"/>
                </a:cubicBezTo>
                <a:cubicBezTo>
                  <a:pt x="542905" y="65008"/>
                  <a:pt x="548910" y="65007"/>
                  <a:pt x="553415" y="63492"/>
                </a:cubicBezTo>
                <a:cubicBezTo>
                  <a:pt x="554916" y="61976"/>
                  <a:pt x="556418" y="58945"/>
                  <a:pt x="557919" y="58945"/>
                </a:cubicBezTo>
                <a:cubicBezTo>
                  <a:pt x="560922" y="57429"/>
                  <a:pt x="562424" y="58945"/>
                  <a:pt x="565427" y="58945"/>
                </a:cubicBezTo>
                <a:cubicBezTo>
                  <a:pt x="568430" y="57429"/>
                  <a:pt x="572934" y="54398"/>
                  <a:pt x="575937" y="51366"/>
                </a:cubicBezTo>
                <a:cubicBezTo>
                  <a:pt x="577439" y="49851"/>
                  <a:pt x="581943" y="48335"/>
                  <a:pt x="584946" y="46819"/>
                </a:cubicBezTo>
                <a:cubicBezTo>
                  <a:pt x="590952" y="45303"/>
                  <a:pt x="601463" y="43788"/>
                  <a:pt x="608970" y="40756"/>
                </a:cubicBezTo>
                <a:cubicBezTo>
                  <a:pt x="610472" y="39241"/>
                  <a:pt x="611973" y="36209"/>
                  <a:pt x="613475" y="36209"/>
                </a:cubicBezTo>
                <a:cubicBezTo>
                  <a:pt x="616478" y="34694"/>
                  <a:pt x="617979" y="36209"/>
                  <a:pt x="620982" y="36209"/>
                </a:cubicBezTo>
                <a:cubicBezTo>
                  <a:pt x="623985" y="34694"/>
                  <a:pt x="628490" y="31662"/>
                  <a:pt x="631492" y="31662"/>
                </a:cubicBezTo>
                <a:cubicBezTo>
                  <a:pt x="634495" y="31662"/>
                  <a:pt x="643504" y="39241"/>
                  <a:pt x="648009" y="33178"/>
                </a:cubicBezTo>
                <a:cubicBezTo>
                  <a:pt x="651012" y="30146"/>
                  <a:pt x="658519" y="33178"/>
                  <a:pt x="666027" y="31662"/>
                </a:cubicBezTo>
                <a:cubicBezTo>
                  <a:pt x="667528" y="30146"/>
                  <a:pt x="667528" y="28631"/>
                  <a:pt x="669030" y="28631"/>
                </a:cubicBezTo>
                <a:cubicBezTo>
                  <a:pt x="672033" y="28631"/>
                  <a:pt x="673534" y="31662"/>
                  <a:pt x="676537" y="31662"/>
                </a:cubicBezTo>
                <a:cubicBezTo>
                  <a:pt x="678039" y="30146"/>
                  <a:pt x="678039" y="27115"/>
                  <a:pt x="679540" y="27115"/>
                </a:cubicBezTo>
                <a:cubicBezTo>
                  <a:pt x="682543" y="25600"/>
                  <a:pt x="684045" y="28631"/>
                  <a:pt x="685546" y="28631"/>
                </a:cubicBezTo>
                <a:cubicBezTo>
                  <a:pt x="691552" y="28631"/>
                  <a:pt x="696056" y="24084"/>
                  <a:pt x="702063" y="24084"/>
                </a:cubicBezTo>
                <a:cubicBezTo>
                  <a:pt x="705066" y="24084"/>
                  <a:pt x="709570" y="25599"/>
                  <a:pt x="714074" y="25599"/>
                </a:cubicBezTo>
                <a:cubicBezTo>
                  <a:pt x="720080" y="27115"/>
                  <a:pt x="727588" y="24084"/>
                  <a:pt x="732092" y="25599"/>
                </a:cubicBezTo>
                <a:cubicBezTo>
                  <a:pt x="735095" y="27115"/>
                  <a:pt x="739600" y="34694"/>
                  <a:pt x="741101" y="37725"/>
                </a:cubicBezTo>
                <a:cubicBezTo>
                  <a:pt x="742603" y="40756"/>
                  <a:pt x="741101" y="52882"/>
                  <a:pt x="742603" y="54398"/>
                </a:cubicBezTo>
                <a:cubicBezTo>
                  <a:pt x="742603" y="58945"/>
                  <a:pt x="745606" y="60460"/>
                  <a:pt x="748609" y="63492"/>
                </a:cubicBezTo>
                <a:cubicBezTo>
                  <a:pt x="753113" y="69555"/>
                  <a:pt x="754615" y="72586"/>
                  <a:pt x="762122" y="71070"/>
                </a:cubicBezTo>
                <a:cubicBezTo>
                  <a:pt x="762122" y="71070"/>
                  <a:pt x="763623" y="68039"/>
                  <a:pt x="765125" y="68039"/>
                </a:cubicBezTo>
                <a:cubicBezTo>
                  <a:pt x="766626" y="68039"/>
                  <a:pt x="768128" y="71070"/>
                  <a:pt x="768128" y="71070"/>
                </a:cubicBezTo>
                <a:cubicBezTo>
                  <a:pt x="769629" y="69555"/>
                  <a:pt x="771131" y="66523"/>
                  <a:pt x="772633" y="66523"/>
                </a:cubicBezTo>
                <a:cubicBezTo>
                  <a:pt x="774134" y="65007"/>
                  <a:pt x="775636" y="66523"/>
                  <a:pt x="777137" y="66523"/>
                </a:cubicBezTo>
                <a:cubicBezTo>
                  <a:pt x="778638" y="65007"/>
                  <a:pt x="780140" y="61976"/>
                  <a:pt x="783143" y="61976"/>
                </a:cubicBezTo>
                <a:cubicBezTo>
                  <a:pt x="783143" y="60460"/>
                  <a:pt x="784644" y="61976"/>
                  <a:pt x="786146" y="61976"/>
                </a:cubicBezTo>
                <a:cubicBezTo>
                  <a:pt x="787647" y="60460"/>
                  <a:pt x="789149" y="57429"/>
                  <a:pt x="790650" y="57429"/>
                </a:cubicBezTo>
                <a:cubicBezTo>
                  <a:pt x="795155" y="54398"/>
                  <a:pt x="798158" y="55913"/>
                  <a:pt x="801161" y="52882"/>
                </a:cubicBezTo>
                <a:cubicBezTo>
                  <a:pt x="802662" y="51366"/>
                  <a:pt x="802662" y="48335"/>
                  <a:pt x="804164" y="48335"/>
                </a:cubicBezTo>
                <a:cubicBezTo>
                  <a:pt x="805665" y="46819"/>
                  <a:pt x="807167" y="48335"/>
                  <a:pt x="808668" y="48335"/>
                </a:cubicBezTo>
                <a:cubicBezTo>
                  <a:pt x="810170" y="46819"/>
                  <a:pt x="810170" y="45303"/>
                  <a:pt x="811671" y="43788"/>
                </a:cubicBezTo>
                <a:cubicBezTo>
                  <a:pt x="813173" y="42272"/>
                  <a:pt x="814674" y="43788"/>
                  <a:pt x="814674" y="43788"/>
                </a:cubicBezTo>
                <a:cubicBezTo>
                  <a:pt x="816176" y="39241"/>
                  <a:pt x="816176" y="39241"/>
                  <a:pt x="816176" y="39241"/>
                </a:cubicBezTo>
                <a:cubicBezTo>
                  <a:pt x="817677" y="37725"/>
                  <a:pt x="820680" y="37725"/>
                  <a:pt x="823683" y="36209"/>
                </a:cubicBezTo>
                <a:cubicBezTo>
                  <a:pt x="826686" y="34694"/>
                  <a:pt x="830064" y="31283"/>
                  <a:pt x="833255" y="2919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A52F74A2-434D-462A-867C-83A2348B9C50}"/>
              </a:ext>
            </a:extLst>
          </p:cNvPr>
          <p:cNvSpPr txBox="1"/>
          <p:nvPr/>
        </p:nvSpPr>
        <p:spPr>
          <a:xfrm>
            <a:off x="8785667" y="1332136"/>
            <a:ext cx="2549989" cy="1033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8F8F8F"/>
                </a:solidFill>
              </a:rPr>
              <a:t>amet</a:t>
            </a:r>
            <a:r>
              <a:rPr lang="en-US" altLang="zh-CN" sz="1200" dirty="0">
                <a:solidFill>
                  <a:srgbClr val="8F8F8F"/>
                </a:solidFill>
              </a:rPr>
              <a:t>, </a:t>
            </a:r>
            <a:r>
              <a:rPr lang="en-US" altLang="zh-CN" sz="1200" dirty="0" err="1">
                <a:solidFill>
                  <a:srgbClr val="8F8F8F"/>
                </a:solidFill>
              </a:rPr>
              <a:t>consectetuer</a:t>
            </a:r>
            <a:r>
              <a:rPr lang="en-US" altLang="zh-CN" sz="1200" dirty="0">
                <a:solidFill>
                  <a:srgbClr val="8F8F8F"/>
                </a:solidFill>
              </a:rPr>
              <a:t> adipiscing </a:t>
            </a:r>
            <a:r>
              <a:rPr lang="en-US" altLang="zh-CN" sz="1200" dirty="0" err="1">
                <a:solidFill>
                  <a:srgbClr val="8F8F8F"/>
                </a:solidFill>
              </a:rPr>
              <a:t>elit</a:t>
            </a:r>
            <a:r>
              <a:rPr lang="en-US" altLang="zh-CN" sz="1200" dirty="0">
                <a:solidFill>
                  <a:srgbClr val="8F8F8F"/>
                </a:solidFill>
              </a:rPr>
              <a:t>. Maecenas </a:t>
            </a:r>
            <a:r>
              <a:rPr lang="en-US" altLang="zh-CN" sz="1200" dirty="0" err="1">
                <a:solidFill>
                  <a:srgbClr val="8F8F8F"/>
                </a:solidFill>
              </a:rPr>
              <a:t>porttitor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congue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massa</a:t>
            </a:r>
            <a:r>
              <a:rPr lang="en-US" altLang="zh-CN" sz="1200" dirty="0">
                <a:solidFill>
                  <a:srgbClr val="8F8F8F"/>
                </a:solidFill>
              </a:rPr>
              <a:t>. </a:t>
            </a:r>
            <a:r>
              <a:rPr lang="en-US" altLang="zh-CN" sz="1200" dirty="0" err="1">
                <a:solidFill>
                  <a:srgbClr val="8F8F8F"/>
                </a:solidFill>
              </a:rPr>
              <a:t>Fusce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posuere</a:t>
            </a:r>
            <a:endParaRPr lang="en-US" altLang="zh-CN" sz="1200" dirty="0">
              <a:solidFill>
                <a:srgbClr val="8F8F8F"/>
              </a:solidFill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7214B190-053F-483F-BD7D-AA4289E15E50}"/>
              </a:ext>
            </a:extLst>
          </p:cNvPr>
          <p:cNvSpPr txBox="1"/>
          <p:nvPr/>
        </p:nvSpPr>
        <p:spPr>
          <a:xfrm>
            <a:off x="8785667" y="983240"/>
            <a:ext cx="1281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陈西好帅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2D978607-7588-4F90-A3CB-A94DB57F9AAF}"/>
              </a:ext>
            </a:extLst>
          </p:cNvPr>
          <p:cNvSpPr txBox="1"/>
          <p:nvPr/>
        </p:nvSpPr>
        <p:spPr>
          <a:xfrm>
            <a:off x="8785667" y="3174685"/>
            <a:ext cx="2549989" cy="1033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8F8F8F"/>
                </a:solidFill>
              </a:rPr>
              <a:t>amet</a:t>
            </a:r>
            <a:r>
              <a:rPr lang="en-US" altLang="zh-CN" sz="1200" dirty="0">
                <a:solidFill>
                  <a:srgbClr val="8F8F8F"/>
                </a:solidFill>
              </a:rPr>
              <a:t>, </a:t>
            </a:r>
            <a:r>
              <a:rPr lang="en-US" altLang="zh-CN" sz="1200" dirty="0" err="1">
                <a:solidFill>
                  <a:srgbClr val="8F8F8F"/>
                </a:solidFill>
              </a:rPr>
              <a:t>consectetuer</a:t>
            </a:r>
            <a:r>
              <a:rPr lang="en-US" altLang="zh-CN" sz="1200" dirty="0">
                <a:solidFill>
                  <a:srgbClr val="8F8F8F"/>
                </a:solidFill>
              </a:rPr>
              <a:t> adipiscing </a:t>
            </a:r>
            <a:r>
              <a:rPr lang="en-US" altLang="zh-CN" sz="1200" dirty="0" err="1">
                <a:solidFill>
                  <a:srgbClr val="8F8F8F"/>
                </a:solidFill>
              </a:rPr>
              <a:t>elit</a:t>
            </a:r>
            <a:r>
              <a:rPr lang="en-US" altLang="zh-CN" sz="1200" dirty="0">
                <a:solidFill>
                  <a:srgbClr val="8F8F8F"/>
                </a:solidFill>
              </a:rPr>
              <a:t>. Maecenas </a:t>
            </a:r>
            <a:r>
              <a:rPr lang="en-US" altLang="zh-CN" sz="1200" dirty="0" err="1">
                <a:solidFill>
                  <a:srgbClr val="8F8F8F"/>
                </a:solidFill>
              </a:rPr>
              <a:t>porttitor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congue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massa</a:t>
            </a:r>
            <a:r>
              <a:rPr lang="en-US" altLang="zh-CN" sz="1200" dirty="0">
                <a:solidFill>
                  <a:srgbClr val="8F8F8F"/>
                </a:solidFill>
              </a:rPr>
              <a:t>. </a:t>
            </a:r>
            <a:r>
              <a:rPr lang="en-US" altLang="zh-CN" sz="1200" dirty="0" err="1">
                <a:solidFill>
                  <a:srgbClr val="8F8F8F"/>
                </a:solidFill>
              </a:rPr>
              <a:t>Fusce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posuere</a:t>
            </a:r>
            <a:endParaRPr lang="en-US" altLang="zh-CN" sz="1200" dirty="0">
              <a:solidFill>
                <a:srgbClr val="8F8F8F"/>
              </a:solidFill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F216EF30-E1B0-45C1-81BF-15C787195FB5}"/>
              </a:ext>
            </a:extLst>
          </p:cNvPr>
          <p:cNvSpPr txBox="1"/>
          <p:nvPr/>
        </p:nvSpPr>
        <p:spPr>
          <a:xfrm>
            <a:off x="8785667" y="2825789"/>
            <a:ext cx="1281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微信搜索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13FE447E-004F-4DED-A0E5-C06B7B331BBE}"/>
              </a:ext>
            </a:extLst>
          </p:cNvPr>
          <p:cNvSpPr txBox="1"/>
          <p:nvPr/>
        </p:nvSpPr>
        <p:spPr>
          <a:xfrm>
            <a:off x="8785667" y="5035931"/>
            <a:ext cx="2549989" cy="1033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>
                <a:solidFill>
                  <a:srgbClr val="8F8F8F"/>
                </a:solidFill>
              </a:rPr>
              <a:t>Lorem ipsum dolor sit amet, consectetuer adipiscing elit. Maecenas porttitor congue massa. Fusce posuere</a:t>
            </a:r>
            <a:endParaRPr lang="en-US" altLang="zh-CN" sz="1200" dirty="0">
              <a:solidFill>
                <a:srgbClr val="8F8F8F"/>
              </a:solidFill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7C657344-8468-492E-8915-6439795566E4}"/>
              </a:ext>
            </a:extLst>
          </p:cNvPr>
          <p:cNvSpPr txBox="1"/>
          <p:nvPr/>
        </p:nvSpPr>
        <p:spPr>
          <a:xfrm>
            <a:off x="8785666" y="4687035"/>
            <a:ext cx="1925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陈西设计之家</a:t>
            </a:r>
          </a:p>
        </p:txBody>
      </p:sp>
      <p:sp>
        <p:nvSpPr>
          <p:cNvPr id="23" name="图文框 22">
            <a:extLst>
              <a:ext uri="{FF2B5EF4-FFF2-40B4-BE49-F238E27FC236}">
                <a16:creationId xmlns:a16="http://schemas.microsoft.com/office/drawing/2014/main" xmlns="" id="{57A0E554-AFB7-45EA-BA17-FE1F819EC49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31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3600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4">
            <a:extLst>
              <a:ext uri="{FF2B5EF4-FFF2-40B4-BE49-F238E27FC236}">
                <a16:creationId xmlns:a16="http://schemas.microsoft.com/office/drawing/2014/main" xmlns="" id="{28C4CE5E-DA58-4503-831F-D79EB561220F}"/>
              </a:ext>
            </a:extLst>
          </p:cNvPr>
          <p:cNvSpPr/>
          <p:nvPr/>
        </p:nvSpPr>
        <p:spPr>
          <a:xfrm>
            <a:off x="1115510" y="2611288"/>
            <a:ext cx="3169324" cy="2629222"/>
          </a:xfrm>
          <a:prstGeom prst="roundRect">
            <a:avLst>
              <a:gd name="adj" fmla="val 1231"/>
            </a:avLst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2">
            <a:extLst>
              <a:ext uri="{FF2B5EF4-FFF2-40B4-BE49-F238E27FC236}">
                <a16:creationId xmlns:a16="http://schemas.microsoft.com/office/drawing/2014/main" xmlns="" id="{E820F290-1D93-4B2B-9DA9-771B28DAACD9}"/>
              </a:ext>
            </a:extLst>
          </p:cNvPr>
          <p:cNvSpPr/>
          <p:nvPr/>
        </p:nvSpPr>
        <p:spPr>
          <a:xfrm>
            <a:off x="1347676" y="3090435"/>
            <a:ext cx="5790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linea-basic-10" charset="0"/>
              </a:rPr>
              <a:t>01</a:t>
            </a:r>
            <a:endParaRPr lang="en-US" sz="1100" dirty="0">
              <a:solidFill>
                <a:schemeClr val="accen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linea-basic-10" charset="0"/>
            </a:endParaRPr>
          </a:p>
        </p:txBody>
      </p:sp>
      <p:cxnSp>
        <p:nvCxnSpPr>
          <p:cNvPr id="33" name="Straight Connector 23">
            <a:extLst>
              <a:ext uri="{FF2B5EF4-FFF2-40B4-BE49-F238E27FC236}">
                <a16:creationId xmlns:a16="http://schemas.microsoft.com/office/drawing/2014/main" xmlns="" id="{A2B75A55-A037-4442-A276-2A61C2722396}"/>
              </a:ext>
            </a:extLst>
          </p:cNvPr>
          <p:cNvCxnSpPr/>
          <p:nvPr/>
        </p:nvCxnSpPr>
        <p:spPr>
          <a:xfrm>
            <a:off x="1479103" y="2603733"/>
            <a:ext cx="0" cy="231794"/>
          </a:xfrm>
          <a:prstGeom prst="line">
            <a:avLst/>
          </a:prstGeom>
          <a:ln w="2540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ounded Rectangle 10">
            <a:extLst>
              <a:ext uri="{FF2B5EF4-FFF2-40B4-BE49-F238E27FC236}">
                <a16:creationId xmlns:a16="http://schemas.microsoft.com/office/drawing/2014/main" xmlns="" id="{B3B753D9-4102-4296-B8F5-54601D3BE6DC}"/>
              </a:ext>
            </a:extLst>
          </p:cNvPr>
          <p:cNvSpPr/>
          <p:nvPr/>
        </p:nvSpPr>
        <p:spPr>
          <a:xfrm>
            <a:off x="4364030" y="2525761"/>
            <a:ext cx="3473606" cy="2837694"/>
          </a:xfrm>
          <a:prstGeom prst="roundRect">
            <a:avLst>
              <a:gd name="adj" fmla="val 1231"/>
            </a:avLst>
          </a:prstGeom>
          <a:solidFill>
            <a:schemeClr val="bg1"/>
          </a:solidFill>
          <a:ln>
            <a:noFill/>
          </a:ln>
          <a:effectLst>
            <a:outerShdw blurRad="381000" dist="1016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28">
            <a:extLst>
              <a:ext uri="{FF2B5EF4-FFF2-40B4-BE49-F238E27FC236}">
                <a16:creationId xmlns:a16="http://schemas.microsoft.com/office/drawing/2014/main" xmlns="" id="{CEC20CC2-28AD-4804-B8C5-9F0B3DF124A8}"/>
              </a:ext>
            </a:extLst>
          </p:cNvPr>
          <p:cNvSpPr/>
          <p:nvPr/>
        </p:nvSpPr>
        <p:spPr>
          <a:xfrm>
            <a:off x="4682547" y="3036647"/>
            <a:ext cx="5790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linea-basic-10" charset="0"/>
              </a:rPr>
              <a:t>02</a:t>
            </a:r>
            <a:endParaRPr lang="en-US" sz="1100" dirty="0">
              <a:solidFill>
                <a:schemeClr val="accen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linea-basic-10" charset="0"/>
            </a:endParaRPr>
          </a:p>
        </p:txBody>
      </p:sp>
      <p:cxnSp>
        <p:nvCxnSpPr>
          <p:cNvPr id="53" name="Straight Connector 29">
            <a:extLst>
              <a:ext uri="{FF2B5EF4-FFF2-40B4-BE49-F238E27FC236}">
                <a16:creationId xmlns:a16="http://schemas.microsoft.com/office/drawing/2014/main" xmlns="" id="{374C2D5E-BD53-450C-8EBC-D92592222C1F}"/>
              </a:ext>
            </a:extLst>
          </p:cNvPr>
          <p:cNvCxnSpPr/>
          <p:nvPr/>
        </p:nvCxnSpPr>
        <p:spPr>
          <a:xfrm>
            <a:off x="4813974" y="2525761"/>
            <a:ext cx="0" cy="309766"/>
          </a:xfrm>
          <a:prstGeom prst="line">
            <a:avLst/>
          </a:prstGeom>
          <a:ln w="2540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ounded Rectangle 16">
            <a:extLst>
              <a:ext uri="{FF2B5EF4-FFF2-40B4-BE49-F238E27FC236}">
                <a16:creationId xmlns:a16="http://schemas.microsoft.com/office/drawing/2014/main" xmlns="" id="{092F8CF3-AA09-4D2D-A27D-DCAC2D87F391}"/>
              </a:ext>
            </a:extLst>
          </p:cNvPr>
          <p:cNvSpPr/>
          <p:nvPr/>
        </p:nvSpPr>
        <p:spPr>
          <a:xfrm>
            <a:off x="7916832" y="2611287"/>
            <a:ext cx="3169324" cy="2629223"/>
          </a:xfrm>
          <a:prstGeom prst="roundRect">
            <a:avLst>
              <a:gd name="adj" fmla="val 1231"/>
            </a:avLst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33">
            <a:extLst>
              <a:ext uri="{FF2B5EF4-FFF2-40B4-BE49-F238E27FC236}">
                <a16:creationId xmlns:a16="http://schemas.microsoft.com/office/drawing/2014/main" xmlns="" id="{0BC9876C-4D04-404E-B1AF-B45B2583B564}"/>
              </a:ext>
            </a:extLst>
          </p:cNvPr>
          <p:cNvSpPr/>
          <p:nvPr/>
        </p:nvSpPr>
        <p:spPr>
          <a:xfrm>
            <a:off x="8108003" y="3090435"/>
            <a:ext cx="5790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linea-basic-10" charset="0"/>
              </a:rPr>
              <a:t>03</a:t>
            </a:r>
            <a:endParaRPr lang="en-US" sz="1100" dirty="0">
              <a:solidFill>
                <a:schemeClr val="accen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linea-basic-10" charset="0"/>
            </a:endParaRPr>
          </a:p>
        </p:txBody>
      </p:sp>
      <p:cxnSp>
        <p:nvCxnSpPr>
          <p:cNvPr id="60" name="Straight Connector 34">
            <a:extLst>
              <a:ext uri="{FF2B5EF4-FFF2-40B4-BE49-F238E27FC236}">
                <a16:creationId xmlns:a16="http://schemas.microsoft.com/office/drawing/2014/main" xmlns="" id="{1024C35E-AE53-4213-AE03-943BB87ECB66}"/>
              </a:ext>
            </a:extLst>
          </p:cNvPr>
          <p:cNvCxnSpPr/>
          <p:nvPr/>
        </p:nvCxnSpPr>
        <p:spPr>
          <a:xfrm>
            <a:off x="8239430" y="2603733"/>
            <a:ext cx="0" cy="231794"/>
          </a:xfrm>
          <a:prstGeom prst="line">
            <a:avLst/>
          </a:prstGeom>
          <a:ln w="2540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19CA41B6-2714-4947-B086-068577A28F11}"/>
              </a:ext>
            </a:extLst>
          </p:cNvPr>
          <p:cNvSpPr txBox="1"/>
          <p:nvPr/>
        </p:nvSpPr>
        <p:spPr>
          <a:xfrm>
            <a:off x="3795486" y="214413"/>
            <a:ext cx="46010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solidFill>
                  <a:srgbClr val="8F8F8F">
                    <a:alpha val="10000"/>
                  </a:srgb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SHAUI</a:t>
            </a:r>
            <a:endParaRPr lang="zh-CN" altLang="en-US" sz="8800" dirty="0">
              <a:solidFill>
                <a:srgbClr val="8F8F8F">
                  <a:alpha val="10000"/>
                </a:srgb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E346B4D7-4597-4FB4-B2D9-580B1F87AA0B}"/>
              </a:ext>
            </a:extLst>
          </p:cNvPr>
          <p:cNvSpPr txBox="1"/>
          <p:nvPr/>
        </p:nvSpPr>
        <p:spPr>
          <a:xfrm>
            <a:off x="3562567" y="550532"/>
            <a:ext cx="4887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6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陈西的梦想之路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68B99B95-71D1-4FC4-BA18-C9A612139E54}"/>
              </a:ext>
            </a:extLst>
          </p:cNvPr>
          <p:cNvSpPr txBox="1"/>
          <p:nvPr/>
        </p:nvSpPr>
        <p:spPr>
          <a:xfrm>
            <a:off x="3069771" y="990824"/>
            <a:ext cx="6052458" cy="313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amet, consectetuer adipiscing elit. Maecenas </a:t>
            </a:r>
            <a:r>
              <a:rPr lang="en-US" altLang="zh-CN" sz="1200" dirty="0" err="1">
                <a:solidFill>
                  <a:srgbClr val="8F8F8F"/>
                </a:solidFill>
              </a:rPr>
              <a:t>porttitor</a:t>
            </a:r>
            <a:endParaRPr lang="zh-CN" altLang="en-US" sz="1200" dirty="0">
              <a:solidFill>
                <a:srgbClr val="8F8F8F"/>
              </a:solidFill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9BDCAA52-5529-4C04-AFFE-45CDD2AF1158}"/>
              </a:ext>
            </a:extLst>
          </p:cNvPr>
          <p:cNvSpPr txBox="1"/>
          <p:nvPr/>
        </p:nvSpPr>
        <p:spPr>
          <a:xfrm>
            <a:off x="1912254" y="2975404"/>
            <a:ext cx="1977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陈西好帅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3D3DDA4F-E0DC-4F53-B33E-7E2FFDFEEC85}"/>
              </a:ext>
            </a:extLst>
          </p:cNvPr>
          <p:cNvSpPr txBox="1"/>
          <p:nvPr/>
        </p:nvSpPr>
        <p:spPr>
          <a:xfrm>
            <a:off x="1912254" y="3310739"/>
            <a:ext cx="16957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rgbClr val="8F8F8F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Chen Xi Hao </a:t>
            </a:r>
            <a:r>
              <a:rPr lang="en-US" altLang="zh-CN" sz="1100" dirty="0" err="1">
                <a:solidFill>
                  <a:srgbClr val="8F8F8F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Shaui</a:t>
            </a:r>
            <a:endParaRPr lang="zh-CN" altLang="en-US" sz="1100" dirty="0">
              <a:solidFill>
                <a:srgbClr val="8F8F8F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176E7550-01B2-4154-A9DB-47F748AE2F74}"/>
              </a:ext>
            </a:extLst>
          </p:cNvPr>
          <p:cNvSpPr txBox="1"/>
          <p:nvPr/>
        </p:nvSpPr>
        <p:spPr>
          <a:xfrm>
            <a:off x="1362103" y="3703365"/>
            <a:ext cx="2725483" cy="1273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8F8F8F"/>
                </a:solidFill>
              </a:rPr>
              <a:t>amet</a:t>
            </a:r>
            <a:r>
              <a:rPr lang="en-US" altLang="zh-CN" sz="1200" dirty="0">
                <a:solidFill>
                  <a:srgbClr val="8F8F8F"/>
                </a:solidFill>
              </a:rPr>
              <a:t>, </a:t>
            </a:r>
            <a:r>
              <a:rPr lang="en-US" altLang="zh-CN" sz="1200" dirty="0" err="1">
                <a:solidFill>
                  <a:srgbClr val="8F8F8F"/>
                </a:solidFill>
              </a:rPr>
              <a:t>consectetuer</a:t>
            </a:r>
            <a:r>
              <a:rPr lang="en-US" altLang="zh-CN" sz="1200" dirty="0">
                <a:solidFill>
                  <a:srgbClr val="8F8F8F"/>
                </a:solidFill>
              </a:rPr>
              <a:t> adipiscing </a:t>
            </a:r>
            <a:r>
              <a:rPr lang="en-US" altLang="zh-CN" sz="1200" dirty="0" err="1">
                <a:solidFill>
                  <a:srgbClr val="8F8F8F"/>
                </a:solidFill>
              </a:rPr>
              <a:t>elit</a:t>
            </a:r>
            <a:r>
              <a:rPr lang="en-US" altLang="zh-CN" sz="1200" dirty="0">
                <a:solidFill>
                  <a:srgbClr val="8F8F8F"/>
                </a:solidFill>
              </a:rPr>
              <a:t>. Maecenas </a:t>
            </a:r>
            <a:r>
              <a:rPr lang="en-US" altLang="zh-CN" sz="1200" dirty="0" err="1">
                <a:solidFill>
                  <a:srgbClr val="8F8F8F"/>
                </a:solidFill>
              </a:rPr>
              <a:t>porttitor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congue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massa</a:t>
            </a:r>
            <a:r>
              <a:rPr lang="en-US" altLang="zh-CN" sz="1200" dirty="0">
                <a:solidFill>
                  <a:srgbClr val="8F8F8F"/>
                </a:solidFill>
              </a:rPr>
              <a:t>. </a:t>
            </a:r>
            <a:r>
              <a:rPr lang="en-US" altLang="zh-CN" sz="1200" dirty="0" err="1">
                <a:solidFill>
                  <a:srgbClr val="8F8F8F"/>
                </a:solidFill>
              </a:rPr>
              <a:t>Fusce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posuere</a:t>
            </a:r>
            <a:r>
              <a:rPr lang="en-US" altLang="zh-CN" sz="1200" dirty="0">
                <a:solidFill>
                  <a:srgbClr val="8F8F8F"/>
                </a:solidFill>
              </a:rPr>
              <a:t>, magna sed pulvinar </a:t>
            </a:r>
            <a:r>
              <a:rPr lang="en-US" altLang="zh-CN" sz="1200" dirty="0" err="1">
                <a:solidFill>
                  <a:srgbClr val="8F8F8F"/>
                </a:solidFill>
              </a:rPr>
              <a:t>ultricies</a:t>
            </a:r>
            <a:r>
              <a:rPr lang="en-US" altLang="zh-CN" sz="1200" dirty="0">
                <a:solidFill>
                  <a:srgbClr val="8F8F8F"/>
                </a:solidFill>
              </a:rPr>
              <a:t>, </a:t>
            </a:r>
            <a:r>
              <a:rPr lang="en-US" altLang="zh-CN" sz="1200" dirty="0" err="1">
                <a:solidFill>
                  <a:srgbClr val="8F8F8F"/>
                </a:solidFill>
              </a:rPr>
              <a:t>purus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lectus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malesuada</a:t>
            </a:r>
            <a:r>
              <a:rPr lang="en-US" altLang="zh-CN" sz="1200" dirty="0">
                <a:solidFill>
                  <a:srgbClr val="8F8F8F"/>
                </a:solidFill>
              </a:rPr>
              <a:t> libero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41A56488-5B0B-4127-8972-30AA8EC76256}"/>
              </a:ext>
            </a:extLst>
          </p:cNvPr>
          <p:cNvSpPr txBox="1"/>
          <p:nvPr/>
        </p:nvSpPr>
        <p:spPr>
          <a:xfrm>
            <a:off x="5247125" y="2913432"/>
            <a:ext cx="1977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陈西好帅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2B86CB2F-D7E2-4BE7-9B0E-A519CB70886F}"/>
              </a:ext>
            </a:extLst>
          </p:cNvPr>
          <p:cNvSpPr txBox="1"/>
          <p:nvPr/>
        </p:nvSpPr>
        <p:spPr>
          <a:xfrm>
            <a:off x="5247125" y="3248767"/>
            <a:ext cx="16957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rgbClr val="8F8F8F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Chen Xi Hao </a:t>
            </a:r>
            <a:r>
              <a:rPr lang="en-US" altLang="zh-CN" sz="1100" dirty="0" err="1">
                <a:solidFill>
                  <a:srgbClr val="8F8F8F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Shaui</a:t>
            </a:r>
            <a:endParaRPr lang="zh-CN" altLang="en-US" sz="1100" dirty="0">
              <a:solidFill>
                <a:srgbClr val="8F8F8F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FAD994D7-6BAA-43A2-8016-27930C55A03A}"/>
              </a:ext>
            </a:extLst>
          </p:cNvPr>
          <p:cNvSpPr txBox="1"/>
          <p:nvPr/>
        </p:nvSpPr>
        <p:spPr>
          <a:xfrm>
            <a:off x="4702348" y="3648877"/>
            <a:ext cx="2725483" cy="1273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8F8F8F"/>
                </a:solidFill>
              </a:rPr>
              <a:t>amet</a:t>
            </a:r>
            <a:r>
              <a:rPr lang="en-US" altLang="zh-CN" sz="1200" dirty="0">
                <a:solidFill>
                  <a:srgbClr val="8F8F8F"/>
                </a:solidFill>
              </a:rPr>
              <a:t>, </a:t>
            </a:r>
            <a:r>
              <a:rPr lang="en-US" altLang="zh-CN" sz="1200" dirty="0" err="1">
                <a:solidFill>
                  <a:srgbClr val="8F8F8F"/>
                </a:solidFill>
              </a:rPr>
              <a:t>consectetuer</a:t>
            </a:r>
            <a:r>
              <a:rPr lang="en-US" altLang="zh-CN" sz="1200" dirty="0">
                <a:solidFill>
                  <a:srgbClr val="8F8F8F"/>
                </a:solidFill>
              </a:rPr>
              <a:t> adipiscing </a:t>
            </a:r>
            <a:r>
              <a:rPr lang="en-US" altLang="zh-CN" sz="1200" dirty="0" err="1">
                <a:solidFill>
                  <a:srgbClr val="8F8F8F"/>
                </a:solidFill>
              </a:rPr>
              <a:t>elit</a:t>
            </a:r>
            <a:r>
              <a:rPr lang="en-US" altLang="zh-CN" sz="1200" dirty="0">
                <a:solidFill>
                  <a:srgbClr val="8F8F8F"/>
                </a:solidFill>
              </a:rPr>
              <a:t>. Maecenas </a:t>
            </a:r>
            <a:r>
              <a:rPr lang="en-US" altLang="zh-CN" sz="1200" dirty="0" err="1">
                <a:solidFill>
                  <a:srgbClr val="8F8F8F"/>
                </a:solidFill>
              </a:rPr>
              <a:t>porttitor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congue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massa</a:t>
            </a:r>
            <a:r>
              <a:rPr lang="en-US" altLang="zh-CN" sz="1200" dirty="0">
                <a:solidFill>
                  <a:srgbClr val="8F8F8F"/>
                </a:solidFill>
              </a:rPr>
              <a:t>. </a:t>
            </a:r>
            <a:r>
              <a:rPr lang="en-US" altLang="zh-CN" sz="1200" dirty="0" err="1">
                <a:solidFill>
                  <a:srgbClr val="8F8F8F"/>
                </a:solidFill>
              </a:rPr>
              <a:t>Fusce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posuere</a:t>
            </a:r>
            <a:r>
              <a:rPr lang="en-US" altLang="zh-CN" sz="1200" dirty="0">
                <a:solidFill>
                  <a:srgbClr val="8F8F8F"/>
                </a:solidFill>
              </a:rPr>
              <a:t>, magna sed pulvinar </a:t>
            </a:r>
            <a:r>
              <a:rPr lang="en-US" altLang="zh-CN" sz="1200" dirty="0" err="1">
                <a:solidFill>
                  <a:srgbClr val="8F8F8F"/>
                </a:solidFill>
              </a:rPr>
              <a:t>ultricies</a:t>
            </a:r>
            <a:r>
              <a:rPr lang="en-US" altLang="zh-CN" sz="1200" dirty="0">
                <a:solidFill>
                  <a:srgbClr val="8F8F8F"/>
                </a:solidFill>
              </a:rPr>
              <a:t>, </a:t>
            </a:r>
            <a:r>
              <a:rPr lang="en-US" altLang="zh-CN" sz="1200" dirty="0" err="1">
                <a:solidFill>
                  <a:srgbClr val="8F8F8F"/>
                </a:solidFill>
              </a:rPr>
              <a:t>purus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lectus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malesuada</a:t>
            </a:r>
            <a:r>
              <a:rPr lang="en-US" altLang="zh-CN" sz="1200" dirty="0">
                <a:solidFill>
                  <a:srgbClr val="8F8F8F"/>
                </a:solidFill>
              </a:rPr>
              <a:t> libero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046D6B02-BE8C-4873-B920-D1D94FB6174A}"/>
              </a:ext>
            </a:extLst>
          </p:cNvPr>
          <p:cNvSpPr txBox="1"/>
          <p:nvPr/>
        </p:nvSpPr>
        <p:spPr>
          <a:xfrm>
            <a:off x="8639924" y="2974246"/>
            <a:ext cx="1977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陈西好帅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812621F8-69BD-4F78-9643-DBD05F2EE03F}"/>
              </a:ext>
            </a:extLst>
          </p:cNvPr>
          <p:cNvSpPr txBox="1"/>
          <p:nvPr/>
        </p:nvSpPr>
        <p:spPr>
          <a:xfrm>
            <a:off x="8639924" y="3309581"/>
            <a:ext cx="16957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rgbClr val="8F8F8F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Chen Xi Hao </a:t>
            </a:r>
            <a:r>
              <a:rPr lang="en-US" altLang="zh-CN" sz="1100" dirty="0" err="1">
                <a:solidFill>
                  <a:srgbClr val="8F8F8F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Shaui</a:t>
            </a:r>
            <a:endParaRPr lang="zh-CN" altLang="en-US" sz="1100" dirty="0">
              <a:solidFill>
                <a:srgbClr val="8F8F8F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62F6E092-EB85-4688-BA0D-6622AA03BDE1}"/>
              </a:ext>
            </a:extLst>
          </p:cNvPr>
          <p:cNvSpPr txBox="1"/>
          <p:nvPr/>
        </p:nvSpPr>
        <p:spPr>
          <a:xfrm>
            <a:off x="8122430" y="3703365"/>
            <a:ext cx="2725483" cy="1273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8F8F8F"/>
                </a:solidFill>
              </a:rPr>
              <a:t>amet</a:t>
            </a:r>
            <a:r>
              <a:rPr lang="en-US" altLang="zh-CN" sz="1200" dirty="0">
                <a:solidFill>
                  <a:srgbClr val="8F8F8F"/>
                </a:solidFill>
              </a:rPr>
              <a:t>, </a:t>
            </a:r>
            <a:r>
              <a:rPr lang="en-US" altLang="zh-CN" sz="1200" dirty="0" err="1">
                <a:solidFill>
                  <a:srgbClr val="8F8F8F"/>
                </a:solidFill>
              </a:rPr>
              <a:t>consectetuer</a:t>
            </a:r>
            <a:r>
              <a:rPr lang="en-US" altLang="zh-CN" sz="1200" dirty="0">
                <a:solidFill>
                  <a:srgbClr val="8F8F8F"/>
                </a:solidFill>
              </a:rPr>
              <a:t> adipiscing </a:t>
            </a:r>
            <a:r>
              <a:rPr lang="en-US" altLang="zh-CN" sz="1200" dirty="0" err="1">
                <a:solidFill>
                  <a:srgbClr val="8F8F8F"/>
                </a:solidFill>
              </a:rPr>
              <a:t>elit</a:t>
            </a:r>
            <a:r>
              <a:rPr lang="en-US" altLang="zh-CN" sz="1200" dirty="0">
                <a:solidFill>
                  <a:srgbClr val="8F8F8F"/>
                </a:solidFill>
              </a:rPr>
              <a:t>. Maecenas </a:t>
            </a:r>
            <a:r>
              <a:rPr lang="en-US" altLang="zh-CN" sz="1200" dirty="0" err="1">
                <a:solidFill>
                  <a:srgbClr val="8F8F8F"/>
                </a:solidFill>
              </a:rPr>
              <a:t>porttitor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congue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massa</a:t>
            </a:r>
            <a:r>
              <a:rPr lang="en-US" altLang="zh-CN" sz="1200" dirty="0">
                <a:solidFill>
                  <a:srgbClr val="8F8F8F"/>
                </a:solidFill>
              </a:rPr>
              <a:t>. </a:t>
            </a:r>
            <a:r>
              <a:rPr lang="en-US" altLang="zh-CN" sz="1200" dirty="0" err="1">
                <a:solidFill>
                  <a:srgbClr val="8F8F8F"/>
                </a:solidFill>
              </a:rPr>
              <a:t>Fusce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posuere</a:t>
            </a:r>
            <a:r>
              <a:rPr lang="en-US" altLang="zh-CN" sz="1200" dirty="0">
                <a:solidFill>
                  <a:srgbClr val="8F8F8F"/>
                </a:solidFill>
              </a:rPr>
              <a:t>, magna sed pulvinar </a:t>
            </a:r>
            <a:r>
              <a:rPr lang="en-US" altLang="zh-CN" sz="1200" dirty="0" err="1">
                <a:solidFill>
                  <a:srgbClr val="8F8F8F"/>
                </a:solidFill>
              </a:rPr>
              <a:t>ultricies</a:t>
            </a:r>
            <a:r>
              <a:rPr lang="en-US" altLang="zh-CN" sz="1200" dirty="0">
                <a:solidFill>
                  <a:srgbClr val="8F8F8F"/>
                </a:solidFill>
              </a:rPr>
              <a:t>, </a:t>
            </a:r>
            <a:r>
              <a:rPr lang="en-US" altLang="zh-CN" sz="1200" dirty="0" err="1">
                <a:solidFill>
                  <a:srgbClr val="8F8F8F"/>
                </a:solidFill>
              </a:rPr>
              <a:t>purus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lectus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malesuada</a:t>
            </a:r>
            <a:r>
              <a:rPr lang="en-US" altLang="zh-CN" sz="1200" dirty="0">
                <a:solidFill>
                  <a:srgbClr val="8F8F8F"/>
                </a:solidFill>
              </a:rPr>
              <a:t> libero</a:t>
            </a:r>
          </a:p>
        </p:txBody>
      </p:sp>
      <p:sp>
        <p:nvSpPr>
          <p:cNvPr id="23" name="图文框 22">
            <a:extLst>
              <a:ext uri="{FF2B5EF4-FFF2-40B4-BE49-F238E27FC236}">
                <a16:creationId xmlns:a16="http://schemas.microsoft.com/office/drawing/2014/main" xmlns="" id="{748E85A1-489C-4FCB-B52B-43E4E055731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31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1092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0DEB33CC-A762-400B-80A6-0C8432B37D12}"/>
              </a:ext>
            </a:extLst>
          </p:cNvPr>
          <p:cNvGrpSpPr/>
          <p:nvPr/>
        </p:nvGrpSpPr>
        <p:grpSpPr>
          <a:xfrm>
            <a:off x="5258397" y="543505"/>
            <a:ext cx="6143334" cy="6888434"/>
            <a:chOff x="3923070" y="-88491"/>
            <a:chExt cx="6576550" cy="7374194"/>
          </a:xfrm>
          <a:blipFill dpi="0" rotWithShape="1">
            <a:blip r:embed="rId3"/>
            <a:srcRect/>
            <a:tile tx="0" ty="0" sx="100000" sy="100000" flip="none" algn="ctr"/>
          </a:blipFill>
        </p:grpSpPr>
        <p:sp>
          <p:nvSpPr>
            <p:cNvPr id="13" name="Rounded Rectangle 2">
              <a:extLst>
                <a:ext uri="{FF2B5EF4-FFF2-40B4-BE49-F238E27FC236}">
                  <a16:creationId xmlns:a16="http://schemas.microsoft.com/office/drawing/2014/main" xmlns="" id="{2A5AF5CE-B9CD-4182-8234-4743D7FB0390}"/>
                </a:ext>
              </a:extLst>
            </p:cNvPr>
            <p:cNvSpPr/>
            <p:nvPr/>
          </p:nvSpPr>
          <p:spPr>
            <a:xfrm>
              <a:off x="3923070" y="3060290"/>
              <a:ext cx="818535" cy="285381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>
              <a:outerShdw blurRad="368300" dist="203200" dir="5400000" algn="t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ounded Rectangle 3">
              <a:extLst>
                <a:ext uri="{FF2B5EF4-FFF2-40B4-BE49-F238E27FC236}">
                  <a16:creationId xmlns:a16="http://schemas.microsoft.com/office/drawing/2014/main" xmlns="" id="{CAEF7643-AFC6-4369-9FFB-0F98BBD326B9}"/>
                </a:ext>
              </a:extLst>
            </p:cNvPr>
            <p:cNvSpPr/>
            <p:nvPr/>
          </p:nvSpPr>
          <p:spPr>
            <a:xfrm>
              <a:off x="5074673" y="2566219"/>
              <a:ext cx="818535" cy="47194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>
              <a:outerShdw blurRad="368300" dist="203200" dir="5400000" algn="t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ounded Rectangle 4">
              <a:extLst>
                <a:ext uri="{FF2B5EF4-FFF2-40B4-BE49-F238E27FC236}">
                  <a16:creationId xmlns:a16="http://schemas.microsoft.com/office/drawing/2014/main" xmlns="" id="{F80E5313-5054-4662-A23F-9C8673519F2D}"/>
                </a:ext>
              </a:extLst>
            </p:cNvPr>
            <p:cNvSpPr/>
            <p:nvPr/>
          </p:nvSpPr>
          <p:spPr>
            <a:xfrm>
              <a:off x="6226276" y="774290"/>
              <a:ext cx="818535" cy="546427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>
              <a:outerShdw blurRad="368300" dist="203200" dir="5400000" algn="t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ounded Rectangle 5">
              <a:extLst>
                <a:ext uri="{FF2B5EF4-FFF2-40B4-BE49-F238E27FC236}">
                  <a16:creationId xmlns:a16="http://schemas.microsoft.com/office/drawing/2014/main" xmlns="" id="{E5CDC802-10F2-45AA-AB77-662605CF03D7}"/>
                </a:ext>
              </a:extLst>
            </p:cNvPr>
            <p:cNvSpPr/>
            <p:nvPr/>
          </p:nvSpPr>
          <p:spPr>
            <a:xfrm>
              <a:off x="7377879" y="-88491"/>
              <a:ext cx="818535" cy="584036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>
              <a:outerShdw blurRad="368300" dist="203200" dir="5400000" algn="t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ounded Rectangle 6">
              <a:extLst>
                <a:ext uri="{FF2B5EF4-FFF2-40B4-BE49-F238E27FC236}">
                  <a16:creationId xmlns:a16="http://schemas.microsoft.com/office/drawing/2014/main" xmlns="" id="{BB1C570B-990E-4E92-A5E2-EBCEA208B597}"/>
                </a:ext>
              </a:extLst>
            </p:cNvPr>
            <p:cNvSpPr/>
            <p:nvPr/>
          </p:nvSpPr>
          <p:spPr>
            <a:xfrm>
              <a:off x="8529482" y="1091380"/>
              <a:ext cx="818535" cy="502920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>
              <a:outerShdw blurRad="368300" dist="203200" dir="5400000" algn="t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ounded Rectangle 7">
              <a:extLst>
                <a:ext uri="{FF2B5EF4-FFF2-40B4-BE49-F238E27FC236}">
                  <a16:creationId xmlns:a16="http://schemas.microsoft.com/office/drawing/2014/main" xmlns="" id="{B960E4BE-0DC5-4887-BF8B-4D9F8EE6C06C}"/>
                </a:ext>
              </a:extLst>
            </p:cNvPr>
            <p:cNvSpPr/>
            <p:nvPr/>
          </p:nvSpPr>
          <p:spPr>
            <a:xfrm>
              <a:off x="9681085" y="1836175"/>
              <a:ext cx="818535" cy="278744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>
              <a:outerShdw blurRad="368300" dist="203200" dir="5400000" algn="t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B9845BAE-7665-4EB1-8975-894B6EF3D9AA}"/>
              </a:ext>
            </a:extLst>
          </p:cNvPr>
          <p:cNvSpPr txBox="1"/>
          <p:nvPr/>
        </p:nvSpPr>
        <p:spPr>
          <a:xfrm>
            <a:off x="790269" y="2100838"/>
            <a:ext cx="48875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6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简约风高端模板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0932A3F8-4F32-4F4B-B2FA-4F49CB535A7E}"/>
              </a:ext>
            </a:extLst>
          </p:cNvPr>
          <p:cNvSpPr txBox="1"/>
          <p:nvPr/>
        </p:nvSpPr>
        <p:spPr>
          <a:xfrm>
            <a:off x="790269" y="2875624"/>
            <a:ext cx="4336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8F8F8F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JIAN YUE FENG GE GAO DUAN MU BAN</a:t>
            </a:r>
            <a:endParaRPr lang="zh-CN" altLang="en-US" dirty="0">
              <a:solidFill>
                <a:srgbClr val="8F8F8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xmlns="" id="{C635AB24-54BC-49A0-A404-61370C323BD6}"/>
              </a:ext>
            </a:extLst>
          </p:cNvPr>
          <p:cNvSpPr/>
          <p:nvPr/>
        </p:nvSpPr>
        <p:spPr>
          <a:xfrm>
            <a:off x="894530" y="4485028"/>
            <a:ext cx="1973942" cy="278333"/>
          </a:xfrm>
          <a:prstGeom prst="roundRect">
            <a:avLst>
              <a:gd name="adj" fmla="val 50000"/>
            </a:avLst>
          </a:prstGeom>
          <a:noFill/>
          <a:ln w="952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131F34C6-27AB-43C5-83C7-34E9DB15050F}"/>
              </a:ext>
            </a:extLst>
          </p:cNvPr>
          <p:cNvSpPr txBox="1"/>
          <p:nvPr/>
        </p:nvSpPr>
        <p:spPr>
          <a:xfrm>
            <a:off x="931723" y="4485121"/>
            <a:ext cx="18995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/>
              <a:t>微信搜索：陈西设计之家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19A70116-DD2D-4D2A-AB30-A4C1EC66E54B}"/>
              </a:ext>
            </a:extLst>
          </p:cNvPr>
          <p:cNvCxnSpPr>
            <a:cxnSpLocks/>
          </p:cNvCxnSpPr>
          <p:nvPr/>
        </p:nvCxnSpPr>
        <p:spPr>
          <a:xfrm>
            <a:off x="677024" y="-174171"/>
            <a:ext cx="0" cy="3419127"/>
          </a:xfrm>
          <a:prstGeom prst="line">
            <a:avLst/>
          </a:prstGeom>
          <a:ln w="12700">
            <a:solidFill>
              <a:srgbClr val="8F8F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图文框 15">
            <a:extLst>
              <a:ext uri="{FF2B5EF4-FFF2-40B4-BE49-F238E27FC236}">
                <a16:creationId xmlns:a16="http://schemas.microsoft.com/office/drawing/2014/main" xmlns="" id="{9D11637C-0DF9-4BDA-9FCD-C7701D7BDEB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31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7199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 descr="湖边的景色&#10;&#10;中度可信度描述已自动生成">
            <a:extLst>
              <a:ext uri="{FF2B5EF4-FFF2-40B4-BE49-F238E27FC236}">
                <a16:creationId xmlns:a16="http://schemas.microsoft.com/office/drawing/2014/main" xmlns="" id="{C72C4D57-855D-4FC5-8D00-F98DF45A1E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33" r="35828" b="6141"/>
          <a:stretch/>
        </p:blipFill>
        <p:spPr>
          <a:xfrm>
            <a:off x="0" y="1"/>
            <a:ext cx="4305040" cy="6436867"/>
          </a:xfrm>
          <a:custGeom>
            <a:avLst/>
            <a:gdLst>
              <a:gd name="connsiteX0" fmla="*/ 408155 w 4305040"/>
              <a:gd name="connsiteY0" fmla="*/ 4165221 h 6436867"/>
              <a:gd name="connsiteX1" fmla="*/ 401017 w 4305040"/>
              <a:gd name="connsiteY1" fmla="*/ 4166010 h 6436867"/>
              <a:gd name="connsiteX2" fmla="*/ 395991 w 4305040"/>
              <a:gd name="connsiteY2" fmla="*/ 4190510 h 6436867"/>
              <a:gd name="connsiteX3" fmla="*/ 313649 w 4305040"/>
              <a:gd name="connsiteY3" fmla="*/ 4276057 h 6436867"/>
              <a:gd name="connsiteX4" fmla="*/ 395991 w 4305040"/>
              <a:gd name="connsiteY4" fmla="*/ 4190510 h 6436867"/>
              <a:gd name="connsiteX5" fmla="*/ 408155 w 4305040"/>
              <a:gd name="connsiteY5" fmla="*/ 4165221 h 6436867"/>
              <a:gd name="connsiteX6" fmla="*/ 3208221 w 4305040"/>
              <a:gd name="connsiteY6" fmla="*/ 4158817 h 6436867"/>
              <a:gd name="connsiteX7" fmla="*/ 3208221 w 4305040"/>
              <a:gd name="connsiteY7" fmla="*/ 4158817 h 6436867"/>
              <a:gd name="connsiteX8" fmla="*/ 3215883 w 4305040"/>
              <a:gd name="connsiteY8" fmla="*/ 3419768 h 6436867"/>
              <a:gd name="connsiteX9" fmla="*/ 3196423 w 4305040"/>
              <a:gd name="connsiteY9" fmla="*/ 3431950 h 6436867"/>
              <a:gd name="connsiteX10" fmla="*/ 3215883 w 4305040"/>
              <a:gd name="connsiteY10" fmla="*/ 3419768 h 6436867"/>
              <a:gd name="connsiteX11" fmla="*/ 3427157 w 4305040"/>
              <a:gd name="connsiteY11" fmla="*/ 2644267 h 6436867"/>
              <a:gd name="connsiteX12" fmla="*/ 3427186 w 4305040"/>
              <a:gd name="connsiteY12" fmla="*/ 2644293 h 6436867"/>
              <a:gd name="connsiteX13" fmla="*/ 3419571 w 4305040"/>
              <a:gd name="connsiteY13" fmla="*/ 2654646 h 6436867"/>
              <a:gd name="connsiteX14" fmla="*/ 3353593 w 4305040"/>
              <a:gd name="connsiteY14" fmla="*/ 2739794 h 6436867"/>
              <a:gd name="connsiteX15" fmla="*/ 3427157 w 4305040"/>
              <a:gd name="connsiteY15" fmla="*/ 2644267 h 6436867"/>
              <a:gd name="connsiteX16" fmla="*/ 475830 w 4305040"/>
              <a:gd name="connsiteY16" fmla="*/ 2356110 h 6436867"/>
              <a:gd name="connsiteX17" fmla="*/ 470741 w 4305040"/>
              <a:gd name="connsiteY17" fmla="*/ 2360796 h 6436867"/>
              <a:gd name="connsiteX18" fmla="*/ 472266 w 4305040"/>
              <a:gd name="connsiteY18" fmla="*/ 2397763 h 6436867"/>
              <a:gd name="connsiteX19" fmla="*/ 433173 w 4305040"/>
              <a:gd name="connsiteY19" fmla="*/ 2404110 h 6436867"/>
              <a:gd name="connsiteX20" fmla="*/ 472266 w 4305040"/>
              <a:gd name="connsiteY20" fmla="*/ 2397763 h 6436867"/>
              <a:gd name="connsiteX21" fmla="*/ 475830 w 4305040"/>
              <a:gd name="connsiteY21" fmla="*/ 2356110 h 6436867"/>
              <a:gd name="connsiteX22" fmla="*/ 2116711 w 4305040"/>
              <a:gd name="connsiteY22" fmla="*/ 0 h 6436867"/>
              <a:gd name="connsiteX23" fmla="*/ 4180520 w 4305040"/>
              <a:gd name="connsiteY23" fmla="*/ 0 h 6436867"/>
              <a:gd name="connsiteX24" fmla="*/ 4135997 w 4305040"/>
              <a:gd name="connsiteY24" fmla="*/ 110599 h 6436867"/>
              <a:gd name="connsiteX25" fmla="*/ 4093869 w 4305040"/>
              <a:gd name="connsiteY25" fmla="*/ 245753 h 6436867"/>
              <a:gd name="connsiteX26" fmla="*/ 4110781 w 4305040"/>
              <a:gd name="connsiteY26" fmla="*/ 251027 h 6436867"/>
              <a:gd name="connsiteX27" fmla="*/ 4127700 w 4305040"/>
              <a:gd name="connsiteY27" fmla="*/ 256301 h 6436867"/>
              <a:gd name="connsiteX28" fmla="*/ 4193123 w 4305040"/>
              <a:gd name="connsiteY28" fmla="*/ 165479 h 6436867"/>
              <a:gd name="connsiteX29" fmla="*/ 4302912 w 4305040"/>
              <a:gd name="connsiteY29" fmla="*/ 51414 h 6436867"/>
              <a:gd name="connsiteX30" fmla="*/ 4047592 w 4305040"/>
              <a:gd name="connsiteY30" fmla="*/ 453762 h 6436867"/>
              <a:gd name="connsiteX31" fmla="*/ 4015996 w 4305040"/>
              <a:gd name="connsiteY31" fmla="*/ 555128 h 6436867"/>
              <a:gd name="connsiteX32" fmla="*/ 4083656 w 4305040"/>
              <a:gd name="connsiteY32" fmla="*/ 576217 h 6436867"/>
              <a:gd name="connsiteX33" fmla="*/ 3719660 w 4305040"/>
              <a:gd name="connsiteY33" fmla="*/ 1148591 h 6436867"/>
              <a:gd name="connsiteX34" fmla="*/ 3686948 w 4305040"/>
              <a:gd name="connsiteY34" fmla="*/ 1193999 h 6436867"/>
              <a:gd name="connsiteX35" fmla="*/ 3710246 w 4305040"/>
              <a:gd name="connsiteY35" fmla="*/ 1238337 h 6436867"/>
              <a:gd name="connsiteX36" fmla="*/ 3759874 w 4305040"/>
              <a:gd name="connsiteY36" fmla="*/ 1198198 h 6436867"/>
              <a:gd name="connsiteX37" fmla="*/ 3776793 w 4305040"/>
              <a:gd name="connsiteY37" fmla="*/ 1203471 h 6436867"/>
              <a:gd name="connsiteX38" fmla="*/ 3836950 w 4305040"/>
              <a:gd name="connsiteY38" fmla="*/ 1129541 h 6436867"/>
              <a:gd name="connsiteX39" fmla="*/ 3859132 w 4305040"/>
              <a:gd name="connsiteY39" fmla="*/ 1117921 h 6436867"/>
              <a:gd name="connsiteX40" fmla="*/ 4001635 w 4305040"/>
              <a:gd name="connsiteY40" fmla="*/ 958446 h 6436867"/>
              <a:gd name="connsiteX41" fmla="*/ 4013284 w 4305040"/>
              <a:gd name="connsiteY41" fmla="*/ 980607 h 6436867"/>
              <a:gd name="connsiteX42" fmla="*/ 4029082 w 4305040"/>
              <a:gd name="connsiteY42" fmla="*/ 929928 h 6436867"/>
              <a:gd name="connsiteX43" fmla="*/ 4085094 w 4305040"/>
              <a:gd name="connsiteY43" fmla="*/ 928849 h 6436867"/>
              <a:gd name="connsiteX44" fmla="*/ 4188497 w 4305040"/>
              <a:gd name="connsiteY44" fmla="*/ 775720 h 6436867"/>
              <a:gd name="connsiteX45" fmla="*/ 4091474 w 4305040"/>
              <a:gd name="connsiteY45" fmla="*/ 967911 h 6436867"/>
              <a:gd name="connsiteX46" fmla="*/ 3999721 w 4305040"/>
              <a:gd name="connsiteY46" fmla="*/ 1143208 h 6436867"/>
              <a:gd name="connsiteX47" fmla="*/ 4135840 w 4305040"/>
              <a:gd name="connsiteY47" fmla="*/ 944667 h 6436867"/>
              <a:gd name="connsiteX48" fmla="*/ 3509019 w 4305040"/>
              <a:gd name="connsiteY48" fmla="*/ 1824370 h 6436867"/>
              <a:gd name="connsiteX49" fmla="*/ 3302210 w 4305040"/>
              <a:gd name="connsiteY49" fmla="*/ 2130630 h 6436867"/>
              <a:gd name="connsiteX50" fmla="*/ 3326626 w 4305040"/>
              <a:gd name="connsiteY50" fmla="*/ 2230916 h 6436867"/>
              <a:gd name="connsiteX51" fmla="*/ 3347690 w 4305040"/>
              <a:gd name="connsiteY51" fmla="*/ 2163339 h 6436867"/>
              <a:gd name="connsiteX52" fmla="*/ 3343537 w 4305040"/>
              <a:gd name="connsiteY52" fmla="*/ 2236189 h 6436867"/>
              <a:gd name="connsiteX53" fmla="*/ 3408965 w 4305040"/>
              <a:gd name="connsiteY53" fmla="*/ 2145365 h 6436867"/>
              <a:gd name="connsiteX54" fmla="*/ 3454448 w 4305040"/>
              <a:gd name="connsiteY54" fmla="*/ 2178078 h 6436867"/>
              <a:gd name="connsiteX55" fmla="*/ 3433380 w 4305040"/>
              <a:gd name="connsiteY55" fmla="*/ 2245659 h 6436867"/>
              <a:gd name="connsiteX56" fmla="*/ 3514609 w 4305040"/>
              <a:gd name="connsiteY56" fmla="*/ 2104151 h 6436867"/>
              <a:gd name="connsiteX57" fmla="*/ 3429232 w 4305040"/>
              <a:gd name="connsiteY57" fmla="*/ 2318505 h 6436867"/>
              <a:gd name="connsiteX58" fmla="*/ 3516840 w 4305040"/>
              <a:gd name="connsiteY58" fmla="*/ 2216060 h 6436867"/>
              <a:gd name="connsiteX59" fmla="*/ 3555936 w 4305040"/>
              <a:gd name="connsiteY59" fmla="*/ 2209710 h 6436867"/>
              <a:gd name="connsiteX60" fmla="*/ 3704823 w 4305040"/>
              <a:gd name="connsiteY60" fmla="*/ 2089295 h 6436867"/>
              <a:gd name="connsiteX61" fmla="*/ 3241569 w 4305040"/>
              <a:gd name="connsiteY61" fmla="*/ 2741947 h 6436867"/>
              <a:gd name="connsiteX62" fmla="*/ 3292315 w 4305040"/>
              <a:gd name="connsiteY62" fmla="*/ 2757765 h 6436867"/>
              <a:gd name="connsiteX63" fmla="*/ 3325028 w 4305040"/>
              <a:gd name="connsiteY63" fmla="*/ 2712356 h 6436867"/>
              <a:gd name="connsiteX64" fmla="*/ 3302386 w 4305040"/>
              <a:gd name="connsiteY64" fmla="*/ 2801741 h 6436867"/>
              <a:gd name="connsiteX65" fmla="*/ 3298865 w 4305040"/>
              <a:gd name="connsiteY65" fmla="*/ 2811017 h 6436867"/>
              <a:gd name="connsiteX66" fmla="*/ 3293432 w 4305040"/>
              <a:gd name="connsiteY66" fmla="*/ 2813722 h 6436867"/>
              <a:gd name="connsiteX67" fmla="*/ 3298737 w 4305040"/>
              <a:gd name="connsiteY67" fmla="*/ 2811355 h 6436867"/>
              <a:gd name="connsiteX68" fmla="*/ 3298865 w 4305040"/>
              <a:gd name="connsiteY68" fmla="*/ 2811017 h 6436867"/>
              <a:gd name="connsiteX69" fmla="*/ 3298994 w 4305040"/>
              <a:gd name="connsiteY69" fmla="*/ 2810953 h 6436867"/>
              <a:gd name="connsiteX70" fmla="*/ 3427690 w 4305040"/>
              <a:gd name="connsiteY70" fmla="*/ 2644754 h 6436867"/>
              <a:gd name="connsiteX71" fmla="*/ 3427186 w 4305040"/>
              <a:gd name="connsiteY71" fmla="*/ 2644293 h 6436867"/>
              <a:gd name="connsiteX72" fmla="*/ 3488018 w 4305040"/>
              <a:gd name="connsiteY72" fmla="*/ 2561581 h 6436867"/>
              <a:gd name="connsiteX73" fmla="*/ 3643864 w 4305040"/>
              <a:gd name="connsiteY73" fmla="*/ 2403948 h 6436867"/>
              <a:gd name="connsiteX74" fmla="*/ 3552112 w 4305040"/>
              <a:gd name="connsiteY74" fmla="*/ 2579237 h 6436867"/>
              <a:gd name="connsiteX75" fmla="*/ 3197526 w 4305040"/>
              <a:gd name="connsiteY75" fmla="*/ 3061869 h 6436867"/>
              <a:gd name="connsiteX76" fmla="*/ 3197526 w 4305040"/>
              <a:gd name="connsiteY76" fmla="*/ 3061869 h 6436867"/>
              <a:gd name="connsiteX77" fmla="*/ 3394925 w 4305040"/>
              <a:gd name="connsiteY77" fmla="*/ 2845359 h 6436867"/>
              <a:gd name="connsiteX78" fmla="*/ 3266305 w 4305040"/>
              <a:gd name="connsiteY78" fmla="*/ 3138915 h 6436867"/>
              <a:gd name="connsiteX79" fmla="*/ 3452053 w 4305040"/>
              <a:gd name="connsiteY79" fmla="*/ 2900236 h 6436867"/>
              <a:gd name="connsiteX80" fmla="*/ 3644184 w 4305040"/>
              <a:gd name="connsiteY80" fmla="*/ 2700623 h 6436867"/>
              <a:gd name="connsiteX81" fmla="*/ 3294869 w 4305040"/>
              <a:gd name="connsiteY81" fmla="*/ 3166354 h 6436867"/>
              <a:gd name="connsiteX82" fmla="*/ 3318172 w 4305040"/>
              <a:gd name="connsiteY82" fmla="*/ 3210688 h 6436867"/>
              <a:gd name="connsiteX83" fmla="*/ 3384712 w 4305040"/>
              <a:gd name="connsiteY83" fmla="*/ 3175822 h 6436867"/>
              <a:gd name="connsiteX84" fmla="*/ 3221145 w 4305040"/>
              <a:gd name="connsiteY84" fmla="*/ 3402874 h 6436867"/>
              <a:gd name="connsiteX85" fmla="*/ 3461789 w 4305040"/>
              <a:gd name="connsiteY85" fmla="*/ 3107166 h 6436867"/>
              <a:gd name="connsiteX86" fmla="*/ 3146307 w 4305040"/>
              <a:gd name="connsiteY86" fmla="*/ 3583441 h 6436867"/>
              <a:gd name="connsiteX87" fmla="*/ 3146307 w 4305040"/>
              <a:gd name="connsiteY87" fmla="*/ 3583441 h 6436867"/>
              <a:gd name="connsiteX88" fmla="*/ 3534716 w 4305040"/>
              <a:gd name="connsiteY88" fmla="*/ 3111356 h 6436867"/>
              <a:gd name="connsiteX89" fmla="*/ 3503116 w 4305040"/>
              <a:gd name="connsiteY89" fmla="*/ 3212726 h 6436867"/>
              <a:gd name="connsiteX90" fmla="*/ 3426040 w 4305040"/>
              <a:gd name="connsiteY90" fmla="*/ 3281383 h 6436867"/>
              <a:gd name="connsiteX91" fmla="*/ 3029337 w 4305040"/>
              <a:gd name="connsiteY91" fmla="*/ 3899166 h 6436867"/>
              <a:gd name="connsiteX92" fmla="*/ 2979708 w 4305040"/>
              <a:gd name="connsiteY92" fmla="*/ 3939304 h 6436867"/>
              <a:gd name="connsiteX93" fmla="*/ 2946995 w 4305040"/>
              <a:gd name="connsiteY93" fmla="*/ 3984712 h 6436867"/>
              <a:gd name="connsiteX94" fmla="*/ 2946995 w 4305040"/>
              <a:gd name="connsiteY94" fmla="*/ 3984712 h 6436867"/>
              <a:gd name="connsiteX95" fmla="*/ 2979708 w 4305040"/>
              <a:gd name="connsiteY95" fmla="*/ 3939304 h 6436867"/>
              <a:gd name="connsiteX96" fmla="*/ 3029337 w 4305040"/>
              <a:gd name="connsiteY96" fmla="*/ 3899166 h 6436867"/>
              <a:gd name="connsiteX97" fmla="*/ 3671156 w 4305040"/>
              <a:gd name="connsiteY97" fmla="*/ 3209498 h 6436867"/>
              <a:gd name="connsiteX98" fmla="*/ 3350404 w 4305040"/>
              <a:gd name="connsiteY98" fmla="*/ 3702667 h 6436867"/>
              <a:gd name="connsiteX99" fmla="*/ 3340990 w 4305040"/>
              <a:gd name="connsiteY99" fmla="*/ 3792413 h 6436867"/>
              <a:gd name="connsiteX100" fmla="*/ 3445510 w 4305040"/>
              <a:gd name="connsiteY100" fmla="*/ 3695242 h 6436867"/>
              <a:gd name="connsiteX101" fmla="*/ 3321042 w 4305040"/>
              <a:gd name="connsiteY101" fmla="*/ 3915947 h 6436867"/>
              <a:gd name="connsiteX102" fmla="*/ 3272532 w 4305040"/>
              <a:gd name="connsiteY102" fmla="*/ 4012043 h 6436867"/>
              <a:gd name="connsiteX103" fmla="*/ 3371789 w 4305040"/>
              <a:gd name="connsiteY103" fmla="*/ 3931758 h 6436867"/>
              <a:gd name="connsiteX104" fmla="*/ 3235666 w 4305040"/>
              <a:gd name="connsiteY104" fmla="*/ 4130303 h 6436867"/>
              <a:gd name="connsiteX105" fmla="*/ 3566155 w 4305040"/>
              <a:gd name="connsiteY105" fmla="*/ 3844059 h 6436867"/>
              <a:gd name="connsiteX106" fmla="*/ 3479665 w 4305040"/>
              <a:gd name="connsiteY106" fmla="*/ 4002461 h 6436867"/>
              <a:gd name="connsiteX107" fmla="*/ 3518761 w 4305040"/>
              <a:gd name="connsiteY107" fmla="*/ 3996111 h 6436867"/>
              <a:gd name="connsiteX108" fmla="*/ 3311944 w 4305040"/>
              <a:gd name="connsiteY108" fmla="*/ 4302364 h 6436867"/>
              <a:gd name="connsiteX109" fmla="*/ 3115672 w 4305040"/>
              <a:gd name="connsiteY109" fmla="*/ 4574832 h 6436867"/>
              <a:gd name="connsiteX110" fmla="*/ 3199127 w 4305040"/>
              <a:gd name="connsiteY110" fmla="*/ 4545238 h 6436867"/>
              <a:gd name="connsiteX111" fmla="*/ 2997585 w 4305040"/>
              <a:gd name="connsiteY111" fmla="*/ 4834600 h 6436867"/>
              <a:gd name="connsiteX112" fmla="*/ 1743625 w 4305040"/>
              <a:gd name="connsiteY112" fmla="*/ 6297334 h 6436867"/>
              <a:gd name="connsiteX113" fmla="*/ 1487984 w 4305040"/>
              <a:gd name="connsiteY113" fmla="*/ 6403007 h 6436867"/>
              <a:gd name="connsiteX114" fmla="*/ 1437241 w 4305040"/>
              <a:gd name="connsiteY114" fmla="*/ 6387192 h 6436867"/>
              <a:gd name="connsiteX115" fmla="*/ 1408676 w 4305040"/>
              <a:gd name="connsiteY115" fmla="*/ 6359754 h 6436867"/>
              <a:gd name="connsiteX116" fmla="*/ 1274467 w 4305040"/>
              <a:gd name="connsiteY116" fmla="*/ 6373529 h 6436867"/>
              <a:gd name="connsiteX117" fmla="*/ 1183514 w 4305040"/>
              <a:gd name="connsiteY117" fmla="*/ 6308104 h 6436867"/>
              <a:gd name="connsiteX118" fmla="*/ 1105318 w 4305040"/>
              <a:gd name="connsiteY118" fmla="*/ 6320807 h 6436867"/>
              <a:gd name="connsiteX119" fmla="*/ 1059834 w 4305040"/>
              <a:gd name="connsiteY119" fmla="*/ 6288095 h 6436867"/>
              <a:gd name="connsiteX120" fmla="*/ 1020741 w 4305040"/>
              <a:gd name="connsiteY120" fmla="*/ 6294441 h 6436867"/>
              <a:gd name="connsiteX121" fmla="*/ 1019623 w 4305040"/>
              <a:gd name="connsiteY121" fmla="*/ 6238485 h 6436867"/>
              <a:gd name="connsiteX122" fmla="*/ 936164 w 4305040"/>
              <a:gd name="connsiteY122" fmla="*/ 6268082 h 6436867"/>
              <a:gd name="connsiteX123" fmla="*/ 552381 w 4305040"/>
              <a:gd name="connsiteY123" fmla="*/ 6129918 h 6436867"/>
              <a:gd name="connsiteX124" fmla="*/ 474187 w 4305040"/>
              <a:gd name="connsiteY124" fmla="*/ 6142618 h 6436867"/>
              <a:gd name="connsiteX125" fmla="*/ 400139 w 4305040"/>
              <a:gd name="connsiteY125" fmla="*/ 6082466 h 6436867"/>
              <a:gd name="connsiteX126" fmla="*/ 372696 w 4305040"/>
              <a:gd name="connsiteY126" fmla="*/ 6110981 h 6436867"/>
              <a:gd name="connsiteX127" fmla="*/ 305034 w 4305040"/>
              <a:gd name="connsiteY127" fmla="*/ 6089892 h 6436867"/>
              <a:gd name="connsiteX128" fmla="*/ 293388 w 4305040"/>
              <a:gd name="connsiteY128" fmla="*/ 6067728 h 6436867"/>
              <a:gd name="connsiteX129" fmla="*/ 225724 w 4305040"/>
              <a:gd name="connsiteY129" fmla="*/ 6046636 h 6436867"/>
              <a:gd name="connsiteX130" fmla="*/ 219343 w 4305040"/>
              <a:gd name="connsiteY130" fmla="*/ 6007580 h 6436867"/>
              <a:gd name="connsiteX131" fmla="*/ 134770 w 4305040"/>
              <a:gd name="connsiteY131" fmla="*/ 5981210 h 6436867"/>
              <a:gd name="connsiteX132" fmla="*/ 39661 w 4305040"/>
              <a:gd name="connsiteY132" fmla="*/ 5988640 h 6436867"/>
              <a:gd name="connsiteX133" fmla="*/ 18513 w 4305040"/>
              <a:gd name="connsiteY133" fmla="*/ 5982050 h 6436867"/>
              <a:gd name="connsiteX134" fmla="*/ 0 w 4305040"/>
              <a:gd name="connsiteY134" fmla="*/ 5971499 h 6436867"/>
              <a:gd name="connsiteX135" fmla="*/ 0 w 4305040"/>
              <a:gd name="connsiteY135" fmla="*/ 4694872 h 6436867"/>
              <a:gd name="connsiteX136" fmla="*/ 18950 w 4305040"/>
              <a:gd name="connsiteY136" fmla="*/ 4670768 h 6436867"/>
              <a:gd name="connsiteX137" fmla="*/ 188065 w 4305040"/>
              <a:gd name="connsiteY137" fmla="*/ 4440806 h 6436867"/>
              <a:gd name="connsiteX138" fmla="*/ 275669 w 4305040"/>
              <a:gd name="connsiteY138" fmla="*/ 4338364 h 6436867"/>
              <a:gd name="connsiteX139" fmla="*/ 188065 w 4305040"/>
              <a:gd name="connsiteY139" fmla="*/ 4440806 h 6436867"/>
              <a:gd name="connsiteX140" fmla="*/ 0 w 4305040"/>
              <a:gd name="connsiteY140" fmla="*/ 4653983 h 6436867"/>
              <a:gd name="connsiteX141" fmla="*/ 0 w 4305040"/>
              <a:gd name="connsiteY141" fmla="*/ 2988374 h 6436867"/>
              <a:gd name="connsiteX142" fmla="*/ 36243 w 4305040"/>
              <a:gd name="connsiteY142" fmla="*/ 2940731 h 6436867"/>
              <a:gd name="connsiteX143" fmla="*/ 291785 w 4305040"/>
              <a:gd name="connsiteY143" fmla="*/ 2619544 h 6436867"/>
              <a:gd name="connsiteX144" fmla="*/ 400453 w 4305040"/>
              <a:gd name="connsiteY144" fmla="*/ 2449525 h 6436867"/>
              <a:gd name="connsiteX145" fmla="*/ 405727 w 4305040"/>
              <a:gd name="connsiteY145" fmla="*/ 2432627 h 6436867"/>
              <a:gd name="connsiteX146" fmla="*/ 400453 w 4305040"/>
              <a:gd name="connsiteY146" fmla="*/ 2449525 h 6436867"/>
              <a:gd name="connsiteX147" fmla="*/ 503859 w 4305040"/>
              <a:gd name="connsiteY147" fmla="*/ 2296393 h 6436867"/>
              <a:gd name="connsiteX148" fmla="*/ 8845 w 4305040"/>
              <a:gd name="connsiteY148" fmla="*/ 2879771 h 6436867"/>
              <a:gd name="connsiteX149" fmla="*/ 0 w 4305040"/>
              <a:gd name="connsiteY149" fmla="*/ 2891433 h 6436867"/>
              <a:gd name="connsiteX150" fmla="*/ 0 w 4305040"/>
              <a:gd name="connsiteY150" fmla="*/ 2864783 h 6436867"/>
              <a:gd name="connsiteX151" fmla="*/ 91936 w 4305040"/>
              <a:gd name="connsiteY151" fmla="*/ 2752746 h 6436867"/>
              <a:gd name="connsiteX152" fmla="*/ 731740 w 4305040"/>
              <a:gd name="connsiteY152" fmla="*/ 1922563 h 6436867"/>
              <a:gd name="connsiteX153" fmla="*/ 654660 w 4305040"/>
              <a:gd name="connsiteY153" fmla="*/ 1991216 h 6436867"/>
              <a:gd name="connsiteX154" fmla="*/ 567052 w 4305040"/>
              <a:gd name="connsiteY154" fmla="*/ 2093662 h 6436867"/>
              <a:gd name="connsiteX155" fmla="*/ 1451429 w 4305040"/>
              <a:gd name="connsiteY155" fmla="*/ 923517 h 6436867"/>
              <a:gd name="connsiteX156" fmla="*/ 1451429 w 4305040"/>
              <a:gd name="connsiteY156" fmla="*/ 923517 h 6436867"/>
              <a:gd name="connsiteX157" fmla="*/ 1921680 w 4305040"/>
              <a:gd name="connsiteY157" fmla="*/ 270735 h 6436867"/>
              <a:gd name="connsiteX158" fmla="*/ 0 w 4305040"/>
              <a:gd name="connsiteY158" fmla="*/ 0 h 6436867"/>
              <a:gd name="connsiteX159" fmla="*/ 1817049 w 4305040"/>
              <a:gd name="connsiteY159" fmla="*/ 0 h 6436867"/>
              <a:gd name="connsiteX160" fmla="*/ 1355920 w 4305040"/>
              <a:gd name="connsiteY160" fmla="*/ 560102 h 6436867"/>
              <a:gd name="connsiteX161" fmla="*/ 205450 w 4305040"/>
              <a:gd name="connsiteY161" fmla="*/ 1943878 h 6436867"/>
              <a:gd name="connsiteX162" fmla="*/ 155821 w 4305040"/>
              <a:gd name="connsiteY162" fmla="*/ 1984016 h 6436867"/>
              <a:gd name="connsiteX163" fmla="*/ 0 w 4305040"/>
              <a:gd name="connsiteY163" fmla="*/ 2156382 h 6436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</a:cxnLst>
            <a:rect l="l" t="t" r="r" b="b"/>
            <a:pathLst>
              <a:path w="4305040" h="6436867">
                <a:moveTo>
                  <a:pt x="408155" y="4165221"/>
                </a:moveTo>
                <a:cubicBezTo>
                  <a:pt x="405912" y="4163734"/>
                  <a:pt x="403269" y="4163672"/>
                  <a:pt x="401017" y="4166010"/>
                </a:cubicBezTo>
                <a:cubicBezTo>
                  <a:pt x="398016" y="4169128"/>
                  <a:pt x="395715" y="4176519"/>
                  <a:pt x="395991" y="4190510"/>
                </a:cubicBezTo>
                <a:cubicBezTo>
                  <a:pt x="373809" y="4202131"/>
                  <a:pt x="324180" y="4242269"/>
                  <a:pt x="313649" y="4276057"/>
                </a:cubicBezTo>
                <a:cubicBezTo>
                  <a:pt x="352745" y="4269708"/>
                  <a:pt x="385459" y="4224298"/>
                  <a:pt x="395991" y="4190510"/>
                </a:cubicBezTo>
                <a:cubicBezTo>
                  <a:pt x="417982" y="4186934"/>
                  <a:pt x="414879" y="4169677"/>
                  <a:pt x="408155" y="4165221"/>
                </a:cubicBezTo>
                <a:close/>
                <a:moveTo>
                  <a:pt x="3208221" y="4158817"/>
                </a:moveTo>
                <a:cubicBezTo>
                  <a:pt x="3191307" y="4153546"/>
                  <a:pt x="3204073" y="4231672"/>
                  <a:pt x="3208221" y="4158817"/>
                </a:cubicBezTo>
                <a:close/>
                <a:moveTo>
                  <a:pt x="3215883" y="3419768"/>
                </a:moveTo>
                <a:cubicBezTo>
                  <a:pt x="3206107" y="3421358"/>
                  <a:pt x="3199901" y="3426373"/>
                  <a:pt x="3196423" y="3431950"/>
                </a:cubicBezTo>
                <a:cubicBezTo>
                  <a:pt x="3185984" y="3448684"/>
                  <a:pt x="3200081" y="3470458"/>
                  <a:pt x="3215883" y="3419768"/>
                </a:cubicBezTo>
                <a:close/>
                <a:moveTo>
                  <a:pt x="3427157" y="2644267"/>
                </a:moveTo>
                <a:lnTo>
                  <a:pt x="3427186" y="2644293"/>
                </a:lnTo>
                <a:lnTo>
                  <a:pt x="3419571" y="2654646"/>
                </a:lnTo>
                <a:cubicBezTo>
                  <a:pt x="3397328" y="2685075"/>
                  <a:pt x="3375495" y="2714183"/>
                  <a:pt x="3353593" y="2739794"/>
                </a:cubicBezTo>
                <a:cubicBezTo>
                  <a:pt x="3401348" y="2675901"/>
                  <a:pt x="3422522" y="2648904"/>
                  <a:pt x="3427157" y="2644267"/>
                </a:cubicBezTo>
                <a:close/>
                <a:moveTo>
                  <a:pt x="475830" y="2356110"/>
                </a:moveTo>
                <a:cubicBezTo>
                  <a:pt x="473862" y="2355144"/>
                  <a:pt x="471901" y="2356379"/>
                  <a:pt x="470741" y="2360796"/>
                </a:cubicBezTo>
                <a:cubicBezTo>
                  <a:pt x="469197" y="2366685"/>
                  <a:pt x="469076" y="2378229"/>
                  <a:pt x="472266" y="2397763"/>
                </a:cubicBezTo>
                <a:cubicBezTo>
                  <a:pt x="438436" y="2387215"/>
                  <a:pt x="438436" y="2387215"/>
                  <a:pt x="433173" y="2404110"/>
                </a:cubicBezTo>
                <a:cubicBezTo>
                  <a:pt x="466997" y="2414657"/>
                  <a:pt x="472266" y="2397763"/>
                  <a:pt x="472266" y="2397763"/>
                </a:cubicBezTo>
                <a:cubicBezTo>
                  <a:pt x="487705" y="2381721"/>
                  <a:pt x="481736" y="2359010"/>
                  <a:pt x="475830" y="2356110"/>
                </a:cubicBezTo>
                <a:close/>
                <a:moveTo>
                  <a:pt x="2116711" y="0"/>
                </a:moveTo>
                <a:lnTo>
                  <a:pt x="4180520" y="0"/>
                </a:lnTo>
                <a:lnTo>
                  <a:pt x="4135997" y="110599"/>
                </a:lnTo>
                <a:cubicBezTo>
                  <a:pt x="4146529" y="76809"/>
                  <a:pt x="4071688" y="257381"/>
                  <a:pt x="4093869" y="245753"/>
                </a:cubicBezTo>
                <a:cubicBezTo>
                  <a:pt x="4110781" y="251027"/>
                  <a:pt x="4110781" y="251027"/>
                  <a:pt x="4110781" y="251027"/>
                </a:cubicBezTo>
                <a:cubicBezTo>
                  <a:pt x="4110781" y="251027"/>
                  <a:pt x="4110781" y="251027"/>
                  <a:pt x="4127700" y="256301"/>
                </a:cubicBezTo>
                <a:cubicBezTo>
                  <a:pt x="4127700" y="256301"/>
                  <a:pt x="4187861" y="182374"/>
                  <a:pt x="4193123" y="165479"/>
                </a:cubicBezTo>
                <a:cubicBezTo>
                  <a:pt x="4215305" y="153860"/>
                  <a:pt x="4302912" y="51414"/>
                  <a:pt x="4302912" y="51414"/>
                </a:cubicBezTo>
                <a:cubicBezTo>
                  <a:pt x="4331478" y="78853"/>
                  <a:pt x="4063390" y="403076"/>
                  <a:pt x="4047592" y="453762"/>
                </a:cubicBezTo>
                <a:cubicBezTo>
                  <a:pt x="4042322" y="470657"/>
                  <a:pt x="4015996" y="555128"/>
                  <a:pt x="4015996" y="555128"/>
                </a:cubicBezTo>
                <a:cubicBezTo>
                  <a:pt x="4027645" y="577296"/>
                  <a:pt x="4158495" y="395650"/>
                  <a:pt x="4083656" y="576217"/>
                </a:cubicBezTo>
                <a:cubicBezTo>
                  <a:pt x="4019348" y="722999"/>
                  <a:pt x="3740724" y="1081013"/>
                  <a:pt x="3719660" y="1148591"/>
                </a:cubicBezTo>
                <a:cubicBezTo>
                  <a:pt x="3719660" y="1148591"/>
                  <a:pt x="3692213" y="1177109"/>
                  <a:pt x="3686948" y="1193999"/>
                </a:cubicBezTo>
                <a:cubicBezTo>
                  <a:pt x="3712961" y="812853"/>
                  <a:pt x="3643701" y="1273204"/>
                  <a:pt x="3710246" y="1238337"/>
                </a:cubicBezTo>
                <a:cubicBezTo>
                  <a:pt x="3749342" y="1231986"/>
                  <a:pt x="3754608" y="1215095"/>
                  <a:pt x="3759874" y="1198198"/>
                </a:cubicBezTo>
                <a:cubicBezTo>
                  <a:pt x="3759874" y="1198198"/>
                  <a:pt x="3771524" y="1220366"/>
                  <a:pt x="3776793" y="1203471"/>
                </a:cubicBezTo>
                <a:cubicBezTo>
                  <a:pt x="3793708" y="1208742"/>
                  <a:pt x="3814769" y="1141168"/>
                  <a:pt x="3836950" y="1129541"/>
                </a:cubicBezTo>
                <a:cubicBezTo>
                  <a:pt x="3836950" y="1129541"/>
                  <a:pt x="3853866" y="1134812"/>
                  <a:pt x="3859132" y="1117921"/>
                </a:cubicBezTo>
                <a:cubicBezTo>
                  <a:pt x="3930942" y="1066162"/>
                  <a:pt x="3968921" y="1003856"/>
                  <a:pt x="4001635" y="958446"/>
                </a:cubicBezTo>
                <a:cubicBezTo>
                  <a:pt x="3968921" y="1003856"/>
                  <a:pt x="3971152" y="1115765"/>
                  <a:pt x="4013284" y="980607"/>
                </a:cubicBezTo>
                <a:cubicBezTo>
                  <a:pt x="4002752" y="1014403"/>
                  <a:pt x="4029082" y="929928"/>
                  <a:pt x="4029082" y="929928"/>
                </a:cubicBezTo>
                <a:cubicBezTo>
                  <a:pt x="4034348" y="913030"/>
                  <a:pt x="4062910" y="940473"/>
                  <a:pt x="4085094" y="928849"/>
                </a:cubicBezTo>
                <a:cubicBezTo>
                  <a:pt x="4117808" y="883440"/>
                  <a:pt x="4193763" y="758830"/>
                  <a:pt x="4188497" y="775720"/>
                </a:cubicBezTo>
                <a:cubicBezTo>
                  <a:pt x="4205413" y="780991"/>
                  <a:pt x="4096744" y="951017"/>
                  <a:pt x="4091474" y="967911"/>
                </a:cubicBezTo>
                <a:cubicBezTo>
                  <a:pt x="4096744" y="951017"/>
                  <a:pt x="3948975" y="1127389"/>
                  <a:pt x="3999721" y="1143208"/>
                </a:cubicBezTo>
                <a:cubicBezTo>
                  <a:pt x="4016636" y="1148478"/>
                  <a:pt x="4102006" y="934123"/>
                  <a:pt x="4135840" y="944667"/>
                </a:cubicBezTo>
                <a:cubicBezTo>
                  <a:pt x="3973391" y="1227676"/>
                  <a:pt x="3727481" y="1540281"/>
                  <a:pt x="3509019" y="1824370"/>
                </a:cubicBezTo>
                <a:cubicBezTo>
                  <a:pt x="3443592" y="1915194"/>
                  <a:pt x="3322153" y="2007092"/>
                  <a:pt x="3302210" y="2130630"/>
                </a:cubicBezTo>
                <a:cubicBezTo>
                  <a:pt x="3302210" y="2130630"/>
                  <a:pt x="3331889" y="2214022"/>
                  <a:pt x="3326626" y="2230916"/>
                </a:cubicBezTo>
                <a:cubicBezTo>
                  <a:pt x="3331889" y="2214022"/>
                  <a:pt x="3313859" y="2152798"/>
                  <a:pt x="3347690" y="2163339"/>
                </a:cubicBezTo>
                <a:cubicBezTo>
                  <a:pt x="3347690" y="2163339"/>
                  <a:pt x="3326626" y="2230916"/>
                  <a:pt x="3343537" y="2236189"/>
                </a:cubicBezTo>
                <a:cubicBezTo>
                  <a:pt x="3343537" y="2236189"/>
                  <a:pt x="3381517" y="2173883"/>
                  <a:pt x="3408965" y="2145365"/>
                </a:cubicBezTo>
                <a:cubicBezTo>
                  <a:pt x="3403699" y="2162263"/>
                  <a:pt x="3420617" y="2167537"/>
                  <a:pt x="3454448" y="2178078"/>
                </a:cubicBezTo>
                <a:cubicBezTo>
                  <a:pt x="3410082" y="2201322"/>
                  <a:pt x="3340507" y="2364995"/>
                  <a:pt x="3433380" y="2245659"/>
                </a:cubicBezTo>
                <a:cubicBezTo>
                  <a:pt x="3514609" y="2104151"/>
                  <a:pt x="3514609" y="2104151"/>
                  <a:pt x="3514609" y="2104151"/>
                </a:cubicBezTo>
                <a:cubicBezTo>
                  <a:pt x="3532638" y="2165381"/>
                  <a:pt x="3297264" y="2444196"/>
                  <a:pt x="3429232" y="2318505"/>
                </a:cubicBezTo>
                <a:cubicBezTo>
                  <a:pt x="3434501" y="2301612"/>
                  <a:pt x="3494658" y="2227688"/>
                  <a:pt x="3516840" y="2216060"/>
                </a:cubicBezTo>
                <a:cubicBezTo>
                  <a:pt x="3499924" y="2210790"/>
                  <a:pt x="3555936" y="2209710"/>
                  <a:pt x="3555936" y="2209710"/>
                </a:cubicBezTo>
                <a:cubicBezTo>
                  <a:pt x="3600299" y="2186471"/>
                  <a:pt x="3643548" y="2107269"/>
                  <a:pt x="3704823" y="2089295"/>
                </a:cubicBezTo>
                <a:cubicBezTo>
                  <a:pt x="3596147" y="2259322"/>
                  <a:pt x="3377693" y="2543409"/>
                  <a:pt x="3241569" y="2741947"/>
                </a:cubicBezTo>
                <a:cubicBezTo>
                  <a:pt x="3220505" y="2809524"/>
                  <a:pt x="3193058" y="2838041"/>
                  <a:pt x="3292315" y="2757765"/>
                </a:cubicBezTo>
                <a:cubicBezTo>
                  <a:pt x="3319766" y="2729250"/>
                  <a:pt x="3302847" y="2723976"/>
                  <a:pt x="3325028" y="2712356"/>
                </a:cubicBezTo>
                <a:cubicBezTo>
                  <a:pt x="3308393" y="2721071"/>
                  <a:pt x="3308452" y="2776696"/>
                  <a:pt x="3302386" y="2801741"/>
                </a:cubicBezTo>
                <a:lnTo>
                  <a:pt x="3298865" y="2811017"/>
                </a:lnTo>
                <a:lnTo>
                  <a:pt x="3293432" y="2813722"/>
                </a:lnTo>
                <a:cubicBezTo>
                  <a:pt x="3295547" y="2814380"/>
                  <a:pt x="3297279" y="2813473"/>
                  <a:pt x="3298737" y="2811355"/>
                </a:cubicBezTo>
                <a:lnTo>
                  <a:pt x="3298865" y="2811017"/>
                </a:lnTo>
                <a:lnTo>
                  <a:pt x="3298994" y="2810953"/>
                </a:lnTo>
                <a:cubicBezTo>
                  <a:pt x="3324977" y="2789952"/>
                  <a:pt x="3420174" y="2658837"/>
                  <a:pt x="3427690" y="2644754"/>
                </a:cubicBezTo>
                <a:lnTo>
                  <a:pt x="3427186" y="2644293"/>
                </a:lnTo>
                <a:lnTo>
                  <a:pt x="3488018" y="2561581"/>
                </a:lnTo>
                <a:cubicBezTo>
                  <a:pt x="3535114" y="2499800"/>
                  <a:pt x="3585780" y="2441449"/>
                  <a:pt x="3643864" y="2403948"/>
                </a:cubicBezTo>
                <a:cubicBezTo>
                  <a:pt x="3693493" y="2363810"/>
                  <a:pt x="3579556" y="2550722"/>
                  <a:pt x="3552112" y="2579237"/>
                </a:cubicBezTo>
                <a:cubicBezTo>
                  <a:pt x="3426517" y="2743989"/>
                  <a:pt x="3284017" y="2903468"/>
                  <a:pt x="3197526" y="3061869"/>
                </a:cubicBezTo>
                <a:cubicBezTo>
                  <a:pt x="3146783" y="3046047"/>
                  <a:pt x="3176465" y="3129443"/>
                  <a:pt x="3197526" y="3061869"/>
                </a:cubicBezTo>
                <a:cubicBezTo>
                  <a:pt x="3257690" y="2987938"/>
                  <a:pt x="3300933" y="2908738"/>
                  <a:pt x="3394925" y="2845359"/>
                </a:cubicBezTo>
                <a:cubicBezTo>
                  <a:pt x="3505835" y="2787246"/>
                  <a:pt x="3215558" y="3123096"/>
                  <a:pt x="3266305" y="3138915"/>
                </a:cubicBezTo>
                <a:cubicBezTo>
                  <a:pt x="3283220" y="3144185"/>
                  <a:pt x="3452053" y="2900236"/>
                  <a:pt x="3452053" y="2900236"/>
                </a:cubicBezTo>
                <a:cubicBezTo>
                  <a:pt x="3512214" y="2826309"/>
                  <a:pt x="3550194" y="2764001"/>
                  <a:pt x="3644184" y="2700623"/>
                </a:cubicBezTo>
                <a:cubicBezTo>
                  <a:pt x="3535513" y="2870639"/>
                  <a:pt x="3386630" y="2991058"/>
                  <a:pt x="3294869" y="3166354"/>
                </a:cubicBezTo>
                <a:cubicBezTo>
                  <a:pt x="3295990" y="3222307"/>
                  <a:pt x="3252742" y="3301508"/>
                  <a:pt x="3318172" y="3210688"/>
                </a:cubicBezTo>
                <a:cubicBezTo>
                  <a:pt x="3362531" y="3187443"/>
                  <a:pt x="3367800" y="3170548"/>
                  <a:pt x="3384712" y="3175822"/>
                </a:cubicBezTo>
                <a:cubicBezTo>
                  <a:pt x="3341467" y="3255020"/>
                  <a:pt x="3269660" y="3306782"/>
                  <a:pt x="3221145" y="3402874"/>
                </a:cubicBezTo>
                <a:cubicBezTo>
                  <a:pt x="3320402" y="3322597"/>
                  <a:pt x="3379446" y="3192713"/>
                  <a:pt x="3461789" y="3107166"/>
                </a:cubicBezTo>
                <a:cubicBezTo>
                  <a:pt x="3375301" y="3265564"/>
                  <a:pt x="3243326" y="3391254"/>
                  <a:pt x="3146307" y="3583441"/>
                </a:cubicBezTo>
                <a:cubicBezTo>
                  <a:pt x="3095561" y="3567623"/>
                  <a:pt x="3152687" y="3622503"/>
                  <a:pt x="3146307" y="3583441"/>
                </a:cubicBezTo>
                <a:cubicBezTo>
                  <a:pt x="3267746" y="3491543"/>
                  <a:pt x="3402749" y="3237046"/>
                  <a:pt x="3534716" y="3111356"/>
                </a:cubicBezTo>
                <a:cubicBezTo>
                  <a:pt x="3594873" y="3037432"/>
                  <a:pt x="3518918" y="3162043"/>
                  <a:pt x="3503116" y="3212726"/>
                </a:cubicBezTo>
                <a:cubicBezTo>
                  <a:pt x="3475672" y="3241240"/>
                  <a:pt x="3436579" y="3247594"/>
                  <a:pt x="3426040" y="3281383"/>
                </a:cubicBezTo>
                <a:cubicBezTo>
                  <a:pt x="3335407" y="3512632"/>
                  <a:pt x="3148541" y="3695354"/>
                  <a:pt x="3029337" y="3899166"/>
                </a:cubicBezTo>
                <a:cubicBezTo>
                  <a:pt x="2990240" y="3905515"/>
                  <a:pt x="2984974" y="3922406"/>
                  <a:pt x="2979708" y="3939304"/>
                </a:cubicBezTo>
                <a:cubicBezTo>
                  <a:pt x="2957524" y="3950928"/>
                  <a:pt x="2957524" y="3950928"/>
                  <a:pt x="2946995" y="3984712"/>
                </a:cubicBezTo>
                <a:cubicBezTo>
                  <a:pt x="2913164" y="3974171"/>
                  <a:pt x="2948112" y="4040669"/>
                  <a:pt x="2946995" y="3984712"/>
                </a:cubicBezTo>
                <a:cubicBezTo>
                  <a:pt x="2963906" y="3989987"/>
                  <a:pt x="2974442" y="3956202"/>
                  <a:pt x="2979708" y="3939304"/>
                </a:cubicBezTo>
                <a:cubicBezTo>
                  <a:pt x="3013539" y="3949852"/>
                  <a:pt x="3018806" y="3932954"/>
                  <a:pt x="3029337" y="3899166"/>
                </a:cubicBezTo>
                <a:cubicBezTo>
                  <a:pt x="3231997" y="3665760"/>
                  <a:pt x="3434661" y="3432359"/>
                  <a:pt x="3671156" y="3209498"/>
                </a:cubicBezTo>
                <a:cubicBezTo>
                  <a:pt x="3574128" y="3401685"/>
                  <a:pt x="3436892" y="3544269"/>
                  <a:pt x="3350404" y="3702667"/>
                </a:cubicBezTo>
                <a:cubicBezTo>
                  <a:pt x="3350404" y="3702667"/>
                  <a:pt x="3307160" y="3781865"/>
                  <a:pt x="3340990" y="3792413"/>
                </a:cubicBezTo>
                <a:cubicBezTo>
                  <a:pt x="3357905" y="3797683"/>
                  <a:pt x="3400033" y="3662529"/>
                  <a:pt x="3445510" y="3695242"/>
                </a:cubicBezTo>
                <a:cubicBezTo>
                  <a:pt x="3457163" y="3717406"/>
                  <a:pt x="3326308" y="3899056"/>
                  <a:pt x="3321042" y="3915947"/>
                </a:cubicBezTo>
                <a:cubicBezTo>
                  <a:pt x="3255612" y="4006768"/>
                  <a:pt x="3097318" y="4216929"/>
                  <a:pt x="3272532" y="4012043"/>
                </a:cubicBezTo>
                <a:cubicBezTo>
                  <a:pt x="3371789" y="3931758"/>
                  <a:pt x="3371789" y="3931758"/>
                  <a:pt x="3371789" y="3931758"/>
                </a:cubicBezTo>
                <a:cubicBezTo>
                  <a:pt x="3395084" y="3976097"/>
                  <a:pt x="3224023" y="4108134"/>
                  <a:pt x="3235666" y="4130303"/>
                </a:cubicBezTo>
                <a:cubicBezTo>
                  <a:pt x="3362374" y="4021511"/>
                  <a:pt x="3439451" y="3952854"/>
                  <a:pt x="3566155" y="3844059"/>
                </a:cubicBezTo>
                <a:cubicBezTo>
                  <a:pt x="3572535" y="3883121"/>
                  <a:pt x="3473281" y="3963403"/>
                  <a:pt x="3479665" y="4002461"/>
                </a:cubicBezTo>
                <a:cubicBezTo>
                  <a:pt x="3484931" y="3985563"/>
                  <a:pt x="3529293" y="3962323"/>
                  <a:pt x="3518761" y="3996111"/>
                </a:cubicBezTo>
                <a:cubicBezTo>
                  <a:pt x="3502963" y="4046791"/>
                  <a:pt x="3349928" y="4240062"/>
                  <a:pt x="3311944" y="4302364"/>
                </a:cubicBezTo>
                <a:cubicBezTo>
                  <a:pt x="3273966" y="4364671"/>
                  <a:pt x="3164179" y="4478740"/>
                  <a:pt x="3115672" y="4574832"/>
                </a:cubicBezTo>
                <a:cubicBezTo>
                  <a:pt x="3084075" y="4676198"/>
                  <a:pt x="3199127" y="4545238"/>
                  <a:pt x="3199127" y="4545238"/>
                </a:cubicBezTo>
                <a:cubicBezTo>
                  <a:pt x="3205507" y="4584300"/>
                  <a:pt x="3035563" y="4772293"/>
                  <a:pt x="2997585" y="4834600"/>
                </a:cubicBezTo>
                <a:cubicBezTo>
                  <a:pt x="2620821" y="5328849"/>
                  <a:pt x="2239912" y="5895949"/>
                  <a:pt x="1743625" y="6297334"/>
                </a:cubicBezTo>
                <a:cubicBezTo>
                  <a:pt x="1688734" y="6354366"/>
                  <a:pt x="1512399" y="6503300"/>
                  <a:pt x="1487984" y="6403007"/>
                </a:cubicBezTo>
                <a:cubicBezTo>
                  <a:pt x="1481601" y="6363948"/>
                  <a:pt x="1482718" y="6419905"/>
                  <a:pt x="1437241" y="6387192"/>
                </a:cubicBezTo>
                <a:cubicBezTo>
                  <a:pt x="1408676" y="6359754"/>
                  <a:pt x="1408676" y="6359754"/>
                  <a:pt x="1408676" y="6359754"/>
                </a:cubicBezTo>
                <a:cubicBezTo>
                  <a:pt x="1357926" y="6343939"/>
                  <a:pt x="1296649" y="6361909"/>
                  <a:pt x="1274467" y="6373529"/>
                </a:cubicBezTo>
                <a:cubicBezTo>
                  <a:pt x="1240641" y="6362984"/>
                  <a:pt x="1234254" y="6323922"/>
                  <a:pt x="1183514" y="6308104"/>
                </a:cubicBezTo>
                <a:cubicBezTo>
                  <a:pt x="1144414" y="6314458"/>
                  <a:pt x="1122233" y="6326077"/>
                  <a:pt x="1105318" y="6320807"/>
                </a:cubicBezTo>
                <a:cubicBezTo>
                  <a:pt x="1071486" y="6310260"/>
                  <a:pt x="1076754" y="6293369"/>
                  <a:pt x="1059834" y="6288095"/>
                </a:cubicBezTo>
                <a:cubicBezTo>
                  <a:pt x="1059834" y="6288095"/>
                  <a:pt x="1037659" y="6299715"/>
                  <a:pt x="1020741" y="6294441"/>
                </a:cubicBezTo>
                <a:cubicBezTo>
                  <a:pt x="963612" y="6239563"/>
                  <a:pt x="1053450" y="6249035"/>
                  <a:pt x="1019623" y="6238485"/>
                </a:cubicBezTo>
                <a:cubicBezTo>
                  <a:pt x="1019623" y="6238485"/>
                  <a:pt x="958345" y="6256462"/>
                  <a:pt x="936164" y="6268082"/>
                </a:cubicBezTo>
                <a:cubicBezTo>
                  <a:pt x="902334" y="6257534"/>
                  <a:pt x="642223" y="6139387"/>
                  <a:pt x="552381" y="6129918"/>
                </a:cubicBezTo>
                <a:cubicBezTo>
                  <a:pt x="513288" y="6136272"/>
                  <a:pt x="480567" y="6181680"/>
                  <a:pt x="474187" y="6142618"/>
                </a:cubicBezTo>
                <a:cubicBezTo>
                  <a:pt x="440360" y="6132074"/>
                  <a:pt x="417058" y="6087740"/>
                  <a:pt x="400139" y="6082466"/>
                </a:cubicBezTo>
                <a:cubicBezTo>
                  <a:pt x="417058" y="6087740"/>
                  <a:pt x="372696" y="6110981"/>
                  <a:pt x="372696" y="6110981"/>
                </a:cubicBezTo>
                <a:cubicBezTo>
                  <a:pt x="305034" y="6089892"/>
                  <a:pt x="305034" y="6089892"/>
                  <a:pt x="305034" y="6089892"/>
                </a:cubicBezTo>
                <a:cubicBezTo>
                  <a:pt x="294505" y="6123685"/>
                  <a:pt x="293388" y="6067728"/>
                  <a:pt x="293388" y="6067728"/>
                </a:cubicBezTo>
                <a:cubicBezTo>
                  <a:pt x="293388" y="6067728"/>
                  <a:pt x="254291" y="6074077"/>
                  <a:pt x="225724" y="6046636"/>
                </a:cubicBezTo>
                <a:cubicBezTo>
                  <a:pt x="208815" y="6041365"/>
                  <a:pt x="270090" y="6023391"/>
                  <a:pt x="219343" y="6007580"/>
                </a:cubicBezTo>
                <a:cubicBezTo>
                  <a:pt x="163332" y="6008652"/>
                  <a:pt x="170829" y="6103672"/>
                  <a:pt x="134770" y="5981210"/>
                </a:cubicBezTo>
                <a:cubicBezTo>
                  <a:pt x="105084" y="5897818"/>
                  <a:pt x="112586" y="5992834"/>
                  <a:pt x="39661" y="5988640"/>
                </a:cubicBezTo>
                <a:cubicBezTo>
                  <a:pt x="37027" y="5997087"/>
                  <a:pt x="29884" y="5990227"/>
                  <a:pt x="18513" y="5982050"/>
                </a:cubicBezTo>
                <a:lnTo>
                  <a:pt x="0" y="5971499"/>
                </a:lnTo>
                <a:lnTo>
                  <a:pt x="0" y="4694872"/>
                </a:lnTo>
                <a:lnTo>
                  <a:pt x="18950" y="4670768"/>
                </a:lnTo>
                <a:cubicBezTo>
                  <a:pt x="81745" y="4588393"/>
                  <a:pt x="138994" y="4508923"/>
                  <a:pt x="188065" y="4440806"/>
                </a:cubicBezTo>
                <a:cubicBezTo>
                  <a:pt x="227158" y="4434459"/>
                  <a:pt x="248225" y="4366879"/>
                  <a:pt x="275669" y="4338364"/>
                </a:cubicBezTo>
                <a:cubicBezTo>
                  <a:pt x="236572" y="4344714"/>
                  <a:pt x="220778" y="4395397"/>
                  <a:pt x="188065" y="4440806"/>
                </a:cubicBezTo>
                <a:lnTo>
                  <a:pt x="0" y="4653983"/>
                </a:lnTo>
                <a:lnTo>
                  <a:pt x="0" y="2988374"/>
                </a:lnTo>
                <a:lnTo>
                  <a:pt x="36243" y="2940731"/>
                </a:lnTo>
                <a:cubicBezTo>
                  <a:pt x="125028" y="2827069"/>
                  <a:pt x="215269" y="2716178"/>
                  <a:pt x="291785" y="2619544"/>
                </a:cubicBezTo>
                <a:cubicBezTo>
                  <a:pt x="335029" y="2540347"/>
                  <a:pt x="350828" y="2489660"/>
                  <a:pt x="400453" y="2449525"/>
                </a:cubicBezTo>
                <a:cubicBezTo>
                  <a:pt x="417372" y="2454792"/>
                  <a:pt x="405727" y="2432627"/>
                  <a:pt x="405727" y="2432627"/>
                </a:cubicBezTo>
                <a:cubicBezTo>
                  <a:pt x="405727" y="2432627"/>
                  <a:pt x="405727" y="2432627"/>
                  <a:pt x="400453" y="2449525"/>
                </a:cubicBezTo>
                <a:cubicBezTo>
                  <a:pt x="316994" y="2479115"/>
                  <a:pt x="488065" y="2347077"/>
                  <a:pt x="503859" y="2296393"/>
                </a:cubicBezTo>
                <a:cubicBezTo>
                  <a:pt x="326491" y="2463537"/>
                  <a:pt x="168780" y="2668091"/>
                  <a:pt x="8845" y="2879771"/>
                </a:cubicBezTo>
                <a:lnTo>
                  <a:pt x="0" y="2891433"/>
                </a:lnTo>
                <a:lnTo>
                  <a:pt x="0" y="2864783"/>
                </a:lnTo>
                <a:lnTo>
                  <a:pt x="91936" y="2752746"/>
                </a:lnTo>
                <a:cubicBezTo>
                  <a:pt x="313237" y="2483734"/>
                  <a:pt x="527560" y="2220370"/>
                  <a:pt x="731740" y="1922563"/>
                </a:cubicBezTo>
                <a:cubicBezTo>
                  <a:pt x="812961" y="1781056"/>
                  <a:pt x="737006" y="1905666"/>
                  <a:pt x="654660" y="1991216"/>
                </a:cubicBezTo>
                <a:cubicBezTo>
                  <a:pt x="621947" y="2036625"/>
                  <a:pt x="589233" y="2082041"/>
                  <a:pt x="567052" y="2093662"/>
                </a:cubicBezTo>
                <a:cubicBezTo>
                  <a:pt x="844561" y="1679686"/>
                  <a:pt x="1162273" y="1315321"/>
                  <a:pt x="1451429" y="923517"/>
                </a:cubicBezTo>
                <a:cubicBezTo>
                  <a:pt x="1418715" y="968926"/>
                  <a:pt x="1529622" y="910818"/>
                  <a:pt x="1451429" y="923517"/>
                </a:cubicBezTo>
                <a:cubicBezTo>
                  <a:pt x="1606538" y="693827"/>
                  <a:pt x="1764837" y="483666"/>
                  <a:pt x="1921680" y="270735"/>
                </a:cubicBezTo>
                <a:close/>
                <a:moveTo>
                  <a:pt x="0" y="0"/>
                </a:moveTo>
                <a:lnTo>
                  <a:pt x="1817049" y="0"/>
                </a:lnTo>
                <a:lnTo>
                  <a:pt x="1355920" y="560102"/>
                </a:lnTo>
                <a:cubicBezTo>
                  <a:pt x="970143" y="1023737"/>
                  <a:pt x="580137" y="1486054"/>
                  <a:pt x="205450" y="1943878"/>
                </a:cubicBezTo>
                <a:cubicBezTo>
                  <a:pt x="188535" y="1938607"/>
                  <a:pt x="178006" y="1972392"/>
                  <a:pt x="155821" y="1984016"/>
                </a:cubicBezTo>
                <a:lnTo>
                  <a:pt x="0" y="2156382"/>
                </a:lnTo>
                <a:close/>
              </a:path>
            </a:pathLst>
          </a:custGeom>
        </p:spPr>
      </p:pic>
      <p:sp>
        <p:nvSpPr>
          <p:cNvPr id="11" name="Oval 11">
            <a:extLst>
              <a:ext uri="{FF2B5EF4-FFF2-40B4-BE49-F238E27FC236}">
                <a16:creationId xmlns:a16="http://schemas.microsoft.com/office/drawing/2014/main" xmlns="" id="{F8D86B0D-DF62-4AF8-A4BC-B1FCFE9D61D5}"/>
              </a:ext>
            </a:extLst>
          </p:cNvPr>
          <p:cNvSpPr/>
          <p:nvPr/>
        </p:nvSpPr>
        <p:spPr>
          <a:xfrm>
            <a:off x="4735080" y="3670531"/>
            <a:ext cx="637953" cy="63795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hape 3620">
            <a:extLst>
              <a:ext uri="{FF2B5EF4-FFF2-40B4-BE49-F238E27FC236}">
                <a16:creationId xmlns:a16="http://schemas.microsoft.com/office/drawing/2014/main" xmlns="" id="{EC0EB865-8BED-4F9E-A933-1E3C24C032FE}"/>
              </a:ext>
            </a:extLst>
          </p:cNvPr>
          <p:cNvSpPr/>
          <p:nvPr/>
        </p:nvSpPr>
        <p:spPr>
          <a:xfrm>
            <a:off x="4867330" y="3802781"/>
            <a:ext cx="373452" cy="373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15643" y="14949"/>
                </a:lnTo>
                <a:cubicBezTo>
                  <a:pt x="16600" y="13832"/>
                  <a:pt x="17182" y="12386"/>
                  <a:pt x="17182" y="10800"/>
                </a:cubicBezTo>
                <a:cubicBezTo>
                  <a:pt x="17182" y="9214"/>
                  <a:pt x="16600" y="7767"/>
                  <a:pt x="15643" y="6651"/>
                </a:cubicBezTo>
                <a:lnTo>
                  <a:pt x="18073" y="4221"/>
                </a:lnTo>
                <a:cubicBezTo>
                  <a:pt x="19649" y="5963"/>
                  <a:pt x="20618" y="8266"/>
                  <a:pt x="20618" y="10800"/>
                </a:cubicBezTo>
                <a:cubicBezTo>
                  <a:pt x="20618" y="13335"/>
                  <a:pt x="19649" y="15637"/>
                  <a:pt x="18073" y="17379"/>
                </a:cubicBezTo>
                <a:moveTo>
                  <a:pt x="10800" y="20619"/>
                </a:moveTo>
                <a:cubicBezTo>
                  <a:pt x="8265" y="20619"/>
                  <a:pt x="5963" y="19650"/>
                  <a:pt x="4221" y="18073"/>
                </a:cubicBezTo>
                <a:lnTo>
                  <a:pt x="6651" y="15643"/>
                </a:lnTo>
                <a:cubicBezTo>
                  <a:pt x="7767" y="16600"/>
                  <a:pt x="9214" y="17182"/>
                  <a:pt x="10800" y="17182"/>
                </a:cubicBezTo>
                <a:cubicBezTo>
                  <a:pt x="12386" y="17182"/>
                  <a:pt x="13833" y="16600"/>
                  <a:pt x="14949" y="15643"/>
                </a:cubicBezTo>
                <a:lnTo>
                  <a:pt x="17379" y="18073"/>
                </a:lnTo>
                <a:cubicBezTo>
                  <a:pt x="15637" y="19650"/>
                  <a:pt x="13334" y="20619"/>
                  <a:pt x="10800" y="20619"/>
                </a:cubicBezTo>
                <a:moveTo>
                  <a:pt x="982" y="10800"/>
                </a:moveTo>
                <a:cubicBezTo>
                  <a:pt x="982" y="8266"/>
                  <a:pt x="1950" y="5963"/>
                  <a:pt x="3527" y="4221"/>
                </a:cubicBezTo>
                <a:lnTo>
                  <a:pt x="5957" y="6651"/>
                </a:lnTo>
                <a:cubicBezTo>
                  <a:pt x="4999" y="7767"/>
                  <a:pt x="4418" y="9214"/>
                  <a:pt x="4418" y="10800"/>
                </a:cubicBezTo>
                <a:cubicBezTo>
                  <a:pt x="4418" y="12386"/>
                  <a:pt x="4999" y="13832"/>
                  <a:pt x="5957" y="14949"/>
                </a:cubicBezTo>
                <a:lnTo>
                  <a:pt x="3527" y="17379"/>
                </a:lnTo>
                <a:cubicBezTo>
                  <a:pt x="1950" y="15637"/>
                  <a:pt x="982" y="13335"/>
                  <a:pt x="982" y="10800"/>
                </a:cubicBezTo>
                <a:moveTo>
                  <a:pt x="16200" y="10800"/>
                </a:moveTo>
                <a:cubicBezTo>
                  <a:pt x="16200" y="13782"/>
                  <a:pt x="13782" y="16200"/>
                  <a:pt x="10800" y="16200"/>
                </a:cubicBezTo>
                <a:cubicBezTo>
                  <a:pt x="7817" y="16200"/>
                  <a:pt x="5400" y="13782"/>
                  <a:pt x="5400" y="10800"/>
                </a:cubicBez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200" y="7817"/>
                  <a:pt x="16200" y="10800"/>
                </a:cubicBezTo>
                <a:moveTo>
                  <a:pt x="10800" y="982"/>
                </a:moveTo>
                <a:cubicBezTo>
                  <a:pt x="13334" y="982"/>
                  <a:pt x="15637" y="1950"/>
                  <a:pt x="17379" y="3527"/>
                </a:cubicBezTo>
                <a:lnTo>
                  <a:pt x="14949" y="5957"/>
                </a:lnTo>
                <a:cubicBezTo>
                  <a:pt x="13832" y="4999"/>
                  <a:pt x="12386" y="4418"/>
                  <a:pt x="10800" y="4418"/>
                </a:cubicBezTo>
                <a:cubicBezTo>
                  <a:pt x="9214" y="4418"/>
                  <a:pt x="7767" y="4999"/>
                  <a:pt x="6651" y="5957"/>
                </a:cubicBez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" name="Oval 16">
            <a:extLst>
              <a:ext uri="{FF2B5EF4-FFF2-40B4-BE49-F238E27FC236}">
                <a16:creationId xmlns:a16="http://schemas.microsoft.com/office/drawing/2014/main" xmlns="" id="{728F25C4-2BC2-4D78-A797-3B7D272B6B8C}"/>
              </a:ext>
            </a:extLst>
          </p:cNvPr>
          <p:cNvSpPr/>
          <p:nvPr/>
        </p:nvSpPr>
        <p:spPr>
          <a:xfrm>
            <a:off x="4735080" y="5012520"/>
            <a:ext cx="637953" cy="63795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hape 3602">
            <a:extLst>
              <a:ext uri="{FF2B5EF4-FFF2-40B4-BE49-F238E27FC236}">
                <a16:creationId xmlns:a16="http://schemas.microsoft.com/office/drawing/2014/main" xmlns="" id="{29627D53-BD72-4E93-8EEE-1640160399C0}"/>
              </a:ext>
            </a:extLst>
          </p:cNvPr>
          <p:cNvSpPr/>
          <p:nvPr/>
        </p:nvSpPr>
        <p:spPr>
          <a:xfrm>
            <a:off x="4918255" y="5144770"/>
            <a:ext cx="271601" cy="373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475" y="15573"/>
                </a:moveTo>
                <a:lnTo>
                  <a:pt x="11475" y="16200"/>
                </a:lnTo>
                <a:cubicBezTo>
                  <a:pt x="11475" y="16471"/>
                  <a:pt x="11172" y="16691"/>
                  <a:pt x="10800" y="16691"/>
                </a:cubicBezTo>
                <a:cubicBezTo>
                  <a:pt x="10428" y="16691"/>
                  <a:pt x="10125" y="16471"/>
                  <a:pt x="10125" y="16200"/>
                </a:cubicBezTo>
                <a:lnTo>
                  <a:pt x="10125" y="15573"/>
                </a:lnTo>
                <a:cubicBezTo>
                  <a:pt x="9723" y="15403"/>
                  <a:pt x="9450" y="15090"/>
                  <a:pt x="9450" y="14727"/>
                </a:cubicBezTo>
                <a:cubicBezTo>
                  <a:pt x="9450" y="14185"/>
                  <a:pt x="10055" y="13745"/>
                  <a:pt x="10800" y="13745"/>
                </a:cubicBezTo>
                <a:cubicBezTo>
                  <a:pt x="11545" y="13745"/>
                  <a:pt x="12150" y="14185"/>
                  <a:pt x="12150" y="14727"/>
                </a:cubicBezTo>
                <a:cubicBezTo>
                  <a:pt x="12150" y="15090"/>
                  <a:pt x="11876" y="15403"/>
                  <a:pt x="11475" y="15573"/>
                </a:cubicBezTo>
                <a:moveTo>
                  <a:pt x="10800" y="12764"/>
                </a:moveTo>
                <a:cubicBezTo>
                  <a:pt x="9309" y="12764"/>
                  <a:pt x="8100" y="13643"/>
                  <a:pt x="8100" y="14727"/>
                </a:cubicBezTo>
                <a:cubicBezTo>
                  <a:pt x="8100" y="15232"/>
                  <a:pt x="8369" y="15686"/>
                  <a:pt x="8798" y="16034"/>
                </a:cubicBezTo>
                <a:cubicBezTo>
                  <a:pt x="8789" y="16089"/>
                  <a:pt x="8775" y="16143"/>
                  <a:pt x="8775" y="16200"/>
                </a:cubicBezTo>
                <a:cubicBezTo>
                  <a:pt x="8775" y="17014"/>
                  <a:pt x="9681" y="17673"/>
                  <a:pt x="10800" y="17673"/>
                </a:cubicBezTo>
                <a:cubicBezTo>
                  <a:pt x="11919" y="17673"/>
                  <a:pt x="12825" y="17014"/>
                  <a:pt x="12825" y="16200"/>
                </a:cubicBezTo>
                <a:cubicBezTo>
                  <a:pt x="12825" y="16143"/>
                  <a:pt x="12810" y="16089"/>
                  <a:pt x="12802" y="16034"/>
                </a:cubicBezTo>
                <a:cubicBezTo>
                  <a:pt x="13231" y="15687"/>
                  <a:pt x="13500" y="15232"/>
                  <a:pt x="13500" y="14727"/>
                </a:cubicBezTo>
                <a:cubicBezTo>
                  <a:pt x="13500" y="13643"/>
                  <a:pt x="12291" y="12764"/>
                  <a:pt x="10800" y="12764"/>
                </a:cubicBezTo>
                <a:moveTo>
                  <a:pt x="20250" y="19636"/>
                </a:moveTo>
                <a:cubicBezTo>
                  <a:pt x="20250" y="20179"/>
                  <a:pt x="19645" y="20618"/>
                  <a:pt x="18900" y="20618"/>
                </a:cubicBezTo>
                <a:lnTo>
                  <a:pt x="2700" y="20618"/>
                </a:lnTo>
                <a:cubicBezTo>
                  <a:pt x="1955" y="20618"/>
                  <a:pt x="1350" y="20179"/>
                  <a:pt x="1350" y="19636"/>
                </a:cubicBezTo>
                <a:lnTo>
                  <a:pt x="1350" y="10800"/>
                </a:lnTo>
                <a:cubicBezTo>
                  <a:pt x="1350" y="10258"/>
                  <a:pt x="1955" y="9818"/>
                  <a:pt x="2700" y="9818"/>
                </a:cubicBezTo>
                <a:lnTo>
                  <a:pt x="18900" y="9818"/>
                </a:lnTo>
                <a:cubicBezTo>
                  <a:pt x="19645" y="9818"/>
                  <a:pt x="20250" y="10258"/>
                  <a:pt x="20250" y="10800"/>
                </a:cubicBezTo>
                <a:cubicBezTo>
                  <a:pt x="20250" y="10800"/>
                  <a:pt x="20250" y="19636"/>
                  <a:pt x="20250" y="19636"/>
                </a:cubicBezTo>
                <a:close/>
                <a:moveTo>
                  <a:pt x="18900" y="8836"/>
                </a:moveTo>
                <a:lnTo>
                  <a:pt x="18900" y="5891"/>
                </a:lnTo>
                <a:cubicBezTo>
                  <a:pt x="18900" y="2638"/>
                  <a:pt x="15273" y="0"/>
                  <a:pt x="10800" y="0"/>
                </a:cubicBezTo>
                <a:cubicBezTo>
                  <a:pt x="6327" y="0"/>
                  <a:pt x="2700" y="2638"/>
                  <a:pt x="2700" y="5891"/>
                </a:cubicBezTo>
                <a:cubicBezTo>
                  <a:pt x="2700" y="6162"/>
                  <a:pt x="3003" y="6382"/>
                  <a:pt x="3375" y="6382"/>
                </a:cubicBezTo>
                <a:cubicBezTo>
                  <a:pt x="3747" y="6382"/>
                  <a:pt x="4050" y="6162"/>
                  <a:pt x="4050" y="5891"/>
                </a:cubicBezTo>
                <a:cubicBezTo>
                  <a:pt x="4050" y="3180"/>
                  <a:pt x="7072" y="982"/>
                  <a:pt x="10800" y="982"/>
                </a:cubicBezTo>
                <a:cubicBezTo>
                  <a:pt x="14528" y="982"/>
                  <a:pt x="17550" y="3180"/>
                  <a:pt x="17550" y="5891"/>
                </a:cubicBezTo>
                <a:lnTo>
                  <a:pt x="17550" y="8836"/>
                </a:lnTo>
                <a:lnTo>
                  <a:pt x="2700" y="8836"/>
                </a:lnTo>
                <a:cubicBezTo>
                  <a:pt x="120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1209" y="21600"/>
                  <a:pt x="2700" y="21600"/>
                </a:cubicBezTo>
                <a:lnTo>
                  <a:pt x="18900" y="21600"/>
                </a:lnTo>
                <a:cubicBezTo>
                  <a:pt x="20391" y="21600"/>
                  <a:pt x="21600" y="20721"/>
                  <a:pt x="21600" y="19636"/>
                </a:cubicBezTo>
                <a:lnTo>
                  <a:pt x="21600" y="10800"/>
                </a:lnTo>
                <a:cubicBezTo>
                  <a:pt x="21600" y="9716"/>
                  <a:pt x="20391" y="8836"/>
                  <a:pt x="18900" y="8836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6" name="Oval 26">
            <a:extLst>
              <a:ext uri="{FF2B5EF4-FFF2-40B4-BE49-F238E27FC236}">
                <a16:creationId xmlns:a16="http://schemas.microsoft.com/office/drawing/2014/main" xmlns="" id="{ACF3167C-8D41-4A85-AD60-9B2C8A27C554}"/>
              </a:ext>
            </a:extLst>
          </p:cNvPr>
          <p:cNvSpPr/>
          <p:nvPr/>
        </p:nvSpPr>
        <p:spPr>
          <a:xfrm>
            <a:off x="8233880" y="3670531"/>
            <a:ext cx="637953" cy="63795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hape 3744">
            <a:extLst>
              <a:ext uri="{FF2B5EF4-FFF2-40B4-BE49-F238E27FC236}">
                <a16:creationId xmlns:a16="http://schemas.microsoft.com/office/drawing/2014/main" xmlns="" id="{9B2732D2-283E-4108-8893-B37310CEE1B8}"/>
              </a:ext>
            </a:extLst>
          </p:cNvPr>
          <p:cNvSpPr/>
          <p:nvPr/>
        </p:nvSpPr>
        <p:spPr>
          <a:xfrm>
            <a:off x="8366130" y="3802781"/>
            <a:ext cx="373452" cy="373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55" y="10309"/>
                </a:moveTo>
                <a:cubicBezTo>
                  <a:pt x="2726" y="10309"/>
                  <a:pt x="2945" y="10090"/>
                  <a:pt x="2945" y="9818"/>
                </a:cubicBezTo>
                <a:cubicBezTo>
                  <a:pt x="2945" y="9548"/>
                  <a:pt x="2726" y="9327"/>
                  <a:pt x="2455" y="9327"/>
                </a:cubicBezTo>
                <a:cubicBezTo>
                  <a:pt x="2183" y="9327"/>
                  <a:pt x="1964" y="9548"/>
                  <a:pt x="1964" y="9818"/>
                </a:cubicBezTo>
                <a:cubicBezTo>
                  <a:pt x="1964" y="10090"/>
                  <a:pt x="2183" y="10309"/>
                  <a:pt x="2455" y="10309"/>
                </a:cubicBezTo>
                <a:moveTo>
                  <a:pt x="20618" y="11782"/>
                </a:moveTo>
                <a:lnTo>
                  <a:pt x="982" y="11782"/>
                </a:lnTo>
                <a:lnTo>
                  <a:pt x="982" y="7855"/>
                </a:lnTo>
                <a:lnTo>
                  <a:pt x="20618" y="7855"/>
                </a:lnTo>
                <a:cubicBezTo>
                  <a:pt x="20618" y="7855"/>
                  <a:pt x="20618" y="11782"/>
                  <a:pt x="20618" y="11782"/>
                </a:cubicBezTo>
                <a:close/>
                <a:moveTo>
                  <a:pt x="2945" y="982"/>
                </a:moveTo>
                <a:lnTo>
                  <a:pt x="14727" y="982"/>
                </a:lnTo>
                <a:lnTo>
                  <a:pt x="14727" y="4418"/>
                </a:lnTo>
                <a:cubicBezTo>
                  <a:pt x="14727" y="4690"/>
                  <a:pt x="14947" y="4909"/>
                  <a:pt x="15218" y="4909"/>
                </a:cubicBezTo>
                <a:lnTo>
                  <a:pt x="18655" y="4909"/>
                </a:lnTo>
                <a:lnTo>
                  <a:pt x="18655" y="6873"/>
                </a:lnTo>
                <a:lnTo>
                  <a:pt x="2945" y="6873"/>
                </a:lnTo>
                <a:cubicBezTo>
                  <a:pt x="2945" y="6873"/>
                  <a:pt x="2945" y="982"/>
                  <a:pt x="2945" y="982"/>
                </a:cubicBezTo>
                <a:close/>
                <a:moveTo>
                  <a:pt x="15709" y="1473"/>
                </a:moveTo>
                <a:lnTo>
                  <a:pt x="18164" y="3927"/>
                </a:lnTo>
                <a:lnTo>
                  <a:pt x="15709" y="3927"/>
                </a:lnTo>
                <a:cubicBezTo>
                  <a:pt x="15709" y="3927"/>
                  <a:pt x="15709" y="1473"/>
                  <a:pt x="15709" y="1473"/>
                </a:cubicBezTo>
                <a:close/>
                <a:moveTo>
                  <a:pt x="20618" y="6873"/>
                </a:moveTo>
                <a:lnTo>
                  <a:pt x="19636" y="6873"/>
                </a:lnTo>
                <a:lnTo>
                  <a:pt x="19636" y="3927"/>
                </a:lnTo>
                <a:lnTo>
                  <a:pt x="15709" y="0"/>
                </a:lnTo>
                <a:lnTo>
                  <a:pt x="2945" y="0"/>
                </a:lnTo>
                <a:cubicBezTo>
                  <a:pt x="2403" y="0"/>
                  <a:pt x="1964" y="440"/>
                  <a:pt x="1964" y="982"/>
                </a:cubicBezTo>
                <a:lnTo>
                  <a:pt x="1964" y="6873"/>
                </a:lnTo>
                <a:lnTo>
                  <a:pt x="982" y="6873"/>
                </a:lnTo>
                <a:cubicBezTo>
                  <a:pt x="439" y="6873"/>
                  <a:pt x="0" y="7313"/>
                  <a:pt x="0" y="7855"/>
                </a:cubicBezTo>
                <a:lnTo>
                  <a:pt x="0" y="11782"/>
                </a:lnTo>
                <a:cubicBezTo>
                  <a:pt x="0" y="12324"/>
                  <a:pt x="439" y="12764"/>
                  <a:pt x="982" y="12764"/>
                </a:cubicBezTo>
                <a:lnTo>
                  <a:pt x="1964" y="12764"/>
                </a:lnTo>
                <a:lnTo>
                  <a:pt x="1964" y="21109"/>
                </a:lnTo>
                <a:cubicBezTo>
                  <a:pt x="1964" y="21380"/>
                  <a:pt x="2183" y="21600"/>
                  <a:pt x="2455" y="21600"/>
                </a:cubicBezTo>
                <a:cubicBezTo>
                  <a:pt x="2726" y="21600"/>
                  <a:pt x="2945" y="21380"/>
                  <a:pt x="2945" y="21109"/>
                </a:cubicBezTo>
                <a:lnTo>
                  <a:pt x="2945" y="12764"/>
                </a:lnTo>
                <a:lnTo>
                  <a:pt x="3927" y="12764"/>
                </a:lnTo>
                <a:lnTo>
                  <a:pt x="3927" y="18164"/>
                </a:lnTo>
                <a:cubicBezTo>
                  <a:pt x="3927" y="18435"/>
                  <a:pt x="4147" y="18655"/>
                  <a:pt x="4418" y="18655"/>
                </a:cubicBezTo>
                <a:cubicBezTo>
                  <a:pt x="4690" y="18655"/>
                  <a:pt x="4909" y="18435"/>
                  <a:pt x="4909" y="18164"/>
                </a:cubicBezTo>
                <a:lnTo>
                  <a:pt x="4909" y="12764"/>
                </a:lnTo>
                <a:lnTo>
                  <a:pt x="5891" y="12764"/>
                </a:lnTo>
                <a:lnTo>
                  <a:pt x="5891" y="15218"/>
                </a:lnTo>
                <a:cubicBezTo>
                  <a:pt x="5891" y="15490"/>
                  <a:pt x="6110" y="15709"/>
                  <a:pt x="6382" y="15709"/>
                </a:cubicBezTo>
                <a:cubicBezTo>
                  <a:pt x="6653" y="15709"/>
                  <a:pt x="6873" y="15490"/>
                  <a:pt x="6873" y="15218"/>
                </a:cubicBezTo>
                <a:lnTo>
                  <a:pt x="6873" y="12764"/>
                </a:lnTo>
                <a:lnTo>
                  <a:pt x="7855" y="12764"/>
                </a:lnTo>
                <a:lnTo>
                  <a:pt x="7855" y="20127"/>
                </a:lnTo>
                <a:cubicBezTo>
                  <a:pt x="7855" y="20399"/>
                  <a:pt x="8074" y="20618"/>
                  <a:pt x="8345" y="20618"/>
                </a:cubicBezTo>
                <a:cubicBezTo>
                  <a:pt x="8617" y="20618"/>
                  <a:pt x="8836" y="20399"/>
                  <a:pt x="8836" y="20127"/>
                </a:cubicBezTo>
                <a:lnTo>
                  <a:pt x="8836" y="12764"/>
                </a:lnTo>
                <a:lnTo>
                  <a:pt x="10309" y="12764"/>
                </a:lnTo>
                <a:lnTo>
                  <a:pt x="10309" y="19145"/>
                </a:lnTo>
                <a:cubicBezTo>
                  <a:pt x="10309" y="19417"/>
                  <a:pt x="10529" y="19636"/>
                  <a:pt x="10800" y="19636"/>
                </a:cubicBezTo>
                <a:cubicBezTo>
                  <a:pt x="11071" y="19636"/>
                  <a:pt x="11291" y="19417"/>
                  <a:pt x="11291" y="19145"/>
                </a:cubicBezTo>
                <a:lnTo>
                  <a:pt x="11291" y="12764"/>
                </a:lnTo>
                <a:lnTo>
                  <a:pt x="12764" y="12764"/>
                </a:lnTo>
                <a:lnTo>
                  <a:pt x="12764" y="16200"/>
                </a:lnTo>
                <a:cubicBezTo>
                  <a:pt x="12764" y="16471"/>
                  <a:pt x="12983" y="16691"/>
                  <a:pt x="13255" y="16691"/>
                </a:cubicBezTo>
                <a:cubicBezTo>
                  <a:pt x="13526" y="16691"/>
                  <a:pt x="13745" y="16471"/>
                  <a:pt x="13745" y="16200"/>
                </a:cubicBezTo>
                <a:lnTo>
                  <a:pt x="13745" y="12764"/>
                </a:lnTo>
                <a:lnTo>
                  <a:pt x="14727" y="12764"/>
                </a:lnTo>
                <a:lnTo>
                  <a:pt x="14727" y="17182"/>
                </a:lnTo>
                <a:cubicBezTo>
                  <a:pt x="14727" y="17453"/>
                  <a:pt x="14947" y="17673"/>
                  <a:pt x="15218" y="17673"/>
                </a:cubicBezTo>
                <a:cubicBezTo>
                  <a:pt x="15490" y="17673"/>
                  <a:pt x="15709" y="17453"/>
                  <a:pt x="15709" y="17182"/>
                </a:cubicBezTo>
                <a:lnTo>
                  <a:pt x="15709" y="12764"/>
                </a:lnTo>
                <a:lnTo>
                  <a:pt x="16691" y="12764"/>
                </a:lnTo>
                <a:lnTo>
                  <a:pt x="16691" y="20127"/>
                </a:lnTo>
                <a:cubicBezTo>
                  <a:pt x="16691" y="20399"/>
                  <a:pt x="16910" y="20618"/>
                  <a:pt x="17182" y="20618"/>
                </a:cubicBezTo>
                <a:cubicBezTo>
                  <a:pt x="17453" y="20618"/>
                  <a:pt x="17673" y="20399"/>
                  <a:pt x="17673" y="20127"/>
                </a:cubicBezTo>
                <a:lnTo>
                  <a:pt x="17673" y="12764"/>
                </a:lnTo>
                <a:lnTo>
                  <a:pt x="18655" y="12764"/>
                </a:lnTo>
                <a:lnTo>
                  <a:pt x="18655" y="19145"/>
                </a:lnTo>
                <a:cubicBezTo>
                  <a:pt x="18655" y="19417"/>
                  <a:pt x="18874" y="19636"/>
                  <a:pt x="19145" y="19636"/>
                </a:cubicBezTo>
                <a:cubicBezTo>
                  <a:pt x="19417" y="19636"/>
                  <a:pt x="19636" y="19417"/>
                  <a:pt x="19636" y="19145"/>
                </a:cubicBezTo>
                <a:lnTo>
                  <a:pt x="19636" y="12764"/>
                </a:lnTo>
                <a:lnTo>
                  <a:pt x="20618" y="12764"/>
                </a:lnTo>
                <a:cubicBezTo>
                  <a:pt x="21160" y="12764"/>
                  <a:pt x="21600" y="12324"/>
                  <a:pt x="21600" y="11782"/>
                </a:cubicBezTo>
                <a:lnTo>
                  <a:pt x="21600" y="7855"/>
                </a:lnTo>
                <a:cubicBezTo>
                  <a:pt x="21600" y="7313"/>
                  <a:pt x="21160" y="6873"/>
                  <a:pt x="20618" y="6873"/>
                </a:cubicBezTo>
                <a:moveTo>
                  <a:pt x="4418" y="10309"/>
                </a:moveTo>
                <a:cubicBezTo>
                  <a:pt x="4690" y="10309"/>
                  <a:pt x="4909" y="10090"/>
                  <a:pt x="4909" y="9818"/>
                </a:cubicBezTo>
                <a:cubicBezTo>
                  <a:pt x="4909" y="9548"/>
                  <a:pt x="4690" y="9327"/>
                  <a:pt x="4418" y="9327"/>
                </a:cubicBezTo>
                <a:cubicBezTo>
                  <a:pt x="4147" y="9327"/>
                  <a:pt x="3927" y="9548"/>
                  <a:pt x="3927" y="9818"/>
                </a:cubicBezTo>
                <a:cubicBezTo>
                  <a:pt x="3927" y="10090"/>
                  <a:pt x="4147" y="10309"/>
                  <a:pt x="4418" y="10309"/>
                </a:cubicBezTo>
                <a:moveTo>
                  <a:pt x="12273" y="3927"/>
                </a:moveTo>
                <a:lnTo>
                  <a:pt x="5400" y="3927"/>
                </a:lnTo>
                <a:cubicBezTo>
                  <a:pt x="5129" y="3927"/>
                  <a:pt x="4909" y="4148"/>
                  <a:pt x="4909" y="4418"/>
                </a:cubicBezTo>
                <a:cubicBezTo>
                  <a:pt x="4909" y="4690"/>
                  <a:pt x="5129" y="4909"/>
                  <a:pt x="5400" y="4909"/>
                </a:cubicBezTo>
                <a:lnTo>
                  <a:pt x="12273" y="4909"/>
                </a:lnTo>
                <a:cubicBezTo>
                  <a:pt x="12544" y="4909"/>
                  <a:pt x="12764" y="4690"/>
                  <a:pt x="12764" y="4418"/>
                </a:cubicBezTo>
                <a:cubicBezTo>
                  <a:pt x="12764" y="4148"/>
                  <a:pt x="12544" y="3927"/>
                  <a:pt x="12273" y="3927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1" name="Oval 31">
            <a:extLst>
              <a:ext uri="{FF2B5EF4-FFF2-40B4-BE49-F238E27FC236}">
                <a16:creationId xmlns:a16="http://schemas.microsoft.com/office/drawing/2014/main" xmlns="" id="{44E3E9BD-11D5-4A8F-A9CE-D57BF81B83CA}"/>
              </a:ext>
            </a:extLst>
          </p:cNvPr>
          <p:cNvSpPr/>
          <p:nvPr/>
        </p:nvSpPr>
        <p:spPr>
          <a:xfrm>
            <a:off x="8233880" y="5012520"/>
            <a:ext cx="637953" cy="63795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Shape 3767">
            <a:extLst>
              <a:ext uri="{FF2B5EF4-FFF2-40B4-BE49-F238E27FC236}">
                <a16:creationId xmlns:a16="http://schemas.microsoft.com/office/drawing/2014/main" xmlns="" id="{81FD46A0-F0B3-4B22-B585-E5E7E2DD05B1}"/>
              </a:ext>
            </a:extLst>
          </p:cNvPr>
          <p:cNvSpPr/>
          <p:nvPr/>
        </p:nvSpPr>
        <p:spPr>
          <a:xfrm>
            <a:off x="8366130" y="5144770"/>
            <a:ext cx="373452" cy="373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764" y="19636"/>
                </a:moveTo>
                <a:cubicBezTo>
                  <a:pt x="12764" y="20178"/>
                  <a:pt x="12324" y="20618"/>
                  <a:pt x="11782" y="20618"/>
                </a:cubicBezTo>
                <a:lnTo>
                  <a:pt x="9818" y="20618"/>
                </a:lnTo>
                <a:cubicBezTo>
                  <a:pt x="9276" y="20618"/>
                  <a:pt x="8836" y="20178"/>
                  <a:pt x="8836" y="19636"/>
                </a:cubicBezTo>
                <a:lnTo>
                  <a:pt x="8836" y="17673"/>
                </a:lnTo>
                <a:cubicBezTo>
                  <a:pt x="8836" y="17131"/>
                  <a:pt x="9276" y="16691"/>
                  <a:pt x="9818" y="16691"/>
                </a:cubicBezTo>
                <a:lnTo>
                  <a:pt x="11782" y="16691"/>
                </a:lnTo>
                <a:cubicBezTo>
                  <a:pt x="12324" y="16691"/>
                  <a:pt x="12764" y="17131"/>
                  <a:pt x="12764" y="17673"/>
                </a:cubicBezTo>
                <a:cubicBezTo>
                  <a:pt x="12764" y="17673"/>
                  <a:pt x="12764" y="19636"/>
                  <a:pt x="12764" y="19636"/>
                </a:cubicBezTo>
                <a:close/>
                <a:moveTo>
                  <a:pt x="11782" y="15709"/>
                </a:moveTo>
                <a:lnTo>
                  <a:pt x="9818" y="15709"/>
                </a:lnTo>
                <a:cubicBezTo>
                  <a:pt x="8734" y="15709"/>
                  <a:pt x="7855" y="16588"/>
                  <a:pt x="7855" y="17673"/>
                </a:cubicBezTo>
                <a:lnTo>
                  <a:pt x="7855" y="19636"/>
                </a:lnTo>
                <a:cubicBezTo>
                  <a:pt x="7855" y="20721"/>
                  <a:pt x="8734" y="21600"/>
                  <a:pt x="9818" y="21600"/>
                </a:cubicBezTo>
                <a:lnTo>
                  <a:pt x="11782" y="21600"/>
                </a:lnTo>
                <a:cubicBezTo>
                  <a:pt x="12866" y="21600"/>
                  <a:pt x="13745" y="20721"/>
                  <a:pt x="13745" y="19636"/>
                </a:cubicBezTo>
                <a:lnTo>
                  <a:pt x="13745" y="17673"/>
                </a:lnTo>
                <a:cubicBezTo>
                  <a:pt x="13745" y="16588"/>
                  <a:pt x="12866" y="15709"/>
                  <a:pt x="11782" y="15709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7673" y="20618"/>
                </a:lnTo>
                <a:cubicBezTo>
                  <a:pt x="17131" y="20618"/>
                  <a:pt x="16691" y="20178"/>
                  <a:pt x="16691" y="19636"/>
                </a:cubicBezTo>
                <a:lnTo>
                  <a:pt x="16691" y="17673"/>
                </a:lnTo>
                <a:cubicBezTo>
                  <a:pt x="16691" y="17131"/>
                  <a:pt x="17131" y="16691"/>
                  <a:pt x="17673" y="16691"/>
                </a:cubicBezTo>
                <a:lnTo>
                  <a:pt x="19636" y="16691"/>
                </a:lnTo>
                <a:cubicBezTo>
                  <a:pt x="20178" y="16691"/>
                  <a:pt x="20618" y="17131"/>
                  <a:pt x="20618" y="17673"/>
                </a:cubicBezTo>
                <a:cubicBezTo>
                  <a:pt x="20618" y="17673"/>
                  <a:pt x="20618" y="19636"/>
                  <a:pt x="20618" y="19636"/>
                </a:cubicBezTo>
                <a:close/>
                <a:moveTo>
                  <a:pt x="19636" y="15709"/>
                </a:moveTo>
                <a:lnTo>
                  <a:pt x="17673" y="15709"/>
                </a:lnTo>
                <a:cubicBezTo>
                  <a:pt x="16588" y="15709"/>
                  <a:pt x="15709" y="16588"/>
                  <a:pt x="15709" y="17673"/>
                </a:cubicBezTo>
                <a:lnTo>
                  <a:pt x="15709" y="19636"/>
                </a:lnTo>
                <a:cubicBezTo>
                  <a:pt x="15709" y="20721"/>
                  <a:pt x="16588" y="21600"/>
                  <a:pt x="17673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7673"/>
                </a:lnTo>
                <a:cubicBezTo>
                  <a:pt x="21600" y="16588"/>
                  <a:pt x="20721" y="15709"/>
                  <a:pt x="19636" y="15709"/>
                </a:cubicBezTo>
                <a:moveTo>
                  <a:pt x="4909" y="19636"/>
                </a:moveTo>
                <a:cubicBezTo>
                  <a:pt x="4909" y="20178"/>
                  <a:pt x="4469" y="20618"/>
                  <a:pt x="3927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7673"/>
                </a:lnTo>
                <a:cubicBezTo>
                  <a:pt x="982" y="17131"/>
                  <a:pt x="1422" y="16691"/>
                  <a:pt x="1964" y="16691"/>
                </a:cubicBezTo>
                <a:lnTo>
                  <a:pt x="3927" y="16691"/>
                </a:lnTo>
                <a:cubicBezTo>
                  <a:pt x="4469" y="16691"/>
                  <a:pt x="4909" y="17131"/>
                  <a:pt x="4909" y="17673"/>
                </a:cubicBezTo>
                <a:cubicBezTo>
                  <a:pt x="4909" y="17673"/>
                  <a:pt x="4909" y="19636"/>
                  <a:pt x="4909" y="19636"/>
                </a:cubicBezTo>
                <a:close/>
                <a:moveTo>
                  <a:pt x="3927" y="15709"/>
                </a:moveTo>
                <a:lnTo>
                  <a:pt x="1964" y="15709"/>
                </a:lnTo>
                <a:cubicBezTo>
                  <a:pt x="879" y="15709"/>
                  <a:pt x="0" y="16588"/>
                  <a:pt x="0" y="17673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3927" y="21600"/>
                </a:lnTo>
                <a:cubicBezTo>
                  <a:pt x="5012" y="21600"/>
                  <a:pt x="5891" y="20721"/>
                  <a:pt x="5891" y="19636"/>
                </a:cubicBezTo>
                <a:lnTo>
                  <a:pt x="5891" y="17673"/>
                </a:lnTo>
                <a:cubicBezTo>
                  <a:pt x="5891" y="16588"/>
                  <a:pt x="5012" y="15709"/>
                  <a:pt x="3927" y="15709"/>
                </a:cubicBezTo>
                <a:moveTo>
                  <a:pt x="2945" y="14727"/>
                </a:moveTo>
                <a:cubicBezTo>
                  <a:pt x="3217" y="14727"/>
                  <a:pt x="3436" y="14508"/>
                  <a:pt x="3436" y="14236"/>
                </a:cubicBezTo>
                <a:lnTo>
                  <a:pt x="3436" y="10800"/>
                </a:lnTo>
                <a:lnTo>
                  <a:pt x="10309" y="10800"/>
                </a:lnTo>
                <a:lnTo>
                  <a:pt x="10309" y="14236"/>
                </a:lnTo>
                <a:cubicBezTo>
                  <a:pt x="10309" y="14508"/>
                  <a:pt x="10529" y="14727"/>
                  <a:pt x="10800" y="14727"/>
                </a:cubicBezTo>
                <a:cubicBezTo>
                  <a:pt x="11071" y="14727"/>
                  <a:pt x="11291" y="14508"/>
                  <a:pt x="11291" y="14236"/>
                </a:cubicBezTo>
                <a:lnTo>
                  <a:pt x="11291" y="10800"/>
                </a:lnTo>
                <a:lnTo>
                  <a:pt x="18164" y="10800"/>
                </a:lnTo>
                <a:lnTo>
                  <a:pt x="18164" y="14236"/>
                </a:lnTo>
                <a:cubicBezTo>
                  <a:pt x="18164" y="14508"/>
                  <a:pt x="18384" y="14727"/>
                  <a:pt x="18655" y="14727"/>
                </a:cubicBezTo>
                <a:cubicBezTo>
                  <a:pt x="18926" y="14727"/>
                  <a:pt x="19145" y="14508"/>
                  <a:pt x="19145" y="14236"/>
                </a:cubicBezTo>
                <a:lnTo>
                  <a:pt x="19145" y="10309"/>
                </a:lnTo>
                <a:cubicBezTo>
                  <a:pt x="19145" y="10038"/>
                  <a:pt x="18926" y="9818"/>
                  <a:pt x="18655" y="9818"/>
                </a:cubicBezTo>
                <a:lnTo>
                  <a:pt x="11291" y="9818"/>
                </a:lnTo>
                <a:lnTo>
                  <a:pt x="11291" y="7364"/>
                </a:lnTo>
                <a:cubicBezTo>
                  <a:pt x="11291" y="7093"/>
                  <a:pt x="11071" y="6873"/>
                  <a:pt x="10800" y="6873"/>
                </a:cubicBezTo>
                <a:cubicBezTo>
                  <a:pt x="10529" y="6873"/>
                  <a:pt x="10309" y="7093"/>
                  <a:pt x="10309" y="7364"/>
                </a:cubicBezTo>
                <a:lnTo>
                  <a:pt x="10309" y="9818"/>
                </a:lnTo>
                <a:lnTo>
                  <a:pt x="2945" y="9818"/>
                </a:lnTo>
                <a:cubicBezTo>
                  <a:pt x="2674" y="9818"/>
                  <a:pt x="2455" y="10038"/>
                  <a:pt x="2455" y="10309"/>
                </a:cubicBezTo>
                <a:lnTo>
                  <a:pt x="2455" y="14236"/>
                </a:lnTo>
                <a:cubicBezTo>
                  <a:pt x="2455" y="14508"/>
                  <a:pt x="2674" y="14727"/>
                  <a:pt x="2945" y="14727"/>
                </a:cubicBezTo>
                <a:moveTo>
                  <a:pt x="8836" y="1964"/>
                </a:moveTo>
                <a:cubicBezTo>
                  <a:pt x="8836" y="1422"/>
                  <a:pt x="9276" y="982"/>
                  <a:pt x="9818" y="982"/>
                </a:cubicBezTo>
                <a:lnTo>
                  <a:pt x="11782" y="982"/>
                </a:lnTo>
                <a:cubicBezTo>
                  <a:pt x="12324" y="982"/>
                  <a:pt x="12764" y="1422"/>
                  <a:pt x="12764" y="1964"/>
                </a:cubicBezTo>
                <a:lnTo>
                  <a:pt x="12764" y="3927"/>
                </a:lnTo>
                <a:cubicBezTo>
                  <a:pt x="12764" y="4469"/>
                  <a:pt x="12324" y="4909"/>
                  <a:pt x="11782" y="4909"/>
                </a:cubicBezTo>
                <a:lnTo>
                  <a:pt x="9818" y="4909"/>
                </a:lnTo>
                <a:cubicBezTo>
                  <a:pt x="9276" y="4909"/>
                  <a:pt x="8836" y="4469"/>
                  <a:pt x="8836" y="3927"/>
                </a:cubicBezTo>
                <a:cubicBezTo>
                  <a:pt x="8836" y="3927"/>
                  <a:pt x="8836" y="1964"/>
                  <a:pt x="8836" y="1964"/>
                </a:cubicBezTo>
                <a:close/>
                <a:moveTo>
                  <a:pt x="9818" y="5891"/>
                </a:moveTo>
                <a:lnTo>
                  <a:pt x="11782" y="5891"/>
                </a:lnTo>
                <a:cubicBezTo>
                  <a:pt x="12866" y="5891"/>
                  <a:pt x="13745" y="5012"/>
                  <a:pt x="13745" y="3927"/>
                </a:cubicBezTo>
                <a:lnTo>
                  <a:pt x="13745" y="1964"/>
                </a:lnTo>
                <a:cubicBezTo>
                  <a:pt x="13745" y="879"/>
                  <a:pt x="12866" y="0"/>
                  <a:pt x="11782" y="0"/>
                </a:cubicBezTo>
                <a:lnTo>
                  <a:pt x="9818" y="0"/>
                </a:lnTo>
                <a:cubicBezTo>
                  <a:pt x="8734" y="0"/>
                  <a:pt x="7855" y="879"/>
                  <a:pt x="7855" y="1964"/>
                </a:cubicBezTo>
                <a:lnTo>
                  <a:pt x="7855" y="3927"/>
                </a:lnTo>
                <a:cubicBezTo>
                  <a:pt x="7855" y="5012"/>
                  <a:pt x="8734" y="5891"/>
                  <a:pt x="9818" y="5891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F723EC43-470F-4795-BC9E-3ABDD07D3A8B}"/>
              </a:ext>
            </a:extLst>
          </p:cNvPr>
          <p:cNvSpPr txBox="1"/>
          <p:nvPr/>
        </p:nvSpPr>
        <p:spPr>
          <a:xfrm>
            <a:off x="4589940" y="1642125"/>
            <a:ext cx="48875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6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陈西的梦想之路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7794808F-16E1-4598-963B-BAEBA3491C2C}"/>
              </a:ext>
            </a:extLst>
          </p:cNvPr>
          <p:cNvSpPr txBox="1"/>
          <p:nvPr/>
        </p:nvSpPr>
        <p:spPr>
          <a:xfrm>
            <a:off x="4568169" y="321881"/>
            <a:ext cx="526937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>
                <a:solidFill>
                  <a:srgbClr val="8F8F8F">
                    <a:alpha val="10000"/>
                  </a:srgb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CHEN</a:t>
            </a:r>
            <a:endParaRPr lang="zh-CN" altLang="en-US" sz="8800" dirty="0">
              <a:solidFill>
                <a:srgbClr val="8F8F8F">
                  <a:alpha val="10000"/>
                </a:srgb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39" name="Freeform 9">
            <a:extLst>
              <a:ext uri="{FF2B5EF4-FFF2-40B4-BE49-F238E27FC236}">
                <a16:creationId xmlns:a16="http://schemas.microsoft.com/office/drawing/2014/main" xmlns="" id="{DE658600-9190-494C-B6EC-833EEAB2E228}"/>
              </a:ext>
            </a:extLst>
          </p:cNvPr>
          <p:cNvSpPr>
            <a:spLocks/>
          </p:cNvSpPr>
          <p:nvPr/>
        </p:nvSpPr>
        <p:spPr bwMode="auto">
          <a:xfrm rot="21295098">
            <a:off x="4724941" y="2783535"/>
            <a:ext cx="1154011" cy="110783"/>
          </a:xfrm>
          <a:custGeom>
            <a:avLst/>
            <a:gdLst>
              <a:gd name="connsiteX0" fmla="*/ 833255 w 1154011"/>
              <a:gd name="connsiteY0" fmla="*/ 29199 h 110783"/>
              <a:gd name="connsiteX1" fmla="*/ 841701 w 1154011"/>
              <a:gd name="connsiteY1" fmla="*/ 30146 h 110783"/>
              <a:gd name="connsiteX2" fmla="*/ 838698 w 1154011"/>
              <a:gd name="connsiteY2" fmla="*/ 36209 h 110783"/>
              <a:gd name="connsiteX3" fmla="*/ 843203 w 1154011"/>
              <a:gd name="connsiteY3" fmla="*/ 39241 h 110783"/>
              <a:gd name="connsiteX4" fmla="*/ 847707 w 1154011"/>
              <a:gd name="connsiteY4" fmla="*/ 48335 h 110783"/>
              <a:gd name="connsiteX5" fmla="*/ 853713 w 1154011"/>
              <a:gd name="connsiteY5" fmla="*/ 43788 h 110783"/>
              <a:gd name="connsiteX6" fmla="*/ 864223 w 1154011"/>
              <a:gd name="connsiteY6" fmla="*/ 43788 h 110783"/>
              <a:gd name="connsiteX7" fmla="*/ 871731 w 1154011"/>
              <a:gd name="connsiteY7" fmla="*/ 39241 h 110783"/>
              <a:gd name="connsiteX8" fmla="*/ 901761 w 1154011"/>
              <a:gd name="connsiteY8" fmla="*/ 37725 h 110783"/>
              <a:gd name="connsiteX9" fmla="*/ 906265 w 1154011"/>
              <a:gd name="connsiteY9" fmla="*/ 42272 h 110783"/>
              <a:gd name="connsiteX10" fmla="*/ 913773 w 1154011"/>
              <a:gd name="connsiteY10" fmla="*/ 45303 h 110783"/>
              <a:gd name="connsiteX11" fmla="*/ 922781 w 1154011"/>
              <a:gd name="connsiteY11" fmla="*/ 58945 h 110783"/>
              <a:gd name="connsiteX12" fmla="*/ 942301 w 1154011"/>
              <a:gd name="connsiteY12" fmla="*/ 65008 h 110783"/>
              <a:gd name="connsiteX13" fmla="*/ 946805 w 1154011"/>
              <a:gd name="connsiteY13" fmla="*/ 69555 h 110783"/>
              <a:gd name="connsiteX14" fmla="*/ 957316 w 1154011"/>
              <a:gd name="connsiteY14" fmla="*/ 69555 h 110783"/>
              <a:gd name="connsiteX15" fmla="*/ 973832 w 1154011"/>
              <a:gd name="connsiteY15" fmla="*/ 75617 h 110783"/>
              <a:gd name="connsiteX16" fmla="*/ 987346 w 1154011"/>
              <a:gd name="connsiteY16" fmla="*/ 77133 h 110783"/>
              <a:gd name="connsiteX17" fmla="*/ 997856 w 1154011"/>
              <a:gd name="connsiteY17" fmla="*/ 90774 h 110783"/>
              <a:gd name="connsiteX18" fmla="*/ 1018877 w 1154011"/>
              <a:gd name="connsiteY18" fmla="*/ 93806 h 110783"/>
              <a:gd name="connsiteX19" fmla="*/ 1020378 w 1154011"/>
              <a:gd name="connsiteY19" fmla="*/ 90774 h 110783"/>
              <a:gd name="connsiteX20" fmla="*/ 1047405 w 1154011"/>
              <a:gd name="connsiteY20" fmla="*/ 90774 h 110783"/>
              <a:gd name="connsiteX21" fmla="*/ 1051910 w 1154011"/>
              <a:gd name="connsiteY21" fmla="*/ 92290 h 110783"/>
              <a:gd name="connsiteX22" fmla="*/ 1059417 w 1154011"/>
              <a:gd name="connsiteY22" fmla="*/ 92290 h 110783"/>
              <a:gd name="connsiteX23" fmla="*/ 1063921 w 1154011"/>
              <a:gd name="connsiteY23" fmla="*/ 90774 h 110783"/>
              <a:gd name="connsiteX24" fmla="*/ 1077435 w 1154011"/>
              <a:gd name="connsiteY24" fmla="*/ 90774 h 110783"/>
              <a:gd name="connsiteX25" fmla="*/ 1081939 w 1154011"/>
              <a:gd name="connsiteY25" fmla="*/ 92290 h 110783"/>
              <a:gd name="connsiteX26" fmla="*/ 1090948 w 1154011"/>
              <a:gd name="connsiteY26" fmla="*/ 90774 h 110783"/>
              <a:gd name="connsiteX27" fmla="*/ 1090948 w 1154011"/>
              <a:gd name="connsiteY27" fmla="*/ 87743 h 110783"/>
              <a:gd name="connsiteX28" fmla="*/ 1102960 w 1154011"/>
              <a:gd name="connsiteY28" fmla="*/ 78649 h 110783"/>
              <a:gd name="connsiteX29" fmla="*/ 1111969 w 1154011"/>
              <a:gd name="connsiteY29" fmla="*/ 86227 h 110783"/>
              <a:gd name="connsiteX30" fmla="*/ 1146504 w 1154011"/>
              <a:gd name="connsiteY30" fmla="*/ 92290 h 110783"/>
              <a:gd name="connsiteX31" fmla="*/ 1154011 w 1154011"/>
              <a:gd name="connsiteY31" fmla="*/ 96837 h 110783"/>
              <a:gd name="connsiteX32" fmla="*/ 1125483 w 1154011"/>
              <a:gd name="connsiteY32" fmla="*/ 98353 h 110783"/>
              <a:gd name="connsiteX33" fmla="*/ 1120978 w 1154011"/>
              <a:gd name="connsiteY33" fmla="*/ 96837 h 110783"/>
              <a:gd name="connsiteX34" fmla="*/ 1114972 w 1154011"/>
              <a:gd name="connsiteY34" fmla="*/ 101384 h 110783"/>
              <a:gd name="connsiteX35" fmla="*/ 1110468 w 1154011"/>
              <a:gd name="connsiteY35" fmla="*/ 98353 h 110783"/>
              <a:gd name="connsiteX36" fmla="*/ 1105963 w 1154011"/>
              <a:gd name="connsiteY36" fmla="*/ 101384 h 110783"/>
              <a:gd name="connsiteX37" fmla="*/ 1101459 w 1154011"/>
              <a:gd name="connsiteY37" fmla="*/ 99868 h 110783"/>
              <a:gd name="connsiteX38" fmla="*/ 1078936 w 1154011"/>
              <a:gd name="connsiteY38" fmla="*/ 105931 h 110783"/>
              <a:gd name="connsiteX39" fmla="*/ 1074432 w 1154011"/>
              <a:gd name="connsiteY39" fmla="*/ 105931 h 110783"/>
              <a:gd name="connsiteX40" fmla="*/ 1072931 w 1154011"/>
              <a:gd name="connsiteY40" fmla="*/ 101384 h 110783"/>
              <a:gd name="connsiteX41" fmla="*/ 1071429 w 1154011"/>
              <a:gd name="connsiteY41" fmla="*/ 105931 h 110783"/>
              <a:gd name="connsiteX42" fmla="*/ 1069927 w 1154011"/>
              <a:gd name="connsiteY42" fmla="*/ 104416 h 110783"/>
              <a:gd name="connsiteX43" fmla="*/ 1036895 w 1154011"/>
              <a:gd name="connsiteY43" fmla="*/ 105931 h 110783"/>
              <a:gd name="connsiteX44" fmla="*/ 1027886 w 1154011"/>
              <a:gd name="connsiteY44" fmla="*/ 110478 h 110783"/>
              <a:gd name="connsiteX45" fmla="*/ 1003862 w 1154011"/>
              <a:gd name="connsiteY45" fmla="*/ 105931 h 110783"/>
              <a:gd name="connsiteX46" fmla="*/ 997856 w 1154011"/>
              <a:gd name="connsiteY46" fmla="*/ 110478 h 110783"/>
              <a:gd name="connsiteX47" fmla="*/ 996355 w 1154011"/>
              <a:gd name="connsiteY47" fmla="*/ 105931 h 110783"/>
              <a:gd name="connsiteX48" fmla="*/ 990349 w 1154011"/>
              <a:gd name="connsiteY48" fmla="*/ 102900 h 110783"/>
              <a:gd name="connsiteX49" fmla="*/ 984343 w 1154011"/>
              <a:gd name="connsiteY49" fmla="*/ 93806 h 110783"/>
              <a:gd name="connsiteX50" fmla="*/ 976835 w 1154011"/>
              <a:gd name="connsiteY50" fmla="*/ 93806 h 110783"/>
              <a:gd name="connsiteX51" fmla="*/ 969328 w 1154011"/>
              <a:gd name="connsiteY51" fmla="*/ 89259 h 110783"/>
              <a:gd name="connsiteX52" fmla="*/ 951310 w 1154011"/>
              <a:gd name="connsiteY52" fmla="*/ 89259 h 110783"/>
              <a:gd name="connsiteX53" fmla="*/ 945304 w 1154011"/>
              <a:gd name="connsiteY53" fmla="*/ 84711 h 110783"/>
              <a:gd name="connsiteX54" fmla="*/ 933292 w 1154011"/>
              <a:gd name="connsiteY54" fmla="*/ 84711 h 110783"/>
              <a:gd name="connsiteX55" fmla="*/ 927286 w 1154011"/>
              <a:gd name="connsiteY55" fmla="*/ 80164 h 110783"/>
              <a:gd name="connsiteX56" fmla="*/ 918277 w 1154011"/>
              <a:gd name="connsiteY56" fmla="*/ 75617 h 110783"/>
              <a:gd name="connsiteX57" fmla="*/ 918277 w 1154011"/>
              <a:gd name="connsiteY57" fmla="*/ 71070 h 110783"/>
              <a:gd name="connsiteX58" fmla="*/ 912271 w 1154011"/>
              <a:gd name="connsiteY58" fmla="*/ 71070 h 110783"/>
              <a:gd name="connsiteX59" fmla="*/ 912271 w 1154011"/>
              <a:gd name="connsiteY59" fmla="*/ 65008 h 110783"/>
              <a:gd name="connsiteX60" fmla="*/ 906265 w 1154011"/>
              <a:gd name="connsiteY60" fmla="*/ 58945 h 110783"/>
              <a:gd name="connsiteX61" fmla="*/ 898758 w 1154011"/>
              <a:gd name="connsiteY61" fmla="*/ 58945 h 110783"/>
              <a:gd name="connsiteX62" fmla="*/ 888247 w 1154011"/>
              <a:gd name="connsiteY62" fmla="*/ 54398 h 110783"/>
              <a:gd name="connsiteX63" fmla="*/ 885244 w 1154011"/>
              <a:gd name="connsiteY63" fmla="*/ 55913 h 110783"/>
              <a:gd name="connsiteX64" fmla="*/ 874734 w 1154011"/>
              <a:gd name="connsiteY64" fmla="*/ 54397 h 110783"/>
              <a:gd name="connsiteX65" fmla="*/ 870229 w 1154011"/>
              <a:gd name="connsiteY65" fmla="*/ 58945 h 110783"/>
              <a:gd name="connsiteX66" fmla="*/ 859719 w 1154011"/>
              <a:gd name="connsiteY66" fmla="*/ 58945 h 110783"/>
              <a:gd name="connsiteX67" fmla="*/ 838698 w 1154011"/>
              <a:gd name="connsiteY67" fmla="*/ 63492 h 110783"/>
              <a:gd name="connsiteX68" fmla="*/ 835695 w 1154011"/>
              <a:gd name="connsiteY68" fmla="*/ 60460 h 110783"/>
              <a:gd name="connsiteX69" fmla="*/ 835695 w 1154011"/>
              <a:gd name="connsiteY69" fmla="*/ 55913 h 110783"/>
              <a:gd name="connsiteX70" fmla="*/ 828188 w 1154011"/>
              <a:gd name="connsiteY70" fmla="*/ 54398 h 110783"/>
              <a:gd name="connsiteX71" fmla="*/ 826686 w 1154011"/>
              <a:gd name="connsiteY71" fmla="*/ 57429 h 110783"/>
              <a:gd name="connsiteX72" fmla="*/ 825185 w 1154011"/>
              <a:gd name="connsiteY72" fmla="*/ 54398 h 110783"/>
              <a:gd name="connsiteX73" fmla="*/ 819179 w 1154011"/>
              <a:gd name="connsiteY73" fmla="*/ 61976 h 110783"/>
              <a:gd name="connsiteX74" fmla="*/ 808668 w 1154011"/>
              <a:gd name="connsiteY74" fmla="*/ 63492 h 110783"/>
              <a:gd name="connsiteX75" fmla="*/ 804164 w 1154011"/>
              <a:gd name="connsiteY75" fmla="*/ 69554 h 110783"/>
              <a:gd name="connsiteX76" fmla="*/ 795155 w 1154011"/>
              <a:gd name="connsiteY76" fmla="*/ 72586 h 110783"/>
              <a:gd name="connsiteX77" fmla="*/ 786146 w 1154011"/>
              <a:gd name="connsiteY77" fmla="*/ 78649 h 110783"/>
              <a:gd name="connsiteX78" fmla="*/ 781641 w 1154011"/>
              <a:gd name="connsiteY78" fmla="*/ 81680 h 110783"/>
              <a:gd name="connsiteX79" fmla="*/ 778639 w 1154011"/>
              <a:gd name="connsiteY79" fmla="*/ 86227 h 110783"/>
              <a:gd name="connsiteX80" fmla="*/ 766822 w 1154011"/>
              <a:gd name="connsiteY80" fmla="*/ 86227 h 110783"/>
              <a:gd name="connsiteX81" fmla="*/ 766862 w 1154011"/>
              <a:gd name="connsiteY81" fmla="*/ 85306 h 110783"/>
              <a:gd name="connsiteX82" fmla="*/ 768128 w 1154011"/>
              <a:gd name="connsiteY82" fmla="*/ 80354 h 110783"/>
              <a:gd name="connsiteX83" fmla="*/ 769629 w 1154011"/>
              <a:gd name="connsiteY83" fmla="*/ 75617 h 110783"/>
              <a:gd name="connsiteX84" fmla="*/ 767002 w 1154011"/>
              <a:gd name="connsiteY84" fmla="*/ 82059 h 110783"/>
              <a:gd name="connsiteX85" fmla="*/ 766862 w 1154011"/>
              <a:gd name="connsiteY85" fmla="*/ 85306 h 110783"/>
              <a:gd name="connsiteX86" fmla="*/ 766626 w 1154011"/>
              <a:gd name="connsiteY86" fmla="*/ 86227 h 110783"/>
              <a:gd name="connsiteX87" fmla="*/ 766822 w 1154011"/>
              <a:gd name="connsiteY87" fmla="*/ 86227 h 110783"/>
              <a:gd name="connsiteX88" fmla="*/ 766626 w 1154011"/>
              <a:gd name="connsiteY88" fmla="*/ 90774 h 110783"/>
              <a:gd name="connsiteX89" fmla="*/ 748609 w 1154011"/>
              <a:gd name="connsiteY89" fmla="*/ 87743 h 110783"/>
              <a:gd name="connsiteX90" fmla="*/ 741101 w 1154011"/>
              <a:gd name="connsiteY90" fmla="*/ 77133 h 110783"/>
              <a:gd name="connsiteX91" fmla="*/ 735095 w 1154011"/>
              <a:gd name="connsiteY91" fmla="*/ 58945 h 110783"/>
              <a:gd name="connsiteX92" fmla="*/ 733594 w 1154011"/>
              <a:gd name="connsiteY92" fmla="*/ 48335 h 110783"/>
              <a:gd name="connsiteX93" fmla="*/ 724585 w 1154011"/>
              <a:gd name="connsiteY93" fmla="*/ 46819 h 110783"/>
              <a:gd name="connsiteX94" fmla="*/ 720080 w 1154011"/>
              <a:gd name="connsiteY94" fmla="*/ 42272 h 110783"/>
              <a:gd name="connsiteX95" fmla="*/ 697558 w 1154011"/>
              <a:gd name="connsiteY95" fmla="*/ 46819 h 110783"/>
              <a:gd name="connsiteX96" fmla="*/ 685546 w 1154011"/>
              <a:gd name="connsiteY96" fmla="*/ 46819 h 110783"/>
              <a:gd name="connsiteX97" fmla="*/ 679540 w 1154011"/>
              <a:gd name="connsiteY97" fmla="*/ 51366 h 110783"/>
              <a:gd name="connsiteX98" fmla="*/ 672033 w 1154011"/>
              <a:gd name="connsiteY98" fmla="*/ 46819 h 110783"/>
              <a:gd name="connsiteX99" fmla="*/ 663024 w 1154011"/>
              <a:gd name="connsiteY99" fmla="*/ 48335 h 110783"/>
              <a:gd name="connsiteX100" fmla="*/ 660021 w 1154011"/>
              <a:gd name="connsiteY100" fmla="*/ 52882 h 110783"/>
              <a:gd name="connsiteX101" fmla="*/ 654015 w 1154011"/>
              <a:gd name="connsiteY101" fmla="*/ 48335 h 110783"/>
              <a:gd name="connsiteX102" fmla="*/ 643504 w 1154011"/>
              <a:gd name="connsiteY102" fmla="*/ 57429 h 110783"/>
              <a:gd name="connsiteX103" fmla="*/ 611973 w 1154011"/>
              <a:gd name="connsiteY103" fmla="*/ 58945 h 110783"/>
              <a:gd name="connsiteX104" fmla="*/ 593955 w 1154011"/>
              <a:gd name="connsiteY104" fmla="*/ 63492 h 110783"/>
              <a:gd name="connsiteX105" fmla="*/ 589451 w 1154011"/>
              <a:gd name="connsiteY105" fmla="*/ 65007 h 110783"/>
              <a:gd name="connsiteX106" fmla="*/ 577439 w 1154011"/>
              <a:gd name="connsiteY106" fmla="*/ 71070 h 110783"/>
              <a:gd name="connsiteX107" fmla="*/ 572934 w 1154011"/>
              <a:gd name="connsiteY107" fmla="*/ 69555 h 110783"/>
              <a:gd name="connsiteX108" fmla="*/ 565427 w 1154011"/>
              <a:gd name="connsiteY108" fmla="*/ 74102 h 110783"/>
              <a:gd name="connsiteX109" fmla="*/ 560922 w 1154011"/>
              <a:gd name="connsiteY109" fmla="*/ 78649 h 110783"/>
              <a:gd name="connsiteX110" fmla="*/ 553415 w 1154011"/>
              <a:gd name="connsiteY110" fmla="*/ 78649 h 110783"/>
              <a:gd name="connsiteX111" fmla="*/ 544406 w 1154011"/>
              <a:gd name="connsiteY111" fmla="*/ 84711 h 110783"/>
              <a:gd name="connsiteX112" fmla="*/ 539901 w 1154011"/>
              <a:gd name="connsiteY112" fmla="*/ 83196 h 110783"/>
              <a:gd name="connsiteX113" fmla="*/ 535397 w 1154011"/>
              <a:gd name="connsiteY113" fmla="*/ 87743 h 110783"/>
              <a:gd name="connsiteX114" fmla="*/ 529391 w 1154011"/>
              <a:gd name="connsiteY114" fmla="*/ 87743 h 110783"/>
              <a:gd name="connsiteX115" fmla="*/ 524887 w 1154011"/>
              <a:gd name="connsiteY115" fmla="*/ 92290 h 110783"/>
              <a:gd name="connsiteX116" fmla="*/ 502364 w 1154011"/>
              <a:gd name="connsiteY116" fmla="*/ 101384 h 110783"/>
              <a:gd name="connsiteX117" fmla="*/ 497860 w 1154011"/>
              <a:gd name="connsiteY117" fmla="*/ 105931 h 110783"/>
              <a:gd name="connsiteX118" fmla="*/ 482845 w 1154011"/>
              <a:gd name="connsiteY118" fmla="*/ 107447 h 110783"/>
              <a:gd name="connsiteX119" fmla="*/ 472335 w 1154011"/>
              <a:gd name="connsiteY119" fmla="*/ 110478 h 110783"/>
              <a:gd name="connsiteX120" fmla="*/ 469332 w 1154011"/>
              <a:gd name="connsiteY120" fmla="*/ 110478 h 110783"/>
              <a:gd name="connsiteX121" fmla="*/ 466328 w 1154011"/>
              <a:gd name="connsiteY121" fmla="*/ 105931 h 110783"/>
              <a:gd name="connsiteX122" fmla="*/ 461824 w 1154011"/>
              <a:gd name="connsiteY122" fmla="*/ 99868 h 110783"/>
              <a:gd name="connsiteX123" fmla="*/ 460322 w 1154011"/>
              <a:gd name="connsiteY123" fmla="*/ 95321 h 110783"/>
              <a:gd name="connsiteX124" fmla="*/ 460322 w 1154011"/>
              <a:gd name="connsiteY124" fmla="*/ 68039 h 110783"/>
              <a:gd name="connsiteX125" fmla="*/ 464827 w 1154011"/>
              <a:gd name="connsiteY125" fmla="*/ 68039 h 110783"/>
              <a:gd name="connsiteX126" fmla="*/ 467830 w 1154011"/>
              <a:gd name="connsiteY126" fmla="*/ 57429 h 110783"/>
              <a:gd name="connsiteX127" fmla="*/ 470833 w 1154011"/>
              <a:gd name="connsiteY127" fmla="*/ 54398 h 110783"/>
              <a:gd name="connsiteX128" fmla="*/ 472334 w 1154011"/>
              <a:gd name="connsiteY128" fmla="*/ 49851 h 110783"/>
              <a:gd name="connsiteX129" fmla="*/ 481343 w 1154011"/>
              <a:gd name="connsiteY129" fmla="*/ 36209 h 110783"/>
              <a:gd name="connsiteX130" fmla="*/ 487349 w 1154011"/>
              <a:gd name="connsiteY130" fmla="*/ 21052 h 110783"/>
              <a:gd name="connsiteX131" fmla="*/ 475337 w 1154011"/>
              <a:gd name="connsiteY131" fmla="*/ 19537 h 110783"/>
              <a:gd name="connsiteX132" fmla="*/ 469332 w 1154011"/>
              <a:gd name="connsiteY132" fmla="*/ 14990 h 110783"/>
              <a:gd name="connsiteX133" fmla="*/ 463326 w 1154011"/>
              <a:gd name="connsiteY133" fmla="*/ 19537 h 110783"/>
              <a:gd name="connsiteX134" fmla="*/ 451314 w 1154011"/>
              <a:gd name="connsiteY134" fmla="*/ 16505 h 110783"/>
              <a:gd name="connsiteX135" fmla="*/ 437800 w 1154011"/>
              <a:gd name="connsiteY135" fmla="*/ 19537 h 110783"/>
              <a:gd name="connsiteX136" fmla="*/ 431794 w 1154011"/>
              <a:gd name="connsiteY136" fmla="*/ 24084 h 110783"/>
              <a:gd name="connsiteX137" fmla="*/ 425788 w 1154011"/>
              <a:gd name="connsiteY137" fmla="*/ 21052 h 110783"/>
              <a:gd name="connsiteX138" fmla="*/ 421284 w 1154011"/>
              <a:gd name="connsiteY138" fmla="*/ 24084 h 110783"/>
              <a:gd name="connsiteX139" fmla="*/ 416779 w 1154011"/>
              <a:gd name="connsiteY139" fmla="*/ 28631 h 110783"/>
              <a:gd name="connsiteX140" fmla="*/ 409272 w 1154011"/>
              <a:gd name="connsiteY140" fmla="*/ 25599 h 110783"/>
              <a:gd name="connsiteX141" fmla="*/ 403266 w 1154011"/>
              <a:gd name="connsiteY141" fmla="*/ 30147 h 110783"/>
              <a:gd name="connsiteX142" fmla="*/ 388251 w 1154011"/>
              <a:gd name="connsiteY142" fmla="*/ 33178 h 110783"/>
              <a:gd name="connsiteX143" fmla="*/ 385248 w 1154011"/>
              <a:gd name="connsiteY143" fmla="*/ 37725 h 110783"/>
              <a:gd name="connsiteX144" fmla="*/ 374738 w 1154011"/>
              <a:gd name="connsiteY144" fmla="*/ 37725 h 110783"/>
              <a:gd name="connsiteX145" fmla="*/ 370233 w 1154011"/>
              <a:gd name="connsiteY145" fmla="*/ 42272 h 110783"/>
              <a:gd name="connsiteX146" fmla="*/ 367230 w 1154011"/>
              <a:gd name="connsiteY146" fmla="*/ 39241 h 110783"/>
              <a:gd name="connsiteX147" fmla="*/ 361224 w 1154011"/>
              <a:gd name="connsiteY147" fmla="*/ 43788 h 110783"/>
              <a:gd name="connsiteX148" fmla="*/ 358221 w 1154011"/>
              <a:gd name="connsiteY148" fmla="*/ 42272 h 110783"/>
              <a:gd name="connsiteX149" fmla="*/ 353717 w 1154011"/>
              <a:gd name="connsiteY149" fmla="*/ 46819 h 110783"/>
              <a:gd name="connsiteX150" fmla="*/ 349212 w 1154011"/>
              <a:gd name="connsiteY150" fmla="*/ 43788 h 110783"/>
              <a:gd name="connsiteX151" fmla="*/ 343206 w 1154011"/>
              <a:gd name="connsiteY151" fmla="*/ 46819 h 110783"/>
              <a:gd name="connsiteX152" fmla="*/ 334197 w 1154011"/>
              <a:gd name="connsiteY152" fmla="*/ 43788 h 110783"/>
              <a:gd name="connsiteX153" fmla="*/ 328191 w 1154011"/>
              <a:gd name="connsiteY153" fmla="*/ 46819 h 110783"/>
              <a:gd name="connsiteX154" fmla="*/ 322185 w 1154011"/>
              <a:gd name="connsiteY154" fmla="*/ 43788 h 110783"/>
              <a:gd name="connsiteX155" fmla="*/ 302666 w 1154011"/>
              <a:gd name="connsiteY155" fmla="*/ 46819 h 110783"/>
              <a:gd name="connsiteX156" fmla="*/ 298162 w 1154011"/>
              <a:gd name="connsiteY156" fmla="*/ 43788 h 110783"/>
              <a:gd name="connsiteX157" fmla="*/ 293657 w 1154011"/>
              <a:gd name="connsiteY157" fmla="*/ 48335 h 110783"/>
              <a:gd name="connsiteX158" fmla="*/ 280144 w 1154011"/>
              <a:gd name="connsiteY158" fmla="*/ 48335 h 110783"/>
              <a:gd name="connsiteX159" fmla="*/ 265129 w 1154011"/>
              <a:gd name="connsiteY159" fmla="*/ 51366 h 110783"/>
              <a:gd name="connsiteX160" fmla="*/ 239603 w 1154011"/>
              <a:gd name="connsiteY160" fmla="*/ 49850 h 110783"/>
              <a:gd name="connsiteX161" fmla="*/ 221586 w 1154011"/>
              <a:gd name="connsiteY161" fmla="*/ 49851 h 110783"/>
              <a:gd name="connsiteX162" fmla="*/ 212577 w 1154011"/>
              <a:gd name="connsiteY162" fmla="*/ 37725 h 110783"/>
              <a:gd name="connsiteX163" fmla="*/ 194559 w 1154011"/>
              <a:gd name="connsiteY163" fmla="*/ 42272 h 110783"/>
              <a:gd name="connsiteX164" fmla="*/ 185550 w 1154011"/>
              <a:gd name="connsiteY164" fmla="*/ 42272 h 110783"/>
              <a:gd name="connsiteX165" fmla="*/ 170535 w 1154011"/>
              <a:gd name="connsiteY165" fmla="*/ 45304 h 110783"/>
              <a:gd name="connsiteX166" fmla="*/ 167532 w 1154011"/>
              <a:gd name="connsiteY166" fmla="*/ 25599 h 110783"/>
              <a:gd name="connsiteX167" fmla="*/ 149514 w 1154011"/>
              <a:gd name="connsiteY167" fmla="*/ 27115 h 110783"/>
              <a:gd name="connsiteX168" fmla="*/ 142007 w 1154011"/>
              <a:gd name="connsiteY168" fmla="*/ 30147 h 110783"/>
              <a:gd name="connsiteX169" fmla="*/ 139004 w 1154011"/>
              <a:gd name="connsiteY169" fmla="*/ 34694 h 110783"/>
              <a:gd name="connsiteX170" fmla="*/ 125490 w 1154011"/>
              <a:gd name="connsiteY170" fmla="*/ 36209 h 110783"/>
              <a:gd name="connsiteX171" fmla="*/ 117983 w 1154011"/>
              <a:gd name="connsiteY171" fmla="*/ 43788 h 110783"/>
              <a:gd name="connsiteX172" fmla="*/ 113478 w 1154011"/>
              <a:gd name="connsiteY172" fmla="*/ 43788 h 110783"/>
              <a:gd name="connsiteX173" fmla="*/ 107472 w 1154011"/>
              <a:gd name="connsiteY173" fmla="*/ 48335 h 110783"/>
              <a:gd name="connsiteX174" fmla="*/ 99965 w 1154011"/>
              <a:gd name="connsiteY174" fmla="*/ 45303 h 110783"/>
              <a:gd name="connsiteX175" fmla="*/ 95460 w 1154011"/>
              <a:gd name="connsiteY175" fmla="*/ 34693 h 110783"/>
              <a:gd name="connsiteX176" fmla="*/ 95460 w 1154011"/>
              <a:gd name="connsiteY176" fmla="*/ 21052 h 110783"/>
              <a:gd name="connsiteX177" fmla="*/ 86451 w 1154011"/>
              <a:gd name="connsiteY177" fmla="*/ 19537 h 110783"/>
              <a:gd name="connsiteX178" fmla="*/ 80445 w 1154011"/>
              <a:gd name="connsiteY178" fmla="*/ 25600 h 110783"/>
              <a:gd name="connsiteX179" fmla="*/ 74440 w 1154011"/>
              <a:gd name="connsiteY179" fmla="*/ 25599 h 110783"/>
              <a:gd name="connsiteX180" fmla="*/ 69935 w 1154011"/>
              <a:gd name="connsiteY180" fmla="*/ 30146 h 110783"/>
              <a:gd name="connsiteX181" fmla="*/ 57923 w 1154011"/>
              <a:gd name="connsiteY181" fmla="*/ 31662 h 110783"/>
              <a:gd name="connsiteX182" fmla="*/ 56422 w 1154011"/>
              <a:gd name="connsiteY182" fmla="*/ 36209 h 110783"/>
              <a:gd name="connsiteX183" fmla="*/ 51917 w 1154011"/>
              <a:gd name="connsiteY183" fmla="*/ 36209 h 110783"/>
              <a:gd name="connsiteX184" fmla="*/ 47413 w 1154011"/>
              <a:gd name="connsiteY184" fmla="*/ 40756 h 110783"/>
              <a:gd name="connsiteX185" fmla="*/ 27893 w 1154011"/>
              <a:gd name="connsiteY185" fmla="*/ 48335 h 110783"/>
              <a:gd name="connsiteX186" fmla="*/ 20386 w 1154011"/>
              <a:gd name="connsiteY186" fmla="*/ 52882 h 110783"/>
              <a:gd name="connsiteX187" fmla="*/ 14380 w 1154011"/>
              <a:gd name="connsiteY187" fmla="*/ 49851 h 110783"/>
              <a:gd name="connsiteX188" fmla="*/ 6872 w 1154011"/>
              <a:gd name="connsiteY188" fmla="*/ 54398 h 110783"/>
              <a:gd name="connsiteX189" fmla="*/ 2368 w 1154011"/>
              <a:gd name="connsiteY189" fmla="*/ 52882 h 110783"/>
              <a:gd name="connsiteX190" fmla="*/ 0 w 1154011"/>
              <a:gd name="connsiteY190" fmla="*/ 53480 h 110783"/>
              <a:gd name="connsiteX191" fmla="*/ 1272 w 1154011"/>
              <a:gd name="connsiteY191" fmla="*/ 39172 h 110783"/>
              <a:gd name="connsiteX192" fmla="*/ 17758 w 1154011"/>
              <a:gd name="connsiteY192" fmla="*/ 39051 h 110783"/>
              <a:gd name="connsiteX193" fmla="*/ 41407 w 1154011"/>
              <a:gd name="connsiteY193" fmla="*/ 28631 h 110783"/>
              <a:gd name="connsiteX194" fmla="*/ 50416 w 1154011"/>
              <a:gd name="connsiteY194" fmla="*/ 25599 h 110783"/>
              <a:gd name="connsiteX195" fmla="*/ 62428 w 1154011"/>
              <a:gd name="connsiteY195" fmla="*/ 16505 h 110783"/>
              <a:gd name="connsiteX196" fmla="*/ 72938 w 1154011"/>
              <a:gd name="connsiteY196" fmla="*/ 14990 h 110783"/>
              <a:gd name="connsiteX197" fmla="*/ 74440 w 1154011"/>
              <a:gd name="connsiteY197" fmla="*/ 11958 h 110783"/>
              <a:gd name="connsiteX198" fmla="*/ 75941 w 1154011"/>
              <a:gd name="connsiteY198" fmla="*/ 14990 h 110783"/>
              <a:gd name="connsiteX199" fmla="*/ 80446 w 1154011"/>
              <a:gd name="connsiteY199" fmla="*/ 7411 h 110783"/>
              <a:gd name="connsiteX200" fmla="*/ 101466 w 1154011"/>
              <a:gd name="connsiteY200" fmla="*/ 5895 h 110783"/>
              <a:gd name="connsiteX201" fmla="*/ 102968 w 1154011"/>
              <a:gd name="connsiteY201" fmla="*/ 10442 h 110783"/>
              <a:gd name="connsiteX202" fmla="*/ 104469 w 1154011"/>
              <a:gd name="connsiteY202" fmla="*/ 11958 h 110783"/>
              <a:gd name="connsiteX203" fmla="*/ 102968 w 1154011"/>
              <a:gd name="connsiteY203" fmla="*/ 18021 h 110783"/>
              <a:gd name="connsiteX204" fmla="*/ 128493 w 1154011"/>
              <a:gd name="connsiteY204" fmla="*/ 18021 h 110783"/>
              <a:gd name="connsiteX205" fmla="*/ 152517 w 1154011"/>
              <a:gd name="connsiteY205" fmla="*/ 11958 h 110783"/>
              <a:gd name="connsiteX206" fmla="*/ 170535 w 1154011"/>
              <a:gd name="connsiteY206" fmla="*/ 4380 h 110783"/>
              <a:gd name="connsiteX207" fmla="*/ 179544 w 1154011"/>
              <a:gd name="connsiteY207" fmla="*/ 21052 h 110783"/>
              <a:gd name="connsiteX208" fmla="*/ 196060 w 1154011"/>
              <a:gd name="connsiteY208" fmla="*/ 16505 h 110783"/>
              <a:gd name="connsiteX209" fmla="*/ 200565 w 1154011"/>
              <a:gd name="connsiteY209" fmla="*/ 18021 h 110783"/>
              <a:gd name="connsiteX210" fmla="*/ 218583 w 1154011"/>
              <a:gd name="connsiteY210" fmla="*/ 18021 h 110783"/>
              <a:gd name="connsiteX211" fmla="*/ 232096 w 1154011"/>
              <a:gd name="connsiteY211" fmla="*/ 28631 h 110783"/>
              <a:gd name="connsiteX212" fmla="*/ 259123 w 1154011"/>
              <a:gd name="connsiteY212" fmla="*/ 28631 h 110783"/>
              <a:gd name="connsiteX213" fmla="*/ 287651 w 1154011"/>
              <a:gd name="connsiteY213" fmla="*/ 28631 h 110783"/>
              <a:gd name="connsiteX214" fmla="*/ 301165 w 1154011"/>
              <a:gd name="connsiteY214" fmla="*/ 24084 h 110783"/>
              <a:gd name="connsiteX215" fmla="*/ 331194 w 1154011"/>
              <a:gd name="connsiteY215" fmla="*/ 24084 h 110783"/>
              <a:gd name="connsiteX216" fmla="*/ 337200 w 1154011"/>
              <a:gd name="connsiteY216" fmla="*/ 19537 h 110783"/>
              <a:gd name="connsiteX217" fmla="*/ 352215 w 1154011"/>
              <a:gd name="connsiteY217" fmla="*/ 24084 h 110783"/>
              <a:gd name="connsiteX218" fmla="*/ 386749 w 1154011"/>
              <a:gd name="connsiteY218" fmla="*/ 14990 h 110783"/>
              <a:gd name="connsiteX219" fmla="*/ 392756 w 1154011"/>
              <a:gd name="connsiteY219" fmla="*/ 14990 h 110783"/>
              <a:gd name="connsiteX220" fmla="*/ 403266 w 1154011"/>
              <a:gd name="connsiteY220" fmla="*/ 10442 h 110783"/>
              <a:gd name="connsiteX221" fmla="*/ 407770 w 1154011"/>
              <a:gd name="connsiteY221" fmla="*/ 11958 h 110783"/>
              <a:gd name="connsiteX222" fmla="*/ 421284 w 1154011"/>
              <a:gd name="connsiteY222" fmla="*/ 5895 h 110783"/>
              <a:gd name="connsiteX223" fmla="*/ 430293 w 1154011"/>
              <a:gd name="connsiteY223" fmla="*/ 5895 h 110783"/>
              <a:gd name="connsiteX224" fmla="*/ 448311 w 1154011"/>
              <a:gd name="connsiteY224" fmla="*/ 1348 h 110783"/>
              <a:gd name="connsiteX225" fmla="*/ 451314 w 1154011"/>
              <a:gd name="connsiteY225" fmla="*/ 1348 h 110783"/>
              <a:gd name="connsiteX226" fmla="*/ 451314 w 1154011"/>
              <a:gd name="connsiteY226" fmla="*/ 5895 h 110783"/>
              <a:gd name="connsiteX227" fmla="*/ 455818 w 1154011"/>
              <a:gd name="connsiteY227" fmla="*/ 1348 h 110783"/>
              <a:gd name="connsiteX228" fmla="*/ 472334 w 1154011"/>
              <a:gd name="connsiteY228" fmla="*/ 1348 h 110783"/>
              <a:gd name="connsiteX229" fmla="*/ 484346 w 1154011"/>
              <a:gd name="connsiteY229" fmla="*/ 1348 h 110783"/>
              <a:gd name="connsiteX230" fmla="*/ 496358 w 1154011"/>
              <a:gd name="connsiteY230" fmla="*/ 27115 h 110783"/>
              <a:gd name="connsiteX231" fmla="*/ 494857 w 1154011"/>
              <a:gd name="connsiteY231" fmla="*/ 34693 h 110783"/>
              <a:gd name="connsiteX232" fmla="*/ 491854 w 1154011"/>
              <a:gd name="connsiteY232" fmla="*/ 36209 h 110783"/>
              <a:gd name="connsiteX233" fmla="*/ 488851 w 1154011"/>
              <a:gd name="connsiteY233" fmla="*/ 48335 h 110783"/>
              <a:gd name="connsiteX234" fmla="*/ 484346 w 1154011"/>
              <a:gd name="connsiteY234" fmla="*/ 49851 h 110783"/>
              <a:gd name="connsiteX235" fmla="*/ 484346 w 1154011"/>
              <a:gd name="connsiteY235" fmla="*/ 54398 h 110783"/>
              <a:gd name="connsiteX236" fmla="*/ 481343 w 1154011"/>
              <a:gd name="connsiteY236" fmla="*/ 54398 h 110783"/>
              <a:gd name="connsiteX237" fmla="*/ 478340 w 1154011"/>
              <a:gd name="connsiteY237" fmla="*/ 63492 h 110783"/>
              <a:gd name="connsiteX238" fmla="*/ 475338 w 1154011"/>
              <a:gd name="connsiteY238" fmla="*/ 68039 h 110783"/>
              <a:gd name="connsiteX239" fmla="*/ 472334 w 1154011"/>
              <a:gd name="connsiteY239" fmla="*/ 87743 h 110783"/>
              <a:gd name="connsiteX240" fmla="*/ 476839 w 1154011"/>
              <a:gd name="connsiteY240" fmla="*/ 86227 h 110783"/>
              <a:gd name="connsiteX241" fmla="*/ 482845 w 1154011"/>
              <a:gd name="connsiteY241" fmla="*/ 90774 h 110783"/>
              <a:gd name="connsiteX242" fmla="*/ 488851 w 1154011"/>
              <a:gd name="connsiteY242" fmla="*/ 86227 h 110783"/>
              <a:gd name="connsiteX243" fmla="*/ 497860 w 1154011"/>
              <a:gd name="connsiteY243" fmla="*/ 83196 h 110783"/>
              <a:gd name="connsiteX244" fmla="*/ 502364 w 1154011"/>
              <a:gd name="connsiteY244" fmla="*/ 81680 h 110783"/>
              <a:gd name="connsiteX245" fmla="*/ 511373 w 1154011"/>
              <a:gd name="connsiteY245" fmla="*/ 77133 h 110783"/>
              <a:gd name="connsiteX246" fmla="*/ 523385 w 1154011"/>
              <a:gd name="connsiteY246" fmla="*/ 74102 h 110783"/>
              <a:gd name="connsiteX247" fmla="*/ 536898 w 1154011"/>
              <a:gd name="connsiteY247" fmla="*/ 68039 h 110783"/>
              <a:gd name="connsiteX248" fmla="*/ 553415 w 1154011"/>
              <a:gd name="connsiteY248" fmla="*/ 63492 h 110783"/>
              <a:gd name="connsiteX249" fmla="*/ 557919 w 1154011"/>
              <a:gd name="connsiteY249" fmla="*/ 58945 h 110783"/>
              <a:gd name="connsiteX250" fmla="*/ 565427 w 1154011"/>
              <a:gd name="connsiteY250" fmla="*/ 58945 h 110783"/>
              <a:gd name="connsiteX251" fmla="*/ 575937 w 1154011"/>
              <a:gd name="connsiteY251" fmla="*/ 51366 h 110783"/>
              <a:gd name="connsiteX252" fmla="*/ 584946 w 1154011"/>
              <a:gd name="connsiteY252" fmla="*/ 46819 h 110783"/>
              <a:gd name="connsiteX253" fmla="*/ 608970 w 1154011"/>
              <a:gd name="connsiteY253" fmla="*/ 40756 h 110783"/>
              <a:gd name="connsiteX254" fmla="*/ 613475 w 1154011"/>
              <a:gd name="connsiteY254" fmla="*/ 36209 h 110783"/>
              <a:gd name="connsiteX255" fmla="*/ 620982 w 1154011"/>
              <a:gd name="connsiteY255" fmla="*/ 36209 h 110783"/>
              <a:gd name="connsiteX256" fmla="*/ 631492 w 1154011"/>
              <a:gd name="connsiteY256" fmla="*/ 31662 h 110783"/>
              <a:gd name="connsiteX257" fmla="*/ 648009 w 1154011"/>
              <a:gd name="connsiteY257" fmla="*/ 33178 h 110783"/>
              <a:gd name="connsiteX258" fmla="*/ 666027 w 1154011"/>
              <a:gd name="connsiteY258" fmla="*/ 31662 h 110783"/>
              <a:gd name="connsiteX259" fmla="*/ 669030 w 1154011"/>
              <a:gd name="connsiteY259" fmla="*/ 28631 h 110783"/>
              <a:gd name="connsiteX260" fmla="*/ 676537 w 1154011"/>
              <a:gd name="connsiteY260" fmla="*/ 31662 h 110783"/>
              <a:gd name="connsiteX261" fmla="*/ 679540 w 1154011"/>
              <a:gd name="connsiteY261" fmla="*/ 27115 h 110783"/>
              <a:gd name="connsiteX262" fmla="*/ 685546 w 1154011"/>
              <a:gd name="connsiteY262" fmla="*/ 28631 h 110783"/>
              <a:gd name="connsiteX263" fmla="*/ 702063 w 1154011"/>
              <a:gd name="connsiteY263" fmla="*/ 24084 h 110783"/>
              <a:gd name="connsiteX264" fmla="*/ 714074 w 1154011"/>
              <a:gd name="connsiteY264" fmla="*/ 25599 h 110783"/>
              <a:gd name="connsiteX265" fmla="*/ 732092 w 1154011"/>
              <a:gd name="connsiteY265" fmla="*/ 25599 h 110783"/>
              <a:gd name="connsiteX266" fmla="*/ 741101 w 1154011"/>
              <a:gd name="connsiteY266" fmla="*/ 37725 h 110783"/>
              <a:gd name="connsiteX267" fmla="*/ 742603 w 1154011"/>
              <a:gd name="connsiteY267" fmla="*/ 54398 h 110783"/>
              <a:gd name="connsiteX268" fmla="*/ 748609 w 1154011"/>
              <a:gd name="connsiteY268" fmla="*/ 63492 h 110783"/>
              <a:gd name="connsiteX269" fmla="*/ 762122 w 1154011"/>
              <a:gd name="connsiteY269" fmla="*/ 71070 h 110783"/>
              <a:gd name="connsiteX270" fmla="*/ 765125 w 1154011"/>
              <a:gd name="connsiteY270" fmla="*/ 68039 h 110783"/>
              <a:gd name="connsiteX271" fmla="*/ 768128 w 1154011"/>
              <a:gd name="connsiteY271" fmla="*/ 71070 h 110783"/>
              <a:gd name="connsiteX272" fmla="*/ 772633 w 1154011"/>
              <a:gd name="connsiteY272" fmla="*/ 66523 h 110783"/>
              <a:gd name="connsiteX273" fmla="*/ 777137 w 1154011"/>
              <a:gd name="connsiteY273" fmla="*/ 66523 h 110783"/>
              <a:gd name="connsiteX274" fmla="*/ 783143 w 1154011"/>
              <a:gd name="connsiteY274" fmla="*/ 61976 h 110783"/>
              <a:gd name="connsiteX275" fmla="*/ 786146 w 1154011"/>
              <a:gd name="connsiteY275" fmla="*/ 61976 h 110783"/>
              <a:gd name="connsiteX276" fmla="*/ 790650 w 1154011"/>
              <a:gd name="connsiteY276" fmla="*/ 57429 h 110783"/>
              <a:gd name="connsiteX277" fmla="*/ 801161 w 1154011"/>
              <a:gd name="connsiteY277" fmla="*/ 52882 h 110783"/>
              <a:gd name="connsiteX278" fmla="*/ 804164 w 1154011"/>
              <a:gd name="connsiteY278" fmla="*/ 48335 h 110783"/>
              <a:gd name="connsiteX279" fmla="*/ 808668 w 1154011"/>
              <a:gd name="connsiteY279" fmla="*/ 48335 h 110783"/>
              <a:gd name="connsiteX280" fmla="*/ 811671 w 1154011"/>
              <a:gd name="connsiteY280" fmla="*/ 43788 h 110783"/>
              <a:gd name="connsiteX281" fmla="*/ 814674 w 1154011"/>
              <a:gd name="connsiteY281" fmla="*/ 43788 h 110783"/>
              <a:gd name="connsiteX282" fmla="*/ 816176 w 1154011"/>
              <a:gd name="connsiteY282" fmla="*/ 39241 h 110783"/>
              <a:gd name="connsiteX283" fmla="*/ 823683 w 1154011"/>
              <a:gd name="connsiteY283" fmla="*/ 36209 h 110783"/>
              <a:gd name="connsiteX284" fmla="*/ 833255 w 1154011"/>
              <a:gd name="connsiteY284" fmla="*/ 29199 h 110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</a:cxnLst>
            <a:rect l="l" t="t" r="r" b="b"/>
            <a:pathLst>
              <a:path w="1154011" h="110783">
                <a:moveTo>
                  <a:pt x="833255" y="29199"/>
                </a:moveTo>
                <a:cubicBezTo>
                  <a:pt x="836446" y="27115"/>
                  <a:pt x="839449" y="26357"/>
                  <a:pt x="841701" y="30146"/>
                </a:cubicBezTo>
                <a:cubicBezTo>
                  <a:pt x="843203" y="37725"/>
                  <a:pt x="838698" y="31662"/>
                  <a:pt x="838698" y="36209"/>
                </a:cubicBezTo>
                <a:cubicBezTo>
                  <a:pt x="841701" y="39241"/>
                  <a:pt x="841701" y="36209"/>
                  <a:pt x="843203" y="39241"/>
                </a:cubicBezTo>
                <a:cubicBezTo>
                  <a:pt x="846206" y="40756"/>
                  <a:pt x="846206" y="46819"/>
                  <a:pt x="847707" y="48335"/>
                </a:cubicBezTo>
                <a:cubicBezTo>
                  <a:pt x="849209" y="48335"/>
                  <a:pt x="852211" y="43788"/>
                  <a:pt x="853713" y="43788"/>
                </a:cubicBezTo>
                <a:cubicBezTo>
                  <a:pt x="856716" y="42272"/>
                  <a:pt x="861220" y="43788"/>
                  <a:pt x="864223" y="43788"/>
                </a:cubicBezTo>
                <a:cubicBezTo>
                  <a:pt x="867226" y="42272"/>
                  <a:pt x="870229" y="39241"/>
                  <a:pt x="871731" y="39241"/>
                </a:cubicBezTo>
                <a:cubicBezTo>
                  <a:pt x="880740" y="36209"/>
                  <a:pt x="892752" y="34693"/>
                  <a:pt x="901761" y="37725"/>
                </a:cubicBezTo>
                <a:cubicBezTo>
                  <a:pt x="903262" y="39241"/>
                  <a:pt x="904764" y="42272"/>
                  <a:pt x="906265" y="42272"/>
                </a:cubicBezTo>
                <a:cubicBezTo>
                  <a:pt x="909268" y="45303"/>
                  <a:pt x="910770" y="42272"/>
                  <a:pt x="913773" y="45303"/>
                </a:cubicBezTo>
                <a:cubicBezTo>
                  <a:pt x="916775" y="48335"/>
                  <a:pt x="919778" y="55913"/>
                  <a:pt x="922781" y="58945"/>
                </a:cubicBezTo>
                <a:cubicBezTo>
                  <a:pt x="927286" y="63492"/>
                  <a:pt x="934793" y="61976"/>
                  <a:pt x="942301" y="65008"/>
                </a:cubicBezTo>
                <a:cubicBezTo>
                  <a:pt x="943802" y="65008"/>
                  <a:pt x="945304" y="68039"/>
                  <a:pt x="946805" y="69555"/>
                </a:cubicBezTo>
                <a:cubicBezTo>
                  <a:pt x="949808" y="69555"/>
                  <a:pt x="954313" y="68039"/>
                  <a:pt x="957316" y="69555"/>
                </a:cubicBezTo>
                <a:cubicBezTo>
                  <a:pt x="961820" y="69555"/>
                  <a:pt x="967826" y="74102"/>
                  <a:pt x="973832" y="75617"/>
                </a:cubicBezTo>
                <a:cubicBezTo>
                  <a:pt x="978337" y="77133"/>
                  <a:pt x="982841" y="75617"/>
                  <a:pt x="987346" y="77133"/>
                </a:cubicBezTo>
                <a:cubicBezTo>
                  <a:pt x="990349" y="80164"/>
                  <a:pt x="994853" y="89259"/>
                  <a:pt x="997856" y="90774"/>
                </a:cubicBezTo>
                <a:cubicBezTo>
                  <a:pt x="1002360" y="93806"/>
                  <a:pt x="1011369" y="92290"/>
                  <a:pt x="1018877" y="93806"/>
                </a:cubicBezTo>
                <a:cubicBezTo>
                  <a:pt x="1018877" y="93806"/>
                  <a:pt x="1018877" y="90774"/>
                  <a:pt x="1020378" y="90774"/>
                </a:cubicBezTo>
                <a:cubicBezTo>
                  <a:pt x="1027886" y="93806"/>
                  <a:pt x="1039898" y="90774"/>
                  <a:pt x="1047405" y="90774"/>
                </a:cubicBezTo>
                <a:cubicBezTo>
                  <a:pt x="1050408" y="90774"/>
                  <a:pt x="1050408" y="93806"/>
                  <a:pt x="1051910" y="92290"/>
                </a:cubicBezTo>
                <a:cubicBezTo>
                  <a:pt x="1054913" y="92290"/>
                  <a:pt x="1056414" y="92290"/>
                  <a:pt x="1059417" y="92290"/>
                </a:cubicBezTo>
                <a:cubicBezTo>
                  <a:pt x="1060919" y="93806"/>
                  <a:pt x="1062420" y="90774"/>
                  <a:pt x="1063921" y="90774"/>
                </a:cubicBezTo>
                <a:cubicBezTo>
                  <a:pt x="1068426" y="90774"/>
                  <a:pt x="1071429" y="90774"/>
                  <a:pt x="1077435" y="90774"/>
                </a:cubicBezTo>
                <a:cubicBezTo>
                  <a:pt x="1078936" y="90774"/>
                  <a:pt x="1078936" y="92290"/>
                  <a:pt x="1081939" y="92290"/>
                </a:cubicBezTo>
                <a:cubicBezTo>
                  <a:pt x="1081939" y="92290"/>
                  <a:pt x="1086444" y="90774"/>
                  <a:pt x="1090948" y="90774"/>
                </a:cubicBezTo>
                <a:cubicBezTo>
                  <a:pt x="1089447" y="90774"/>
                  <a:pt x="1090948" y="86227"/>
                  <a:pt x="1090948" y="87743"/>
                </a:cubicBezTo>
                <a:cubicBezTo>
                  <a:pt x="1093951" y="95321"/>
                  <a:pt x="1098456" y="80164"/>
                  <a:pt x="1102960" y="78649"/>
                </a:cubicBezTo>
                <a:cubicBezTo>
                  <a:pt x="1105963" y="78649"/>
                  <a:pt x="1107465" y="83196"/>
                  <a:pt x="1111969" y="86227"/>
                </a:cubicBezTo>
                <a:cubicBezTo>
                  <a:pt x="1119477" y="90774"/>
                  <a:pt x="1132990" y="90774"/>
                  <a:pt x="1146504" y="92290"/>
                </a:cubicBezTo>
                <a:cubicBezTo>
                  <a:pt x="1148005" y="92290"/>
                  <a:pt x="1152509" y="87743"/>
                  <a:pt x="1154011" y="96837"/>
                </a:cubicBezTo>
                <a:cubicBezTo>
                  <a:pt x="1145002" y="93806"/>
                  <a:pt x="1134492" y="98353"/>
                  <a:pt x="1125483" y="98353"/>
                </a:cubicBezTo>
                <a:cubicBezTo>
                  <a:pt x="1123981" y="98353"/>
                  <a:pt x="1122480" y="96837"/>
                  <a:pt x="1120978" y="96837"/>
                </a:cubicBezTo>
                <a:cubicBezTo>
                  <a:pt x="1119477" y="96837"/>
                  <a:pt x="1116474" y="99868"/>
                  <a:pt x="1114972" y="101384"/>
                </a:cubicBezTo>
                <a:cubicBezTo>
                  <a:pt x="1113471" y="101384"/>
                  <a:pt x="1111969" y="98353"/>
                  <a:pt x="1110468" y="98353"/>
                </a:cubicBezTo>
                <a:cubicBezTo>
                  <a:pt x="1108966" y="99868"/>
                  <a:pt x="1108966" y="101384"/>
                  <a:pt x="1105963" y="101384"/>
                </a:cubicBezTo>
                <a:cubicBezTo>
                  <a:pt x="1104462" y="101384"/>
                  <a:pt x="1102960" y="98353"/>
                  <a:pt x="1101459" y="99868"/>
                </a:cubicBezTo>
                <a:cubicBezTo>
                  <a:pt x="1093951" y="99868"/>
                  <a:pt x="1084942" y="105931"/>
                  <a:pt x="1078936" y="105931"/>
                </a:cubicBezTo>
                <a:cubicBezTo>
                  <a:pt x="1077435" y="105931"/>
                  <a:pt x="1075934" y="107447"/>
                  <a:pt x="1074432" y="105931"/>
                </a:cubicBezTo>
                <a:cubicBezTo>
                  <a:pt x="1074432" y="105931"/>
                  <a:pt x="1074432" y="101384"/>
                  <a:pt x="1072931" y="101384"/>
                </a:cubicBezTo>
                <a:cubicBezTo>
                  <a:pt x="1071429" y="101384"/>
                  <a:pt x="1071429" y="105931"/>
                  <a:pt x="1071429" y="105931"/>
                </a:cubicBezTo>
                <a:cubicBezTo>
                  <a:pt x="1069927" y="107447"/>
                  <a:pt x="1069927" y="104416"/>
                  <a:pt x="1069927" y="104416"/>
                </a:cubicBezTo>
                <a:cubicBezTo>
                  <a:pt x="1060919" y="107447"/>
                  <a:pt x="1048907" y="102900"/>
                  <a:pt x="1036895" y="105931"/>
                </a:cubicBezTo>
                <a:cubicBezTo>
                  <a:pt x="1033892" y="107447"/>
                  <a:pt x="1030889" y="110478"/>
                  <a:pt x="1027886" y="110478"/>
                </a:cubicBezTo>
                <a:cubicBezTo>
                  <a:pt x="1018877" y="111994"/>
                  <a:pt x="1009868" y="104415"/>
                  <a:pt x="1003862" y="105931"/>
                </a:cubicBezTo>
                <a:cubicBezTo>
                  <a:pt x="1002360" y="107447"/>
                  <a:pt x="999358" y="111994"/>
                  <a:pt x="997856" y="110478"/>
                </a:cubicBezTo>
                <a:cubicBezTo>
                  <a:pt x="996355" y="110478"/>
                  <a:pt x="996355" y="107447"/>
                  <a:pt x="996355" y="105931"/>
                </a:cubicBezTo>
                <a:cubicBezTo>
                  <a:pt x="994853" y="104416"/>
                  <a:pt x="993351" y="107447"/>
                  <a:pt x="990349" y="102900"/>
                </a:cubicBezTo>
                <a:cubicBezTo>
                  <a:pt x="988847" y="99868"/>
                  <a:pt x="987346" y="93806"/>
                  <a:pt x="984343" y="93806"/>
                </a:cubicBezTo>
                <a:cubicBezTo>
                  <a:pt x="982841" y="92290"/>
                  <a:pt x="979838" y="93806"/>
                  <a:pt x="976835" y="93806"/>
                </a:cubicBezTo>
                <a:cubicBezTo>
                  <a:pt x="973832" y="92290"/>
                  <a:pt x="972331" y="89259"/>
                  <a:pt x="969328" y="89259"/>
                </a:cubicBezTo>
                <a:cubicBezTo>
                  <a:pt x="963322" y="86227"/>
                  <a:pt x="957316" y="90774"/>
                  <a:pt x="951310" y="89259"/>
                </a:cubicBezTo>
                <a:cubicBezTo>
                  <a:pt x="949808" y="89259"/>
                  <a:pt x="946805" y="86227"/>
                  <a:pt x="945304" y="84711"/>
                </a:cubicBezTo>
                <a:cubicBezTo>
                  <a:pt x="940799" y="83196"/>
                  <a:pt x="937796" y="86227"/>
                  <a:pt x="933292" y="84711"/>
                </a:cubicBezTo>
                <a:cubicBezTo>
                  <a:pt x="931791" y="84712"/>
                  <a:pt x="928788" y="81680"/>
                  <a:pt x="927286" y="80164"/>
                </a:cubicBezTo>
                <a:cubicBezTo>
                  <a:pt x="922781" y="78649"/>
                  <a:pt x="921280" y="83196"/>
                  <a:pt x="918277" y="75617"/>
                </a:cubicBezTo>
                <a:cubicBezTo>
                  <a:pt x="918277" y="71070"/>
                  <a:pt x="918277" y="71070"/>
                  <a:pt x="918277" y="71070"/>
                </a:cubicBezTo>
                <a:cubicBezTo>
                  <a:pt x="916776" y="71070"/>
                  <a:pt x="913773" y="72586"/>
                  <a:pt x="912271" y="71070"/>
                </a:cubicBezTo>
                <a:cubicBezTo>
                  <a:pt x="912271" y="71070"/>
                  <a:pt x="912271" y="66523"/>
                  <a:pt x="912271" y="65008"/>
                </a:cubicBezTo>
                <a:cubicBezTo>
                  <a:pt x="912271" y="65008"/>
                  <a:pt x="907767" y="58945"/>
                  <a:pt x="906265" y="58945"/>
                </a:cubicBezTo>
                <a:cubicBezTo>
                  <a:pt x="904764" y="57429"/>
                  <a:pt x="901761" y="58945"/>
                  <a:pt x="898758" y="58945"/>
                </a:cubicBezTo>
                <a:cubicBezTo>
                  <a:pt x="895755" y="57429"/>
                  <a:pt x="892752" y="52882"/>
                  <a:pt x="888247" y="54398"/>
                </a:cubicBezTo>
                <a:cubicBezTo>
                  <a:pt x="886746" y="54398"/>
                  <a:pt x="886746" y="57429"/>
                  <a:pt x="885244" y="55913"/>
                </a:cubicBezTo>
                <a:cubicBezTo>
                  <a:pt x="885244" y="55913"/>
                  <a:pt x="879238" y="52882"/>
                  <a:pt x="874734" y="54397"/>
                </a:cubicBezTo>
                <a:cubicBezTo>
                  <a:pt x="873232" y="54397"/>
                  <a:pt x="871731" y="57429"/>
                  <a:pt x="870229" y="58945"/>
                </a:cubicBezTo>
                <a:cubicBezTo>
                  <a:pt x="867226" y="58945"/>
                  <a:pt x="864223" y="57429"/>
                  <a:pt x="859719" y="58945"/>
                </a:cubicBezTo>
                <a:cubicBezTo>
                  <a:pt x="850710" y="60460"/>
                  <a:pt x="844704" y="74102"/>
                  <a:pt x="838698" y="63492"/>
                </a:cubicBezTo>
                <a:cubicBezTo>
                  <a:pt x="837197" y="61976"/>
                  <a:pt x="837197" y="63492"/>
                  <a:pt x="835695" y="60460"/>
                </a:cubicBezTo>
                <a:cubicBezTo>
                  <a:pt x="835695" y="58945"/>
                  <a:pt x="835695" y="58945"/>
                  <a:pt x="835695" y="55913"/>
                </a:cubicBezTo>
                <a:cubicBezTo>
                  <a:pt x="832692" y="52882"/>
                  <a:pt x="831191" y="52882"/>
                  <a:pt x="828188" y="54398"/>
                </a:cubicBezTo>
                <a:cubicBezTo>
                  <a:pt x="828188" y="54398"/>
                  <a:pt x="826686" y="57429"/>
                  <a:pt x="826686" y="57429"/>
                </a:cubicBezTo>
                <a:cubicBezTo>
                  <a:pt x="826686" y="55913"/>
                  <a:pt x="826686" y="54398"/>
                  <a:pt x="825185" y="54398"/>
                </a:cubicBezTo>
                <a:cubicBezTo>
                  <a:pt x="823683" y="55913"/>
                  <a:pt x="822182" y="60460"/>
                  <a:pt x="819179" y="61976"/>
                </a:cubicBezTo>
                <a:cubicBezTo>
                  <a:pt x="816176" y="63492"/>
                  <a:pt x="811671" y="60460"/>
                  <a:pt x="808668" y="63492"/>
                </a:cubicBezTo>
                <a:cubicBezTo>
                  <a:pt x="807167" y="65007"/>
                  <a:pt x="805665" y="69554"/>
                  <a:pt x="804164" y="69554"/>
                </a:cubicBezTo>
                <a:cubicBezTo>
                  <a:pt x="801161" y="72586"/>
                  <a:pt x="798158" y="71070"/>
                  <a:pt x="795155" y="72586"/>
                </a:cubicBezTo>
                <a:cubicBezTo>
                  <a:pt x="792152" y="74102"/>
                  <a:pt x="789149" y="77133"/>
                  <a:pt x="786146" y="78649"/>
                </a:cubicBezTo>
                <a:cubicBezTo>
                  <a:pt x="784644" y="80164"/>
                  <a:pt x="783143" y="80164"/>
                  <a:pt x="781641" y="81680"/>
                </a:cubicBezTo>
                <a:cubicBezTo>
                  <a:pt x="780140" y="81680"/>
                  <a:pt x="778639" y="86227"/>
                  <a:pt x="778639" y="86227"/>
                </a:cubicBezTo>
                <a:lnTo>
                  <a:pt x="766822" y="86227"/>
                </a:lnTo>
                <a:lnTo>
                  <a:pt x="766862" y="85306"/>
                </a:lnTo>
                <a:lnTo>
                  <a:pt x="768128" y="80354"/>
                </a:lnTo>
                <a:cubicBezTo>
                  <a:pt x="768879" y="79407"/>
                  <a:pt x="769629" y="78649"/>
                  <a:pt x="769629" y="75617"/>
                </a:cubicBezTo>
                <a:cubicBezTo>
                  <a:pt x="767377" y="75617"/>
                  <a:pt x="767002" y="78649"/>
                  <a:pt x="767002" y="82059"/>
                </a:cubicBezTo>
                <a:lnTo>
                  <a:pt x="766862" y="85306"/>
                </a:lnTo>
                <a:lnTo>
                  <a:pt x="766626" y="86227"/>
                </a:lnTo>
                <a:lnTo>
                  <a:pt x="766822" y="86227"/>
                </a:lnTo>
                <a:lnTo>
                  <a:pt x="766626" y="90774"/>
                </a:lnTo>
                <a:cubicBezTo>
                  <a:pt x="760621" y="89259"/>
                  <a:pt x="754615" y="90774"/>
                  <a:pt x="748609" y="87743"/>
                </a:cubicBezTo>
                <a:cubicBezTo>
                  <a:pt x="745606" y="87743"/>
                  <a:pt x="745606" y="83196"/>
                  <a:pt x="741101" y="77133"/>
                </a:cubicBezTo>
                <a:cubicBezTo>
                  <a:pt x="738098" y="71070"/>
                  <a:pt x="738098" y="71070"/>
                  <a:pt x="735095" y="58945"/>
                </a:cubicBezTo>
                <a:cubicBezTo>
                  <a:pt x="735095" y="57429"/>
                  <a:pt x="733594" y="48335"/>
                  <a:pt x="733594" y="48335"/>
                </a:cubicBezTo>
                <a:cubicBezTo>
                  <a:pt x="732092" y="45303"/>
                  <a:pt x="729089" y="48335"/>
                  <a:pt x="724585" y="46819"/>
                </a:cubicBezTo>
                <a:cubicBezTo>
                  <a:pt x="723083" y="45303"/>
                  <a:pt x="721582" y="42272"/>
                  <a:pt x="720080" y="42272"/>
                </a:cubicBezTo>
                <a:cubicBezTo>
                  <a:pt x="714074" y="40756"/>
                  <a:pt x="705066" y="45303"/>
                  <a:pt x="697558" y="46819"/>
                </a:cubicBezTo>
                <a:cubicBezTo>
                  <a:pt x="693054" y="46819"/>
                  <a:pt x="688549" y="45303"/>
                  <a:pt x="685546" y="46819"/>
                </a:cubicBezTo>
                <a:cubicBezTo>
                  <a:pt x="684045" y="46819"/>
                  <a:pt x="681042" y="51366"/>
                  <a:pt x="679540" y="51366"/>
                </a:cubicBezTo>
                <a:cubicBezTo>
                  <a:pt x="676537" y="51366"/>
                  <a:pt x="675036" y="46819"/>
                  <a:pt x="672033" y="46819"/>
                </a:cubicBezTo>
                <a:cubicBezTo>
                  <a:pt x="669030" y="46819"/>
                  <a:pt x="666027" y="46819"/>
                  <a:pt x="663024" y="48335"/>
                </a:cubicBezTo>
                <a:cubicBezTo>
                  <a:pt x="661522" y="49850"/>
                  <a:pt x="661522" y="52882"/>
                  <a:pt x="660021" y="52882"/>
                </a:cubicBezTo>
                <a:cubicBezTo>
                  <a:pt x="658519" y="54398"/>
                  <a:pt x="655516" y="48335"/>
                  <a:pt x="654015" y="48335"/>
                </a:cubicBezTo>
                <a:cubicBezTo>
                  <a:pt x="651012" y="49850"/>
                  <a:pt x="646507" y="57429"/>
                  <a:pt x="643504" y="57429"/>
                </a:cubicBezTo>
                <a:cubicBezTo>
                  <a:pt x="634495" y="60460"/>
                  <a:pt x="620982" y="48335"/>
                  <a:pt x="611973" y="58945"/>
                </a:cubicBezTo>
                <a:cubicBezTo>
                  <a:pt x="608970" y="60460"/>
                  <a:pt x="596958" y="55913"/>
                  <a:pt x="593955" y="63492"/>
                </a:cubicBezTo>
                <a:cubicBezTo>
                  <a:pt x="592454" y="66523"/>
                  <a:pt x="593955" y="65007"/>
                  <a:pt x="589451" y="65007"/>
                </a:cubicBezTo>
                <a:cubicBezTo>
                  <a:pt x="584946" y="65007"/>
                  <a:pt x="581943" y="68039"/>
                  <a:pt x="577439" y="71070"/>
                </a:cubicBezTo>
                <a:cubicBezTo>
                  <a:pt x="574436" y="75617"/>
                  <a:pt x="575937" y="69555"/>
                  <a:pt x="572934" y="69555"/>
                </a:cubicBezTo>
                <a:cubicBezTo>
                  <a:pt x="572934" y="69555"/>
                  <a:pt x="566928" y="72586"/>
                  <a:pt x="565427" y="74102"/>
                </a:cubicBezTo>
                <a:cubicBezTo>
                  <a:pt x="563925" y="75617"/>
                  <a:pt x="562424" y="78649"/>
                  <a:pt x="560922" y="78649"/>
                </a:cubicBezTo>
                <a:cubicBezTo>
                  <a:pt x="559421" y="80164"/>
                  <a:pt x="554916" y="77133"/>
                  <a:pt x="553415" y="78649"/>
                </a:cubicBezTo>
                <a:cubicBezTo>
                  <a:pt x="550412" y="80164"/>
                  <a:pt x="547409" y="84711"/>
                  <a:pt x="544406" y="84711"/>
                </a:cubicBezTo>
                <a:cubicBezTo>
                  <a:pt x="542905" y="86227"/>
                  <a:pt x="542905" y="83196"/>
                  <a:pt x="539901" y="83196"/>
                </a:cubicBezTo>
                <a:cubicBezTo>
                  <a:pt x="538400" y="83196"/>
                  <a:pt x="538400" y="86227"/>
                  <a:pt x="535397" y="87743"/>
                </a:cubicBezTo>
                <a:cubicBezTo>
                  <a:pt x="533896" y="87743"/>
                  <a:pt x="530893" y="86227"/>
                  <a:pt x="529391" y="87743"/>
                </a:cubicBezTo>
                <a:cubicBezTo>
                  <a:pt x="527890" y="89259"/>
                  <a:pt x="526388" y="90774"/>
                  <a:pt x="524887" y="92290"/>
                </a:cubicBezTo>
                <a:cubicBezTo>
                  <a:pt x="520382" y="96837"/>
                  <a:pt x="511373" y="98353"/>
                  <a:pt x="502364" y="101384"/>
                </a:cubicBezTo>
                <a:cubicBezTo>
                  <a:pt x="500863" y="101384"/>
                  <a:pt x="500863" y="104416"/>
                  <a:pt x="497860" y="105931"/>
                </a:cubicBezTo>
                <a:cubicBezTo>
                  <a:pt x="494857" y="107447"/>
                  <a:pt x="488851" y="105931"/>
                  <a:pt x="482845" y="107447"/>
                </a:cubicBezTo>
                <a:cubicBezTo>
                  <a:pt x="479842" y="108963"/>
                  <a:pt x="476839" y="110478"/>
                  <a:pt x="472335" y="110478"/>
                </a:cubicBezTo>
                <a:cubicBezTo>
                  <a:pt x="470833" y="110478"/>
                  <a:pt x="469332" y="110478"/>
                  <a:pt x="469332" y="110478"/>
                </a:cubicBezTo>
                <a:cubicBezTo>
                  <a:pt x="467830" y="110478"/>
                  <a:pt x="467830" y="105931"/>
                  <a:pt x="466328" y="105931"/>
                </a:cubicBezTo>
                <a:cubicBezTo>
                  <a:pt x="463325" y="102900"/>
                  <a:pt x="463325" y="104416"/>
                  <a:pt x="461824" y="99868"/>
                </a:cubicBezTo>
                <a:cubicBezTo>
                  <a:pt x="461824" y="98353"/>
                  <a:pt x="460322" y="95321"/>
                  <a:pt x="460322" y="95321"/>
                </a:cubicBezTo>
                <a:cubicBezTo>
                  <a:pt x="458821" y="86227"/>
                  <a:pt x="460322" y="71070"/>
                  <a:pt x="460322" y="68039"/>
                </a:cubicBezTo>
                <a:cubicBezTo>
                  <a:pt x="460322" y="66523"/>
                  <a:pt x="463326" y="69555"/>
                  <a:pt x="464827" y="68039"/>
                </a:cubicBezTo>
                <a:cubicBezTo>
                  <a:pt x="464827" y="66523"/>
                  <a:pt x="466329" y="60460"/>
                  <a:pt x="467830" y="57429"/>
                </a:cubicBezTo>
                <a:cubicBezTo>
                  <a:pt x="467830" y="55913"/>
                  <a:pt x="469331" y="55913"/>
                  <a:pt x="470833" y="54398"/>
                </a:cubicBezTo>
                <a:cubicBezTo>
                  <a:pt x="470833" y="52882"/>
                  <a:pt x="470833" y="51366"/>
                  <a:pt x="472334" y="49851"/>
                </a:cubicBezTo>
                <a:cubicBezTo>
                  <a:pt x="475338" y="45303"/>
                  <a:pt x="478340" y="42272"/>
                  <a:pt x="481343" y="36209"/>
                </a:cubicBezTo>
                <a:cubicBezTo>
                  <a:pt x="482845" y="31662"/>
                  <a:pt x="485848" y="25600"/>
                  <a:pt x="487349" y="21052"/>
                </a:cubicBezTo>
                <a:cubicBezTo>
                  <a:pt x="484346" y="16505"/>
                  <a:pt x="479842" y="19537"/>
                  <a:pt x="475337" y="19537"/>
                </a:cubicBezTo>
                <a:cubicBezTo>
                  <a:pt x="473836" y="18021"/>
                  <a:pt x="472335" y="14990"/>
                  <a:pt x="469332" y="14990"/>
                </a:cubicBezTo>
                <a:cubicBezTo>
                  <a:pt x="467830" y="14990"/>
                  <a:pt x="466328" y="18021"/>
                  <a:pt x="463326" y="19537"/>
                </a:cubicBezTo>
                <a:cubicBezTo>
                  <a:pt x="458821" y="19537"/>
                  <a:pt x="454317" y="16505"/>
                  <a:pt x="451314" y="16505"/>
                </a:cubicBezTo>
                <a:cubicBezTo>
                  <a:pt x="446809" y="16505"/>
                  <a:pt x="442305" y="18021"/>
                  <a:pt x="437800" y="19537"/>
                </a:cubicBezTo>
                <a:cubicBezTo>
                  <a:pt x="436299" y="19537"/>
                  <a:pt x="433296" y="24084"/>
                  <a:pt x="431794" y="24084"/>
                </a:cubicBezTo>
                <a:cubicBezTo>
                  <a:pt x="430293" y="24084"/>
                  <a:pt x="427290" y="21052"/>
                  <a:pt x="425788" y="21052"/>
                </a:cubicBezTo>
                <a:cubicBezTo>
                  <a:pt x="424287" y="22568"/>
                  <a:pt x="422785" y="22568"/>
                  <a:pt x="421284" y="24084"/>
                </a:cubicBezTo>
                <a:cubicBezTo>
                  <a:pt x="419782" y="24084"/>
                  <a:pt x="418281" y="27115"/>
                  <a:pt x="416779" y="28631"/>
                </a:cubicBezTo>
                <a:cubicBezTo>
                  <a:pt x="415278" y="28631"/>
                  <a:pt x="412275" y="25599"/>
                  <a:pt x="409272" y="25599"/>
                </a:cubicBezTo>
                <a:cubicBezTo>
                  <a:pt x="407770" y="25599"/>
                  <a:pt x="406269" y="30147"/>
                  <a:pt x="403266" y="30147"/>
                </a:cubicBezTo>
                <a:cubicBezTo>
                  <a:pt x="398762" y="33178"/>
                  <a:pt x="392756" y="28631"/>
                  <a:pt x="388251" y="33178"/>
                </a:cubicBezTo>
                <a:cubicBezTo>
                  <a:pt x="386750" y="34694"/>
                  <a:pt x="386750" y="36209"/>
                  <a:pt x="385248" y="37725"/>
                </a:cubicBezTo>
                <a:cubicBezTo>
                  <a:pt x="382245" y="39241"/>
                  <a:pt x="379242" y="36209"/>
                  <a:pt x="374738" y="37725"/>
                </a:cubicBezTo>
                <a:cubicBezTo>
                  <a:pt x="373236" y="37725"/>
                  <a:pt x="371735" y="40756"/>
                  <a:pt x="370233" y="42272"/>
                </a:cubicBezTo>
                <a:cubicBezTo>
                  <a:pt x="368732" y="42272"/>
                  <a:pt x="367230" y="39241"/>
                  <a:pt x="367230" y="39241"/>
                </a:cubicBezTo>
                <a:cubicBezTo>
                  <a:pt x="365729" y="39241"/>
                  <a:pt x="362726" y="43788"/>
                  <a:pt x="361224" y="43788"/>
                </a:cubicBezTo>
                <a:cubicBezTo>
                  <a:pt x="359723" y="43788"/>
                  <a:pt x="359723" y="42272"/>
                  <a:pt x="358221" y="42272"/>
                </a:cubicBezTo>
                <a:cubicBezTo>
                  <a:pt x="356720" y="42272"/>
                  <a:pt x="355218" y="46819"/>
                  <a:pt x="353717" y="46819"/>
                </a:cubicBezTo>
                <a:cubicBezTo>
                  <a:pt x="352215" y="46819"/>
                  <a:pt x="350714" y="43788"/>
                  <a:pt x="349212" y="43788"/>
                </a:cubicBezTo>
                <a:cubicBezTo>
                  <a:pt x="347711" y="43788"/>
                  <a:pt x="344708" y="46819"/>
                  <a:pt x="343206" y="46819"/>
                </a:cubicBezTo>
                <a:cubicBezTo>
                  <a:pt x="340203" y="46819"/>
                  <a:pt x="337200" y="43788"/>
                  <a:pt x="334197" y="43788"/>
                </a:cubicBezTo>
                <a:cubicBezTo>
                  <a:pt x="332696" y="43788"/>
                  <a:pt x="329693" y="46819"/>
                  <a:pt x="328191" y="46819"/>
                </a:cubicBezTo>
                <a:cubicBezTo>
                  <a:pt x="326690" y="46819"/>
                  <a:pt x="325188" y="43788"/>
                  <a:pt x="322185" y="43788"/>
                </a:cubicBezTo>
                <a:cubicBezTo>
                  <a:pt x="316179" y="45303"/>
                  <a:pt x="308672" y="49851"/>
                  <a:pt x="302666" y="46819"/>
                </a:cubicBezTo>
                <a:cubicBezTo>
                  <a:pt x="301165" y="46819"/>
                  <a:pt x="298162" y="43788"/>
                  <a:pt x="298162" y="43788"/>
                </a:cubicBezTo>
                <a:cubicBezTo>
                  <a:pt x="296660" y="45303"/>
                  <a:pt x="295159" y="48335"/>
                  <a:pt x="293657" y="48335"/>
                </a:cubicBezTo>
                <a:cubicBezTo>
                  <a:pt x="289153" y="51366"/>
                  <a:pt x="284648" y="49851"/>
                  <a:pt x="280144" y="48335"/>
                </a:cubicBezTo>
                <a:cubicBezTo>
                  <a:pt x="274138" y="48335"/>
                  <a:pt x="269633" y="51366"/>
                  <a:pt x="265129" y="51366"/>
                </a:cubicBezTo>
                <a:cubicBezTo>
                  <a:pt x="256120" y="51366"/>
                  <a:pt x="248612" y="49850"/>
                  <a:pt x="239603" y="49850"/>
                </a:cubicBezTo>
                <a:cubicBezTo>
                  <a:pt x="232096" y="49850"/>
                  <a:pt x="227592" y="52882"/>
                  <a:pt x="221586" y="49851"/>
                </a:cubicBezTo>
                <a:cubicBezTo>
                  <a:pt x="218583" y="46819"/>
                  <a:pt x="215580" y="39241"/>
                  <a:pt x="212577" y="37725"/>
                </a:cubicBezTo>
                <a:cubicBezTo>
                  <a:pt x="209574" y="37725"/>
                  <a:pt x="199063" y="42272"/>
                  <a:pt x="194559" y="42272"/>
                </a:cubicBezTo>
                <a:cubicBezTo>
                  <a:pt x="193057" y="43788"/>
                  <a:pt x="188553" y="42272"/>
                  <a:pt x="185550" y="42272"/>
                </a:cubicBezTo>
                <a:cubicBezTo>
                  <a:pt x="179544" y="43788"/>
                  <a:pt x="172036" y="48335"/>
                  <a:pt x="170535" y="45304"/>
                </a:cubicBezTo>
                <a:cubicBezTo>
                  <a:pt x="169033" y="42272"/>
                  <a:pt x="169034" y="27115"/>
                  <a:pt x="167532" y="25599"/>
                </a:cubicBezTo>
                <a:cubicBezTo>
                  <a:pt x="166031" y="22568"/>
                  <a:pt x="151016" y="25599"/>
                  <a:pt x="149514" y="27115"/>
                </a:cubicBezTo>
                <a:cubicBezTo>
                  <a:pt x="148013" y="30146"/>
                  <a:pt x="146511" y="28631"/>
                  <a:pt x="142007" y="30147"/>
                </a:cubicBezTo>
                <a:cubicBezTo>
                  <a:pt x="140505" y="30147"/>
                  <a:pt x="140505" y="33178"/>
                  <a:pt x="139004" y="34694"/>
                </a:cubicBezTo>
                <a:cubicBezTo>
                  <a:pt x="134499" y="36209"/>
                  <a:pt x="129995" y="34694"/>
                  <a:pt x="125490" y="36209"/>
                </a:cubicBezTo>
                <a:cubicBezTo>
                  <a:pt x="122487" y="37725"/>
                  <a:pt x="119484" y="42272"/>
                  <a:pt x="117983" y="43788"/>
                </a:cubicBezTo>
                <a:cubicBezTo>
                  <a:pt x="116481" y="43788"/>
                  <a:pt x="114980" y="42272"/>
                  <a:pt x="113478" y="43788"/>
                </a:cubicBezTo>
                <a:cubicBezTo>
                  <a:pt x="110475" y="43788"/>
                  <a:pt x="108974" y="46819"/>
                  <a:pt x="107472" y="48335"/>
                </a:cubicBezTo>
                <a:cubicBezTo>
                  <a:pt x="105971" y="48335"/>
                  <a:pt x="101466" y="46819"/>
                  <a:pt x="99965" y="45303"/>
                </a:cubicBezTo>
                <a:cubicBezTo>
                  <a:pt x="99965" y="45303"/>
                  <a:pt x="95460" y="36209"/>
                  <a:pt x="95460" y="34693"/>
                </a:cubicBezTo>
                <a:cubicBezTo>
                  <a:pt x="93959" y="27115"/>
                  <a:pt x="96962" y="24084"/>
                  <a:pt x="95460" y="21052"/>
                </a:cubicBezTo>
                <a:cubicBezTo>
                  <a:pt x="93959" y="19537"/>
                  <a:pt x="90956" y="18021"/>
                  <a:pt x="86451" y="19537"/>
                </a:cubicBezTo>
                <a:cubicBezTo>
                  <a:pt x="83449" y="19537"/>
                  <a:pt x="83449" y="24084"/>
                  <a:pt x="80445" y="25600"/>
                </a:cubicBezTo>
                <a:cubicBezTo>
                  <a:pt x="80445" y="25600"/>
                  <a:pt x="77443" y="24084"/>
                  <a:pt x="74440" y="25599"/>
                </a:cubicBezTo>
                <a:cubicBezTo>
                  <a:pt x="72938" y="25599"/>
                  <a:pt x="71437" y="28631"/>
                  <a:pt x="69935" y="30146"/>
                </a:cubicBezTo>
                <a:cubicBezTo>
                  <a:pt x="66932" y="31662"/>
                  <a:pt x="62428" y="28631"/>
                  <a:pt x="57923" y="31662"/>
                </a:cubicBezTo>
                <a:cubicBezTo>
                  <a:pt x="57923" y="33178"/>
                  <a:pt x="56422" y="36209"/>
                  <a:pt x="56422" y="36209"/>
                </a:cubicBezTo>
                <a:cubicBezTo>
                  <a:pt x="54920" y="37725"/>
                  <a:pt x="53419" y="36209"/>
                  <a:pt x="51917" y="36209"/>
                </a:cubicBezTo>
                <a:cubicBezTo>
                  <a:pt x="50416" y="37725"/>
                  <a:pt x="48914" y="40756"/>
                  <a:pt x="47413" y="40756"/>
                </a:cubicBezTo>
                <a:cubicBezTo>
                  <a:pt x="39905" y="43788"/>
                  <a:pt x="33899" y="45303"/>
                  <a:pt x="27893" y="48335"/>
                </a:cubicBezTo>
                <a:cubicBezTo>
                  <a:pt x="24890" y="49850"/>
                  <a:pt x="21887" y="52882"/>
                  <a:pt x="20386" y="52882"/>
                </a:cubicBezTo>
                <a:cubicBezTo>
                  <a:pt x="17383" y="52882"/>
                  <a:pt x="15881" y="49851"/>
                  <a:pt x="14380" y="49851"/>
                </a:cubicBezTo>
                <a:cubicBezTo>
                  <a:pt x="9876" y="51366"/>
                  <a:pt x="9875" y="54398"/>
                  <a:pt x="6872" y="54398"/>
                </a:cubicBezTo>
                <a:cubicBezTo>
                  <a:pt x="5371" y="54398"/>
                  <a:pt x="3870" y="52882"/>
                  <a:pt x="2368" y="52882"/>
                </a:cubicBezTo>
                <a:lnTo>
                  <a:pt x="0" y="53480"/>
                </a:lnTo>
                <a:lnTo>
                  <a:pt x="1272" y="39172"/>
                </a:lnTo>
                <a:lnTo>
                  <a:pt x="17758" y="39051"/>
                </a:lnTo>
                <a:cubicBezTo>
                  <a:pt x="26392" y="37725"/>
                  <a:pt x="34650" y="34693"/>
                  <a:pt x="41407" y="28631"/>
                </a:cubicBezTo>
                <a:cubicBezTo>
                  <a:pt x="44410" y="25599"/>
                  <a:pt x="45911" y="27115"/>
                  <a:pt x="50416" y="25599"/>
                </a:cubicBezTo>
                <a:cubicBezTo>
                  <a:pt x="54920" y="24084"/>
                  <a:pt x="59425" y="18021"/>
                  <a:pt x="62428" y="16505"/>
                </a:cubicBezTo>
                <a:cubicBezTo>
                  <a:pt x="66932" y="14990"/>
                  <a:pt x="69935" y="16505"/>
                  <a:pt x="72938" y="14990"/>
                </a:cubicBezTo>
                <a:cubicBezTo>
                  <a:pt x="72938" y="13474"/>
                  <a:pt x="72938" y="11958"/>
                  <a:pt x="74440" y="11958"/>
                </a:cubicBezTo>
                <a:cubicBezTo>
                  <a:pt x="74440" y="11958"/>
                  <a:pt x="75941" y="13474"/>
                  <a:pt x="75941" y="14990"/>
                </a:cubicBezTo>
                <a:cubicBezTo>
                  <a:pt x="78944" y="11958"/>
                  <a:pt x="78944" y="8927"/>
                  <a:pt x="80446" y="7411"/>
                </a:cubicBezTo>
                <a:cubicBezTo>
                  <a:pt x="86452" y="5895"/>
                  <a:pt x="101466" y="2864"/>
                  <a:pt x="101466" y="5895"/>
                </a:cubicBezTo>
                <a:cubicBezTo>
                  <a:pt x="102968" y="10442"/>
                  <a:pt x="102968" y="10442"/>
                  <a:pt x="102968" y="10442"/>
                </a:cubicBezTo>
                <a:cubicBezTo>
                  <a:pt x="102968" y="8927"/>
                  <a:pt x="104469" y="13474"/>
                  <a:pt x="104469" y="11958"/>
                </a:cubicBezTo>
                <a:cubicBezTo>
                  <a:pt x="104469" y="14990"/>
                  <a:pt x="101466" y="18021"/>
                  <a:pt x="102968" y="18021"/>
                </a:cubicBezTo>
                <a:cubicBezTo>
                  <a:pt x="105971" y="31662"/>
                  <a:pt x="122487" y="24084"/>
                  <a:pt x="128493" y="18021"/>
                </a:cubicBezTo>
                <a:cubicBezTo>
                  <a:pt x="132998" y="13474"/>
                  <a:pt x="143508" y="14990"/>
                  <a:pt x="152517" y="11958"/>
                </a:cubicBezTo>
                <a:cubicBezTo>
                  <a:pt x="160025" y="8927"/>
                  <a:pt x="166031" y="2864"/>
                  <a:pt x="170535" y="4380"/>
                </a:cubicBezTo>
                <a:cubicBezTo>
                  <a:pt x="173538" y="7411"/>
                  <a:pt x="176541" y="19537"/>
                  <a:pt x="179544" y="21052"/>
                </a:cubicBezTo>
                <a:cubicBezTo>
                  <a:pt x="184048" y="24084"/>
                  <a:pt x="190054" y="16505"/>
                  <a:pt x="196060" y="16505"/>
                </a:cubicBezTo>
                <a:cubicBezTo>
                  <a:pt x="197562" y="16505"/>
                  <a:pt x="199063" y="18021"/>
                  <a:pt x="200565" y="18021"/>
                </a:cubicBezTo>
                <a:cubicBezTo>
                  <a:pt x="203568" y="18021"/>
                  <a:pt x="212577" y="16505"/>
                  <a:pt x="218583" y="18021"/>
                </a:cubicBezTo>
                <a:cubicBezTo>
                  <a:pt x="223087" y="19537"/>
                  <a:pt x="227592" y="27115"/>
                  <a:pt x="232096" y="28631"/>
                </a:cubicBezTo>
                <a:cubicBezTo>
                  <a:pt x="239604" y="31662"/>
                  <a:pt x="250114" y="28631"/>
                  <a:pt x="259123" y="28631"/>
                </a:cubicBezTo>
                <a:cubicBezTo>
                  <a:pt x="269633" y="28631"/>
                  <a:pt x="278642" y="30146"/>
                  <a:pt x="287651" y="28631"/>
                </a:cubicBezTo>
                <a:cubicBezTo>
                  <a:pt x="292156" y="28631"/>
                  <a:pt x="296660" y="25599"/>
                  <a:pt x="301165" y="24084"/>
                </a:cubicBezTo>
                <a:cubicBezTo>
                  <a:pt x="311675" y="22568"/>
                  <a:pt x="322186" y="27115"/>
                  <a:pt x="331194" y="24084"/>
                </a:cubicBezTo>
                <a:cubicBezTo>
                  <a:pt x="332696" y="24084"/>
                  <a:pt x="334197" y="19537"/>
                  <a:pt x="337200" y="19537"/>
                </a:cubicBezTo>
                <a:cubicBezTo>
                  <a:pt x="341705" y="19537"/>
                  <a:pt x="344708" y="25599"/>
                  <a:pt x="352215" y="24084"/>
                </a:cubicBezTo>
                <a:cubicBezTo>
                  <a:pt x="361224" y="22568"/>
                  <a:pt x="374738" y="18021"/>
                  <a:pt x="386749" y="14990"/>
                </a:cubicBezTo>
                <a:cubicBezTo>
                  <a:pt x="389753" y="14990"/>
                  <a:pt x="391254" y="14990"/>
                  <a:pt x="392756" y="14990"/>
                </a:cubicBezTo>
                <a:cubicBezTo>
                  <a:pt x="397260" y="13474"/>
                  <a:pt x="400263" y="10442"/>
                  <a:pt x="403266" y="10442"/>
                </a:cubicBezTo>
                <a:cubicBezTo>
                  <a:pt x="404767" y="10442"/>
                  <a:pt x="406269" y="13474"/>
                  <a:pt x="407770" y="11958"/>
                </a:cubicBezTo>
                <a:cubicBezTo>
                  <a:pt x="412275" y="11958"/>
                  <a:pt x="416779" y="7411"/>
                  <a:pt x="421284" y="5895"/>
                </a:cubicBezTo>
                <a:cubicBezTo>
                  <a:pt x="424287" y="5895"/>
                  <a:pt x="427290" y="5895"/>
                  <a:pt x="430293" y="5895"/>
                </a:cubicBezTo>
                <a:cubicBezTo>
                  <a:pt x="436299" y="4380"/>
                  <a:pt x="442305" y="1348"/>
                  <a:pt x="448311" y="1348"/>
                </a:cubicBezTo>
                <a:cubicBezTo>
                  <a:pt x="448311" y="1348"/>
                  <a:pt x="449812" y="1348"/>
                  <a:pt x="451314" y="1348"/>
                </a:cubicBezTo>
                <a:cubicBezTo>
                  <a:pt x="451314" y="5895"/>
                  <a:pt x="451314" y="5895"/>
                  <a:pt x="451314" y="5895"/>
                </a:cubicBezTo>
                <a:cubicBezTo>
                  <a:pt x="452815" y="5895"/>
                  <a:pt x="454317" y="1348"/>
                  <a:pt x="455818" y="1348"/>
                </a:cubicBezTo>
                <a:cubicBezTo>
                  <a:pt x="461824" y="-167"/>
                  <a:pt x="467830" y="1348"/>
                  <a:pt x="472334" y="1348"/>
                </a:cubicBezTo>
                <a:cubicBezTo>
                  <a:pt x="473836" y="1348"/>
                  <a:pt x="479842" y="-1683"/>
                  <a:pt x="484346" y="1348"/>
                </a:cubicBezTo>
                <a:cubicBezTo>
                  <a:pt x="491854" y="4380"/>
                  <a:pt x="496358" y="11958"/>
                  <a:pt x="496358" y="27115"/>
                </a:cubicBezTo>
                <a:cubicBezTo>
                  <a:pt x="496358" y="25599"/>
                  <a:pt x="494857" y="34693"/>
                  <a:pt x="494857" y="34693"/>
                </a:cubicBezTo>
                <a:cubicBezTo>
                  <a:pt x="494857" y="36209"/>
                  <a:pt x="493355" y="34693"/>
                  <a:pt x="491854" y="36209"/>
                </a:cubicBezTo>
                <a:cubicBezTo>
                  <a:pt x="490352" y="40756"/>
                  <a:pt x="490352" y="45303"/>
                  <a:pt x="488851" y="48335"/>
                </a:cubicBezTo>
                <a:cubicBezTo>
                  <a:pt x="488851" y="48335"/>
                  <a:pt x="485848" y="48335"/>
                  <a:pt x="484346" y="49851"/>
                </a:cubicBezTo>
                <a:cubicBezTo>
                  <a:pt x="484346" y="51366"/>
                  <a:pt x="484346" y="54398"/>
                  <a:pt x="484346" y="54398"/>
                </a:cubicBezTo>
                <a:cubicBezTo>
                  <a:pt x="482845" y="54398"/>
                  <a:pt x="482845" y="54398"/>
                  <a:pt x="481343" y="54398"/>
                </a:cubicBezTo>
                <a:cubicBezTo>
                  <a:pt x="479842" y="55913"/>
                  <a:pt x="479842" y="60460"/>
                  <a:pt x="478340" y="63492"/>
                </a:cubicBezTo>
                <a:cubicBezTo>
                  <a:pt x="478340" y="65007"/>
                  <a:pt x="475338" y="66523"/>
                  <a:pt x="475338" y="68039"/>
                </a:cubicBezTo>
                <a:cubicBezTo>
                  <a:pt x="470833" y="75617"/>
                  <a:pt x="466329" y="87743"/>
                  <a:pt x="472334" y="87743"/>
                </a:cubicBezTo>
                <a:cubicBezTo>
                  <a:pt x="473836" y="87743"/>
                  <a:pt x="473836" y="84711"/>
                  <a:pt x="476839" y="86227"/>
                </a:cubicBezTo>
                <a:cubicBezTo>
                  <a:pt x="478340" y="86227"/>
                  <a:pt x="481343" y="90774"/>
                  <a:pt x="482845" y="90774"/>
                </a:cubicBezTo>
                <a:cubicBezTo>
                  <a:pt x="484346" y="90774"/>
                  <a:pt x="485848" y="86227"/>
                  <a:pt x="488851" y="86227"/>
                </a:cubicBezTo>
                <a:cubicBezTo>
                  <a:pt x="491854" y="84712"/>
                  <a:pt x="493355" y="86227"/>
                  <a:pt x="497860" y="83196"/>
                </a:cubicBezTo>
                <a:cubicBezTo>
                  <a:pt x="500863" y="81680"/>
                  <a:pt x="499361" y="80164"/>
                  <a:pt x="502364" y="81680"/>
                </a:cubicBezTo>
                <a:cubicBezTo>
                  <a:pt x="505367" y="81680"/>
                  <a:pt x="508370" y="77133"/>
                  <a:pt x="511373" y="77133"/>
                </a:cubicBezTo>
                <a:cubicBezTo>
                  <a:pt x="515878" y="75617"/>
                  <a:pt x="520382" y="75617"/>
                  <a:pt x="523385" y="74102"/>
                </a:cubicBezTo>
                <a:cubicBezTo>
                  <a:pt x="527890" y="72586"/>
                  <a:pt x="532394" y="69555"/>
                  <a:pt x="536898" y="68039"/>
                </a:cubicBezTo>
                <a:cubicBezTo>
                  <a:pt x="542905" y="65008"/>
                  <a:pt x="548910" y="65007"/>
                  <a:pt x="553415" y="63492"/>
                </a:cubicBezTo>
                <a:cubicBezTo>
                  <a:pt x="554916" y="61976"/>
                  <a:pt x="556418" y="58945"/>
                  <a:pt x="557919" y="58945"/>
                </a:cubicBezTo>
                <a:cubicBezTo>
                  <a:pt x="560922" y="57429"/>
                  <a:pt x="562424" y="58945"/>
                  <a:pt x="565427" y="58945"/>
                </a:cubicBezTo>
                <a:cubicBezTo>
                  <a:pt x="568430" y="57429"/>
                  <a:pt x="572934" y="54398"/>
                  <a:pt x="575937" y="51366"/>
                </a:cubicBezTo>
                <a:cubicBezTo>
                  <a:pt x="577439" y="49851"/>
                  <a:pt x="581943" y="48335"/>
                  <a:pt x="584946" y="46819"/>
                </a:cubicBezTo>
                <a:cubicBezTo>
                  <a:pt x="590952" y="45303"/>
                  <a:pt x="601463" y="43788"/>
                  <a:pt x="608970" y="40756"/>
                </a:cubicBezTo>
                <a:cubicBezTo>
                  <a:pt x="610472" y="39241"/>
                  <a:pt x="611973" y="36209"/>
                  <a:pt x="613475" y="36209"/>
                </a:cubicBezTo>
                <a:cubicBezTo>
                  <a:pt x="616478" y="34694"/>
                  <a:pt x="617979" y="36209"/>
                  <a:pt x="620982" y="36209"/>
                </a:cubicBezTo>
                <a:cubicBezTo>
                  <a:pt x="623985" y="34694"/>
                  <a:pt x="628490" y="31662"/>
                  <a:pt x="631492" y="31662"/>
                </a:cubicBezTo>
                <a:cubicBezTo>
                  <a:pt x="634495" y="31662"/>
                  <a:pt x="643504" y="39241"/>
                  <a:pt x="648009" y="33178"/>
                </a:cubicBezTo>
                <a:cubicBezTo>
                  <a:pt x="651012" y="30146"/>
                  <a:pt x="658519" y="33178"/>
                  <a:pt x="666027" y="31662"/>
                </a:cubicBezTo>
                <a:cubicBezTo>
                  <a:pt x="667528" y="30146"/>
                  <a:pt x="667528" y="28631"/>
                  <a:pt x="669030" y="28631"/>
                </a:cubicBezTo>
                <a:cubicBezTo>
                  <a:pt x="672033" y="28631"/>
                  <a:pt x="673534" y="31662"/>
                  <a:pt x="676537" y="31662"/>
                </a:cubicBezTo>
                <a:cubicBezTo>
                  <a:pt x="678039" y="30146"/>
                  <a:pt x="678039" y="27115"/>
                  <a:pt x="679540" y="27115"/>
                </a:cubicBezTo>
                <a:cubicBezTo>
                  <a:pt x="682543" y="25600"/>
                  <a:pt x="684045" y="28631"/>
                  <a:pt x="685546" y="28631"/>
                </a:cubicBezTo>
                <a:cubicBezTo>
                  <a:pt x="691552" y="28631"/>
                  <a:pt x="696056" y="24084"/>
                  <a:pt x="702063" y="24084"/>
                </a:cubicBezTo>
                <a:cubicBezTo>
                  <a:pt x="705066" y="24084"/>
                  <a:pt x="709570" y="25599"/>
                  <a:pt x="714074" y="25599"/>
                </a:cubicBezTo>
                <a:cubicBezTo>
                  <a:pt x="720080" y="27115"/>
                  <a:pt x="727588" y="24084"/>
                  <a:pt x="732092" y="25599"/>
                </a:cubicBezTo>
                <a:cubicBezTo>
                  <a:pt x="735095" y="27115"/>
                  <a:pt x="739600" y="34694"/>
                  <a:pt x="741101" y="37725"/>
                </a:cubicBezTo>
                <a:cubicBezTo>
                  <a:pt x="742603" y="40756"/>
                  <a:pt x="741101" y="52882"/>
                  <a:pt x="742603" y="54398"/>
                </a:cubicBezTo>
                <a:cubicBezTo>
                  <a:pt x="742603" y="58945"/>
                  <a:pt x="745606" y="60460"/>
                  <a:pt x="748609" y="63492"/>
                </a:cubicBezTo>
                <a:cubicBezTo>
                  <a:pt x="753113" y="69555"/>
                  <a:pt x="754615" y="72586"/>
                  <a:pt x="762122" y="71070"/>
                </a:cubicBezTo>
                <a:cubicBezTo>
                  <a:pt x="762122" y="71070"/>
                  <a:pt x="763623" y="68039"/>
                  <a:pt x="765125" y="68039"/>
                </a:cubicBezTo>
                <a:cubicBezTo>
                  <a:pt x="766626" y="68039"/>
                  <a:pt x="768128" y="71070"/>
                  <a:pt x="768128" y="71070"/>
                </a:cubicBezTo>
                <a:cubicBezTo>
                  <a:pt x="769629" y="69555"/>
                  <a:pt x="771131" y="66523"/>
                  <a:pt x="772633" y="66523"/>
                </a:cubicBezTo>
                <a:cubicBezTo>
                  <a:pt x="774134" y="65007"/>
                  <a:pt x="775636" y="66523"/>
                  <a:pt x="777137" y="66523"/>
                </a:cubicBezTo>
                <a:cubicBezTo>
                  <a:pt x="778638" y="65007"/>
                  <a:pt x="780140" y="61976"/>
                  <a:pt x="783143" y="61976"/>
                </a:cubicBezTo>
                <a:cubicBezTo>
                  <a:pt x="783143" y="60460"/>
                  <a:pt x="784644" y="61976"/>
                  <a:pt x="786146" y="61976"/>
                </a:cubicBezTo>
                <a:cubicBezTo>
                  <a:pt x="787647" y="60460"/>
                  <a:pt x="789149" y="57429"/>
                  <a:pt x="790650" y="57429"/>
                </a:cubicBezTo>
                <a:cubicBezTo>
                  <a:pt x="795155" y="54398"/>
                  <a:pt x="798158" y="55913"/>
                  <a:pt x="801161" y="52882"/>
                </a:cubicBezTo>
                <a:cubicBezTo>
                  <a:pt x="802662" y="51366"/>
                  <a:pt x="802662" y="48335"/>
                  <a:pt x="804164" y="48335"/>
                </a:cubicBezTo>
                <a:cubicBezTo>
                  <a:pt x="805665" y="46819"/>
                  <a:pt x="807167" y="48335"/>
                  <a:pt x="808668" y="48335"/>
                </a:cubicBezTo>
                <a:cubicBezTo>
                  <a:pt x="810170" y="46819"/>
                  <a:pt x="810170" y="45303"/>
                  <a:pt x="811671" y="43788"/>
                </a:cubicBezTo>
                <a:cubicBezTo>
                  <a:pt x="813173" y="42272"/>
                  <a:pt x="814674" y="43788"/>
                  <a:pt x="814674" y="43788"/>
                </a:cubicBezTo>
                <a:cubicBezTo>
                  <a:pt x="816176" y="39241"/>
                  <a:pt x="816176" y="39241"/>
                  <a:pt x="816176" y="39241"/>
                </a:cubicBezTo>
                <a:cubicBezTo>
                  <a:pt x="817677" y="37725"/>
                  <a:pt x="820680" y="37725"/>
                  <a:pt x="823683" y="36209"/>
                </a:cubicBezTo>
                <a:cubicBezTo>
                  <a:pt x="826686" y="34694"/>
                  <a:pt x="830064" y="31283"/>
                  <a:pt x="833255" y="29199"/>
                </a:cubicBezTo>
                <a:close/>
              </a:path>
            </a:pathLst>
          </a:custGeom>
          <a:solidFill>
            <a:srgbClr val="8F8F8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2D01AD1C-6C33-45BB-B000-B2BBD4A372C8}"/>
              </a:ext>
            </a:extLst>
          </p:cNvPr>
          <p:cNvSpPr txBox="1"/>
          <p:nvPr/>
        </p:nvSpPr>
        <p:spPr>
          <a:xfrm>
            <a:off x="5411995" y="3868235"/>
            <a:ext cx="2711858" cy="55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8F8F8F"/>
                </a:solidFill>
              </a:rPr>
              <a:t>amet</a:t>
            </a:r>
            <a:r>
              <a:rPr lang="en-US" altLang="zh-CN" sz="1200" dirty="0">
                <a:solidFill>
                  <a:srgbClr val="8F8F8F"/>
                </a:solidFill>
              </a:rPr>
              <a:t>, adipiscing elit. Maecenas </a:t>
            </a:r>
            <a:r>
              <a:rPr lang="en-US" altLang="zh-CN" sz="1200" dirty="0" err="1">
                <a:solidFill>
                  <a:srgbClr val="8F8F8F"/>
                </a:solidFill>
              </a:rPr>
              <a:t>porttitor</a:t>
            </a:r>
            <a:endParaRPr lang="zh-CN" altLang="en-US" sz="1200" dirty="0">
              <a:solidFill>
                <a:srgbClr val="8F8F8F"/>
              </a:solidFill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684F591E-4F3E-49C3-BA3C-B4F7D36C1C2C}"/>
              </a:ext>
            </a:extLst>
          </p:cNvPr>
          <p:cNvSpPr txBox="1"/>
          <p:nvPr/>
        </p:nvSpPr>
        <p:spPr>
          <a:xfrm>
            <a:off x="5411993" y="3570610"/>
            <a:ext cx="1391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微信搜索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EC56A2AF-7BD3-4897-984D-A94B7CBF5FB0}"/>
              </a:ext>
            </a:extLst>
          </p:cNvPr>
          <p:cNvSpPr txBox="1"/>
          <p:nvPr/>
        </p:nvSpPr>
        <p:spPr>
          <a:xfrm>
            <a:off x="8938320" y="3868235"/>
            <a:ext cx="2711858" cy="55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8F8F8F"/>
                </a:solidFill>
              </a:rPr>
              <a:t>amet</a:t>
            </a:r>
            <a:r>
              <a:rPr lang="en-US" altLang="zh-CN" sz="1200" dirty="0">
                <a:solidFill>
                  <a:srgbClr val="8F8F8F"/>
                </a:solidFill>
              </a:rPr>
              <a:t>, adipiscing elit. Maecenas </a:t>
            </a:r>
            <a:r>
              <a:rPr lang="en-US" altLang="zh-CN" sz="1200" dirty="0" err="1">
                <a:solidFill>
                  <a:srgbClr val="8F8F8F"/>
                </a:solidFill>
              </a:rPr>
              <a:t>porttitor</a:t>
            </a:r>
            <a:endParaRPr lang="zh-CN" altLang="en-US" sz="1200" dirty="0">
              <a:solidFill>
                <a:srgbClr val="8F8F8F"/>
              </a:solidFill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CBEECB79-7AEF-43E0-8F8E-7E4DC45DD141}"/>
              </a:ext>
            </a:extLst>
          </p:cNvPr>
          <p:cNvSpPr txBox="1"/>
          <p:nvPr/>
        </p:nvSpPr>
        <p:spPr>
          <a:xfrm>
            <a:off x="8938318" y="3570610"/>
            <a:ext cx="22594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陈西设计之家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556ECB0E-B5F9-4923-9DDF-BE4C589F138E}"/>
              </a:ext>
            </a:extLst>
          </p:cNvPr>
          <p:cNvSpPr txBox="1"/>
          <p:nvPr/>
        </p:nvSpPr>
        <p:spPr>
          <a:xfrm>
            <a:off x="5411995" y="5202224"/>
            <a:ext cx="2711858" cy="55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8F8F8F"/>
                </a:solidFill>
              </a:rPr>
              <a:t>amet</a:t>
            </a:r>
            <a:r>
              <a:rPr lang="en-US" altLang="zh-CN" sz="1200" dirty="0">
                <a:solidFill>
                  <a:srgbClr val="8F8F8F"/>
                </a:solidFill>
              </a:rPr>
              <a:t>, adipiscing elit. Maecenas </a:t>
            </a:r>
            <a:r>
              <a:rPr lang="en-US" altLang="zh-CN" sz="1200" dirty="0" err="1">
                <a:solidFill>
                  <a:srgbClr val="8F8F8F"/>
                </a:solidFill>
              </a:rPr>
              <a:t>porttitor</a:t>
            </a:r>
            <a:endParaRPr lang="zh-CN" altLang="en-US" sz="1200" dirty="0">
              <a:solidFill>
                <a:srgbClr val="8F8F8F"/>
              </a:solidFill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29025890-FC95-4741-A13D-4E786366A160}"/>
              </a:ext>
            </a:extLst>
          </p:cNvPr>
          <p:cNvSpPr txBox="1"/>
          <p:nvPr/>
        </p:nvSpPr>
        <p:spPr>
          <a:xfrm>
            <a:off x="5411993" y="4904599"/>
            <a:ext cx="1808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陈西设计之家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572817BE-B766-4985-AC3C-4448639944EC}"/>
              </a:ext>
            </a:extLst>
          </p:cNvPr>
          <p:cNvSpPr txBox="1"/>
          <p:nvPr/>
        </p:nvSpPr>
        <p:spPr>
          <a:xfrm>
            <a:off x="8938320" y="5202224"/>
            <a:ext cx="2711858" cy="55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8F8F8F"/>
                </a:solidFill>
              </a:rPr>
              <a:t>amet</a:t>
            </a:r>
            <a:r>
              <a:rPr lang="en-US" altLang="zh-CN" sz="1200" dirty="0">
                <a:solidFill>
                  <a:srgbClr val="8F8F8F"/>
                </a:solidFill>
              </a:rPr>
              <a:t>, adipiscing elit. Maecenas </a:t>
            </a:r>
            <a:r>
              <a:rPr lang="en-US" altLang="zh-CN" sz="1200" dirty="0" err="1">
                <a:solidFill>
                  <a:srgbClr val="8F8F8F"/>
                </a:solidFill>
              </a:rPr>
              <a:t>porttitor</a:t>
            </a:r>
            <a:endParaRPr lang="zh-CN" altLang="en-US" sz="1200" dirty="0">
              <a:solidFill>
                <a:srgbClr val="8F8F8F"/>
              </a:solidFill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E1F2FE40-3D5B-4CB2-B931-05FA860D7446}"/>
              </a:ext>
            </a:extLst>
          </p:cNvPr>
          <p:cNvSpPr txBox="1"/>
          <p:nvPr/>
        </p:nvSpPr>
        <p:spPr>
          <a:xfrm>
            <a:off x="8938318" y="4904599"/>
            <a:ext cx="1808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陈西好帅</a:t>
            </a: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F5E3B58A-52DD-4685-9EA2-0FE6D217D51C}"/>
              </a:ext>
            </a:extLst>
          </p:cNvPr>
          <p:cNvSpPr>
            <a:spLocks/>
          </p:cNvSpPr>
          <p:nvPr/>
        </p:nvSpPr>
        <p:spPr bwMode="auto">
          <a:xfrm rot="10800000">
            <a:off x="9547563" y="1348"/>
            <a:ext cx="2644436" cy="2077538"/>
          </a:xfrm>
          <a:custGeom>
            <a:avLst/>
            <a:gdLst>
              <a:gd name="connsiteX0" fmla="*/ 559878 w 2644436"/>
              <a:gd name="connsiteY0" fmla="*/ 213761 h 2077538"/>
              <a:gd name="connsiteX1" fmla="*/ 528017 w 2644436"/>
              <a:gd name="connsiteY1" fmla="*/ 194082 h 2077538"/>
              <a:gd name="connsiteX2" fmla="*/ 449589 w 2644436"/>
              <a:gd name="connsiteY2" fmla="*/ 144881 h 2077538"/>
              <a:gd name="connsiteX3" fmla="*/ 319692 w 2644436"/>
              <a:gd name="connsiteY3" fmla="*/ 68619 h 2077538"/>
              <a:gd name="connsiteX4" fmla="*/ 268223 w 2644436"/>
              <a:gd name="connsiteY4" fmla="*/ 46479 h 2077538"/>
              <a:gd name="connsiteX5" fmla="*/ 194697 w 2644436"/>
              <a:gd name="connsiteY5" fmla="*/ 16959 h 2077538"/>
              <a:gd name="connsiteX6" fmla="*/ 177540 w 2644436"/>
              <a:gd name="connsiteY6" fmla="*/ 4658 h 2077538"/>
              <a:gd name="connsiteX7" fmla="*/ 194390 w 2644436"/>
              <a:gd name="connsiteY7" fmla="*/ 46 h 2077538"/>
              <a:gd name="connsiteX8" fmla="*/ 209402 w 2644436"/>
              <a:gd name="connsiteY8" fmla="*/ 4658 h 2077538"/>
              <a:gd name="connsiteX9" fmla="*/ 255969 w 2644436"/>
              <a:gd name="connsiteY9" fmla="*/ 29258 h 2077538"/>
              <a:gd name="connsiteX10" fmla="*/ 341750 w 2644436"/>
              <a:gd name="connsiteY10" fmla="*/ 68619 h 2077538"/>
              <a:gd name="connsiteX11" fmla="*/ 410374 w 2644436"/>
              <a:gd name="connsiteY11" fmla="*/ 90759 h 2077538"/>
              <a:gd name="connsiteX12" fmla="*/ 434883 w 2644436"/>
              <a:gd name="connsiteY12" fmla="*/ 110440 h 2077538"/>
              <a:gd name="connsiteX13" fmla="*/ 452039 w 2644436"/>
              <a:gd name="connsiteY13" fmla="*/ 127661 h 2077538"/>
              <a:gd name="connsiteX14" fmla="*/ 520664 w 2644436"/>
              <a:gd name="connsiteY14" fmla="*/ 176861 h 2077538"/>
              <a:gd name="connsiteX15" fmla="*/ 559878 w 2644436"/>
              <a:gd name="connsiteY15" fmla="*/ 213761 h 2077538"/>
              <a:gd name="connsiteX16" fmla="*/ 376566 w 2644436"/>
              <a:gd name="connsiteY16" fmla="*/ 402311 h 2077538"/>
              <a:gd name="connsiteX17" fmla="*/ 315462 w 2644436"/>
              <a:gd name="connsiteY17" fmla="*/ 368705 h 2077538"/>
              <a:gd name="connsiteX18" fmla="*/ 376566 w 2644436"/>
              <a:gd name="connsiteY18" fmla="*/ 402311 h 2077538"/>
              <a:gd name="connsiteX19" fmla="*/ 1564083 w 2644436"/>
              <a:gd name="connsiteY19" fmla="*/ 432287 h 2077538"/>
              <a:gd name="connsiteX20" fmla="*/ 1539641 w 2644436"/>
              <a:gd name="connsiteY20" fmla="*/ 414994 h 2077538"/>
              <a:gd name="connsiteX21" fmla="*/ 1483425 w 2644436"/>
              <a:gd name="connsiteY21" fmla="*/ 340878 h 2077538"/>
              <a:gd name="connsiteX22" fmla="*/ 1480980 w 2644436"/>
              <a:gd name="connsiteY22" fmla="*/ 316172 h 2077538"/>
              <a:gd name="connsiteX23" fmla="*/ 1493201 w 2644436"/>
              <a:gd name="connsiteY23" fmla="*/ 311849 h 2077538"/>
              <a:gd name="connsiteX24" fmla="*/ 1505422 w 2644436"/>
              <a:gd name="connsiteY24" fmla="*/ 318642 h 2077538"/>
              <a:gd name="connsiteX25" fmla="*/ 1571415 w 2644436"/>
              <a:gd name="connsiteY25" fmla="*/ 387818 h 2077538"/>
              <a:gd name="connsiteX26" fmla="*/ 1581191 w 2644436"/>
              <a:gd name="connsiteY26" fmla="*/ 412523 h 2077538"/>
              <a:gd name="connsiteX27" fmla="*/ 1564083 w 2644436"/>
              <a:gd name="connsiteY27" fmla="*/ 432287 h 2077538"/>
              <a:gd name="connsiteX28" fmla="*/ 207220 w 2644436"/>
              <a:gd name="connsiteY28" fmla="*/ 466907 h 2077538"/>
              <a:gd name="connsiteX29" fmla="*/ 188015 w 2644436"/>
              <a:gd name="connsiteY29" fmla="*/ 448575 h 2077538"/>
              <a:gd name="connsiteX30" fmla="*/ 207220 w 2644436"/>
              <a:gd name="connsiteY30" fmla="*/ 466907 h 2077538"/>
              <a:gd name="connsiteX31" fmla="*/ 710422 w 2644436"/>
              <a:gd name="connsiteY31" fmla="*/ 529757 h 2077538"/>
              <a:gd name="connsiteX32" fmla="*/ 683832 w 2644436"/>
              <a:gd name="connsiteY32" fmla="*/ 497334 h 2077538"/>
              <a:gd name="connsiteX33" fmla="*/ 686249 w 2644436"/>
              <a:gd name="connsiteY33" fmla="*/ 494840 h 2077538"/>
              <a:gd name="connsiteX34" fmla="*/ 715257 w 2644436"/>
              <a:gd name="connsiteY34" fmla="*/ 527263 h 2077538"/>
              <a:gd name="connsiteX35" fmla="*/ 710422 w 2644436"/>
              <a:gd name="connsiteY35" fmla="*/ 529757 h 2077538"/>
              <a:gd name="connsiteX36" fmla="*/ 476951 w 2644436"/>
              <a:gd name="connsiteY36" fmla="*/ 576895 h 2077538"/>
              <a:gd name="connsiteX37" fmla="*/ 469095 w 2644436"/>
              <a:gd name="connsiteY37" fmla="*/ 566420 h 2077538"/>
              <a:gd name="connsiteX38" fmla="*/ 474333 w 2644436"/>
              <a:gd name="connsiteY38" fmla="*/ 561182 h 2077538"/>
              <a:gd name="connsiteX39" fmla="*/ 484808 w 2644436"/>
              <a:gd name="connsiteY39" fmla="*/ 571657 h 2077538"/>
              <a:gd name="connsiteX40" fmla="*/ 476951 w 2644436"/>
              <a:gd name="connsiteY40" fmla="*/ 576895 h 2077538"/>
              <a:gd name="connsiteX41" fmla="*/ 178570 w 2644436"/>
              <a:gd name="connsiteY41" fmla="*/ 578641 h 2077538"/>
              <a:gd name="connsiteX42" fmla="*/ 107170 w 2644436"/>
              <a:gd name="connsiteY42" fmla="*/ 544257 h 2077538"/>
              <a:gd name="connsiteX43" fmla="*/ 53005 w 2644436"/>
              <a:gd name="connsiteY43" fmla="*/ 519697 h 2077538"/>
              <a:gd name="connsiteX44" fmla="*/ 0 w 2644436"/>
              <a:gd name="connsiteY44" fmla="*/ 496089 h 2077538"/>
              <a:gd name="connsiteX45" fmla="*/ 0 w 2644436"/>
              <a:gd name="connsiteY45" fmla="*/ 489418 h 2077538"/>
              <a:gd name="connsiteX46" fmla="*/ 89166 w 2644436"/>
              <a:gd name="connsiteY46" fmla="*/ 526298 h 2077538"/>
              <a:gd name="connsiteX47" fmla="*/ 181032 w 2644436"/>
              <a:gd name="connsiteY47" fmla="*/ 573730 h 2077538"/>
              <a:gd name="connsiteX48" fmla="*/ 178570 w 2644436"/>
              <a:gd name="connsiteY48" fmla="*/ 578641 h 2077538"/>
              <a:gd name="connsiteX49" fmla="*/ 320700 w 2644436"/>
              <a:gd name="connsiteY49" fmla="*/ 686882 h 2077538"/>
              <a:gd name="connsiteX50" fmla="*/ 263087 w 2644436"/>
              <a:gd name="connsiteY50" fmla="*/ 637998 h 2077538"/>
              <a:gd name="connsiteX51" fmla="*/ 320700 w 2644436"/>
              <a:gd name="connsiteY51" fmla="*/ 686882 h 2077538"/>
              <a:gd name="connsiteX52" fmla="*/ 756445 w 2644436"/>
              <a:gd name="connsiteY52" fmla="*/ 686882 h 2077538"/>
              <a:gd name="connsiteX53" fmla="*/ 749069 w 2644436"/>
              <a:gd name="connsiteY53" fmla="*/ 677088 h 2077538"/>
              <a:gd name="connsiteX54" fmla="*/ 731861 w 2644436"/>
              <a:gd name="connsiteY54" fmla="*/ 645255 h 2077538"/>
              <a:gd name="connsiteX55" fmla="*/ 709735 w 2644436"/>
              <a:gd name="connsiteY55" fmla="*/ 610972 h 2077538"/>
              <a:gd name="connsiteX56" fmla="*/ 690067 w 2644436"/>
              <a:gd name="connsiteY56" fmla="*/ 581587 h 2077538"/>
              <a:gd name="connsiteX57" fmla="*/ 648274 w 2644436"/>
              <a:gd name="connsiteY57" fmla="*/ 513024 h 2077538"/>
              <a:gd name="connsiteX58" fmla="*/ 638440 w 2644436"/>
              <a:gd name="connsiteY58" fmla="*/ 500781 h 2077538"/>
              <a:gd name="connsiteX59" fmla="*/ 640899 w 2644436"/>
              <a:gd name="connsiteY59" fmla="*/ 498332 h 2077538"/>
              <a:gd name="connsiteX60" fmla="*/ 655650 w 2644436"/>
              <a:gd name="connsiteY60" fmla="*/ 503229 h 2077538"/>
              <a:gd name="connsiteX61" fmla="*/ 667942 w 2644436"/>
              <a:gd name="connsiteY61" fmla="*/ 530165 h 2077538"/>
              <a:gd name="connsiteX62" fmla="*/ 687609 w 2644436"/>
              <a:gd name="connsiteY62" fmla="*/ 564447 h 2077538"/>
              <a:gd name="connsiteX63" fmla="*/ 756445 w 2644436"/>
              <a:gd name="connsiteY63" fmla="*/ 677088 h 2077538"/>
              <a:gd name="connsiteX64" fmla="*/ 756445 w 2644436"/>
              <a:gd name="connsiteY64" fmla="*/ 686882 h 2077538"/>
              <a:gd name="connsiteX65" fmla="*/ 992627 w 2644436"/>
              <a:gd name="connsiteY65" fmla="*/ 711323 h 2077538"/>
              <a:gd name="connsiteX66" fmla="*/ 980623 w 2644436"/>
              <a:gd name="connsiteY66" fmla="*/ 686882 h 2077538"/>
              <a:gd name="connsiteX67" fmla="*/ 992627 w 2644436"/>
              <a:gd name="connsiteY67" fmla="*/ 711323 h 2077538"/>
              <a:gd name="connsiteX68" fmla="*/ 1066461 w 2644436"/>
              <a:gd name="connsiteY68" fmla="*/ 741003 h 2077538"/>
              <a:gd name="connsiteX69" fmla="*/ 1064009 w 2644436"/>
              <a:gd name="connsiteY69" fmla="*/ 741003 h 2077538"/>
              <a:gd name="connsiteX70" fmla="*/ 1054199 w 2644436"/>
              <a:gd name="connsiteY70" fmla="*/ 728725 h 2077538"/>
              <a:gd name="connsiteX71" fmla="*/ 980625 w 2644436"/>
              <a:gd name="connsiteY71" fmla="*/ 583832 h 2077538"/>
              <a:gd name="connsiteX72" fmla="*/ 963457 w 2644436"/>
              <a:gd name="connsiteY72" fmla="*/ 546994 h 2077538"/>
              <a:gd name="connsiteX73" fmla="*/ 884977 w 2644436"/>
              <a:gd name="connsiteY73" fmla="*/ 394734 h 2077538"/>
              <a:gd name="connsiteX74" fmla="*/ 882525 w 2644436"/>
              <a:gd name="connsiteY74" fmla="*/ 389823 h 2077538"/>
              <a:gd name="connsiteX75" fmla="*/ 877620 w 2644436"/>
              <a:gd name="connsiteY75" fmla="*/ 372632 h 2077538"/>
              <a:gd name="connsiteX76" fmla="*/ 897240 w 2644436"/>
              <a:gd name="connsiteY76" fmla="*/ 377543 h 2077538"/>
              <a:gd name="connsiteX77" fmla="*/ 916860 w 2644436"/>
              <a:gd name="connsiteY77" fmla="*/ 399646 h 2077538"/>
              <a:gd name="connsiteX78" fmla="*/ 1029674 w 2644436"/>
              <a:gd name="connsiteY78" fmla="*/ 623125 h 2077538"/>
              <a:gd name="connsiteX79" fmla="*/ 1068914 w 2644436"/>
              <a:gd name="connsiteY79" fmla="*/ 691887 h 2077538"/>
              <a:gd name="connsiteX80" fmla="*/ 1076271 w 2644436"/>
              <a:gd name="connsiteY80" fmla="*/ 704166 h 2077538"/>
              <a:gd name="connsiteX81" fmla="*/ 1066461 w 2644436"/>
              <a:gd name="connsiteY81" fmla="*/ 726269 h 2077538"/>
              <a:gd name="connsiteX82" fmla="*/ 1066461 w 2644436"/>
              <a:gd name="connsiteY82" fmla="*/ 741003 h 2077538"/>
              <a:gd name="connsiteX83" fmla="*/ 42530 w 2644436"/>
              <a:gd name="connsiteY83" fmla="*/ 747987 h 2077538"/>
              <a:gd name="connsiteX84" fmla="*/ 23907 w 2644436"/>
              <a:gd name="connsiteY84" fmla="*/ 728433 h 2077538"/>
              <a:gd name="connsiteX85" fmla="*/ 26235 w 2644436"/>
              <a:gd name="connsiteY85" fmla="*/ 723545 h 2077538"/>
              <a:gd name="connsiteX86" fmla="*/ 44857 w 2644436"/>
              <a:gd name="connsiteY86" fmla="*/ 743098 h 2077538"/>
              <a:gd name="connsiteX87" fmla="*/ 42530 w 2644436"/>
              <a:gd name="connsiteY87" fmla="*/ 747987 h 2077538"/>
              <a:gd name="connsiteX88" fmla="*/ 271815 w 2644436"/>
              <a:gd name="connsiteY88" fmla="*/ 747987 h 2077538"/>
              <a:gd name="connsiteX89" fmla="*/ 254357 w 2644436"/>
              <a:gd name="connsiteY89" fmla="*/ 725290 h 2077538"/>
              <a:gd name="connsiteX90" fmla="*/ 271815 w 2644436"/>
              <a:gd name="connsiteY90" fmla="*/ 747987 h 2077538"/>
              <a:gd name="connsiteX91" fmla="*/ 806291 w 2644436"/>
              <a:gd name="connsiteY91" fmla="*/ 760208 h 2077538"/>
              <a:gd name="connsiteX92" fmla="*/ 798808 w 2644436"/>
              <a:gd name="connsiteY92" fmla="*/ 741003 h 2077538"/>
              <a:gd name="connsiteX93" fmla="*/ 811278 w 2644436"/>
              <a:gd name="connsiteY93" fmla="*/ 757807 h 2077538"/>
              <a:gd name="connsiteX94" fmla="*/ 806291 w 2644436"/>
              <a:gd name="connsiteY94" fmla="*/ 760208 h 2077538"/>
              <a:gd name="connsiteX95" fmla="*/ 497204 w 2644436"/>
              <a:gd name="connsiteY95" fmla="*/ 787348 h 2077538"/>
              <a:gd name="connsiteX96" fmla="*/ 481858 w 2644436"/>
              <a:gd name="connsiteY96" fmla="*/ 779388 h 2077538"/>
              <a:gd name="connsiteX97" fmla="*/ 413107 w 2644436"/>
              <a:gd name="connsiteY97" fmla="*/ 737758 h 2077538"/>
              <a:gd name="connsiteX98" fmla="*/ 354179 w 2644436"/>
              <a:gd name="connsiteY98" fmla="*/ 693679 h 2077538"/>
              <a:gd name="connsiteX99" fmla="*/ 339447 w 2644436"/>
              <a:gd name="connsiteY99" fmla="*/ 676537 h 2077538"/>
              <a:gd name="connsiteX100" fmla="*/ 282973 w 2644436"/>
              <a:gd name="connsiteY100" fmla="*/ 605520 h 2077538"/>
              <a:gd name="connsiteX101" fmla="*/ 265785 w 2644436"/>
              <a:gd name="connsiteY101" fmla="*/ 588378 h 2077538"/>
              <a:gd name="connsiteX102" fmla="*/ 253508 w 2644436"/>
              <a:gd name="connsiteY102" fmla="*/ 571236 h 2077538"/>
              <a:gd name="connsiteX103" fmla="*/ 278062 w 2644436"/>
              <a:gd name="connsiteY103" fmla="*/ 583480 h 2077538"/>
              <a:gd name="connsiteX104" fmla="*/ 275607 w 2644436"/>
              <a:gd name="connsiteY104" fmla="*/ 573685 h 2077538"/>
              <a:gd name="connsiteX105" fmla="*/ 231410 w 2644436"/>
              <a:gd name="connsiteY105" fmla="*/ 534503 h 2077538"/>
              <a:gd name="connsiteX106" fmla="*/ 199490 w 2644436"/>
              <a:gd name="connsiteY106" fmla="*/ 514913 h 2077538"/>
              <a:gd name="connsiteX107" fmla="*/ 192124 w 2644436"/>
              <a:gd name="connsiteY107" fmla="*/ 507565 h 2077538"/>
              <a:gd name="connsiteX108" fmla="*/ 76722 w 2644436"/>
              <a:gd name="connsiteY108" fmla="*/ 446344 h 2077538"/>
              <a:gd name="connsiteX109" fmla="*/ 57078 w 2644436"/>
              <a:gd name="connsiteY109" fmla="*/ 431651 h 2077538"/>
              <a:gd name="connsiteX110" fmla="*/ 57078 w 2644436"/>
              <a:gd name="connsiteY110" fmla="*/ 426753 h 2077538"/>
              <a:gd name="connsiteX111" fmla="*/ 69356 w 2644436"/>
              <a:gd name="connsiteY111" fmla="*/ 429202 h 2077538"/>
              <a:gd name="connsiteX112" fmla="*/ 194579 w 2644436"/>
              <a:gd name="connsiteY112" fmla="*/ 495322 h 2077538"/>
              <a:gd name="connsiteX113" fmla="*/ 265785 w 2644436"/>
              <a:gd name="connsiteY113" fmla="*/ 539400 h 2077538"/>
              <a:gd name="connsiteX114" fmla="*/ 285428 w 2644436"/>
              <a:gd name="connsiteY114" fmla="*/ 549196 h 2077538"/>
              <a:gd name="connsiteX115" fmla="*/ 312437 w 2644436"/>
              <a:gd name="connsiteY115" fmla="*/ 566338 h 2077538"/>
              <a:gd name="connsiteX116" fmla="*/ 255964 w 2644436"/>
              <a:gd name="connsiteY116" fmla="*/ 507565 h 2077538"/>
              <a:gd name="connsiteX117" fmla="*/ 255964 w 2644436"/>
              <a:gd name="connsiteY117" fmla="*/ 505117 h 2077538"/>
              <a:gd name="connsiteX118" fmla="*/ 270696 w 2644436"/>
              <a:gd name="connsiteY118" fmla="*/ 512463 h 2077538"/>
              <a:gd name="connsiteX119" fmla="*/ 322259 w 2644436"/>
              <a:gd name="connsiteY119" fmla="*/ 563889 h 2077538"/>
              <a:gd name="connsiteX120" fmla="*/ 398375 w 2644436"/>
              <a:gd name="connsiteY120" fmla="*/ 617764 h 2077538"/>
              <a:gd name="connsiteX121" fmla="*/ 435205 w 2644436"/>
              <a:gd name="connsiteY121" fmla="*/ 647150 h 2077538"/>
              <a:gd name="connsiteX122" fmla="*/ 454849 w 2644436"/>
              <a:gd name="connsiteY122" fmla="*/ 654497 h 2077538"/>
              <a:gd name="connsiteX123" fmla="*/ 462215 w 2644436"/>
              <a:gd name="connsiteY123" fmla="*/ 664292 h 2077538"/>
              <a:gd name="connsiteX124" fmla="*/ 501501 w 2644436"/>
              <a:gd name="connsiteY124" fmla="*/ 737758 h 2077538"/>
              <a:gd name="connsiteX125" fmla="*/ 516233 w 2644436"/>
              <a:gd name="connsiteY125" fmla="*/ 784287 h 2077538"/>
              <a:gd name="connsiteX126" fmla="*/ 497204 w 2644436"/>
              <a:gd name="connsiteY126" fmla="*/ 787348 h 2077538"/>
              <a:gd name="connsiteX127" fmla="*/ 864720 w 2644436"/>
              <a:gd name="connsiteY127" fmla="*/ 812582 h 2077538"/>
              <a:gd name="connsiteX128" fmla="*/ 823498 w 2644436"/>
              <a:gd name="connsiteY128" fmla="*/ 711323 h 2077538"/>
              <a:gd name="connsiteX129" fmla="*/ 867145 w 2644436"/>
              <a:gd name="connsiteY129" fmla="*/ 810112 h 2077538"/>
              <a:gd name="connsiteX130" fmla="*/ 864720 w 2644436"/>
              <a:gd name="connsiteY130" fmla="*/ 812582 h 2077538"/>
              <a:gd name="connsiteX131" fmla="*/ 670914 w 2644436"/>
              <a:gd name="connsiteY131" fmla="*/ 837023 h 2077538"/>
              <a:gd name="connsiteX132" fmla="*/ 668470 w 2644436"/>
              <a:gd name="connsiteY132" fmla="*/ 837023 h 2077538"/>
              <a:gd name="connsiteX133" fmla="*/ 634251 w 2644436"/>
              <a:gd name="connsiteY133" fmla="*/ 802448 h 2077538"/>
              <a:gd name="connsiteX134" fmla="*/ 619586 w 2644436"/>
              <a:gd name="connsiteY134" fmla="*/ 780220 h 2077538"/>
              <a:gd name="connsiteX135" fmla="*/ 614698 w 2644436"/>
              <a:gd name="connsiteY135" fmla="*/ 772811 h 2077538"/>
              <a:gd name="connsiteX136" fmla="*/ 587812 w 2644436"/>
              <a:gd name="connsiteY136" fmla="*/ 738235 h 2077538"/>
              <a:gd name="connsiteX137" fmla="*/ 592700 w 2644436"/>
              <a:gd name="connsiteY137" fmla="*/ 735765 h 2077538"/>
              <a:gd name="connsiteX138" fmla="*/ 673358 w 2644436"/>
              <a:gd name="connsiteY138" fmla="*/ 834553 h 2077538"/>
              <a:gd name="connsiteX139" fmla="*/ 670914 w 2644436"/>
              <a:gd name="connsiteY139" fmla="*/ 837023 h 2077538"/>
              <a:gd name="connsiteX140" fmla="*/ 465500 w 2644436"/>
              <a:gd name="connsiteY140" fmla="*/ 850991 h 2077538"/>
              <a:gd name="connsiteX141" fmla="*/ 453176 w 2644436"/>
              <a:gd name="connsiteY141" fmla="*/ 843605 h 2077538"/>
              <a:gd name="connsiteX142" fmla="*/ 408812 w 2644436"/>
              <a:gd name="connsiteY142" fmla="*/ 796826 h 2077538"/>
              <a:gd name="connsiteX143" fmla="*/ 411276 w 2644436"/>
              <a:gd name="connsiteY143" fmla="*/ 754970 h 2077538"/>
              <a:gd name="connsiteX144" fmla="*/ 453176 w 2644436"/>
              <a:gd name="connsiteY144" fmla="*/ 789439 h 2077538"/>
              <a:gd name="connsiteX145" fmla="*/ 475359 w 2644436"/>
              <a:gd name="connsiteY145" fmla="*/ 841143 h 2077538"/>
              <a:gd name="connsiteX146" fmla="*/ 465500 w 2644436"/>
              <a:gd name="connsiteY146" fmla="*/ 850991 h 2077538"/>
              <a:gd name="connsiteX147" fmla="*/ 1031503 w 2644436"/>
              <a:gd name="connsiteY147" fmla="*/ 863212 h 2077538"/>
              <a:gd name="connsiteX148" fmla="*/ 1029009 w 2644436"/>
              <a:gd name="connsiteY148" fmla="*/ 863212 h 2077538"/>
              <a:gd name="connsiteX149" fmla="*/ 1019032 w 2644436"/>
              <a:gd name="connsiteY149" fmla="*/ 814328 h 2077538"/>
              <a:gd name="connsiteX150" fmla="*/ 1031503 w 2644436"/>
              <a:gd name="connsiteY150" fmla="*/ 863212 h 2077538"/>
              <a:gd name="connsiteX151" fmla="*/ 570703 w 2644436"/>
              <a:gd name="connsiteY151" fmla="*/ 894637 h 2077538"/>
              <a:gd name="connsiteX152" fmla="*/ 538928 w 2644436"/>
              <a:gd name="connsiteY152" fmla="*/ 830752 h 2077538"/>
              <a:gd name="connsiteX153" fmla="*/ 543817 w 2644436"/>
              <a:gd name="connsiteY153" fmla="*/ 828295 h 2077538"/>
              <a:gd name="connsiteX154" fmla="*/ 575591 w 2644436"/>
              <a:gd name="connsiteY154" fmla="*/ 892180 h 2077538"/>
              <a:gd name="connsiteX155" fmla="*/ 570703 w 2644436"/>
              <a:gd name="connsiteY155" fmla="*/ 894637 h 2077538"/>
              <a:gd name="connsiteX156" fmla="*/ 691010 w 2644436"/>
              <a:gd name="connsiteY156" fmla="*/ 894637 h 2077538"/>
              <a:gd name="connsiteX157" fmla="*/ 650662 w 2644436"/>
              <a:gd name="connsiteY157" fmla="*/ 830752 h 2077538"/>
              <a:gd name="connsiteX158" fmla="*/ 655705 w 2644436"/>
              <a:gd name="connsiteY158" fmla="*/ 828295 h 2077538"/>
              <a:gd name="connsiteX159" fmla="*/ 696053 w 2644436"/>
              <a:gd name="connsiteY159" fmla="*/ 892180 h 2077538"/>
              <a:gd name="connsiteX160" fmla="*/ 691010 w 2644436"/>
              <a:gd name="connsiteY160" fmla="*/ 894637 h 2077538"/>
              <a:gd name="connsiteX161" fmla="*/ 490045 w 2644436"/>
              <a:gd name="connsiteY161" fmla="*/ 983674 h 2077538"/>
              <a:gd name="connsiteX162" fmla="*/ 469095 w 2644436"/>
              <a:gd name="connsiteY162" fmla="*/ 952249 h 2077538"/>
              <a:gd name="connsiteX163" fmla="*/ 490045 w 2644436"/>
              <a:gd name="connsiteY163" fmla="*/ 983674 h 2077538"/>
              <a:gd name="connsiteX164" fmla="*/ 1715620 w 2644436"/>
              <a:gd name="connsiteY164" fmla="*/ 988912 h 2077538"/>
              <a:gd name="connsiteX165" fmla="*/ 1710633 w 2644436"/>
              <a:gd name="connsiteY165" fmla="*/ 988912 h 2077538"/>
              <a:gd name="connsiteX166" fmla="*/ 1698162 w 2644436"/>
              <a:gd name="connsiteY166" fmla="*/ 961705 h 2077538"/>
              <a:gd name="connsiteX167" fmla="*/ 1703150 w 2644436"/>
              <a:gd name="connsiteY167" fmla="*/ 959232 h 2077538"/>
              <a:gd name="connsiteX168" fmla="*/ 1715620 w 2644436"/>
              <a:gd name="connsiteY168" fmla="*/ 988912 h 2077538"/>
              <a:gd name="connsiteX169" fmla="*/ 1072445 w 2644436"/>
              <a:gd name="connsiteY169" fmla="*/ 1070966 h 2077538"/>
              <a:gd name="connsiteX170" fmla="*/ 1067535 w 2644436"/>
              <a:gd name="connsiteY170" fmla="*/ 1063634 h 2077538"/>
              <a:gd name="connsiteX171" fmla="*/ 1062624 w 2644436"/>
              <a:gd name="connsiteY171" fmla="*/ 1051413 h 2077538"/>
              <a:gd name="connsiteX172" fmla="*/ 1050349 w 2644436"/>
              <a:gd name="connsiteY172" fmla="*/ 1039193 h 2077538"/>
              <a:gd name="connsiteX173" fmla="*/ 1038074 w 2644436"/>
              <a:gd name="connsiteY173" fmla="*/ 1048969 h 2077538"/>
              <a:gd name="connsiteX174" fmla="*/ 1035618 w 2644436"/>
              <a:gd name="connsiteY174" fmla="*/ 1044081 h 2077538"/>
              <a:gd name="connsiteX175" fmla="*/ 1011068 w 2644436"/>
              <a:gd name="connsiteY175" fmla="*/ 965867 h 2077538"/>
              <a:gd name="connsiteX176" fmla="*/ 1001247 w 2644436"/>
              <a:gd name="connsiteY176" fmla="*/ 929205 h 2077538"/>
              <a:gd name="connsiteX177" fmla="*/ 1008612 w 2644436"/>
              <a:gd name="connsiteY177" fmla="*/ 929205 h 2077538"/>
              <a:gd name="connsiteX178" fmla="*/ 1011068 w 2644436"/>
              <a:gd name="connsiteY178" fmla="*/ 912095 h 2077538"/>
              <a:gd name="connsiteX179" fmla="*/ 1042984 w 2644436"/>
              <a:gd name="connsiteY179" fmla="*/ 948758 h 2077538"/>
              <a:gd name="connsiteX180" fmla="*/ 1047893 w 2644436"/>
              <a:gd name="connsiteY180" fmla="*/ 931648 h 2077538"/>
              <a:gd name="connsiteX181" fmla="*/ 1072445 w 2644436"/>
              <a:gd name="connsiteY181" fmla="*/ 1039193 h 2077538"/>
              <a:gd name="connsiteX182" fmla="*/ 1072445 w 2644436"/>
              <a:gd name="connsiteY182" fmla="*/ 1070966 h 2077538"/>
              <a:gd name="connsiteX183" fmla="*/ 611800 w 2644436"/>
              <a:gd name="connsiteY183" fmla="*/ 1236820 h 2077538"/>
              <a:gd name="connsiteX184" fmla="*/ 597058 w 2644436"/>
              <a:gd name="connsiteY184" fmla="*/ 1227019 h 2077538"/>
              <a:gd name="connsiteX185" fmla="*/ 570030 w 2644436"/>
              <a:gd name="connsiteY185" fmla="*/ 1173112 h 2077538"/>
              <a:gd name="connsiteX186" fmla="*/ 570030 w 2644436"/>
              <a:gd name="connsiteY186" fmla="*/ 1151060 h 2077538"/>
              <a:gd name="connsiteX187" fmla="*/ 567573 w 2644436"/>
              <a:gd name="connsiteY187" fmla="*/ 1131457 h 2077538"/>
              <a:gd name="connsiteX188" fmla="*/ 567573 w 2644436"/>
              <a:gd name="connsiteY188" fmla="*/ 1111856 h 2077538"/>
              <a:gd name="connsiteX189" fmla="*/ 587230 w 2644436"/>
              <a:gd name="connsiteY189" fmla="*/ 1097153 h 2077538"/>
              <a:gd name="connsiteX190" fmla="*/ 629000 w 2644436"/>
              <a:gd name="connsiteY190" fmla="*/ 1192715 h 2077538"/>
              <a:gd name="connsiteX191" fmla="*/ 629000 w 2644436"/>
              <a:gd name="connsiteY191" fmla="*/ 1224569 h 2077538"/>
              <a:gd name="connsiteX192" fmla="*/ 611800 w 2644436"/>
              <a:gd name="connsiteY192" fmla="*/ 1236820 h 2077538"/>
              <a:gd name="connsiteX193" fmla="*/ 2601456 w 2644436"/>
              <a:gd name="connsiteY193" fmla="*/ 1268245 h 2077538"/>
              <a:gd name="connsiteX194" fmla="*/ 2599012 w 2644436"/>
              <a:gd name="connsiteY194" fmla="*/ 1216662 h 2077538"/>
              <a:gd name="connsiteX195" fmla="*/ 2603900 w 2644436"/>
              <a:gd name="connsiteY195" fmla="*/ 1071737 h 2077538"/>
              <a:gd name="connsiteX196" fmla="*/ 2611233 w 2644436"/>
              <a:gd name="connsiteY196" fmla="*/ 1056999 h 2077538"/>
              <a:gd name="connsiteX197" fmla="*/ 2623453 w 2644436"/>
              <a:gd name="connsiteY197" fmla="*/ 1066824 h 2077538"/>
              <a:gd name="connsiteX198" fmla="*/ 2643007 w 2644436"/>
              <a:gd name="connsiteY198" fmla="*/ 1108582 h 2077538"/>
              <a:gd name="connsiteX199" fmla="*/ 2616121 w 2644436"/>
              <a:gd name="connsiteY199" fmla="*/ 1246138 h 2077538"/>
              <a:gd name="connsiteX200" fmla="*/ 2606345 w 2644436"/>
              <a:gd name="connsiteY200" fmla="*/ 1260875 h 2077538"/>
              <a:gd name="connsiteX201" fmla="*/ 2601456 w 2644436"/>
              <a:gd name="connsiteY201" fmla="*/ 1268245 h 2077538"/>
              <a:gd name="connsiteX202" fmla="*/ 188015 w 2644436"/>
              <a:gd name="connsiteY202" fmla="*/ 1287449 h 2077538"/>
              <a:gd name="connsiteX203" fmla="*/ 177858 w 2644436"/>
              <a:gd name="connsiteY203" fmla="*/ 1285031 h 2077538"/>
              <a:gd name="connsiteX204" fmla="*/ 160082 w 2644436"/>
              <a:gd name="connsiteY204" fmla="*/ 1256024 h 2077538"/>
              <a:gd name="connsiteX205" fmla="*/ 185476 w 2644436"/>
              <a:gd name="connsiteY205" fmla="*/ 1277780 h 2077538"/>
              <a:gd name="connsiteX206" fmla="*/ 188015 w 2644436"/>
              <a:gd name="connsiteY206" fmla="*/ 1287449 h 2077538"/>
              <a:gd name="connsiteX207" fmla="*/ 1083628 w 2644436"/>
              <a:gd name="connsiteY207" fmla="*/ 1329349 h 2077538"/>
              <a:gd name="connsiteX208" fmla="*/ 1056422 w 2644436"/>
              <a:gd name="connsiteY208" fmla="*/ 1203649 h 2077538"/>
              <a:gd name="connsiteX209" fmla="*/ 1061368 w 2644436"/>
              <a:gd name="connsiteY209" fmla="*/ 1215972 h 2077538"/>
              <a:gd name="connsiteX210" fmla="*/ 1073735 w 2644436"/>
              <a:gd name="connsiteY210" fmla="*/ 1275125 h 2077538"/>
              <a:gd name="connsiteX211" fmla="*/ 1083628 w 2644436"/>
              <a:gd name="connsiteY211" fmla="*/ 1329349 h 2077538"/>
              <a:gd name="connsiteX212" fmla="*/ 2567005 w 2644436"/>
              <a:gd name="connsiteY212" fmla="*/ 1348553 h 2077538"/>
              <a:gd name="connsiteX213" fmla="*/ 2564677 w 2644436"/>
              <a:gd name="connsiteY213" fmla="*/ 1336499 h 2077538"/>
              <a:gd name="connsiteX214" fmla="*/ 2583299 w 2644436"/>
              <a:gd name="connsiteY214" fmla="*/ 1297924 h 2077538"/>
              <a:gd name="connsiteX215" fmla="*/ 2578643 w 2644436"/>
              <a:gd name="connsiteY215" fmla="*/ 1338910 h 2077538"/>
              <a:gd name="connsiteX216" fmla="*/ 2567005 w 2644436"/>
              <a:gd name="connsiteY216" fmla="*/ 1348553 h 2077538"/>
              <a:gd name="connsiteX217" fmla="*/ 263960 w 2644436"/>
              <a:gd name="connsiteY217" fmla="*/ 1455049 h 2077538"/>
              <a:gd name="connsiteX218" fmla="*/ 256103 w 2644436"/>
              <a:gd name="connsiteY218" fmla="*/ 1444574 h 2077538"/>
              <a:gd name="connsiteX219" fmla="*/ 261341 w 2644436"/>
              <a:gd name="connsiteY219" fmla="*/ 1434099 h 2077538"/>
              <a:gd name="connsiteX220" fmla="*/ 271816 w 2644436"/>
              <a:gd name="connsiteY220" fmla="*/ 1444574 h 2077538"/>
              <a:gd name="connsiteX221" fmla="*/ 263960 w 2644436"/>
              <a:gd name="connsiteY221" fmla="*/ 1455049 h 2077538"/>
              <a:gd name="connsiteX222" fmla="*/ 390532 w 2644436"/>
              <a:gd name="connsiteY222" fmla="*/ 1455049 h 2077538"/>
              <a:gd name="connsiteX223" fmla="*/ 385877 w 2644436"/>
              <a:gd name="connsiteY223" fmla="*/ 1455049 h 2077538"/>
              <a:gd name="connsiteX224" fmla="*/ 383548 w 2644436"/>
              <a:gd name="connsiteY224" fmla="*/ 1420132 h 2077538"/>
              <a:gd name="connsiteX225" fmla="*/ 385877 w 2644436"/>
              <a:gd name="connsiteY225" fmla="*/ 1420132 h 2077538"/>
              <a:gd name="connsiteX226" fmla="*/ 390532 w 2644436"/>
              <a:gd name="connsiteY226" fmla="*/ 1455049 h 2077538"/>
              <a:gd name="connsiteX227" fmla="*/ 503662 w 2644436"/>
              <a:gd name="connsiteY227" fmla="*/ 1481237 h 2077538"/>
              <a:gd name="connsiteX228" fmla="*/ 498773 w 2644436"/>
              <a:gd name="connsiteY228" fmla="*/ 1481237 h 2077538"/>
              <a:gd name="connsiteX229" fmla="*/ 506107 w 2644436"/>
              <a:gd name="connsiteY229" fmla="*/ 1455049 h 2077538"/>
              <a:gd name="connsiteX230" fmla="*/ 510995 w 2644436"/>
              <a:gd name="connsiteY230" fmla="*/ 1457429 h 2077538"/>
              <a:gd name="connsiteX231" fmla="*/ 503662 w 2644436"/>
              <a:gd name="connsiteY231" fmla="*/ 1481237 h 2077538"/>
              <a:gd name="connsiteX232" fmla="*/ 396088 w 2644436"/>
              <a:gd name="connsiteY232" fmla="*/ 1545832 h 2077538"/>
              <a:gd name="connsiteX233" fmla="*/ 388946 w 2644436"/>
              <a:gd name="connsiteY233" fmla="*/ 1475999 h 2077538"/>
              <a:gd name="connsiteX234" fmla="*/ 396088 w 2644436"/>
              <a:gd name="connsiteY234" fmla="*/ 1545832 h 2077538"/>
              <a:gd name="connsiteX235" fmla="*/ 30309 w 2644436"/>
              <a:gd name="connsiteY235" fmla="*/ 1593967 h 2077538"/>
              <a:gd name="connsiteX236" fmla="*/ 25653 w 2644436"/>
              <a:gd name="connsiteY236" fmla="*/ 1591473 h 2077538"/>
              <a:gd name="connsiteX237" fmla="*/ 34965 w 2644436"/>
              <a:gd name="connsiteY237" fmla="*/ 1579003 h 2077538"/>
              <a:gd name="connsiteX238" fmla="*/ 39620 w 2644436"/>
              <a:gd name="connsiteY238" fmla="*/ 1586486 h 2077538"/>
              <a:gd name="connsiteX239" fmla="*/ 30309 w 2644436"/>
              <a:gd name="connsiteY239" fmla="*/ 1593967 h 2077538"/>
              <a:gd name="connsiteX240" fmla="*/ 1328990 w 2644436"/>
              <a:gd name="connsiteY240" fmla="*/ 1596696 h 2077538"/>
              <a:gd name="connsiteX241" fmla="*/ 1325280 w 2644436"/>
              <a:gd name="connsiteY241" fmla="*/ 1595790 h 2077538"/>
              <a:gd name="connsiteX242" fmla="*/ 1325280 w 2644436"/>
              <a:gd name="connsiteY242" fmla="*/ 1586121 h 2077538"/>
              <a:gd name="connsiteX243" fmla="*/ 1347540 w 2644436"/>
              <a:gd name="connsiteY243" fmla="*/ 1566782 h 2077538"/>
              <a:gd name="connsiteX244" fmla="*/ 1352487 w 2644436"/>
              <a:gd name="connsiteY244" fmla="*/ 1569199 h 2077538"/>
              <a:gd name="connsiteX245" fmla="*/ 1332700 w 2644436"/>
              <a:gd name="connsiteY245" fmla="*/ 1595790 h 2077538"/>
              <a:gd name="connsiteX246" fmla="*/ 1328990 w 2644436"/>
              <a:gd name="connsiteY246" fmla="*/ 1596696 h 2077538"/>
              <a:gd name="connsiteX247" fmla="*/ 442908 w 2644436"/>
              <a:gd name="connsiteY247" fmla="*/ 1662803 h 2077538"/>
              <a:gd name="connsiteX248" fmla="*/ 437670 w 2644436"/>
              <a:gd name="connsiteY248" fmla="*/ 1662803 h 2077538"/>
              <a:gd name="connsiteX249" fmla="*/ 437670 w 2644436"/>
              <a:gd name="connsiteY249" fmla="*/ 1626140 h 2077538"/>
              <a:gd name="connsiteX250" fmla="*/ 442908 w 2644436"/>
              <a:gd name="connsiteY250" fmla="*/ 1626140 h 2077538"/>
              <a:gd name="connsiteX251" fmla="*/ 442908 w 2644436"/>
              <a:gd name="connsiteY251" fmla="*/ 1662803 h 2077538"/>
              <a:gd name="connsiteX252" fmla="*/ 1308840 w 2644436"/>
              <a:gd name="connsiteY252" fmla="*/ 1664550 h 2077538"/>
              <a:gd name="connsiteX253" fmla="*/ 1301857 w 2644436"/>
              <a:gd name="connsiteY253" fmla="*/ 1662125 h 2077538"/>
              <a:gd name="connsiteX254" fmla="*/ 1308840 w 2644436"/>
              <a:gd name="connsiteY254" fmla="*/ 1620903 h 2077538"/>
              <a:gd name="connsiteX255" fmla="*/ 1315823 w 2644436"/>
              <a:gd name="connsiteY255" fmla="*/ 1623328 h 2077538"/>
              <a:gd name="connsiteX256" fmla="*/ 1308840 w 2644436"/>
              <a:gd name="connsiteY256" fmla="*/ 1664550 h 2077538"/>
              <a:gd name="connsiteX257" fmla="*/ 1294438 w 2644436"/>
              <a:gd name="connsiteY257" fmla="*/ 1760570 h 2077538"/>
              <a:gd name="connsiteX258" fmla="*/ 1289637 w 2644436"/>
              <a:gd name="connsiteY258" fmla="*/ 1758126 h 2077538"/>
              <a:gd name="connsiteX259" fmla="*/ 1304040 w 2644436"/>
              <a:gd name="connsiteY259" fmla="*/ 1736128 h 2077538"/>
              <a:gd name="connsiteX260" fmla="*/ 1308841 w 2644436"/>
              <a:gd name="connsiteY260" fmla="*/ 1738573 h 2077538"/>
              <a:gd name="connsiteX261" fmla="*/ 1294438 w 2644436"/>
              <a:gd name="connsiteY261" fmla="*/ 1760570 h 2077538"/>
              <a:gd name="connsiteX262" fmla="*/ 386503 w 2644436"/>
              <a:gd name="connsiteY262" fmla="*/ 1770342 h 2077538"/>
              <a:gd name="connsiteX263" fmla="*/ 374416 w 2644436"/>
              <a:gd name="connsiteY263" fmla="*/ 1758098 h 2077538"/>
              <a:gd name="connsiteX264" fmla="*/ 388921 w 2644436"/>
              <a:gd name="connsiteY264" fmla="*/ 1721368 h 2077538"/>
              <a:gd name="connsiteX265" fmla="*/ 388921 w 2644436"/>
              <a:gd name="connsiteY265" fmla="*/ 1714021 h 2077538"/>
              <a:gd name="connsiteX266" fmla="*/ 391338 w 2644436"/>
              <a:gd name="connsiteY266" fmla="*/ 1645458 h 2077538"/>
              <a:gd name="connsiteX267" fmla="*/ 391338 w 2644436"/>
              <a:gd name="connsiteY267" fmla="*/ 1594036 h 2077538"/>
              <a:gd name="connsiteX268" fmla="*/ 393755 w 2644436"/>
              <a:gd name="connsiteY268" fmla="*/ 1584240 h 2077538"/>
              <a:gd name="connsiteX269" fmla="*/ 396172 w 2644436"/>
              <a:gd name="connsiteY269" fmla="*/ 1584240 h 2077538"/>
              <a:gd name="connsiteX270" fmla="*/ 398590 w 2644436"/>
              <a:gd name="connsiteY270" fmla="*/ 1594036 h 2077538"/>
              <a:gd name="connsiteX271" fmla="*/ 401007 w 2644436"/>
              <a:gd name="connsiteY271" fmla="*/ 1672394 h 2077538"/>
              <a:gd name="connsiteX272" fmla="*/ 401007 w 2644436"/>
              <a:gd name="connsiteY272" fmla="*/ 1750753 h 2077538"/>
              <a:gd name="connsiteX273" fmla="*/ 398590 w 2644436"/>
              <a:gd name="connsiteY273" fmla="*/ 1755650 h 2077538"/>
              <a:gd name="connsiteX274" fmla="*/ 386503 w 2644436"/>
              <a:gd name="connsiteY274" fmla="*/ 1770342 h 2077538"/>
              <a:gd name="connsiteX275" fmla="*/ 155195 w 2644436"/>
              <a:gd name="connsiteY275" fmla="*/ 1785012 h 2077538"/>
              <a:gd name="connsiteX276" fmla="*/ 160083 w 2644436"/>
              <a:gd name="connsiteY276" fmla="*/ 1758824 h 2077538"/>
              <a:gd name="connsiteX277" fmla="*/ 155195 w 2644436"/>
              <a:gd name="connsiteY277" fmla="*/ 1785012 h 2077538"/>
              <a:gd name="connsiteX278" fmla="*/ 1629091 w 2644436"/>
              <a:gd name="connsiteY278" fmla="*/ 1816437 h 2077538"/>
              <a:gd name="connsiteX279" fmla="*/ 1639131 w 2644436"/>
              <a:gd name="connsiteY279" fmla="*/ 1792189 h 2077538"/>
              <a:gd name="connsiteX280" fmla="*/ 1646660 w 2644436"/>
              <a:gd name="connsiteY280" fmla="*/ 1780065 h 2077538"/>
              <a:gd name="connsiteX281" fmla="*/ 1661717 w 2644436"/>
              <a:gd name="connsiteY281" fmla="*/ 1772790 h 2077538"/>
              <a:gd name="connsiteX282" fmla="*/ 1666737 w 2644436"/>
              <a:gd name="connsiteY282" fmla="*/ 1792189 h 2077538"/>
              <a:gd name="connsiteX283" fmla="*/ 1629091 w 2644436"/>
              <a:gd name="connsiteY283" fmla="*/ 1816437 h 2077538"/>
              <a:gd name="connsiteX284" fmla="*/ 243301 w 2644436"/>
              <a:gd name="connsiteY284" fmla="*/ 1825166 h 2077538"/>
              <a:gd name="connsiteX285" fmla="*/ 238645 w 2644436"/>
              <a:gd name="connsiteY285" fmla="*/ 1825166 h 2077538"/>
              <a:gd name="connsiteX286" fmla="*/ 240973 w 2644436"/>
              <a:gd name="connsiteY286" fmla="*/ 1809453 h 2077538"/>
              <a:gd name="connsiteX287" fmla="*/ 245628 w 2644436"/>
              <a:gd name="connsiteY287" fmla="*/ 1809453 h 2077538"/>
              <a:gd name="connsiteX288" fmla="*/ 243301 w 2644436"/>
              <a:gd name="connsiteY288" fmla="*/ 1825166 h 2077538"/>
              <a:gd name="connsiteX289" fmla="*/ 1251727 w 2644436"/>
              <a:gd name="connsiteY289" fmla="*/ 1839133 h 2077538"/>
              <a:gd name="connsiteX290" fmla="*/ 1244245 w 2644436"/>
              <a:gd name="connsiteY290" fmla="*/ 1836611 h 2077538"/>
              <a:gd name="connsiteX291" fmla="*/ 1256716 w 2644436"/>
              <a:gd name="connsiteY291" fmla="*/ 1816437 h 2077538"/>
              <a:gd name="connsiteX292" fmla="*/ 1261703 w 2644436"/>
              <a:gd name="connsiteY292" fmla="*/ 1818958 h 2077538"/>
              <a:gd name="connsiteX293" fmla="*/ 1251727 w 2644436"/>
              <a:gd name="connsiteY293" fmla="*/ 1839133 h 2077538"/>
              <a:gd name="connsiteX294" fmla="*/ 157988 w 2644436"/>
              <a:gd name="connsiteY294" fmla="*/ 1881032 h 2077538"/>
              <a:gd name="connsiteX295" fmla="*/ 150655 w 2644436"/>
              <a:gd name="connsiteY295" fmla="*/ 1873745 h 2077538"/>
              <a:gd name="connsiteX296" fmla="*/ 140878 w 2644436"/>
              <a:gd name="connsiteY296" fmla="*/ 1844598 h 2077538"/>
              <a:gd name="connsiteX297" fmla="*/ 145767 w 2644436"/>
              <a:gd name="connsiteY297" fmla="*/ 1825165 h 2077538"/>
              <a:gd name="connsiteX298" fmla="*/ 162876 w 2644436"/>
              <a:gd name="connsiteY298" fmla="*/ 1871316 h 2077538"/>
              <a:gd name="connsiteX299" fmla="*/ 157988 w 2644436"/>
              <a:gd name="connsiteY299" fmla="*/ 1881032 h 2077538"/>
              <a:gd name="connsiteX300" fmla="*/ 275307 w 2644436"/>
              <a:gd name="connsiteY300" fmla="*/ 1942137 h 2077538"/>
              <a:gd name="connsiteX301" fmla="*/ 275307 w 2644436"/>
              <a:gd name="connsiteY301" fmla="*/ 1930051 h 2077538"/>
              <a:gd name="connsiteX302" fmla="*/ 292765 w 2644436"/>
              <a:gd name="connsiteY302" fmla="*/ 1917963 h 2077538"/>
              <a:gd name="connsiteX303" fmla="*/ 310223 w 2644436"/>
              <a:gd name="connsiteY303" fmla="*/ 1910712 h 2077538"/>
              <a:gd name="connsiteX304" fmla="*/ 305236 w 2644436"/>
              <a:gd name="connsiteY304" fmla="*/ 1922799 h 2077538"/>
              <a:gd name="connsiteX305" fmla="*/ 287778 w 2644436"/>
              <a:gd name="connsiteY305" fmla="*/ 1939720 h 2077538"/>
              <a:gd name="connsiteX306" fmla="*/ 275307 w 2644436"/>
              <a:gd name="connsiteY306" fmla="*/ 1942137 h 2077538"/>
              <a:gd name="connsiteX307" fmla="*/ 241263 w 2644436"/>
              <a:gd name="connsiteY307" fmla="*/ 1954357 h 2077538"/>
              <a:gd name="connsiteX308" fmla="*/ 233407 w 2644436"/>
              <a:gd name="connsiteY308" fmla="*/ 1944755 h 2077538"/>
              <a:gd name="connsiteX309" fmla="*/ 249120 w 2644436"/>
              <a:gd name="connsiteY309" fmla="*/ 1918349 h 2077538"/>
              <a:gd name="connsiteX310" fmla="*/ 256976 w 2644436"/>
              <a:gd name="connsiteY310" fmla="*/ 1915949 h 2077538"/>
              <a:gd name="connsiteX311" fmla="*/ 259595 w 2644436"/>
              <a:gd name="connsiteY311" fmla="*/ 1923151 h 2077538"/>
              <a:gd name="connsiteX312" fmla="*/ 246501 w 2644436"/>
              <a:gd name="connsiteY312" fmla="*/ 1949557 h 2077538"/>
              <a:gd name="connsiteX313" fmla="*/ 241263 w 2644436"/>
              <a:gd name="connsiteY313" fmla="*/ 1954357 h 2077538"/>
              <a:gd name="connsiteX314" fmla="*/ 1462474 w 2644436"/>
              <a:gd name="connsiteY314" fmla="*/ 2015462 h 2077538"/>
              <a:gd name="connsiteX315" fmla="*/ 1455490 w 2644436"/>
              <a:gd name="connsiteY315" fmla="*/ 2015462 h 2077538"/>
              <a:gd name="connsiteX316" fmla="*/ 1457818 w 2644436"/>
              <a:gd name="connsiteY316" fmla="*/ 1996257 h 2077538"/>
              <a:gd name="connsiteX317" fmla="*/ 1462474 w 2644436"/>
              <a:gd name="connsiteY317" fmla="*/ 1998658 h 2077538"/>
              <a:gd name="connsiteX318" fmla="*/ 1462474 w 2644436"/>
              <a:gd name="connsiteY318" fmla="*/ 2015462 h 2077538"/>
              <a:gd name="connsiteX319" fmla="*/ 265531 w 2644436"/>
              <a:gd name="connsiteY319" fmla="*/ 2074820 h 2077538"/>
              <a:gd name="connsiteX320" fmla="*/ 265531 w 2644436"/>
              <a:gd name="connsiteY320" fmla="*/ 2065043 h 2077538"/>
              <a:gd name="connsiteX321" fmla="*/ 287528 w 2644436"/>
              <a:gd name="connsiteY321" fmla="*/ 2038157 h 2077538"/>
              <a:gd name="connsiteX322" fmla="*/ 277752 w 2644436"/>
              <a:gd name="connsiteY322" fmla="*/ 2072376 h 2077538"/>
              <a:gd name="connsiteX323" fmla="*/ 265531 w 2644436"/>
              <a:gd name="connsiteY323" fmla="*/ 2074820 h 2077538"/>
              <a:gd name="connsiteX324" fmla="*/ 1134963 w 2644436"/>
              <a:gd name="connsiteY324" fmla="*/ 2077538 h 2077538"/>
              <a:gd name="connsiteX325" fmla="*/ 291442 w 2644436"/>
              <a:gd name="connsiteY325" fmla="*/ 2077538 h 2077538"/>
              <a:gd name="connsiteX326" fmla="*/ 301062 w 2644436"/>
              <a:gd name="connsiteY326" fmla="*/ 2065376 h 2077538"/>
              <a:gd name="connsiteX327" fmla="*/ 303208 w 2644436"/>
              <a:gd name="connsiteY327" fmla="*/ 2042707 h 2077538"/>
              <a:gd name="connsiteX328" fmla="*/ 300756 w 2644436"/>
              <a:gd name="connsiteY328" fmla="*/ 2035355 h 2077538"/>
              <a:gd name="connsiteX329" fmla="*/ 298302 w 2644436"/>
              <a:gd name="connsiteY329" fmla="*/ 2018200 h 2077538"/>
              <a:gd name="connsiteX330" fmla="*/ 300756 w 2644436"/>
              <a:gd name="connsiteY330" fmla="*/ 1988791 h 2077538"/>
              <a:gd name="connsiteX331" fmla="*/ 335096 w 2644436"/>
              <a:gd name="connsiteY331" fmla="*/ 1915269 h 2077538"/>
              <a:gd name="connsiteX332" fmla="*/ 347361 w 2644436"/>
              <a:gd name="connsiteY332" fmla="*/ 1900565 h 2077538"/>
              <a:gd name="connsiteX333" fmla="*/ 354719 w 2644436"/>
              <a:gd name="connsiteY333" fmla="*/ 1915269 h 2077538"/>
              <a:gd name="connsiteX334" fmla="*/ 359625 w 2644436"/>
              <a:gd name="connsiteY334" fmla="*/ 1912819 h 2077538"/>
              <a:gd name="connsiteX335" fmla="*/ 389059 w 2644436"/>
              <a:gd name="connsiteY335" fmla="*/ 1792733 h 2077538"/>
              <a:gd name="connsiteX336" fmla="*/ 401325 w 2644436"/>
              <a:gd name="connsiteY336" fmla="*/ 1804986 h 2077538"/>
              <a:gd name="connsiteX337" fmla="*/ 418495 w 2644436"/>
              <a:gd name="connsiteY337" fmla="*/ 1748620 h 2077538"/>
              <a:gd name="connsiteX338" fmla="*/ 425853 w 2644436"/>
              <a:gd name="connsiteY338" fmla="*/ 1704506 h 2077538"/>
              <a:gd name="connsiteX339" fmla="*/ 430759 w 2644436"/>
              <a:gd name="connsiteY339" fmla="*/ 1704506 h 2077538"/>
              <a:gd name="connsiteX340" fmla="*/ 438117 w 2644436"/>
              <a:gd name="connsiteY340" fmla="*/ 1721662 h 2077538"/>
              <a:gd name="connsiteX341" fmla="*/ 440571 w 2644436"/>
              <a:gd name="connsiteY341" fmla="*/ 1714309 h 2077538"/>
              <a:gd name="connsiteX342" fmla="*/ 443023 w 2644436"/>
              <a:gd name="connsiteY342" fmla="*/ 1716761 h 2077538"/>
              <a:gd name="connsiteX343" fmla="*/ 438117 w 2644436"/>
              <a:gd name="connsiteY343" fmla="*/ 1782930 h 2077538"/>
              <a:gd name="connsiteX344" fmla="*/ 428306 w 2644436"/>
              <a:gd name="connsiteY344" fmla="*/ 1834395 h 2077538"/>
              <a:gd name="connsiteX345" fmla="*/ 430759 w 2644436"/>
              <a:gd name="connsiteY345" fmla="*/ 1846649 h 2077538"/>
              <a:gd name="connsiteX346" fmla="*/ 450382 w 2644436"/>
              <a:gd name="connsiteY346" fmla="*/ 1760874 h 2077538"/>
              <a:gd name="connsiteX347" fmla="*/ 457741 w 2644436"/>
              <a:gd name="connsiteY347" fmla="*/ 1724113 h 2077538"/>
              <a:gd name="connsiteX348" fmla="*/ 460194 w 2644436"/>
              <a:gd name="connsiteY348" fmla="*/ 1711859 h 2077538"/>
              <a:gd name="connsiteX349" fmla="*/ 474911 w 2644436"/>
              <a:gd name="connsiteY349" fmla="*/ 1677549 h 2077538"/>
              <a:gd name="connsiteX350" fmla="*/ 477364 w 2644436"/>
              <a:gd name="connsiteY350" fmla="*/ 1670197 h 2077538"/>
              <a:gd name="connsiteX351" fmla="*/ 487176 w 2644436"/>
              <a:gd name="connsiteY351" fmla="*/ 1699606 h 2077538"/>
              <a:gd name="connsiteX352" fmla="*/ 492082 w 2644436"/>
              <a:gd name="connsiteY352" fmla="*/ 1699606 h 2077538"/>
              <a:gd name="connsiteX353" fmla="*/ 504346 w 2644436"/>
              <a:gd name="connsiteY353" fmla="*/ 1660394 h 2077538"/>
              <a:gd name="connsiteX354" fmla="*/ 506798 w 2644436"/>
              <a:gd name="connsiteY354" fmla="*/ 1660394 h 2077538"/>
              <a:gd name="connsiteX355" fmla="*/ 506798 w 2644436"/>
              <a:gd name="connsiteY355" fmla="*/ 1682450 h 2077538"/>
              <a:gd name="connsiteX356" fmla="*/ 509252 w 2644436"/>
              <a:gd name="connsiteY356" fmla="*/ 1682450 h 2077538"/>
              <a:gd name="connsiteX357" fmla="*/ 509252 w 2644436"/>
              <a:gd name="connsiteY357" fmla="*/ 1660394 h 2077538"/>
              <a:gd name="connsiteX358" fmla="*/ 499440 w 2644436"/>
              <a:gd name="connsiteY358" fmla="*/ 1645689 h 2077538"/>
              <a:gd name="connsiteX359" fmla="*/ 479816 w 2644436"/>
              <a:gd name="connsiteY359" fmla="*/ 1630986 h 2077538"/>
              <a:gd name="connsiteX360" fmla="*/ 479816 w 2644436"/>
              <a:gd name="connsiteY360" fmla="*/ 1584422 h 2077538"/>
              <a:gd name="connsiteX361" fmla="*/ 487176 w 2644436"/>
              <a:gd name="connsiteY361" fmla="*/ 1589323 h 2077538"/>
              <a:gd name="connsiteX362" fmla="*/ 487176 w 2644436"/>
              <a:gd name="connsiteY362" fmla="*/ 1581970 h 2077538"/>
              <a:gd name="connsiteX363" fmla="*/ 499440 w 2644436"/>
              <a:gd name="connsiteY363" fmla="*/ 1547661 h 2077538"/>
              <a:gd name="connsiteX364" fmla="*/ 504346 w 2644436"/>
              <a:gd name="connsiteY364" fmla="*/ 1530506 h 2077538"/>
              <a:gd name="connsiteX365" fmla="*/ 511704 w 2644436"/>
              <a:gd name="connsiteY365" fmla="*/ 1540308 h 2077538"/>
              <a:gd name="connsiteX366" fmla="*/ 516610 w 2644436"/>
              <a:gd name="connsiteY366" fmla="*/ 1525604 h 2077538"/>
              <a:gd name="connsiteX367" fmla="*/ 528874 w 2644436"/>
              <a:gd name="connsiteY367" fmla="*/ 1557464 h 2077538"/>
              <a:gd name="connsiteX368" fmla="*/ 531327 w 2644436"/>
              <a:gd name="connsiteY368" fmla="*/ 1557464 h 2077538"/>
              <a:gd name="connsiteX369" fmla="*/ 531327 w 2644436"/>
              <a:gd name="connsiteY369" fmla="*/ 1508449 h 2077538"/>
              <a:gd name="connsiteX370" fmla="*/ 533780 w 2644436"/>
              <a:gd name="connsiteY370" fmla="*/ 1508449 h 2077538"/>
              <a:gd name="connsiteX371" fmla="*/ 541139 w 2644436"/>
              <a:gd name="connsiteY371" fmla="*/ 1545209 h 2077538"/>
              <a:gd name="connsiteX372" fmla="*/ 553403 w 2644436"/>
              <a:gd name="connsiteY372" fmla="*/ 1469237 h 2077538"/>
              <a:gd name="connsiteX373" fmla="*/ 555856 w 2644436"/>
              <a:gd name="connsiteY373" fmla="*/ 1520703 h 2077538"/>
              <a:gd name="connsiteX374" fmla="*/ 555856 w 2644436"/>
              <a:gd name="connsiteY374" fmla="*/ 1584422 h 2077538"/>
              <a:gd name="connsiteX375" fmla="*/ 563215 w 2644436"/>
              <a:gd name="connsiteY375" fmla="*/ 1591773 h 2077538"/>
              <a:gd name="connsiteX376" fmla="*/ 568121 w 2644436"/>
              <a:gd name="connsiteY376" fmla="*/ 1584422 h 2077538"/>
              <a:gd name="connsiteX377" fmla="*/ 570573 w 2644436"/>
              <a:gd name="connsiteY377" fmla="*/ 1562365 h 2077538"/>
              <a:gd name="connsiteX378" fmla="*/ 577933 w 2644436"/>
              <a:gd name="connsiteY378" fmla="*/ 1579520 h 2077538"/>
              <a:gd name="connsiteX379" fmla="*/ 582837 w 2644436"/>
              <a:gd name="connsiteY379" fmla="*/ 1577069 h 2077538"/>
              <a:gd name="connsiteX380" fmla="*/ 580385 w 2644436"/>
              <a:gd name="connsiteY380" fmla="*/ 1483942 h 2077538"/>
              <a:gd name="connsiteX381" fmla="*/ 573027 w 2644436"/>
              <a:gd name="connsiteY381" fmla="*/ 1510900 h 2077538"/>
              <a:gd name="connsiteX382" fmla="*/ 573027 w 2644436"/>
              <a:gd name="connsiteY382" fmla="*/ 1542759 h 2077538"/>
              <a:gd name="connsiteX383" fmla="*/ 570573 w 2644436"/>
              <a:gd name="connsiteY383" fmla="*/ 1542759 h 2077538"/>
              <a:gd name="connsiteX384" fmla="*/ 568121 w 2644436"/>
              <a:gd name="connsiteY384" fmla="*/ 1493745 h 2077538"/>
              <a:gd name="connsiteX385" fmla="*/ 577933 w 2644436"/>
              <a:gd name="connsiteY385" fmla="*/ 1466787 h 2077538"/>
              <a:gd name="connsiteX386" fmla="*/ 577933 w 2644436"/>
              <a:gd name="connsiteY386" fmla="*/ 1432476 h 2077538"/>
              <a:gd name="connsiteX387" fmla="*/ 570573 w 2644436"/>
              <a:gd name="connsiteY387" fmla="*/ 1412870 h 2077538"/>
              <a:gd name="connsiteX388" fmla="*/ 585291 w 2644436"/>
              <a:gd name="connsiteY388" fmla="*/ 1346701 h 2077538"/>
              <a:gd name="connsiteX389" fmla="*/ 568121 w 2644436"/>
              <a:gd name="connsiteY389" fmla="*/ 1331997 h 2077538"/>
              <a:gd name="connsiteX390" fmla="*/ 555856 w 2644436"/>
              <a:gd name="connsiteY390" fmla="*/ 1278081 h 2077538"/>
              <a:gd name="connsiteX391" fmla="*/ 548497 w 2644436"/>
              <a:gd name="connsiteY391" fmla="*/ 1260926 h 2077538"/>
              <a:gd name="connsiteX392" fmla="*/ 521516 w 2644436"/>
              <a:gd name="connsiteY392" fmla="*/ 1162897 h 2077538"/>
              <a:gd name="connsiteX393" fmla="*/ 528874 w 2644436"/>
              <a:gd name="connsiteY393" fmla="*/ 1143291 h 2077538"/>
              <a:gd name="connsiteX394" fmla="*/ 548497 w 2644436"/>
              <a:gd name="connsiteY394" fmla="*/ 1155545 h 2077538"/>
              <a:gd name="connsiteX395" fmla="*/ 568121 w 2644436"/>
              <a:gd name="connsiteY395" fmla="*/ 1246222 h 2077538"/>
              <a:gd name="connsiteX396" fmla="*/ 582837 w 2644436"/>
              <a:gd name="connsiteY396" fmla="*/ 1334448 h 2077538"/>
              <a:gd name="connsiteX397" fmla="*/ 590197 w 2644436"/>
              <a:gd name="connsiteY397" fmla="*/ 1319743 h 2077538"/>
              <a:gd name="connsiteX398" fmla="*/ 587743 w 2644436"/>
              <a:gd name="connsiteY398" fmla="*/ 1295236 h 2077538"/>
              <a:gd name="connsiteX399" fmla="*/ 602461 w 2644436"/>
              <a:gd name="connsiteY399" fmla="*/ 1307489 h 2077538"/>
              <a:gd name="connsiteX400" fmla="*/ 604914 w 2644436"/>
              <a:gd name="connsiteY400" fmla="*/ 1285433 h 2077538"/>
              <a:gd name="connsiteX401" fmla="*/ 614725 w 2644436"/>
              <a:gd name="connsiteY401" fmla="*/ 1297687 h 2077538"/>
              <a:gd name="connsiteX402" fmla="*/ 629443 w 2644436"/>
              <a:gd name="connsiteY402" fmla="*/ 1300137 h 2077538"/>
              <a:gd name="connsiteX403" fmla="*/ 639254 w 2644436"/>
              <a:gd name="connsiteY403" fmla="*/ 1265828 h 2077538"/>
              <a:gd name="connsiteX404" fmla="*/ 641707 w 2644436"/>
              <a:gd name="connsiteY404" fmla="*/ 1268278 h 2077538"/>
              <a:gd name="connsiteX405" fmla="*/ 653972 w 2644436"/>
              <a:gd name="connsiteY405" fmla="*/ 1260926 h 2077538"/>
              <a:gd name="connsiteX406" fmla="*/ 668690 w 2644436"/>
              <a:gd name="connsiteY406" fmla="*/ 1253573 h 2077538"/>
              <a:gd name="connsiteX407" fmla="*/ 693218 w 2644436"/>
              <a:gd name="connsiteY407" fmla="*/ 1256025 h 2077538"/>
              <a:gd name="connsiteX408" fmla="*/ 688312 w 2644436"/>
              <a:gd name="connsiteY408" fmla="*/ 1241320 h 2077538"/>
              <a:gd name="connsiteX409" fmla="*/ 656424 w 2644436"/>
              <a:gd name="connsiteY409" fmla="*/ 1170250 h 2077538"/>
              <a:gd name="connsiteX410" fmla="*/ 649066 w 2644436"/>
              <a:gd name="connsiteY410" fmla="*/ 1150643 h 2077538"/>
              <a:gd name="connsiteX411" fmla="*/ 646613 w 2644436"/>
              <a:gd name="connsiteY411" fmla="*/ 1113882 h 2077538"/>
              <a:gd name="connsiteX412" fmla="*/ 695670 w 2644436"/>
              <a:gd name="connsiteY412" fmla="*/ 1226615 h 2077538"/>
              <a:gd name="connsiteX413" fmla="*/ 700576 w 2644436"/>
              <a:gd name="connsiteY413" fmla="*/ 1226615 h 2077538"/>
              <a:gd name="connsiteX414" fmla="*/ 693218 w 2644436"/>
              <a:gd name="connsiteY414" fmla="*/ 1194756 h 2077538"/>
              <a:gd name="connsiteX415" fmla="*/ 690765 w 2644436"/>
              <a:gd name="connsiteY415" fmla="*/ 1145742 h 2077538"/>
              <a:gd name="connsiteX416" fmla="*/ 693218 w 2644436"/>
              <a:gd name="connsiteY416" fmla="*/ 1138390 h 2077538"/>
              <a:gd name="connsiteX417" fmla="*/ 705482 w 2644436"/>
              <a:gd name="connsiteY417" fmla="*/ 1116333 h 2077538"/>
              <a:gd name="connsiteX418" fmla="*/ 717747 w 2644436"/>
              <a:gd name="connsiteY418" fmla="*/ 1099178 h 2077538"/>
              <a:gd name="connsiteX419" fmla="*/ 717747 w 2644436"/>
              <a:gd name="connsiteY419" fmla="*/ 1052614 h 2077538"/>
              <a:gd name="connsiteX420" fmla="*/ 732464 w 2644436"/>
              <a:gd name="connsiteY420" fmla="*/ 1055065 h 2077538"/>
              <a:gd name="connsiteX421" fmla="*/ 734917 w 2644436"/>
              <a:gd name="connsiteY421" fmla="*/ 1079572 h 2077538"/>
              <a:gd name="connsiteX422" fmla="*/ 747181 w 2644436"/>
              <a:gd name="connsiteY422" fmla="*/ 1089375 h 2077538"/>
              <a:gd name="connsiteX423" fmla="*/ 754541 w 2644436"/>
              <a:gd name="connsiteY423" fmla="*/ 1079572 h 2077538"/>
              <a:gd name="connsiteX424" fmla="*/ 749635 w 2644436"/>
              <a:gd name="connsiteY424" fmla="*/ 1057515 h 2077538"/>
              <a:gd name="connsiteX425" fmla="*/ 730011 w 2644436"/>
              <a:gd name="connsiteY425" fmla="*/ 1010951 h 2077538"/>
              <a:gd name="connsiteX426" fmla="*/ 727558 w 2644436"/>
              <a:gd name="connsiteY426" fmla="*/ 991346 h 2077538"/>
              <a:gd name="connsiteX427" fmla="*/ 693218 w 2644436"/>
              <a:gd name="connsiteY427" fmla="*/ 925176 h 2077538"/>
              <a:gd name="connsiteX428" fmla="*/ 663784 w 2644436"/>
              <a:gd name="connsiteY428" fmla="*/ 878612 h 2077538"/>
              <a:gd name="connsiteX429" fmla="*/ 656424 w 2644436"/>
              <a:gd name="connsiteY429" fmla="*/ 871261 h 2077538"/>
              <a:gd name="connsiteX430" fmla="*/ 656424 w 2644436"/>
              <a:gd name="connsiteY430" fmla="*/ 883514 h 2077538"/>
              <a:gd name="connsiteX431" fmla="*/ 656424 w 2644436"/>
              <a:gd name="connsiteY431" fmla="*/ 898218 h 2077538"/>
              <a:gd name="connsiteX432" fmla="*/ 641707 w 2644436"/>
              <a:gd name="connsiteY432" fmla="*/ 895768 h 2077538"/>
              <a:gd name="connsiteX433" fmla="*/ 604914 w 2644436"/>
              <a:gd name="connsiteY433" fmla="*/ 859007 h 2077538"/>
              <a:gd name="connsiteX434" fmla="*/ 595103 w 2644436"/>
              <a:gd name="connsiteY434" fmla="*/ 839401 h 2077538"/>
              <a:gd name="connsiteX435" fmla="*/ 595103 w 2644436"/>
              <a:gd name="connsiteY435" fmla="*/ 807542 h 2077538"/>
              <a:gd name="connsiteX436" fmla="*/ 582837 w 2644436"/>
              <a:gd name="connsiteY436" fmla="*/ 756076 h 2077538"/>
              <a:gd name="connsiteX437" fmla="*/ 573027 w 2644436"/>
              <a:gd name="connsiteY437" fmla="*/ 734020 h 2077538"/>
              <a:gd name="connsiteX438" fmla="*/ 707935 w 2644436"/>
              <a:gd name="connsiteY438" fmla="*/ 930078 h 2077538"/>
              <a:gd name="connsiteX439" fmla="*/ 715294 w 2644436"/>
              <a:gd name="connsiteY439" fmla="*/ 905571 h 2077538"/>
              <a:gd name="connsiteX440" fmla="*/ 695670 w 2644436"/>
              <a:gd name="connsiteY440" fmla="*/ 861457 h 2077538"/>
              <a:gd name="connsiteX441" fmla="*/ 698124 w 2644436"/>
              <a:gd name="connsiteY441" fmla="*/ 861457 h 2077538"/>
              <a:gd name="connsiteX442" fmla="*/ 715294 w 2644436"/>
              <a:gd name="connsiteY442" fmla="*/ 868810 h 2077538"/>
              <a:gd name="connsiteX443" fmla="*/ 712841 w 2644436"/>
              <a:gd name="connsiteY443" fmla="*/ 846753 h 2077538"/>
              <a:gd name="connsiteX444" fmla="*/ 715294 w 2644436"/>
              <a:gd name="connsiteY444" fmla="*/ 844303 h 2077538"/>
              <a:gd name="connsiteX445" fmla="*/ 737370 w 2644436"/>
              <a:gd name="connsiteY445" fmla="*/ 871261 h 2077538"/>
              <a:gd name="connsiteX446" fmla="*/ 742276 w 2644436"/>
              <a:gd name="connsiteY446" fmla="*/ 868810 h 2077538"/>
              <a:gd name="connsiteX447" fmla="*/ 707935 w 2644436"/>
              <a:gd name="connsiteY447" fmla="*/ 778133 h 2077538"/>
              <a:gd name="connsiteX448" fmla="*/ 710388 w 2644436"/>
              <a:gd name="connsiteY448" fmla="*/ 778133 h 2077538"/>
              <a:gd name="connsiteX449" fmla="*/ 727558 w 2644436"/>
              <a:gd name="connsiteY449" fmla="*/ 809992 h 2077538"/>
              <a:gd name="connsiteX450" fmla="*/ 742276 w 2644436"/>
              <a:gd name="connsiteY450" fmla="*/ 827148 h 2077538"/>
              <a:gd name="connsiteX451" fmla="*/ 747181 w 2644436"/>
              <a:gd name="connsiteY451" fmla="*/ 844303 h 2077538"/>
              <a:gd name="connsiteX452" fmla="*/ 754541 w 2644436"/>
              <a:gd name="connsiteY452" fmla="*/ 861457 h 2077538"/>
              <a:gd name="connsiteX453" fmla="*/ 813410 w 2644436"/>
              <a:gd name="connsiteY453" fmla="*/ 954585 h 2077538"/>
              <a:gd name="connsiteX454" fmla="*/ 835486 w 2644436"/>
              <a:gd name="connsiteY454" fmla="*/ 991346 h 2077538"/>
              <a:gd name="connsiteX455" fmla="*/ 845297 w 2644436"/>
              <a:gd name="connsiteY455" fmla="*/ 998698 h 2077538"/>
              <a:gd name="connsiteX456" fmla="*/ 847750 w 2644436"/>
              <a:gd name="connsiteY456" fmla="*/ 996248 h 2077538"/>
              <a:gd name="connsiteX457" fmla="*/ 842844 w 2644436"/>
              <a:gd name="connsiteY457" fmla="*/ 971740 h 2077538"/>
              <a:gd name="connsiteX458" fmla="*/ 882090 w 2644436"/>
              <a:gd name="connsiteY458" fmla="*/ 1023206 h 2077538"/>
              <a:gd name="connsiteX459" fmla="*/ 886996 w 2644436"/>
              <a:gd name="connsiteY459" fmla="*/ 998698 h 2077538"/>
              <a:gd name="connsiteX460" fmla="*/ 864920 w 2644436"/>
              <a:gd name="connsiteY460" fmla="*/ 949684 h 2077538"/>
              <a:gd name="connsiteX461" fmla="*/ 869826 w 2644436"/>
              <a:gd name="connsiteY461" fmla="*/ 934979 h 2077538"/>
              <a:gd name="connsiteX462" fmla="*/ 872278 w 2644436"/>
              <a:gd name="connsiteY462" fmla="*/ 922726 h 2077538"/>
              <a:gd name="connsiteX463" fmla="*/ 857562 w 2644436"/>
              <a:gd name="connsiteY463" fmla="*/ 881064 h 2077538"/>
              <a:gd name="connsiteX464" fmla="*/ 864920 w 2644436"/>
              <a:gd name="connsiteY464" fmla="*/ 878612 h 2077538"/>
              <a:gd name="connsiteX465" fmla="*/ 842844 w 2644436"/>
              <a:gd name="connsiteY465" fmla="*/ 807542 h 2077538"/>
              <a:gd name="connsiteX466" fmla="*/ 847750 w 2644436"/>
              <a:gd name="connsiteY466" fmla="*/ 805092 h 2077538"/>
              <a:gd name="connsiteX467" fmla="*/ 862468 w 2644436"/>
              <a:gd name="connsiteY467" fmla="*/ 839401 h 2077538"/>
              <a:gd name="connsiteX468" fmla="*/ 874732 w 2644436"/>
              <a:gd name="connsiteY468" fmla="*/ 893317 h 2077538"/>
              <a:gd name="connsiteX469" fmla="*/ 879638 w 2644436"/>
              <a:gd name="connsiteY469" fmla="*/ 900670 h 2077538"/>
              <a:gd name="connsiteX470" fmla="*/ 904166 w 2644436"/>
              <a:gd name="connsiteY470" fmla="*/ 920275 h 2077538"/>
              <a:gd name="connsiteX471" fmla="*/ 948319 w 2644436"/>
              <a:gd name="connsiteY471" fmla="*/ 988895 h 2077538"/>
              <a:gd name="connsiteX472" fmla="*/ 958129 w 2644436"/>
              <a:gd name="connsiteY472" fmla="*/ 1055065 h 2077538"/>
              <a:gd name="connsiteX473" fmla="*/ 955677 w 2644436"/>
              <a:gd name="connsiteY473" fmla="*/ 1079572 h 2077538"/>
              <a:gd name="connsiteX474" fmla="*/ 960583 w 2644436"/>
              <a:gd name="connsiteY474" fmla="*/ 1106531 h 2077538"/>
              <a:gd name="connsiteX475" fmla="*/ 977753 w 2644436"/>
              <a:gd name="connsiteY475" fmla="*/ 1167798 h 2077538"/>
              <a:gd name="connsiteX476" fmla="*/ 985112 w 2644436"/>
              <a:gd name="connsiteY476" fmla="*/ 1172700 h 2077538"/>
              <a:gd name="connsiteX477" fmla="*/ 997376 w 2644436"/>
              <a:gd name="connsiteY477" fmla="*/ 1167798 h 2077538"/>
              <a:gd name="connsiteX478" fmla="*/ 1004735 w 2644436"/>
              <a:gd name="connsiteY478" fmla="*/ 1140840 h 2077538"/>
              <a:gd name="connsiteX479" fmla="*/ 1012094 w 2644436"/>
              <a:gd name="connsiteY479" fmla="*/ 1224165 h 2077538"/>
              <a:gd name="connsiteX480" fmla="*/ 1029264 w 2644436"/>
              <a:gd name="connsiteY480" fmla="*/ 1202109 h 2077538"/>
              <a:gd name="connsiteX481" fmla="*/ 1014546 w 2644436"/>
              <a:gd name="connsiteY481" fmla="*/ 1148192 h 2077538"/>
              <a:gd name="connsiteX482" fmla="*/ 1012094 w 2644436"/>
              <a:gd name="connsiteY482" fmla="*/ 1126136 h 2077538"/>
              <a:gd name="connsiteX483" fmla="*/ 1017000 w 2644436"/>
              <a:gd name="connsiteY483" fmla="*/ 1123686 h 2077538"/>
              <a:gd name="connsiteX484" fmla="*/ 1024358 w 2644436"/>
              <a:gd name="connsiteY484" fmla="*/ 1135939 h 2077538"/>
              <a:gd name="connsiteX485" fmla="*/ 1036622 w 2644436"/>
              <a:gd name="connsiteY485" fmla="*/ 1204559 h 2077538"/>
              <a:gd name="connsiteX486" fmla="*/ 1056246 w 2644436"/>
              <a:gd name="connsiteY486" fmla="*/ 1300137 h 2077538"/>
              <a:gd name="connsiteX487" fmla="*/ 1058698 w 2644436"/>
              <a:gd name="connsiteY487" fmla="*/ 1339348 h 2077538"/>
              <a:gd name="connsiteX488" fmla="*/ 1061152 w 2644436"/>
              <a:gd name="connsiteY488" fmla="*/ 1395716 h 2077538"/>
              <a:gd name="connsiteX489" fmla="*/ 1058698 w 2644436"/>
              <a:gd name="connsiteY489" fmla="*/ 1422673 h 2077538"/>
              <a:gd name="connsiteX490" fmla="*/ 1061152 w 2644436"/>
              <a:gd name="connsiteY490" fmla="*/ 1474139 h 2077538"/>
              <a:gd name="connsiteX491" fmla="*/ 1066057 w 2644436"/>
              <a:gd name="connsiteY491" fmla="*/ 1505998 h 2077538"/>
              <a:gd name="connsiteX492" fmla="*/ 1075868 w 2644436"/>
              <a:gd name="connsiteY492" fmla="*/ 1518252 h 2077538"/>
              <a:gd name="connsiteX493" fmla="*/ 1078322 w 2644436"/>
              <a:gd name="connsiteY493" fmla="*/ 1528055 h 2077538"/>
              <a:gd name="connsiteX494" fmla="*/ 1073416 w 2644436"/>
              <a:gd name="connsiteY494" fmla="*/ 1579520 h 2077538"/>
              <a:gd name="connsiteX495" fmla="*/ 1073416 w 2644436"/>
              <a:gd name="connsiteY495" fmla="*/ 1618731 h 2077538"/>
              <a:gd name="connsiteX496" fmla="*/ 1078322 w 2644436"/>
              <a:gd name="connsiteY496" fmla="*/ 1635887 h 2077538"/>
              <a:gd name="connsiteX497" fmla="*/ 1083227 w 2644436"/>
              <a:gd name="connsiteY497" fmla="*/ 1635887 h 2077538"/>
              <a:gd name="connsiteX498" fmla="*/ 1095492 w 2644436"/>
              <a:gd name="connsiteY498" fmla="*/ 1584422 h 2077538"/>
              <a:gd name="connsiteX499" fmla="*/ 1097945 w 2644436"/>
              <a:gd name="connsiteY499" fmla="*/ 1491294 h 2077538"/>
              <a:gd name="connsiteX500" fmla="*/ 1097945 w 2644436"/>
              <a:gd name="connsiteY500" fmla="*/ 1449631 h 2077538"/>
              <a:gd name="connsiteX501" fmla="*/ 1085680 w 2644436"/>
              <a:gd name="connsiteY501" fmla="*/ 1349152 h 2077538"/>
              <a:gd name="connsiteX502" fmla="*/ 1105303 w 2644436"/>
              <a:gd name="connsiteY502" fmla="*/ 1400617 h 2077538"/>
              <a:gd name="connsiteX503" fmla="*/ 1112662 w 2644436"/>
              <a:gd name="connsiteY503" fmla="*/ 1334448 h 2077538"/>
              <a:gd name="connsiteX504" fmla="*/ 1117568 w 2644436"/>
              <a:gd name="connsiteY504" fmla="*/ 1334448 h 2077538"/>
              <a:gd name="connsiteX505" fmla="*/ 1120021 w 2644436"/>
              <a:gd name="connsiteY505" fmla="*/ 1349152 h 2077538"/>
              <a:gd name="connsiteX506" fmla="*/ 1117568 w 2644436"/>
              <a:gd name="connsiteY506" fmla="*/ 1420223 h 2077538"/>
              <a:gd name="connsiteX507" fmla="*/ 1120021 w 2644436"/>
              <a:gd name="connsiteY507" fmla="*/ 1486392 h 2077538"/>
              <a:gd name="connsiteX508" fmla="*/ 1144549 w 2644436"/>
              <a:gd name="connsiteY508" fmla="*/ 1407969 h 2077538"/>
              <a:gd name="connsiteX509" fmla="*/ 1137191 w 2644436"/>
              <a:gd name="connsiteY509" fmla="*/ 1471688 h 2077538"/>
              <a:gd name="connsiteX510" fmla="*/ 1097945 w 2644436"/>
              <a:gd name="connsiteY510" fmla="*/ 1601577 h 2077538"/>
              <a:gd name="connsiteX511" fmla="*/ 1097945 w 2644436"/>
              <a:gd name="connsiteY511" fmla="*/ 1608928 h 2077538"/>
              <a:gd name="connsiteX512" fmla="*/ 1117568 w 2644436"/>
              <a:gd name="connsiteY512" fmla="*/ 1611380 h 2077538"/>
              <a:gd name="connsiteX513" fmla="*/ 1117568 w 2644436"/>
              <a:gd name="connsiteY513" fmla="*/ 1608928 h 2077538"/>
              <a:gd name="connsiteX514" fmla="*/ 1127379 w 2644436"/>
              <a:gd name="connsiteY514" fmla="*/ 1586872 h 2077538"/>
              <a:gd name="connsiteX515" fmla="*/ 1169079 w 2644436"/>
              <a:gd name="connsiteY515" fmla="*/ 1584422 h 2077538"/>
              <a:gd name="connsiteX516" fmla="*/ 1183796 w 2644436"/>
              <a:gd name="connsiteY516" fmla="*/ 1577069 h 2077538"/>
              <a:gd name="connsiteX517" fmla="*/ 1210778 w 2644436"/>
              <a:gd name="connsiteY517" fmla="*/ 1515801 h 2077538"/>
              <a:gd name="connsiteX518" fmla="*/ 1213230 w 2644436"/>
              <a:gd name="connsiteY518" fmla="*/ 1510900 h 2077538"/>
              <a:gd name="connsiteX519" fmla="*/ 1210778 w 2644436"/>
              <a:gd name="connsiteY519" fmla="*/ 1452083 h 2077538"/>
              <a:gd name="connsiteX520" fmla="*/ 1193607 w 2644436"/>
              <a:gd name="connsiteY520" fmla="*/ 1319743 h 2077538"/>
              <a:gd name="connsiteX521" fmla="*/ 1200966 w 2644436"/>
              <a:gd name="connsiteY521" fmla="*/ 1231517 h 2077538"/>
              <a:gd name="connsiteX522" fmla="*/ 1210778 w 2644436"/>
              <a:gd name="connsiteY522" fmla="*/ 1246222 h 2077538"/>
              <a:gd name="connsiteX523" fmla="*/ 1230400 w 2644436"/>
              <a:gd name="connsiteY523" fmla="*/ 1373659 h 2077538"/>
              <a:gd name="connsiteX524" fmla="*/ 1230400 w 2644436"/>
              <a:gd name="connsiteY524" fmla="*/ 1466787 h 2077538"/>
              <a:gd name="connsiteX525" fmla="*/ 1230400 w 2644436"/>
              <a:gd name="connsiteY525" fmla="*/ 1572167 h 2077538"/>
              <a:gd name="connsiteX526" fmla="*/ 1227948 w 2644436"/>
              <a:gd name="connsiteY526" fmla="*/ 1601577 h 2077538"/>
              <a:gd name="connsiteX527" fmla="*/ 1220590 w 2644436"/>
              <a:gd name="connsiteY527" fmla="*/ 1684901 h 2077538"/>
              <a:gd name="connsiteX528" fmla="*/ 1223042 w 2644436"/>
              <a:gd name="connsiteY528" fmla="*/ 1714309 h 2077538"/>
              <a:gd name="connsiteX529" fmla="*/ 1230400 w 2644436"/>
              <a:gd name="connsiteY529" fmla="*/ 1731465 h 2077538"/>
              <a:gd name="connsiteX530" fmla="*/ 1272100 w 2644436"/>
              <a:gd name="connsiteY530" fmla="*/ 1648141 h 2077538"/>
              <a:gd name="connsiteX531" fmla="*/ 1277006 w 2644436"/>
              <a:gd name="connsiteY531" fmla="*/ 1665295 h 2077538"/>
              <a:gd name="connsiteX532" fmla="*/ 1262288 w 2644436"/>
              <a:gd name="connsiteY532" fmla="*/ 1692253 h 2077538"/>
              <a:gd name="connsiteX533" fmla="*/ 1257382 w 2644436"/>
              <a:gd name="connsiteY533" fmla="*/ 1702056 h 2077538"/>
              <a:gd name="connsiteX534" fmla="*/ 1232854 w 2644436"/>
              <a:gd name="connsiteY534" fmla="*/ 1743719 h 2077538"/>
              <a:gd name="connsiteX535" fmla="*/ 1210778 w 2644436"/>
              <a:gd name="connsiteY535" fmla="*/ 1792733 h 2077538"/>
              <a:gd name="connsiteX536" fmla="*/ 1198513 w 2644436"/>
              <a:gd name="connsiteY536" fmla="*/ 1851550 h 2077538"/>
              <a:gd name="connsiteX537" fmla="*/ 1210778 w 2644436"/>
              <a:gd name="connsiteY537" fmla="*/ 1841747 h 2077538"/>
              <a:gd name="connsiteX538" fmla="*/ 1208325 w 2644436"/>
              <a:gd name="connsiteY538" fmla="*/ 1863805 h 2077538"/>
              <a:gd name="connsiteX539" fmla="*/ 1183796 w 2644436"/>
              <a:gd name="connsiteY539" fmla="*/ 1915269 h 2077538"/>
              <a:gd name="connsiteX540" fmla="*/ 1147003 w 2644436"/>
              <a:gd name="connsiteY540" fmla="*/ 2032904 h 2077538"/>
              <a:gd name="connsiteX541" fmla="*/ 1144549 w 2644436"/>
              <a:gd name="connsiteY541" fmla="*/ 2047608 h 2077538"/>
              <a:gd name="connsiteX542" fmla="*/ 1254447 w 2644436"/>
              <a:gd name="connsiteY542" fmla="*/ 2077538 h 2077538"/>
              <a:gd name="connsiteX543" fmla="*/ 1216622 w 2644436"/>
              <a:gd name="connsiteY543" fmla="*/ 2077538 h 2077538"/>
              <a:gd name="connsiteX544" fmla="*/ 1217830 w 2644436"/>
              <a:gd name="connsiteY544" fmla="*/ 2075792 h 2077538"/>
              <a:gd name="connsiteX545" fmla="*/ 1237760 w 2644436"/>
              <a:gd name="connsiteY545" fmla="*/ 2062313 h 2077538"/>
              <a:gd name="connsiteX546" fmla="*/ 1252476 w 2644436"/>
              <a:gd name="connsiteY546" fmla="*/ 2069664 h 2077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</a:cxnLst>
            <a:rect l="l" t="t" r="r" b="b"/>
            <a:pathLst>
              <a:path w="2644436" h="2077538">
                <a:moveTo>
                  <a:pt x="559878" y="213761"/>
                </a:moveTo>
                <a:cubicBezTo>
                  <a:pt x="550075" y="206381"/>
                  <a:pt x="537821" y="201461"/>
                  <a:pt x="528017" y="194082"/>
                </a:cubicBezTo>
                <a:cubicBezTo>
                  <a:pt x="501058" y="176861"/>
                  <a:pt x="476549" y="159641"/>
                  <a:pt x="449589" y="144881"/>
                </a:cubicBezTo>
                <a:cubicBezTo>
                  <a:pt x="405473" y="117820"/>
                  <a:pt x="363808" y="93219"/>
                  <a:pt x="319692" y="68619"/>
                </a:cubicBezTo>
                <a:cubicBezTo>
                  <a:pt x="302535" y="61239"/>
                  <a:pt x="285379" y="51400"/>
                  <a:pt x="268223" y="46479"/>
                </a:cubicBezTo>
                <a:cubicBezTo>
                  <a:pt x="243715" y="34179"/>
                  <a:pt x="219206" y="26798"/>
                  <a:pt x="194697" y="16959"/>
                </a:cubicBezTo>
                <a:cubicBezTo>
                  <a:pt x="187344" y="14499"/>
                  <a:pt x="184893" y="9579"/>
                  <a:pt x="177540" y="4658"/>
                </a:cubicBezTo>
                <a:cubicBezTo>
                  <a:pt x="183668" y="968"/>
                  <a:pt x="189182" y="-262"/>
                  <a:pt x="194390" y="46"/>
                </a:cubicBezTo>
                <a:cubicBezTo>
                  <a:pt x="199599" y="353"/>
                  <a:pt x="204500" y="2198"/>
                  <a:pt x="209402" y="4658"/>
                </a:cubicBezTo>
                <a:cubicBezTo>
                  <a:pt x="224107" y="12039"/>
                  <a:pt x="241263" y="19418"/>
                  <a:pt x="255969" y="29258"/>
                </a:cubicBezTo>
                <a:cubicBezTo>
                  <a:pt x="285379" y="41559"/>
                  <a:pt x="312339" y="56319"/>
                  <a:pt x="341750" y="68619"/>
                </a:cubicBezTo>
                <a:cubicBezTo>
                  <a:pt x="363808" y="78460"/>
                  <a:pt x="388317" y="83380"/>
                  <a:pt x="410374" y="90759"/>
                </a:cubicBezTo>
                <a:cubicBezTo>
                  <a:pt x="420179" y="93219"/>
                  <a:pt x="434883" y="93219"/>
                  <a:pt x="434883" y="110440"/>
                </a:cubicBezTo>
                <a:cubicBezTo>
                  <a:pt x="437334" y="117820"/>
                  <a:pt x="444687" y="122741"/>
                  <a:pt x="452039" y="127661"/>
                </a:cubicBezTo>
                <a:cubicBezTo>
                  <a:pt x="474098" y="144881"/>
                  <a:pt x="498606" y="162101"/>
                  <a:pt x="520664" y="176861"/>
                </a:cubicBezTo>
                <a:cubicBezTo>
                  <a:pt x="537821" y="186701"/>
                  <a:pt x="552525" y="196542"/>
                  <a:pt x="559878" y="213761"/>
                </a:cubicBezTo>
                <a:close/>
                <a:moveTo>
                  <a:pt x="376566" y="402311"/>
                </a:moveTo>
                <a:cubicBezTo>
                  <a:pt x="352125" y="397511"/>
                  <a:pt x="335015" y="383108"/>
                  <a:pt x="315462" y="368705"/>
                </a:cubicBezTo>
                <a:cubicBezTo>
                  <a:pt x="344792" y="363903"/>
                  <a:pt x="357013" y="387908"/>
                  <a:pt x="376566" y="402311"/>
                </a:cubicBezTo>
                <a:close/>
                <a:moveTo>
                  <a:pt x="1564083" y="432287"/>
                </a:moveTo>
                <a:cubicBezTo>
                  <a:pt x="1554306" y="427346"/>
                  <a:pt x="1546973" y="422405"/>
                  <a:pt x="1539641" y="414994"/>
                </a:cubicBezTo>
                <a:cubicBezTo>
                  <a:pt x="1515198" y="395229"/>
                  <a:pt x="1498090" y="370524"/>
                  <a:pt x="1483425" y="340878"/>
                </a:cubicBezTo>
                <a:cubicBezTo>
                  <a:pt x="1478536" y="333466"/>
                  <a:pt x="1471203" y="323583"/>
                  <a:pt x="1480980" y="316172"/>
                </a:cubicBezTo>
                <a:cubicBezTo>
                  <a:pt x="1484646" y="311231"/>
                  <a:pt x="1488923" y="310614"/>
                  <a:pt x="1493201" y="311849"/>
                </a:cubicBezTo>
                <a:cubicBezTo>
                  <a:pt x="1497478" y="313084"/>
                  <a:pt x="1501755" y="316172"/>
                  <a:pt x="1505422" y="318642"/>
                </a:cubicBezTo>
                <a:cubicBezTo>
                  <a:pt x="1532308" y="338407"/>
                  <a:pt x="1554306" y="360642"/>
                  <a:pt x="1571415" y="387818"/>
                </a:cubicBezTo>
                <a:cubicBezTo>
                  <a:pt x="1576303" y="397700"/>
                  <a:pt x="1578748" y="407581"/>
                  <a:pt x="1581191" y="412523"/>
                </a:cubicBezTo>
                <a:cubicBezTo>
                  <a:pt x="1581191" y="429817"/>
                  <a:pt x="1573859" y="437228"/>
                  <a:pt x="1564083" y="432287"/>
                </a:cubicBezTo>
                <a:close/>
                <a:moveTo>
                  <a:pt x="207220" y="466907"/>
                </a:moveTo>
                <a:cubicBezTo>
                  <a:pt x="200019" y="459050"/>
                  <a:pt x="195217" y="456432"/>
                  <a:pt x="188015" y="448575"/>
                </a:cubicBezTo>
                <a:cubicBezTo>
                  <a:pt x="202418" y="445957"/>
                  <a:pt x="204819" y="453813"/>
                  <a:pt x="207220" y="466907"/>
                </a:cubicBezTo>
                <a:close/>
                <a:moveTo>
                  <a:pt x="710422" y="529757"/>
                </a:moveTo>
                <a:cubicBezTo>
                  <a:pt x="700753" y="519781"/>
                  <a:pt x="691083" y="507310"/>
                  <a:pt x="683832" y="497334"/>
                </a:cubicBezTo>
                <a:cubicBezTo>
                  <a:pt x="683832" y="494840"/>
                  <a:pt x="686249" y="494840"/>
                  <a:pt x="686249" y="494840"/>
                </a:cubicBezTo>
                <a:cubicBezTo>
                  <a:pt x="695919" y="504817"/>
                  <a:pt x="705588" y="514793"/>
                  <a:pt x="715257" y="527263"/>
                </a:cubicBezTo>
                <a:cubicBezTo>
                  <a:pt x="712840" y="527263"/>
                  <a:pt x="710422" y="529757"/>
                  <a:pt x="710422" y="529757"/>
                </a:cubicBezTo>
                <a:close/>
                <a:moveTo>
                  <a:pt x="476951" y="576895"/>
                </a:moveTo>
                <a:cubicBezTo>
                  <a:pt x="474333" y="574276"/>
                  <a:pt x="471714" y="571657"/>
                  <a:pt x="469095" y="566420"/>
                </a:cubicBezTo>
                <a:cubicBezTo>
                  <a:pt x="469095" y="566420"/>
                  <a:pt x="471714" y="563800"/>
                  <a:pt x="474333" y="561182"/>
                </a:cubicBezTo>
                <a:cubicBezTo>
                  <a:pt x="476951" y="563800"/>
                  <a:pt x="482189" y="566420"/>
                  <a:pt x="484808" y="571657"/>
                </a:cubicBezTo>
                <a:cubicBezTo>
                  <a:pt x="482189" y="574276"/>
                  <a:pt x="479571" y="576895"/>
                  <a:pt x="476951" y="576895"/>
                </a:cubicBezTo>
                <a:close/>
                <a:moveTo>
                  <a:pt x="178570" y="578641"/>
                </a:moveTo>
                <a:cubicBezTo>
                  <a:pt x="153950" y="566362"/>
                  <a:pt x="131791" y="554081"/>
                  <a:pt x="107170" y="544257"/>
                </a:cubicBezTo>
                <a:cubicBezTo>
                  <a:pt x="87474" y="534433"/>
                  <a:pt x="70239" y="527065"/>
                  <a:pt x="53005" y="519697"/>
                </a:cubicBezTo>
                <a:lnTo>
                  <a:pt x="0" y="496089"/>
                </a:lnTo>
                <a:lnTo>
                  <a:pt x="0" y="489418"/>
                </a:lnTo>
                <a:lnTo>
                  <a:pt x="89166" y="526298"/>
                </a:lnTo>
                <a:cubicBezTo>
                  <a:pt x="120250" y="540727"/>
                  <a:pt x="150872" y="556538"/>
                  <a:pt x="181032" y="573730"/>
                </a:cubicBezTo>
                <a:cubicBezTo>
                  <a:pt x="181032" y="576186"/>
                  <a:pt x="181032" y="576186"/>
                  <a:pt x="178570" y="578641"/>
                </a:cubicBezTo>
                <a:close/>
                <a:moveTo>
                  <a:pt x="320700" y="686882"/>
                </a:moveTo>
                <a:cubicBezTo>
                  <a:pt x="295651" y="677105"/>
                  <a:pt x="285631" y="650220"/>
                  <a:pt x="263087" y="637998"/>
                </a:cubicBezTo>
                <a:cubicBezTo>
                  <a:pt x="288136" y="647775"/>
                  <a:pt x="305671" y="664885"/>
                  <a:pt x="320700" y="686882"/>
                </a:cubicBezTo>
                <a:close/>
                <a:moveTo>
                  <a:pt x="756445" y="686882"/>
                </a:moveTo>
                <a:cubicBezTo>
                  <a:pt x="753986" y="684434"/>
                  <a:pt x="751528" y="681985"/>
                  <a:pt x="749069" y="677088"/>
                </a:cubicBezTo>
                <a:cubicBezTo>
                  <a:pt x="741695" y="667292"/>
                  <a:pt x="736778" y="655049"/>
                  <a:pt x="731861" y="645255"/>
                </a:cubicBezTo>
                <a:cubicBezTo>
                  <a:pt x="724486" y="633010"/>
                  <a:pt x="714652" y="623216"/>
                  <a:pt x="709735" y="610972"/>
                </a:cubicBezTo>
                <a:cubicBezTo>
                  <a:pt x="702359" y="601177"/>
                  <a:pt x="697443" y="591383"/>
                  <a:pt x="690067" y="581587"/>
                </a:cubicBezTo>
                <a:cubicBezTo>
                  <a:pt x="677776" y="557101"/>
                  <a:pt x="663025" y="535062"/>
                  <a:pt x="648274" y="513024"/>
                </a:cubicBezTo>
                <a:cubicBezTo>
                  <a:pt x="645816" y="510575"/>
                  <a:pt x="640899" y="505678"/>
                  <a:pt x="638440" y="500781"/>
                </a:cubicBezTo>
                <a:cubicBezTo>
                  <a:pt x="640899" y="498332"/>
                  <a:pt x="640899" y="498332"/>
                  <a:pt x="640899" y="498332"/>
                </a:cubicBezTo>
                <a:cubicBezTo>
                  <a:pt x="645816" y="498332"/>
                  <a:pt x="653191" y="498332"/>
                  <a:pt x="655650" y="503229"/>
                </a:cubicBezTo>
                <a:cubicBezTo>
                  <a:pt x="660566" y="510575"/>
                  <a:pt x="667942" y="517921"/>
                  <a:pt x="667942" y="530165"/>
                </a:cubicBezTo>
                <a:cubicBezTo>
                  <a:pt x="670400" y="542408"/>
                  <a:pt x="682692" y="552204"/>
                  <a:pt x="687609" y="564447"/>
                </a:cubicBezTo>
                <a:cubicBezTo>
                  <a:pt x="712193" y="601177"/>
                  <a:pt x="734320" y="637908"/>
                  <a:pt x="756445" y="677088"/>
                </a:cubicBezTo>
                <a:cubicBezTo>
                  <a:pt x="758903" y="679536"/>
                  <a:pt x="758903" y="681985"/>
                  <a:pt x="756445" y="686882"/>
                </a:cubicBezTo>
                <a:close/>
                <a:moveTo>
                  <a:pt x="992627" y="711323"/>
                </a:moveTo>
                <a:cubicBezTo>
                  <a:pt x="990226" y="703992"/>
                  <a:pt x="985425" y="696658"/>
                  <a:pt x="980623" y="686882"/>
                </a:cubicBezTo>
                <a:cubicBezTo>
                  <a:pt x="995027" y="689327"/>
                  <a:pt x="999828" y="699103"/>
                  <a:pt x="992627" y="711323"/>
                </a:cubicBezTo>
                <a:close/>
                <a:moveTo>
                  <a:pt x="1066461" y="741003"/>
                </a:moveTo>
                <a:cubicBezTo>
                  <a:pt x="1066461" y="741003"/>
                  <a:pt x="1064009" y="741003"/>
                  <a:pt x="1064009" y="741003"/>
                </a:cubicBezTo>
                <a:cubicBezTo>
                  <a:pt x="1059104" y="738547"/>
                  <a:pt x="1054199" y="733636"/>
                  <a:pt x="1054199" y="728725"/>
                </a:cubicBezTo>
                <a:cubicBezTo>
                  <a:pt x="1037031" y="677152"/>
                  <a:pt x="1010054" y="630492"/>
                  <a:pt x="980625" y="583832"/>
                </a:cubicBezTo>
                <a:cubicBezTo>
                  <a:pt x="975720" y="574008"/>
                  <a:pt x="970815" y="559274"/>
                  <a:pt x="963457" y="546994"/>
                </a:cubicBezTo>
                <a:cubicBezTo>
                  <a:pt x="936480" y="495422"/>
                  <a:pt x="909502" y="446306"/>
                  <a:pt x="884977" y="394734"/>
                </a:cubicBezTo>
                <a:cubicBezTo>
                  <a:pt x="882525" y="394734"/>
                  <a:pt x="882525" y="392279"/>
                  <a:pt x="882525" y="389823"/>
                </a:cubicBezTo>
                <a:cubicBezTo>
                  <a:pt x="880072" y="384911"/>
                  <a:pt x="880072" y="377543"/>
                  <a:pt x="877620" y="372632"/>
                </a:cubicBezTo>
                <a:cubicBezTo>
                  <a:pt x="884977" y="375087"/>
                  <a:pt x="892335" y="372632"/>
                  <a:pt x="897240" y="377543"/>
                </a:cubicBezTo>
                <a:cubicBezTo>
                  <a:pt x="907050" y="382455"/>
                  <a:pt x="911955" y="392279"/>
                  <a:pt x="916860" y="399646"/>
                </a:cubicBezTo>
                <a:cubicBezTo>
                  <a:pt x="958552" y="473320"/>
                  <a:pt x="997791" y="546994"/>
                  <a:pt x="1029674" y="623125"/>
                </a:cubicBezTo>
                <a:cubicBezTo>
                  <a:pt x="1039484" y="647683"/>
                  <a:pt x="1054199" y="669785"/>
                  <a:pt x="1068914" y="691887"/>
                </a:cubicBezTo>
                <a:cubicBezTo>
                  <a:pt x="1071366" y="696799"/>
                  <a:pt x="1073819" y="699255"/>
                  <a:pt x="1076271" y="704166"/>
                </a:cubicBezTo>
                <a:cubicBezTo>
                  <a:pt x="1083628" y="718901"/>
                  <a:pt x="1081176" y="721356"/>
                  <a:pt x="1066461" y="726269"/>
                </a:cubicBezTo>
                <a:cubicBezTo>
                  <a:pt x="1066461" y="731180"/>
                  <a:pt x="1066461" y="736092"/>
                  <a:pt x="1066461" y="741003"/>
                </a:cubicBezTo>
                <a:close/>
                <a:moveTo>
                  <a:pt x="42530" y="747987"/>
                </a:moveTo>
                <a:cubicBezTo>
                  <a:pt x="35546" y="740655"/>
                  <a:pt x="28563" y="733322"/>
                  <a:pt x="23907" y="728433"/>
                </a:cubicBezTo>
                <a:cubicBezTo>
                  <a:pt x="23907" y="725990"/>
                  <a:pt x="26235" y="725990"/>
                  <a:pt x="26235" y="723545"/>
                </a:cubicBezTo>
                <a:cubicBezTo>
                  <a:pt x="35546" y="728433"/>
                  <a:pt x="42530" y="733322"/>
                  <a:pt x="44857" y="743098"/>
                </a:cubicBezTo>
                <a:cubicBezTo>
                  <a:pt x="42530" y="745543"/>
                  <a:pt x="42530" y="745543"/>
                  <a:pt x="42530" y="747987"/>
                </a:cubicBezTo>
                <a:close/>
                <a:moveTo>
                  <a:pt x="271815" y="747987"/>
                </a:moveTo>
                <a:cubicBezTo>
                  <a:pt x="259345" y="745465"/>
                  <a:pt x="254357" y="737900"/>
                  <a:pt x="254357" y="725290"/>
                </a:cubicBezTo>
                <a:cubicBezTo>
                  <a:pt x="266828" y="727812"/>
                  <a:pt x="271815" y="735378"/>
                  <a:pt x="271815" y="747987"/>
                </a:cubicBezTo>
                <a:close/>
                <a:moveTo>
                  <a:pt x="806291" y="760208"/>
                </a:moveTo>
                <a:cubicBezTo>
                  <a:pt x="796314" y="757807"/>
                  <a:pt x="793820" y="753007"/>
                  <a:pt x="798808" y="741003"/>
                </a:cubicBezTo>
                <a:cubicBezTo>
                  <a:pt x="803797" y="745805"/>
                  <a:pt x="806291" y="750606"/>
                  <a:pt x="811278" y="757807"/>
                </a:cubicBezTo>
                <a:cubicBezTo>
                  <a:pt x="808784" y="757807"/>
                  <a:pt x="808784" y="757807"/>
                  <a:pt x="806291" y="760208"/>
                </a:cubicBezTo>
                <a:close/>
                <a:moveTo>
                  <a:pt x="497204" y="787348"/>
                </a:moveTo>
                <a:cubicBezTo>
                  <a:pt x="491679" y="786123"/>
                  <a:pt x="486769" y="783062"/>
                  <a:pt x="481858" y="779388"/>
                </a:cubicBezTo>
                <a:cubicBezTo>
                  <a:pt x="459759" y="764696"/>
                  <a:pt x="437661" y="750002"/>
                  <a:pt x="413107" y="737758"/>
                </a:cubicBezTo>
                <a:cubicBezTo>
                  <a:pt x="391009" y="727963"/>
                  <a:pt x="371367" y="713270"/>
                  <a:pt x="354179" y="693679"/>
                </a:cubicBezTo>
                <a:cubicBezTo>
                  <a:pt x="349267" y="688781"/>
                  <a:pt x="344357" y="681435"/>
                  <a:pt x="339447" y="676537"/>
                </a:cubicBezTo>
                <a:cubicBezTo>
                  <a:pt x="319803" y="652049"/>
                  <a:pt x="302616" y="630009"/>
                  <a:pt x="282973" y="605520"/>
                </a:cubicBezTo>
                <a:cubicBezTo>
                  <a:pt x="278062" y="600622"/>
                  <a:pt x="270696" y="593275"/>
                  <a:pt x="265785" y="588378"/>
                </a:cubicBezTo>
                <a:cubicBezTo>
                  <a:pt x="260874" y="583480"/>
                  <a:pt x="255964" y="578583"/>
                  <a:pt x="253508" y="571236"/>
                </a:cubicBezTo>
                <a:cubicBezTo>
                  <a:pt x="260874" y="576134"/>
                  <a:pt x="268241" y="578583"/>
                  <a:pt x="278062" y="583480"/>
                </a:cubicBezTo>
                <a:cubicBezTo>
                  <a:pt x="275607" y="578583"/>
                  <a:pt x="275607" y="576134"/>
                  <a:pt x="275607" y="573685"/>
                </a:cubicBezTo>
                <a:cubicBezTo>
                  <a:pt x="263330" y="558991"/>
                  <a:pt x="251053" y="541850"/>
                  <a:pt x="231410" y="534503"/>
                </a:cubicBezTo>
                <a:cubicBezTo>
                  <a:pt x="221588" y="529605"/>
                  <a:pt x="211767" y="522259"/>
                  <a:pt x="199490" y="514913"/>
                </a:cubicBezTo>
                <a:cubicBezTo>
                  <a:pt x="197035" y="512463"/>
                  <a:pt x="194579" y="510014"/>
                  <a:pt x="192124" y="507565"/>
                </a:cubicBezTo>
                <a:cubicBezTo>
                  <a:pt x="152838" y="487974"/>
                  <a:pt x="116008" y="465935"/>
                  <a:pt x="76722" y="446344"/>
                </a:cubicBezTo>
                <a:cubicBezTo>
                  <a:pt x="69356" y="441447"/>
                  <a:pt x="61990" y="436549"/>
                  <a:pt x="57078" y="431651"/>
                </a:cubicBezTo>
                <a:cubicBezTo>
                  <a:pt x="57078" y="429202"/>
                  <a:pt x="57078" y="429202"/>
                  <a:pt x="57078" y="426753"/>
                </a:cubicBezTo>
                <a:cubicBezTo>
                  <a:pt x="61990" y="426753"/>
                  <a:pt x="66900" y="429202"/>
                  <a:pt x="69356" y="429202"/>
                </a:cubicBezTo>
                <a:cubicBezTo>
                  <a:pt x="111096" y="451242"/>
                  <a:pt x="155294" y="473282"/>
                  <a:pt x="194579" y="495322"/>
                </a:cubicBezTo>
                <a:cubicBezTo>
                  <a:pt x="219133" y="510014"/>
                  <a:pt x="241231" y="524708"/>
                  <a:pt x="265785" y="539400"/>
                </a:cubicBezTo>
                <a:cubicBezTo>
                  <a:pt x="273151" y="532054"/>
                  <a:pt x="282973" y="536952"/>
                  <a:pt x="285428" y="549196"/>
                </a:cubicBezTo>
                <a:cubicBezTo>
                  <a:pt x="287883" y="558991"/>
                  <a:pt x="297705" y="566338"/>
                  <a:pt x="312437" y="566338"/>
                </a:cubicBezTo>
                <a:cubicBezTo>
                  <a:pt x="300161" y="539400"/>
                  <a:pt x="273151" y="527156"/>
                  <a:pt x="255964" y="507565"/>
                </a:cubicBezTo>
                <a:cubicBezTo>
                  <a:pt x="255964" y="507565"/>
                  <a:pt x="255964" y="505117"/>
                  <a:pt x="255964" y="505117"/>
                </a:cubicBezTo>
                <a:cubicBezTo>
                  <a:pt x="260874" y="507565"/>
                  <a:pt x="265785" y="510014"/>
                  <a:pt x="270696" y="512463"/>
                </a:cubicBezTo>
                <a:cubicBezTo>
                  <a:pt x="287883" y="529605"/>
                  <a:pt x="305071" y="546748"/>
                  <a:pt x="322259" y="563889"/>
                </a:cubicBezTo>
                <a:cubicBezTo>
                  <a:pt x="344357" y="585929"/>
                  <a:pt x="371367" y="600622"/>
                  <a:pt x="398375" y="617764"/>
                </a:cubicBezTo>
                <a:cubicBezTo>
                  <a:pt x="410653" y="625111"/>
                  <a:pt x="422929" y="637355"/>
                  <a:pt x="435205" y="647150"/>
                </a:cubicBezTo>
                <a:cubicBezTo>
                  <a:pt x="442573" y="649600"/>
                  <a:pt x="447483" y="652049"/>
                  <a:pt x="454849" y="654497"/>
                </a:cubicBezTo>
                <a:cubicBezTo>
                  <a:pt x="457305" y="656946"/>
                  <a:pt x="462215" y="659395"/>
                  <a:pt x="462215" y="664292"/>
                </a:cubicBezTo>
                <a:cubicBezTo>
                  <a:pt x="476947" y="688781"/>
                  <a:pt x="489224" y="713270"/>
                  <a:pt x="501501" y="737758"/>
                </a:cubicBezTo>
                <a:cubicBezTo>
                  <a:pt x="506411" y="752451"/>
                  <a:pt x="511323" y="769593"/>
                  <a:pt x="516233" y="784287"/>
                </a:cubicBezTo>
                <a:cubicBezTo>
                  <a:pt x="508867" y="787960"/>
                  <a:pt x="502729" y="788572"/>
                  <a:pt x="497204" y="787348"/>
                </a:cubicBezTo>
                <a:close/>
                <a:moveTo>
                  <a:pt x="864720" y="812582"/>
                </a:moveTo>
                <a:cubicBezTo>
                  <a:pt x="852596" y="778006"/>
                  <a:pt x="838048" y="745899"/>
                  <a:pt x="823498" y="711323"/>
                </a:cubicBezTo>
                <a:cubicBezTo>
                  <a:pt x="835623" y="716263"/>
                  <a:pt x="864720" y="787885"/>
                  <a:pt x="867145" y="810112"/>
                </a:cubicBezTo>
                <a:cubicBezTo>
                  <a:pt x="867145" y="810112"/>
                  <a:pt x="864720" y="812582"/>
                  <a:pt x="864720" y="812582"/>
                </a:cubicBezTo>
                <a:close/>
                <a:moveTo>
                  <a:pt x="670914" y="837023"/>
                </a:moveTo>
                <a:cubicBezTo>
                  <a:pt x="670914" y="837023"/>
                  <a:pt x="668470" y="837023"/>
                  <a:pt x="668470" y="837023"/>
                </a:cubicBezTo>
                <a:cubicBezTo>
                  <a:pt x="656249" y="824675"/>
                  <a:pt x="644028" y="812327"/>
                  <a:pt x="634251" y="802448"/>
                </a:cubicBezTo>
                <a:cubicBezTo>
                  <a:pt x="626918" y="795039"/>
                  <a:pt x="624475" y="787629"/>
                  <a:pt x="619586" y="780220"/>
                </a:cubicBezTo>
                <a:cubicBezTo>
                  <a:pt x="617142" y="777751"/>
                  <a:pt x="614698" y="775281"/>
                  <a:pt x="614698" y="772811"/>
                </a:cubicBezTo>
                <a:cubicBezTo>
                  <a:pt x="604921" y="760462"/>
                  <a:pt x="597588" y="750584"/>
                  <a:pt x="587812" y="738235"/>
                </a:cubicBezTo>
                <a:cubicBezTo>
                  <a:pt x="590256" y="735765"/>
                  <a:pt x="590256" y="735765"/>
                  <a:pt x="592700" y="735765"/>
                </a:cubicBezTo>
                <a:cubicBezTo>
                  <a:pt x="619586" y="767872"/>
                  <a:pt x="646473" y="799978"/>
                  <a:pt x="673358" y="834553"/>
                </a:cubicBezTo>
                <a:cubicBezTo>
                  <a:pt x="673358" y="834553"/>
                  <a:pt x="673358" y="837023"/>
                  <a:pt x="670914" y="837023"/>
                </a:cubicBezTo>
                <a:close/>
                <a:moveTo>
                  <a:pt x="465500" y="850991"/>
                </a:moveTo>
                <a:cubicBezTo>
                  <a:pt x="463035" y="848529"/>
                  <a:pt x="455642" y="848529"/>
                  <a:pt x="453176" y="843605"/>
                </a:cubicBezTo>
                <a:cubicBezTo>
                  <a:pt x="438388" y="828833"/>
                  <a:pt x="421135" y="814060"/>
                  <a:pt x="408812" y="796826"/>
                </a:cubicBezTo>
                <a:cubicBezTo>
                  <a:pt x="403883" y="784515"/>
                  <a:pt x="394023" y="769743"/>
                  <a:pt x="411276" y="754970"/>
                </a:cubicBezTo>
                <a:cubicBezTo>
                  <a:pt x="426065" y="764818"/>
                  <a:pt x="443318" y="774666"/>
                  <a:pt x="453176" y="789439"/>
                </a:cubicBezTo>
                <a:cubicBezTo>
                  <a:pt x="463035" y="804212"/>
                  <a:pt x="467965" y="823908"/>
                  <a:pt x="475359" y="841143"/>
                </a:cubicBezTo>
                <a:cubicBezTo>
                  <a:pt x="477823" y="848529"/>
                  <a:pt x="472894" y="850991"/>
                  <a:pt x="465500" y="850991"/>
                </a:cubicBezTo>
                <a:close/>
                <a:moveTo>
                  <a:pt x="1031503" y="863212"/>
                </a:moveTo>
                <a:cubicBezTo>
                  <a:pt x="1031503" y="863212"/>
                  <a:pt x="1029009" y="863212"/>
                  <a:pt x="1029009" y="863212"/>
                </a:cubicBezTo>
                <a:cubicBezTo>
                  <a:pt x="1024020" y="848547"/>
                  <a:pt x="1021526" y="831438"/>
                  <a:pt x="1019032" y="814328"/>
                </a:cubicBezTo>
                <a:cubicBezTo>
                  <a:pt x="1029009" y="819217"/>
                  <a:pt x="1036490" y="846103"/>
                  <a:pt x="1031503" y="863212"/>
                </a:cubicBezTo>
                <a:close/>
                <a:moveTo>
                  <a:pt x="570703" y="894637"/>
                </a:moveTo>
                <a:cubicBezTo>
                  <a:pt x="560926" y="872523"/>
                  <a:pt x="551150" y="852866"/>
                  <a:pt x="538928" y="830752"/>
                </a:cubicBezTo>
                <a:cubicBezTo>
                  <a:pt x="541373" y="830752"/>
                  <a:pt x="541373" y="830752"/>
                  <a:pt x="543817" y="828295"/>
                </a:cubicBezTo>
                <a:cubicBezTo>
                  <a:pt x="553593" y="850408"/>
                  <a:pt x="565815" y="870066"/>
                  <a:pt x="575591" y="892180"/>
                </a:cubicBezTo>
                <a:cubicBezTo>
                  <a:pt x="573148" y="892180"/>
                  <a:pt x="573148" y="894637"/>
                  <a:pt x="570703" y="894637"/>
                </a:cubicBezTo>
                <a:close/>
                <a:moveTo>
                  <a:pt x="691010" y="894637"/>
                </a:moveTo>
                <a:cubicBezTo>
                  <a:pt x="678401" y="872523"/>
                  <a:pt x="665793" y="852866"/>
                  <a:pt x="650662" y="830752"/>
                </a:cubicBezTo>
                <a:cubicBezTo>
                  <a:pt x="653183" y="828295"/>
                  <a:pt x="655705" y="828295"/>
                  <a:pt x="655705" y="828295"/>
                </a:cubicBezTo>
                <a:cubicBezTo>
                  <a:pt x="670836" y="847952"/>
                  <a:pt x="688488" y="867608"/>
                  <a:pt x="696053" y="892180"/>
                </a:cubicBezTo>
                <a:cubicBezTo>
                  <a:pt x="693532" y="892180"/>
                  <a:pt x="693532" y="894637"/>
                  <a:pt x="691010" y="894637"/>
                </a:cubicBezTo>
                <a:close/>
                <a:moveTo>
                  <a:pt x="490045" y="983674"/>
                </a:moveTo>
                <a:cubicBezTo>
                  <a:pt x="479570" y="978839"/>
                  <a:pt x="471713" y="966753"/>
                  <a:pt x="469095" y="952249"/>
                </a:cubicBezTo>
                <a:cubicBezTo>
                  <a:pt x="482188" y="961917"/>
                  <a:pt x="490045" y="969170"/>
                  <a:pt x="490045" y="983674"/>
                </a:cubicBezTo>
                <a:close/>
                <a:moveTo>
                  <a:pt x="1715620" y="988912"/>
                </a:moveTo>
                <a:cubicBezTo>
                  <a:pt x="1713126" y="988912"/>
                  <a:pt x="1713126" y="988912"/>
                  <a:pt x="1710633" y="988912"/>
                </a:cubicBezTo>
                <a:cubicBezTo>
                  <a:pt x="1700656" y="983965"/>
                  <a:pt x="1698162" y="971598"/>
                  <a:pt x="1698162" y="961705"/>
                </a:cubicBezTo>
                <a:cubicBezTo>
                  <a:pt x="1700656" y="961705"/>
                  <a:pt x="1703150" y="959232"/>
                  <a:pt x="1703150" y="959232"/>
                </a:cubicBezTo>
                <a:cubicBezTo>
                  <a:pt x="1708138" y="969125"/>
                  <a:pt x="1710633" y="979018"/>
                  <a:pt x="1715620" y="988912"/>
                </a:cubicBezTo>
                <a:close/>
                <a:moveTo>
                  <a:pt x="1072445" y="1070966"/>
                </a:moveTo>
                <a:cubicBezTo>
                  <a:pt x="1069989" y="1068523"/>
                  <a:pt x="1069989" y="1066078"/>
                  <a:pt x="1067535" y="1063634"/>
                </a:cubicBezTo>
                <a:cubicBezTo>
                  <a:pt x="1065079" y="1061190"/>
                  <a:pt x="1065079" y="1056301"/>
                  <a:pt x="1062624" y="1051413"/>
                </a:cubicBezTo>
                <a:cubicBezTo>
                  <a:pt x="1060170" y="1046525"/>
                  <a:pt x="1055259" y="1041636"/>
                  <a:pt x="1050349" y="1039193"/>
                </a:cubicBezTo>
                <a:cubicBezTo>
                  <a:pt x="1047893" y="1036748"/>
                  <a:pt x="1040528" y="1046525"/>
                  <a:pt x="1038074" y="1048969"/>
                </a:cubicBezTo>
                <a:cubicBezTo>
                  <a:pt x="1035618" y="1048969"/>
                  <a:pt x="1035618" y="1046525"/>
                  <a:pt x="1035618" y="1044081"/>
                </a:cubicBezTo>
                <a:cubicBezTo>
                  <a:pt x="1042984" y="1014750"/>
                  <a:pt x="1020888" y="992753"/>
                  <a:pt x="1011068" y="965867"/>
                </a:cubicBezTo>
                <a:cubicBezTo>
                  <a:pt x="1008612" y="953646"/>
                  <a:pt x="996337" y="943870"/>
                  <a:pt x="1001247" y="929205"/>
                </a:cubicBezTo>
                <a:cubicBezTo>
                  <a:pt x="1003703" y="929205"/>
                  <a:pt x="1006157" y="929205"/>
                  <a:pt x="1008612" y="929205"/>
                </a:cubicBezTo>
                <a:cubicBezTo>
                  <a:pt x="1008612" y="924316"/>
                  <a:pt x="1011068" y="919428"/>
                  <a:pt x="1011068" y="912095"/>
                </a:cubicBezTo>
                <a:cubicBezTo>
                  <a:pt x="1023343" y="924316"/>
                  <a:pt x="1033163" y="934093"/>
                  <a:pt x="1042984" y="948758"/>
                </a:cubicBezTo>
                <a:cubicBezTo>
                  <a:pt x="1045439" y="941425"/>
                  <a:pt x="1045439" y="936537"/>
                  <a:pt x="1047893" y="931648"/>
                </a:cubicBezTo>
                <a:cubicBezTo>
                  <a:pt x="1052804" y="968311"/>
                  <a:pt x="1074900" y="1000085"/>
                  <a:pt x="1072445" y="1039193"/>
                </a:cubicBezTo>
                <a:cubicBezTo>
                  <a:pt x="1069989" y="1048969"/>
                  <a:pt x="1074900" y="1058746"/>
                  <a:pt x="1072445" y="1070966"/>
                </a:cubicBezTo>
                <a:close/>
                <a:moveTo>
                  <a:pt x="611800" y="1236820"/>
                </a:moveTo>
                <a:cubicBezTo>
                  <a:pt x="606886" y="1234370"/>
                  <a:pt x="599515" y="1231920"/>
                  <a:pt x="597058" y="1227019"/>
                </a:cubicBezTo>
                <a:cubicBezTo>
                  <a:pt x="587230" y="1209866"/>
                  <a:pt x="579858" y="1190265"/>
                  <a:pt x="570030" y="1173112"/>
                </a:cubicBezTo>
                <a:cubicBezTo>
                  <a:pt x="567573" y="1165761"/>
                  <a:pt x="570030" y="1158411"/>
                  <a:pt x="570030" y="1151060"/>
                </a:cubicBezTo>
                <a:cubicBezTo>
                  <a:pt x="567573" y="1143708"/>
                  <a:pt x="567573" y="1138808"/>
                  <a:pt x="567573" y="1131457"/>
                </a:cubicBezTo>
                <a:cubicBezTo>
                  <a:pt x="567573" y="1124107"/>
                  <a:pt x="565115" y="1119206"/>
                  <a:pt x="567573" y="1111856"/>
                </a:cubicBezTo>
                <a:cubicBezTo>
                  <a:pt x="567573" y="1099603"/>
                  <a:pt x="577401" y="1097153"/>
                  <a:pt x="587230" y="1097153"/>
                </a:cubicBezTo>
                <a:cubicBezTo>
                  <a:pt x="614257" y="1124107"/>
                  <a:pt x="624085" y="1158411"/>
                  <a:pt x="629000" y="1192715"/>
                </a:cubicBezTo>
                <a:cubicBezTo>
                  <a:pt x="631457" y="1202516"/>
                  <a:pt x="629000" y="1212317"/>
                  <a:pt x="629000" y="1224569"/>
                </a:cubicBezTo>
                <a:cubicBezTo>
                  <a:pt x="626543" y="1231920"/>
                  <a:pt x="621628" y="1236820"/>
                  <a:pt x="611800" y="1236820"/>
                </a:cubicBezTo>
                <a:close/>
                <a:moveTo>
                  <a:pt x="2601456" y="1268245"/>
                </a:moveTo>
                <a:cubicBezTo>
                  <a:pt x="2599012" y="1248594"/>
                  <a:pt x="2599012" y="1233856"/>
                  <a:pt x="2599012" y="1216662"/>
                </a:cubicBezTo>
                <a:cubicBezTo>
                  <a:pt x="2599012" y="1167534"/>
                  <a:pt x="2601456" y="1120864"/>
                  <a:pt x="2603900" y="1071737"/>
                </a:cubicBezTo>
                <a:cubicBezTo>
                  <a:pt x="2603900" y="1066824"/>
                  <a:pt x="2608788" y="1061911"/>
                  <a:pt x="2611233" y="1056999"/>
                </a:cubicBezTo>
                <a:cubicBezTo>
                  <a:pt x="2616121" y="1061911"/>
                  <a:pt x="2623453" y="1061911"/>
                  <a:pt x="2623453" y="1066824"/>
                </a:cubicBezTo>
                <a:cubicBezTo>
                  <a:pt x="2630786" y="1079105"/>
                  <a:pt x="2640563" y="1093844"/>
                  <a:pt x="2643007" y="1108582"/>
                </a:cubicBezTo>
                <a:cubicBezTo>
                  <a:pt x="2647895" y="1155252"/>
                  <a:pt x="2640563" y="1201923"/>
                  <a:pt x="2616121" y="1246138"/>
                </a:cubicBezTo>
                <a:cubicBezTo>
                  <a:pt x="2613677" y="1251051"/>
                  <a:pt x="2611233" y="1255963"/>
                  <a:pt x="2606345" y="1260875"/>
                </a:cubicBezTo>
                <a:cubicBezTo>
                  <a:pt x="2606345" y="1263332"/>
                  <a:pt x="2603900" y="1263332"/>
                  <a:pt x="2601456" y="1268245"/>
                </a:cubicBezTo>
                <a:close/>
                <a:moveTo>
                  <a:pt x="188015" y="1287449"/>
                </a:moveTo>
                <a:cubicBezTo>
                  <a:pt x="182937" y="1287449"/>
                  <a:pt x="180397" y="1287449"/>
                  <a:pt x="177858" y="1285031"/>
                </a:cubicBezTo>
                <a:cubicBezTo>
                  <a:pt x="172779" y="1275362"/>
                  <a:pt x="160082" y="1270528"/>
                  <a:pt x="160082" y="1256024"/>
                </a:cubicBezTo>
                <a:cubicBezTo>
                  <a:pt x="170240" y="1263275"/>
                  <a:pt x="177858" y="1270528"/>
                  <a:pt x="185476" y="1277780"/>
                </a:cubicBezTo>
                <a:cubicBezTo>
                  <a:pt x="188015" y="1280197"/>
                  <a:pt x="185476" y="1285031"/>
                  <a:pt x="188015" y="1287449"/>
                </a:cubicBezTo>
                <a:close/>
                <a:moveTo>
                  <a:pt x="1083628" y="1329349"/>
                </a:moveTo>
                <a:cubicBezTo>
                  <a:pt x="1071262" y="1309631"/>
                  <a:pt x="1053948" y="1223367"/>
                  <a:pt x="1056422" y="1203649"/>
                </a:cubicBezTo>
                <a:cubicBezTo>
                  <a:pt x="1058895" y="1208578"/>
                  <a:pt x="1061368" y="1211043"/>
                  <a:pt x="1061368" y="1215972"/>
                </a:cubicBezTo>
                <a:cubicBezTo>
                  <a:pt x="1061368" y="1235689"/>
                  <a:pt x="1066315" y="1255408"/>
                  <a:pt x="1073735" y="1275125"/>
                </a:cubicBezTo>
                <a:cubicBezTo>
                  <a:pt x="1081155" y="1292378"/>
                  <a:pt x="1081155" y="1312096"/>
                  <a:pt x="1083628" y="1329349"/>
                </a:cubicBezTo>
                <a:close/>
                <a:moveTo>
                  <a:pt x="2567005" y="1348553"/>
                </a:moveTo>
                <a:cubicBezTo>
                  <a:pt x="2567005" y="1343732"/>
                  <a:pt x="2564677" y="1341320"/>
                  <a:pt x="2564677" y="1336499"/>
                </a:cubicBezTo>
                <a:cubicBezTo>
                  <a:pt x="2562349" y="1322033"/>
                  <a:pt x="2569332" y="1309979"/>
                  <a:pt x="2583299" y="1297924"/>
                </a:cubicBezTo>
                <a:cubicBezTo>
                  <a:pt x="2580972" y="1314800"/>
                  <a:pt x="2580972" y="1326855"/>
                  <a:pt x="2578643" y="1338910"/>
                </a:cubicBezTo>
                <a:cubicBezTo>
                  <a:pt x="2578643" y="1343732"/>
                  <a:pt x="2571660" y="1346143"/>
                  <a:pt x="2567005" y="1348553"/>
                </a:cubicBezTo>
                <a:close/>
                <a:moveTo>
                  <a:pt x="263960" y="1455049"/>
                </a:moveTo>
                <a:cubicBezTo>
                  <a:pt x="261341" y="1452430"/>
                  <a:pt x="256103" y="1447192"/>
                  <a:pt x="256103" y="1444574"/>
                </a:cubicBezTo>
                <a:cubicBezTo>
                  <a:pt x="256103" y="1441955"/>
                  <a:pt x="258723" y="1436717"/>
                  <a:pt x="261341" y="1434099"/>
                </a:cubicBezTo>
                <a:cubicBezTo>
                  <a:pt x="263960" y="1436717"/>
                  <a:pt x="266579" y="1439337"/>
                  <a:pt x="271816" y="1444574"/>
                </a:cubicBezTo>
                <a:cubicBezTo>
                  <a:pt x="266579" y="1449812"/>
                  <a:pt x="263960" y="1452430"/>
                  <a:pt x="263960" y="1455049"/>
                </a:cubicBezTo>
                <a:close/>
                <a:moveTo>
                  <a:pt x="390532" y="1455049"/>
                </a:moveTo>
                <a:cubicBezTo>
                  <a:pt x="388205" y="1455049"/>
                  <a:pt x="385877" y="1455049"/>
                  <a:pt x="385877" y="1455049"/>
                </a:cubicBezTo>
                <a:cubicBezTo>
                  <a:pt x="383548" y="1442579"/>
                  <a:pt x="383548" y="1432602"/>
                  <a:pt x="383548" y="1420132"/>
                </a:cubicBezTo>
                <a:cubicBezTo>
                  <a:pt x="383548" y="1420132"/>
                  <a:pt x="385877" y="1420132"/>
                  <a:pt x="385877" y="1420132"/>
                </a:cubicBezTo>
                <a:cubicBezTo>
                  <a:pt x="388205" y="1430109"/>
                  <a:pt x="388205" y="1442579"/>
                  <a:pt x="390532" y="1455049"/>
                </a:cubicBezTo>
                <a:close/>
                <a:moveTo>
                  <a:pt x="503662" y="1481237"/>
                </a:moveTo>
                <a:cubicBezTo>
                  <a:pt x="501218" y="1481237"/>
                  <a:pt x="498773" y="1481237"/>
                  <a:pt x="498773" y="1481237"/>
                </a:cubicBezTo>
                <a:cubicBezTo>
                  <a:pt x="501218" y="1471714"/>
                  <a:pt x="503662" y="1464571"/>
                  <a:pt x="506107" y="1455049"/>
                </a:cubicBezTo>
                <a:cubicBezTo>
                  <a:pt x="508551" y="1457429"/>
                  <a:pt x="510995" y="1457429"/>
                  <a:pt x="510995" y="1457429"/>
                </a:cubicBezTo>
                <a:cubicBezTo>
                  <a:pt x="508551" y="1464571"/>
                  <a:pt x="506107" y="1474095"/>
                  <a:pt x="503662" y="1481237"/>
                </a:cubicBezTo>
                <a:close/>
                <a:moveTo>
                  <a:pt x="396088" y="1545832"/>
                </a:moveTo>
                <a:cubicBezTo>
                  <a:pt x="386565" y="1533362"/>
                  <a:pt x="381803" y="1490963"/>
                  <a:pt x="388946" y="1475999"/>
                </a:cubicBezTo>
                <a:cubicBezTo>
                  <a:pt x="400850" y="1495951"/>
                  <a:pt x="407991" y="1535856"/>
                  <a:pt x="396088" y="1545832"/>
                </a:cubicBezTo>
                <a:close/>
                <a:moveTo>
                  <a:pt x="30309" y="1593967"/>
                </a:moveTo>
                <a:cubicBezTo>
                  <a:pt x="30309" y="1596462"/>
                  <a:pt x="27981" y="1591473"/>
                  <a:pt x="25653" y="1591473"/>
                </a:cubicBezTo>
                <a:cubicBezTo>
                  <a:pt x="27981" y="1586486"/>
                  <a:pt x="32636" y="1583992"/>
                  <a:pt x="34965" y="1579003"/>
                </a:cubicBezTo>
                <a:cubicBezTo>
                  <a:pt x="37293" y="1581498"/>
                  <a:pt x="37293" y="1583992"/>
                  <a:pt x="39620" y="1586486"/>
                </a:cubicBezTo>
                <a:cubicBezTo>
                  <a:pt x="37293" y="1588980"/>
                  <a:pt x="34965" y="1591473"/>
                  <a:pt x="30309" y="1593967"/>
                </a:cubicBezTo>
                <a:close/>
                <a:moveTo>
                  <a:pt x="1328990" y="1596696"/>
                </a:moveTo>
                <a:cubicBezTo>
                  <a:pt x="1327135" y="1596394"/>
                  <a:pt x="1325280" y="1595790"/>
                  <a:pt x="1325280" y="1595790"/>
                </a:cubicBezTo>
                <a:cubicBezTo>
                  <a:pt x="1322807" y="1590955"/>
                  <a:pt x="1322807" y="1586121"/>
                  <a:pt x="1325280" y="1586121"/>
                </a:cubicBezTo>
                <a:cubicBezTo>
                  <a:pt x="1332700" y="1578869"/>
                  <a:pt x="1340120" y="1574034"/>
                  <a:pt x="1347540" y="1566782"/>
                </a:cubicBezTo>
                <a:cubicBezTo>
                  <a:pt x="1350013" y="1566782"/>
                  <a:pt x="1350013" y="1569199"/>
                  <a:pt x="1352487" y="1569199"/>
                </a:cubicBezTo>
                <a:cubicBezTo>
                  <a:pt x="1345067" y="1578869"/>
                  <a:pt x="1340120" y="1588538"/>
                  <a:pt x="1332700" y="1595790"/>
                </a:cubicBezTo>
                <a:cubicBezTo>
                  <a:pt x="1332700" y="1596998"/>
                  <a:pt x="1330845" y="1596998"/>
                  <a:pt x="1328990" y="1596696"/>
                </a:cubicBezTo>
                <a:close/>
                <a:moveTo>
                  <a:pt x="442908" y="1662803"/>
                </a:moveTo>
                <a:cubicBezTo>
                  <a:pt x="440289" y="1662803"/>
                  <a:pt x="440289" y="1662803"/>
                  <a:pt x="437670" y="1662803"/>
                </a:cubicBezTo>
                <a:cubicBezTo>
                  <a:pt x="437670" y="1650582"/>
                  <a:pt x="437670" y="1638362"/>
                  <a:pt x="437670" y="1626140"/>
                </a:cubicBezTo>
                <a:cubicBezTo>
                  <a:pt x="440289" y="1626140"/>
                  <a:pt x="440289" y="1626140"/>
                  <a:pt x="442908" y="1626140"/>
                </a:cubicBezTo>
                <a:cubicBezTo>
                  <a:pt x="442908" y="1638362"/>
                  <a:pt x="442908" y="1650582"/>
                  <a:pt x="442908" y="1662803"/>
                </a:cubicBezTo>
                <a:close/>
                <a:moveTo>
                  <a:pt x="1308840" y="1664550"/>
                </a:moveTo>
                <a:cubicBezTo>
                  <a:pt x="1306513" y="1664550"/>
                  <a:pt x="1304185" y="1662125"/>
                  <a:pt x="1301857" y="1662125"/>
                </a:cubicBezTo>
                <a:cubicBezTo>
                  <a:pt x="1304185" y="1650001"/>
                  <a:pt x="1306513" y="1635452"/>
                  <a:pt x="1308840" y="1620903"/>
                </a:cubicBezTo>
                <a:cubicBezTo>
                  <a:pt x="1311168" y="1620903"/>
                  <a:pt x="1313496" y="1623328"/>
                  <a:pt x="1315823" y="1623328"/>
                </a:cubicBezTo>
                <a:cubicBezTo>
                  <a:pt x="1313496" y="1635452"/>
                  <a:pt x="1311168" y="1650001"/>
                  <a:pt x="1308840" y="1664550"/>
                </a:cubicBezTo>
                <a:close/>
                <a:moveTo>
                  <a:pt x="1294438" y="1760570"/>
                </a:moveTo>
                <a:cubicBezTo>
                  <a:pt x="1294438" y="1760570"/>
                  <a:pt x="1292037" y="1758126"/>
                  <a:pt x="1289637" y="1758126"/>
                </a:cubicBezTo>
                <a:cubicBezTo>
                  <a:pt x="1294438" y="1750793"/>
                  <a:pt x="1299239" y="1743461"/>
                  <a:pt x="1304040" y="1736128"/>
                </a:cubicBezTo>
                <a:cubicBezTo>
                  <a:pt x="1306441" y="1736128"/>
                  <a:pt x="1306441" y="1736128"/>
                  <a:pt x="1308841" y="1738573"/>
                </a:cubicBezTo>
                <a:cubicBezTo>
                  <a:pt x="1304040" y="1745905"/>
                  <a:pt x="1299239" y="1753238"/>
                  <a:pt x="1294438" y="1760570"/>
                </a:cubicBezTo>
                <a:close/>
                <a:moveTo>
                  <a:pt x="386503" y="1770342"/>
                </a:moveTo>
                <a:cubicBezTo>
                  <a:pt x="379252" y="1772790"/>
                  <a:pt x="376833" y="1762996"/>
                  <a:pt x="374416" y="1758098"/>
                </a:cubicBezTo>
                <a:cubicBezTo>
                  <a:pt x="369582" y="1740957"/>
                  <a:pt x="371999" y="1731163"/>
                  <a:pt x="388921" y="1721368"/>
                </a:cubicBezTo>
                <a:cubicBezTo>
                  <a:pt x="388921" y="1718919"/>
                  <a:pt x="388921" y="1716471"/>
                  <a:pt x="388921" y="1714021"/>
                </a:cubicBezTo>
                <a:cubicBezTo>
                  <a:pt x="391338" y="1691984"/>
                  <a:pt x="391338" y="1667496"/>
                  <a:pt x="391338" y="1645458"/>
                </a:cubicBezTo>
                <a:cubicBezTo>
                  <a:pt x="391338" y="1628317"/>
                  <a:pt x="391338" y="1611176"/>
                  <a:pt x="391338" y="1594036"/>
                </a:cubicBezTo>
                <a:cubicBezTo>
                  <a:pt x="393755" y="1589137"/>
                  <a:pt x="393755" y="1586689"/>
                  <a:pt x="393755" y="1584240"/>
                </a:cubicBezTo>
                <a:cubicBezTo>
                  <a:pt x="396172" y="1584240"/>
                  <a:pt x="396172" y="1584240"/>
                  <a:pt x="396172" y="1584240"/>
                </a:cubicBezTo>
                <a:cubicBezTo>
                  <a:pt x="398590" y="1586689"/>
                  <a:pt x="398590" y="1591586"/>
                  <a:pt x="398590" y="1594036"/>
                </a:cubicBezTo>
                <a:cubicBezTo>
                  <a:pt x="401007" y="1620970"/>
                  <a:pt x="401007" y="1645458"/>
                  <a:pt x="401007" y="1672394"/>
                </a:cubicBezTo>
                <a:cubicBezTo>
                  <a:pt x="401007" y="1699329"/>
                  <a:pt x="401007" y="1723817"/>
                  <a:pt x="401007" y="1750753"/>
                </a:cubicBezTo>
                <a:cubicBezTo>
                  <a:pt x="401007" y="1753201"/>
                  <a:pt x="401007" y="1755650"/>
                  <a:pt x="398590" y="1755650"/>
                </a:cubicBezTo>
                <a:cubicBezTo>
                  <a:pt x="396172" y="1760547"/>
                  <a:pt x="391338" y="1767893"/>
                  <a:pt x="386503" y="1770342"/>
                </a:cubicBezTo>
                <a:close/>
                <a:moveTo>
                  <a:pt x="155195" y="1785012"/>
                </a:moveTo>
                <a:cubicBezTo>
                  <a:pt x="147862" y="1773108"/>
                  <a:pt x="147862" y="1763585"/>
                  <a:pt x="160083" y="1758824"/>
                </a:cubicBezTo>
                <a:cubicBezTo>
                  <a:pt x="157639" y="1768346"/>
                  <a:pt x="157639" y="1775489"/>
                  <a:pt x="155195" y="1785012"/>
                </a:cubicBezTo>
                <a:close/>
                <a:moveTo>
                  <a:pt x="1629091" y="1816437"/>
                </a:moveTo>
                <a:cubicBezTo>
                  <a:pt x="1626582" y="1804313"/>
                  <a:pt x="1631601" y="1797038"/>
                  <a:pt x="1639131" y="1792189"/>
                </a:cubicBezTo>
                <a:cubicBezTo>
                  <a:pt x="1641641" y="1787339"/>
                  <a:pt x="1644150" y="1784915"/>
                  <a:pt x="1646660" y="1780065"/>
                </a:cubicBezTo>
                <a:cubicBezTo>
                  <a:pt x="1651679" y="1777640"/>
                  <a:pt x="1656698" y="1775215"/>
                  <a:pt x="1661717" y="1772790"/>
                </a:cubicBezTo>
                <a:cubicBezTo>
                  <a:pt x="1664227" y="1780065"/>
                  <a:pt x="1666737" y="1784915"/>
                  <a:pt x="1666737" y="1792189"/>
                </a:cubicBezTo>
                <a:cubicBezTo>
                  <a:pt x="1664227" y="1801888"/>
                  <a:pt x="1639131" y="1816437"/>
                  <a:pt x="1629091" y="1816437"/>
                </a:cubicBezTo>
                <a:close/>
                <a:moveTo>
                  <a:pt x="243301" y="1825166"/>
                </a:moveTo>
                <a:cubicBezTo>
                  <a:pt x="240973" y="1825166"/>
                  <a:pt x="240973" y="1825166"/>
                  <a:pt x="238645" y="1825166"/>
                </a:cubicBezTo>
                <a:cubicBezTo>
                  <a:pt x="238645" y="1819928"/>
                  <a:pt x="240973" y="1814691"/>
                  <a:pt x="240973" y="1809453"/>
                </a:cubicBezTo>
                <a:cubicBezTo>
                  <a:pt x="240973" y="1809453"/>
                  <a:pt x="245628" y="1809453"/>
                  <a:pt x="245628" y="1809453"/>
                </a:cubicBezTo>
                <a:cubicBezTo>
                  <a:pt x="245628" y="1814691"/>
                  <a:pt x="245628" y="1819928"/>
                  <a:pt x="243301" y="1825166"/>
                </a:cubicBezTo>
                <a:close/>
                <a:moveTo>
                  <a:pt x="1251727" y="1839133"/>
                </a:moveTo>
                <a:cubicBezTo>
                  <a:pt x="1249233" y="1836611"/>
                  <a:pt x="1246739" y="1836611"/>
                  <a:pt x="1244245" y="1836611"/>
                </a:cubicBezTo>
                <a:cubicBezTo>
                  <a:pt x="1249233" y="1829046"/>
                  <a:pt x="1254222" y="1821480"/>
                  <a:pt x="1256716" y="1816437"/>
                </a:cubicBezTo>
                <a:cubicBezTo>
                  <a:pt x="1259209" y="1816437"/>
                  <a:pt x="1259209" y="1818958"/>
                  <a:pt x="1261703" y="1818958"/>
                </a:cubicBezTo>
                <a:cubicBezTo>
                  <a:pt x="1259209" y="1826525"/>
                  <a:pt x="1254222" y="1831568"/>
                  <a:pt x="1251727" y="1839133"/>
                </a:cubicBezTo>
                <a:close/>
                <a:moveTo>
                  <a:pt x="157988" y="1881032"/>
                </a:moveTo>
                <a:cubicBezTo>
                  <a:pt x="155543" y="1878603"/>
                  <a:pt x="150655" y="1876174"/>
                  <a:pt x="150655" y="1873745"/>
                </a:cubicBezTo>
                <a:cubicBezTo>
                  <a:pt x="145767" y="1864029"/>
                  <a:pt x="143323" y="1854313"/>
                  <a:pt x="140878" y="1844598"/>
                </a:cubicBezTo>
                <a:cubicBezTo>
                  <a:pt x="140878" y="1839739"/>
                  <a:pt x="143323" y="1832452"/>
                  <a:pt x="145767" y="1825165"/>
                </a:cubicBezTo>
                <a:cubicBezTo>
                  <a:pt x="160432" y="1839739"/>
                  <a:pt x="165320" y="1854313"/>
                  <a:pt x="162876" y="1871316"/>
                </a:cubicBezTo>
                <a:cubicBezTo>
                  <a:pt x="162876" y="1873745"/>
                  <a:pt x="160432" y="1878603"/>
                  <a:pt x="157988" y="1881032"/>
                </a:cubicBezTo>
                <a:close/>
                <a:moveTo>
                  <a:pt x="275307" y="1942137"/>
                </a:moveTo>
                <a:cubicBezTo>
                  <a:pt x="275307" y="1937302"/>
                  <a:pt x="275307" y="1932468"/>
                  <a:pt x="275307" y="1930051"/>
                </a:cubicBezTo>
                <a:cubicBezTo>
                  <a:pt x="280295" y="1925216"/>
                  <a:pt x="287778" y="1920381"/>
                  <a:pt x="292765" y="1917963"/>
                </a:cubicBezTo>
                <a:cubicBezTo>
                  <a:pt x="297754" y="1915546"/>
                  <a:pt x="302742" y="1913129"/>
                  <a:pt x="310223" y="1910712"/>
                </a:cubicBezTo>
                <a:cubicBezTo>
                  <a:pt x="307729" y="1915546"/>
                  <a:pt x="307729" y="1920381"/>
                  <a:pt x="305236" y="1922799"/>
                </a:cubicBezTo>
                <a:cubicBezTo>
                  <a:pt x="300248" y="1930051"/>
                  <a:pt x="292765" y="1934885"/>
                  <a:pt x="287778" y="1939720"/>
                </a:cubicBezTo>
                <a:cubicBezTo>
                  <a:pt x="285284" y="1942137"/>
                  <a:pt x="280295" y="1939720"/>
                  <a:pt x="275307" y="1942137"/>
                </a:cubicBezTo>
                <a:close/>
                <a:moveTo>
                  <a:pt x="241263" y="1954357"/>
                </a:moveTo>
                <a:cubicBezTo>
                  <a:pt x="238645" y="1951956"/>
                  <a:pt x="236026" y="1949557"/>
                  <a:pt x="233407" y="1944755"/>
                </a:cubicBezTo>
                <a:cubicBezTo>
                  <a:pt x="238645" y="1935153"/>
                  <a:pt x="243882" y="1925550"/>
                  <a:pt x="249120" y="1918349"/>
                </a:cubicBezTo>
                <a:cubicBezTo>
                  <a:pt x="251738" y="1915949"/>
                  <a:pt x="254358" y="1915949"/>
                  <a:pt x="256976" y="1915949"/>
                </a:cubicBezTo>
                <a:cubicBezTo>
                  <a:pt x="259595" y="1918349"/>
                  <a:pt x="259595" y="1920750"/>
                  <a:pt x="259595" y="1923151"/>
                </a:cubicBezTo>
                <a:cubicBezTo>
                  <a:pt x="256976" y="1932753"/>
                  <a:pt x="251738" y="1942354"/>
                  <a:pt x="246501" y="1949557"/>
                </a:cubicBezTo>
                <a:cubicBezTo>
                  <a:pt x="246501" y="1951956"/>
                  <a:pt x="241263" y="1954357"/>
                  <a:pt x="241263" y="1954357"/>
                </a:cubicBezTo>
                <a:close/>
                <a:moveTo>
                  <a:pt x="1462474" y="2015462"/>
                </a:moveTo>
                <a:cubicBezTo>
                  <a:pt x="1460146" y="2015462"/>
                  <a:pt x="1457818" y="2015462"/>
                  <a:pt x="1455490" y="2015462"/>
                </a:cubicBezTo>
                <a:cubicBezTo>
                  <a:pt x="1455490" y="2008260"/>
                  <a:pt x="1457818" y="2003459"/>
                  <a:pt x="1457818" y="1996257"/>
                </a:cubicBezTo>
                <a:cubicBezTo>
                  <a:pt x="1460146" y="1996257"/>
                  <a:pt x="1462474" y="1996257"/>
                  <a:pt x="1462474" y="1998658"/>
                </a:cubicBezTo>
                <a:cubicBezTo>
                  <a:pt x="1462474" y="2003459"/>
                  <a:pt x="1462474" y="2010660"/>
                  <a:pt x="1462474" y="2015462"/>
                </a:cubicBezTo>
                <a:close/>
                <a:moveTo>
                  <a:pt x="265531" y="2074820"/>
                </a:moveTo>
                <a:cubicBezTo>
                  <a:pt x="265531" y="2072376"/>
                  <a:pt x="263087" y="2069932"/>
                  <a:pt x="265531" y="2065043"/>
                </a:cubicBezTo>
                <a:cubicBezTo>
                  <a:pt x="265531" y="2047934"/>
                  <a:pt x="272863" y="2038157"/>
                  <a:pt x="287528" y="2038157"/>
                </a:cubicBezTo>
                <a:cubicBezTo>
                  <a:pt x="287528" y="2050378"/>
                  <a:pt x="287528" y="2062599"/>
                  <a:pt x="277752" y="2072376"/>
                </a:cubicBezTo>
                <a:cubicBezTo>
                  <a:pt x="272863" y="2074820"/>
                  <a:pt x="270420" y="2074820"/>
                  <a:pt x="265531" y="2074820"/>
                </a:cubicBezTo>
                <a:close/>
                <a:moveTo>
                  <a:pt x="1134963" y="2077538"/>
                </a:moveTo>
                <a:lnTo>
                  <a:pt x="291442" y="2077538"/>
                </a:lnTo>
                <a:lnTo>
                  <a:pt x="301062" y="2065376"/>
                </a:lnTo>
                <a:cubicBezTo>
                  <a:pt x="303208" y="2058024"/>
                  <a:pt x="303208" y="2050059"/>
                  <a:pt x="303208" y="2042707"/>
                </a:cubicBezTo>
                <a:cubicBezTo>
                  <a:pt x="303208" y="2040256"/>
                  <a:pt x="300756" y="2037805"/>
                  <a:pt x="300756" y="2035355"/>
                </a:cubicBezTo>
                <a:cubicBezTo>
                  <a:pt x="290944" y="2030453"/>
                  <a:pt x="295850" y="2025552"/>
                  <a:pt x="298302" y="2018200"/>
                </a:cubicBezTo>
                <a:cubicBezTo>
                  <a:pt x="298302" y="2008397"/>
                  <a:pt x="300756" y="1998594"/>
                  <a:pt x="300756" y="1988791"/>
                </a:cubicBezTo>
                <a:cubicBezTo>
                  <a:pt x="305662" y="1959383"/>
                  <a:pt x="310568" y="1934875"/>
                  <a:pt x="335096" y="1915269"/>
                </a:cubicBezTo>
                <a:cubicBezTo>
                  <a:pt x="340002" y="1912819"/>
                  <a:pt x="342455" y="1907917"/>
                  <a:pt x="347361" y="1900565"/>
                </a:cubicBezTo>
                <a:cubicBezTo>
                  <a:pt x="349814" y="1905466"/>
                  <a:pt x="352266" y="1910367"/>
                  <a:pt x="354719" y="1915269"/>
                </a:cubicBezTo>
                <a:cubicBezTo>
                  <a:pt x="357172" y="1912819"/>
                  <a:pt x="357172" y="1912819"/>
                  <a:pt x="359625" y="1912819"/>
                </a:cubicBezTo>
                <a:cubicBezTo>
                  <a:pt x="371889" y="1873607"/>
                  <a:pt x="381701" y="1834395"/>
                  <a:pt x="389059" y="1792733"/>
                </a:cubicBezTo>
                <a:cubicBezTo>
                  <a:pt x="393965" y="1797634"/>
                  <a:pt x="396419" y="1800086"/>
                  <a:pt x="401325" y="1804986"/>
                </a:cubicBezTo>
                <a:cubicBezTo>
                  <a:pt x="413589" y="1785381"/>
                  <a:pt x="420947" y="1768226"/>
                  <a:pt x="418495" y="1748620"/>
                </a:cubicBezTo>
                <a:cubicBezTo>
                  <a:pt x="418495" y="1733916"/>
                  <a:pt x="423400" y="1719211"/>
                  <a:pt x="425853" y="1704506"/>
                </a:cubicBezTo>
                <a:cubicBezTo>
                  <a:pt x="428306" y="1704506"/>
                  <a:pt x="428306" y="1704506"/>
                  <a:pt x="430759" y="1704506"/>
                </a:cubicBezTo>
                <a:cubicBezTo>
                  <a:pt x="433212" y="1709408"/>
                  <a:pt x="435665" y="1714309"/>
                  <a:pt x="438117" y="1721662"/>
                </a:cubicBezTo>
                <a:cubicBezTo>
                  <a:pt x="438117" y="1719211"/>
                  <a:pt x="440571" y="1716761"/>
                  <a:pt x="440571" y="1714309"/>
                </a:cubicBezTo>
                <a:cubicBezTo>
                  <a:pt x="440571" y="1716761"/>
                  <a:pt x="443023" y="1716761"/>
                  <a:pt x="443023" y="1716761"/>
                </a:cubicBezTo>
                <a:cubicBezTo>
                  <a:pt x="447929" y="1738817"/>
                  <a:pt x="445476" y="1760874"/>
                  <a:pt x="438117" y="1782930"/>
                </a:cubicBezTo>
                <a:cubicBezTo>
                  <a:pt x="433212" y="1797634"/>
                  <a:pt x="430759" y="1817240"/>
                  <a:pt x="428306" y="1834395"/>
                </a:cubicBezTo>
                <a:cubicBezTo>
                  <a:pt x="428306" y="1836845"/>
                  <a:pt x="428306" y="1841747"/>
                  <a:pt x="430759" y="1846649"/>
                </a:cubicBezTo>
                <a:cubicBezTo>
                  <a:pt x="447929" y="1817240"/>
                  <a:pt x="447929" y="1787831"/>
                  <a:pt x="450382" y="1760874"/>
                </a:cubicBezTo>
                <a:cubicBezTo>
                  <a:pt x="452835" y="1748620"/>
                  <a:pt x="455288" y="1736366"/>
                  <a:pt x="457741" y="1724113"/>
                </a:cubicBezTo>
                <a:cubicBezTo>
                  <a:pt x="460194" y="1719211"/>
                  <a:pt x="460194" y="1714309"/>
                  <a:pt x="460194" y="1711859"/>
                </a:cubicBezTo>
                <a:cubicBezTo>
                  <a:pt x="460194" y="1697155"/>
                  <a:pt x="462646" y="1687352"/>
                  <a:pt x="474911" y="1677549"/>
                </a:cubicBezTo>
                <a:cubicBezTo>
                  <a:pt x="474911" y="1677549"/>
                  <a:pt x="477364" y="1675098"/>
                  <a:pt x="477364" y="1670197"/>
                </a:cubicBezTo>
                <a:cubicBezTo>
                  <a:pt x="482270" y="1682450"/>
                  <a:pt x="484722" y="1692253"/>
                  <a:pt x="487176" y="1699606"/>
                </a:cubicBezTo>
                <a:cubicBezTo>
                  <a:pt x="489628" y="1699606"/>
                  <a:pt x="489628" y="1699606"/>
                  <a:pt x="492082" y="1699606"/>
                </a:cubicBezTo>
                <a:cubicBezTo>
                  <a:pt x="494534" y="1687352"/>
                  <a:pt x="499440" y="1675098"/>
                  <a:pt x="504346" y="1660394"/>
                </a:cubicBezTo>
                <a:cubicBezTo>
                  <a:pt x="504346" y="1660394"/>
                  <a:pt x="504346" y="1660394"/>
                  <a:pt x="506798" y="1660394"/>
                </a:cubicBezTo>
                <a:cubicBezTo>
                  <a:pt x="506798" y="1667747"/>
                  <a:pt x="506798" y="1675098"/>
                  <a:pt x="506798" y="1682450"/>
                </a:cubicBezTo>
                <a:cubicBezTo>
                  <a:pt x="506798" y="1682450"/>
                  <a:pt x="509252" y="1682450"/>
                  <a:pt x="509252" y="1682450"/>
                </a:cubicBezTo>
                <a:cubicBezTo>
                  <a:pt x="509252" y="1675098"/>
                  <a:pt x="511704" y="1667747"/>
                  <a:pt x="509252" y="1660394"/>
                </a:cubicBezTo>
                <a:cubicBezTo>
                  <a:pt x="506798" y="1655492"/>
                  <a:pt x="501892" y="1650591"/>
                  <a:pt x="499440" y="1645689"/>
                </a:cubicBezTo>
                <a:cubicBezTo>
                  <a:pt x="494534" y="1638337"/>
                  <a:pt x="492082" y="1630986"/>
                  <a:pt x="479816" y="1630986"/>
                </a:cubicBezTo>
                <a:cubicBezTo>
                  <a:pt x="479816" y="1616281"/>
                  <a:pt x="479816" y="1601577"/>
                  <a:pt x="479816" y="1584422"/>
                </a:cubicBezTo>
                <a:cubicBezTo>
                  <a:pt x="482270" y="1586872"/>
                  <a:pt x="484722" y="1589323"/>
                  <a:pt x="487176" y="1589323"/>
                </a:cubicBezTo>
                <a:cubicBezTo>
                  <a:pt x="487176" y="1586872"/>
                  <a:pt x="487176" y="1584422"/>
                  <a:pt x="487176" y="1581970"/>
                </a:cubicBezTo>
                <a:cubicBezTo>
                  <a:pt x="489628" y="1569717"/>
                  <a:pt x="489628" y="1557464"/>
                  <a:pt x="499440" y="1547661"/>
                </a:cubicBezTo>
                <a:cubicBezTo>
                  <a:pt x="501892" y="1542759"/>
                  <a:pt x="501892" y="1535408"/>
                  <a:pt x="504346" y="1530506"/>
                </a:cubicBezTo>
                <a:cubicBezTo>
                  <a:pt x="506798" y="1532956"/>
                  <a:pt x="509252" y="1535408"/>
                  <a:pt x="511704" y="1540308"/>
                </a:cubicBezTo>
                <a:cubicBezTo>
                  <a:pt x="514157" y="1535408"/>
                  <a:pt x="514157" y="1530506"/>
                  <a:pt x="516610" y="1525604"/>
                </a:cubicBezTo>
                <a:cubicBezTo>
                  <a:pt x="521516" y="1537858"/>
                  <a:pt x="523968" y="1547661"/>
                  <a:pt x="528874" y="1557464"/>
                </a:cubicBezTo>
                <a:cubicBezTo>
                  <a:pt x="528874" y="1557464"/>
                  <a:pt x="531327" y="1557464"/>
                  <a:pt x="531327" y="1557464"/>
                </a:cubicBezTo>
                <a:cubicBezTo>
                  <a:pt x="531327" y="1540308"/>
                  <a:pt x="531327" y="1525604"/>
                  <a:pt x="531327" y="1508449"/>
                </a:cubicBezTo>
                <a:cubicBezTo>
                  <a:pt x="531327" y="1508449"/>
                  <a:pt x="533780" y="1508449"/>
                  <a:pt x="533780" y="1508449"/>
                </a:cubicBezTo>
                <a:cubicBezTo>
                  <a:pt x="536233" y="1520703"/>
                  <a:pt x="538686" y="1530506"/>
                  <a:pt x="541139" y="1545209"/>
                </a:cubicBezTo>
                <a:cubicBezTo>
                  <a:pt x="555856" y="1518252"/>
                  <a:pt x="548497" y="1493745"/>
                  <a:pt x="553403" y="1469237"/>
                </a:cubicBezTo>
                <a:cubicBezTo>
                  <a:pt x="560762" y="1483942"/>
                  <a:pt x="558309" y="1501097"/>
                  <a:pt x="555856" y="1520703"/>
                </a:cubicBezTo>
                <a:cubicBezTo>
                  <a:pt x="555856" y="1540308"/>
                  <a:pt x="555856" y="1562365"/>
                  <a:pt x="555856" y="1584422"/>
                </a:cubicBezTo>
                <a:cubicBezTo>
                  <a:pt x="555856" y="1586872"/>
                  <a:pt x="560762" y="1589323"/>
                  <a:pt x="563215" y="1591773"/>
                </a:cubicBezTo>
                <a:cubicBezTo>
                  <a:pt x="565667" y="1589323"/>
                  <a:pt x="568121" y="1586872"/>
                  <a:pt x="568121" y="1584422"/>
                </a:cubicBezTo>
                <a:cubicBezTo>
                  <a:pt x="570573" y="1577069"/>
                  <a:pt x="570573" y="1569717"/>
                  <a:pt x="570573" y="1562365"/>
                </a:cubicBezTo>
                <a:cubicBezTo>
                  <a:pt x="573027" y="1569717"/>
                  <a:pt x="575479" y="1574619"/>
                  <a:pt x="577933" y="1579520"/>
                </a:cubicBezTo>
                <a:cubicBezTo>
                  <a:pt x="580385" y="1579520"/>
                  <a:pt x="580385" y="1579520"/>
                  <a:pt x="582837" y="1577069"/>
                </a:cubicBezTo>
                <a:cubicBezTo>
                  <a:pt x="592649" y="1547661"/>
                  <a:pt x="600008" y="1515801"/>
                  <a:pt x="580385" y="1483942"/>
                </a:cubicBezTo>
                <a:cubicBezTo>
                  <a:pt x="573027" y="1488844"/>
                  <a:pt x="573027" y="1488844"/>
                  <a:pt x="573027" y="1510900"/>
                </a:cubicBezTo>
                <a:cubicBezTo>
                  <a:pt x="573027" y="1520703"/>
                  <a:pt x="573027" y="1530506"/>
                  <a:pt x="573027" y="1542759"/>
                </a:cubicBezTo>
                <a:cubicBezTo>
                  <a:pt x="573027" y="1542759"/>
                  <a:pt x="570573" y="1542759"/>
                  <a:pt x="570573" y="1542759"/>
                </a:cubicBezTo>
                <a:cubicBezTo>
                  <a:pt x="568121" y="1525604"/>
                  <a:pt x="568121" y="1510900"/>
                  <a:pt x="568121" y="1493745"/>
                </a:cubicBezTo>
                <a:cubicBezTo>
                  <a:pt x="568121" y="1483942"/>
                  <a:pt x="563215" y="1471688"/>
                  <a:pt x="577933" y="1466787"/>
                </a:cubicBezTo>
                <a:cubicBezTo>
                  <a:pt x="577933" y="1456984"/>
                  <a:pt x="577933" y="1444730"/>
                  <a:pt x="577933" y="1432476"/>
                </a:cubicBezTo>
                <a:cubicBezTo>
                  <a:pt x="575479" y="1427575"/>
                  <a:pt x="573027" y="1420223"/>
                  <a:pt x="570573" y="1412870"/>
                </a:cubicBezTo>
                <a:cubicBezTo>
                  <a:pt x="587743" y="1405519"/>
                  <a:pt x="595103" y="1368758"/>
                  <a:pt x="585291" y="1346701"/>
                </a:cubicBezTo>
                <a:cubicBezTo>
                  <a:pt x="570573" y="1349152"/>
                  <a:pt x="570573" y="1339348"/>
                  <a:pt x="568121" y="1331997"/>
                </a:cubicBezTo>
                <a:cubicBezTo>
                  <a:pt x="563215" y="1314842"/>
                  <a:pt x="558309" y="1295236"/>
                  <a:pt x="555856" y="1278081"/>
                </a:cubicBezTo>
                <a:cubicBezTo>
                  <a:pt x="553403" y="1270729"/>
                  <a:pt x="550951" y="1265828"/>
                  <a:pt x="548497" y="1260926"/>
                </a:cubicBezTo>
                <a:cubicBezTo>
                  <a:pt x="533780" y="1229067"/>
                  <a:pt x="523968" y="1197207"/>
                  <a:pt x="521516" y="1162897"/>
                </a:cubicBezTo>
                <a:cubicBezTo>
                  <a:pt x="519063" y="1155545"/>
                  <a:pt x="516610" y="1145742"/>
                  <a:pt x="528874" y="1143291"/>
                </a:cubicBezTo>
                <a:cubicBezTo>
                  <a:pt x="538686" y="1140840"/>
                  <a:pt x="543592" y="1148192"/>
                  <a:pt x="548497" y="1155545"/>
                </a:cubicBezTo>
                <a:cubicBezTo>
                  <a:pt x="563215" y="1184953"/>
                  <a:pt x="568121" y="1214362"/>
                  <a:pt x="568121" y="1246222"/>
                </a:cubicBezTo>
                <a:cubicBezTo>
                  <a:pt x="568121" y="1275630"/>
                  <a:pt x="570573" y="1307489"/>
                  <a:pt x="582837" y="1334448"/>
                </a:cubicBezTo>
                <a:cubicBezTo>
                  <a:pt x="595103" y="1334448"/>
                  <a:pt x="592649" y="1327095"/>
                  <a:pt x="590197" y="1319743"/>
                </a:cubicBezTo>
                <a:cubicBezTo>
                  <a:pt x="587743" y="1312391"/>
                  <a:pt x="587743" y="1305039"/>
                  <a:pt x="587743" y="1295236"/>
                </a:cubicBezTo>
                <a:cubicBezTo>
                  <a:pt x="592649" y="1300137"/>
                  <a:pt x="595103" y="1302589"/>
                  <a:pt x="602461" y="1307489"/>
                </a:cubicBezTo>
                <a:cubicBezTo>
                  <a:pt x="602461" y="1300137"/>
                  <a:pt x="604914" y="1292786"/>
                  <a:pt x="604914" y="1285433"/>
                </a:cubicBezTo>
                <a:cubicBezTo>
                  <a:pt x="609819" y="1290334"/>
                  <a:pt x="609819" y="1295236"/>
                  <a:pt x="614725" y="1297687"/>
                </a:cubicBezTo>
                <a:cubicBezTo>
                  <a:pt x="617179" y="1300137"/>
                  <a:pt x="622084" y="1300137"/>
                  <a:pt x="629443" y="1300137"/>
                </a:cubicBezTo>
                <a:cubicBezTo>
                  <a:pt x="624537" y="1285433"/>
                  <a:pt x="629443" y="1273179"/>
                  <a:pt x="639254" y="1265828"/>
                </a:cubicBezTo>
                <a:cubicBezTo>
                  <a:pt x="639254" y="1265828"/>
                  <a:pt x="639254" y="1265828"/>
                  <a:pt x="641707" y="1268278"/>
                </a:cubicBezTo>
                <a:cubicBezTo>
                  <a:pt x="644160" y="1265828"/>
                  <a:pt x="651519" y="1263376"/>
                  <a:pt x="653972" y="1260926"/>
                </a:cubicBezTo>
                <a:cubicBezTo>
                  <a:pt x="658878" y="1256025"/>
                  <a:pt x="661330" y="1251123"/>
                  <a:pt x="668690" y="1253573"/>
                </a:cubicBezTo>
                <a:cubicBezTo>
                  <a:pt x="676048" y="1256025"/>
                  <a:pt x="683406" y="1256025"/>
                  <a:pt x="693218" y="1256025"/>
                </a:cubicBezTo>
                <a:cubicBezTo>
                  <a:pt x="690765" y="1251123"/>
                  <a:pt x="690765" y="1246222"/>
                  <a:pt x="688312" y="1241320"/>
                </a:cubicBezTo>
                <a:cubicBezTo>
                  <a:pt x="678500" y="1216812"/>
                  <a:pt x="668690" y="1194756"/>
                  <a:pt x="656424" y="1170250"/>
                </a:cubicBezTo>
                <a:cubicBezTo>
                  <a:pt x="653972" y="1162897"/>
                  <a:pt x="651519" y="1155545"/>
                  <a:pt x="649066" y="1150643"/>
                </a:cubicBezTo>
                <a:cubicBezTo>
                  <a:pt x="646613" y="1138390"/>
                  <a:pt x="646613" y="1126136"/>
                  <a:pt x="646613" y="1113882"/>
                </a:cubicBezTo>
                <a:cubicBezTo>
                  <a:pt x="663784" y="1153094"/>
                  <a:pt x="678500" y="1189855"/>
                  <a:pt x="695670" y="1226615"/>
                </a:cubicBezTo>
                <a:cubicBezTo>
                  <a:pt x="698124" y="1226615"/>
                  <a:pt x="698124" y="1226615"/>
                  <a:pt x="700576" y="1226615"/>
                </a:cubicBezTo>
                <a:cubicBezTo>
                  <a:pt x="698124" y="1216812"/>
                  <a:pt x="698124" y="1204559"/>
                  <a:pt x="693218" y="1194756"/>
                </a:cubicBezTo>
                <a:cubicBezTo>
                  <a:pt x="685860" y="1180051"/>
                  <a:pt x="690765" y="1162897"/>
                  <a:pt x="690765" y="1145742"/>
                </a:cubicBezTo>
                <a:cubicBezTo>
                  <a:pt x="690765" y="1143291"/>
                  <a:pt x="690765" y="1138390"/>
                  <a:pt x="693218" y="1138390"/>
                </a:cubicBezTo>
                <a:cubicBezTo>
                  <a:pt x="710388" y="1138390"/>
                  <a:pt x="705482" y="1126136"/>
                  <a:pt x="705482" y="1116333"/>
                </a:cubicBezTo>
                <a:cubicBezTo>
                  <a:pt x="703030" y="1101629"/>
                  <a:pt x="703030" y="1101629"/>
                  <a:pt x="717747" y="1099178"/>
                </a:cubicBezTo>
                <a:cubicBezTo>
                  <a:pt x="717747" y="1082023"/>
                  <a:pt x="717747" y="1067318"/>
                  <a:pt x="717747" y="1052614"/>
                </a:cubicBezTo>
                <a:cubicBezTo>
                  <a:pt x="725105" y="1045262"/>
                  <a:pt x="730011" y="1045262"/>
                  <a:pt x="732464" y="1055065"/>
                </a:cubicBezTo>
                <a:cubicBezTo>
                  <a:pt x="732464" y="1062417"/>
                  <a:pt x="734917" y="1072220"/>
                  <a:pt x="734917" y="1079572"/>
                </a:cubicBezTo>
                <a:cubicBezTo>
                  <a:pt x="734917" y="1089375"/>
                  <a:pt x="742276" y="1091826"/>
                  <a:pt x="747181" y="1089375"/>
                </a:cubicBezTo>
                <a:cubicBezTo>
                  <a:pt x="749635" y="1089375"/>
                  <a:pt x="754541" y="1082023"/>
                  <a:pt x="754541" y="1079572"/>
                </a:cubicBezTo>
                <a:cubicBezTo>
                  <a:pt x="754541" y="1072220"/>
                  <a:pt x="754541" y="1064868"/>
                  <a:pt x="749635" y="1057515"/>
                </a:cubicBezTo>
                <a:cubicBezTo>
                  <a:pt x="744729" y="1040361"/>
                  <a:pt x="737370" y="1025656"/>
                  <a:pt x="730011" y="1010951"/>
                </a:cubicBezTo>
                <a:cubicBezTo>
                  <a:pt x="727558" y="1003600"/>
                  <a:pt x="730011" y="996248"/>
                  <a:pt x="727558" y="991346"/>
                </a:cubicBezTo>
                <a:cubicBezTo>
                  <a:pt x="715294" y="969290"/>
                  <a:pt x="705482" y="947233"/>
                  <a:pt x="693218" y="925176"/>
                </a:cubicBezTo>
                <a:cubicBezTo>
                  <a:pt x="683406" y="910472"/>
                  <a:pt x="673594" y="893317"/>
                  <a:pt x="663784" y="878612"/>
                </a:cubicBezTo>
                <a:cubicBezTo>
                  <a:pt x="661330" y="876162"/>
                  <a:pt x="658878" y="873712"/>
                  <a:pt x="656424" y="871261"/>
                </a:cubicBezTo>
                <a:cubicBezTo>
                  <a:pt x="656424" y="876162"/>
                  <a:pt x="656424" y="881064"/>
                  <a:pt x="656424" y="883514"/>
                </a:cubicBezTo>
                <a:cubicBezTo>
                  <a:pt x="656424" y="888415"/>
                  <a:pt x="656424" y="893317"/>
                  <a:pt x="656424" y="898218"/>
                </a:cubicBezTo>
                <a:cubicBezTo>
                  <a:pt x="651519" y="898218"/>
                  <a:pt x="644160" y="898218"/>
                  <a:pt x="641707" y="895768"/>
                </a:cubicBezTo>
                <a:cubicBezTo>
                  <a:pt x="629443" y="885965"/>
                  <a:pt x="617179" y="873712"/>
                  <a:pt x="604914" y="859007"/>
                </a:cubicBezTo>
                <a:cubicBezTo>
                  <a:pt x="600008" y="854106"/>
                  <a:pt x="600008" y="846753"/>
                  <a:pt x="595103" y="839401"/>
                </a:cubicBezTo>
                <a:cubicBezTo>
                  <a:pt x="590197" y="829598"/>
                  <a:pt x="590197" y="819795"/>
                  <a:pt x="595103" y="807542"/>
                </a:cubicBezTo>
                <a:cubicBezTo>
                  <a:pt x="602461" y="790387"/>
                  <a:pt x="595103" y="770781"/>
                  <a:pt x="582837" y="756076"/>
                </a:cubicBezTo>
                <a:cubicBezTo>
                  <a:pt x="577933" y="748724"/>
                  <a:pt x="575479" y="741373"/>
                  <a:pt x="573027" y="734020"/>
                </a:cubicBezTo>
                <a:cubicBezTo>
                  <a:pt x="624537" y="795288"/>
                  <a:pt x="666236" y="863909"/>
                  <a:pt x="707935" y="930078"/>
                </a:cubicBezTo>
                <a:cubicBezTo>
                  <a:pt x="717747" y="922726"/>
                  <a:pt x="717747" y="915373"/>
                  <a:pt x="715294" y="905571"/>
                </a:cubicBezTo>
                <a:cubicBezTo>
                  <a:pt x="707935" y="890867"/>
                  <a:pt x="703030" y="876162"/>
                  <a:pt x="695670" y="861457"/>
                </a:cubicBezTo>
                <a:cubicBezTo>
                  <a:pt x="698124" y="861457"/>
                  <a:pt x="698124" y="861457"/>
                  <a:pt x="698124" y="861457"/>
                </a:cubicBezTo>
                <a:cubicBezTo>
                  <a:pt x="703030" y="863909"/>
                  <a:pt x="707935" y="866359"/>
                  <a:pt x="715294" y="868810"/>
                </a:cubicBezTo>
                <a:cubicBezTo>
                  <a:pt x="715294" y="859007"/>
                  <a:pt x="712841" y="854106"/>
                  <a:pt x="712841" y="846753"/>
                </a:cubicBezTo>
                <a:cubicBezTo>
                  <a:pt x="712841" y="846753"/>
                  <a:pt x="715294" y="846753"/>
                  <a:pt x="715294" y="844303"/>
                </a:cubicBezTo>
                <a:cubicBezTo>
                  <a:pt x="722653" y="854106"/>
                  <a:pt x="730011" y="861457"/>
                  <a:pt x="737370" y="871261"/>
                </a:cubicBezTo>
                <a:cubicBezTo>
                  <a:pt x="739823" y="871261"/>
                  <a:pt x="739823" y="868810"/>
                  <a:pt x="742276" y="868810"/>
                </a:cubicBezTo>
                <a:cubicBezTo>
                  <a:pt x="730011" y="839401"/>
                  <a:pt x="720200" y="809992"/>
                  <a:pt x="707935" y="778133"/>
                </a:cubicBezTo>
                <a:cubicBezTo>
                  <a:pt x="710388" y="778133"/>
                  <a:pt x="710388" y="778133"/>
                  <a:pt x="710388" y="778133"/>
                </a:cubicBezTo>
                <a:cubicBezTo>
                  <a:pt x="715294" y="787936"/>
                  <a:pt x="722653" y="797739"/>
                  <a:pt x="727558" y="809992"/>
                </a:cubicBezTo>
                <a:cubicBezTo>
                  <a:pt x="732464" y="814893"/>
                  <a:pt x="737370" y="819795"/>
                  <a:pt x="742276" y="827148"/>
                </a:cubicBezTo>
                <a:cubicBezTo>
                  <a:pt x="744729" y="832049"/>
                  <a:pt x="744729" y="836951"/>
                  <a:pt x="747181" y="844303"/>
                </a:cubicBezTo>
                <a:cubicBezTo>
                  <a:pt x="749635" y="849204"/>
                  <a:pt x="752087" y="856556"/>
                  <a:pt x="754541" y="861457"/>
                </a:cubicBezTo>
                <a:cubicBezTo>
                  <a:pt x="774163" y="893317"/>
                  <a:pt x="796239" y="922726"/>
                  <a:pt x="813410" y="954585"/>
                </a:cubicBezTo>
                <a:cubicBezTo>
                  <a:pt x="820768" y="966839"/>
                  <a:pt x="825674" y="981543"/>
                  <a:pt x="835486" y="991346"/>
                </a:cubicBezTo>
                <a:cubicBezTo>
                  <a:pt x="837938" y="993797"/>
                  <a:pt x="842844" y="996248"/>
                  <a:pt x="845297" y="998698"/>
                </a:cubicBezTo>
                <a:cubicBezTo>
                  <a:pt x="845297" y="998698"/>
                  <a:pt x="847750" y="996248"/>
                  <a:pt x="847750" y="996248"/>
                </a:cubicBezTo>
                <a:cubicBezTo>
                  <a:pt x="845297" y="988895"/>
                  <a:pt x="845297" y="981543"/>
                  <a:pt x="842844" y="971740"/>
                </a:cubicBezTo>
                <a:cubicBezTo>
                  <a:pt x="864920" y="983994"/>
                  <a:pt x="860014" y="1013403"/>
                  <a:pt x="882090" y="1023206"/>
                </a:cubicBezTo>
                <a:cubicBezTo>
                  <a:pt x="889449" y="1015853"/>
                  <a:pt x="889449" y="1006051"/>
                  <a:pt x="886996" y="998698"/>
                </a:cubicBezTo>
                <a:cubicBezTo>
                  <a:pt x="879638" y="981543"/>
                  <a:pt x="872278" y="966839"/>
                  <a:pt x="864920" y="949684"/>
                </a:cubicBezTo>
                <a:cubicBezTo>
                  <a:pt x="862468" y="944782"/>
                  <a:pt x="860014" y="939881"/>
                  <a:pt x="869826" y="934979"/>
                </a:cubicBezTo>
                <a:cubicBezTo>
                  <a:pt x="869826" y="932529"/>
                  <a:pt x="872278" y="927628"/>
                  <a:pt x="872278" y="922726"/>
                </a:cubicBezTo>
                <a:cubicBezTo>
                  <a:pt x="867374" y="908021"/>
                  <a:pt x="862468" y="895768"/>
                  <a:pt x="857562" y="881064"/>
                </a:cubicBezTo>
                <a:cubicBezTo>
                  <a:pt x="860014" y="878612"/>
                  <a:pt x="862468" y="878612"/>
                  <a:pt x="864920" y="878612"/>
                </a:cubicBezTo>
                <a:cubicBezTo>
                  <a:pt x="857562" y="854106"/>
                  <a:pt x="850203" y="832049"/>
                  <a:pt x="842844" y="807542"/>
                </a:cubicBezTo>
                <a:cubicBezTo>
                  <a:pt x="842844" y="805092"/>
                  <a:pt x="845297" y="805092"/>
                  <a:pt x="847750" y="805092"/>
                </a:cubicBezTo>
                <a:cubicBezTo>
                  <a:pt x="852656" y="817345"/>
                  <a:pt x="860014" y="827148"/>
                  <a:pt x="862468" y="839401"/>
                </a:cubicBezTo>
                <a:cubicBezTo>
                  <a:pt x="867374" y="856556"/>
                  <a:pt x="872278" y="876162"/>
                  <a:pt x="874732" y="893317"/>
                </a:cubicBezTo>
                <a:cubicBezTo>
                  <a:pt x="877184" y="895768"/>
                  <a:pt x="877184" y="900670"/>
                  <a:pt x="879638" y="900670"/>
                </a:cubicBezTo>
                <a:cubicBezTo>
                  <a:pt x="886996" y="908021"/>
                  <a:pt x="894355" y="912923"/>
                  <a:pt x="904166" y="920275"/>
                </a:cubicBezTo>
                <a:cubicBezTo>
                  <a:pt x="926243" y="937431"/>
                  <a:pt x="950771" y="954585"/>
                  <a:pt x="948319" y="988895"/>
                </a:cubicBezTo>
                <a:cubicBezTo>
                  <a:pt x="948319" y="1010951"/>
                  <a:pt x="955677" y="1033009"/>
                  <a:pt x="958129" y="1055065"/>
                </a:cubicBezTo>
                <a:cubicBezTo>
                  <a:pt x="958129" y="1062417"/>
                  <a:pt x="955677" y="1072220"/>
                  <a:pt x="955677" y="1079572"/>
                </a:cubicBezTo>
                <a:cubicBezTo>
                  <a:pt x="955677" y="1089375"/>
                  <a:pt x="958129" y="1099178"/>
                  <a:pt x="960583" y="1106531"/>
                </a:cubicBezTo>
                <a:cubicBezTo>
                  <a:pt x="965489" y="1126136"/>
                  <a:pt x="972847" y="1148192"/>
                  <a:pt x="977753" y="1167798"/>
                </a:cubicBezTo>
                <a:cubicBezTo>
                  <a:pt x="980206" y="1170250"/>
                  <a:pt x="982659" y="1175150"/>
                  <a:pt x="985112" y="1172700"/>
                </a:cubicBezTo>
                <a:cubicBezTo>
                  <a:pt x="990017" y="1172700"/>
                  <a:pt x="994923" y="1170250"/>
                  <a:pt x="997376" y="1167798"/>
                </a:cubicBezTo>
                <a:cubicBezTo>
                  <a:pt x="999829" y="1157995"/>
                  <a:pt x="999829" y="1148192"/>
                  <a:pt x="1004735" y="1140840"/>
                </a:cubicBezTo>
                <a:cubicBezTo>
                  <a:pt x="1007188" y="1167798"/>
                  <a:pt x="1009641" y="1197207"/>
                  <a:pt x="1012094" y="1224165"/>
                </a:cubicBezTo>
                <a:cubicBezTo>
                  <a:pt x="1034170" y="1224165"/>
                  <a:pt x="1034170" y="1224165"/>
                  <a:pt x="1029264" y="1202109"/>
                </a:cubicBezTo>
                <a:cubicBezTo>
                  <a:pt x="1024358" y="1184953"/>
                  <a:pt x="1019452" y="1165348"/>
                  <a:pt x="1014546" y="1148192"/>
                </a:cubicBezTo>
                <a:cubicBezTo>
                  <a:pt x="1014546" y="1140840"/>
                  <a:pt x="1014546" y="1133489"/>
                  <a:pt x="1012094" y="1126136"/>
                </a:cubicBezTo>
                <a:cubicBezTo>
                  <a:pt x="1014546" y="1126136"/>
                  <a:pt x="1014546" y="1123686"/>
                  <a:pt x="1017000" y="1123686"/>
                </a:cubicBezTo>
                <a:cubicBezTo>
                  <a:pt x="1019452" y="1128587"/>
                  <a:pt x="1021905" y="1131037"/>
                  <a:pt x="1024358" y="1135939"/>
                </a:cubicBezTo>
                <a:cubicBezTo>
                  <a:pt x="1029264" y="1157995"/>
                  <a:pt x="1031716" y="1182503"/>
                  <a:pt x="1036622" y="1204559"/>
                </a:cubicBezTo>
                <a:cubicBezTo>
                  <a:pt x="1041528" y="1236419"/>
                  <a:pt x="1048886" y="1268278"/>
                  <a:pt x="1056246" y="1300137"/>
                </a:cubicBezTo>
                <a:cubicBezTo>
                  <a:pt x="1058698" y="1312391"/>
                  <a:pt x="1058698" y="1327095"/>
                  <a:pt x="1058698" y="1339348"/>
                </a:cubicBezTo>
                <a:cubicBezTo>
                  <a:pt x="1056246" y="1358955"/>
                  <a:pt x="1056246" y="1376109"/>
                  <a:pt x="1061152" y="1395716"/>
                </a:cubicBezTo>
                <a:cubicBezTo>
                  <a:pt x="1063604" y="1405519"/>
                  <a:pt x="1061152" y="1412870"/>
                  <a:pt x="1058698" y="1422673"/>
                </a:cubicBezTo>
                <a:cubicBezTo>
                  <a:pt x="1056246" y="1437378"/>
                  <a:pt x="1058698" y="1456984"/>
                  <a:pt x="1061152" y="1474139"/>
                </a:cubicBezTo>
                <a:cubicBezTo>
                  <a:pt x="1061152" y="1483942"/>
                  <a:pt x="1063604" y="1496195"/>
                  <a:pt x="1066057" y="1505998"/>
                </a:cubicBezTo>
                <a:cubicBezTo>
                  <a:pt x="1068510" y="1510900"/>
                  <a:pt x="1066057" y="1518252"/>
                  <a:pt x="1075868" y="1518252"/>
                </a:cubicBezTo>
                <a:cubicBezTo>
                  <a:pt x="1075868" y="1518252"/>
                  <a:pt x="1078322" y="1523153"/>
                  <a:pt x="1078322" y="1528055"/>
                </a:cubicBezTo>
                <a:cubicBezTo>
                  <a:pt x="1075868" y="1545209"/>
                  <a:pt x="1073416" y="1562365"/>
                  <a:pt x="1073416" y="1579520"/>
                </a:cubicBezTo>
                <a:cubicBezTo>
                  <a:pt x="1073416" y="1591773"/>
                  <a:pt x="1073416" y="1606478"/>
                  <a:pt x="1073416" y="1618731"/>
                </a:cubicBezTo>
                <a:cubicBezTo>
                  <a:pt x="1073416" y="1623633"/>
                  <a:pt x="1075868" y="1630986"/>
                  <a:pt x="1078322" y="1635887"/>
                </a:cubicBezTo>
                <a:cubicBezTo>
                  <a:pt x="1078322" y="1635887"/>
                  <a:pt x="1080774" y="1635887"/>
                  <a:pt x="1083227" y="1635887"/>
                </a:cubicBezTo>
                <a:cubicBezTo>
                  <a:pt x="1085680" y="1618731"/>
                  <a:pt x="1090586" y="1601577"/>
                  <a:pt x="1095492" y="1584422"/>
                </a:cubicBezTo>
                <a:cubicBezTo>
                  <a:pt x="1102851" y="1552562"/>
                  <a:pt x="1105303" y="1523153"/>
                  <a:pt x="1097945" y="1491294"/>
                </a:cubicBezTo>
                <a:cubicBezTo>
                  <a:pt x="1095492" y="1479040"/>
                  <a:pt x="1100398" y="1464336"/>
                  <a:pt x="1097945" y="1449631"/>
                </a:cubicBezTo>
                <a:cubicBezTo>
                  <a:pt x="1095492" y="1417772"/>
                  <a:pt x="1090586" y="1383462"/>
                  <a:pt x="1085680" y="1349152"/>
                </a:cubicBezTo>
                <a:cubicBezTo>
                  <a:pt x="1100398" y="1363856"/>
                  <a:pt x="1095492" y="1383462"/>
                  <a:pt x="1105303" y="1400617"/>
                </a:cubicBezTo>
                <a:cubicBezTo>
                  <a:pt x="1120021" y="1378561"/>
                  <a:pt x="1107756" y="1356504"/>
                  <a:pt x="1112662" y="1334448"/>
                </a:cubicBezTo>
                <a:cubicBezTo>
                  <a:pt x="1112662" y="1334448"/>
                  <a:pt x="1115115" y="1334448"/>
                  <a:pt x="1117568" y="1334448"/>
                </a:cubicBezTo>
                <a:cubicBezTo>
                  <a:pt x="1117568" y="1339348"/>
                  <a:pt x="1120021" y="1344250"/>
                  <a:pt x="1120021" y="1349152"/>
                </a:cubicBezTo>
                <a:cubicBezTo>
                  <a:pt x="1120021" y="1373659"/>
                  <a:pt x="1117568" y="1395716"/>
                  <a:pt x="1117568" y="1420223"/>
                </a:cubicBezTo>
                <a:cubicBezTo>
                  <a:pt x="1115115" y="1442280"/>
                  <a:pt x="1117568" y="1464336"/>
                  <a:pt x="1120021" y="1486392"/>
                </a:cubicBezTo>
                <a:cubicBezTo>
                  <a:pt x="1137191" y="1464336"/>
                  <a:pt x="1129833" y="1432476"/>
                  <a:pt x="1144549" y="1407969"/>
                </a:cubicBezTo>
                <a:cubicBezTo>
                  <a:pt x="1144549" y="1430026"/>
                  <a:pt x="1144549" y="1449631"/>
                  <a:pt x="1137191" y="1471688"/>
                </a:cubicBezTo>
                <a:cubicBezTo>
                  <a:pt x="1124927" y="1513350"/>
                  <a:pt x="1110209" y="1557464"/>
                  <a:pt x="1097945" y="1601577"/>
                </a:cubicBezTo>
                <a:cubicBezTo>
                  <a:pt x="1097945" y="1604027"/>
                  <a:pt x="1097945" y="1604027"/>
                  <a:pt x="1097945" y="1608928"/>
                </a:cubicBezTo>
                <a:cubicBezTo>
                  <a:pt x="1105303" y="1608928"/>
                  <a:pt x="1110209" y="1611380"/>
                  <a:pt x="1117568" y="1611380"/>
                </a:cubicBezTo>
                <a:cubicBezTo>
                  <a:pt x="1117568" y="1611380"/>
                  <a:pt x="1117568" y="1608928"/>
                  <a:pt x="1117568" y="1608928"/>
                </a:cubicBezTo>
                <a:cubicBezTo>
                  <a:pt x="1122473" y="1601577"/>
                  <a:pt x="1122473" y="1589323"/>
                  <a:pt x="1127379" y="1586872"/>
                </a:cubicBezTo>
                <a:cubicBezTo>
                  <a:pt x="1139643" y="1581970"/>
                  <a:pt x="1154361" y="1581970"/>
                  <a:pt x="1169079" y="1584422"/>
                </a:cubicBezTo>
                <a:cubicBezTo>
                  <a:pt x="1176437" y="1584422"/>
                  <a:pt x="1181343" y="1581970"/>
                  <a:pt x="1183796" y="1577069"/>
                </a:cubicBezTo>
                <a:cubicBezTo>
                  <a:pt x="1193607" y="1557464"/>
                  <a:pt x="1200966" y="1535408"/>
                  <a:pt x="1210778" y="1515801"/>
                </a:cubicBezTo>
                <a:cubicBezTo>
                  <a:pt x="1213230" y="1513350"/>
                  <a:pt x="1213230" y="1510900"/>
                  <a:pt x="1213230" y="1510900"/>
                </a:cubicBezTo>
                <a:cubicBezTo>
                  <a:pt x="1213230" y="1491294"/>
                  <a:pt x="1210778" y="1471688"/>
                  <a:pt x="1210778" y="1452083"/>
                </a:cubicBezTo>
                <a:cubicBezTo>
                  <a:pt x="1215684" y="1407969"/>
                  <a:pt x="1203419" y="1363856"/>
                  <a:pt x="1193607" y="1319743"/>
                </a:cubicBezTo>
                <a:cubicBezTo>
                  <a:pt x="1188702" y="1290334"/>
                  <a:pt x="1191154" y="1263376"/>
                  <a:pt x="1200966" y="1231517"/>
                </a:cubicBezTo>
                <a:cubicBezTo>
                  <a:pt x="1205872" y="1236419"/>
                  <a:pt x="1208325" y="1241320"/>
                  <a:pt x="1210778" y="1246222"/>
                </a:cubicBezTo>
                <a:cubicBezTo>
                  <a:pt x="1220590" y="1287884"/>
                  <a:pt x="1235306" y="1329547"/>
                  <a:pt x="1230400" y="1373659"/>
                </a:cubicBezTo>
                <a:cubicBezTo>
                  <a:pt x="1225495" y="1405519"/>
                  <a:pt x="1230400" y="1437378"/>
                  <a:pt x="1230400" y="1466787"/>
                </a:cubicBezTo>
                <a:cubicBezTo>
                  <a:pt x="1230400" y="1501097"/>
                  <a:pt x="1230400" y="1537858"/>
                  <a:pt x="1230400" y="1572167"/>
                </a:cubicBezTo>
                <a:cubicBezTo>
                  <a:pt x="1230400" y="1581970"/>
                  <a:pt x="1230400" y="1591773"/>
                  <a:pt x="1227948" y="1601577"/>
                </a:cubicBezTo>
                <a:cubicBezTo>
                  <a:pt x="1227948" y="1630986"/>
                  <a:pt x="1223042" y="1657943"/>
                  <a:pt x="1220590" y="1684901"/>
                </a:cubicBezTo>
                <a:cubicBezTo>
                  <a:pt x="1220590" y="1694705"/>
                  <a:pt x="1223042" y="1704506"/>
                  <a:pt x="1223042" y="1714309"/>
                </a:cubicBezTo>
                <a:cubicBezTo>
                  <a:pt x="1225495" y="1719211"/>
                  <a:pt x="1225495" y="1726564"/>
                  <a:pt x="1230400" y="1731465"/>
                </a:cubicBezTo>
                <a:cubicBezTo>
                  <a:pt x="1242666" y="1704506"/>
                  <a:pt x="1257382" y="1677549"/>
                  <a:pt x="1272100" y="1648141"/>
                </a:cubicBezTo>
                <a:cubicBezTo>
                  <a:pt x="1274553" y="1655492"/>
                  <a:pt x="1279458" y="1662845"/>
                  <a:pt x="1277006" y="1665295"/>
                </a:cubicBezTo>
                <a:cubicBezTo>
                  <a:pt x="1274553" y="1675098"/>
                  <a:pt x="1267194" y="1684901"/>
                  <a:pt x="1262288" y="1692253"/>
                </a:cubicBezTo>
                <a:cubicBezTo>
                  <a:pt x="1259836" y="1697155"/>
                  <a:pt x="1257382" y="1699606"/>
                  <a:pt x="1257382" y="1702056"/>
                </a:cubicBezTo>
                <a:cubicBezTo>
                  <a:pt x="1250024" y="1716761"/>
                  <a:pt x="1242666" y="1731465"/>
                  <a:pt x="1232854" y="1743719"/>
                </a:cubicBezTo>
                <a:cubicBezTo>
                  <a:pt x="1223042" y="1758423"/>
                  <a:pt x="1215684" y="1775578"/>
                  <a:pt x="1210778" y="1792733"/>
                </a:cubicBezTo>
                <a:cubicBezTo>
                  <a:pt x="1208325" y="1812339"/>
                  <a:pt x="1203419" y="1829494"/>
                  <a:pt x="1198513" y="1851550"/>
                </a:cubicBezTo>
                <a:cubicBezTo>
                  <a:pt x="1205872" y="1846649"/>
                  <a:pt x="1208325" y="1844198"/>
                  <a:pt x="1210778" y="1841747"/>
                </a:cubicBezTo>
                <a:cubicBezTo>
                  <a:pt x="1218136" y="1851550"/>
                  <a:pt x="1215684" y="1858903"/>
                  <a:pt x="1208325" y="1863805"/>
                </a:cubicBezTo>
                <a:cubicBezTo>
                  <a:pt x="1193607" y="1878508"/>
                  <a:pt x="1191154" y="1898114"/>
                  <a:pt x="1183796" y="1915269"/>
                </a:cubicBezTo>
                <a:cubicBezTo>
                  <a:pt x="1173984" y="1954481"/>
                  <a:pt x="1159267" y="1993692"/>
                  <a:pt x="1147003" y="2032904"/>
                </a:cubicBezTo>
                <a:cubicBezTo>
                  <a:pt x="1147003" y="2037805"/>
                  <a:pt x="1147003" y="2042707"/>
                  <a:pt x="1144549" y="2047608"/>
                </a:cubicBezTo>
                <a:close/>
                <a:moveTo>
                  <a:pt x="1254447" y="2077538"/>
                </a:moveTo>
                <a:lnTo>
                  <a:pt x="1216622" y="2077538"/>
                </a:lnTo>
                <a:lnTo>
                  <a:pt x="1217830" y="2075792"/>
                </a:lnTo>
                <a:cubicBezTo>
                  <a:pt x="1223655" y="2070277"/>
                  <a:pt x="1230401" y="2065989"/>
                  <a:pt x="1237760" y="2062313"/>
                </a:cubicBezTo>
                <a:cubicBezTo>
                  <a:pt x="1247570" y="2057411"/>
                  <a:pt x="1250024" y="2064764"/>
                  <a:pt x="1252476" y="2069664"/>
                </a:cubicBezTo>
                <a:close/>
              </a:path>
            </a:pathLst>
          </a:custGeom>
          <a:solidFill>
            <a:srgbClr val="8F8F8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23" name="图文框 22">
            <a:extLst>
              <a:ext uri="{FF2B5EF4-FFF2-40B4-BE49-F238E27FC236}">
                <a16:creationId xmlns:a16="http://schemas.microsoft.com/office/drawing/2014/main" xmlns="" id="{71A0D56C-F6B5-4127-9D86-AC1E86534D0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31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4224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le 2">
            <a:extLst>
              <a:ext uri="{FF2B5EF4-FFF2-40B4-BE49-F238E27FC236}">
                <a16:creationId xmlns:a16="http://schemas.microsoft.com/office/drawing/2014/main" xmlns="" id="{5896BCC9-345D-47B8-8718-CDFA82240A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9815077"/>
              </p:ext>
            </p:extLst>
          </p:nvPr>
        </p:nvGraphicFramePr>
        <p:xfrm>
          <a:off x="1502978" y="3240037"/>
          <a:ext cx="9427780" cy="27216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569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5694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5694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569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44337">
                <a:tc>
                  <a:txBody>
                    <a:bodyPr/>
                    <a:lstStyle/>
                    <a:p>
                      <a:r>
                        <a:rPr lang="zh-CN" altLang="en-US" sz="1600" b="0" i="0" dirty="0">
                          <a:solidFill>
                            <a:schemeClr val="tx1"/>
                          </a:solidFill>
                          <a:latin typeface="思源宋体 CN SemiBold" panose="02020600000000000000" pitchFamily="18" charset="-122"/>
                          <a:ea typeface="思源宋体 CN SemiBold" panose="02020600000000000000" pitchFamily="18" charset="-122"/>
                          <a:cs typeface="Titillium" charset="0"/>
                        </a:rPr>
                        <a:t>所需费用</a:t>
                      </a:r>
                      <a:endParaRPr lang="en-US" sz="1600" b="0" i="0" dirty="0">
                        <a:solidFill>
                          <a:schemeClr val="tx1"/>
                        </a:solidFill>
                        <a:latin typeface="思源宋体 CN SemiBold" panose="02020600000000000000" pitchFamily="18" charset="-122"/>
                        <a:ea typeface="思源宋体 CN SemiBold" panose="02020600000000000000" pitchFamily="18" charset="-122"/>
                        <a:cs typeface="Titillium" charset="0"/>
                      </a:endParaRP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i="0" dirty="0">
                          <a:latin typeface="思源宋体 CN SemiBold" panose="02020600000000000000" pitchFamily="18" charset="-122"/>
                          <a:ea typeface="思源宋体 CN SemiBold" panose="02020600000000000000" pitchFamily="18" charset="-122"/>
                          <a:cs typeface="Titillium" charset="0"/>
                        </a:rPr>
                        <a:t>￥</a:t>
                      </a:r>
                      <a:r>
                        <a:rPr lang="en-US" sz="1800" b="1" i="0" dirty="0">
                          <a:latin typeface="思源宋体 CN SemiBold" panose="02020600000000000000" pitchFamily="18" charset="-122"/>
                          <a:ea typeface="思源宋体 CN SemiBold" panose="02020600000000000000" pitchFamily="18" charset="-122"/>
                          <a:cs typeface="Titillium" charset="0"/>
                        </a:rPr>
                        <a:t>99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i="0" dirty="0">
                          <a:latin typeface="思源宋体 CN SemiBold" panose="02020600000000000000" pitchFamily="18" charset="-122"/>
                          <a:ea typeface="思源宋体 CN SemiBold" panose="02020600000000000000" pitchFamily="18" charset="-122"/>
                          <a:cs typeface="Titillium" charset="0"/>
                        </a:rPr>
                        <a:t>￥</a:t>
                      </a:r>
                      <a:r>
                        <a:rPr lang="en-US" altLang="zh-CN" sz="1800" b="1" i="0" dirty="0">
                          <a:latin typeface="思源宋体 CN SemiBold" panose="02020600000000000000" pitchFamily="18" charset="-122"/>
                          <a:ea typeface="思源宋体 CN SemiBold" panose="02020600000000000000" pitchFamily="18" charset="-122"/>
                          <a:cs typeface="Titillium" charset="0"/>
                        </a:rPr>
                        <a:t>199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i="0" dirty="0">
                          <a:latin typeface="思源宋体 CN SemiBold" panose="02020600000000000000" pitchFamily="18" charset="-122"/>
                          <a:ea typeface="思源宋体 CN SemiBold" panose="02020600000000000000" pitchFamily="18" charset="-122"/>
                          <a:cs typeface="Titillium" charset="0"/>
                        </a:rPr>
                        <a:t>￥</a:t>
                      </a:r>
                      <a:r>
                        <a:rPr lang="en-US" altLang="zh-CN" sz="1800" b="1" i="0" dirty="0">
                          <a:latin typeface="思源宋体 CN SemiBold" panose="02020600000000000000" pitchFamily="18" charset="-122"/>
                          <a:ea typeface="思源宋体 CN SemiBold" panose="02020600000000000000" pitchFamily="18" charset="-122"/>
                          <a:cs typeface="Titillium" charset="0"/>
                        </a:rPr>
                        <a:t>299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4337">
                <a:tc>
                  <a:txBody>
                    <a:bodyPr/>
                    <a:lstStyle/>
                    <a:p>
                      <a:r>
                        <a:rPr lang="zh-CN" altLang="en-US" sz="1600" b="0" i="0" dirty="0">
                          <a:solidFill>
                            <a:schemeClr val="tx1"/>
                          </a:solidFill>
                          <a:latin typeface="思源宋体 CN SemiBold" panose="02020600000000000000" pitchFamily="18" charset="-122"/>
                          <a:ea typeface="思源宋体 CN SemiBold" panose="02020600000000000000" pitchFamily="18" charset="-122"/>
                          <a:cs typeface="Titillium" charset="0"/>
                        </a:rPr>
                        <a:t>操作一</a:t>
                      </a:r>
                      <a:endParaRPr lang="en-US" sz="1600" b="0" i="0" dirty="0">
                        <a:solidFill>
                          <a:schemeClr val="tx1"/>
                        </a:solidFill>
                        <a:latin typeface="思源宋体 CN SemiBold" panose="02020600000000000000" pitchFamily="18" charset="-122"/>
                        <a:ea typeface="思源宋体 CN SemiBold" panose="02020600000000000000" pitchFamily="18" charset="-122"/>
                        <a:cs typeface="Titillium" charset="0"/>
                      </a:endParaRP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i="0" dirty="0">
                          <a:latin typeface="思源宋体 CN SemiBold" panose="02020600000000000000" pitchFamily="18" charset="-122"/>
                          <a:ea typeface="思源宋体 CN SemiBold" panose="02020600000000000000" pitchFamily="18" charset="-122"/>
                          <a:cs typeface="Titillium" charset="0"/>
                        </a:rPr>
                        <a:t>50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latin typeface="思源宋体 CN SemiBold" panose="02020600000000000000" pitchFamily="18" charset="-122"/>
                          <a:ea typeface="思源宋体 CN SemiBold" panose="02020600000000000000" pitchFamily="18" charset="-122"/>
                          <a:cs typeface="Titillium" charset="0"/>
                        </a:rPr>
                        <a:t>100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i="0" dirty="0">
                          <a:latin typeface="思源宋体 CN SemiBold" panose="02020600000000000000" pitchFamily="18" charset="-122"/>
                          <a:ea typeface="思源宋体 CN SemiBold" panose="02020600000000000000" pitchFamily="18" charset="-122"/>
                          <a:cs typeface="Titillium" charset="0"/>
                        </a:rPr>
                        <a:t>无限制</a:t>
                      </a:r>
                      <a:endParaRPr lang="en-US" sz="1600" b="0" i="0" dirty="0">
                        <a:latin typeface="思源宋体 CN SemiBold" panose="02020600000000000000" pitchFamily="18" charset="-122"/>
                        <a:ea typeface="思源宋体 CN SemiBold" panose="02020600000000000000" pitchFamily="18" charset="-122"/>
                        <a:cs typeface="Titillium" charset="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44337">
                <a:tc>
                  <a:txBody>
                    <a:bodyPr/>
                    <a:lstStyle/>
                    <a:p>
                      <a:r>
                        <a:rPr lang="zh-CN" altLang="en-US" sz="1600" b="0" i="0" dirty="0">
                          <a:solidFill>
                            <a:schemeClr val="tx1"/>
                          </a:solidFill>
                          <a:latin typeface="思源宋体 CN SemiBold" panose="02020600000000000000" pitchFamily="18" charset="-122"/>
                          <a:ea typeface="思源宋体 CN SemiBold" panose="02020600000000000000" pitchFamily="18" charset="-122"/>
                          <a:cs typeface="Titillium" charset="0"/>
                        </a:rPr>
                        <a:t>操作二</a:t>
                      </a:r>
                      <a:endParaRPr lang="en-US" sz="1600" b="0" i="0" dirty="0">
                        <a:solidFill>
                          <a:schemeClr val="tx1"/>
                        </a:solidFill>
                        <a:latin typeface="思源宋体 CN SemiBold" panose="02020600000000000000" pitchFamily="18" charset="-122"/>
                        <a:ea typeface="思源宋体 CN SemiBold" panose="02020600000000000000" pitchFamily="18" charset="-122"/>
                        <a:cs typeface="Titillium" charset="0"/>
                      </a:endParaRP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i="0" dirty="0">
                          <a:latin typeface="思源宋体 CN SemiBold" panose="02020600000000000000" pitchFamily="18" charset="-122"/>
                          <a:ea typeface="思源宋体 CN SemiBold" panose="02020600000000000000" pitchFamily="18" charset="-122"/>
                          <a:cs typeface="Titillium" charset="0"/>
                        </a:rPr>
                        <a:t>100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latin typeface="思源宋体 CN SemiBold" panose="02020600000000000000" pitchFamily="18" charset="-122"/>
                          <a:ea typeface="思源宋体 CN SemiBold" panose="02020600000000000000" pitchFamily="18" charset="-122"/>
                          <a:cs typeface="Titillium" charset="0"/>
                        </a:rPr>
                        <a:t>200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i="0" dirty="0">
                          <a:latin typeface="思源宋体 CN SemiBold" panose="02020600000000000000" pitchFamily="18" charset="-122"/>
                          <a:ea typeface="思源宋体 CN SemiBold" panose="02020600000000000000" pitchFamily="18" charset="-122"/>
                          <a:cs typeface="Titillium" charset="0"/>
                        </a:rPr>
                        <a:t>无限制</a:t>
                      </a:r>
                      <a:endParaRPr lang="en-US" altLang="zh-CN" sz="1600" b="0" i="0" dirty="0">
                        <a:latin typeface="思源宋体 CN SemiBold" panose="02020600000000000000" pitchFamily="18" charset="-122"/>
                        <a:ea typeface="思源宋体 CN SemiBold" panose="02020600000000000000" pitchFamily="18" charset="-122"/>
                        <a:cs typeface="Titillium" charset="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44337">
                <a:tc>
                  <a:txBody>
                    <a:bodyPr/>
                    <a:lstStyle/>
                    <a:p>
                      <a:r>
                        <a:rPr lang="zh-CN" altLang="en-US" sz="1600" b="0" i="0" dirty="0">
                          <a:solidFill>
                            <a:schemeClr val="tx1"/>
                          </a:solidFill>
                          <a:latin typeface="思源宋体 CN SemiBold" panose="02020600000000000000" pitchFamily="18" charset="-122"/>
                          <a:ea typeface="思源宋体 CN SemiBold" panose="02020600000000000000" pitchFamily="18" charset="-122"/>
                          <a:cs typeface="Titillium" charset="0"/>
                        </a:rPr>
                        <a:t>操作三</a:t>
                      </a:r>
                      <a:endParaRPr lang="en-US" sz="1600" b="0" i="0" dirty="0">
                        <a:solidFill>
                          <a:schemeClr val="tx1"/>
                        </a:solidFill>
                        <a:latin typeface="思源宋体 CN SemiBold" panose="02020600000000000000" pitchFamily="18" charset="-122"/>
                        <a:ea typeface="思源宋体 CN SemiBold" panose="02020600000000000000" pitchFamily="18" charset="-122"/>
                        <a:cs typeface="Titillium" charset="0"/>
                      </a:endParaRP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i="0" dirty="0">
                          <a:latin typeface="思源宋体 CN SemiBold" panose="02020600000000000000" pitchFamily="18" charset="-122"/>
                          <a:ea typeface="思源宋体 CN SemiBold" panose="02020600000000000000" pitchFamily="18" charset="-122"/>
                          <a:cs typeface="Titillium" charset="0"/>
                        </a:rPr>
                        <a:t>50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latin typeface="思源宋体 CN SemiBold" panose="02020600000000000000" pitchFamily="18" charset="-122"/>
                          <a:ea typeface="思源宋体 CN SemiBold" panose="02020600000000000000" pitchFamily="18" charset="-122"/>
                          <a:cs typeface="Titillium" charset="0"/>
                        </a:rPr>
                        <a:t>80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i="0" dirty="0">
                          <a:latin typeface="思源宋体 CN SemiBold" panose="02020600000000000000" pitchFamily="18" charset="-122"/>
                          <a:ea typeface="思源宋体 CN SemiBold" panose="02020600000000000000" pitchFamily="18" charset="-122"/>
                          <a:cs typeface="Titillium" charset="0"/>
                        </a:rPr>
                        <a:t>无限制</a:t>
                      </a:r>
                      <a:endParaRPr lang="en-US" altLang="zh-CN" sz="1600" b="0" i="0" dirty="0">
                        <a:latin typeface="思源宋体 CN SemiBold" panose="02020600000000000000" pitchFamily="18" charset="-122"/>
                        <a:ea typeface="思源宋体 CN SemiBold" panose="02020600000000000000" pitchFamily="18" charset="-122"/>
                        <a:cs typeface="Titillium" charset="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44337">
                <a:tc>
                  <a:txBody>
                    <a:bodyPr/>
                    <a:lstStyle/>
                    <a:p>
                      <a:r>
                        <a:rPr lang="zh-CN" altLang="en-US" sz="1600" b="0" i="0" dirty="0">
                          <a:solidFill>
                            <a:schemeClr val="tx1"/>
                          </a:solidFill>
                          <a:latin typeface="思源宋体 CN SemiBold" panose="02020600000000000000" pitchFamily="18" charset="-122"/>
                          <a:ea typeface="思源宋体 CN SemiBold" panose="02020600000000000000" pitchFamily="18" charset="-122"/>
                          <a:cs typeface="Titillium" charset="0"/>
                        </a:rPr>
                        <a:t>操作四</a:t>
                      </a:r>
                      <a:endParaRPr lang="en-US" sz="1600" b="0" i="0" dirty="0">
                        <a:solidFill>
                          <a:schemeClr val="tx1"/>
                        </a:solidFill>
                        <a:latin typeface="思源宋体 CN SemiBold" panose="02020600000000000000" pitchFamily="18" charset="-122"/>
                        <a:ea typeface="思源宋体 CN SemiBold" panose="02020600000000000000" pitchFamily="18" charset="-122"/>
                        <a:cs typeface="Titillium" charset="0"/>
                      </a:endParaRP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i="0" dirty="0">
                          <a:latin typeface="思源宋体 CN SemiBold" panose="02020600000000000000" pitchFamily="18" charset="-122"/>
                          <a:ea typeface="思源宋体 CN SemiBold" panose="02020600000000000000" pitchFamily="18" charset="-122"/>
                          <a:cs typeface="Titillium" charset="0"/>
                        </a:rPr>
                        <a:t>200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latin typeface="思源宋体 CN SemiBold" panose="02020600000000000000" pitchFamily="18" charset="-122"/>
                          <a:ea typeface="思源宋体 CN SemiBold" panose="02020600000000000000" pitchFamily="18" charset="-122"/>
                          <a:cs typeface="Titillium" charset="0"/>
                        </a:rPr>
                        <a:t>400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i="0" dirty="0">
                          <a:latin typeface="思源宋体 CN SemiBold" panose="02020600000000000000" pitchFamily="18" charset="-122"/>
                          <a:ea typeface="思源宋体 CN SemiBold" panose="02020600000000000000" pitchFamily="18" charset="-122"/>
                          <a:cs typeface="Titillium" charset="0"/>
                        </a:rPr>
                        <a:t>无限制</a:t>
                      </a:r>
                      <a:endParaRPr lang="en-US" altLang="zh-CN" sz="1600" b="0" i="0" dirty="0">
                        <a:latin typeface="思源宋体 CN SemiBold" panose="02020600000000000000" pitchFamily="18" charset="-122"/>
                        <a:ea typeface="思源宋体 CN SemiBold" panose="02020600000000000000" pitchFamily="18" charset="-122"/>
                        <a:cs typeface="Titillium" charset="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8" name="Shape 3703">
            <a:extLst>
              <a:ext uri="{FF2B5EF4-FFF2-40B4-BE49-F238E27FC236}">
                <a16:creationId xmlns:a16="http://schemas.microsoft.com/office/drawing/2014/main" xmlns="" id="{7F82A641-6EAA-448D-A153-BDB5158AB4CF}"/>
              </a:ext>
            </a:extLst>
          </p:cNvPr>
          <p:cNvSpPr/>
          <p:nvPr/>
        </p:nvSpPr>
        <p:spPr>
          <a:xfrm>
            <a:off x="4904639" y="2184962"/>
            <a:ext cx="246489" cy="4107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507" y="18652"/>
                </a:moveTo>
                <a:lnTo>
                  <a:pt x="10795" y="12327"/>
                </a:lnTo>
                <a:lnTo>
                  <a:pt x="10781" y="12326"/>
                </a:lnTo>
                <a:cubicBezTo>
                  <a:pt x="10785" y="12308"/>
                  <a:pt x="10800" y="12292"/>
                  <a:pt x="10800" y="12273"/>
                </a:cubicBezTo>
                <a:cubicBezTo>
                  <a:pt x="10800" y="12001"/>
                  <a:pt x="10398" y="11782"/>
                  <a:pt x="9900" y="11782"/>
                </a:cubicBezTo>
                <a:lnTo>
                  <a:pt x="2149" y="11782"/>
                </a:lnTo>
                <a:lnTo>
                  <a:pt x="8749" y="982"/>
                </a:lnTo>
                <a:lnTo>
                  <a:pt x="15850" y="982"/>
                </a:lnTo>
                <a:lnTo>
                  <a:pt x="11436" y="8190"/>
                </a:lnTo>
                <a:lnTo>
                  <a:pt x="11447" y="8192"/>
                </a:lnTo>
                <a:cubicBezTo>
                  <a:pt x="11417" y="8241"/>
                  <a:pt x="11391" y="8292"/>
                  <a:pt x="11391" y="8345"/>
                </a:cubicBezTo>
                <a:cubicBezTo>
                  <a:pt x="11391" y="8617"/>
                  <a:pt x="11794" y="8836"/>
                  <a:pt x="12291" y="8836"/>
                </a:cubicBezTo>
                <a:lnTo>
                  <a:pt x="19195" y="8836"/>
                </a:lnTo>
                <a:cubicBezTo>
                  <a:pt x="19195" y="8836"/>
                  <a:pt x="9507" y="18652"/>
                  <a:pt x="9507" y="18652"/>
                </a:cubicBezTo>
                <a:close/>
                <a:moveTo>
                  <a:pt x="21600" y="8345"/>
                </a:moveTo>
                <a:cubicBezTo>
                  <a:pt x="21600" y="8074"/>
                  <a:pt x="21197" y="7855"/>
                  <a:pt x="20700" y="7855"/>
                </a:cubicBezTo>
                <a:lnTo>
                  <a:pt x="13541" y="7855"/>
                </a:lnTo>
                <a:lnTo>
                  <a:pt x="17954" y="646"/>
                </a:lnTo>
                <a:lnTo>
                  <a:pt x="17944" y="644"/>
                </a:lnTo>
                <a:cubicBezTo>
                  <a:pt x="17974" y="595"/>
                  <a:pt x="18000" y="546"/>
                  <a:pt x="18000" y="491"/>
                </a:cubicBezTo>
                <a:cubicBezTo>
                  <a:pt x="18000" y="221"/>
                  <a:pt x="17598" y="0"/>
                  <a:pt x="17100" y="0"/>
                </a:cubicBezTo>
                <a:lnTo>
                  <a:pt x="8101" y="0"/>
                </a:lnTo>
                <a:cubicBezTo>
                  <a:pt x="7703" y="0"/>
                  <a:pt x="7376" y="143"/>
                  <a:pt x="7257" y="338"/>
                </a:cubicBezTo>
                <a:lnTo>
                  <a:pt x="7246" y="336"/>
                </a:lnTo>
                <a:lnTo>
                  <a:pt x="47" y="12117"/>
                </a:lnTo>
                <a:lnTo>
                  <a:pt x="57" y="12120"/>
                </a:lnTo>
                <a:cubicBezTo>
                  <a:pt x="27" y="12168"/>
                  <a:pt x="0" y="12219"/>
                  <a:pt x="0" y="12273"/>
                </a:cubicBezTo>
                <a:cubicBezTo>
                  <a:pt x="0" y="12544"/>
                  <a:pt x="403" y="12764"/>
                  <a:pt x="900" y="12764"/>
                </a:cubicBezTo>
                <a:lnTo>
                  <a:pt x="8895" y="12764"/>
                </a:lnTo>
                <a:lnTo>
                  <a:pt x="7206" y="21055"/>
                </a:lnTo>
                <a:lnTo>
                  <a:pt x="7220" y="21056"/>
                </a:lnTo>
                <a:cubicBezTo>
                  <a:pt x="7216" y="21075"/>
                  <a:pt x="7200" y="21091"/>
                  <a:pt x="7200" y="21109"/>
                </a:cubicBezTo>
                <a:cubicBezTo>
                  <a:pt x="7200" y="21380"/>
                  <a:pt x="7603" y="21600"/>
                  <a:pt x="8101" y="21600"/>
                </a:cubicBezTo>
                <a:cubicBezTo>
                  <a:pt x="8464" y="21600"/>
                  <a:pt x="8761" y="21480"/>
                  <a:pt x="8900" y="21310"/>
                </a:cubicBezTo>
                <a:lnTo>
                  <a:pt x="8918" y="21315"/>
                </a:lnTo>
                <a:lnTo>
                  <a:pt x="21517" y="8552"/>
                </a:lnTo>
                <a:lnTo>
                  <a:pt x="21513" y="8551"/>
                </a:lnTo>
                <a:cubicBezTo>
                  <a:pt x="21567" y="8487"/>
                  <a:pt x="21600" y="8419"/>
                  <a:pt x="21600" y="8345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" name="Shape 3707">
            <a:extLst>
              <a:ext uri="{FF2B5EF4-FFF2-40B4-BE49-F238E27FC236}">
                <a16:creationId xmlns:a16="http://schemas.microsoft.com/office/drawing/2014/main" xmlns="" id="{66C70960-E2A8-47B8-9FDE-65FE70BAD25A}"/>
              </a:ext>
            </a:extLst>
          </p:cNvPr>
          <p:cNvSpPr/>
          <p:nvPr/>
        </p:nvSpPr>
        <p:spPr>
          <a:xfrm>
            <a:off x="7144001" y="2184962"/>
            <a:ext cx="451877" cy="4107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79" y="7009"/>
                </a:moveTo>
                <a:cubicBezTo>
                  <a:pt x="20006" y="12260"/>
                  <a:pt x="12624" y="19437"/>
                  <a:pt x="10800" y="20538"/>
                </a:cubicBezTo>
                <a:cubicBezTo>
                  <a:pt x="8976" y="19437"/>
                  <a:pt x="1594" y="12260"/>
                  <a:pt x="1021" y="7002"/>
                </a:cubicBezTo>
                <a:cubicBezTo>
                  <a:pt x="1021" y="7002"/>
                  <a:pt x="982" y="6718"/>
                  <a:pt x="982" y="6382"/>
                </a:cubicBezTo>
                <a:cubicBezTo>
                  <a:pt x="982" y="3405"/>
                  <a:pt x="3404" y="983"/>
                  <a:pt x="6382" y="983"/>
                </a:cubicBezTo>
                <a:cubicBezTo>
                  <a:pt x="7780" y="983"/>
                  <a:pt x="9107" y="1519"/>
                  <a:pt x="10120" y="2492"/>
                </a:cubicBezTo>
                <a:lnTo>
                  <a:pt x="10800" y="3146"/>
                </a:lnTo>
                <a:lnTo>
                  <a:pt x="11480" y="2492"/>
                </a:lnTo>
                <a:cubicBezTo>
                  <a:pt x="12493" y="1519"/>
                  <a:pt x="13820" y="983"/>
                  <a:pt x="15218" y="983"/>
                </a:cubicBezTo>
                <a:cubicBezTo>
                  <a:pt x="18196" y="983"/>
                  <a:pt x="20618" y="3405"/>
                  <a:pt x="20618" y="6382"/>
                </a:cubicBezTo>
                <a:cubicBezTo>
                  <a:pt x="20618" y="6725"/>
                  <a:pt x="20579" y="7009"/>
                  <a:pt x="20579" y="7009"/>
                </a:cubicBezTo>
                <a:moveTo>
                  <a:pt x="21600" y="6382"/>
                </a:moveTo>
                <a:cubicBezTo>
                  <a:pt x="21600" y="2857"/>
                  <a:pt x="18743" y="0"/>
                  <a:pt x="15218" y="0"/>
                </a:cubicBezTo>
                <a:cubicBezTo>
                  <a:pt x="13502" y="0"/>
                  <a:pt x="11947" y="682"/>
                  <a:pt x="10800" y="1784"/>
                </a:cubicBezTo>
                <a:cubicBezTo>
                  <a:pt x="9653" y="682"/>
                  <a:pt x="8098" y="0"/>
                  <a:pt x="6382" y="0"/>
                </a:cubicBezTo>
                <a:cubicBezTo>
                  <a:pt x="2857" y="0"/>
                  <a:pt x="0" y="2857"/>
                  <a:pt x="0" y="6382"/>
                </a:cubicBezTo>
                <a:cubicBezTo>
                  <a:pt x="0" y="6792"/>
                  <a:pt x="65" y="7282"/>
                  <a:pt x="45" y="7115"/>
                </a:cubicBezTo>
                <a:cubicBezTo>
                  <a:pt x="733" y="13419"/>
                  <a:pt x="9855" y="21600"/>
                  <a:pt x="10800" y="21600"/>
                </a:cubicBezTo>
                <a:cubicBezTo>
                  <a:pt x="11745" y="21600"/>
                  <a:pt x="20867" y="13419"/>
                  <a:pt x="21555" y="7115"/>
                </a:cubicBezTo>
                <a:cubicBezTo>
                  <a:pt x="21536" y="7282"/>
                  <a:pt x="21600" y="6792"/>
                  <a:pt x="21600" y="638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0" name="Shape 3706">
            <a:extLst>
              <a:ext uri="{FF2B5EF4-FFF2-40B4-BE49-F238E27FC236}">
                <a16:creationId xmlns:a16="http://schemas.microsoft.com/office/drawing/2014/main" xmlns="" id="{B72F35FA-D301-4B3E-A292-3D457C1A5B44}"/>
              </a:ext>
            </a:extLst>
          </p:cNvPr>
          <p:cNvSpPr/>
          <p:nvPr/>
        </p:nvSpPr>
        <p:spPr>
          <a:xfrm>
            <a:off x="9471156" y="2184962"/>
            <a:ext cx="451877" cy="4107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2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2"/>
                  <a:pt x="10800" y="19402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7"/>
                </a:lnTo>
                <a:lnTo>
                  <a:pt x="21471" y="6057"/>
                </a:lnTo>
                <a:cubicBezTo>
                  <a:pt x="21459" y="6043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3"/>
                  <a:pt x="129" y="6057"/>
                </a:cubicBezTo>
                <a:lnTo>
                  <a:pt x="98" y="6087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1"/>
                  <a:pt x="115" y="6686"/>
                </a:cubicBezTo>
                <a:lnTo>
                  <a:pt x="109" y="6691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1"/>
                </a:lnTo>
                <a:lnTo>
                  <a:pt x="21485" y="6686"/>
                </a:lnTo>
                <a:cubicBezTo>
                  <a:pt x="21553" y="6601"/>
                  <a:pt x="21600" y="6499"/>
                  <a:pt x="21600" y="638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1" name="TextBox 6">
            <a:extLst>
              <a:ext uri="{FF2B5EF4-FFF2-40B4-BE49-F238E27FC236}">
                <a16:creationId xmlns:a16="http://schemas.microsoft.com/office/drawing/2014/main" xmlns="" id="{DA22D7CA-28EF-4A00-ABE3-6E9B2B49E825}"/>
              </a:ext>
            </a:extLst>
          </p:cNvPr>
          <p:cNvSpPr txBox="1"/>
          <p:nvPr/>
        </p:nvSpPr>
        <p:spPr>
          <a:xfrm>
            <a:off x="4354412" y="2718533"/>
            <a:ext cx="1346941" cy="2746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latin typeface="思源黑体 CN Normal" panose="020B0400000000000000" pitchFamily="34" charset="-122"/>
                <a:ea typeface="思源宋体 CN Heavy" panose="02020900000000000000" pitchFamily="18" charset="-122"/>
                <a:cs typeface="Titillium Bd" charset="0"/>
              </a:rPr>
              <a:t>基础版</a:t>
            </a:r>
            <a:endParaRPr lang="en-US" sz="1600" dirty="0">
              <a:latin typeface="思源黑体 CN Normal" panose="020B0400000000000000" pitchFamily="34" charset="-122"/>
              <a:ea typeface="思源宋体 CN Heavy" panose="02020900000000000000" pitchFamily="18" charset="-122"/>
              <a:cs typeface="Titillium Bd" charset="0"/>
            </a:endParaRPr>
          </a:p>
        </p:txBody>
      </p:sp>
      <p:sp>
        <p:nvSpPr>
          <p:cNvPr id="32" name="TextBox 7">
            <a:extLst>
              <a:ext uri="{FF2B5EF4-FFF2-40B4-BE49-F238E27FC236}">
                <a16:creationId xmlns:a16="http://schemas.microsoft.com/office/drawing/2014/main" xmlns="" id="{0ADA7F9E-AF5C-4BA0-90B0-7DD9E2051853}"/>
              </a:ext>
            </a:extLst>
          </p:cNvPr>
          <p:cNvSpPr txBox="1"/>
          <p:nvPr/>
        </p:nvSpPr>
        <p:spPr>
          <a:xfrm>
            <a:off x="6694635" y="2718533"/>
            <a:ext cx="1346941" cy="2746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latin typeface="思源黑体 CN Normal" panose="020B0400000000000000" pitchFamily="34" charset="-122"/>
                <a:ea typeface="思源宋体 CN Heavy" panose="02020900000000000000" pitchFamily="18" charset="-122"/>
                <a:cs typeface="Titillium Bd" charset="0"/>
              </a:rPr>
              <a:t>升级版</a:t>
            </a:r>
            <a:endParaRPr lang="en-US" sz="1600" dirty="0">
              <a:latin typeface="思源黑体 CN Normal" panose="020B0400000000000000" pitchFamily="34" charset="-122"/>
              <a:ea typeface="思源宋体 CN Heavy" panose="02020900000000000000" pitchFamily="18" charset="-122"/>
              <a:cs typeface="Titillium Bd" charset="0"/>
            </a:endParaRPr>
          </a:p>
        </p:txBody>
      </p:sp>
      <p:sp>
        <p:nvSpPr>
          <p:cNvPr id="33" name="TextBox 8">
            <a:extLst>
              <a:ext uri="{FF2B5EF4-FFF2-40B4-BE49-F238E27FC236}">
                <a16:creationId xmlns:a16="http://schemas.microsoft.com/office/drawing/2014/main" xmlns="" id="{8913ECFC-A34D-4613-9083-EBF6735AAC80}"/>
              </a:ext>
            </a:extLst>
          </p:cNvPr>
          <p:cNvSpPr txBox="1"/>
          <p:nvPr/>
        </p:nvSpPr>
        <p:spPr>
          <a:xfrm>
            <a:off x="9023623" y="2718533"/>
            <a:ext cx="1346941" cy="2746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latin typeface="思源黑体 CN Normal" panose="020B0400000000000000" pitchFamily="34" charset="-122"/>
                <a:ea typeface="思源宋体 CN Heavy" panose="02020900000000000000" pitchFamily="18" charset="-122"/>
                <a:cs typeface="Titillium Bd" charset="0"/>
              </a:rPr>
              <a:t>钻石版</a:t>
            </a:r>
            <a:endParaRPr lang="en-US" sz="1600" dirty="0">
              <a:latin typeface="思源黑体 CN Normal" panose="020B0400000000000000" pitchFamily="34" charset="-122"/>
              <a:ea typeface="思源宋体 CN Heavy" panose="02020900000000000000" pitchFamily="18" charset="-122"/>
              <a:cs typeface="Titillium Bd" charset="0"/>
            </a:endParaRPr>
          </a:p>
        </p:txBody>
      </p:sp>
      <p:sp>
        <p:nvSpPr>
          <p:cNvPr id="34" name="Rectangle 9">
            <a:extLst>
              <a:ext uri="{FF2B5EF4-FFF2-40B4-BE49-F238E27FC236}">
                <a16:creationId xmlns:a16="http://schemas.microsoft.com/office/drawing/2014/main" xmlns="" id="{E4B4A3FC-9E48-4CE5-85DE-F52A0073E5C7}"/>
              </a:ext>
            </a:extLst>
          </p:cNvPr>
          <p:cNvSpPr/>
          <p:nvPr/>
        </p:nvSpPr>
        <p:spPr>
          <a:xfrm>
            <a:off x="3856818" y="1927603"/>
            <a:ext cx="2354796" cy="42815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362DCD49-97F6-49F1-B5B6-8072B910D83C}"/>
              </a:ext>
            </a:extLst>
          </p:cNvPr>
          <p:cNvSpPr txBox="1"/>
          <p:nvPr/>
        </p:nvSpPr>
        <p:spPr>
          <a:xfrm>
            <a:off x="3795486" y="214413"/>
            <a:ext cx="46010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solidFill>
                  <a:srgbClr val="8F8F8F">
                    <a:alpha val="10000"/>
                  </a:srgb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SHAUI</a:t>
            </a:r>
            <a:endParaRPr lang="zh-CN" altLang="en-US" sz="8800" dirty="0">
              <a:solidFill>
                <a:srgbClr val="8F8F8F">
                  <a:alpha val="10000"/>
                </a:srgb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BD4E8237-7D35-4EA8-A1E2-78630061837D}"/>
              </a:ext>
            </a:extLst>
          </p:cNvPr>
          <p:cNvSpPr txBox="1"/>
          <p:nvPr/>
        </p:nvSpPr>
        <p:spPr>
          <a:xfrm>
            <a:off x="3562567" y="550532"/>
            <a:ext cx="4887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6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陈西的梦想之路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EFF27B2F-740D-466B-9428-D13D1286A53A}"/>
              </a:ext>
            </a:extLst>
          </p:cNvPr>
          <p:cNvSpPr txBox="1"/>
          <p:nvPr/>
        </p:nvSpPr>
        <p:spPr>
          <a:xfrm>
            <a:off x="3069771" y="990824"/>
            <a:ext cx="6052458" cy="313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amet, consectetuer adipiscing elit. Maecenas </a:t>
            </a:r>
            <a:r>
              <a:rPr lang="en-US" altLang="zh-CN" sz="1200" dirty="0" err="1">
                <a:solidFill>
                  <a:srgbClr val="8F8F8F"/>
                </a:solidFill>
              </a:rPr>
              <a:t>porttitor</a:t>
            </a:r>
            <a:endParaRPr lang="zh-CN" altLang="en-US" sz="1200" dirty="0">
              <a:solidFill>
                <a:srgbClr val="8F8F8F"/>
              </a:solidFill>
            </a:endParaRPr>
          </a:p>
        </p:txBody>
      </p:sp>
      <p:sp>
        <p:nvSpPr>
          <p:cNvPr id="13" name="图文框 12">
            <a:extLst>
              <a:ext uri="{FF2B5EF4-FFF2-40B4-BE49-F238E27FC236}">
                <a16:creationId xmlns:a16="http://schemas.microsoft.com/office/drawing/2014/main" xmlns="" id="{B11EF9E6-2ADA-44D2-9E64-5A60BEA02CA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31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1561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湖边的景色&#10;&#10;中度可信度描述已自动生成">
            <a:extLst>
              <a:ext uri="{FF2B5EF4-FFF2-40B4-BE49-F238E27FC236}">
                <a16:creationId xmlns:a16="http://schemas.microsoft.com/office/drawing/2014/main" xmlns="" id="{3DB6B088-8AB7-4BE8-8FDF-E8476BF7A64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20" r="40971"/>
          <a:stretch/>
        </p:blipFill>
        <p:spPr>
          <a:xfrm>
            <a:off x="4479472" y="0"/>
            <a:ext cx="3242129" cy="6858000"/>
          </a:xfrm>
          <a:custGeom>
            <a:avLst/>
            <a:gdLst>
              <a:gd name="connsiteX0" fmla="*/ 0 w 3242129"/>
              <a:gd name="connsiteY0" fmla="*/ 0 h 6858000"/>
              <a:gd name="connsiteX1" fmla="*/ 3242129 w 3242129"/>
              <a:gd name="connsiteY1" fmla="*/ 0 h 6858000"/>
              <a:gd name="connsiteX2" fmla="*/ 3242129 w 3242129"/>
              <a:gd name="connsiteY2" fmla="*/ 6858000 h 6858000"/>
              <a:gd name="connsiteX3" fmla="*/ 0 w 324212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2129" h="6858000">
                <a:moveTo>
                  <a:pt x="0" y="0"/>
                </a:moveTo>
                <a:lnTo>
                  <a:pt x="3242129" y="0"/>
                </a:lnTo>
                <a:lnTo>
                  <a:pt x="324212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Shape 3767">
            <a:extLst>
              <a:ext uri="{FF2B5EF4-FFF2-40B4-BE49-F238E27FC236}">
                <a16:creationId xmlns:a16="http://schemas.microsoft.com/office/drawing/2014/main" xmlns="" id="{D5977379-AF0C-4650-BBB2-CDF8DAD5BA1A}"/>
              </a:ext>
            </a:extLst>
          </p:cNvPr>
          <p:cNvSpPr/>
          <p:nvPr/>
        </p:nvSpPr>
        <p:spPr>
          <a:xfrm>
            <a:off x="2532539" y="3918396"/>
            <a:ext cx="410797" cy="4107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764" y="19636"/>
                </a:moveTo>
                <a:cubicBezTo>
                  <a:pt x="12764" y="20178"/>
                  <a:pt x="12324" y="20618"/>
                  <a:pt x="11782" y="20618"/>
                </a:cubicBezTo>
                <a:lnTo>
                  <a:pt x="9818" y="20618"/>
                </a:lnTo>
                <a:cubicBezTo>
                  <a:pt x="9276" y="20618"/>
                  <a:pt x="8836" y="20178"/>
                  <a:pt x="8836" y="19636"/>
                </a:cubicBezTo>
                <a:lnTo>
                  <a:pt x="8836" y="17673"/>
                </a:lnTo>
                <a:cubicBezTo>
                  <a:pt x="8836" y="17131"/>
                  <a:pt x="9276" y="16691"/>
                  <a:pt x="9818" y="16691"/>
                </a:cubicBezTo>
                <a:lnTo>
                  <a:pt x="11782" y="16691"/>
                </a:lnTo>
                <a:cubicBezTo>
                  <a:pt x="12324" y="16691"/>
                  <a:pt x="12764" y="17131"/>
                  <a:pt x="12764" y="17673"/>
                </a:cubicBezTo>
                <a:cubicBezTo>
                  <a:pt x="12764" y="17673"/>
                  <a:pt x="12764" y="19636"/>
                  <a:pt x="12764" y="19636"/>
                </a:cubicBezTo>
                <a:close/>
                <a:moveTo>
                  <a:pt x="11782" y="15709"/>
                </a:moveTo>
                <a:lnTo>
                  <a:pt x="9818" y="15709"/>
                </a:lnTo>
                <a:cubicBezTo>
                  <a:pt x="8734" y="15709"/>
                  <a:pt x="7855" y="16588"/>
                  <a:pt x="7855" y="17673"/>
                </a:cubicBezTo>
                <a:lnTo>
                  <a:pt x="7855" y="19636"/>
                </a:lnTo>
                <a:cubicBezTo>
                  <a:pt x="7855" y="20721"/>
                  <a:pt x="8734" y="21600"/>
                  <a:pt x="9818" y="21600"/>
                </a:cubicBezTo>
                <a:lnTo>
                  <a:pt x="11782" y="21600"/>
                </a:lnTo>
                <a:cubicBezTo>
                  <a:pt x="12866" y="21600"/>
                  <a:pt x="13745" y="20721"/>
                  <a:pt x="13745" y="19636"/>
                </a:cubicBezTo>
                <a:lnTo>
                  <a:pt x="13745" y="17673"/>
                </a:lnTo>
                <a:cubicBezTo>
                  <a:pt x="13745" y="16588"/>
                  <a:pt x="12866" y="15709"/>
                  <a:pt x="11782" y="15709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7673" y="20618"/>
                </a:lnTo>
                <a:cubicBezTo>
                  <a:pt x="17131" y="20618"/>
                  <a:pt x="16691" y="20178"/>
                  <a:pt x="16691" y="19636"/>
                </a:cubicBezTo>
                <a:lnTo>
                  <a:pt x="16691" y="17673"/>
                </a:lnTo>
                <a:cubicBezTo>
                  <a:pt x="16691" y="17131"/>
                  <a:pt x="17131" y="16691"/>
                  <a:pt x="17673" y="16691"/>
                </a:cubicBezTo>
                <a:lnTo>
                  <a:pt x="19636" y="16691"/>
                </a:lnTo>
                <a:cubicBezTo>
                  <a:pt x="20178" y="16691"/>
                  <a:pt x="20618" y="17131"/>
                  <a:pt x="20618" y="17673"/>
                </a:cubicBezTo>
                <a:cubicBezTo>
                  <a:pt x="20618" y="17673"/>
                  <a:pt x="20618" y="19636"/>
                  <a:pt x="20618" y="19636"/>
                </a:cubicBezTo>
                <a:close/>
                <a:moveTo>
                  <a:pt x="19636" y="15709"/>
                </a:moveTo>
                <a:lnTo>
                  <a:pt x="17673" y="15709"/>
                </a:lnTo>
                <a:cubicBezTo>
                  <a:pt x="16588" y="15709"/>
                  <a:pt x="15709" y="16588"/>
                  <a:pt x="15709" y="17673"/>
                </a:cubicBezTo>
                <a:lnTo>
                  <a:pt x="15709" y="19636"/>
                </a:lnTo>
                <a:cubicBezTo>
                  <a:pt x="15709" y="20721"/>
                  <a:pt x="16588" y="21600"/>
                  <a:pt x="17673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7673"/>
                </a:lnTo>
                <a:cubicBezTo>
                  <a:pt x="21600" y="16588"/>
                  <a:pt x="20721" y="15709"/>
                  <a:pt x="19636" y="15709"/>
                </a:cubicBezTo>
                <a:moveTo>
                  <a:pt x="4909" y="19636"/>
                </a:moveTo>
                <a:cubicBezTo>
                  <a:pt x="4909" y="20178"/>
                  <a:pt x="4469" y="20618"/>
                  <a:pt x="3927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7673"/>
                </a:lnTo>
                <a:cubicBezTo>
                  <a:pt x="982" y="17131"/>
                  <a:pt x="1422" y="16691"/>
                  <a:pt x="1964" y="16691"/>
                </a:cubicBezTo>
                <a:lnTo>
                  <a:pt x="3927" y="16691"/>
                </a:lnTo>
                <a:cubicBezTo>
                  <a:pt x="4469" y="16691"/>
                  <a:pt x="4909" y="17131"/>
                  <a:pt x="4909" y="17673"/>
                </a:cubicBezTo>
                <a:cubicBezTo>
                  <a:pt x="4909" y="17673"/>
                  <a:pt x="4909" y="19636"/>
                  <a:pt x="4909" y="19636"/>
                </a:cubicBezTo>
                <a:close/>
                <a:moveTo>
                  <a:pt x="3927" y="15709"/>
                </a:moveTo>
                <a:lnTo>
                  <a:pt x="1964" y="15709"/>
                </a:lnTo>
                <a:cubicBezTo>
                  <a:pt x="879" y="15709"/>
                  <a:pt x="0" y="16588"/>
                  <a:pt x="0" y="17673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3927" y="21600"/>
                </a:lnTo>
                <a:cubicBezTo>
                  <a:pt x="5012" y="21600"/>
                  <a:pt x="5891" y="20721"/>
                  <a:pt x="5891" y="19636"/>
                </a:cubicBezTo>
                <a:lnTo>
                  <a:pt x="5891" y="17673"/>
                </a:lnTo>
                <a:cubicBezTo>
                  <a:pt x="5891" y="16588"/>
                  <a:pt x="5012" y="15709"/>
                  <a:pt x="3927" y="15709"/>
                </a:cubicBezTo>
                <a:moveTo>
                  <a:pt x="2945" y="14727"/>
                </a:moveTo>
                <a:cubicBezTo>
                  <a:pt x="3217" y="14727"/>
                  <a:pt x="3436" y="14508"/>
                  <a:pt x="3436" y="14236"/>
                </a:cubicBezTo>
                <a:lnTo>
                  <a:pt x="3436" y="10800"/>
                </a:lnTo>
                <a:lnTo>
                  <a:pt x="10309" y="10800"/>
                </a:lnTo>
                <a:lnTo>
                  <a:pt x="10309" y="14236"/>
                </a:lnTo>
                <a:cubicBezTo>
                  <a:pt x="10309" y="14508"/>
                  <a:pt x="10529" y="14727"/>
                  <a:pt x="10800" y="14727"/>
                </a:cubicBezTo>
                <a:cubicBezTo>
                  <a:pt x="11071" y="14727"/>
                  <a:pt x="11291" y="14508"/>
                  <a:pt x="11291" y="14236"/>
                </a:cubicBezTo>
                <a:lnTo>
                  <a:pt x="11291" y="10800"/>
                </a:lnTo>
                <a:lnTo>
                  <a:pt x="18164" y="10800"/>
                </a:lnTo>
                <a:lnTo>
                  <a:pt x="18164" y="14236"/>
                </a:lnTo>
                <a:cubicBezTo>
                  <a:pt x="18164" y="14508"/>
                  <a:pt x="18384" y="14727"/>
                  <a:pt x="18655" y="14727"/>
                </a:cubicBezTo>
                <a:cubicBezTo>
                  <a:pt x="18926" y="14727"/>
                  <a:pt x="19145" y="14508"/>
                  <a:pt x="19145" y="14236"/>
                </a:cubicBezTo>
                <a:lnTo>
                  <a:pt x="19145" y="10309"/>
                </a:lnTo>
                <a:cubicBezTo>
                  <a:pt x="19145" y="10038"/>
                  <a:pt x="18926" y="9818"/>
                  <a:pt x="18655" y="9818"/>
                </a:cubicBezTo>
                <a:lnTo>
                  <a:pt x="11291" y="9818"/>
                </a:lnTo>
                <a:lnTo>
                  <a:pt x="11291" y="7364"/>
                </a:lnTo>
                <a:cubicBezTo>
                  <a:pt x="11291" y="7093"/>
                  <a:pt x="11071" y="6873"/>
                  <a:pt x="10800" y="6873"/>
                </a:cubicBezTo>
                <a:cubicBezTo>
                  <a:pt x="10529" y="6873"/>
                  <a:pt x="10309" y="7093"/>
                  <a:pt x="10309" y="7364"/>
                </a:cubicBezTo>
                <a:lnTo>
                  <a:pt x="10309" y="9818"/>
                </a:lnTo>
                <a:lnTo>
                  <a:pt x="2945" y="9818"/>
                </a:lnTo>
                <a:cubicBezTo>
                  <a:pt x="2674" y="9818"/>
                  <a:pt x="2455" y="10038"/>
                  <a:pt x="2455" y="10309"/>
                </a:cubicBezTo>
                <a:lnTo>
                  <a:pt x="2455" y="14236"/>
                </a:lnTo>
                <a:cubicBezTo>
                  <a:pt x="2455" y="14508"/>
                  <a:pt x="2674" y="14727"/>
                  <a:pt x="2945" y="14727"/>
                </a:cubicBezTo>
                <a:moveTo>
                  <a:pt x="8836" y="1964"/>
                </a:moveTo>
                <a:cubicBezTo>
                  <a:pt x="8836" y="1422"/>
                  <a:pt x="9276" y="982"/>
                  <a:pt x="9818" y="982"/>
                </a:cubicBezTo>
                <a:lnTo>
                  <a:pt x="11782" y="982"/>
                </a:lnTo>
                <a:cubicBezTo>
                  <a:pt x="12324" y="982"/>
                  <a:pt x="12764" y="1422"/>
                  <a:pt x="12764" y="1964"/>
                </a:cubicBezTo>
                <a:lnTo>
                  <a:pt x="12764" y="3927"/>
                </a:lnTo>
                <a:cubicBezTo>
                  <a:pt x="12764" y="4469"/>
                  <a:pt x="12324" y="4909"/>
                  <a:pt x="11782" y="4909"/>
                </a:cubicBezTo>
                <a:lnTo>
                  <a:pt x="9818" y="4909"/>
                </a:lnTo>
                <a:cubicBezTo>
                  <a:pt x="9276" y="4909"/>
                  <a:pt x="8836" y="4469"/>
                  <a:pt x="8836" y="3927"/>
                </a:cubicBezTo>
                <a:cubicBezTo>
                  <a:pt x="8836" y="3927"/>
                  <a:pt x="8836" y="1964"/>
                  <a:pt x="8836" y="1964"/>
                </a:cubicBezTo>
                <a:close/>
                <a:moveTo>
                  <a:pt x="9818" y="5891"/>
                </a:moveTo>
                <a:lnTo>
                  <a:pt x="11782" y="5891"/>
                </a:lnTo>
                <a:cubicBezTo>
                  <a:pt x="12866" y="5891"/>
                  <a:pt x="13745" y="5012"/>
                  <a:pt x="13745" y="3927"/>
                </a:cubicBezTo>
                <a:lnTo>
                  <a:pt x="13745" y="1964"/>
                </a:lnTo>
                <a:cubicBezTo>
                  <a:pt x="13745" y="879"/>
                  <a:pt x="12866" y="0"/>
                  <a:pt x="11782" y="0"/>
                </a:cubicBezTo>
                <a:lnTo>
                  <a:pt x="9818" y="0"/>
                </a:lnTo>
                <a:cubicBezTo>
                  <a:pt x="8734" y="0"/>
                  <a:pt x="7855" y="879"/>
                  <a:pt x="7855" y="1964"/>
                </a:cubicBezTo>
                <a:lnTo>
                  <a:pt x="7855" y="3927"/>
                </a:lnTo>
                <a:cubicBezTo>
                  <a:pt x="7855" y="5012"/>
                  <a:pt x="8734" y="5891"/>
                  <a:pt x="9818" y="5891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" name="Shape 3677">
            <a:extLst>
              <a:ext uri="{FF2B5EF4-FFF2-40B4-BE49-F238E27FC236}">
                <a16:creationId xmlns:a16="http://schemas.microsoft.com/office/drawing/2014/main" xmlns="" id="{62C5A4BA-AA88-494C-8B9B-1F2D795B21C4}"/>
              </a:ext>
            </a:extLst>
          </p:cNvPr>
          <p:cNvSpPr/>
          <p:nvPr/>
        </p:nvSpPr>
        <p:spPr>
          <a:xfrm>
            <a:off x="9228658" y="3938937"/>
            <a:ext cx="451877" cy="3697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600"/>
                </a:moveTo>
                <a:lnTo>
                  <a:pt x="17673" y="9600"/>
                </a:lnTo>
                <a:lnTo>
                  <a:pt x="17673" y="8400"/>
                </a:lnTo>
                <a:cubicBezTo>
                  <a:pt x="17673" y="7738"/>
                  <a:pt x="17233" y="7200"/>
                  <a:pt x="16691" y="7200"/>
                </a:cubicBezTo>
                <a:lnTo>
                  <a:pt x="14727" y="7200"/>
                </a:lnTo>
                <a:cubicBezTo>
                  <a:pt x="14186" y="7200"/>
                  <a:pt x="13745" y="7738"/>
                  <a:pt x="13745" y="8400"/>
                </a:cubicBezTo>
                <a:lnTo>
                  <a:pt x="13745" y="9600"/>
                </a:lnTo>
                <a:lnTo>
                  <a:pt x="7855" y="9600"/>
                </a:lnTo>
                <a:lnTo>
                  <a:pt x="7855" y="8400"/>
                </a:lnTo>
                <a:cubicBezTo>
                  <a:pt x="7855" y="7738"/>
                  <a:pt x="7414" y="7200"/>
                  <a:pt x="6873" y="7200"/>
                </a:cubicBezTo>
                <a:lnTo>
                  <a:pt x="4909" y="7200"/>
                </a:lnTo>
                <a:cubicBezTo>
                  <a:pt x="4367" y="7200"/>
                  <a:pt x="3927" y="7738"/>
                  <a:pt x="3927" y="8400"/>
                </a:cubicBezTo>
                <a:lnTo>
                  <a:pt x="3927" y="9600"/>
                </a:lnTo>
                <a:lnTo>
                  <a:pt x="982" y="9600"/>
                </a:lnTo>
                <a:lnTo>
                  <a:pt x="982" y="3601"/>
                </a:lnTo>
                <a:lnTo>
                  <a:pt x="20618" y="3601"/>
                </a:lnTo>
                <a:cubicBezTo>
                  <a:pt x="20618" y="3601"/>
                  <a:pt x="20618" y="9600"/>
                  <a:pt x="20618" y="9600"/>
                </a:cubicBezTo>
                <a:close/>
                <a:moveTo>
                  <a:pt x="14727" y="8400"/>
                </a:moveTo>
                <a:lnTo>
                  <a:pt x="16691" y="8400"/>
                </a:lnTo>
                <a:lnTo>
                  <a:pt x="16691" y="12001"/>
                </a:lnTo>
                <a:lnTo>
                  <a:pt x="14727" y="12001"/>
                </a:lnTo>
                <a:cubicBezTo>
                  <a:pt x="14727" y="12001"/>
                  <a:pt x="14727" y="8400"/>
                  <a:pt x="14727" y="8400"/>
                </a:cubicBezTo>
                <a:close/>
                <a:moveTo>
                  <a:pt x="4909" y="8400"/>
                </a:moveTo>
                <a:lnTo>
                  <a:pt x="6873" y="8400"/>
                </a:lnTo>
                <a:lnTo>
                  <a:pt x="6873" y="12001"/>
                </a:lnTo>
                <a:lnTo>
                  <a:pt x="4909" y="12001"/>
                </a:lnTo>
                <a:cubicBezTo>
                  <a:pt x="4909" y="12001"/>
                  <a:pt x="4909" y="8400"/>
                  <a:pt x="4909" y="8400"/>
                </a:cubicBezTo>
                <a:close/>
                <a:moveTo>
                  <a:pt x="19636" y="20400"/>
                </a:moveTo>
                <a:lnTo>
                  <a:pt x="1964" y="20400"/>
                </a:lnTo>
                <a:lnTo>
                  <a:pt x="1964" y="10800"/>
                </a:lnTo>
                <a:lnTo>
                  <a:pt x="3927" y="10800"/>
                </a:lnTo>
                <a:lnTo>
                  <a:pt x="3927" y="12001"/>
                </a:lnTo>
                <a:cubicBezTo>
                  <a:pt x="3927" y="12662"/>
                  <a:pt x="4367" y="13200"/>
                  <a:pt x="4909" y="13200"/>
                </a:cubicBezTo>
                <a:lnTo>
                  <a:pt x="6873" y="13200"/>
                </a:lnTo>
                <a:cubicBezTo>
                  <a:pt x="7414" y="13200"/>
                  <a:pt x="7855" y="12662"/>
                  <a:pt x="7855" y="12001"/>
                </a:cubicBezTo>
                <a:lnTo>
                  <a:pt x="7855" y="10800"/>
                </a:lnTo>
                <a:lnTo>
                  <a:pt x="13745" y="10800"/>
                </a:lnTo>
                <a:lnTo>
                  <a:pt x="13745" y="12001"/>
                </a:lnTo>
                <a:cubicBezTo>
                  <a:pt x="13745" y="12662"/>
                  <a:pt x="14186" y="13200"/>
                  <a:pt x="14727" y="13200"/>
                </a:cubicBezTo>
                <a:lnTo>
                  <a:pt x="16691" y="13200"/>
                </a:lnTo>
                <a:cubicBezTo>
                  <a:pt x="17233" y="13200"/>
                  <a:pt x="17673" y="12662"/>
                  <a:pt x="17673" y="12001"/>
                </a:cubicBezTo>
                <a:lnTo>
                  <a:pt x="17673" y="10800"/>
                </a:lnTo>
                <a:lnTo>
                  <a:pt x="19636" y="10800"/>
                </a:lnTo>
                <a:cubicBezTo>
                  <a:pt x="19636" y="10800"/>
                  <a:pt x="19636" y="20400"/>
                  <a:pt x="19636" y="20400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40" y="2400"/>
                  <a:pt x="0" y="2938"/>
                  <a:pt x="0" y="3601"/>
                </a:cubicBezTo>
                <a:lnTo>
                  <a:pt x="0" y="9600"/>
                </a:lnTo>
                <a:cubicBezTo>
                  <a:pt x="0" y="10262"/>
                  <a:pt x="440" y="10800"/>
                  <a:pt x="982" y="10800"/>
                </a:cubicBezTo>
                <a:lnTo>
                  <a:pt x="982" y="20400"/>
                </a:lnTo>
                <a:cubicBezTo>
                  <a:pt x="982" y="21062"/>
                  <a:pt x="1422" y="21600"/>
                  <a:pt x="1964" y="21600"/>
                </a:cubicBezTo>
                <a:lnTo>
                  <a:pt x="19636" y="21600"/>
                </a:lnTo>
                <a:cubicBezTo>
                  <a:pt x="20178" y="21600"/>
                  <a:pt x="20618" y="21062"/>
                  <a:pt x="20618" y="20400"/>
                </a:cubicBezTo>
                <a:lnTo>
                  <a:pt x="20618" y="10800"/>
                </a:lnTo>
                <a:cubicBezTo>
                  <a:pt x="21160" y="10800"/>
                  <a:pt x="21600" y="10262"/>
                  <a:pt x="21600" y="96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" name="Shape 3660">
            <a:extLst>
              <a:ext uri="{FF2B5EF4-FFF2-40B4-BE49-F238E27FC236}">
                <a16:creationId xmlns:a16="http://schemas.microsoft.com/office/drawing/2014/main" xmlns="" id="{0F9E378F-4C96-40B9-9A6F-A3CFBDC4041A}"/>
              </a:ext>
            </a:extLst>
          </p:cNvPr>
          <p:cNvSpPr/>
          <p:nvPr/>
        </p:nvSpPr>
        <p:spPr>
          <a:xfrm>
            <a:off x="9228658" y="1359427"/>
            <a:ext cx="451877" cy="451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1"/>
                </a:lnTo>
                <a:cubicBezTo>
                  <a:pt x="19655" y="2641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1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6"/>
                  <a:pt x="299" y="8876"/>
                  <a:pt x="297" y="8877"/>
                </a:cubicBezTo>
                <a:lnTo>
                  <a:pt x="280" y="8884"/>
                </a:lnTo>
                <a:lnTo>
                  <a:pt x="281" y="8887"/>
                </a:lnTo>
                <a:cubicBezTo>
                  <a:pt x="116" y="8967"/>
                  <a:pt x="0" y="9133"/>
                  <a:pt x="0" y="9327"/>
                </a:cubicBezTo>
                <a:cubicBezTo>
                  <a:pt x="0" y="9551"/>
                  <a:pt x="151" y="9732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700"/>
                </a:lnTo>
                <a:cubicBezTo>
                  <a:pt x="21578" y="637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6"/>
                  <a:pt x="7507" y="16344"/>
                </a:cubicBezTo>
                <a:lnTo>
                  <a:pt x="6035" y="17817"/>
                </a:lnTo>
                <a:cubicBezTo>
                  <a:pt x="5946" y="17906"/>
                  <a:pt x="5891" y="18028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1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0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3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2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8"/>
                  <a:pt x="3927" y="14101"/>
                  <a:pt x="3927" y="14237"/>
                </a:cubicBezTo>
                <a:cubicBezTo>
                  <a:pt x="3927" y="14508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" name="Freeform 25">
            <a:extLst>
              <a:ext uri="{FF2B5EF4-FFF2-40B4-BE49-F238E27FC236}">
                <a16:creationId xmlns:a16="http://schemas.microsoft.com/office/drawing/2014/main" xmlns="" id="{B3D0EF27-4FFE-4303-8175-D643687AC824}"/>
              </a:ext>
            </a:extLst>
          </p:cNvPr>
          <p:cNvSpPr>
            <a:spLocks/>
          </p:cNvSpPr>
          <p:nvPr/>
        </p:nvSpPr>
        <p:spPr bwMode="auto">
          <a:xfrm rot="17723585" flipV="1">
            <a:off x="4894331" y="2229291"/>
            <a:ext cx="2677120" cy="2475615"/>
          </a:xfrm>
          <a:custGeom>
            <a:avLst/>
            <a:gdLst>
              <a:gd name="T0" fmla="*/ 231 w 2915"/>
              <a:gd name="T1" fmla="*/ 431 h 494"/>
              <a:gd name="T2" fmla="*/ 0 w 2915"/>
              <a:gd name="T3" fmla="*/ 357 h 494"/>
              <a:gd name="T4" fmla="*/ 67 w 2915"/>
              <a:gd name="T5" fmla="*/ 330 h 494"/>
              <a:gd name="T6" fmla="*/ 59 w 2915"/>
              <a:gd name="T7" fmla="*/ 254 h 494"/>
              <a:gd name="T8" fmla="*/ 91 w 2915"/>
              <a:gd name="T9" fmla="*/ 222 h 494"/>
              <a:gd name="T10" fmla="*/ 103 w 2915"/>
              <a:gd name="T11" fmla="*/ 173 h 494"/>
              <a:gd name="T12" fmla="*/ 94 w 2915"/>
              <a:gd name="T13" fmla="*/ 105 h 494"/>
              <a:gd name="T14" fmla="*/ 98 w 2915"/>
              <a:gd name="T15" fmla="*/ 101 h 494"/>
              <a:gd name="T16" fmla="*/ 91 w 2915"/>
              <a:gd name="T17" fmla="*/ 76 h 494"/>
              <a:gd name="T18" fmla="*/ 148 w 2915"/>
              <a:gd name="T19" fmla="*/ 55 h 494"/>
              <a:gd name="T20" fmla="*/ 107 w 2915"/>
              <a:gd name="T21" fmla="*/ 29 h 494"/>
              <a:gd name="T22" fmla="*/ 333 w 2915"/>
              <a:gd name="T23" fmla="*/ 7 h 494"/>
              <a:gd name="T24" fmla="*/ 672 w 2915"/>
              <a:gd name="T25" fmla="*/ 2 h 494"/>
              <a:gd name="T26" fmla="*/ 1243 w 2915"/>
              <a:gd name="T27" fmla="*/ 20 h 494"/>
              <a:gd name="T28" fmla="*/ 1358 w 2915"/>
              <a:gd name="T29" fmla="*/ 11 h 494"/>
              <a:gd name="T30" fmla="*/ 1652 w 2915"/>
              <a:gd name="T31" fmla="*/ 29 h 494"/>
              <a:gd name="T32" fmla="*/ 1852 w 2915"/>
              <a:gd name="T33" fmla="*/ 31 h 494"/>
              <a:gd name="T34" fmla="*/ 2037 w 2915"/>
              <a:gd name="T35" fmla="*/ 28 h 494"/>
              <a:gd name="T36" fmla="*/ 2247 w 2915"/>
              <a:gd name="T37" fmla="*/ 32 h 494"/>
              <a:gd name="T38" fmla="*/ 2701 w 2915"/>
              <a:gd name="T39" fmla="*/ 36 h 494"/>
              <a:gd name="T40" fmla="*/ 2629 w 2915"/>
              <a:gd name="T41" fmla="*/ 48 h 494"/>
              <a:gd name="T42" fmla="*/ 2643 w 2915"/>
              <a:gd name="T43" fmla="*/ 55 h 494"/>
              <a:gd name="T44" fmla="*/ 2672 w 2915"/>
              <a:gd name="T45" fmla="*/ 55 h 494"/>
              <a:gd name="T46" fmla="*/ 2844 w 2915"/>
              <a:gd name="T47" fmla="*/ 55 h 494"/>
              <a:gd name="T48" fmla="*/ 2697 w 2915"/>
              <a:gd name="T49" fmla="*/ 77 h 494"/>
              <a:gd name="T50" fmla="*/ 2745 w 2915"/>
              <a:gd name="T51" fmla="*/ 77 h 494"/>
              <a:gd name="T52" fmla="*/ 2610 w 2915"/>
              <a:gd name="T53" fmla="*/ 97 h 494"/>
              <a:gd name="T54" fmla="*/ 2710 w 2915"/>
              <a:gd name="T55" fmla="*/ 99 h 494"/>
              <a:gd name="T56" fmla="*/ 2765 w 2915"/>
              <a:gd name="T57" fmla="*/ 98 h 494"/>
              <a:gd name="T58" fmla="*/ 2787 w 2915"/>
              <a:gd name="T59" fmla="*/ 102 h 494"/>
              <a:gd name="T60" fmla="*/ 2793 w 2915"/>
              <a:gd name="T61" fmla="*/ 111 h 494"/>
              <a:gd name="T62" fmla="*/ 2756 w 2915"/>
              <a:gd name="T63" fmla="*/ 122 h 494"/>
              <a:gd name="T64" fmla="*/ 2826 w 2915"/>
              <a:gd name="T65" fmla="*/ 124 h 494"/>
              <a:gd name="T66" fmla="*/ 2844 w 2915"/>
              <a:gd name="T67" fmla="*/ 128 h 494"/>
              <a:gd name="T68" fmla="*/ 2738 w 2915"/>
              <a:gd name="T69" fmla="*/ 152 h 494"/>
              <a:gd name="T70" fmla="*/ 2799 w 2915"/>
              <a:gd name="T71" fmla="*/ 149 h 494"/>
              <a:gd name="T72" fmla="*/ 2679 w 2915"/>
              <a:gd name="T73" fmla="*/ 163 h 494"/>
              <a:gd name="T74" fmla="*/ 2677 w 2915"/>
              <a:gd name="T75" fmla="*/ 179 h 494"/>
              <a:gd name="T76" fmla="*/ 2703 w 2915"/>
              <a:gd name="T77" fmla="*/ 194 h 494"/>
              <a:gd name="T78" fmla="*/ 2811 w 2915"/>
              <a:gd name="T79" fmla="*/ 181 h 494"/>
              <a:gd name="T80" fmla="*/ 2719 w 2915"/>
              <a:gd name="T81" fmla="*/ 199 h 494"/>
              <a:gd name="T82" fmla="*/ 2789 w 2915"/>
              <a:gd name="T83" fmla="*/ 194 h 494"/>
              <a:gd name="T84" fmla="*/ 2865 w 2915"/>
              <a:gd name="T85" fmla="*/ 176 h 494"/>
              <a:gd name="T86" fmla="*/ 2785 w 2915"/>
              <a:gd name="T87" fmla="*/ 204 h 494"/>
              <a:gd name="T88" fmla="*/ 2633 w 2915"/>
              <a:gd name="T89" fmla="*/ 239 h 494"/>
              <a:gd name="T90" fmla="*/ 2663 w 2915"/>
              <a:gd name="T91" fmla="*/ 237 h 494"/>
              <a:gd name="T92" fmla="*/ 2515 w 2915"/>
              <a:gd name="T93" fmla="*/ 281 h 494"/>
              <a:gd name="T94" fmla="*/ 2643 w 2915"/>
              <a:gd name="T95" fmla="*/ 263 h 494"/>
              <a:gd name="T96" fmla="*/ 2590 w 2915"/>
              <a:gd name="T97" fmla="*/ 284 h 494"/>
              <a:gd name="T98" fmla="*/ 2001 w 2915"/>
              <a:gd name="T99" fmla="*/ 407 h 494"/>
              <a:gd name="T100" fmla="*/ 1859 w 2915"/>
              <a:gd name="T101" fmla="*/ 432 h 494"/>
              <a:gd name="T102" fmla="*/ 1106 w 2915"/>
              <a:gd name="T103" fmla="*/ 492 h 494"/>
              <a:gd name="T104" fmla="*/ 473 w 2915"/>
              <a:gd name="T105" fmla="*/ 456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915" h="494">
                <a:moveTo>
                  <a:pt x="473" y="456"/>
                </a:moveTo>
                <a:cubicBezTo>
                  <a:pt x="423" y="451"/>
                  <a:pt x="377" y="446"/>
                  <a:pt x="330" y="442"/>
                </a:cubicBezTo>
                <a:cubicBezTo>
                  <a:pt x="283" y="437"/>
                  <a:pt x="234" y="433"/>
                  <a:pt x="179" y="430"/>
                </a:cubicBezTo>
                <a:cubicBezTo>
                  <a:pt x="186" y="424"/>
                  <a:pt x="212" y="430"/>
                  <a:pt x="231" y="431"/>
                </a:cubicBezTo>
                <a:cubicBezTo>
                  <a:pt x="203" y="411"/>
                  <a:pt x="107" y="420"/>
                  <a:pt x="85" y="398"/>
                </a:cubicBezTo>
                <a:cubicBezTo>
                  <a:pt x="69" y="398"/>
                  <a:pt x="66" y="392"/>
                  <a:pt x="50" y="392"/>
                </a:cubicBezTo>
                <a:cubicBezTo>
                  <a:pt x="55" y="387"/>
                  <a:pt x="72" y="390"/>
                  <a:pt x="77" y="386"/>
                </a:cubicBezTo>
                <a:cubicBezTo>
                  <a:pt x="73" y="367"/>
                  <a:pt x="17" y="371"/>
                  <a:pt x="0" y="357"/>
                </a:cubicBezTo>
                <a:cubicBezTo>
                  <a:pt x="3" y="357"/>
                  <a:pt x="8" y="358"/>
                  <a:pt x="13" y="359"/>
                </a:cubicBezTo>
                <a:cubicBezTo>
                  <a:pt x="18" y="360"/>
                  <a:pt x="24" y="362"/>
                  <a:pt x="31" y="363"/>
                </a:cubicBezTo>
                <a:cubicBezTo>
                  <a:pt x="43" y="366"/>
                  <a:pt x="57" y="370"/>
                  <a:pt x="69" y="371"/>
                </a:cubicBezTo>
                <a:cubicBezTo>
                  <a:pt x="85" y="362"/>
                  <a:pt x="75" y="346"/>
                  <a:pt x="67" y="330"/>
                </a:cubicBezTo>
                <a:cubicBezTo>
                  <a:pt x="60" y="314"/>
                  <a:pt x="54" y="300"/>
                  <a:pt x="78" y="291"/>
                </a:cubicBezTo>
                <a:cubicBezTo>
                  <a:pt x="65" y="281"/>
                  <a:pt x="87" y="279"/>
                  <a:pt x="76" y="264"/>
                </a:cubicBezTo>
                <a:cubicBezTo>
                  <a:pt x="77" y="258"/>
                  <a:pt x="51" y="264"/>
                  <a:pt x="59" y="256"/>
                </a:cubicBezTo>
                <a:cubicBezTo>
                  <a:pt x="69" y="257"/>
                  <a:pt x="66" y="254"/>
                  <a:pt x="59" y="254"/>
                </a:cubicBezTo>
                <a:cubicBezTo>
                  <a:pt x="63" y="247"/>
                  <a:pt x="67" y="253"/>
                  <a:pt x="81" y="253"/>
                </a:cubicBezTo>
                <a:cubicBezTo>
                  <a:pt x="87" y="250"/>
                  <a:pt x="76" y="239"/>
                  <a:pt x="94" y="238"/>
                </a:cubicBezTo>
                <a:cubicBezTo>
                  <a:pt x="94" y="234"/>
                  <a:pt x="76" y="236"/>
                  <a:pt x="73" y="232"/>
                </a:cubicBezTo>
                <a:cubicBezTo>
                  <a:pt x="78" y="228"/>
                  <a:pt x="79" y="222"/>
                  <a:pt x="91" y="222"/>
                </a:cubicBezTo>
                <a:cubicBezTo>
                  <a:pt x="81" y="219"/>
                  <a:pt x="89" y="218"/>
                  <a:pt x="83" y="215"/>
                </a:cubicBezTo>
                <a:cubicBezTo>
                  <a:pt x="103" y="208"/>
                  <a:pt x="113" y="195"/>
                  <a:pt x="132" y="182"/>
                </a:cubicBezTo>
                <a:cubicBezTo>
                  <a:pt x="129" y="176"/>
                  <a:pt x="108" y="180"/>
                  <a:pt x="98" y="178"/>
                </a:cubicBezTo>
                <a:cubicBezTo>
                  <a:pt x="102" y="175"/>
                  <a:pt x="129" y="176"/>
                  <a:pt x="103" y="173"/>
                </a:cubicBezTo>
                <a:cubicBezTo>
                  <a:pt x="103" y="168"/>
                  <a:pt x="117" y="170"/>
                  <a:pt x="129" y="170"/>
                </a:cubicBezTo>
                <a:cubicBezTo>
                  <a:pt x="117" y="163"/>
                  <a:pt x="123" y="161"/>
                  <a:pt x="104" y="158"/>
                </a:cubicBezTo>
                <a:cubicBezTo>
                  <a:pt x="103" y="152"/>
                  <a:pt x="111" y="151"/>
                  <a:pt x="113" y="147"/>
                </a:cubicBezTo>
                <a:cubicBezTo>
                  <a:pt x="78" y="135"/>
                  <a:pt x="106" y="124"/>
                  <a:pt x="94" y="105"/>
                </a:cubicBezTo>
                <a:cubicBezTo>
                  <a:pt x="82" y="116"/>
                  <a:pt x="45" y="116"/>
                  <a:pt x="21" y="112"/>
                </a:cubicBezTo>
                <a:cubicBezTo>
                  <a:pt x="22" y="107"/>
                  <a:pt x="39" y="112"/>
                  <a:pt x="42" y="108"/>
                </a:cubicBezTo>
                <a:cubicBezTo>
                  <a:pt x="19" y="105"/>
                  <a:pt x="27" y="103"/>
                  <a:pt x="44" y="102"/>
                </a:cubicBezTo>
                <a:cubicBezTo>
                  <a:pt x="60" y="101"/>
                  <a:pt x="86" y="100"/>
                  <a:pt x="98" y="101"/>
                </a:cubicBezTo>
                <a:cubicBezTo>
                  <a:pt x="87" y="97"/>
                  <a:pt x="97" y="95"/>
                  <a:pt x="91" y="87"/>
                </a:cubicBezTo>
                <a:cubicBezTo>
                  <a:pt x="96" y="88"/>
                  <a:pt x="102" y="88"/>
                  <a:pt x="108" y="88"/>
                </a:cubicBezTo>
                <a:cubicBezTo>
                  <a:pt x="112" y="76"/>
                  <a:pt x="77" y="82"/>
                  <a:pt x="83" y="69"/>
                </a:cubicBezTo>
                <a:cubicBezTo>
                  <a:pt x="92" y="69"/>
                  <a:pt x="91" y="73"/>
                  <a:pt x="91" y="76"/>
                </a:cubicBezTo>
                <a:cubicBezTo>
                  <a:pt x="138" y="77"/>
                  <a:pt x="138" y="77"/>
                  <a:pt x="138" y="77"/>
                </a:cubicBezTo>
                <a:cubicBezTo>
                  <a:pt x="146" y="69"/>
                  <a:pt x="144" y="67"/>
                  <a:pt x="152" y="62"/>
                </a:cubicBezTo>
                <a:cubicBezTo>
                  <a:pt x="151" y="57"/>
                  <a:pt x="131" y="60"/>
                  <a:pt x="122" y="59"/>
                </a:cubicBezTo>
                <a:cubicBezTo>
                  <a:pt x="112" y="56"/>
                  <a:pt x="144" y="57"/>
                  <a:pt x="148" y="55"/>
                </a:cubicBezTo>
                <a:cubicBezTo>
                  <a:pt x="129" y="54"/>
                  <a:pt x="136" y="40"/>
                  <a:pt x="119" y="39"/>
                </a:cubicBezTo>
                <a:cubicBezTo>
                  <a:pt x="120" y="34"/>
                  <a:pt x="130" y="34"/>
                  <a:pt x="141" y="34"/>
                </a:cubicBezTo>
                <a:cubicBezTo>
                  <a:pt x="133" y="31"/>
                  <a:pt x="124" y="30"/>
                  <a:pt x="120" y="25"/>
                </a:cubicBezTo>
                <a:cubicBezTo>
                  <a:pt x="117" y="27"/>
                  <a:pt x="108" y="26"/>
                  <a:pt x="107" y="29"/>
                </a:cubicBezTo>
                <a:cubicBezTo>
                  <a:pt x="97" y="25"/>
                  <a:pt x="130" y="25"/>
                  <a:pt x="121" y="14"/>
                </a:cubicBezTo>
                <a:cubicBezTo>
                  <a:pt x="135" y="15"/>
                  <a:pt x="174" y="23"/>
                  <a:pt x="171" y="26"/>
                </a:cubicBezTo>
                <a:cubicBezTo>
                  <a:pt x="211" y="24"/>
                  <a:pt x="245" y="18"/>
                  <a:pt x="279" y="14"/>
                </a:cubicBezTo>
                <a:cubicBezTo>
                  <a:pt x="296" y="11"/>
                  <a:pt x="314" y="9"/>
                  <a:pt x="333" y="7"/>
                </a:cubicBezTo>
                <a:cubicBezTo>
                  <a:pt x="352" y="5"/>
                  <a:pt x="372" y="4"/>
                  <a:pt x="395" y="2"/>
                </a:cubicBezTo>
                <a:cubicBezTo>
                  <a:pt x="434" y="0"/>
                  <a:pt x="481" y="1"/>
                  <a:pt x="529" y="2"/>
                </a:cubicBezTo>
                <a:cubicBezTo>
                  <a:pt x="553" y="2"/>
                  <a:pt x="578" y="2"/>
                  <a:pt x="602" y="3"/>
                </a:cubicBezTo>
                <a:cubicBezTo>
                  <a:pt x="626" y="3"/>
                  <a:pt x="649" y="3"/>
                  <a:pt x="672" y="2"/>
                </a:cubicBezTo>
                <a:cubicBezTo>
                  <a:pt x="777" y="1"/>
                  <a:pt x="886" y="6"/>
                  <a:pt x="996" y="11"/>
                </a:cubicBezTo>
                <a:cubicBezTo>
                  <a:pt x="1023" y="13"/>
                  <a:pt x="1051" y="14"/>
                  <a:pt x="1078" y="15"/>
                </a:cubicBezTo>
                <a:cubicBezTo>
                  <a:pt x="1106" y="16"/>
                  <a:pt x="1133" y="18"/>
                  <a:pt x="1161" y="18"/>
                </a:cubicBezTo>
                <a:cubicBezTo>
                  <a:pt x="1188" y="19"/>
                  <a:pt x="1216" y="19"/>
                  <a:pt x="1243" y="20"/>
                </a:cubicBezTo>
                <a:cubicBezTo>
                  <a:pt x="1270" y="20"/>
                  <a:pt x="1298" y="20"/>
                  <a:pt x="1325" y="19"/>
                </a:cubicBezTo>
                <a:cubicBezTo>
                  <a:pt x="1323" y="16"/>
                  <a:pt x="1314" y="17"/>
                  <a:pt x="1308" y="16"/>
                </a:cubicBezTo>
                <a:cubicBezTo>
                  <a:pt x="1317" y="8"/>
                  <a:pt x="1340" y="7"/>
                  <a:pt x="1367" y="8"/>
                </a:cubicBezTo>
                <a:cubicBezTo>
                  <a:pt x="1367" y="11"/>
                  <a:pt x="1362" y="10"/>
                  <a:pt x="1358" y="11"/>
                </a:cubicBezTo>
                <a:cubicBezTo>
                  <a:pt x="1382" y="13"/>
                  <a:pt x="1406" y="15"/>
                  <a:pt x="1430" y="17"/>
                </a:cubicBezTo>
                <a:cubicBezTo>
                  <a:pt x="1454" y="19"/>
                  <a:pt x="1478" y="21"/>
                  <a:pt x="1502" y="23"/>
                </a:cubicBezTo>
                <a:cubicBezTo>
                  <a:pt x="1527" y="24"/>
                  <a:pt x="1551" y="26"/>
                  <a:pt x="1576" y="27"/>
                </a:cubicBezTo>
                <a:cubicBezTo>
                  <a:pt x="1601" y="27"/>
                  <a:pt x="1626" y="28"/>
                  <a:pt x="1652" y="29"/>
                </a:cubicBezTo>
                <a:cubicBezTo>
                  <a:pt x="1664" y="29"/>
                  <a:pt x="1677" y="29"/>
                  <a:pt x="1690" y="30"/>
                </a:cubicBezTo>
                <a:cubicBezTo>
                  <a:pt x="1703" y="30"/>
                  <a:pt x="1716" y="30"/>
                  <a:pt x="1730" y="30"/>
                </a:cubicBezTo>
                <a:cubicBezTo>
                  <a:pt x="1756" y="30"/>
                  <a:pt x="1783" y="31"/>
                  <a:pt x="1810" y="31"/>
                </a:cubicBezTo>
                <a:cubicBezTo>
                  <a:pt x="1824" y="31"/>
                  <a:pt x="1838" y="31"/>
                  <a:pt x="1852" y="31"/>
                </a:cubicBezTo>
                <a:cubicBezTo>
                  <a:pt x="1865" y="31"/>
                  <a:pt x="1879" y="31"/>
                  <a:pt x="1893" y="31"/>
                </a:cubicBezTo>
                <a:cubicBezTo>
                  <a:pt x="1922" y="31"/>
                  <a:pt x="1950" y="31"/>
                  <a:pt x="1979" y="31"/>
                </a:cubicBezTo>
                <a:cubicBezTo>
                  <a:pt x="1987" y="31"/>
                  <a:pt x="1981" y="24"/>
                  <a:pt x="1987" y="23"/>
                </a:cubicBezTo>
                <a:cubicBezTo>
                  <a:pt x="1997" y="25"/>
                  <a:pt x="2015" y="27"/>
                  <a:pt x="2037" y="28"/>
                </a:cubicBezTo>
                <a:cubicBezTo>
                  <a:pt x="2058" y="30"/>
                  <a:pt x="2084" y="31"/>
                  <a:pt x="2110" y="32"/>
                </a:cubicBezTo>
                <a:cubicBezTo>
                  <a:pt x="2137" y="32"/>
                  <a:pt x="2164" y="33"/>
                  <a:pt x="2190" y="32"/>
                </a:cubicBezTo>
                <a:cubicBezTo>
                  <a:pt x="2215" y="32"/>
                  <a:pt x="2238" y="30"/>
                  <a:pt x="2255" y="28"/>
                </a:cubicBezTo>
                <a:cubicBezTo>
                  <a:pt x="2254" y="30"/>
                  <a:pt x="2252" y="31"/>
                  <a:pt x="2247" y="32"/>
                </a:cubicBezTo>
                <a:cubicBezTo>
                  <a:pt x="2408" y="33"/>
                  <a:pt x="2579" y="33"/>
                  <a:pt x="2754" y="28"/>
                </a:cubicBezTo>
                <a:cubicBezTo>
                  <a:pt x="2754" y="31"/>
                  <a:pt x="2740" y="31"/>
                  <a:pt x="2729" y="32"/>
                </a:cubicBezTo>
                <a:cubicBezTo>
                  <a:pt x="2741" y="33"/>
                  <a:pt x="2758" y="33"/>
                  <a:pt x="2776" y="32"/>
                </a:cubicBezTo>
                <a:cubicBezTo>
                  <a:pt x="2757" y="36"/>
                  <a:pt x="2729" y="36"/>
                  <a:pt x="2701" y="36"/>
                </a:cubicBezTo>
                <a:cubicBezTo>
                  <a:pt x="2673" y="36"/>
                  <a:pt x="2644" y="36"/>
                  <a:pt x="2624" y="41"/>
                </a:cubicBezTo>
                <a:cubicBezTo>
                  <a:pt x="2638" y="45"/>
                  <a:pt x="2654" y="40"/>
                  <a:pt x="2675" y="41"/>
                </a:cubicBezTo>
                <a:cubicBezTo>
                  <a:pt x="2661" y="45"/>
                  <a:pt x="2633" y="44"/>
                  <a:pt x="2616" y="47"/>
                </a:cubicBezTo>
                <a:cubicBezTo>
                  <a:pt x="2617" y="48"/>
                  <a:pt x="2624" y="48"/>
                  <a:pt x="2629" y="48"/>
                </a:cubicBezTo>
                <a:cubicBezTo>
                  <a:pt x="2620" y="50"/>
                  <a:pt x="2601" y="52"/>
                  <a:pt x="2580" y="53"/>
                </a:cubicBezTo>
                <a:cubicBezTo>
                  <a:pt x="2559" y="55"/>
                  <a:pt x="2538" y="56"/>
                  <a:pt x="2523" y="56"/>
                </a:cubicBezTo>
                <a:cubicBezTo>
                  <a:pt x="2546" y="57"/>
                  <a:pt x="2563" y="57"/>
                  <a:pt x="2580" y="57"/>
                </a:cubicBezTo>
                <a:cubicBezTo>
                  <a:pt x="2598" y="57"/>
                  <a:pt x="2616" y="56"/>
                  <a:pt x="2643" y="55"/>
                </a:cubicBezTo>
                <a:cubicBezTo>
                  <a:pt x="2644" y="61"/>
                  <a:pt x="2630" y="55"/>
                  <a:pt x="2617" y="58"/>
                </a:cubicBezTo>
                <a:cubicBezTo>
                  <a:pt x="2635" y="60"/>
                  <a:pt x="2661" y="60"/>
                  <a:pt x="2686" y="59"/>
                </a:cubicBezTo>
                <a:cubicBezTo>
                  <a:pt x="2678" y="55"/>
                  <a:pt x="2664" y="60"/>
                  <a:pt x="2647" y="57"/>
                </a:cubicBezTo>
                <a:cubicBezTo>
                  <a:pt x="2652" y="56"/>
                  <a:pt x="2662" y="55"/>
                  <a:pt x="2672" y="55"/>
                </a:cubicBezTo>
                <a:cubicBezTo>
                  <a:pt x="2682" y="54"/>
                  <a:pt x="2694" y="54"/>
                  <a:pt x="2702" y="53"/>
                </a:cubicBezTo>
                <a:cubicBezTo>
                  <a:pt x="2688" y="56"/>
                  <a:pt x="2696" y="56"/>
                  <a:pt x="2691" y="60"/>
                </a:cubicBezTo>
                <a:cubicBezTo>
                  <a:pt x="2706" y="60"/>
                  <a:pt x="2753" y="59"/>
                  <a:pt x="2772" y="57"/>
                </a:cubicBezTo>
                <a:cubicBezTo>
                  <a:pt x="2770" y="62"/>
                  <a:pt x="2814" y="58"/>
                  <a:pt x="2844" y="55"/>
                </a:cubicBezTo>
                <a:cubicBezTo>
                  <a:pt x="2826" y="58"/>
                  <a:pt x="2838" y="59"/>
                  <a:pt x="2858" y="57"/>
                </a:cubicBezTo>
                <a:cubicBezTo>
                  <a:pt x="2859" y="58"/>
                  <a:pt x="2854" y="59"/>
                  <a:pt x="2854" y="61"/>
                </a:cubicBezTo>
                <a:cubicBezTo>
                  <a:pt x="2879" y="59"/>
                  <a:pt x="2899" y="59"/>
                  <a:pt x="2914" y="58"/>
                </a:cubicBezTo>
                <a:cubicBezTo>
                  <a:pt x="2858" y="67"/>
                  <a:pt x="2790" y="69"/>
                  <a:pt x="2697" y="77"/>
                </a:cubicBezTo>
                <a:cubicBezTo>
                  <a:pt x="2697" y="78"/>
                  <a:pt x="2703" y="77"/>
                  <a:pt x="2706" y="77"/>
                </a:cubicBezTo>
                <a:cubicBezTo>
                  <a:pt x="2682" y="81"/>
                  <a:pt x="2634" y="80"/>
                  <a:pt x="2604" y="84"/>
                </a:cubicBezTo>
                <a:cubicBezTo>
                  <a:pt x="2624" y="86"/>
                  <a:pt x="2652" y="85"/>
                  <a:pt x="2679" y="82"/>
                </a:cubicBezTo>
                <a:cubicBezTo>
                  <a:pt x="2706" y="80"/>
                  <a:pt x="2731" y="77"/>
                  <a:pt x="2745" y="77"/>
                </a:cubicBezTo>
                <a:cubicBezTo>
                  <a:pt x="2742" y="80"/>
                  <a:pt x="2725" y="80"/>
                  <a:pt x="2724" y="83"/>
                </a:cubicBezTo>
                <a:cubicBezTo>
                  <a:pt x="2733" y="84"/>
                  <a:pt x="2751" y="82"/>
                  <a:pt x="2763" y="82"/>
                </a:cubicBezTo>
                <a:cubicBezTo>
                  <a:pt x="2742" y="85"/>
                  <a:pt x="2714" y="88"/>
                  <a:pt x="2686" y="90"/>
                </a:cubicBezTo>
                <a:cubicBezTo>
                  <a:pt x="2658" y="92"/>
                  <a:pt x="2630" y="93"/>
                  <a:pt x="2610" y="97"/>
                </a:cubicBezTo>
                <a:cubicBezTo>
                  <a:pt x="2612" y="100"/>
                  <a:pt x="2636" y="95"/>
                  <a:pt x="2623" y="100"/>
                </a:cubicBezTo>
                <a:cubicBezTo>
                  <a:pt x="2640" y="97"/>
                  <a:pt x="2669" y="93"/>
                  <a:pt x="2674" y="96"/>
                </a:cubicBezTo>
                <a:cubicBezTo>
                  <a:pt x="2685" y="101"/>
                  <a:pt x="2644" y="99"/>
                  <a:pt x="2632" y="101"/>
                </a:cubicBezTo>
                <a:cubicBezTo>
                  <a:pt x="2651" y="102"/>
                  <a:pt x="2679" y="102"/>
                  <a:pt x="2710" y="99"/>
                </a:cubicBezTo>
                <a:cubicBezTo>
                  <a:pt x="2742" y="96"/>
                  <a:pt x="2778" y="92"/>
                  <a:pt x="2815" y="88"/>
                </a:cubicBezTo>
                <a:cubicBezTo>
                  <a:pt x="2803" y="92"/>
                  <a:pt x="2790" y="94"/>
                  <a:pt x="2774" y="95"/>
                </a:cubicBezTo>
                <a:cubicBezTo>
                  <a:pt x="2757" y="96"/>
                  <a:pt x="2739" y="97"/>
                  <a:pt x="2718" y="100"/>
                </a:cubicBezTo>
                <a:cubicBezTo>
                  <a:pt x="2722" y="105"/>
                  <a:pt x="2749" y="99"/>
                  <a:pt x="2765" y="98"/>
                </a:cubicBezTo>
                <a:cubicBezTo>
                  <a:pt x="2764" y="99"/>
                  <a:pt x="2748" y="102"/>
                  <a:pt x="2765" y="100"/>
                </a:cubicBezTo>
                <a:cubicBezTo>
                  <a:pt x="2760" y="103"/>
                  <a:pt x="2743" y="103"/>
                  <a:pt x="2728" y="107"/>
                </a:cubicBezTo>
                <a:cubicBezTo>
                  <a:pt x="2741" y="108"/>
                  <a:pt x="2764" y="105"/>
                  <a:pt x="2779" y="106"/>
                </a:cubicBezTo>
                <a:cubicBezTo>
                  <a:pt x="2762" y="104"/>
                  <a:pt x="2782" y="106"/>
                  <a:pt x="2787" y="102"/>
                </a:cubicBezTo>
                <a:cubicBezTo>
                  <a:pt x="2792" y="102"/>
                  <a:pt x="2783" y="108"/>
                  <a:pt x="2805" y="104"/>
                </a:cubicBezTo>
                <a:cubicBezTo>
                  <a:pt x="2805" y="106"/>
                  <a:pt x="2787" y="107"/>
                  <a:pt x="2780" y="108"/>
                </a:cubicBezTo>
                <a:cubicBezTo>
                  <a:pt x="2781" y="112"/>
                  <a:pt x="2807" y="105"/>
                  <a:pt x="2806" y="109"/>
                </a:cubicBezTo>
                <a:cubicBezTo>
                  <a:pt x="2799" y="111"/>
                  <a:pt x="2795" y="109"/>
                  <a:pt x="2793" y="111"/>
                </a:cubicBezTo>
                <a:cubicBezTo>
                  <a:pt x="2805" y="112"/>
                  <a:pt x="2834" y="106"/>
                  <a:pt x="2853" y="104"/>
                </a:cubicBezTo>
                <a:cubicBezTo>
                  <a:pt x="2847" y="107"/>
                  <a:pt x="2834" y="108"/>
                  <a:pt x="2823" y="110"/>
                </a:cubicBezTo>
                <a:cubicBezTo>
                  <a:pt x="2829" y="112"/>
                  <a:pt x="2846" y="108"/>
                  <a:pt x="2854" y="108"/>
                </a:cubicBezTo>
                <a:cubicBezTo>
                  <a:pt x="2827" y="114"/>
                  <a:pt x="2778" y="116"/>
                  <a:pt x="2756" y="122"/>
                </a:cubicBezTo>
                <a:cubicBezTo>
                  <a:pt x="2772" y="122"/>
                  <a:pt x="2786" y="119"/>
                  <a:pt x="2811" y="116"/>
                </a:cubicBezTo>
                <a:cubicBezTo>
                  <a:pt x="2793" y="119"/>
                  <a:pt x="2813" y="124"/>
                  <a:pt x="2821" y="120"/>
                </a:cubicBezTo>
                <a:cubicBezTo>
                  <a:pt x="2833" y="120"/>
                  <a:pt x="2810" y="125"/>
                  <a:pt x="2800" y="126"/>
                </a:cubicBezTo>
                <a:cubicBezTo>
                  <a:pt x="2804" y="127"/>
                  <a:pt x="2814" y="126"/>
                  <a:pt x="2826" y="124"/>
                </a:cubicBezTo>
                <a:cubicBezTo>
                  <a:pt x="2837" y="125"/>
                  <a:pt x="2801" y="129"/>
                  <a:pt x="2792" y="131"/>
                </a:cubicBezTo>
                <a:cubicBezTo>
                  <a:pt x="2800" y="132"/>
                  <a:pt x="2825" y="126"/>
                  <a:pt x="2835" y="126"/>
                </a:cubicBezTo>
                <a:cubicBezTo>
                  <a:pt x="2840" y="129"/>
                  <a:pt x="2826" y="130"/>
                  <a:pt x="2818" y="131"/>
                </a:cubicBezTo>
                <a:cubicBezTo>
                  <a:pt x="2819" y="134"/>
                  <a:pt x="2836" y="129"/>
                  <a:pt x="2844" y="128"/>
                </a:cubicBezTo>
                <a:cubicBezTo>
                  <a:pt x="2858" y="127"/>
                  <a:pt x="2807" y="138"/>
                  <a:pt x="2814" y="132"/>
                </a:cubicBezTo>
                <a:cubicBezTo>
                  <a:pt x="2803" y="136"/>
                  <a:pt x="2824" y="136"/>
                  <a:pt x="2832" y="135"/>
                </a:cubicBezTo>
                <a:cubicBezTo>
                  <a:pt x="2819" y="138"/>
                  <a:pt x="2800" y="141"/>
                  <a:pt x="2782" y="144"/>
                </a:cubicBezTo>
                <a:cubicBezTo>
                  <a:pt x="2764" y="147"/>
                  <a:pt x="2748" y="149"/>
                  <a:pt x="2738" y="152"/>
                </a:cubicBezTo>
                <a:cubicBezTo>
                  <a:pt x="2769" y="152"/>
                  <a:pt x="2847" y="131"/>
                  <a:pt x="2858" y="135"/>
                </a:cubicBezTo>
                <a:cubicBezTo>
                  <a:pt x="2853" y="139"/>
                  <a:pt x="2829" y="141"/>
                  <a:pt x="2816" y="144"/>
                </a:cubicBezTo>
                <a:cubicBezTo>
                  <a:pt x="2815" y="146"/>
                  <a:pt x="2831" y="142"/>
                  <a:pt x="2837" y="141"/>
                </a:cubicBezTo>
                <a:cubicBezTo>
                  <a:pt x="2847" y="143"/>
                  <a:pt x="2798" y="147"/>
                  <a:pt x="2799" y="149"/>
                </a:cubicBezTo>
                <a:cubicBezTo>
                  <a:pt x="2788" y="151"/>
                  <a:pt x="2803" y="145"/>
                  <a:pt x="2812" y="145"/>
                </a:cubicBezTo>
                <a:cubicBezTo>
                  <a:pt x="2772" y="148"/>
                  <a:pt x="2756" y="153"/>
                  <a:pt x="2718" y="158"/>
                </a:cubicBezTo>
                <a:cubicBezTo>
                  <a:pt x="2719" y="154"/>
                  <a:pt x="2741" y="154"/>
                  <a:pt x="2738" y="150"/>
                </a:cubicBezTo>
                <a:cubicBezTo>
                  <a:pt x="2716" y="155"/>
                  <a:pt x="2703" y="163"/>
                  <a:pt x="2679" y="163"/>
                </a:cubicBezTo>
                <a:cubicBezTo>
                  <a:pt x="2705" y="164"/>
                  <a:pt x="2720" y="160"/>
                  <a:pt x="2752" y="156"/>
                </a:cubicBezTo>
                <a:cubicBezTo>
                  <a:pt x="2738" y="162"/>
                  <a:pt x="2715" y="166"/>
                  <a:pt x="2693" y="168"/>
                </a:cubicBezTo>
                <a:cubicBezTo>
                  <a:pt x="2708" y="169"/>
                  <a:pt x="2736" y="163"/>
                  <a:pt x="2761" y="159"/>
                </a:cubicBezTo>
                <a:cubicBezTo>
                  <a:pt x="2739" y="167"/>
                  <a:pt x="2708" y="173"/>
                  <a:pt x="2677" y="179"/>
                </a:cubicBezTo>
                <a:cubicBezTo>
                  <a:pt x="2647" y="184"/>
                  <a:pt x="2615" y="190"/>
                  <a:pt x="2593" y="199"/>
                </a:cubicBezTo>
                <a:cubicBezTo>
                  <a:pt x="2611" y="197"/>
                  <a:pt x="2615" y="198"/>
                  <a:pt x="2644" y="194"/>
                </a:cubicBezTo>
                <a:cubicBezTo>
                  <a:pt x="2634" y="198"/>
                  <a:pt x="2605" y="206"/>
                  <a:pt x="2593" y="206"/>
                </a:cubicBezTo>
                <a:cubicBezTo>
                  <a:pt x="2625" y="205"/>
                  <a:pt x="2663" y="200"/>
                  <a:pt x="2703" y="194"/>
                </a:cubicBezTo>
                <a:cubicBezTo>
                  <a:pt x="2743" y="187"/>
                  <a:pt x="2786" y="179"/>
                  <a:pt x="2829" y="170"/>
                </a:cubicBezTo>
                <a:cubicBezTo>
                  <a:pt x="2801" y="179"/>
                  <a:pt x="2816" y="172"/>
                  <a:pt x="2830" y="175"/>
                </a:cubicBezTo>
                <a:cubicBezTo>
                  <a:pt x="2810" y="179"/>
                  <a:pt x="2790" y="183"/>
                  <a:pt x="2770" y="187"/>
                </a:cubicBezTo>
                <a:cubicBezTo>
                  <a:pt x="2787" y="186"/>
                  <a:pt x="2799" y="184"/>
                  <a:pt x="2811" y="181"/>
                </a:cubicBezTo>
                <a:cubicBezTo>
                  <a:pt x="2823" y="178"/>
                  <a:pt x="2835" y="175"/>
                  <a:pt x="2851" y="171"/>
                </a:cubicBezTo>
                <a:cubicBezTo>
                  <a:pt x="2851" y="171"/>
                  <a:pt x="2846" y="174"/>
                  <a:pt x="2843" y="174"/>
                </a:cubicBezTo>
                <a:cubicBezTo>
                  <a:pt x="2861" y="171"/>
                  <a:pt x="2886" y="165"/>
                  <a:pt x="2915" y="160"/>
                </a:cubicBezTo>
                <a:cubicBezTo>
                  <a:pt x="2865" y="175"/>
                  <a:pt x="2789" y="185"/>
                  <a:pt x="2719" y="199"/>
                </a:cubicBezTo>
                <a:cubicBezTo>
                  <a:pt x="2727" y="203"/>
                  <a:pt x="2764" y="192"/>
                  <a:pt x="2779" y="191"/>
                </a:cubicBezTo>
                <a:cubicBezTo>
                  <a:pt x="2788" y="192"/>
                  <a:pt x="2710" y="208"/>
                  <a:pt x="2686" y="212"/>
                </a:cubicBezTo>
                <a:cubicBezTo>
                  <a:pt x="2704" y="215"/>
                  <a:pt x="2729" y="211"/>
                  <a:pt x="2785" y="199"/>
                </a:cubicBezTo>
                <a:cubicBezTo>
                  <a:pt x="2795" y="196"/>
                  <a:pt x="2780" y="198"/>
                  <a:pt x="2789" y="194"/>
                </a:cubicBezTo>
                <a:cubicBezTo>
                  <a:pt x="2809" y="190"/>
                  <a:pt x="2828" y="186"/>
                  <a:pt x="2848" y="181"/>
                </a:cubicBezTo>
                <a:cubicBezTo>
                  <a:pt x="2848" y="183"/>
                  <a:pt x="2841" y="184"/>
                  <a:pt x="2836" y="185"/>
                </a:cubicBezTo>
                <a:cubicBezTo>
                  <a:pt x="2837" y="188"/>
                  <a:pt x="2854" y="182"/>
                  <a:pt x="2861" y="181"/>
                </a:cubicBezTo>
                <a:cubicBezTo>
                  <a:pt x="2871" y="178"/>
                  <a:pt x="2856" y="180"/>
                  <a:pt x="2865" y="176"/>
                </a:cubicBezTo>
                <a:cubicBezTo>
                  <a:pt x="2889" y="169"/>
                  <a:pt x="2897" y="174"/>
                  <a:pt x="2912" y="167"/>
                </a:cubicBezTo>
                <a:cubicBezTo>
                  <a:pt x="2902" y="170"/>
                  <a:pt x="2881" y="177"/>
                  <a:pt x="2857" y="183"/>
                </a:cubicBezTo>
                <a:cubicBezTo>
                  <a:pt x="2833" y="189"/>
                  <a:pt x="2806" y="196"/>
                  <a:pt x="2785" y="201"/>
                </a:cubicBezTo>
                <a:cubicBezTo>
                  <a:pt x="2799" y="200"/>
                  <a:pt x="2793" y="202"/>
                  <a:pt x="2785" y="204"/>
                </a:cubicBezTo>
                <a:cubicBezTo>
                  <a:pt x="2778" y="206"/>
                  <a:pt x="2769" y="207"/>
                  <a:pt x="2777" y="203"/>
                </a:cubicBezTo>
                <a:cubicBezTo>
                  <a:pt x="2748" y="212"/>
                  <a:pt x="2729" y="215"/>
                  <a:pt x="2683" y="225"/>
                </a:cubicBezTo>
                <a:cubicBezTo>
                  <a:pt x="2696" y="228"/>
                  <a:pt x="2646" y="232"/>
                  <a:pt x="2624" y="240"/>
                </a:cubicBezTo>
                <a:cubicBezTo>
                  <a:pt x="2624" y="241"/>
                  <a:pt x="2629" y="240"/>
                  <a:pt x="2633" y="239"/>
                </a:cubicBezTo>
                <a:cubicBezTo>
                  <a:pt x="2621" y="242"/>
                  <a:pt x="2605" y="247"/>
                  <a:pt x="2587" y="251"/>
                </a:cubicBezTo>
                <a:cubicBezTo>
                  <a:pt x="2569" y="255"/>
                  <a:pt x="2550" y="259"/>
                  <a:pt x="2530" y="263"/>
                </a:cubicBezTo>
                <a:cubicBezTo>
                  <a:pt x="2552" y="260"/>
                  <a:pt x="2574" y="256"/>
                  <a:pt x="2596" y="252"/>
                </a:cubicBezTo>
                <a:cubicBezTo>
                  <a:pt x="2618" y="247"/>
                  <a:pt x="2640" y="241"/>
                  <a:pt x="2663" y="237"/>
                </a:cubicBezTo>
                <a:cubicBezTo>
                  <a:pt x="2649" y="242"/>
                  <a:pt x="2628" y="248"/>
                  <a:pt x="2608" y="253"/>
                </a:cubicBezTo>
                <a:cubicBezTo>
                  <a:pt x="2587" y="258"/>
                  <a:pt x="2566" y="263"/>
                  <a:pt x="2553" y="265"/>
                </a:cubicBezTo>
                <a:cubicBezTo>
                  <a:pt x="2555" y="271"/>
                  <a:pt x="2576" y="262"/>
                  <a:pt x="2575" y="267"/>
                </a:cubicBezTo>
                <a:cubicBezTo>
                  <a:pt x="2550" y="273"/>
                  <a:pt x="2539" y="274"/>
                  <a:pt x="2515" y="281"/>
                </a:cubicBezTo>
                <a:cubicBezTo>
                  <a:pt x="2538" y="280"/>
                  <a:pt x="2570" y="274"/>
                  <a:pt x="2602" y="267"/>
                </a:cubicBezTo>
                <a:cubicBezTo>
                  <a:pt x="2635" y="260"/>
                  <a:pt x="2670" y="252"/>
                  <a:pt x="2700" y="246"/>
                </a:cubicBezTo>
                <a:cubicBezTo>
                  <a:pt x="2692" y="252"/>
                  <a:pt x="2678" y="252"/>
                  <a:pt x="2692" y="255"/>
                </a:cubicBezTo>
                <a:cubicBezTo>
                  <a:pt x="2676" y="255"/>
                  <a:pt x="2660" y="259"/>
                  <a:pt x="2643" y="263"/>
                </a:cubicBezTo>
                <a:cubicBezTo>
                  <a:pt x="2626" y="268"/>
                  <a:pt x="2606" y="274"/>
                  <a:pt x="2581" y="279"/>
                </a:cubicBezTo>
                <a:cubicBezTo>
                  <a:pt x="2605" y="276"/>
                  <a:pt x="2629" y="270"/>
                  <a:pt x="2651" y="265"/>
                </a:cubicBezTo>
                <a:cubicBezTo>
                  <a:pt x="2674" y="259"/>
                  <a:pt x="2695" y="254"/>
                  <a:pt x="2713" y="251"/>
                </a:cubicBezTo>
                <a:cubicBezTo>
                  <a:pt x="2679" y="263"/>
                  <a:pt x="2627" y="273"/>
                  <a:pt x="2590" y="284"/>
                </a:cubicBezTo>
                <a:cubicBezTo>
                  <a:pt x="2584" y="286"/>
                  <a:pt x="2592" y="286"/>
                  <a:pt x="2591" y="289"/>
                </a:cubicBezTo>
                <a:cubicBezTo>
                  <a:pt x="2462" y="323"/>
                  <a:pt x="2347" y="348"/>
                  <a:pt x="2230" y="369"/>
                </a:cubicBezTo>
                <a:cubicBezTo>
                  <a:pt x="2171" y="380"/>
                  <a:pt x="2111" y="391"/>
                  <a:pt x="2049" y="400"/>
                </a:cubicBezTo>
                <a:cubicBezTo>
                  <a:pt x="2033" y="403"/>
                  <a:pt x="2017" y="405"/>
                  <a:pt x="2001" y="407"/>
                </a:cubicBezTo>
                <a:cubicBezTo>
                  <a:pt x="1985" y="410"/>
                  <a:pt x="1969" y="412"/>
                  <a:pt x="1952" y="415"/>
                </a:cubicBezTo>
                <a:cubicBezTo>
                  <a:pt x="1936" y="417"/>
                  <a:pt x="1919" y="419"/>
                  <a:pt x="1902" y="422"/>
                </a:cubicBezTo>
                <a:cubicBezTo>
                  <a:pt x="1885" y="424"/>
                  <a:pt x="1868" y="427"/>
                  <a:pt x="1850" y="429"/>
                </a:cubicBezTo>
                <a:cubicBezTo>
                  <a:pt x="1849" y="433"/>
                  <a:pt x="1854" y="433"/>
                  <a:pt x="1859" y="432"/>
                </a:cubicBezTo>
                <a:cubicBezTo>
                  <a:pt x="1851" y="437"/>
                  <a:pt x="1818" y="439"/>
                  <a:pt x="1815" y="433"/>
                </a:cubicBezTo>
                <a:cubicBezTo>
                  <a:pt x="1799" y="434"/>
                  <a:pt x="1772" y="438"/>
                  <a:pt x="1750" y="442"/>
                </a:cubicBezTo>
                <a:cubicBezTo>
                  <a:pt x="1728" y="446"/>
                  <a:pt x="1712" y="449"/>
                  <a:pt x="1720" y="448"/>
                </a:cubicBezTo>
                <a:cubicBezTo>
                  <a:pt x="1534" y="472"/>
                  <a:pt x="1321" y="488"/>
                  <a:pt x="1106" y="492"/>
                </a:cubicBezTo>
                <a:cubicBezTo>
                  <a:pt x="998" y="494"/>
                  <a:pt x="889" y="493"/>
                  <a:pt x="784" y="488"/>
                </a:cubicBezTo>
                <a:cubicBezTo>
                  <a:pt x="731" y="486"/>
                  <a:pt x="678" y="482"/>
                  <a:pt x="627" y="478"/>
                </a:cubicBezTo>
                <a:cubicBezTo>
                  <a:pt x="576" y="474"/>
                  <a:pt x="526" y="469"/>
                  <a:pt x="477" y="463"/>
                </a:cubicBezTo>
                <a:cubicBezTo>
                  <a:pt x="461" y="462"/>
                  <a:pt x="476" y="461"/>
                  <a:pt x="473" y="456"/>
                </a:cubicBezTo>
              </a:path>
            </a:pathLst>
          </a:custGeom>
          <a:solidFill>
            <a:srgbClr val="292B30">
              <a:alpha val="5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Shape 3664">
            <a:extLst>
              <a:ext uri="{FF2B5EF4-FFF2-40B4-BE49-F238E27FC236}">
                <a16:creationId xmlns:a16="http://schemas.microsoft.com/office/drawing/2014/main" xmlns="" id="{AF1E3B93-6A66-45E1-8F47-FB94BAD432A2}"/>
              </a:ext>
            </a:extLst>
          </p:cNvPr>
          <p:cNvSpPr/>
          <p:nvPr/>
        </p:nvSpPr>
        <p:spPr>
          <a:xfrm>
            <a:off x="2509648" y="1361702"/>
            <a:ext cx="451877" cy="451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8631" y="14727"/>
                  <a:pt x="6873" y="12969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moveTo>
                  <a:pt x="10800" y="5891"/>
                </a:moveTo>
                <a:cubicBezTo>
                  <a:pt x="8088" y="5891"/>
                  <a:pt x="5891" y="8089"/>
                  <a:pt x="5891" y="10800"/>
                </a:cubicBezTo>
                <a:cubicBezTo>
                  <a:pt x="5891" y="13512"/>
                  <a:pt x="8088" y="15709"/>
                  <a:pt x="10800" y="15709"/>
                </a:cubicBezTo>
                <a:cubicBezTo>
                  <a:pt x="13512" y="15709"/>
                  <a:pt x="15709" y="13512"/>
                  <a:pt x="15709" y="10800"/>
                </a:cubicBezTo>
                <a:cubicBezTo>
                  <a:pt x="15709" y="8089"/>
                  <a:pt x="13512" y="5891"/>
                  <a:pt x="10800" y="5891"/>
                </a:cubicBezTo>
                <a:moveTo>
                  <a:pt x="20618" y="12013"/>
                </a:moveTo>
                <a:cubicBezTo>
                  <a:pt x="20614" y="12014"/>
                  <a:pt x="20611" y="12016"/>
                  <a:pt x="20607" y="12017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3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8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1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3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7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7"/>
                  <a:pt x="2616" y="8979"/>
                  <a:pt x="2708" y="8634"/>
                </a:cubicBezTo>
                <a:cubicBezTo>
                  <a:pt x="2897" y="7928"/>
                  <a:pt x="3179" y="7250"/>
                  <a:pt x="3548" y="6615"/>
                </a:cubicBezTo>
                <a:cubicBezTo>
                  <a:pt x="3727" y="6305"/>
                  <a:pt x="3724" y="5924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4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7"/>
                  <a:pt x="5951" y="3683"/>
                  <a:pt x="6127" y="3683"/>
                </a:cubicBezTo>
                <a:cubicBezTo>
                  <a:pt x="6296" y="3683"/>
                  <a:pt x="6465" y="3640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40"/>
                  <a:pt x="15304" y="3683"/>
                  <a:pt x="15473" y="3683"/>
                </a:cubicBezTo>
                <a:cubicBezTo>
                  <a:pt x="15648" y="3683"/>
                  <a:pt x="15822" y="3637"/>
                  <a:pt x="15978" y="3544"/>
                </a:cubicBezTo>
                <a:lnTo>
                  <a:pt x="16884" y="3000"/>
                </a:lnTo>
                <a:lnTo>
                  <a:pt x="18600" y="4714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7"/>
                </a:lnTo>
                <a:cubicBezTo>
                  <a:pt x="17876" y="5924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7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1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6"/>
                </a:lnTo>
                <a:cubicBezTo>
                  <a:pt x="17292" y="2018"/>
                  <a:pt x="17136" y="1968"/>
                  <a:pt x="16975" y="1968"/>
                </a:cubicBezTo>
                <a:cubicBezTo>
                  <a:pt x="16778" y="1968"/>
                  <a:pt x="16572" y="2043"/>
                  <a:pt x="16400" y="2146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6"/>
                </a:lnTo>
                <a:cubicBezTo>
                  <a:pt x="5028" y="2043"/>
                  <a:pt x="4822" y="1968"/>
                  <a:pt x="4625" y="1968"/>
                </a:cubicBezTo>
                <a:cubicBezTo>
                  <a:pt x="4464" y="1968"/>
                  <a:pt x="4308" y="2018"/>
                  <a:pt x="4181" y="2146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1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1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9"/>
                </a:cubicBezTo>
                <a:lnTo>
                  <a:pt x="2145" y="16400"/>
                </a:lnTo>
                <a:cubicBezTo>
                  <a:pt x="1959" y="16714"/>
                  <a:pt x="1864" y="17138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3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3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8"/>
                  <a:pt x="19641" y="16714"/>
                  <a:pt x="19455" y="16400"/>
                </a:cubicBezTo>
                <a:lnTo>
                  <a:pt x="18902" y="15479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1"/>
                </a:lnTo>
                <a:cubicBezTo>
                  <a:pt x="21600" y="8963"/>
                  <a:pt x="21233" y="8730"/>
                  <a:pt x="20880" y="8641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B075205C-A938-4A80-9E84-90FA2C83D6D7}"/>
              </a:ext>
            </a:extLst>
          </p:cNvPr>
          <p:cNvSpPr txBox="1"/>
          <p:nvPr/>
        </p:nvSpPr>
        <p:spPr>
          <a:xfrm>
            <a:off x="4932007" y="3179799"/>
            <a:ext cx="23279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SHAUI</a:t>
            </a:r>
            <a:endParaRPr lang="zh-CN" altLang="en-US" sz="4800" dirty="0">
              <a:solidFill>
                <a:schemeClr val="bg1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4AB38B9D-1C85-4FD9-BB6E-48EE24CFE1B3}"/>
              </a:ext>
            </a:extLst>
          </p:cNvPr>
          <p:cNvSpPr txBox="1"/>
          <p:nvPr/>
        </p:nvSpPr>
        <p:spPr>
          <a:xfrm>
            <a:off x="1420842" y="2310050"/>
            <a:ext cx="2549989" cy="1033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8F8F8F"/>
                </a:solidFill>
              </a:rPr>
              <a:t>amet</a:t>
            </a:r>
            <a:r>
              <a:rPr lang="en-US" altLang="zh-CN" sz="1200" dirty="0">
                <a:solidFill>
                  <a:srgbClr val="8F8F8F"/>
                </a:solidFill>
              </a:rPr>
              <a:t>, </a:t>
            </a:r>
            <a:r>
              <a:rPr lang="en-US" altLang="zh-CN" sz="1200" dirty="0" err="1">
                <a:solidFill>
                  <a:srgbClr val="8F8F8F"/>
                </a:solidFill>
              </a:rPr>
              <a:t>consectetuer</a:t>
            </a:r>
            <a:r>
              <a:rPr lang="en-US" altLang="zh-CN" sz="1200" dirty="0">
                <a:solidFill>
                  <a:srgbClr val="8F8F8F"/>
                </a:solidFill>
              </a:rPr>
              <a:t> adipiscing </a:t>
            </a:r>
            <a:r>
              <a:rPr lang="en-US" altLang="zh-CN" sz="1200" dirty="0" err="1">
                <a:solidFill>
                  <a:srgbClr val="8F8F8F"/>
                </a:solidFill>
              </a:rPr>
              <a:t>elit</a:t>
            </a:r>
            <a:r>
              <a:rPr lang="en-US" altLang="zh-CN" sz="1200" dirty="0">
                <a:solidFill>
                  <a:srgbClr val="8F8F8F"/>
                </a:solidFill>
              </a:rPr>
              <a:t>. Maecenas </a:t>
            </a:r>
            <a:r>
              <a:rPr lang="en-US" altLang="zh-CN" sz="1200" dirty="0" err="1">
                <a:solidFill>
                  <a:srgbClr val="8F8F8F"/>
                </a:solidFill>
              </a:rPr>
              <a:t>porttitor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congue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massa</a:t>
            </a:r>
            <a:r>
              <a:rPr lang="en-US" altLang="zh-CN" sz="1200" dirty="0">
                <a:solidFill>
                  <a:srgbClr val="8F8F8F"/>
                </a:solidFill>
              </a:rPr>
              <a:t>. </a:t>
            </a:r>
            <a:r>
              <a:rPr lang="en-US" altLang="zh-CN" sz="1200" dirty="0" err="1">
                <a:solidFill>
                  <a:srgbClr val="8F8F8F"/>
                </a:solidFill>
              </a:rPr>
              <a:t>Fusce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posuere</a:t>
            </a:r>
            <a:endParaRPr lang="en-US" altLang="zh-CN" sz="1200" dirty="0">
              <a:solidFill>
                <a:srgbClr val="8F8F8F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14C56C91-FB04-40F3-BECC-0A259271F720}"/>
              </a:ext>
            </a:extLst>
          </p:cNvPr>
          <p:cNvSpPr txBox="1"/>
          <p:nvPr/>
        </p:nvSpPr>
        <p:spPr>
          <a:xfrm>
            <a:off x="2055046" y="1961154"/>
            <a:ext cx="1281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陈西好帅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64690192-F5DB-48A9-AA8D-D5438EBB2CC3}"/>
              </a:ext>
            </a:extLst>
          </p:cNvPr>
          <p:cNvSpPr txBox="1"/>
          <p:nvPr/>
        </p:nvSpPr>
        <p:spPr>
          <a:xfrm>
            <a:off x="8210283" y="2310050"/>
            <a:ext cx="2549989" cy="1033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8F8F8F"/>
                </a:solidFill>
              </a:rPr>
              <a:t>amet</a:t>
            </a:r>
            <a:r>
              <a:rPr lang="en-US" altLang="zh-CN" sz="1200" dirty="0">
                <a:solidFill>
                  <a:srgbClr val="8F8F8F"/>
                </a:solidFill>
              </a:rPr>
              <a:t>, </a:t>
            </a:r>
            <a:r>
              <a:rPr lang="en-US" altLang="zh-CN" sz="1200" dirty="0" err="1">
                <a:solidFill>
                  <a:srgbClr val="8F8F8F"/>
                </a:solidFill>
              </a:rPr>
              <a:t>consectetuer</a:t>
            </a:r>
            <a:r>
              <a:rPr lang="en-US" altLang="zh-CN" sz="1200" dirty="0">
                <a:solidFill>
                  <a:srgbClr val="8F8F8F"/>
                </a:solidFill>
              </a:rPr>
              <a:t> adipiscing </a:t>
            </a:r>
            <a:r>
              <a:rPr lang="en-US" altLang="zh-CN" sz="1200" dirty="0" err="1">
                <a:solidFill>
                  <a:srgbClr val="8F8F8F"/>
                </a:solidFill>
              </a:rPr>
              <a:t>elit</a:t>
            </a:r>
            <a:r>
              <a:rPr lang="en-US" altLang="zh-CN" sz="1200" dirty="0">
                <a:solidFill>
                  <a:srgbClr val="8F8F8F"/>
                </a:solidFill>
              </a:rPr>
              <a:t>. Maecenas </a:t>
            </a:r>
            <a:r>
              <a:rPr lang="en-US" altLang="zh-CN" sz="1200" dirty="0" err="1">
                <a:solidFill>
                  <a:srgbClr val="8F8F8F"/>
                </a:solidFill>
              </a:rPr>
              <a:t>porttitor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congue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massa</a:t>
            </a:r>
            <a:r>
              <a:rPr lang="en-US" altLang="zh-CN" sz="1200" dirty="0">
                <a:solidFill>
                  <a:srgbClr val="8F8F8F"/>
                </a:solidFill>
              </a:rPr>
              <a:t>. </a:t>
            </a:r>
            <a:r>
              <a:rPr lang="en-US" altLang="zh-CN" sz="1200" dirty="0" err="1">
                <a:solidFill>
                  <a:srgbClr val="8F8F8F"/>
                </a:solidFill>
              </a:rPr>
              <a:t>Fusce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posuere</a:t>
            </a:r>
            <a:endParaRPr lang="en-US" altLang="zh-CN" sz="1200" dirty="0">
              <a:solidFill>
                <a:srgbClr val="8F8F8F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34F24DFD-3C64-4A47-BF9C-75C333C25F7B}"/>
              </a:ext>
            </a:extLst>
          </p:cNvPr>
          <p:cNvSpPr txBox="1"/>
          <p:nvPr/>
        </p:nvSpPr>
        <p:spPr>
          <a:xfrm>
            <a:off x="8844487" y="1961154"/>
            <a:ext cx="1281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陈西好帅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E368133A-23FF-4BA4-AA42-B01D31565BC6}"/>
              </a:ext>
            </a:extLst>
          </p:cNvPr>
          <p:cNvSpPr txBox="1"/>
          <p:nvPr/>
        </p:nvSpPr>
        <p:spPr>
          <a:xfrm>
            <a:off x="1420842" y="4831629"/>
            <a:ext cx="2549989" cy="1033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8F8F8F"/>
                </a:solidFill>
              </a:rPr>
              <a:t>amet</a:t>
            </a:r>
            <a:r>
              <a:rPr lang="en-US" altLang="zh-CN" sz="1200" dirty="0">
                <a:solidFill>
                  <a:srgbClr val="8F8F8F"/>
                </a:solidFill>
              </a:rPr>
              <a:t>, </a:t>
            </a:r>
            <a:r>
              <a:rPr lang="en-US" altLang="zh-CN" sz="1200" dirty="0" err="1">
                <a:solidFill>
                  <a:srgbClr val="8F8F8F"/>
                </a:solidFill>
              </a:rPr>
              <a:t>consectetuer</a:t>
            </a:r>
            <a:r>
              <a:rPr lang="en-US" altLang="zh-CN" sz="1200" dirty="0">
                <a:solidFill>
                  <a:srgbClr val="8F8F8F"/>
                </a:solidFill>
              </a:rPr>
              <a:t> adipiscing </a:t>
            </a:r>
            <a:r>
              <a:rPr lang="en-US" altLang="zh-CN" sz="1200" dirty="0" err="1">
                <a:solidFill>
                  <a:srgbClr val="8F8F8F"/>
                </a:solidFill>
              </a:rPr>
              <a:t>elit</a:t>
            </a:r>
            <a:r>
              <a:rPr lang="en-US" altLang="zh-CN" sz="1200" dirty="0">
                <a:solidFill>
                  <a:srgbClr val="8F8F8F"/>
                </a:solidFill>
              </a:rPr>
              <a:t>. Maecenas </a:t>
            </a:r>
            <a:r>
              <a:rPr lang="en-US" altLang="zh-CN" sz="1200" dirty="0" err="1">
                <a:solidFill>
                  <a:srgbClr val="8F8F8F"/>
                </a:solidFill>
              </a:rPr>
              <a:t>porttitor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congue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massa</a:t>
            </a:r>
            <a:r>
              <a:rPr lang="en-US" altLang="zh-CN" sz="1200" dirty="0">
                <a:solidFill>
                  <a:srgbClr val="8F8F8F"/>
                </a:solidFill>
              </a:rPr>
              <a:t>. </a:t>
            </a:r>
            <a:r>
              <a:rPr lang="en-US" altLang="zh-CN" sz="1200" dirty="0" err="1">
                <a:solidFill>
                  <a:srgbClr val="8F8F8F"/>
                </a:solidFill>
              </a:rPr>
              <a:t>Fusce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posuere</a:t>
            </a:r>
            <a:endParaRPr lang="en-US" altLang="zh-CN" sz="1200" dirty="0">
              <a:solidFill>
                <a:srgbClr val="8F8F8F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40232F73-65E7-4BDC-9274-E613905FC9E5}"/>
              </a:ext>
            </a:extLst>
          </p:cNvPr>
          <p:cNvSpPr txBox="1"/>
          <p:nvPr/>
        </p:nvSpPr>
        <p:spPr>
          <a:xfrm>
            <a:off x="2055046" y="4482733"/>
            <a:ext cx="1281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陈西好帅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89F29BAD-78F0-4A20-BFEC-45A5D472F4AC}"/>
              </a:ext>
            </a:extLst>
          </p:cNvPr>
          <p:cNvSpPr txBox="1"/>
          <p:nvPr/>
        </p:nvSpPr>
        <p:spPr>
          <a:xfrm>
            <a:off x="8210283" y="4831629"/>
            <a:ext cx="2549989" cy="1033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8F8F8F"/>
                </a:solidFill>
              </a:rPr>
              <a:t>amet</a:t>
            </a:r>
            <a:r>
              <a:rPr lang="en-US" altLang="zh-CN" sz="1200" dirty="0">
                <a:solidFill>
                  <a:srgbClr val="8F8F8F"/>
                </a:solidFill>
              </a:rPr>
              <a:t>, </a:t>
            </a:r>
            <a:r>
              <a:rPr lang="en-US" altLang="zh-CN" sz="1200" dirty="0" err="1">
                <a:solidFill>
                  <a:srgbClr val="8F8F8F"/>
                </a:solidFill>
              </a:rPr>
              <a:t>consectetuer</a:t>
            </a:r>
            <a:r>
              <a:rPr lang="en-US" altLang="zh-CN" sz="1200" dirty="0">
                <a:solidFill>
                  <a:srgbClr val="8F8F8F"/>
                </a:solidFill>
              </a:rPr>
              <a:t> adipiscing </a:t>
            </a:r>
            <a:r>
              <a:rPr lang="en-US" altLang="zh-CN" sz="1200" dirty="0" err="1">
                <a:solidFill>
                  <a:srgbClr val="8F8F8F"/>
                </a:solidFill>
              </a:rPr>
              <a:t>elit</a:t>
            </a:r>
            <a:r>
              <a:rPr lang="en-US" altLang="zh-CN" sz="1200" dirty="0">
                <a:solidFill>
                  <a:srgbClr val="8F8F8F"/>
                </a:solidFill>
              </a:rPr>
              <a:t>. Maecenas </a:t>
            </a:r>
            <a:r>
              <a:rPr lang="en-US" altLang="zh-CN" sz="1200" dirty="0" err="1">
                <a:solidFill>
                  <a:srgbClr val="8F8F8F"/>
                </a:solidFill>
              </a:rPr>
              <a:t>porttitor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congue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massa</a:t>
            </a:r>
            <a:r>
              <a:rPr lang="en-US" altLang="zh-CN" sz="1200" dirty="0">
                <a:solidFill>
                  <a:srgbClr val="8F8F8F"/>
                </a:solidFill>
              </a:rPr>
              <a:t>. </a:t>
            </a:r>
            <a:r>
              <a:rPr lang="en-US" altLang="zh-CN" sz="1200" dirty="0" err="1">
                <a:solidFill>
                  <a:srgbClr val="8F8F8F"/>
                </a:solidFill>
              </a:rPr>
              <a:t>Fusce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posuere</a:t>
            </a:r>
            <a:endParaRPr lang="en-US" altLang="zh-CN" sz="1200" dirty="0">
              <a:solidFill>
                <a:srgbClr val="8F8F8F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ED8B3D38-337D-4103-A49B-314C9DB6DECE}"/>
              </a:ext>
            </a:extLst>
          </p:cNvPr>
          <p:cNvSpPr txBox="1"/>
          <p:nvPr/>
        </p:nvSpPr>
        <p:spPr>
          <a:xfrm>
            <a:off x="8844487" y="4482733"/>
            <a:ext cx="1281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陈西好帅</a:t>
            </a:r>
          </a:p>
        </p:txBody>
      </p:sp>
      <p:sp>
        <p:nvSpPr>
          <p:cNvPr id="17" name="图文框 16">
            <a:extLst>
              <a:ext uri="{FF2B5EF4-FFF2-40B4-BE49-F238E27FC236}">
                <a16:creationId xmlns:a16="http://schemas.microsoft.com/office/drawing/2014/main" xmlns="" id="{0D5C67C6-4CFD-44CD-ADBA-D5875BEF830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31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2858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4">
            <a:extLst>
              <a:ext uri="{FF2B5EF4-FFF2-40B4-BE49-F238E27FC236}">
                <a16:creationId xmlns:a16="http://schemas.microsoft.com/office/drawing/2014/main" xmlns="" id="{ACDA5852-2A99-436F-8846-E9DD36CE006B}"/>
              </a:ext>
            </a:extLst>
          </p:cNvPr>
          <p:cNvSpPr/>
          <p:nvPr/>
        </p:nvSpPr>
        <p:spPr>
          <a:xfrm>
            <a:off x="1506846" y="2726815"/>
            <a:ext cx="2589152" cy="2907149"/>
          </a:xfrm>
          <a:custGeom>
            <a:avLst/>
            <a:gdLst>
              <a:gd name="connsiteX0" fmla="*/ 367014 w 2589152"/>
              <a:gd name="connsiteY0" fmla="*/ 0 h 2907149"/>
              <a:gd name="connsiteX1" fmla="*/ 491570 w 2589152"/>
              <a:gd name="connsiteY1" fmla="*/ 124556 h 2907149"/>
              <a:gd name="connsiteX2" fmla="*/ 2557280 w 2589152"/>
              <a:gd name="connsiteY2" fmla="*/ 124556 h 2907149"/>
              <a:gd name="connsiteX3" fmla="*/ 2589152 w 2589152"/>
              <a:gd name="connsiteY3" fmla="*/ 156428 h 2907149"/>
              <a:gd name="connsiteX4" fmla="*/ 2589152 w 2589152"/>
              <a:gd name="connsiteY4" fmla="*/ 2875277 h 2907149"/>
              <a:gd name="connsiteX5" fmla="*/ 2557280 w 2589152"/>
              <a:gd name="connsiteY5" fmla="*/ 2907149 h 2907149"/>
              <a:gd name="connsiteX6" fmla="*/ 31872 w 2589152"/>
              <a:gd name="connsiteY6" fmla="*/ 2907149 h 2907149"/>
              <a:gd name="connsiteX7" fmla="*/ 0 w 2589152"/>
              <a:gd name="connsiteY7" fmla="*/ 2875277 h 2907149"/>
              <a:gd name="connsiteX8" fmla="*/ 0 w 2589152"/>
              <a:gd name="connsiteY8" fmla="*/ 156428 h 2907149"/>
              <a:gd name="connsiteX9" fmla="*/ 31872 w 2589152"/>
              <a:gd name="connsiteY9" fmla="*/ 124556 h 2907149"/>
              <a:gd name="connsiteX10" fmla="*/ 242458 w 2589152"/>
              <a:gd name="connsiteY10" fmla="*/ 124556 h 2907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589152" h="2907149">
                <a:moveTo>
                  <a:pt x="367014" y="0"/>
                </a:moveTo>
                <a:lnTo>
                  <a:pt x="491570" y="124556"/>
                </a:lnTo>
                <a:lnTo>
                  <a:pt x="2557280" y="124556"/>
                </a:lnTo>
                <a:cubicBezTo>
                  <a:pt x="2574882" y="124556"/>
                  <a:pt x="2589152" y="138826"/>
                  <a:pt x="2589152" y="156428"/>
                </a:cubicBezTo>
                <a:lnTo>
                  <a:pt x="2589152" y="2875277"/>
                </a:lnTo>
                <a:cubicBezTo>
                  <a:pt x="2589152" y="2892879"/>
                  <a:pt x="2574882" y="2907149"/>
                  <a:pt x="2557280" y="2907149"/>
                </a:cubicBezTo>
                <a:lnTo>
                  <a:pt x="31872" y="2907149"/>
                </a:lnTo>
                <a:cubicBezTo>
                  <a:pt x="14270" y="2907149"/>
                  <a:pt x="0" y="2892879"/>
                  <a:pt x="0" y="2875277"/>
                </a:cubicBezTo>
                <a:lnTo>
                  <a:pt x="0" y="156428"/>
                </a:lnTo>
                <a:cubicBezTo>
                  <a:pt x="0" y="138826"/>
                  <a:pt x="14270" y="124556"/>
                  <a:pt x="31872" y="124556"/>
                </a:cubicBezTo>
                <a:lnTo>
                  <a:pt x="242458" y="1245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0" dist="254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0" name="Rectangle 13">
            <a:extLst>
              <a:ext uri="{FF2B5EF4-FFF2-40B4-BE49-F238E27FC236}">
                <a16:creationId xmlns:a16="http://schemas.microsoft.com/office/drawing/2014/main" xmlns="" id="{E115E7A4-760B-4230-813C-1932C9A485DE}"/>
              </a:ext>
            </a:extLst>
          </p:cNvPr>
          <p:cNvSpPr/>
          <p:nvPr/>
        </p:nvSpPr>
        <p:spPr>
          <a:xfrm>
            <a:off x="1693283" y="3155726"/>
            <a:ext cx="9925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linea-basic-10" charset="0"/>
              </a:rPr>
              <a:t>2025</a:t>
            </a:r>
            <a:endParaRPr lang="en-US" sz="1100" dirty="0">
              <a:solidFill>
                <a:srgbClr val="000000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linea-basic-10" charset="0"/>
            </a:endParaRPr>
          </a:p>
        </p:txBody>
      </p:sp>
      <p:sp>
        <p:nvSpPr>
          <p:cNvPr id="33" name="Freeform 17">
            <a:extLst>
              <a:ext uri="{FF2B5EF4-FFF2-40B4-BE49-F238E27FC236}">
                <a16:creationId xmlns:a16="http://schemas.microsoft.com/office/drawing/2014/main" xmlns="" id="{B086861E-52B0-40F2-8F4A-8935444655F3}"/>
              </a:ext>
            </a:extLst>
          </p:cNvPr>
          <p:cNvSpPr/>
          <p:nvPr/>
        </p:nvSpPr>
        <p:spPr>
          <a:xfrm>
            <a:off x="4875277" y="2726815"/>
            <a:ext cx="2589152" cy="2907149"/>
          </a:xfrm>
          <a:custGeom>
            <a:avLst/>
            <a:gdLst>
              <a:gd name="connsiteX0" fmla="*/ 367014 w 2589152"/>
              <a:gd name="connsiteY0" fmla="*/ 0 h 2907149"/>
              <a:gd name="connsiteX1" fmla="*/ 491570 w 2589152"/>
              <a:gd name="connsiteY1" fmla="*/ 124556 h 2907149"/>
              <a:gd name="connsiteX2" fmla="*/ 2557280 w 2589152"/>
              <a:gd name="connsiteY2" fmla="*/ 124556 h 2907149"/>
              <a:gd name="connsiteX3" fmla="*/ 2589152 w 2589152"/>
              <a:gd name="connsiteY3" fmla="*/ 156428 h 2907149"/>
              <a:gd name="connsiteX4" fmla="*/ 2589152 w 2589152"/>
              <a:gd name="connsiteY4" fmla="*/ 2875277 h 2907149"/>
              <a:gd name="connsiteX5" fmla="*/ 2557280 w 2589152"/>
              <a:gd name="connsiteY5" fmla="*/ 2907149 h 2907149"/>
              <a:gd name="connsiteX6" fmla="*/ 31872 w 2589152"/>
              <a:gd name="connsiteY6" fmla="*/ 2907149 h 2907149"/>
              <a:gd name="connsiteX7" fmla="*/ 0 w 2589152"/>
              <a:gd name="connsiteY7" fmla="*/ 2875277 h 2907149"/>
              <a:gd name="connsiteX8" fmla="*/ 0 w 2589152"/>
              <a:gd name="connsiteY8" fmla="*/ 156428 h 2907149"/>
              <a:gd name="connsiteX9" fmla="*/ 31872 w 2589152"/>
              <a:gd name="connsiteY9" fmla="*/ 124556 h 2907149"/>
              <a:gd name="connsiteX10" fmla="*/ 242458 w 2589152"/>
              <a:gd name="connsiteY10" fmla="*/ 124556 h 2907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589152" h="2907149">
                <a:moveTo>
                  <a:pt x="367014" y="0"/>
                </a:moveTo>
                <a:lnTo>
                  <a:pt x="491570" y="124556"/>
                </a:lnTo>
                <a:lnTo>
                  <a:pt x="2557280" y="124556"/>
                </a:lnTo>
                <a:cubicBezTo>
                  <a:pt x="2574882" y="124556"/>
                  <a:pt x="2589152" y="138826"/>
                  <a:pt x="2589152" y="156428"/>
                </a:cubicBezTo>
                <a:lnTo>
                  <a:pt x="2589152" y="2875277"/>
                </a:lnTo>
                <a:cubicBezTo>
                  <a:pt x="2589152" y="2892879"/>
                  <a:pt x="2574882" y="2907149"/>
                  <a:pt x="2557280" y="2907149"/>
                </a:cubicBezTo>
                <a:lnTo>
                  <a:pt x="31872" y="2907149"/>
                </a:lnTo>
                <a:cubicBezTo>
                  <a:pt x="14270" y="2907149"/>
                  <a:pt x="0" y="2892879"/>
                  <a:pt x="0" y="2875277"/>
                </a:cubicBezTo>
                <a:lnTo>
                  <a:pt x="0" y="156428"/>
                </a:lnTo>
                <a:cubicBezTo>
                  <a:pt x="0" y="138826"/>
                  <a:pt x="14270" y="124556"/>
                  <a:pt x="31872" y="124556"/>
                </a:cubicBezTo>
                <a:lnTo>
                  <a:pt x="242458" y="1245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0" dist="254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Rectangle 19">
            <a:extLst>
              <a:ext uri="{FF2B5EF4-FFF2-40B4-BE49-F238E27FC236}">
                <a16:creationId xmlns:a16="http://schemas.microsoft.com/office/drawing/2014/main" xmlns="" id="{985E4E81-7F8C-40CD-958D-7C1C79A2CA19}"/>
              </a:ext>
            </a:extLst>
          </p:cNvPr>
          <p:cNvSpPr/>
          <p:nvPr/>
        </p:nvSpPr>
        <p:spPr>
          <a:xfrm>
            <a:off x="5061714" y="3155726"/>
            <a:ext cx="9925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8F8F8F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linea-basic-10" charset="0"/>
              </a:rPr>
              <a:t>2026</a:t>
            </a:r>
            <a:endParaRPr lang="en-US" sz="1100" dirty="0">
              <a:solidFill>
                <a:srgbClr val="8F8F8F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linea-basic-10" charset="0"/>
            </a:endParaRPr>
          </a:p>
        </p:txBody>
      </p:sp>
      <p:sp>
        <p:nvSpPr>
          <p:cNvPr id="38" name="Freeform 22">
            <a:extLst>
              <a:ext uri="{FF2B5EF4-FFF2-40B4-BE49-F238E27FC236}">
                <a16:creationId xmlns:a16="http://schemas.microsoft.com/office/drawing/2014/main" xmlns="" id="{8BC8287A-E83E-4FA3-9591-F493E145263C}"/>
              </a:ext>
            </a:extLst>
          </p:cNvPr>
          <p:cNvSpPr/>
          <p:nvPr/>
        </p:nvSpPr>
        <p:spPr>
          <a:xfrm>
            <a:off x="8243707" y="2726815"/>
            <a:ext cx="2589152" cy="2907149"/>
          </a:xfrm>
          <a:custGeom>
            <a:avLst/>
            <a:gdLst>
              <a:gd name="connsiteX0" fmla="*/ 367014 w 2589152"/>
              <a:gd name="connsiteY0" fmla="*/ 0 h 2907149"/>
              <a:gd name="connsiteX1" fmla="*/ 491570 w 2589152"/>
              <a:gd name="connsiteY1" fmla="*/ 124556 h 2907149"/>
              <a:gd name="connsiteX2" fmla="*/ 2557280 w 2589152"/>
              <a:gd name="connsiteY2" fmla="*/ 124556 h 2907149"/>
              <a:gd name="connsiteX3" fmla="*/ 2589152 w 2589152"/>
              <a:gd name="connsiteY3" fmla="*/ 156428 h 2907149"/>
              <a:gd name="connsiteX4" fmla="*/ 2589152 w 2589152"/>
              <a:gd name="connsiteY4" fmla="*/ 2875277 h 2907149"/>
              <a:gd name="connsiteX5" fmla="*/ 2557280 w 2589152"/>
              <a:gd name="connsiteY5" fmla="*/ 2907149 h 2907149"/>
              <a:gd name="connsiteX6" fmla="*/ 31872 w 2589152"/>
              <a:gd name="connsiteY6" fmla="*/ 2907149 h 2907149"/>
              <a:gd name="connsiteX7" fmla="*/ 0 w 2589152"/>
              <a:gd name="connsiteY7" fmla="*/ 2875277 h 2907149"/>
              <a:gd name="connsiteX8" fmla="*/ 0 w 2589152"/>
              <a:gd name="connsiteY8" fmla="*/ 156428 h 2907149"/>
              <a:gd name="connsiteX9" fmla="*/ 31872 w 2589152"/>
              <a:gd name="connsiteY9" fmla="*/ 124556 h 2907149"/>
              <a:gd name="connsiteX10" fmla="*/ 242458 w 2589152"/>
              <a:gd name="connsiteY10" fmla="*/ 124556 h 2907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589152" h="2907149">
                <a:moveTo>
                  <a:pt x="367014" y="0"/>
                </a:moveTo>
                <a:lnTo>
                  <a:pt x="491570" y="124556"/>
                </a:lnTo>
                <a:lnTo>
                  <a:pt x="2557280" y="124556"/>
                </a:lnTo>
                <a:cubicBezTo>
                  <a:pt x="2574882" y="124556"/>
                  <a:pt x="2589152" y="138826"/>
                  <a:pt x="2589152" y="156428"/>
                </a:cubicBezTo>
                <a:lnTo>
                  <a:pt x="2589152" y="2875277"/>
                </a:lnTo>
                <a:cubicBezTo>
                  <a:pt x="2589152" y="2892879"/>
                  <a:pt x="2574882" y="2907149"/>
                  <a:pt x="2557280" y="2907149"/>
                </a:cubicBezTo>
                <a:lnTo>
                  <a:pt x="31872" y="2907149"/>
                </a:lnTo>
                <a:cubicBezTo>
                  <a:pt x="14270" y="2907149"/>
                  <a:pt x="0" y="2892879"/>
                  <a:pt x="0" y="2875277"/>
                </a:cubicBezTo>
                <a:lnTo>
                  <a:pt x="0" y="156428"/>
                </a:lnTo>
                <a:cubicBezTo>
                  <a:pt x="0" y="138826"/>
                  <a:pt x="14270" y="124556"/>
                  <a:pt x="31872" y="124556"/>
                </a:cubicBezTo>
                <a:lnTo>
                  <a:pt x="242458" y="1245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0" dist="254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0" name="Rectangle 24">
            <a:extLst>
              <a:ext uri="{FF2B5EF4-FFF2-40B4-BE49-F238E27FC236}">
                <a16:creationId xmlns:a16="http://schemas.microsoft.com/office/drawing/2014/main" xmlns="" id="{F9402BF0-6ABE-44CB-8B50-DA08A87369E4}"/>
              </a:ext>
            </a:extLst>
          </p:cNvPr>
          <p:cNvSpPr/>
          <p:nvPr/>
        </p:nvSpPr>
        <p:spPr>
          <a:xfrm>
            <a:off x="8395395" y="3155726"/>
            <a:ext cx="9925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accent3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linea-basic-10" charset="0"/>
              </a:rPr>
              <a:t>2027</a:t>
            </a:r>
            <a:endParaRPr lang="en-US" sz="1100" dirty="0">
              <a:solidFill>
                <a:schemeClr val="accent3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linea-basic-10" charset="0"/>
            </a:endParaRPr>
          </a:p>
        </p:txBody>
      </p:sp>
      <p:cxnSp>
        <p:nvCxnSpPr>
          <p:cNvPr id="42" name="Straight Connector 26">
            <a:extLst>
              <a:ext uri="{FF2B5EF4-FFF2-40B4-BE49-F238E27FC236}">
                <a16:creationId xmlns:a16="http://schemas.microsoft.com/office/drawing/2014/main" xmlns="" id="{549A07B4-29A1-4A79-BF62-0CE86727C12D}"/>
              </a:ext>
            </a:extLst>
          </p:cNvPr>
          <p:cNvCxnSpPr>
            <a:endCxn id="45" idx="6"/>
          </p:cNvCxnSpPr>
          <p:nvPr/>
        </p:nvCxnSpPr>
        <p:spPr>
          <a:xfrm>
            <a:off x="1956904" y="2495087"/>
            <a:ext cx="6708254" cy="1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Oval 27">
            <a:extLst>
              <a:ext uri="{FF2B5EF4-FFF2-40B4-BE49-F238E27FC236}">
                <a16:creationId xmlns:a16="http://schemas.microsoft.com/office/drawing/2014/main" xmlns="" id="{C37B4385-5ACE-408A-9024-8D08E41B5A2B}"/>
              </a:ext>
            </a:extLst>
          </p:cNvPr>
          <p:cNvSpPr>
            <a:spLocks noChangeAspect="1"/>
          </p:cNvSpPr>
          <p:nvPr/>
        </p:nvSpPr>
        <p:spPr>
          <a:xfrm>
            <a:off x="1828941" y="2446566"/>
            <a:ext cx="97043" cy="97043"/>
          </a:xfrm>
          <a:prstGeom prst="ellipse">
            <a:avLst/>
          </a:prstGeom>
          <a:solidFill>
            <a:schemeClr val="bg1"/>
          </a:solidFill>
          <a:ln w="12700">
            <a:solidFill>
              <a:srgbClr val="000000"/>
            </a:solidFill>
          </a:ln>
          <a:effectLst>
            <a:outerShdw blurRad="88900" dist="38100" dir="5400000" algn="t" rotWithShape="0">
              <a:prstClr val="black">
                <a:alpha val="11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等线 Light" panose="02010600030101010101" pitchFamily="2" charset="-122"/>
              <a:ea typeface="等线 Light" panose="02010600030101010101" pitchFamily="2" charset="-122"/>
              <a:cs typeface="Roboto Thin" charset="0"/>
            </a:endParaRPr>
          </a:p>
        </p:txBody>
      </p:sp>
      <p:sp>
        <p:nvSpPr>
          <p:cNvPr id="44" name="Oval 28">
            <a:extLst>
              <a:ext uri="{FF2B5EF4-FFF2-40B4-BE49-F238E27FC236}">
                <a16:creationId xmlns:a16="http://schemas.microsoft.com/office/drawing/2014/main" xmlns="" id="{9D49A6A5-090D-4E69-BC09-A5E68F89F334}"/>
              </a:ext>
            </a:extLst>
          </p:cNvPr>
          <p:cNvSpPr>
            <a:spLocks noChangeAspect="1"/>
          </p:cNvSpPr>
          <p:nvPr/>
        </p:nvSpPr>
        <p:spPr>
          <a:xfrm>
            <a:off x="5190713" y="2446566"/>
            <a:ext cx="97043" cy="97043"/>
          </a:xfrm>
          <a:prstGeom prst="ellipse">
            <a:avLst/>
          </a:prstGeom>
          <a:solidFill>
            <a:schemeClr val="bg1"/>
          </a:solidFill>
          <a:ln w="12700">
            <a:solidFill>
              <a:srgbClr val="8F8F8F"/>
            </a:solidFill>
          </a:ln>
          <a:effectLst>
            <a:outerShdw blurRad="88900" dist="38100" dir="5400000" algn="t" rotWithShape="0">
              <a:prstClr val="black">
                <a:alpha val="11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等线 Light" panose="02010600030101010101" pitchFamily="2" charset="-122"/>
              <a:ea typeface="等线 Light" panose="02010600030101010101" pitchFamily="2" charset="-122"/>
              <a:cs typeface="Roboto Thin" charset="0"/>
            </a:endParaRPr>
          </a:p>
        </p:txBody>
      </p:sp>
      <p:sp>
        <p:nvSpPr>
          <p:cNvPr id="45" name="Oval 29">
            <a:extLst>
              <a:ext uri="{FF2B5EF4-FFF2-40B4-BE49-F238E27FC236}">
                <a16:creationId xmlns:a16="http://schemas.microsoft.com/office/drawing/2014/main" xmlns="" id="{FF786E45-018E-423E-A916-E87A5BE60795}"/>
              </a:ext>
            </a:extLst>
          </p:cNvPr>
          <p:cNvSpPr>
            <a:spLocks noChangeAspect="1"/>
          </p:cNvSpPr>
          <p:nvPr/>
        </p:nvSpPr>
        <p:spPr>
          <a:xfrm>
            <a:off x="8568115" y="2446566"/>
            <a:ext cx="97043" cy="97043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accent3"/>
            </a:solidFill>
          </a:ln>
          <a:effectLst>
            <a:outerShdw blurRad="88900" dist="38100" dir="5400000" algn="t" rotWithShape="0">
              <a:prstClr val="black">
                <a:alpha val="11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等线 Light" panose="02010600030101010101" pitchFamily="2" charset="-122"/>
              <a:ea typeface="等线 Light" panose="02010600030101010101" pitchFamily="2" charset="-122"/>
              <a:cs typeface="Roboto Thin" charset="0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E3148B9D-1171-40E2-8F32-4008DD261DA3}"/>
              </a:ext>
            </a:extLst>
          </p:cNvPr>
          <p:cNvSpPr txBox="1"/>
          <p:nvPr/>
        </p:nvSpPr>
        <p:spPr>
          <a:xfrm>
            <a:off x="3795486" y="214413"/>
            <a:ext cx="46010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solidFill>
                  <a:srgbClr val="8F8F8F">
                    <a:alpha val="10000"/>
                  </a:srgb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SHAUI</a:t>
            </a:r>
            <a:endParaRPr lang="zh-CN" altLang="en-US" sz="8800" dirty="0">
              <a:solidFill>
                <a:srgbClr val="8F8F8F">
                  <a:alpha val="10000"/>
                </a:srgb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849426D6-CDBF-4325-94A4-5BED13913BB3}"/>
              </a:ext>
            </a:extLst>
          </p:cNvPr>
          <p:cNvSpPr txBox="1"/>
          <p:nvPr/>
        </p:nvSpPr>
        <p:spPr>
          <a:xfrm>
            <a:off x="3562567" y="550532"/>
            <a:ext cx="4887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6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陈西的梦想之路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0CE1759F-68B4-4332-BF55-2378664C41F9}"/>
              </a:ext>
            </a:extLst>
          </p:cNvPr>
          <p:cNvSpPr txBox="1"/>
          <p:nvPr/>
        </p:nvSpPr>
        <p:spPr>
          <a:xfrm>
            <a:off x="3069771" y="990824"/>
            <a:ext cx="6052458" cy="313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amet, consectetuer adipiscing elit. Maecenas </a:t>
            </a:r>
            <a:r>
              <a:rPr lang="en-US" altLang="zh-CN" sz="1200" dirty="0" err="1">
                <a:solidFill>
                  <a:srgbClr val="8F8F8F"/>
                </a:solidFill>
              </a:rPr>
              <a:t>porttitor</a:t>
            </a:r>
            <a:endParaRPr lang="zh-CN" altLang="en-US" sz="1200" dirty="0">
              <a:solidFill>
                <a:srgbClr val="8F8F8F"/>
              </a:solidFill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D491FBD7-8CF1-43A0-A43B-FA6D82084D11}"/>
              </a:ext>
            </a:extLst>
          </p:cNvPr>
          <p:cNvSpPr txBox="1"/>
          <p:nvPr/>
        </p:nvSpPr>
        <p:spPr>
          <a:xfrm>
            <a:off x="1693283" y="3716345"/>
            <a:ext cx="1977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陈西好帅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09972ABA-561E-44E0-8B2A-0C80F4D010EA}"/>
              </a:ext>
            </a:extLst>
          </p:cNvPr>
          <p:cNvSpPr txBox="1"/>
          <p:nvPr/>
        </p:nvSpPr>
        <p:spPr>
          <a:xfrm>
            <a:off x="1693283" y="4099039"/>
            <a:ext cx="2286534" cy="1273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8F8F8F"/>
                </a:solidFill>
              </a:rPr>
              <a:t>amet</a:t>
            </a:r>
            <a:r>
              <a:rPr lang="en-US" altLang="zh-CN" sz="1200" dirty="0">
                <a:solidFill>
                  <a:srgbClr val="8F8F8F"/>
                </a:solidFill>
              </a:rPr>
              <a:t>, </a:t>
            </a:r>
            <a:r>
              <a:rPr lang="en-US" altLang="zh-CN" sz="1200" dirty="0" err="1">
                <a:solidFill>
                  <a:srgbClr val="8F8F8F"/>
                </a:solidFill>
              </a:rPr>
              <a:t>consectetuer</a:t>
            </a:r>
            <a:r>
              <a:rPr lang="en-US" altLang="zh-CN" sz="1200" dirty="0">
                <a:solidFill>
                  <a:srgbClr val="8F8F8F"/>
                </a:solidFill>
              </a:rPr>
              <a:t> adipiscing </a:t>
            </a:r>
            <a:r>
              <a:rPr lang="en-US" altLang="zh-CN" sz="1200" dirty="0">
                <a:solidFill>
                  <a:schemeClr val="tx1">
                    <a:alpha val="7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  <a:cs typeface="Roboto Light" charset="0"/>
              </a:rPr>
              <a:t>text </a:t>
            </a:r>
            <a:r>
              <a:rPr lang="en-US" altLang="zh-CN" sz="1200" dirty="0" err="1">
                <a:solidFill>
                  <a:srgbClr val="8F8F8F"/>
                </a:solidFill>
              </a:rPr>
              <a:t>elit</a:t>
            </a:r>
            <a:r>
              <a:rPr lang="en-US" altLang="zh-CN" sz="1200" dirty="0">
                <a:solidFill>
                  <a:srgbClr val="8F8F8F"/>
                </a:solidFill>
              </a:rPr>
              <a:t>. Maecenas </a:t>
            </a:r>
            <a:r>
              <a:rPr lang="en-US" altLang="zh-CN" sz="1200" dirty="0" err="1">
                <a:solidFill>
                  <a:srgbClr val="8F8F8F"/>
                </a:solidFill>
              </a:rPr>
              <a:t>porttitor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congue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massa</a:t>
            </a:r>
            <a:r>
              <a:rPr lang="en-US" altLang="zh-CN" sz="1200" dirty="0">
                <a:solidFill>
                  <a:srgbClr val="8F8F8F"/>
                </a:solidFill>
              </a:rPr>
              <a:t>. </a:t>
            </a:r>
            <a:r>
              <a:rPr lang="en-US" altLang="zh-CN" sz="1200" dirty="0" err="1">
                <a:solidFill>
                  <a:srgbClr val="8F8F8F"/>
                </a:solidFill>
              </a:rPr>
              <a:t>Fusce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posuere</a:t>
            </a:r>
            <a:r>
              <a:rPr lang="en-US" altLang="zh-CN" sz="1200" dirty="0">
                <a:solidFill>
                  <a:srgbClr val="8F8F8F"/>
                </a:solidFill>
              </a:rPr>
              <a:t>, magna sed pulvinar </a:t>
            </a:r>
            <a:r>
              <a:rPr lang="en-US" altLang="zh-CN" sz="1200" dirty="0" err="1">
                <a:solidFill>
                  <a:srgbClr val="8F8F8F"/>
                </a:solidFill>
              </a:rPr>
              <a:t>ultricies</a:t>
            </a:r>
            <a:endParaRPr lang="en-US" altLang="zh-CN" sz="1200" dirty="0">
              <a:solidFill>
                <a:srgbClr val="8F8F8F"/>
              </a:solidFill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8231A912-7902-427B-ADE1-FBBCA1F08E8F}"/>
              </a:ext>
            </a:extLst>
          </p:cNvPr>
          <p:cNvSpPr txBox="1"/>
          <p:nvPr/>
        </p:nvSpPr>
        <p:spPr>
          <a:xfrm>
            <a:off x="5061714" y="3716345"/>
            <a:ext cx="1977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陈西好帅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12339870-447D-4888-A624-84EF40FAEE3C}"/>
              </a:ext>
            </a:extLst>
          </p:cNvPr>
          <p:cNvSpPr txBox="1"/>
          <p:nvPr/>
        </p:nvSpPr>
        <p:spPr>
          <a:xfrm>
            <a:off x="5061714" y="4099039"/>
            <a:ext cx="2286534" cy="1273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8F8F8F"/>
                </a:solidFill>
              </a:rPr>
              <a:t>amet</a:t>
            </a:r>
            <a:r>
              <a:rPr lang="en-US" altLang="zh-CN" sz="1200" dirty="0">
                <a:solidFill>
                  <a:srgbClr val="8F8F8F"/>
                </a:solidFill>
              </a:rPr>
              <a:t>, </a:t>
            </a:r>
            <a:r>
              <a:rPr lang="en-US" altLang="zh-CN" sz="1200" dirty="0" err="1">
                <a:solidFill>
                  <a:srgbClr val="8F8F8F"/>
                </a:solidFill>
              </a:rPr>
              <a:t>consectetuer</a:t>
            </a:r>
            <a:r>
              <a:rPr lang="en-US" altLang="zh-CN" sz="1200" dirty="0">
                <a:solidFill>
                  <a:srgbClr val="8F8F8F"/>
                </a:solidFill>
              </a:rPr>
              <a:t> adipiscing </a:t>
            </a:r>
            <a:r>
              <a:rPr lang="en-US" altLang="zh-CN" sz="1200" dirty="0">
                <a:solidFill>
                  <a:schemeClr val="tx1">
                    <a:alpha val="7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  <a:cs typeface="Roboto Light" charset="0"/>
              </a:rPr>
              <a:t>text </a:t>
            </a:r>
            <a:r>
              <a:rPr lang="en-US" altLang="zh-CN" sz="1200" dirty="0" err="1">
                <a:solidFill>
                  <a:srgbClr val="8F8F8F"/>
                </a:solidFill>
              </a:rPr>
              <a:t>elit</a:t>
            </a:r>
            <a:r>
              <a:rPr lang="en-US" altLang="zh-CN" sz="1200" dirty="0">
                <a:solidFill>
                  <a:srgbClr val="8F8F8F"/>
                </a:solidFill>
              </a:rPr>
              <a:t>. Maecenas </a:t>
            </a:r>
            <a:r>
              <a:rPr lang="en-US" altLang="zh-CN" sz="1200" dirty="0" err="1">
                <a:solidFill>
                  <a:srgbClr val="8F8F8F"/>
                </a:solidFill>
              </a:rPr>
              <a:t>porttitor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congue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massa</a:t>
            </a:r>
            <a:r>
              <a:rPr lang="en-US" altLang="zh-CN" sz="1200" dirty="0">
                <a:solidFill>
                  <a:srgbClr val="8F8F8F"/>
                </a:solidFill>
              </a:rPr>
              <a:t>. </a:t>
            </a:r>
            <a:r>
              <a:rPr lang="en-US" altLang="zh-CN" sz="1200" dirty="0" err="1">
                <a:solidFill>
                  <a:srgbClr val="8F8F8F"/>
                </a:solidFill>
              </a:rPr>
              <a:t>Fusce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posuere</a:t>
            </a:r>
            <a:r>
              <a:rPr lang="en-US" altLang="zh-CN" sz="1200" dirty="0">
                <a:solidFill>
                  <a:srgbClr val="8F8F8F"/>
                </a:solidFill>
              </a:rPr>
              <a:t>, magna sed pulvinar </a:t>
            </a:r>
            <a:r>
              <a:rPr lang="en-US" altLang="zh-CN" sz="1200" dirty="0" err="1">
                <a:solidFill>
                  <a:srgbClr val="8F8F8F"/>
                </a:solidFill>
              </a:rPr>
              <a:t>ultricies</a:t>
            </a:r>
            <a:endParaRPr lang="en-US" altLang="zh-CN" sz="1200" dirty="0">
              <a:solidFill>
                <a:srgbClr val="8F8F8F"/>
              </a:solidFill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B51DEA91-BB02-4CB0-8504-47C5F393B27E}"/>
              </a:ext>
            </a:extLst>
          </p:cNvPr>
          <p:cNvSpPr txBox="1"/>
          <p:nvPr/>
        </p:nvSpPr>
        <p:spPr>
          <a:xfrm>
            <a:off x="8406596" y="3716345"/>
            <a:ext cx="1977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陈西好帅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2A7B1A5A-D611-4A5D-8AAE-D836CF105122}"/>
              </a:ext>
            </a:extLst>
          </p:cNvPr>
          <p:cNvSpPr txBox="1"/>
          <p:nvPr/>
        </p:nvSpPr>
        <p:spPr>
          <a:xfrm>
            <a:off x="8406596" y="4099039"/>
            <a:ext cx="2286534" cy="1273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8F8F8F"/>
                </a:solidFill>
              </a:rPr>
              <a:t>amet</a:t>
            </a:r>
            <a:r>
              <a:rPr lang="en-US" altLang="zh-CN" sz="1200" dirty="0">
                <a:solidFill>
                  <a:srgbClr val="8F8F8F"/>
                </a:solidFill>
              </a:rPr>
              <a:t>, </a:t>
            </a:r>
            <a:r>
              <a:rPr lang="en-US" altLang="zh-CN" sz="1200" dirty="0" err="1">
                <a:solidFill>
                  <a:srgbClr val="8F8F8F"/>
                </a:solidFill>
              </a:rPr>
              <a:t>consectetuer</a:t>
            </a:r>
            <a:r>
              <a:rPr lang="en-US" altLang="zh-CN" sz="1200" dirty="0">
                <a:solidFill>
                  <a:srgbClr val="8F8F8F"/>
                </a:solidFill>
              </a:rPr>
              <a:t> adipiscing </a:t>
            </a:r>
            <a:r>
              <a:rPr lang="en-US" altLang="zh-CN" sz="1200" dirty="0">
                <a:solidFill>
                  <a:schemeClr val="tx1">
                    <a:alpha val="7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  <a:cs typeface="Roboto Light" charset="0"/>
              </a:rPr>
              <a:t>text </a:t>
            </a:r>
            <a:r>
              <a:rPr lang="en-US" altLang="zh-CN" sz="1200" dirty="0" err="1">
                <a:solidFill>
                  <a:srgbClr val="8F8F8F"/>
                </a:solidFill>
              </a:rPr>
              <a:t>elit</a:t>
            </a:r>
            <a:r>
              <a:rPr lang="en-US" altLang="zh-CN" sz="1200" dirty="0">
                <a:solidFill>
                  <a:srgbClr val="8F8F8F"/>
                </a:solidFill>
              </a:rPr>
              <a:t>. Maecenas </a:t>
            </a:r>
            <a:r>
              <a:rPr lang="en-US" altLang="zh-CN" sz="1200" dirty="0" err="1">
                <a:solidFill>
                  <a:srgbClr val="8F8F8F"/>
                </a:solidFill>
              </a:rPr>
              <a:t>porttitor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congue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massa</a:t>
            </a:r>
            <a:r>
              <a:rPr lang="en-US" altLang="zh-CN" sz="1200" dirty="0">
                <a:solidFill>
                  <a:srgbClr val="8F8F8F"/>
                </a:solidFill>
              </a:rPr>
              <a:t>. </a:t>
            </a:r>
            <a:r>
              <a:rPr lang="en-US" altLang="zh-CN" sz="1200" dirty="0" err="1">
                <a:solidFill>
                  <a:srgbClr val="8F8F8F"/>
                </a:solidFill>
              </a:rPr>
              <a:t>Fusce</a:t>
            </a:r>
            <a:r>
              <a:rPr lang="en-US" altLang="zh-CN" sz="1200" dirty="0">
                <a:solidFill>
                  <a:srgbClr val="8F8F8F"/>
                </a:solidFill>
              </a:rPr>
              <a:t> </a:t>
            </a:r>
            <a:r>
              <a:rPr lang="en-US" altLang="zh-CN" sz="1200" dirty="0" err="1">
                <a:solidFill>
                  <a:srgbClr val="8F8F8F"/>
                </a:solidFill>
              </a:rPr>
              <a:t>posuere</a:t>
            </a:r>
            <a:r>
              <a:rPr lang="en-US" altLang="zh-CN" sz="1200" dirty="0">
                <a:solidFill>
                  <a:srgbClr val="8F8F8F"/>
                </a:solidFill>
              </a:rPr>
              <a:t>, magna sed pulvinar </a:t>
            </a:r>
            <a:r>
              <a:rPr lang="en-US" altLang="zh-CN" sz="1200" dirty="0" err="1">
                <a:solidFill>
                  <a:srgbClr val="8F8F8F"/>
                </a:solidFill>
              </a:rPr>
              <a:t>ultricies</a:t>
            </a:r>
            <a:endParaRPr lang="en-US" altLang="zh-CN" sz="1200" dirty="0">
              <a:solidFill>
                <a:srgbClr val="8F8F8F"/>
              </a:solidFill>
            </a:endParaRPr>
          </a:p>
        </p:txBody>
      </p:sp>
      <p:sp>
        <p:nvSpPr>
          <p:cNvPr id="21" name="图文框 20">
            <a:extLst>
              <a:ext uri="{FF2B5EF4-FFF2-40B4-BE49-F238E27FC236}">
                <a16:creationId xmlns:a16="http://schemas.microsoft.com/office/drawing/2014/main" xmlns="" id="{5A193986-FCF0-4674-8C14-EE69C3DBCA3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31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0437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湖边的景色&#10;&#10;中度可信度描述已自动生成">
            <a:extLst>
              <a:ext uri="{FF2B5EF4-FFF2-40B4-BE49-F238E27FC236}">
                <a16:creationId xmlns:a16="http://schemas.microsoft.com/office/drawing/2014/main" xmlns="" id="{63E7961F-4B52-42F8-8E90-55E916315B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16" t="18330" r="46079" b="44453"/>
          <a:stretch>
            <a:fillRect/>
          </a:stretch>
        </p:blipFill>
        <p:spPr>
          <a:xfrm>
            <a:off x="5245945" y="4564163"/>
            <a:ext cx="1700110" cy="1700110"/>
          </a:xfrm>
          <a:custGeom>
            <a:avLst/>
            <a:gdLst>
              <a:gd name="connsiteX0" fmla="*/ 850056 w 1700110"/>
              <a:gd name="connsiteY0" fmla="*/ 0 h 1700110"/>
              <a:gd name="connsiteX1" fmla="*/ 1193924 w 1700110"/>
              <a:gd name="connsiteY1" fmla="*/ 142435 h 1700110"/>
              <a:gd name="connsiteX2" fmla="*/ 1557675 w 1700110"/>
              <a:gd name="connsiteY2" fmla="*/ 506186 h 1700110"/>
              <a:gd name="connsiteX3" fmla="*/ 1557675 w 1700110"/>
              <a:gd name="connsiteY3" fmla="*/ 1193923 h 1700110"/>
              <a:gd name="connsiteX4" fmla="*/ 1193923 w 1700110"/>
              <a:gd name="connsiteY4" fmla="*/ 1557675 h 1700110"/>
              <a:gd name="connsiteX5" fmla="*/ 506186 w 1700110"/>
              <a:gd name="connsiteY5" fmla="*/ 1557675 h 1700110"/>
              <a:gd name="connsiteX6" fmla="*/ 142435 w 1700110"/>
              <a:gd name="connsiteY6" fmla="*/ 1193924 h 1700110"/>
              <a:gd name="connsiteX7" fmla="*/ 142435 w 1700110"/>
              <a:gd name="connsiteY7" fmla="*/ 506188 h 1700110"/>
              <a:gd name="connsiteX8" fmla="*/ 506188 w 1700110"/>
              <a:gd name="connsiteY8" fmla="*/ 142435 h 1700110"/>
              <a:gd name="connsiteX9" fmla="*/ 850056 w 1700110"/>
              <a:gd name="connsiteY9" fmla="*/ 0 h 170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00110" h="1700110">
                <a:moveTo>
                  <a:pt x="850056" y="0"/>
                </a:moveTo>
                <a:cubicBezTo>
                  <a:pt x="974512" y="0"/>
                  <a:pt x="1098968" y="47479"/>
                  <a:pt x="1193924" y="142435"/>
                </a:cubicBezTo>
                <a:lnTo>
                  <a:pt x="1557675" y="506186"/>
                </a:lnTo>
                <a:cubicBezTo>
                  <a:pt x="1747589" y="696100"/>
                  <a:pt x="1747589" y="1004009"/>
                  <a:pt x="1557675" y="1193923"/>
                </a:cubicBezTo>
                <a:lnTo>
                  <a:pt x="1193923" y="1557675"/>
                </a:lnTo>
                <a:cubicBezTo>
                  <a:pt x="1004009" y="1747589"/>
                  <a:pt x="696100" y="1747589"/>
                  <a:pt x="506186" y="1557675"/>
                </a:cubicBezTo>
                <a:lnTo>
                  <a:pt x="142435" y="1193924"/>
                </a:lnTo>
                <a:cubicBezTo>
                  <a:pt x="-47478" y="1004011"/>
                  <a:pt x="-47478" y="696101"/>
                  <a:pt x="142435" y="506188"/>
                </a:cubicBezTo>
                <a:lnTo>
                  <a:pt x="506188" y="142435"/>
                </a:lnTo>
                <a:cubicBezTo>
                  <a:pt x="601145" y="47479"/>
                  <a:pt x="725600" y="0"/>
                  <a:pt x="850056" y="0"/>
                </a:cubicBezTo>
                <a:close/>
              </a:path>
            </a:pathLst>
          </a:custGeom>
        </p:spPr>
      </p:pic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4FA8C537-5B27-4B8B-8F6F-6EBE8524070A}"/>
              </a:ext>
            </a:extLst>
          </p:cNvPr>
          <p:cNvSpPr/>
          <p:nvPr/>
        </p:nvSpPr>
        <p:spPr>
          <a:xfrm>
            <a:off x="5881907" y="1006170"/>
            <a:ext cx="428187" cy="357245"/>
          </a:xfrm>
          <a:custGeom>
            <a:avLst/>
            <a:gdLst/>
            <a:ahLst/>
            <a:cxnLst/>
            <a:rect l="l" t="t" r="r" b="b"/>
            <a:pathLst>
              <a:path w="428187" h="357245">
                <a:moveTo>
                  <a:pt x="400317" y="0"/>
                </a:moveTo>
                <a:lnTo>
                  <a:pt x="426920" y="48140"/>
                </a:lnTo>
                <a:cubicBezTo>
                  <a:pt x="392294" y="66113"/>
                  <a:pt x="364952" y="89391"/>
                  <a:pt x="344893" y="117973"/>
                </a:cubicBezTo>
                <a:cubicBezTo>
                  <a:pt x="324835" y="146556"/>
                  <a:pt x="314595" y="175218"/>
                  <a:pt x="314173" y="203959"/>
                </a:cubicBezTo>
                <a:cubicBezTo>
                  <a:pt x="318053" y="200766"/>
                  <a:pt x="322962" y="198285"/>
                  <a:pt x="328900" y="196517"/>
                </a:cubicBezTo>
                <a:cubicBezTo>
                  <a:pt x="334838" y="194748"/>
                  <a:pt x="341331" y="193851"/>
                  <a:pt x="348377" y="193825"/>
                </a:cubicBezTo>
                <a:cubicBezTo>
                  <a:pt x="372764" y="194352"/>
                  <a:pt x="392083" y="202164"/>
                  <a:pt x="406335" y="217261"/>
                </a:cubicBezTo>
                <a:cubicBezTo>
                  <a:pt x="420586" y="232357"/>
                  <a:pt x="427870" y="251571"/>
                  <a:pt x="428187" y="274901"/>
                </a:cubicBezTo>
                <a:cubicBezTo>
                  <a:pt x="428161" y="295514"/>
                  <a:pt x="420929" y="314147"/>
                  <a:pt x="406493" y="330800"/>
                </a:cubicBezTo>
                <a:cubicBezTo>
                  <a:pt x="392056" y="347453"/>
                  <a:pt x="370573" y="356268"/>
                  <a:pt x="342043" y="357245"/>
                </a:cubicBezTo>
                <a:cubicBezTo>
                  <a:pt x="314041" y="356585"/>
                  <a:pt x="290552" y="345236"/>
                  <a:pt x="271576" y="323199"/>
                </a:cubicBezTo>
                <a:cubicBezTo>
                  <a:pt x="252600" y="301162"/>
                  <a:pt x="242729" y="272394"/>
                  <a:pt x="241964" y="236897"/>
                </a:cubicBezTo>
                <a:cubicBezTo>
                  <a:pt x="243495" y="179995"/>
                  <a:pt x="259752" y="131011"/>
                  <a:pt x="290737" y="89945"/>
                </a:cubicBezTo>
                <a:cubicBezTo>
                  <a:pt x="321721" y="48879"/>
                  <a:pt x="358248" y="18897"/>
                  <a:pt x="400317" y="0"/>
                </a:cubicBezTo>
                <a:close/>
                <a:moveTo>
                  <a:pt x="157087" y="0"/>
                </a:moveTo>
                <a:lnTo>
                  <a:pt x="183690" y="48140"/>
                </a:lnTo>
                <a:cubicBezTo>
                  <a:pt x="149063" y="66113"/>
                  <a:pt x="121721" y="89391"/>
                  <a:pt x="101663" y="117973"/>
                </a:cubicBezTo>
                <a:cubicBezTo>
                  <a:pt x="81605" y="146556"/>
                  <a:pt x="71365" y="175218"/>
                  <a:pt x="70943" y="203959"/>
                </a:cubicBezTo>
                <a:cubicBezTo>
                  <a:pt x="74875" y="200766"/>
                  <a:pt x="79995" y="198285"/>
                  <a:pt x="86303" y="196517"/>
                </a:cubicBezTo>
                <a:cubicBezTo>
                  <a:pt x="92611" y="194748"/>
                  <a:pt x="99314" y="193851"/>
                  <a:pt x="106414" y="193825"/>
                </a:cubicBezTo>
                <a:cubicBezTo>
                  <a:pt x="130193" y="194352"/>
                  <a:pt x="149143" y="202164"/>
                  <a:pt x="163262" y="217261"/>
                </a:cubicBezTo>
                <a:cubicBezTo>
                  <a:pt x="177382" y="232357"/>
                  <a:pt x="184614" y="251571"/>
                  <a:pt x="184957" y="274901"/>
                </a:cubicBezTo>
                <a:cubicBezTo>
                  <a:pt x="184930" y="295514"/>
                  <a:pt x="177699" y="314147"/>
                  <a:pt x="163262" y="330800"/>
                </a:cubicBezTo>
                <a:cubicBezTo>
                  <a:pt x="148826" y="347453"/>
                  <a:pt x="127343" y="356268"/>
                  <a:pt x="98813" y="357245"/>
                </a:cubicBezTo>
                <a:cubicBezTo>
                  <a:pt x="70863" y="356585"/>
                  <a:pt x="47585" y="345236"/>
                  <a:pt x="28979" y="323199"/>
                </a:cubicBezTo>
                <a:cubicBezTo>
                  <a:pt x="10372" y="301162"/>
                  <a:pt x="713" y="272394"/>
                  <a:pt x="0" y="236897"/>
                </a:cubicBezTo>
                <a:cubicBezTo>
                  <a:pt x="1478" y="179995"/>
                  <a:pt x="17525" y="131011"/>
                  <a:pt x="48140" y="89945"/>
                </a:cubicBezTo>
                <a:cubicBezTo>
                  <a:pt x="78755" y="48879"/>
                  <a:pt x="115070" y="18897"/>
                  <a:pt x="157087" y="0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Shape 1058">
            <a:extLst>
              <a:ext uri="{FF2B5EF4-FFF2-40B4-BE49-F238E27FC236}">
                <a16:creationId xmlns:a16="http://schemas.microsoft.com/office/drawing/2014/main" xmlns="" id="{681A688D-DD3E-4A98-A7A3-978387521BE8}"/>
              </a:ext>
            </a:extLst>
          </p:cNvPr>
          <p:cNvSpPr/>
          <p:nvPr/>
        </p:nvSpPr>
        <p:spPr>
          <a:xfrm>
            <a:off x="5638698" y="3673981"/>
            <a:ext cx="914605" cy="0"/>
          </a:xfrm>
          <a:prstGeom prst="line">
            <a:avLst/>
          </a:prstGeom>
          <a:ln w="63500">
            <a:solidFill>
              <a:srgbClr val="E8E9EB"/>
            </a:solidFill>
            <a:miter lim="400000"/>
          </a:ln>
        </p:spPr>
        <p:txBody>
          <a:bodyPr lIns="25335" tIns="25335" rIns="25335" bIns="25335" anchor="ctr"/>
          <a:lstStyle/>
          <a:p>
            <a:pPr>
              <a:lnSpc>
                <a:spcPct val="100000"/>
              </a:lnSpc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96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584BCB86-35C9-444E-86E0-F04E4333730A}"/>
              </a:ext>
            </a:extLst>
          </p:cNvPr>
          <p:cNvSpPr txBox="1"/>
          <p:nvPr/>
        </p:nvSpPr>
        <p:spPr>
          <a:xfrm>
            <a:off x="1799771" y="1917263"/>
            <a:ext cx="8592458" cy="1175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pc="100" dirty="0">
                <a:solidFill>
                  <a:srgbClr val="292B30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成人世界的告别很简单，你没回我最后一条信息，我也很默契地没有再发，从此消失在彼此世界里成人世界的告别很简单，你没回我最后一条信息，我也很默契地没有再发，从此消失在彼此世界里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9F2D074A-684B-4575-990C-CDCECFB95FC4}"/>
              </a:ext>
            </a:extLst>
          </p:cNvPr>
          <p:cNvSpPr txBox="1"/>
          <p:nvPr/>
        </p:nvSpPr>
        <p:spPr>
          <a:xfrm>
            <a:off x="1937657" y="5309277"/>
            <a:ext cx="2898228" cy="55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amet, consectetuer adipiscing elit. </a:t>
            </a:r>
            <a:endParaRPr lang="zh-CN" altLang="en-US" sz="1200" dirty="0">
              <a:solidFill>
                <a:srgbClr val="8F8F8F"/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443054AC-5D25-404B-B356-D133E292A728}"/>
              </a:ext>
            </a:extLst>
          </p:cNvPr>
          <p:cNvSpPr txBox="1"/>
          <p:nvPr/>
        </p:nvSpPr>
        <p:spPr>
          <a:xfrm>
            <a:off x="3554305" y="4960381"/>
            <a:ext cx="1281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pc="3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陈西好帅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A2FB5055-257C-40AE-A39E-D6B1D95CE33F}"/>
              </a:ext>
            </a:extLst>
          </p:cNvPr>
          <p:cNvSpPr txBox="1"/>
          <p:nvPr/>
        </p:nvSpPr>
        <p:spPr>
          <a:xfrm>
            <a:off x="7332313" y="5309277"/>
            <a:ext cx="2922030" cy="55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amet, consectetuer adipiscing elit. </a:t>
            </a:r>
            <a:endParaRPr lang="zh-CN" altLang="en-US" sz="1200" dirty="0">
              <a:solidFill>
                <a:srgbClr val="8F8F8F"/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D287564B-EA33-4C27-9765-9D4B4EC4DE0E}"/>
              </a:ext>
            </a:extLst>
          </p:cNvPr>
          <p:cNvSpPr txBox="1"/>
          <p:nvPr/>
        </p:nvSpPr>
        <p:spPr>
          <a:xfrm>
            <a:off x="7332313" y="4960381"/>
            <a:ext cx="1281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我的最爱</a:t>
            </a:r>
          </a:p>
        </p:txBody>
      </p:sp>
      <p:sp>
        <p:nvSpPr>
          <p:cNvPr id="10" name="图文框 9">
            <a:extLst>
              <a:ext uri="{FF2B5EF4-FFF2-40B4-BE49-F238E27FC236}">
                <a16:creationId xmlns:a16="http://schemas.microsoft.com/office/drawing/2014/main" xmlns="" id="{EF9FC9AF-DB59-493E-87BD-BF0EEC0BAA3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31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4301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湖边的景色&#10;&#10;中度可信度描述已自动生成">
            <a:extLst>
              <a:ext uri="{FF2B5EF4-FFF2-40B4-BE49-F238E27FC236}">
                <a16:creationId xmlns:a16="http://schemas.microsoft.com/office/drawing/2014/main" xmlns="" id="{CE922FC1-70DC-454C-AA34-3CFC7CF24B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71" t="3895" r="19271" b="3895"/>
          <a:stretch>
            <a:fillRect/>
          </a:stretch>
        </p:blipFill>
        <p:spPr>
          <a:xfrm>
            <a:off x="2934145" y="267145"/>
            <a:ext cx="6323712" cy="6323712"/>
          </a:xfrm>
          <a:custGeom>
            <a:avLst/>
            <a:gdLst>
              <a:gd name="connsiteX0" fmla="*/ 3161855 w 6323712"/>
              <a:gd name="connsiteY0" fmla="*/ 531635 h 6323712"/>
              <a:gd name="connsiteX1" fmla="*/ 531634 w 6323712"/>
              <a:gd name="connsiteY1" fmla="*/ 3161856 h 6323712"/>
              <a:gd name="connsiteX2" fmla="*/ 3161855 w 6323712"/>
              <a:gd name="connsiteY2" fmla="*/ 5792077 h 6323712"/>
              <a:gd name="connsiteX3" fmla="*/ 5792076 w 6323712"/>
              <a:gd name="connsiteY3" fmla="*/ 3161856 h 6323712"/>
              <a:gd name="connsiteX4" fmla="*/ 3161855 w 6323712"/>
              <a:gd name="connsiteY4" fmla="*/ 531635 h 6323712"/>
              <a:gd name="connsiteX5" fmla="*/ 3161856 w 6323712"/>
              <a:gd name="connsiteY5" fmla="*/ 0 h 6323712"/>
              <a:gd name="connsiteX6" fmla="*/ 6323712 w 6323712"/>
              <a:gd name="connsiteY6" fmla="*/ 3161856 h 6323712"/>
              <a:gd name="connsiteX7" fmla="*/ 3161856 w 6323712"/>
              <a:gd name="connsiteY7" fmla="*/ 6323712 h 6323712"/>
              <a:gd name="connsiteX8" fmla="*/ 0 w 6323712"/>
              <a:gd name="connsiteY8" fmla="*/ 3161856 h 6323712"/>
              <a:gd name="connsiteX9" fmla="*/ 3161856 w 6323712"/>
              <a:gd name="connsiteY9" fmla="*/ 0 h 6323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23712" h="6323712">
                <a:moveTo>
                  <a:pt x="3161855" y="531635"/>
                </a:moveTo>
                <a:cubicBezTo>
                  <a:pt x="1709224" y="531635"/>
                  <a:pt x="531634" y="1709225"/>
                  <a:pt x="531634" y="3161856"/>
                </a:cubicBezTo>
                <a:cubicBezTo>
                  <a:pt x="531634" y="4614487"/>
                  <a:pt x="1709224" y="5792077"/>
                  <a:pt x="3161855" y="5792077"/>
                </a:cubicBezTo>
                <a:cubicBezTo>
                  <a:pt x="4614486" y="5792077"/>
                  <a:pt x="5792076" y="4614487"/>
                  <a:pt x="5792076" y="3161856"/>
                </a:cubicBezTo>
                <a:cubicBezTo>
                  <a:pt x="5792076" y="1709225"/>
                  <a:pt x="4614486" y="531635"/>
                  <a:pt x="3161855" y="531635"/>
                </a:cubicBezTo>
                <a:close/>
                <a:moveTo>
                  <a:pt x="3161856" y="0"/>
                </a:moveTo>
                <a:cubicBezTo>
                  <a:pt x="4908101" y="0"/>
                  <a:pt x="6323712" y="1415611"/>
                  <a:pt x="6323712" y="3161856"/>
                </a:cubicBezTo>
                <a:cubicBezTo>
                  <a:pt x="6323712" y="4908101"/>
                  <a:pt x="4908101" y="6323712"/>
                  <a:pt x="3161856" y="6323712"/>
                </a:cubicBezTo>
                <a:cubicBezTo>
                  <a:pt x="1415611" y="6323712"/>
                  <a:pt x="0" y="4908101"/>
                  <a:pt x="0" y="3161856"/>
                </a:cubicBezTo>
                <a:cubicBezTo>
                  <a:pt x="0" y="1415611"/>
                  <a:pt x="1415611" y="0"/>
                  <a:pt x="3161856" y="0"/>
                </a:cubicBezTo>
                <a:close/>
              </a:path>
            </a:pathLst>
          </a:cu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9F8F051-1D9E-43E9-BD7C-EBB49A1CA647}"/>
              </a:ext>
            </a:extLst>
          </p:cNvPr>
          <p:cNvSpPr txBox="1"/>
          <p:nvPr/>
        </p:nvSpPr>
        <p:spPr>
          <a:xfrm>
            <a:off x="3984172" y="2939423"/>
            <a:ext cx="4223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6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感谢大家观看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1A58A51E-A8D5-4D0A-AD86-3D5F43A8AF23}"/>
              </a:ext>
            </a:extLst>
          </p:cNvPr>
          <p:cNvSpPr txBox="1"/>
          <p:nvPr/>
        </p:nvSpPr>
        <p:spPr>
          <a:xfrm>
            <a:off x="4087586" y="3524793"/>
            <a:ext cx="40168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8F8F8F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JIAN YUE FENG GE GAO DUAN MU BAN</a:t>
            </a:r>
            <a:endParaRPr lang="zh-CN" altLang="en-US" sz="1600" dirty="0">
              <a:solidFill>
                <a:srgbClr val="8F8F8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C72BDA6B-19CC-4DBA-B111-A2CB87A85525}"/>
              </a:ext>
            </a:extLst>
          </p:cNvPr>
          <p:cNvSpPr txBox="1"/>
          <p:nvPr/>
        </p:nvSpPr>
        <p:spPr>
          <a:xfrm>
            <a:off x="5445034" y="2029802"/>
            <a:ext cx="13019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2025</a:t>
            </a:r>
            <a:endParaRPr lang="zh-CN" altLang="en-US" sz="2800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514F4F20-05F4-4B4D-ACB2-EFBCF538A410}"/>
              </a:ext>
            </a:extLst>
          </p:cNvPr>
          <p:cNvGrpSpPr/>
          <p:nvPr/>
        </p:nvGrpSpPr>
        <p:grpSpPr>
          <a:xfrm>
            <a:off x="5076009" y="2291412"/>
            <a:ext cx="2039983" cy="0"/>
            <a:chOff x="5057503" y="2287058"/>
            <a:chExt cx="2039983" cy="0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0ACE1BD2-2033-44D0-BE76-B03626584BB6}"/>
                </a:ext>
              </a:extLst>
            </p:cNvPr>
            <p:cNvCxnSpPr>
              <a:cxnSpLocks/>
            </p:cNvCxnSpPr>
            <p:nvPr/>
          </p:nvCxnSpPr>
          <p:spPr>
            <a:xfrm>
              <a:off x="6653348" y="2287058"/>
              <a:ext cx="444138" cy="0"/>
            </a:xfrm>
            <a:prstGeom prst="line">
              <a:avLst/>
            </a:prstGeom>
            <a:ln w="12700">
              <a:gradFill>
                <a:gsLst>
                  <a:gs pos="0">
                    <a:srgbClr val="000000"/>
                  </a:gs>
                  <a:gs pos="100000">
                    <a:srgbClr val="000000">
                      <a:alpha val="0"/>
                    </a:srgbClr>
                  </a:gs>
                </a:gsLst>
                <a:lin ang="0" scaled="0"/>
              </a:gradFill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C6E52AE6-7C72-4D7E-9A8F-B938DD71AE2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57503" y="2287058"/>
              <a:ext cx="444138" cy="0"/>
            </a:xfrm>
            <a:prstGeom prst="line">
              <a:avLst/>
            </a:prstGeom>
            <a:ln w="12700">
              <a:gradFill>
                <a:gsLst>
                  <a:gs pos="0">
                    <a:srgbClr val="000000"/>
                  </a:gs>
                  <a:gs pos="100000">
                    <a:srgbClr val="000000">
                      <a:alpha val="0"/>
                    </a:srgbClr>
                  </a:gs>
                </a:gsLst>
                <a:lin ang="0" scaled="0"/>
              </a:gradFill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6C31A117-2506-4D5F-8FD9-9012517706D3}"/>
              </a:ext>
            </a:extLst>
          </p:cNvPr>
          <p:cNvSpPr/>
          <p:nvPr/>
        </p:nvSpPr>
        <p:spPr>
          <a:xfrm>
            <a:off x="5109029" y="4495332"/>
            <a:ext cx="1973942" cy="278333"/>
          </a:xfrm>
          <a:prstGeom prst="roundRect">
            <a:avLst>
              <a:gd name="adj" fmla="val 50000"/>
            </a:avLst>
          </a:prstGeom>
          <a:noFill/>
          <a:ln w="952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6CB0869C-254D-43E4-8084-ECC753AC299D}"/>
              </a:ext>
            </a:extLst>
          </p:cNvPr>
          <p:cNvSpPr txBox="1"/>
          <p:nvPr/>
        </p:nvSpPr>
        <p:spPr>
          <a:xfrm>
            <a:off x="5146222" y="4495425"/>
            <a:ext cx="18995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/>
              <a:t>微信搜索：陈西设计之家</a:t>
            </a:r>
          </a:p>
        </p:txBody>
      </p:sp>
      <p:sp>
        <p:nvSpPr>
          <p:cNvPr id="13" name="图文框 12">
            <a:extLst>
              <a:ext uri="{FF2B5EF4-FFF2-40B4-BE49-F238E27FC236}">
                <a16:creationId xmlns:a16="http://schemas.microsoft.com/office/drawing/2014/main" xmlns="" id="{4495C433-7541-4C99-9B62-66503210F2B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31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76246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0DEB33CC-A762-400B-80A6-0C8432B37D12}"/>
              </a:ext>
            </a:extLst>
          </p:cNvPr>
          <p:cNvGrpSpPr/>
          <p:nvPr/>
        </p:nvGrpSpPr>
        <p:grpSpPr>
          <a:xfrm>
            <a:off x="5258397" y="456418"/>
            <a:ext cx="6143334" cy="6888434"/>
            <a:chOff x="3923070" y="-88491"/>
            <a:chExt cx="6576550" cy="7374194"/>
          </a:xfrm>
          <a:blipFill dpi="0" rotWithShape="1">
            <a:blip r:embed="rId3"/>
            <a:srcRect/>
            <a:tile tx="0" ty="0" sx="100000" sy="100000" flip="none" algn="ctr"/>
          </a:blipFill>
        </p:grpSpPr>
        <p:sp>
          <p:nvSpPr>
            <p:cNvPr id="13" name="Rounded Rectangle 2">
              <a:extLst>
                <a:ext uri="{FF2B5EF4-FFF2-40B4-BE49-F238E27FC236}">
                  <a16:creationId xmlns:a16="http://schemas.microsoft.com/office/drawing/2014/main" xmlns="" id="{2A5AF5CE-B9CD-4182-8234-4743D7FB0390}"/>
                </a:ext>
              </a:extLst>
            </p:cNvPr>
            <p:cNvSpPr/>
            <p:nvPr/>
          </p:nvSpPr>
          <p:spPr>
            <a:xfrm>
              <a:off x="3923070" y="3060290"/>
              <a:ext cx="818535" cy="285381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>
              <a:outerShdw blurRad="368300" dist="203200" dir="5400000" algn="t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ounded Rectangle 3">
              <a:extLst>
                <a:ext uri="{FF2B5EF4-FFF2-40B4-BE49-F238E27FC236}">
                  <a16:creationId xmlns:a16="http://schemas.microsoft.com/office/drawing/2014/main" xmlns="" id="{CAEF7643-AFC6-4369-9FFB-0F98BBD326B9}"/>
                </a:ext>
              </a:extLst>
            </p:cNvPr>
            <p:cNvSpPr/>
            <p:nvPr/>
          </p:nvSpPr>
          <p:spPr>
            <a:xfrm>
              <a:off x="5074673" y="2566219"/>
              <a:ext cx="818535" cy="47194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>
              <a:outerShdw blurRad="368300" dist="203200" dir="5400000" algn="t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ounded Rectangle 4">
              <a:extLst>
                <a:ext uri="{FF2B5EF4-FFF2-40B4-BE49-F238E27FC236}">
                  <a16:creationId xmlns:a16="http://schemas.microsoft.com/office/drawing/2014/main" xmlns="" id="{F80E5313-5054-4662-A23F-9C8673519F2D}"/>
                </a:ext>
              </a:extLst>
            </p:cNvPr>
            <p:cNvSpPr/>
            <p:nvPr/>
          </p:nvSpPr>
          <p:spPr>
            <a:xfrm>
              <a:off x="6226276" y="774290"/>
              <a:ext cx="818535" cy="546427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>
              <a:outerShdw blurRad="368300" dist="203200" dir="5400000" algn="t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ounded Rectangle 5">
              <a:extLst>
                <a:ext uri="{FF2B5EF4-FFF2-40B4-BE49-F238E27FC236}">
                  <a16:creationId xmlns:a16="http://schemas.microsoft.com/office/drawing/2014/main" xmlns="" id="{E5CDC802-10F2-45AA-AB77-662605CF03D7}"/>
                </a:ext>
              </a:extLst>
            </p:cNvPr>
            <p:cNvSpPr/>
            <p:nvPr/>
          </p:nvSpPr>
          <p:spPr>
            <a:xfrm>
              <a:off x="7377879" y="-88491"/>
              <a:ext cx="818535" cy="584036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>
              <a:outerShdw blurRad="368300" dist="203200" dir="5400000" algn="t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ounded Rectangle 6">
              <a:extLst>
                <a:ext uri="{FF2B5EF4-FFF2-40B4-BE49-F238E27FC236}">
                  <a16:creationId xmlns:a16="http://schemas.microsoft.com/office/drawing/2014/main" xmlns="" id="{BB1C570B-990E-4E92-A5E2-EBCEA208B597}"/>
                </a:ext>
              </a:extLst>
            </p:cNvPr>
            <p:cNvSpPr/>
            <p:nvPr/>
          </p:nvSpPr>
          <p:spPr>
            <a:xfrm>
              <a:off x="8529482" y="1091380"/>
              <a:ext cx="818535" cy="502920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>
              <a:outerShdw blurRad="368300" dist="203200" dir="5400000" algn="t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ounded Rectangle 7">
              <a:extLst>
                <a:ext uri="{FF2B5EF4-FFF2-40B4-BE49-F238E27FC236}">
                  <a16:creationId xmlns:a16="http://schemas.microsoft.com/office/drawing/2014/main" xmlns="" id="{B960E4BE-0DC5-4887-BF8B-4D9F8EE6C06C}"/>
                </a:ext>
              </a:extLst>
            </p:cNvPr>
            <p:cNvSpPr/>
            <p:nvPr/>
          </p:nvSpPr>
          <p:spPr>
            <a:xfrm>
              <a:off x="9681085" y="1836175"/>
              <a:ext cx="818535" cy="278744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>
              <a:outerShdw blurRad="368300" dist="203200" dir="5400000" algn="t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B9845BAE-7665-4EB1-8975-894B6EF3D9AA}"/>
              </a:ext>
            </a:extLst>
          </p:cNvPr>
          <p:cNvSpPr txBox="1"/>
          <p:nvPr/>
        </p:nvSpPr>
        <p:spPr>
          <a:xfrm>
            <a:off x="790269" y="2100838"/>
            <a:ext cx="48875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6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感谢大家观看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0932A3F8-4F32-4F4B-B2FA-4F49CB535A7E}"/>
              </a:ext>
            </a:extLst>
          </p:cNvPr>
          <p:cNvSpPr txBox="1"/>
          <p:nvPr/>
        </p:nvSpPr>
        <p:spPr>
          <a:xfrm>
            <a:off x="790269" y="2875624"/>
            <a:ext cx="4336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8F8F8F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JIAN YUE FENG GE GAO DUAN MU BAN</a:t>
            </a:r>
            <a:endParaRPr lang="zh-CN" altLang="en-US" dirty="0">
              <a:solidFill>
                <a:srgbClr val="8F8F8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xmlns="" id="{C635AB24-54BC-49A0-A404-61370C323BD6}"/>
              </a:ext>
            </a:extLst>
          </p:cNvPr>
          <p:cNvSpPr/>
          <p:nvPr/>
        </p:nvSpPr>
        <p:spPr>
          <a:xfrm>
            <a:off x="894530" y="4485028"/>
            <a:ext cx="1973942" cy="278333"/>
          </a:xfrm>
          <a:prstGeom prst="roundRect">
            <a:avLst>
              <a:gd name="adj" fmla="val 50000"/>
            </a:avLst>
          </a:prstGeom>
          <a:noFill/>
          <a:ln w="952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131F34C6-27AB-43C5-83C7-34E9DB15050F}"/>
              </a:ext>
            </a:extLst>
          </p:cNvPr>
          <p:cNvSpPr txBox="1"/>
          <p:nvPr/>
        </p:nvSpPr>
        <p:spPr>
          <a:xfrm>
            <a:off x="931723" y="4485121"/>
            <a:ext cx="18995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/>
              <a:t>微信搜索：陈西设计之家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19A70116-DD2D-4D2A-AB30-A4C1EC66E54B}"/>
              </a:ext>
            </a:extLst>
          </p:cNvPr>
          <p:cNvCxnSpPr>
            <a:cxnSpLocks/>
          </p:cNvCxnSpPr>
          <p:nvPr/>
        </p:nvCxnSpPr>
        <p:spPr>
          <a:xfrm>
            <a:off x="677024" y="-174171"/>
            <a:ext cx="0" cy="3419127"/>
          </a:xfrm>
          <a:prstGeom prst="line">
            <a:avLst/>
          </a:prstGeom>
          <a:ln w="12700">
            <a:solidFill>
              <a:srgbClr val="8F8F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图文框 15">
            <a:extLst>
              <a:ext uri="{FF2B5EF4-FFF2-40B4-BE49-F238E27FC236}">
                <a16:creationId xmlns:a16="http://schemas.microsoft.com/office/drawing/2014/main" xmlns="" id="{8DA57A7E-23CD-43C0-B6B6-AF4B6AAA7F2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31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1069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公众号：陈西设计之家。微信搜索即可" descr="图片包含 游戏机, 桌子&#10;&#10;描述已自动生成">
            <a:extLst>
              <a:ext uri="{FF2B5EF4-FFF2-40B4-BE49-F238E27FC236}">
                <a16:creationId xmlns:a16="http://schemas.microsoft.com/office/drawing/2014/main" xmlns="" id="{B618B432-CC89-4D61-8B15-04FD794FE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" y="854503"/>
            <a:ext cx="12188203" cy="514899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6181FED-3CC9-49C4-852F-960BE978A3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74521" y="4177865"/>
            <a:ext cx="1615580" cy="1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415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A402EEF-4A71-4AD3-9FC4-1232BCE232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74" y="4878160"/>
            <a:ext cx="4346825" cy="7559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410DFCF-428E-463F-9DBC-E5B195FEB7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611" y="782410"/>
            <a:ext cx="4095750" cy="4095750"/>
          </a:xfrm>
          <a:prstGeom prst="rect">
            <a:avLst/>
          </a:prstGeom>
        </p:spPr>
      </p:pic>
      <p:pic>
        <p:nvPicPr>
          <p:cNvPr id="11" name="图片 10" descr="文本, 白板&#10;&#10;描述已自动生成">
            <a:extLst>
              <a:ext uri="{FF2B5EF4-FFF2-40B4-BE49-F238E27FC236}">
                <a16:creationId xmlns:a16="http://schemas.microsoft.com/office/drawing/2014/main" xmlns="" id="{F6C26831-E16A-4C8B-90E2-5E5119B73F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165" y="1374592"/>
            <a:ext cx="4108816" cy="410881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DA19A74-5E39-48F8-839D-8D9CF3E9E4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6973" y="5925843"/>
            <a:ext cx="11498053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53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xmlns="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C927B44-2072-4D7B-B199-4E6875D51CAC}"/>
              </a:ext>
            </a:extLst>
          </p:cNvPr>
          <p:cNvSpPr txBox="1"/>
          <p:nvPr/>
        </p:nvSpPr>
        <p:spPr>
          <a:xfrm>
            <a:off x="3804458" y="5524500"/>
            <a:ext cx="4583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192">
            <a:extLst>
              <a:ext uri="{FF2B5EF4-FFF2-40B4-BE49-F238E27FC236}">
                <a16:creationId xmlns:a16="http://schemas.microsoft.com/office/drawing/2014/main" xmlns="" id="{0E4928C3-AAD8-4DEA-85EF-0721E6E7D6F5}"/>
              </a:ext>
            </a:extLst>
          </p:cNvPr>
          <p:cNvSpPr>
            <a:spLocks/>
          </p:cNvSpPr>
          <p:nvPr/>
        </p:nvSpPr>
        <p:spPr bwMode="auto">
          <a:xfrm rot="10800000">
            <a:off x="3112600" y="1838847"/>
            <a:ext cx="4656170" cy="3517644"/>
          </a:xfrm>
          <a:custGeom>
            <a:avLst/>
            <a:gdLst>
              <a:gd name="connsiteX0" fmla="*/ 2523962 w 4233892"/>
              <a:gd name="connsiteY0" fmla="*/ 3133725 h 3198621"/>
              <a:gd name="connsiteX1" fmla="*/ 2548445 w 4233892"/>
              <a:gd name="connsiteY1" fmla="*/ 3135948 h 3198621"/>
              <a:gd name="connsiteX2" fmla="*/ 2624121 w 4233892"/>
              <a:gd name="connsiteY2" fmla="*/ 3149283 h 3198621"/>
              <a:gd name="connsiteX3" fmla="*/ 2630799 w 4233892"/>
              <a:gd name="connsiteY3" fmla="*/ 3149283 h 3198621"/>
              <a:gd name="connsiteX4" fmla="*/ 2635250 w 4233892"/>
              <a:gd name="connsiteY4" fmla="*/ 3151505 h 3198621"/>
              <a:gd name="connsiteX5" fmla="*/ 2628573 w 4233892"/>
              <a:gd name="connsiteY5" fmla="*/ 3160395 h 3198621"/>
              <a:gd name="connsiteX6" fmla="*/ 2546219 w 4233892"/>
              <a:gd name="connsiteY6" fmla="*/ 3178176 h 3198621"/>
              <a:gd name="connsiteX7" fmla="*/ 2532865 w 4233892"/>
              <a:gd name="connsiteY7" fmla="*/ 3178176 h 3198621"/>
              <a:gd name="connsiteX8" fmla="*/ 2463866 w 4233892"/>
              <a:gd name="connsiteY8" fmla="*/ 3180398 h 3198621"/>
              <a:gd name="connsiteX9" fmla="*/ 2419350 w 4233892"/>
              <a:gd name="connsiteY9" fmla="*/ 3140393 h 3198621"/>
              <a:gd name="connsiteX10" fmla="*/ 2483898 w 4233892"/>
              <a:gd name="connsiteY10" fmla="*/ 3138170 h 3198621"/>
              <a:gd name="connsiteX11" fmla="*/ 2523962 w 4233892"/>
              <a:gd name="connsiteY11" fmla="*/ 3133725 h 3198621"/>
              <a:gd name="connsiteX12" fmla="*/ 933450 w 4233892"/>
              <a:gd name="connsiteY12" fmla="*/ 3055938 h 3198621"/>
              <a:gd name="connsiteX13" fmla="*/ 944647 w 4233892"/>
              <a:gd name="connsiteY13" fmla="*/ 3058161 h 3198621"/>
              <a:gd name="connsiteX14" fmla="*/ 973761 w 4233892"/>
              <a:gd name="connsiteY14" fmla="*/ 3078163 h 3198621"/>
              <a:gd name="connsiteX15" fmla="*/ 1040947 w 4233892"/>
              <a:gd name="connsiteY15" fmla="*/ 3142616 h 3198621"/>
              <a:gd name="connsiteX16" fmla="*/ 1058863 w 4233892"/>
              <a:gd name="connsiteY16" fmla="*/ 3164841 h 3198621"/>
              <a:gd name="connsiteX17" fmla="*/ 1056623 w 4233892"/>
              <a:gd name="connsiteY17" fmla="*/ 3167063 h 3198621"/>
              <a:gd name="connsiteX18" fmla="*/ 998396 w 4233892"/>
              <a:gd name="connsiteY18" fmla="*/ 3138171 h 3198621"/>
              <a:gd name="connsiteX19" fmla="*/ 942408 w 4233892"/>
              <a:gd name="connsiteY19" fmla="*/ 3067051 h 3198621"/>
              <a:gd name="connsiteX20" fmla="*/ 933450 w 4233892"/>
              <a:gd name="connsiteY20" fmla="*/ 3055938 h 3198621"/>
              <a:gd name="connsiteX21" fmla="*/ 1253090 w 4233892"/>
              <a:gd name="connsiteY21" fmla="*/ 3054350 h 3198621"/>
              <a:gd name="connsiteX22" fmla="*/ 1284012 w 4233892"/>
              <a:gd name="connsiteY22" fmla="*/ 3065556 h 3198621"/>
              <a:gd name="connsiteX23" fmla="*/ 1284012 w 4233892"/>
              <a:gd name="connsiteY23" fmla="*/ 3081244 h 3198621"/>
              <a:gd name="connsiteX24" fmla="*/ 1253090 w 4233892"/>
              <a:gd name="connsiteY24" fmla="*/ 3087968 h 3198621"/>
              <a:gd name="connsiteX25" fmla="*/ 1239838 w 4233892"/>
              <a:gd name="connsiteY25" fmla="*/ 3070038 h 3198621"/>
              <a:gd name="connsiteX26" fmla="*/ 1253090 w 4233892"/>
              <a:gd name="connsiteY26" fmla="*/ 3054350 h 3198621"/>
              <a:gd name="connsiteX27" fmla="*/ 3602934 w 4233892"/>
              <a:gd name="connsiteY27" fmla="*/ 3006725 h 3198621"/>
              <a:gd name="connsiteX28" fmla="*/ 3611861 w 4233892"/>
              <a:gd name="connsiteY28" fmla="*/ 3020120 h 3198621"/>
              <a:gd name="connsiteX29" fmla="*/ 3571687 w 4233892"/>
              <a:gd name="connsiteY29" fmla="*/ 3055839 h 3198621"/>
              <a:gd name="connsiteX30" fmla="*/ 3480177 w 4233892"/>
              <a:gd name="connsiteY30" fmla="*/ 3073698 h 3198621"/>
              <a:gd name="connsiteX31" fmla="*/ 3417683 w 4233892"/>
              <a:gd name="connsiteY31" fmla="*/ 3075931 h 3198621"/>
              <a:gd name="connsiteX32" fmla="*/ 3390900 w 4233892"/>
              <a:gd name="connsiteY32" fmla="*/ 3067001 h 3198621"/>
              <a:gd name="connsiteX33" fmla="*/ 3444467 w 4233892"/>
              <a:gd name="connsiteY33" fmla="*/ 3046909 h 3198621"/>
              <a:gd name="connsiteX34" fmla="*/ 3482409 w 4233892"/>
              <a:gd name="connsiteY34" fmla="*/ 3037979 h 3198621"/>
              <a:gd name="connsiteX35" fmla="*/ 3580614 w 4233892"/>
              <a:gd name="connsiteY35" fmla="*/ 3008958 h 3198621"/>
              <a:gd name="connsiteX36" fmla="*/ 3602934 w 4233892"/>
              <a:gd name="connsiteY36" fmla="*/ 3006725 h 3198621"/>
              <a:gd name="connsiteX37" fmla="*/ 3237807 w 4233892"/>
              <a:gd name="connsiteY37" fmla="*/ 2900363 h 3198621"/>
              <a:gd name="connsiteX38" fmla="*/ 3244504 w 4233892"/>
              <a:gd name="connsiteY38" fmla="*/ 2915570 h 3198621"/>
              <a:gd name="connsiteX39" fmla="*/ 3190925 w 4233892"/>
              <a:gd name="connsiteY39" fmla="*/ 2939466 h 3198621"/>
              <a:gd name="connsiteX40" fmla="*/ 3179763 w 4233892"/>
              <a:gd name="connsiteY40" fmla="*/ 2937294 h 3198621"/>
              <a:gd name="connsiteX41" fmla="*/ 3188693 w 4233892"/>
              <a:gd name="connsiteY41" fmla="*/ 2924259 h 3198621"/>
              <a:gd name="connsiteX42" fmla="*/ 3224412 w 4233892"/>
              <a:gd name="connsiteY42" fmla="*/ 2902536 h 3198621"/>
              <a:gd name="connsiteX43" fmla="*/ 3237807 w 4233892"/>
              <a:gd name="connsiteY43" fmla="*/ 2900363 h 3198621"/>
              <a:gd name="connsiteX44" fmla="*/ 652463 w 4233892"/>
              <a:gd name="connsiteY44" fmla="*/ 2759744 h 3198621"/>
              <a:gd name="connsiteX45" fmla="*/ 703263 w 4233892"/>
              <a:gd name="connsiteY45" fmla="*/ 2800351 h 3198621"/>
              <a:gd name="connsiteX46" fmla="*/ 652463 w 4233892"/>
              <a:gd name="connsiteY46" fmla="*/ 2759744 h 3198621"/>
              <a:gd name="connsiteX47" fmla="*/ 2757488 w 4233892"/>
              <a:gd name="connsiteY47" fmla="*/ 2753321 h 3198621"/>
              <a:gd name="connsiteX48" fmla="*/ 2722563 w 4233892"/>
              <a:gd name="connsiteY48" fmla="*/ 2762053 h 3198621"/>
              <a:gd name="connsiteX49" fmla="*/ 2757488 w 4233892"/>
              <a:gd name="connsiteY49" fmla="*/ 2753321 h 3198621"/>
              <a:gd name="connsiteX50" fmla="*/ 1413159 w 4233892"/>
              <a:gd name="connsiteY50" fmla="*/ 2574018 h 3198621"/>
              <a:gd name="connsiteX51" fmla="*/ 1428750 w 4233892"/>
              <a:gd name="connsiteY51" fmla="*/ 2578554 h 3198621"/>
              <a:gd name="connsiteX52" fmla="*/ 1399268 w 4233892"/>
              <a:gd name="connsiteY52" fmla="*/ 2583090 h 3198621"/>
              <a:gd name="connsiteX53" fmla="*/ 1399268 w 4233892"/>
              <a:gd name="connsiteY53" fmla="*/ 2576286 h 3198621"/>
              <a:gd name="connsiteX54" fmla="*/ 1413159 w 4233892"/>
              <a:gd name="connsiteY54" fmla="*/ 2574018 h 3198621"/>
              <a:gd name="connsiteX55" fmla="*/ 1231900 w 4233892"/>
              <a:gd name="connsiteY55" fmla="*/ 2570163 h 3198621"/>
              <a:gd name="connsiteX56" fmla="*/ 1252538 w 4233892"/>
              <a:gd name="connsiteY56" fmla="*/ 2570163 h 3198621"/>
              <a:gd name="connsiteX57" fmla="*/ 1252538 w 4233892"/>
              <a:gd name="connsiteY57" fmla="*/ 2571751 h 3198621"/>
              <a:gd name="connsiteX58" fmla="*/ 1231900 w 4233892"/>
              <a:gd name="connsiteY58" fmla="*/ 2571751 h 3198621"/>
              <a:gd name="connsiteX59" fmla="*/ 1231900 w 4233892"/>
              <a:gd name="connsiteY59" fmla="*/ 2570163 h 3198621"/>
              <a:gd name="connsiteX60" fmla="*/ 1411213 w 4233892"/>
              <a:gd name="connsiteY60" fmla="*/ 2538413 h 3198621"/>
              <a:gd name="connsiteX61" fmla="*/ 1433513 w 4233892"/>
              <a:gd name="connsiteY61" fmla="*/ 2538413 h 3198621"/>
              <a:gd name="connsiteX62" fmla="*/ 1395602 w 4233892"/>
              <a:gd name="connsiteY62" fmla="*/ 2565628 h 3198621"/>
              <a:gd name="connsiteX63" fmla="*/ 1362151 w 4233892"/>
              <a:gd name="connsiteY63" fmla="*/ 2570163 h 3198621"/>
              <a:gd name="connsiteX64" fmla="*/ 1339850 w 4233892"/>
              <a:gd name="connsiteY64" fmla="*/ 2570163 h 3198621"/>
              <a:gd name="connsiteX65" fmla="*/ 1339850 w 4233892"/>
              <a:gd name="connsiteY65" fmla="*/ 2565628 h 3198621"/>
              <a:gd name="connsiteX66" fmla="*/ 1379992 w 4233892"/>
              <a:gd name="connsiteY66" fmla="*/ 2554288 h 3198621"/>
              <a:gd name="connsiteX67" fmla="*/ 1400062 w 4233892"/>
              <a:gd name="connsiteY67" fmla="*/ 2542949 h 3198621"/>
              <a:gd name="connsiteX68" fmla="*/ 1411213 w 4233892"/>
              <a:gd name="connsiteY68" fmla="*/ 2538413 h 3198621"/>
              <a:gd name="connsiteX69" fmla="*/ 3361289 w 4233892"/>
              <a:gd name="connsiteY69" fmla="*/ 2519811 h 3198621"/>
              <a:gd name="connsiteX70" fmla="*/ 3363255 w 4233892"/>
              <a:gd name="connsiteY70" fmla="*/ 2527335 h 3198621"/>
              <a:gd name="connsiteX71" fmla="*/ 3365501 w 4233892"/>
              <a:gd name="connsiteY71" fmla="*/ 2529564 h 3198621"/>
              <a:gd name="connsiteX72" fmla="*/ 3345283 w 4233892"/>
              <a:gd name="connsiteY72" fmla="*/ 2563003 h 3198621"/>
              <a:gd name="connsiteX73" fmla="*/ 3286875 w 4233892"/>
              <a:gd name="connsiteY73" fmla="*/ 2609817 h 3198621"/>
              <a:gd name="connsiteX74" fmla="*/ 3262164 w 4233892"/>
              <a:gd name="connsiteY74" fmla="*/ 2618734 h 3198621"/>
              <a:gd name="connsiteX75" fmla="*/ 3250931 w 4233892"/>
              <a:gd name="connsiteY75" fmla="*/ 2607588 h 3198621"/>
              <a:gd name="connsiteX76" fmla="*/ 3264410 w 4233892"/>
              <a:gd name="connsiteY76" fmla="*/ 2580837 h 3198621"/>
              <a:gd name="connsiteX77" fmla="*/ 3307093 w 4233892"/>
              <a:gd name="connsiteY77" fmla="*/ 2542939 h 3198621"/>
              <a:gd name="connsiteX78" fmla="*/ 3354269 w 4233892"/>
              <a:gd name="connsiteY78" fmla="*/ 2520647 h 3198621"/>
              <a:gd name="connsiteX79" fmla="*/ 3361289 w 4233892"/>
              <a:gd name="connsiteY79" fmla="*/ 2519811 h 3198621"/>
              <a:gd name="connsiteX80" fmla="*/ 1474153 w 4233892"/>
              <a:gd name="connsiteY80" fmla="*/ 2516188 h 3198621"/>
              <a:gd name="connsiteX81" fmla="*/ 1476375 w 4233892"/>
              <a:gd name="connsiteY81" fmla="*/ 2522856 h 3198621"/>
              <a:gd name="connsiteX82" fmla="*/ 1456373 w 4233892"/>
              <a:gd name="connsiteY82" fmla="*/ 2527301 h 3198621"/>
              <a:gd name="connsiteX83" fmla="*/ 1454150 w 4233892"/>
              <a:gd name="connsiteY83" fmla="*/ 2522856 h 3198621"/>
              <a:gd name="connsiteX84" fmla="*/ 1474153 w 4233892"/>
              <a:gd name="connsiteY84" fmla="*/ 2516188 h 3198621"/>
              <a:gd name="connsiteX85" fmla="*/ 884918 w 4233892"/>
              <a:gd name="connsiteY85" fmla="*/ 2516188 h 3198621"/>
              <a:gd name="connsiteX86" fmla="*/ 914400 w 4233892"/>
              <a:gd name="connsiteY86" fmla="*/ 2525260 h 3198621"/>
              <a:gd name="connsiteX87" fmla="*/ 912132 w 4233892"/>
              <a:gd name="connsiteY87" fmla="*/ 2529795 h 3198621"/>
              <a:gd name="connsiteX88" fmla="*/ 882650 w 4233892"/>
              <a:gd name="connsiteY88" fmla="*/ 2520724 h 3198621"/>
              <a:gd name="connsiteX89" fmla="*/ 884918 w 4233892"/>
              <a:gd name="connsiteY89" fmla="*/ 2516188 h 3198621"/>
              <a:gd name="connsiteX90" fmla="*/ 1596113 w 4233892"/>
              <a:gd name="connsiteY90" fmla="*/ 2483512 h 3198621"/>
              <a:gd name="connsiteX91" fmla="*/ 1609725 w 4233892"/>
              <a:gd name="connsiteY91" fmla="*/ 2492508 h 3198621"/>
              <a:gd name="connsiteX92" fmla="*/ 1589723 w 4233892"/>
              <a:gd name="connsiteY92" fmla="*/ 2499255 h 3198621"/>
              <a:gd name="connsiteX93" fmla="*/ 1565275 w 4233892"/>
              <a:gd name="connsiteY93" fmla="*/ 2503753 h 3198621"/>
              <a:gd name="connsiteX94" fmla="*/ 1545273 w 4233892"/>
              <a:gd name="connsiteY94" fmla="*/ 2508251 h 3198621"/>
              <a:gd name="connsiteX95" fmla="*/ 1543050 w 4233892"/>
              <a:gd name="connsiteY95" fmla="*/ 2501504 h 3198621"/>
              <a:gd name="connsiteX96" fmla="*/ 1569720 w 4233892"/>
              <a:gd name="connsiteY96" fmla="*/ 2492508 h 3198621"/>
              <a:gd name="connsiteX97" fmla="*/ 1580833 w 4233892"/>
              <a:gd name="connsiteY97" fmla="*/ 2488010 h 3198621"/>
              <a:gd name="connsiteX98" fmla="*/ 1596113 w 4233892"/>
              <a:gd name="connsiteY98" fmla="*/ 2483512 h 3198621"/>
              <a:gd name="connsiteX99" fmla="*/ 1506538 w 4233892"/>
              <a:gd name="connsiteY99" fmla="*/ 2465388 h 3198621"/>
              <a:gd name="connsiteX100" fmla="*/ 1527176 w 4233892"/>
              <a:gd name="connsiteY100" fmla="*/ 2465388 h 3198621"/>
              <a:gd name="connsiteX101" fmla="*/ 1522590 w 4233892"/>
              <a:gd name="connsiteY101" fmla="*/ 2471738 h 3198621"/>
              <a:gd name="connsiteX102" fmla="*/ 1506538 w 4233892"/>
              <a:gd name="connsiteY102" fmla="*/ 2469622 h 3198621"/>
              <a:gd name="connsiteX103" fmla="*/ 1506538 w 4233892"/>
              <a:gd name="connsiteY103" fmla="*/ 2465388 h 3198621"/>
              <a:gd name="connsiteX104" fmla="*/ 303213 w 4233892"/>
              <a:gd name="connsiteY104" fmla="*/ 2462213 h 3198621"/>
              <a:gd name="connsiteX105" fmla="*/ 351804 w 4233892"/>
              <a:gd name="connsiteY105" fmla="*/ 2527301 h 3198621"/>
              <a:gd name="connsiteX106" fmla="*/ 303213 w 4233892"/>
              <a:gd name="connsiteY106" fmla="*/ 2462213 h 3198621"/>
              <a:gd name="connsiteX107" fmla="*/ 3786505 w 4233892"/>
              <a:gd name="connsiteY107" fmla="*/ 2436813 h 3198621"/>
              <a:gd name="connsiteX108" fmla="*/ 3790950 w 4233892"/>
              <a:gd name="connsiteY108" fmla="*/ 2448019 h 3198621"/>
              <a:gd name="connsiteX109" fmla="*/ 3779838 w 4233892"/>
              <a:gd name="connsiteY109" fmla="*/ 2470431 h 3198621"/>
              <a:gd name="connsiteX110" fmla="*/ 3770948 w 4233892"/>
              <a:gd name="connsiteY110" fmla="*/ 2474913 h 3198621"/>
              <a:gd name="connsiteX111" fmla="*/ 3768725 w 4233892"/>
              <a:gd name="connsiteY111" fmla="*/ 2465949 h 3198621"/>
              <a:gd name="connsiteX112" fmla="*/ 3777615 w 4233892"/>
              <a:gd name="connsiteY112" fmla="*/ 2443537 h 3198621"/>
              <a:gd name="connsiteX113" fmla="*/ 3786505 w 4233892"/>
              <a:gd name="connsiteY113" fmla="*/ 2436813 h 3198621"/>
              <a:gd name="connsiteX114" fmla="*/ 3989388 w 4233892"/>
              <a:gd name="connsiteY114" fmla="*/ 2406650 h 3198621"/>
              <a:gd name="connsiteX115" fmla="*/ 3987161 w 4233892"/>
              <a:gd name="connsiteY115" fmla="*/ 2422298 h 3198621"/>
              <a:gd name="connsiteX116" fmla="*/ 3893631 w 4233892"/>
              <a:gd name="connsiteY116" fmla="*/ 2563132 h 3198621"/>
              <a:gd name="connsiteX117" fmla="*/ 3722159 w 4233892"/>
              <a:gd name="connsiteY117" fmla="*/ 2703966 h 3198621"/>
              <a:gd name="connsiteX118" fmla="*/ 3608586 w 4233892"/>
              <a:gd name="connsiteY118" fmla="*/ 2777736 h 3198621"/>
              <a:gd name="connsiteX119" fmla="*/ 3588544 w 4233892"/>
              <a:gd name="connsiteY119" fmla="*/ 2793385 h 3198621"/>
              <a:gd name="connsiteX120" fmla="*/ 3570729 w 4233892"/>
              <a:gd name="connsiteY120" fmla="*/ 2822446 h 3198621"/>
              <a:gd name="connsiteX121" fmla="*/ 3557367 w 4233892"/>
              <a:gd name="connsiteY121" fmla="*/ 2838094 h 3198621"/>
              <a:gd name="connsiteX122" fmla="*/ 3539552 w 4233892"/>
              <a:gd name="connsiteY122" fmla="*/ 2844800 h 3198621"/>
              <a:gd name="connsiteX123" fmla="*/ 3537325 w 4233892"/>
              <a:gd name="connsiteY123" fmla="*/ 2826917 h 3198621"/>
              <a:gd name="connsiteX124" fmla="*/ 3521737 w 4233892"/>
              <a:gd name="connsiteY124" fmla="*/ 2802327 h 3198621"/>
              <a:gd name="connsiteX125" fmla="*/ 3517283 w 4233892"/>
              <a:gd name="connsiteY125" fmla="*/ 2775501 h 3198621"/>
              <a:gd name="connsiteX126" fmla="*/ 3526191 w 4233892"/>
              <a:gd name="connsiteY126" fmla="*/ 2764324 h 3198621"/>
              <a:gd name="connsiteX127" fmla="*/ 3664259 w 4233892"/>
              <a:gd name="connsiteY127" fmla="*/ 2650315 h 3198621"/>
              <a:gd name="connsiteX128" fmla="*/ 3731066 w 4233892"/>
              <a:gd name="connsiteY128" fmla="*/ 2607842 h 3198621"/>
              <a:gd name="connsiteX129" fmla="*/ 3882496 w 4233892"/>
              <a:gd name="connsiteY129" fmla="*/ 2498304 h 3198621"/>
              <a:gd name="connsiteX130" fmla="*/ 3929262 w 4233892"/>
              <a:gd name="connsiteY130" fmla="*/ 2446889 h 3198621"/>
              <a:gd name="connsiteX131" fmla="*/ 3978254 w 4233892"/>
              <a:gd name="connsiteY131" fmla="*/ 2408886 h 3198621"/>
              <a:gd name="connsiteX132" fmla="*/ 3989388 w 4233892"/>
              <a:gd name="connsiteY132" fmla="*/ 2406650 h 3198621"/>
              <a:gd name="connsiteX133" fmla="*/ 2833688 w 4233892"/>
              <a:gd name="connsiteY133" fmla="*/ 2403475 h 3198621"/>
              <a:gd name="connsiteX134" fmla="*/ 2816225 w 4233892"/>
              <a:gd name="connsiteY134" fmla="*/ 2413681 h 3198621"/>
              <a:gd name="connsiteX135" fmla="*/ 2833688 w 4233892"/>
              <a:gd name="connsiteY135" fmla="*/ 2403475 h 3198621"/>
              <a:gd name="connsiteX136" fmla="*/ 1475874 w 4233892"/>
              <a:gd name="connsiteY136" fmla="*/ 2400300 h 3198621"/>
              <a:gd name="connsiteX137" fmla="*/ 1495425 w 4233892"/>
              <a:gd name="connsiteY137" fmla="*/ 2406968 h 3198621"/>
              <a:gd name="connsiteX138" fmla="*/ 1454150 w 4233892"/>
              <a:gd name="connsiteY138" fmla="*/ 2422525 h 3198621"/>
              <a:gd name="connsiteX139" fmla="*/ 1454150 w 4233892"/>
              <a:gd name="connsiteY139" fmla="*/ 2420303 h 3198621"/>
              <a:gd name="connsiteX140" fmla="*/ 1478046 w 4233892"/>
              <a:gd name="connsiteY140" fmla="*/ 2404745 h 3198621"/>
              <a:gd name="connsiteX141" fmla="*/ 1475874 w 4233892"/>
              <a:gd name="connsiteY141" fmla="*/ 2400300 h 3198621"/>
              <a:gd name="connsiteX142" fmla="*/ 1677658 w 4233892"/>
              <a:gd name="connsiteY142" fmla="*/ 2374504 h 3198621"/>
              <a:gd name="connsiteX143" fmla="*/ 1692276 w 4233892"/>
              <a:gd name="connsiteY143" fmla="*/ 2374504 h 3198621"/>
              <a:gd name="connsiteX144" fmla="*/ 1671638 w 4233892"/>
              <a:gd name="connsiteY144" fmla="*/ 2387601 h 3198621"/>
              <a:gd name="connsiteX145" fmla="*/ 1677658 w 4233892"/>
              <a:gd name="connsiteY145" fmla="*/ 2374504 h 3198621"/>
              <a:gd name="connsiteX146" fmla="*/ 1643328 w 4233892"/>
              <a:gd name="connsiteY146" fmla="*/ 2366963 h 3198621"/>
              <a:gd name="connsiteX147" fmla="*/ 1647826 w 4233892"/>
              <a:gd name="connsiteY147" fmla="*/ 2373631 h 3198621"/>
              <a:gd name="connsiteX148" fmla="*/ 1620838 w 4233892"/>
              <a:gd name="connsiteY148" fmla="*/ 2386966 h 3198621"/>
              <a:gd name="connsiteX149" fmla="*/ 1643328 w 4233892"/>
              <a:gd name="connsiteY149" fmla="*/ 2366963 h 3198621"/>
              <a:gd name="connsiteX150" fmla="*/ 1477963 w 4233892"/>
              <a:gd name="connsiteY150" fmla="*/ 2360613 h 3198621"/>
              <a:gd name="connsiteX151" fmla="*/ 1450975 w 4233892"/>
              <a:gd name="connsiteY151" fmla="*/ 2371528 h 3198621"/>
              <a:gd name="connsiteX152" fmla="*/ 1477963 w 4233892"/>
              <a:gd name="connsiteY152" fmla="*/ 2360613 h 3198621"/>
              <a:gd name="connsiteX153" fmla="*/ 1787525 w 4233892"/>
              <a:gd name="connsiteY153" fmla="*/ 2348645 h 3198621"/>
              <a:gd name="connsiteX154" fmla="*/ 1749425 w 4233892"/>
              <a:gd name="connsiteY154" fmla="*/ 2376488 h 3198621"/>
              <a:gd name="connsiteX155" fmla="*/ 1787525 w 4233892"/>
              <a:gd name="connsiteY155" fmla="*/ 2348645 h 3198621"/>
              <a:gd name="connsiteX156" fmla="*/ 1734919 w 4233892"/>
              <a:gd name="connsiteY156" fmla="*/ 2348593 h 3198621"/>
              <a:gd name="connsiteX157" fmla="*/ 1757363 w 4233892"/>
              <a:gd name="connsiteY157" fmla="*/ 2348593 h 3198621"/>
              <a:gd name="connsiteX158" fmla="*/ 1746141 w 4233892"/>
              <a:gd name="connsiteY158" fmla="*/ 2364468 h 3198621"/>
              <a:gd name="connsiteX159" fmla="*/ 1716964 w 4233892"/>
              <a:gd name="connsiteY159" fmla="*/ 2382611 h 3198621"/>
              <a:gd name="connsiteX160" fmla="*/ 1707986 w 4233892"/>
              <a:gd name="connsiteY160" fmla="*/ 2391682 h 3198621"/>
              <a:gd name="connsiteX161" fmla="*/ 1725941 w 4233892"/>
              <a:gd name="connsiteY161" fmla="*/ 2393950 h 3198621"/>
              <a:gd name="connsiteX162" fmla="*/ 1694520 w 4233892"/>
              <a:gd name="connsiteY162" fmla="*/ 2409825 h 3198621"/>
              <a:gd name="connsiteX163" fmla="*/ 1703497 w 4233892"/>
              <a:gd name="connsiteY163" fmla="*/ 2393950 h 3198621"/>
              <a:gd name="connsiteX164" fmla="*/ 1692275 w 4233892"/>
              <a:gd name="connsiteY164" fmla="*/ 2391682 h 3198621"/>
              <a:gd name="connsiteX165" fmla="*/ 1734919 w 4233892"/>
              <a:gd name="connsiteY165" fmla="*/ 2348593 h 3198621"/>
              <a:gd name="connsiteX166" fmla="*/ 2966969 w 4233892"/>
              <a:gd name="connsiteY166" fmla="*/ 2341737 h 3198621"/>
              <a:gd name="connsiteX167" fmla="*/ 2978840 w 4233892"/>
              <a:gd name="connsiteY167" fmla="*/ 2342853 h 3198621"/>
              <a:gd name="connsiteX168" fmla="*/ 2983258 w 4233892"/>
              <a:gd name="connsiteY168" fmla="*/ 2362945 h 3198621"/>
              <a:gd name="connsiteX169" fmla="*/ 2954545 w 4233892"/>
              <a:gd name="connsiteY169" fmla="*/ 2405361 h 3198621"/>
              <a:gd name="connsiteX170" fmla="*/ 2936875 w 4233892"/>
              <a:gd name="connsiteY170" fmla="*/ 2391967 h 3198621"/>
              <a:gd name="connsiteX171" fmla="*/ 2956754 w 4233892"/>
              <a:gd name="connsiteY171" fmla="*/ 2347318 h 3198621"/>
              <a:gd name="connsiteX172" fmla="*/ 2966969 w 4233892"/>
              <a:gd name="connsiteY172" fmla="*/ 2341737 h 3198621"/>
              <a:gd name="connsiteX173" fmla="*/ 1558019 w 4233892"/>
              <a:gd name="connsiteY173" fmla="*/ 2332038 h 3198621"/>
              <a:gd name="connsiteX174" fmla="*/ 1551896 w 4233892"/>
              <a:gd name="connsiteY174" fmla="*/ 2354263 h 3198621"/>
              <a:gd name="connsiteX175" fmla="*/ 1558019 w 4233892"/>
              <a:gd name="connsiteY175" fmla="*/ 2332038 h 3198621"/>
              <a:gd name="connsiteX176" fmla="*/ 1302279 w 4233892"/>
              <a:gd name="connsiteY176" fmla="*/ 2327275 h 3198621"/>
              <a:gd name="connsiteX177" fmla="*/ 1311275 w 4233892"/>
              <a:gd name="connsiteY177" fmla="*/ 2338520 h 3198621"/>
              <a:gd name="connsiteX178" fmla="*/ 1302279 w 4233892"/>
              <a:gd name="connsiteY178" fmla="*/ 2347516 h 3198621"/>
              <a:gd name="connsiteX179" fmla="*/ 1277540 w 4233892"/>
              <a:gd name="connsiteY179" fmla="*/ 2354263 h 3198621"/>
              <a:gd name="connsiteX180" fmla="*/ 1257300 w 4233892"/>
              <a:gd name="connsiteY180" fmla="*/ 2347516 h 3198621"/>
              <a:gd name="connsiteX181" fmla="*/ 1273042 w 4233892"/>
              <a:gd name="connsiteY181" fmla="*/ 2331773 h 3198621"/>
              <a:gd name="connsiteX182" fmla="*/ 1302279 w 4233892"/>
              <a:gd name="connsiteY182" fmla="*/ 2327275 h 3198621"/>
              <a:gd name="connsiteX183" fmla="*/ 1850953 w 4233892"/>
              <a:gd name="connsiteY183" fmla="*/ 2296161 h 3198621"/>
              <a:gd name="connsiteX184" fmla="*/ 1862138 w 4233892"/>
              <a:gd name="connsiteY184" fmla="*/ 2298383 h 3198621"/>
              <a:gd name="connsiteX185" fmla="*/ 1824110 w 4233892"/>
              <a:gd name="connsiteY185" fmla="*/ 2338388 h 3198621"/>
              <a:gd name="connsiteX186" fmla="*/ 1815162 w 4233892"/>
              <a:gd name="connsiteY186" fmla="*/ 2329498 h 3198621"/>
              <a:gd name="connsiteX187" fmla="*/ 1850953 w 4233892"/>
              <a:gd name="connsiteY187" fmla="*/ 2296161 h 3198621"/>
              <a:gd name="connsiteX188" fmla="*/ 1944007 w 4233892"/>
              <a:gd name="connsiteY188" fmla="*/ 2276475 h 3198621"/>
              <a:gd name="connsiteX189" fmla="*/ 1932668 w 4233892"/>
              <a:gd name="connsiteY189" fmla="*/ 2293938 h 3198621"/>
              <a:gd name="connsiteX190" fmla="*/ 1930400 w 4233892"/>
              <a:gd name="connsiteY190" fmla="*/ 2289572 h 3198621"/>
              <a:gd name="connsiteX191" fmla="*/ 1944007 w 4233892"/>
              <a:gd name="connsiteY191" fmla="*/ 2276475 h 3198621"/>
              <a:gd name="connsiteX192" fmla="*/ 1424215 w 4233892"/>
              <a:gd name="connsiteY192" fmla="*/ 2273300 h 3198621"/>
              <a:gd name="connsiteX193" fmla="*/ 1424215 w 4233892"/>
              <a:gd name="connsiteY193" fmla="*/ 2284462 h 3198621"/>
              <a:gd name="connsiteX194" fmla="*/ 1424215 w 4233892"/>
              <a:gd name="connsiteY194" fmla="*/ 2291160 h 3198621"/>
              <a:gd name="connsiteX195" fmla="*/ 1419792 w 4233892"/>
              <a:gd name="connsiteY195" fmla="*/ 2317949 h 3198621"/>
              <a:gd name="connsiteX196" fmla="*/ 1444115 w 4233892"/>
              <a:gd name="connsiteY196" fmla="*/ 2309019 h 3198621"/>
              <a:gd name="connsiteX197" fmla="*/ 1466227 w 4233892"/>
              <a:gd name="connsiteY197" fmla="*/ 2333576 h 3198621"/>
              <a:gd name="connsiteX198" fmla="*/ 1466227 w 4233892"/>
              <a:gd name="connsiteY198" fmla="*/ 2342506 h 3198621"/>
              <a:gd name="connsiteX199" fmla="*/ 1452960 w 4233892"/>
              <a:gd name="connsiteY199" fmla="*/ 2342506 h 3198621"/>
              <a:gd name="connsiteX200" fmla="*/ 1446326 w 4233892"/>
              <a:gd name="connsiteY200" fmla="*/ 2335808 h 3198621"/>
              <a:gd name="connsiteX201" fmla="*/ 1428637 w 4233892"/>
              <a:gd name="connsiteY201" fmla="*/ 2331344 h 3198621"/>
              <a:gd name="connsiteX202" fmla="*/ 1422003 w 4233892"/>
              <a:gd name="connsiteY202" fmla="*/ 2331344 h 3198621"/>
              <a:gd name="connsiteX203" fmla="*/ 1408736 w 4233892"/>
              <a:gd name="connsiteY203" fmla="*/ 2333576 h 3198621"/>
              <a:gd name="connsiteX204" fmla="*/ 1408736 w 4233892"/>
              <a:gd name="connsiteY204" fmla="*/ 2317949 h 3198621"/>
              <a:gd name="connsiteX205" fmla="*/ 1408736 w 4233892"/>
              <a:gd name="connsiteY205" fmla="*/ 2300089 h 3198621"/>
              <a:gd name="connsiteX206" fmla="*/ 1424215 w 4233892"/>
              <a:gd name="connsiteY206" fmla="*/ 2273300 h 3198621"/>
              <a:gd name="connsiteX207" fmla="*/ 1221740 w 4233892"/>
              <a:gd name="connsiteY207" fmla="*/ 2237383 h 3198621"/>
              <a:gd name="connsiteX208" fmla="*/ 1241743 w 4233892"/>
              <a:gd name="connsiteY208" fmla="*/ 2237383 h 3198621"/>
              <a:gd name="connsiteX209" fmla="*/ 1246188 w 4233892"/>
              <a:gd name="connsiteY209" fmla="*/ 2241749 h 3198621"/>
              <a:gd name="connsiteX210" fmla="*/ 1241743 w 4233892"/>
              <a:gd name="connsiteY210" fmla="*/ 2248297 h 3198621"/>
              <a:gd name="connsiteX211" fmla="*/ 1221740 w 4233892"/>
              <a:gd name="connsiteY211" fmla="*/ 2252663 h 3198621"/>
              <a:gd name="connsiteX212" fmla="*/ 1212850 w 4233892"/>
              <a:gd name="connsiteY212" fmla="*/ 2246115 h 3198621"/>
              <a:gd name="connsiteX213" fmla="*/ 1221740 w 4233892"/>
              <a:gd name="connsiteY213" fmla="*/ 2237383 h 3198621"/>
              <a:gd name="connsiteX214" fmla="*/ 1832293 w 4233892"/>
              <a:gd name="connsiteY214" fmla="*/ 2230438 h 3198621"/>
              <a:gd name="connsiteX215" fmla="*/ 1832293 w 4233892"/>
              <a:gd name="connsiteY215" fmla="*/ 2239416 h 3198621"/>
              <a:gd name="connsiteX216" fmla="*/ 1841183 w 4233892"/>
              <a:gd name="connsiteY216" fmla="*/ 2246149 h 3198621"/>
              <a:gd name="connsiteX217" fmla="*/ 1843406 w 4233892"/>
              <a:gd name="connsiteY217" fmla="*/ 2246149 h 3198621"/>
              <a:gd name="connsiteX218" fmla="*/ 1856741 w 4233892"/>
              <a:gd name="connsiteY218" fmla="*/ 2246149 h 3198621"/>
              <a:gd name="connsiteX219" fmla="*/ 1850073 w 4233892"/>
              <a:gd name="connsiteY219" fmla="*/ 2266349 h 3198621"/>
              <a:gd name="connsiteX220" fmla="*/ 1790065 w 4233892"/>
              <a:gd name="connsiteY220" fmla="*/ 2293282 h 3198621"/>
              <a:gd name="connsiteX221" fmla="*/ 1781175 w 4233892"/>
              <a:gd name="connsiteY221" fmla="*/ 2293282 h 3198621"/>
              <a:gd name="connsiteX222" fmla="*/ 1785620 w 4233892"/>
              <a:gd name="connsiteY222" fmla="*/ 2284304 h 3198621"/>
              <a:gd name="connsiteX223" fmla="*/ 1805623 w 4233892"/>
              <a:gd name="connsiteY223" fmla="*/ 2252882 h 3198621"/>
              <a:gd name="connsiteX224" fmla="*/ 1832293 w 4233892"/>
              <a:gd name="connsiteY224" fmla="*/ 2230438 h 3198621"/>
              <a:gd name="connsiteX225" fmla="*/ 1448158 w 4233892"/>
              <a:gd name="connsiteY225" fmla="*/ 2215190 h 3198621"/>
              <a:gd name="connsiteX226" fmla="*/ 1457326 w 4233892"/>
              <a:gd name="connsiteY226" fmla="*/ 2226595 h 3198621"/>
              <a:gd name="connsiteX227" fmla="*/ 1426211 w 4233892"/>
              <a:gd name="connsiteY227" fmla="*/ 2252663 h 3198621"/>
              <a:gd name="connsiteX228" fmla="*/ 1423988 w 4233892"/>
              <a:gd name="connsiteY228" fmla="*/ 2252663 h 3198621"/>
              <a:gd name="connsiteX229" fmla="*/ 1437323 w 4233892"/>
              <a:gd name="connsiteY229" fmla="*/ 2220078 h 3198621"/>
              <a:gd name="connsiteX230" fmla="*/ 1448158 w 4233892"/>
              <a:gd name="connsiteY230" fmla="*/ 2215190 h 3198621"/>
              <a:gd name="connsiteX231" fmla="*/ 3802651 w 4233892"/>
              <a:gd name="connsiteY231" fmla="*/ 2189163 h 3198621"/>
              <a:gd name="connsiteX232" fmla="*/ 3809354 w 4233892"/>
              <a:gd name="connsiteY232" fmla="*/ 2204787 h 3198621"/>
              <a:gd name="connsiteX233" fmla="*/ 3809354 w 4233892"/>
              <a:gd name="connsiteY233" fmla="*/ 2211484 h 3198621"/>
              <a:gd name="connsiteX234" fmla="*/ 3809354 w 4233892"/>
              <a:gd name="connsiteY234" fmla="*/ 2220412 h 3198621"/>
              <a:gd name="connsiteX235" fmla="*/ 3769137 w 4233892"/>
              <a:gd name="connsiteY235" fmla="*/ 2296302 h 3198621"/>
              <a:gd name="connsiteX236" fmla="*/ 3670830 w 4233892"/>
              <a:gd name="connsiteY236" fmla="*/ 2403440 h 3198621"/>
              <a:gd name="connsiteX237" fmla="*/ 3626145 w 4233892"/>
              <a:gd name="connsiteY237" fmla="*/ 2452545 h 3198621"/>
              <a:gd name="connsiteX238" fmla="*/ 3608271 w 4233892"/>
              <a:gd name="connsiteY238" fmla="*/ 2470402 h 3198621"/>
              <a:gd name="connsiteX239" fmla="*/ 3572523 w 4233892"/>
              <a:gd name="connsiteY239" fmla="*/ 2465938 h 3198621"/>
              <a:gd name="connsiteX240" fmla="*/ 3574757 w 4233892"/>
              <a:gd name="connsiteY240" fmla="*/ 2448081 h 3198621"/>
              <a:gd name="connsiteX241" fmla="*/ 3599334 w 4233892"/>
              <a:gd name="connsiteY241" fmla="*/ 2407904 h 3198621"/>
              <a:gd name="connsiteX242" fmla="*/ 3775840 w 4233892"/>
              <a:gd name="connsiteY242" fmla="*/ 2218180 h 3198621"/>
              <a:gd name="connsiteX243" fmla="*/ 3789246 w 4233892"/>
              <a:gd name="connsiteY243" fmla="*/ 2200323 h 3198621"/>
              <a:gd name="connsiteX244" fmla="*/ 3802651 w 4233892"/>
              <a:gd name="connsiteY244" fmla="*/ 2189163 h 3198621"/>
              <a:gd name="connsiteX245" fmla="*/ 822995 w 4233892"/>
              <a:gd name="connsiteY245" fmla="*/ 2187985 h 3198621"/>
              <a:gd name="connsiteX246" fmla="*/ 838002 w 4233892"/>
              <a:gd name="connsiteY246" fmla="*/ 2190552 h 3198621"/>
              <a:gd name="connsiteX247" fmla="*/ 851099 w 4233892"/>
              <a:gd name="connsiteY247" fmla="*/ 2199681 h 3198621"/>
              <a:gd name="connsiteX248" fmla="*/ 859830 w 4233892"/>
              <a:gd name="connsiteY248" fmla="*/ 2220219 h 3198621"/>
              <a:gd name="connsiteX249" fmla="*/ 809625 w 4233892"/>
              <a:gd name="connsiteY249" fmla="*/ 2190552 h 3198621"/>
              <a:gd name="connsiteX250" fmla="*/ 822995 w 4233892"/>
              <a:gd name="connsiteY250" fmla="*/ 2187985 h 3198621"/>
              <a:gd name="connsiteX251" fmla="*/ 1016051 w 4233892"/>
              <a:gd name="connsiteY251" fmla="*/ 2177116 h 3198621"/>
              <a:gd name="connsiteX252" fmla="*/ 1049082 w 4233892"/>
              <a:gd name="connsiteY252" fmla="*/ 2188322 h 3198621"/>
              <a:gd name="connsiteX253" fmla="*/ 1049082 w 4233892"/>
              <a:gd name="connsiteY253" fmla="*/ 2199528 h 3198621"/>
              <a:gd name="connsiteX254" fmla="*/ 987425 w 4233892"/>
              <a:gd name="connsiteY254" fmla="*/ 2186081 h 3198621"/>
              <a:gd name="connsiteX255" fmla="*/ 1016051 w 4233892"/>
              <a:gd name="connsiteY255" fmla="*/ 2177116 h 3198621"/>
              <a:gd name="connsiteX256" fmla="*/ 3192917 w 4233892"/>
              <a:gd name="connsiteY256" fmla="*/ 2174875 h 3198621"/>
              <a:gd name="connsiteX257" fmla="*/ 3199720 w 4233892"/>
              <a:gd name="connsiteY257" fmla="*/ 2188482 h 3198621"/>
              <a:gd name="connsiteX258" fmla="*/ 3192917 w 4233892"/>
              <a:gd name="connsiteY258" fmla="*/ 2190750 h 3198621"/>
              <a:gd name="connsiteX259" fmla="*/ 3192917 w 4233892"/>
              <a:gd name="connsiteY259" fmla="*/ 2174875 h 3198621"/>
              <a:gd name="connsiteX260" fmla="*/ 1928813 w 4233892"/>
              <a:gd name="connsiteY260" fmla="*/ 2173288 h 3198621"/>
              <a:gd name="connsiteX261" fmla="*/ 1906135 w 4233892"/>
              <a:gd name="connsiteY261" fmla="*/ 2213895 h 3198621"/>
              <a:gd name="connsiteX262" fmla="*/ 1897063 w 4233892"/>
              <a:gd name="connsiteY262" fmla="*/ 2216151 h 3198621"/>
              <a:gd name="connsiteX263" fmla="*/ 1897063 w 4233892"/>
              <a:gd name="connsiteY263" fmla="*/ 2207127 h 3198621"/>
              <a:gd name="connsiteX264" fmla="*/ 1928813 w 4233892"/>
              <a:gd name="connsiteY264" fmla="*/ 2173288 h 3198621"/>
              <a:gd name="connsiteX265" fmla="*/ 1465263 w 4233892"/>
              <a:gd name="connsiteY265" fmla="*/ 2158093 h 3198621"/>
              <a:gd name="connsiteX266" fmla="*/ 1444625 w 4233892"/>
              <a:gd name="connsiteY266" fmla="*/ 2169432 h 3198621"/>
              <a:gd name="connsiteX267" fmla="*/ 1465263 w 4233892"/>
              <a:gd name="connsiteY267" fmla="*/ 2158093 h 3198621"/>
              <a:gd name="connsiteX268" fmla="*/ 1774215 w 4233892"/>
              <a:gd name="connsiteY268" fmla="*/ 2141538 h 3198621"/>
              <a:gd name="connsiteX269" fmla="*/ 1776413 w 4233892"/>
              <a:gd name="connsiteY269" fmla="*/ 2146301 h 3198621"/>
              <a:gd name="connsiteX270" fmla="*/ 1747838 w 4233892"/>
              <a:gd name="connsiteY270" fmla="*/ 2155826 h 3198621"/>
              <a:gd name="connsiteX271" fmla="*/ 1747838 w 4233892"/>
              <a:gd name="connsiteY271" fmla="*/ 2153445 h 3198621"/>
              <a:gd name="connsiteX272" fmla="*/ 1774215 w 4233892"/>
              <a:gd name="connsiteY272" fmla="*/ 2141538 h 3198621"/>
              <a:gd name="connsiteX273" fmla="*/ 1911401 w 4233892"/>
              <a:gd name="connsiteY273" fmla="*/ 2119086 h 3198621"/>
              <a:gd name="connsiteX274" fmla="*/ 1919851 w 4233892"/>
              <a:gd name="connsiteY274" fmla="*/ 2119086 h 3198621"/>
              <a:gd name="connsiteX275" fmla="*/ 1944637 w 4233892"/>
              <a:gd name="connsiteY275" fmla="*/ 2125889 h 3198621"/>
              <a:gd name="connsiteX276" fmla="*/ 1960409 w 4233892"/>
              <a:gd name="connsiteY276" fmla="*/ 2144032 h 3198621"/>
              <a:gd name="connsiteX277" fmla="*/ 1960409 w 4233892"/>
              <a:gd name="connsiteY277" fmla="*/ 2153104 h 3198621"/>
              <a:gd name="connsiteX278" fmla="*/ 1967169 w 4233892"/>
              <a:gd name="connsiteY278" fmla="*/ 2168979 h 3198621"/>
              <a:gd name="connsiteX279" fmla="*/ 1953649 w 4233892"/>
              <a:gd name="connsiteY279" fmla="*/ 2182586 h 3198621"/>
              <a:gd name="connsiteX280" fmla="*/ 1940130 w 4233892"/>
              <a:gd name="connsiteY280" fmla="*/ 2193925 h 3198621"/>
              <a:gd name="connsiteX281" fmla="*/ 1951396 w 4233892"/>
              <a:gd name="connsiteY281" fmla="*/ 2164443 h 3198621"/>
              <a:gd name="connsiteX282" fmla="*/ 1935624 w 4233892"/>
              <a:gd name="connsiteY282" fmla="*/ 2162175 h 3198621"/>
              <a:gd name="connsiteX283" fmla="*/ 1922104 w 4233892"/>
              <a:gd name="connsiteY283" fmla="*/ 2153104 h 3198621"/>
              <a:gd name="connsiteX284" fmla="*/ 1906332 w 4233892"/>
              <a:gd name="connsiteY284" fmla="*/ 2139497 h 3198621"/>
              <a:gd name="connsiteX285" fmla="*/ 1906332 w 4233892"/>
              <a:gd name="connsiteY285" fmla="*/ 2125889 h 3198621"/>
              <a:gd name="connsiteX286" fmla="*/ 1911401 w 4233892"/>
              <a:gd name="connsiteY286" fmla="*/ 2119086 h 3198621"/>
              <a:gd name="connsiteX287" fmla="*/ 1258434 w 4233892"/>
              <a:gd name="connsiteY287" fmla="*/ 2111002 h 3198621"/>
              <a:gd name="connsiteX288" fmla="*/ 1279978 w 4233892"/>
              <a:gd name="connsiteY288" fmla="*/ 2114924 h 3198621"/>
              <a:gd name="connsiteX289" fmla="*/ 1282246 w 4233892"/>
              <a:gd name="connsiteY289" fmla="*/ 2130612 h 3198621"/>
              <a:gd name="connsiteX290" fmla="*/ 1248228 w 4233892"/>
              <a:gd name="connsiteY290" fmla="*/ 2146300 h 3198621"/>
              <a:gd name="connsiteX291" fmla="*/ 1243693 w 4233892"/>
              <a:gd name="connsiteY291" fmla="*/ 2146300 h 3198621"/>
              <a:gd name="connsiteX292" fmla="*/ 1225550 w 4233892"/>
              <a:gd name="connsiteY292" fmla="*/ 2132853 h 3198621"/>
              <a:gd name="connsiteX293" fmla="*/ 1236889 w 4233892"/>
              <a:gd name="connsiteY293" fmla="*/ 2117165 h 3198621"/>
              <a:gd name="connsiteX294" fmla="*/ 1258434 w 4233892"/>
              <a:gd name="connsiteY294" fmla="*/ 2111002 h 3198621"/>
              <a:gd name="connsiteX295" fmla="*/ 3496469 w 4233892"/>
              <a:gd name="connsiteY295" fmla="*/ 2106613 h 3198621"/>
              <a:gd name="connsiteX296" fmla="*/ 3503613 w 4233892"/>
              <a:gd name="connsiteY296" fmla="*/ 2110943 h 3198621"/>
              <a:gd name="connsiteX297" fmla="*/ 3494088 w 4233892"/>
              <a:gd name="connsiteY297" fmla="*/ 2130426 h 3198621"/>
              <a:gd name="connsiteX298" fmla="*/ 3489325 w 4233892"/>
              <a:gd name="connsiteY298" fmla="*/ 2128261 h 3198621"/>
              <a:gd name="connsiteX299" fmla="*/ 3496469 w 4233892"/>
              <a:gd name="connsiteY299" fmla="*/ 2106613 h 3198621"/>
              <a:gd name="connsiteX300" fmla="*/ 1703706 w 4233892"/>
              <a:gd name="connsiteY300" fmla="*/ 2103438 h 3198621"/>
              <a:gd name="connsiteX301" fmla="*/ 1708151 w 4233892"/>
              <a:gd name="connsiteY301" fmla="*/ 2110582 h 3198621"/>
              <a:gd name="connsiteX302" fmla="*/ 1701483 w 4233892"/>
              <a:gd name="connsiteY302" fmla="*/ 2117726 h 3198621"/>
              <a:gd name="connsiteX303" fmla="*/ 1697038 w 4233892"/>
              <a:gd name="connsiteY303" fmla="*/ 2112963 h 3198621"/>
              <a:gd name="connsiteX304" fmla="*/ 1703706 w 4233892"/>
              <a:gd name="connsiteY304" fmla="*/ 2103438 h 3198621"/>
              <a:gd name="connsiteX305" fmla="*/ 1812348 w 4233892"/>
              <a:gd name="connsiteY305" fmla="*/ 2095500 h 3198621"/>
              <a:gd name="connsiteX306" fmla="*/ 1790700 w 4233892"/>
              <a:gd name="connsiteY306" fmla="*/ 2125663 h 3198621"/>
              <a:gd name="connsiteX307" fmla="*/ 1812348 w 4233892"/>
              <a:gd name="connsiteY307" fmla="*/ 2095500 h 3198621"/>
              <a:gd name="connsiteX308" fmla="*/ 1533979 w 4233892"/>
              <a:gd name="connsiteY308" fmla="*/ 2092325 h 3198621"/>
              <a:gd name="connsiteX309" fmla="*/ 1543050 w 4233892"/>
              <a:gd name="connsiteY309" fmla="*/ 2101397 h 3198621"/>
              <a:gd name="connsiteX310" fmla="*/ 1531711 w 4233892"/>
              <a:gd name="connsiteY310" fmla="*/ 2105932 h 3198621"/>
              <a:gd name="connsiteX311" fmla="*/ 1527175 w 4233892"/>
              <a:gd name="connsiteY311" fmla="*/ 2101397 h 3198621"/>
              <a:gd name="connsiteX312" fmla="*/ 1533979 w 4233892"/>
              <a:gd name="connsiteY312" fmla="*/ 2092325 h 3198621"/>
              <a:gd name="connsiteX313" fmla="*/ 3006293 w 4233892"/>
              <a:gd name="connsiteY313" fmla="*/ 2068513 h 3198621"/>
              <a:gd name="connsiteX314" fmla="*/ 3010815 w 4233892"/>
              <a:gd name="connsiteY314" fmla="*/ 2070750 h 3198621"/>
              <a:gd name="connsiteX315" fmla="*/ 3010815 w 4233892"/>
              <a:gd name="connsiteY315" fmla="*/ 2084172 h 3198621"/>
              <a:gd name="connsiteX316" fmla="*/ 2994988 w 4233892"/>
              <a:gd name="connsiteY316" fmla="*/ 2126674 h 3198621"/>
              <a:gd name="connsiteX317" fmla="*/ 2985944 w 4233892"/>
              <a:gd name="connsiteY317" fmla="*/ 2146806 h 3198621"/>
              <a:gd name="connsiteX318" fmla="*/ 2981422 w 4233892"/>
              <a:gd name="connsiteY318" fmla="*/ 2155754 h 3198621"/>
              <a:gd name="connsiteX319" fmla="*/ 2963334 w 4233892"/>
              <a:gd name="connsiteY319" fmla="*/ 2191545 h 3198621"/>
              <a:gd name="connsiteX320" fmla="*/ 2938463 w 4233892"/>
              <a:gd name="connsiteY320" fmla="*/ 2216151 h 3198621"/>
              <a:gd name="connsiteX321" fmla="*/ 2942985 w 4233892"/>
              <a:gd name="connsiteY321" fmla="*/ 2191545 h 3198621"/>
              <a:gd name="connsiteX322" fmla="*/ 2992727 w 4233892"/>
              <a:gd name="connsiteY322" fmla="*/ 2090883 h 3198621"/>
              <a:gd name="connsiteX323" fmla="*/ 3006293 w 4233892"/>
              <a:gd name="connsiteY323" fmla="*/ 2068513 h 3198621"/>
              <a:gd name="connsiteX324" fmla="*/ 2013384 w 4233892"/>
              <a:gd name="connsiteY324" fmla="*/ 2066925 h 3198621"/>
              <a:gd name="connsiteX325" fmla="*/ 2004724 w 4233892"/>
              <a:gd name="connsiteY325" fmla="*/ 2098041 h 3198621"/>
              <a:gd name="connsiteX326" fmla="*/ 1996065 w 4233892"/>
              <a:gd name="connsiteY326" fmla="*/ 2093596 h 3198621"/>
              <a:gd name="connsiteX327" fmla="*/ 2013384 w 4233892"/>
              <a:gd name="connsiteY327" fmla="*/ 2066925 h 3198621"/>
              <a:gd name="connsiteX328" fmla="*/ 213360 w 4233892"/>
              <a:gd name="connsiteY328" fmla="*/ 2030413 h 3198621"/>
              <a:gd name="connsiteX329" fmla="*/ 255588 w 4233892"/>
              <a:gd name="connsiteY329" fmla="*/ 2106613 h 3198621"/>
              <a:gd name="connsiteX330" fmla="*/ 246698 w 4233892"/>
              <a:gd name="connsiteY330" fmla="*/ 2102131 h 3198621"/>
              <a:gd name="connsiteX331" fmla="*/ 213360 w 4233892"/>
              <a:gd name="connsiteY331" fmla="*/ 2037137 h 3198621"/>
              <a:gd name="connsiteX332" fmla="*/ 211138 w 4233892"/>
              <a:gd name="connsiteY332" fmla="*/ 2032654 h 3198621"/>
              <a:gd name="connsiteX333" fmla="*/ 213360 w 4233892"/>
              <a:gd name="connsiteY333" fmla="*/ 2030413 h 3198621"/>
              <a:gd name="connsiteX334" fmla="*/ 2090738 w 4233892"/>
              <a:gd name="connsiteY334" fmla="*/ 2012950 h 3198621"/>
              <a:gd name="connsiteX335" fmla="*/ 2081848 w 4233892"/>
              <a:gd name="connsiteY335" fmla="*/ 2044066 h 3198621"/>
              <a:gd name="connsiteX336" fmla="*/ 2070736 w 4233892"/>
              <a:gd name="connsiteY336" fmla="*/ 2046288 h 3198621"/>
              <a:gd name="connsiteX337" fmla="*/ 2070736 w 4233892"/>
              <a:gd name="connsiteY337" fmla="*/ 2037398 h 3198621"/>
              <a:gd name="connsiteX338" fmla="*/ 2090738 w 4233892"/>
              <a:gd name="connsiteY338" fmla="*/ 2012950 h 3198621"/>
              <a:gd name="connsiteX339" fmla="*/ 166688 w 4233892"/>
              <a:gd name="connsiteY339" fmla="*/ 2009775 h 3198621"/>
              <a:gd name="connsiteX340" fmla="*/ 213070 w 4233892"/>
              <a:gd name="connsiteY340" fmla="*/ 2106613 h 3198621"/>
              <a:gd name="connsiteX341" fmla="*/ 166688 w 4233892"/>
              <a:gd name="connsiteY341" fmla="*/ 2009775 h 3198621"/>
              <a:gd name="connsiteX342" fmla="*/ 467343 w 4233892"/>
              <a:gd name="connsiteY342" fmla="*/ 1976438 h 3198621"/>
              <a:gd name="connsiteX343" fmla="*/ 502621 w 4233892"/>
              <a:gd name="connsiteY343" fmla="*/ 2020888 h 3198621"/>
              <a:gd name="connsiteX344" fmla="*/ 467343 w 4233892"/>
              <a:gd name="connsiteY344" fmla="*/ 1976438 h 3198621"/>
              <a:gd name="connsiteX345" fmla="*/ 3154892 w 4233892"/>
              <a:gd name="connsiteY345" fmla="*/ 1974850 h 3198621"/>
              <a:gd name="connsiteX346" fmla="*/ 3159125 w 4233892"/>
              <a:gd name="connsiteY346" fmla="*/ 1977033 h 3198621"/>
              <a:gd name="connsiteX347" fmla="*/ 3159125 w 4233892"/>
              <a:gd name="connsiteY347" fmla="*/ 1992313 h 3198621"/>
              <a:gd name="connsiteX348" fmla="*/ 3152775 w 4233892"/>
              <a:gd name="connsiteY348" fmla="*/ 1992313 h 3198621"/>
              <a:gd name="connsiteX349" fmla="*/ 3154892 w 4233892"/>
              <a:gd name="connsiteY349" fmla="*/ 1974850 h 3198621"/>
              <a:gd name="connsiteX350" fmla="*/ 2062957 w 4233892"/>
              <a:gd name="connsiteY350" fmla="*/ 1901825 h 3198621"/>
              <a:gd name="connsiteX351" fmla="*/ 2065338 w 4233892"/>
              <a:gd name="connsiteY351" fmla="*/ 1908374 h 3198621"/>
              <a:gd name="connsiteX352" fmla="*/ 2053432 w 4233892"/>
              <a:gd name="connsiteY352" fmla="*/ 1932385 h 3198621"/>
              <a:gd name="connsiteX353" fmla="*/ 2048669 w 4233892"/>
              <a:gd name="connsiteY353" fmla="*/ 1936750 h 3198621"/>
              <a:gd name="connsiteX354" fmla="*/ 2041525 w 4233892"/>
              <a:gd name="connsiteY354" fmla="*/ 1928019 h 3198621"/>
              <a:gd name="connsiteX355" fmla="*/ 2055813 w 4233892"/>
              <a:gd name="connsiteY355" fmla="*/ 1904008 h 3198621"/>
              <a:gd name="connsiteX356" fmla="*/ 2062957 w 4233892"/>
              <a:gd name="connsiteY356" fmla="*/ 1901825 h 3198621"/>
              <a:gd name="connsiteX357" fmla="*/ 2111375 w 4233892"/>
              <a:gd name="connsiteY357" fmla="*/ 1897063 h 3198621"/>
              <a:gd name="connsiteX358" fmla="*/ 2106840 w 4233892"/>
              <a:gd name="connsiteY358" fmla="*/ 1908054 h 3198621"/>
              <a:gd name="connsiteX359" fmla="*/ 2090965 w 4233892"/>
              <a:gd name="connsiteY359" fmla="*/ 1923440 h 3198621"/>
              <a:gd name="connsiteX360" fmla="*/ 2079625 w 4233892"/>
              <a:gd name="connsiteY360" fmla="*/ 1925638 h 3198621"/>
              <a:gd name="connsiteX361" fmla="*/ 2079625 w 4233892"/>
              <a:gd name="connsiteY361" fmla="*/ 1914648 h 3198621"/>
              <a:gd name="connsiteX362" fmla="*/ 2095500 w 4233892"/>
              <a:gd name="connsiteY362" fmla="*/ 1903657 h 3198621"/>
              <a:gd name="connsiteX363" fmla="*/ 2111375 w 4233892"/>
              <a:gd name="connsiteY363" fmla="*/ 1897063 h 3198621"/>
              <a:gd name="connsiteX364" fmla="*/ 74613 w 4233892"/>
              <a:gd name="connsiteY364" fmla="*/ 1887538 h 3198621"/>
              <a:gd name="connsiteX365" fmla="*/ 111302 w 4233892"/>
              <a:gd name="connsiteY365" fmla="*/ 1985963 h 3198621"/>
              <a:gd name="connsiteX366" fmla="*/ 74613 w 4233892"/>
              <a:gd name="connsiteY366" fmla="*/ 1887538 h 3198621"/>
              <a:gd name="connsiteX367" fmla="*/ 1961833 w 4233892"/>
              <a:gd name="connsiteY367" fmla="*/ 1819275 h 3198621"/>
              <a:gd name="connsiteX368" fmla="*/ 1977391 w 4233892"/>
              <a:gd name="connsiteY368" fmla="*/ 1861240 h 3198621"/>
              <a:gd name="connsiteX369" fmla="*/ 1972946 w 4233892"/>
              <a:gd name="connsiteY369" fmla="*/ 1870075 h 3198621"/>
              <a:gd name="connsiteX370" fmla="*/ 1966278 w 4233892"/>
              <a:gd name="connsiteY370" fmla="*/ 1863449 h 3198621"/>
              <a:gd name="connsiteX371" fmla="*/ 1957388 w 4233892"/>
              <a:gd name="connsiteY371" fmla="*/ 1836945 h 3198621"/>
              <a:gd name="connsiteX372" fmla="*/ 1961833 w 4233892"/>
              <a:gd name="connsiteY372" fmla="*/ 1819275 h 3198621"/>
              <a:gd name="connsiteX373" fmla="*/ 2972028 w 4233892"/>
              <a:gd name="connsiteY373" fmla="*/ 1811338 h 3198621"/>
              <a:gd name="connsiteX374" fmla="*/ 2976563 w 4233892"/>
              <a:gd name="connsiteY374" fmla="*/ 1813631 h 3198621"/>
              <a:gd name="connsiteX375" fmla="*/ 2967492 w 4233892"/>
              <a:gd name="connsiteY375" fmla="*/ 1831976 h 3198621"/>
              <a:gd name="connsiteX376" fmla="*/ 2960688 w 4233892"/>
              <a:gd name="connsiteY376" fmla="*/ 1829683 h 3198621"/>
              <a:gd name="connsiteX377" fmla="*/ 2972028 w 4233892"/>
              <a:gd name="connsiteY377" fmla="*/ 1811338 h 3198621"/>
              <a:gd name="connsiteX378" fmla="*/ 2048405 w 4233892"/>
              <a:gd name="connsiteY378" fmla="*/ 1804988 h 3198621"/>
              <a:gd name="connsiteX379" fmla="*/ 2052638 w 4233892"/>
              <a:gd name="connsiteY379" fmla="*/ 1804988 h 3198621"/>
              <a:gd name="connsiteX380" fmla="*/ 2050522 w 4233892"/>
              <a:gd name="connsiteY380" fmla="*/ 1819276 h 3198621"/>
              <a:gd name="connsiteX381" fmla="*/ 2046288 w 4233892"/>
              <a:gd name="connsiteY381" fmla="*/ 1819276 h 3198621"/>
              <a:gd name="connsiteX382" fmla="*/ 2048405 w 4233892"/>
              <a:gd name="connsiteY382" fmla="*/ 1804988 h 3198621"/>
              <a:gd name="connsiteX383" fmla="*/ 3340299 w 4233892"/>
              <a:gd name="connsiteY383" fmla="*/ 1771650 h 3198621"/>
              <a:gd name="connsiteX384" fmla="*/ 3344863 w 4233892"/>
              <a:gd name="connsiteY384" fmla="*/ 1789289 h 3198621"/>
              <a:gd name="connsiteX385" fmla="*/ 3310632 w 4233892"/>
              <a:gd name="connsiteY385" fmla="*/ 1811338 h 3198621"/>
              <a:gd name="connsiteX386" fmla="*/ 3319761 w 4233892"/>
              <a:gd name="connsiteY386" fmla="*/ 1789289 h 3198621"/>
              <a:gd name="connsiteX387" fmla="*/ 3326607 w 4233892"/>
              <a:gd name="connsiteY387" fmla="*/ 1778265 h 3198621"/>
              <a:gd name="connsiteX388" fmla="*/ 3340299 w 4233892"/>
              <a:gd name="connsiteY388" fmla="*/ 1771650 h 3198621"/>
              <a:gd name="connsiteX389" fmla="*/ 39688 w 4233892"/>
              <a:gd name="connsiteY389" fmla="*/ 1770063 h 3198621"/>
              <a:gd name="connsiteX390" fmla="*/ 61913 w 4233892"/>
              <a:gd name="connsiteY390" fmla="*/ 1844676 h 3198621"/>
              <a:gd name="connsiteX391" fmla="*/ 39688 w 4233892"/>
              <a:gd name="connsiteY391" fmla="*/ 1770063 h 3198621"/>
              <a:gd name="connsiteX392" fmla="*/ 1974851 w 4233892"/>
              <a:gd name="connsiteY392" fmla="*/ 1758950 h 3198621"/>
              <a:gd name="connsiteX393" fmla="*/ 1970406 w 4233892"/>
              <a:gd name="connsiteY393" fmla="*/ 1782763 h 3198621"/>
              <a:gd name="connsiteX394" fmla="*/ 1974851 w 4233892"/>
              <a:gd name="connsiteY394" fmla="*/ 1758950 h 3198621"/>
              <a:gd name="connsiteX395" fmla="*/ 3015060 w 4233892"/>
              <a:gd name="connsiteY395" fmla="*/ 1738313 h 3198621"/>
              <a:gd name="connsiteX396" fmla="*/ 3019426 w 4233892"/>
              <a:gd name="connsiteY396" fmla="*/ 1740536 h 3198621"/>
              <a:gd name="connsiteX397" fmla="*/ 3006329 w 4233892"/>
              <a:gd name="connsiteY397" fmla="*/ 1760538 h 3198621"/>
              <a:gd name="connsiteX398" fmla="*/ 3001963 w 4233892"/>
              <a:gd name="connsiteY398" fmla="*/ 1758316 h 3198621"/>
              <a:gd name="connsiteX399" fmla="*/ 3015060 w 4233892"/>
              <a:gd name="connsiteY399" fmla="*/ 1738313 h 3198621"/>
              <a:gd name="connsiteX400" fmla="*/ 278174 w 4233892"/>
              <a:gd name="connsiteY400" fmla="*/ 1655763 h 3198621"/>
              <a:gd name="connsiteX401" fmla="*/ 318439 w 4233892"/>
              <a:gd name="connsiteY401" fmla="*/ 1774826 h 3198621"/>
              <a:gd name="connsiteX402" fmla="*/ 278174 w 4233892"/>
              <a:gd name="connsiteY402" fmla="*/ 1655763 h 3198621"/>
              <a:gd name="connsiteX403" fmla="*/ 2227263 w 4233892"/>
              <a:gd name="connsiteY403" fmla="*/ 1638300 h 3198621"/>
              <a:gd name="connsiteX404" fmla="*/ 2232026 w 4233892"/>
              <a:gd name="connsiteY404" fmla="*/ 1638300 h 3198621"/>
              <a:gd name="connsiteX405" fmla="*/ 2232026 w 4233892"/>
              <a:gd name="connsiteY405" fmla="*/ 1671638 h 3198621"/>
              <a:gd name="connsiteX406" fmla="*/ 2227263 w 4233892"/>
              <a:gd name="connsiteY406" fmla="*/ 1671638 h 3198621"/>
              <a:gd name="connsiteX407" fmla="*/ 2227263 w 4233892"/>
              <a:gd name="connsiteY407" fmla="*/ 1638300 h 3198621"/>
              <a:gd name="connsiteX408" fmla="*/ 3019425 w 4233892"/>
              <a:gd name="connsiteY408" fmla="*/ 1633538 h 3198621"/>
              <a:gd name="connsiteX409" fmla="*/ 3025775 w 4233892"/>
              <a:gd name="connsiteY409" fmla="*/ 1635743 h 3198621"/>
              <a:gd name="connsiteX410" fmla="*/ 3019425 w 4233892"/>
              <a:gd name="connsiteY410" fmla="*/ 1673226 h 3198621"/>
              <a:gd name="connsiteX411" fmla="*/ 3013075 w 4233892"/>
              <a:gd name="connsiteY411" fmla="*/ 1671021 h 3198621"/>
              <a:gd name="connsiteX412" fmla="*/ 3019425 w 4233892"/>
              <a:gd name="connsiteY412" fmla="*/ 1633538 h 3198621"/>
              <a:gd name="connsiteX413" fmla="*/ 2187331 w 4233892"/>
              <a:gd name="connsiteY413" fmla="*/ 1600200 h 3198621"/>
              <a:gd name="connsiteX414" fmla="*/ 2189529 w 4233892"/>
              <a:gd name="connsiteY414" fmla="*/ 1600200 h 3198621"/>
              <a:gd name="connsiteX415" fmla="*/ 2191727 w 4233892"/>
              <a:gd name="connsiteY415" fmla="*/ 1609107 h 3198621"/>
              <a:gd name="connsiteX416" fmla="*/ 2193925 w 4233892"/>
              <a:gd name="connsiteY416" fmla="*/ 1680359 h 3198621"/>
              <a:gd name="connsiteX417" fmla="*/ 2193925 w 4233892"/>
              <a:gd name="connsiteY417" fmla="*/ 1751611 h 3198621"/>
              <a:gd name="connsiteX418" fmla="*/ 2191727 w 4233892"/>
              <a:gd name="connsiteY418" fmla="*/ 1756064 h 3198621"/>
              <a:gd name="connsiteX419" fmla="*/ 2180737 w 4233892"/>
              <a:gd name="connsiteY419" fmla="*/ 1769424 h 3198621"/>
              <a:gd name="connsiteX420" fmla="*/ 2169746 w 4233892"/>
              <a:gd name="connsiteY420" fmla="*/ 1758290 h 3198621"/>
              <a:gd name="connsiteX421" fmla="*/ 2182935 w 4233892"/>
              <a:gd name="connsiteY421" fmla="*/ 1724891 h 3198621"/>
              <a:gd name="connsiteX422" fmla="*/ 2182935 w 4233892"/>
              <a:gd name="connsiteY422" fmla="*/ 1718211 h 3198621"/>
              <a:gd name="connsiteX423" fmla="*/ 2185133 w 4233892"/>
              <a:gd name="connsiteY423" fmla="*/ 1655866 h 3198621"/>
              <a:gd name="connsiteX424" fmla="*/ 2185133 w 4233892"/>
              <a:gd name="connsiteY424" fmla="*/ 1609107 h 3198621"/>
              <a:gd name="connsiteX425" fmla="*/ 2187331 w 4233892"/>
              <a:gd name="connsiteY425" fmla="*/ 1600200 h 3198621"/>
              <a:gd name="connsiteX426" fmla="*/ 1861080 w 4233892"/>
              <a:gd name="connsiteY426" fmla="*/ 1595438 h 3198621"/>
              <a:gd name="connsiteX427" fmla="*/ 1865313 w 4233892"/>
              <a:gd name="connsiteY427" fmla="*/ 1602242 h 3198621"/>
              <a:gd name="connsiteX428" fmla="*/ 1856847 w 4233892"/>
              <a:gd name="connsiteY428" fmla="*/ 1609045 h 3198621"/>
              <a:gd name="connsiteX429" fmla="*/ 1852613 w 4233892"/>
              <a:gd name="connsiteY429" fmla="*/ 1606777 h 3198621"/>
              <a:gd name="connsiteX430" fmla="*/ 1861080 w 4233892"/>
              <a:gd name="connsiteY430" fmla="*/ 1595438 h 3198621"/>
              <a:gd name="connsiteX431" fmla="*/ 3054615 w 4233892"/>
              <a:gd name="connsiteY431" fmla="*/ 1584325 h 3198621"/>
              <a:gd name="connsiteX432" fmla="*/ 3059113 w 4233892"/>
              <a:gd name="connsiteY432" fmla="*/ 1586523 h 3198621"/>
              <a:gd name="connsiteX433" fmla="*/ 3041121 w 4233892"/>
              <a:gd name="connsiteY433" fmla="*/ 1610702 h 3198621"/>
              <a:gd name="connsiteX434" fmla="*/ 3034374 w 4233892"/>
              <a:gd name="connsiteY434" fmla="*/ 1610702 h 3198621"/>
              <a:gd name="connsiteX435" fmla="*/ 3034374 w 4233892"/>
              <a:gd name="connsiteY435" fmla="*/ 1601910 h 3198621"/>
              <a:gd name="connsiteX436" fmla="*/ 3054615 w 4233892"/>
              <a:gd name="connsiteY436" fmla="*/ 1584325 h 3198621"/>
              <a:gd name="connsiteX437" fmla="*/ 0 w 4233892"/>
              <a:gd name="connsiteY437" fmla="*/ 1566863 h 3198621"/>
              <a:gd name="connsiteX438" fmla="*/ 6594 w 4233892"/>
              <a:gd name="connsiteY438" fmla="*/ 1569081 h 3198621"/>
              <a:gd name="connsiteX439" fmla="*/ 26377 w 4233892"/>
              <a:gd name="connsiteY439" fmla="*/ 1671116 h 3198621"/>
              <a:gd name="connsiteX440" fmla="*/ 24179 w 4233892"/>
              <a:gd name="connsiteY440" fmla="*/ 1671116 h 3198621"/>
              <a:gd name="connsiteX441" fmla="*/ 19783 w 4233892"/>
              <a:gd name="connsiteY441" fmla="*/ 1668898 h 3198621"/>
              <a:gd name="connsiteX442" fmla="*/ 28575 w 4233892"/>
              <a:gd name="connsiteY442" fmla="*/ 1728788 h 3198621"/>
              <a:gd name="connsiteX443" fmla="*/ 24179 w 4233892"/>
              <a:gd name="connsiteY443" fmla="*/ 1728788 h 3198621"/>
              <a:gd name="connsiteX444" fmla="*/ 17584 w 4233892"/>
              <a:gd name="connsiteY444" fmla="*/ 1706607 h 3198621"/>
              <a:gd name="connsiteX445" fmla="*/ 6594 w 4233892"/>
              <a:gd name="connsiteY445" fmla="*/ 1642280 h 3198621"/>
              <a:gd name="connsiteX446" fmla="*/ 0 w 4233892"/>
              <a:gd name="connsiteY446" fmla="*/ 1593481 h 3198621"/>
              <a:gd name="connsiteX447" fmla="*/ 0 w 4233892"/>
              <a:gd name="connsiteY447" fmla="*/ 1566863 h 3198621"/>
              <a:gd name="connsiteX448" fmla="*/ 2182958 w 4233892"/>
              <a:gd name="connsiteY448" fmla="*/ 1501775 h 3198621"/>
              <a:gd name="connsiteX449" fmla="*/ 2189452 w 4233892"/>
              <a:gd name="connsiteY449" fmla="*/ 1565275 h 3198621"/>
              <a:gd name="connsiteX450" fmla="*/ 2182958 w 4233892"/>
              <a:gd name="connsiteY450" fmla="*/ 1501775 h 3198621"/>
              <a:gd name="connsiteX451" fmla="*/ 2289493 w 4233892"/>
              <a:gd name="connsiteY451" fmla="*/ 1482725 h 3198621"/>
              <a:gd name="connsiteX452" fmla="*/ 2293938 w 4233892"/>
              <a:gd name="connsiteY452" fmla="*/ 1484890 h 3198621"/>
              <a:gd name="connsiteX453" fmla="*/ 2287270 w 4233892"/>
              <a:gd name="connsiteY453" fmla="*/ 1506538 h 3198621"/>
              <a:gd name="connsiteX454" fmla="*/ 2282825 w 4233892"/>
              <a:gd name="connsiteY454" fmla="*/ 1506538 h 3198621"/>
              <a:gd name="connsiteX455" fmla="*/ 2289493 w 4233892"/>
              <a:gd name="connsiteY455" fmla="*/ 1482725 h 3198621"/>
              <a:gd name="connsiteX456" fmla="*/ 2066926 w 4233892"/>
              <a:gd name="connsiteY456" fmla="*/ 1463675 h 3198621"/>
              <a:gd name="connsiteX457" fmla="*/ 2076451 w 4233892"/>
              <a:gd name="connsiteY457" fmla="*/ 1473200 h 3198621"/>
              <a:gd name="connsiteX458" fmla="*/ 2069307 w 4233892"/>
              <a:gd name="connsiteY458" fmla="*/ 1482725 h 3198621"/>
              <a:gd name="connsiteX459" fmla="*/ 2062163 w 4233892"/>
              <a:gd name="connsiteY459" fmla="*/ 1473200 h 3198621"/>
              <a:gd name="connsiteX460" fmla="*/ 2066926 w 4233892"/>
              <a:gd name="connsiteY460" fmla="*/ 1463675 h 3198621"/>
              <a:gd name="connsiteX461" fmla="*/ 2178050 w 4233892"/>
              <a:gd name="connsiteY461" fmla="*/ 1450975 h 3198621"/>
              <a:gd name="connsiteX462" fmla="*/ 2180167 w 4233892"/>
              <a:gd name="connsiteY462" fmla="*/ 1450975 h 3198621"/>
              <a:gd name="connsiteX463" fmla="*/ 2184400 w 4233892"/>
              <a:gd name="connsiteY463" fmla="*/ 1482725 h 3198621"/>
              <a:gd name="connsiteX464" fmla="*/ 2180167 w 4233892"/>
              <a:gd name="connsiteY464" fmla="*/ 1482725 h 3198621"/>
              <a:gd name="connsiteX465" fmla="*/ 2178050 w 4233892"/>
              <a:gd name="connsiteY465" fmla="*/ 1450975 h 3198621"/>
              <a:gd name="connsiteX466" fmla="*/ 28575 w 4233892"/>
              <a:gd name="connsiteY466" fmla="*/ 1408113 h 3198621"/>
              <a:gd name="connsiteX467" fmla="*/ 33020 w 4233892"/>
              <a:gd name="connsiteY467" fmla="*/ 1408113 h 3198621"/>
              <a:gd name="connsiteX468" fmla="*/ 50800 w 4233892"/>
              <a:gd name="connsiteY468" fmla="*/ 1544638 h 3198621"/>
              <a:gd name="connsiteX469" fmla="*/ 48577 w 4233892"/>
              <a:gd name="connsiteY469" fmla="*/ 1544638 h 3198621"/>
              <a:gd name="connsiteX470" fmla="*/ 28575 w 4233892"/>
              <a:gd name="connsiteY470" fmla="*/ 1408113 h 3198621"/>
              <a:gd name="connsiteX471" fmla="*/ 4178300 w 4233892"/>
              <a:gd name="connsiteY471" fmla="*/ 1339850 h 3198621"/>
              <a:gd name="connsiteX472" fmla="*/ 4174067 w 4233892"/>
              <a:gd name="connsiteY472" fmla="*/ 1377119 h 3198621"/>
              <a:gd name="connsiteX473" fmla="*/ 4163484 w 4233892"/>
              <a:gd name="connsiteY473" fmla="*/ 1385888 h 3198621"/>
              <a:gd name="connsiteX474" fmla="*/ 4161367 w 4233892"/>
              <a:gd name="connsiteY474" fmla="*/ 1374927 h 3198621"/>
              <a:gd name="connsiteX475" fmla="*/ 4178300 w 4233892"/>
              <a:gd name="connsiteY475" fmla="*/ 1339850 h 3198621"/>
              <a:gd name="connsiteX476" fmla="*/ 1974850 w 4233892"/>
              <a:gd name="connsiteY476" fmla="*/ 1301750 h 3198621"/>
              <a:gd name="connsiteX477" fmla="*/ 1997941 w 4233892"/>
              <a:gd name="connsiteY477" fmla="*/ 1321533 h 3198621"/>
              <a:gd name="connsiteX478" fmla="*/ 2000250 w 4233892"/>
              <a:gd name="connsiteY478" fmla="*/ 1330325 h 3198621"/>
              <a:gd name="connsiteX479" fmla="*/ 1991014 w 4233892"/>
              <a:gd name="connsiteY479" fmla="*/ 1328127 h 3198621"/>
              <a:gd name="connsiteX480" fmla="*/ 1974850 w 4233892"/>
              <a:gd name="connsiteY480" fmla="*/ 1301750 h 3198621"/>
              <a:gd name="connsiteX481" fmla="*/ 2789899 w 4233892"/>
              <a:gd name="connsiteY481" fmla="*/ 1254125 h 3198621"/>
              <a:gd name="connsiteX482" fmla="*/ 2794397 w 4233892"/>
              <a:gd name="connsiteY482" fmla="*/ 1265331 h 3198621"/>
              <a:gd name="connsiteX483" fmla="*/ 2805642 w 4233892"/>
              <a:gd name="connsiteY483" fmla="*/ 1319119 h 3198621"/>
              <a:gd name="connsiteX484" fmla="*/ 2814638 w 4233892"/>
              <a:gd name="connsiteY484" fmla="*/ 1368425 h 3198621"/>
              <a:gd name="connsiteX485" fmla="*/ 2789899 w 4233892"/>
              <a:gd name="connsiteY485" fmla="*/ 1254125 h 3198621"/>
              <a:gd name="connsiteX486" fmla="*/ 2363259 w 4233892"/>
              <a:gd name="connsiteY486" fmla="*/ 1157288 h 3198621"/>
              <a:gd name="connsiteX487" fmla="*/ 2401241 w 4233892"/>
              <a:gd name="connsiteY487" fmla="*/ 1244183 h 3198621"/>
              <a:gd name="connsiteX488" fmla="*/ 2401241 w 4233892"/>
              <a:gd name="connsiteY488" fmla="*/ 1273148 h 3198621"/>
              <a:gd name="connsiteX489" fmla="*/ 2385601 w 4233892"/>
              <a:gd name="connsiteY489" fmla="*/ 1284288 h 3198621"/>
              <a:gd name="connsiteX490" fmla="*/ 2372196 w 4233892"/>
              <a:gd name="connsiteY490" fmla="*/ 1275376 h 3198621"/>
              <a:gd name="connsiteX491" fmla="*/ 2347619 w 4233892"/>
              <a:gd name="connsiteY491" fmla="*/ 1226358 h 3198621"/>
              <a:gd name="connsiteX492" fmla="*/ 2347619 w 4233892"/>
              <a:gd name="connsiteY492" fmla="*/ 1206306 h 3198621"/>
              <a:gd name="connsiteX493" fmla="*/ 2345385 w 4233892"/>
              <a:gd name="connsiteY493" fmla="*/ 1188481 h 3198621"/>
              <a:gd name="connsiteX494" fmla="*/ 2345385 w 4233892"/>
              <a:gd name="connsiteY494" fmla="*/ 1170657 h 3198621"/>
              <a:gd name="connsiteX495" fmla="*/ 2363259 w 4233892"/>
              <a:gd name="connsiteY495" fmla="*/ 1157288 h 3198621"/>
              <a:gd name="connsiteX496" fmla="*/ 4203701 w 4233892"/>
              <a:gd name="connsiteY496" fmla="*/ 1120775 h 3198621"/>
              <a:gd name="connsiteX497" fmla="*/ 4214813 w 4233892"/>
              <a:gd name="connsiteY497" fmla="*/ 1129709 h 3198621"/>
              <a:gd name="connsiteX498" fmla="*/ 4232593 w 4233892"/>
              <a:gd name="connsiteY498" fmla="*/ 1167680 h 3198621"/>
              <a:gd name="connsiteX499" fmla="*/ 4208146 w 4233892"/>
              <a:gd name="connsiteY499" fmla="*/ 1292761 h 3198621"/>
              <a:gd name="connsiteX500" fmla="*/ 4199256 w 4233892"/>
              <a:gd name="connsiteY500" fmla="*/ 1306162 h 3198621"/>
              <a:gd name="connsiteX501" fmla="*/ 4194811 w 4233892"/>
              <a:gd name="connsiteY501" fmla="*/ 1312863 h 3198621"/>
              <a:gd name="connsiteX502" fmla="*/ 4192588 w 4233892"/>
              <a:gd name="connsiteY502" fmla="*/ 1265958 h 3198621"/>
              <a:gd name="connsiteX503" fmla="*/ 4197033 w 4233892"/>
              <a:gd name="connsiteY503" fmla="*/ 1134177 h 3198621"/>
              <a:gd name="connsiteX504" fmla="*/ 4203701 w 4233892"/>
              <a:gd name="connsiteY504" fmla="*/ 1120775 h 3198621"/>
              <a:gd name="connsiteX505" fmla="*/ 3377974 w 4233892"/>
              <a:gd name="connsiteY505" fmla="*/ 1031875 h 3198621"/>
              <a:gd name="connsiteX506" fmla="*/ 3389313 w 4233892"/>
              <a:gd name="connsiteY506" fmla="*/ 1058863 h 3198621"/>
              <a:gd name="connsiteX507" fmla="*/ 3384778 w 4233892"/>
              <a:gd name="connsiteY507" fmla="*/ 1058863 h 3198621"/>
              <a:gd name="connsiteX508" fmla="*/ 3373438 w 4233892"/>
              <a:gd name="connsiteY508" fmla="*/ 1034124 h 3198621"/>
              <a:gd name="connsiteX509" fmla="*/ 3377974 w 4233892"/>
              <a:gd name="connsiteY509" fmla="*/ 1031875 h 3198621"/>
              <a:gd name="connsiteX510" fmla="*/ 2255838 w 4233892"/>
              <a:gd name="connsiteY510" fmla="*/ 1025525 h 3198621"/>
              <a:gd name="connsiteX511" fmla="*/ 2274888 w 4233892"/>
              <a:gd name="connsiteY511" fmla="*/ 1054100 h 3198621"/>
              <a:gd name="connsiteX512" fmla="*/ 2255838 w 4233892"/>
              <a:gd name="connsiteY512" fmla="*/ 1025525 h 3198621"/>
              <a:gd name="connsiteX513" fmla="*/ 2748658 w 4233892"/>
              <a:gd name="connsiteY513" fmla="*/ 989013 h 3198621"/>
              <a:gd name="connsiteX514" fmla="*/ 2777680 w 4233892"/>
              <a:gd name="connsiteY514" fmla="*/ 1022351 h 3198621"/>
              <a:gd name="connsiteX515" fmla="*/ 2782144 w 4233892"/>
              <a:gd name="connsiteY515" fmla="*/ 1006793 h 3198621"/>
              <a:gd name="connsiteX516" fmla="*/ 2804469 w 4233892"/>
              <a:gd name="connsiteY516" fmla="*/ 1104584 h 3198621"/>
              <a:gd name="connsiteX517" fmla="*/ 2804469 w 4233892"/>
              <a:gd name="connsiteY517" fmla="*/ 1133476 h 3198621"/>
              <a:gd name="connsiteX518" fmla="*/ 2800004 w 4233892"/>
              <a:gd name="connsiteY518" fmla="*/ 1126809 h 3198621"/>
              <a:gd name="connsiteX519" fmla="*/ 2795539 w 4233892"/>
              <a:gd name="connsiteY519" fmla="*/ 1115696 h 3198621"/>
              <a:gd name="connsiteX520" fmla="*/ 2784377 w 4233892"/>
              <a:gd name="connsiteY520" fmla="*/ 1104584 h 3198621"/>
              <a:gd name="connsiteX521" fmla="*/ 2773215 w 4233892"/>
              <a:gd name="connsiteY521" fmla="*/ 1113474 h 3198621"/>
              <a:gd name="connsiteX522" fmla="*/ 2770982 w 4233892"/>
              <a:gd name="connsiteY522" fmla="*/ 1109029 h 3198621"/>
              <a:gd name="connsiteX523" fmla="*/ 2748658 w 4233892"/>
              <a:gd name="connsiteY523" fmla="*/ 1037908 h 3198621"/>
              <a:gd name="connsiteX524" fmla="*/ 2739728 w 4233892"/>
              <a:gd name="connsiteY524" fmla="*/ 1004571 h 3198621"/>
              <a:gd name="connsiteX525" fmla="*/ 2746425 w 4233892"/>
              <a:gd name="connsiteY525" fmla="*/ 1004571 h 3198621"/>
              <a:gd name="connsiteX526" fmla="*/ 2748658 w 4233892"/>
              <a:gd name="connsiteY526" fmla="*/ 989013 h 3198621"/>
              <a:gd name="connsiteX527" fmla="*/ 2425524 w 4233892"/>
              <a:gd name="connsiteY527" fmla="*/ 912813 h 3198621"/>
              <a:gd name="connsiteX528" fmla="*/ 2462213 w 4233892"/>
              <a:gd name="connsiteY528" fmla="*/ 970904 h 3198621"/>
              <a:gd name="connsiteX529" fmla="*/ 2457627 w 4233892"/>
              <a:gd name="connsiteY529" fmla="*/ 973138 h 3198621"/>
              <a:gd name="connsiteX530" fmla="*/ 2420938 w 4233892"/>
              <a:gd name="connsiteY530" fmla="*/ 915047 h 3198621"/>
              <a:gd name="connsiteX531" fmla="*/ 2425524 w 4233892"/>
              <a:gd name="connsiteY531" fmla="*/ 912813 h 3198621"/>
              <a:gd name="connsiteX532" fmla="*/ 2323783 w 4233892"/>
              <a:gd name="connsiteY532" fmla="*/ 912813 h 3198621"/>
              <a:gd name="connsiteX533" fmla="*/ 2352676 w 4233892"/>
              <a:gd name="connsiteY533" fmla="*/ 970904 h 3198621"/>
              <a:gd name="connsiteX534" fmla="*/ 2348231 w 4233892"/>
              <a:gd name="connsiteY534" fmla="*/ 973138 h 3198621"/>
              <a:gd name="connsiteX535" fmla="*/ 2319338 w 4233892"/>
              <a:gd name="connsiteY535" fmla="*/ 915047 h 3198621"/>
              <a:gd name="connsiteX536" fmla="*/ 2323783 w 4233892"/>
              <a:gd name="connsiteY536" fmla="*/ 912813 h 3198621"/>
              <a:gd name="connsiteX537" fmla="*/ 2755900 w 4233892"/>
              <a:gd name="connsiteY537" fmla="*/ 900113 h 3198621"/>
              <a:gd name="connsiteX538" fmla="*/ 2767240 w 4233892"/>
              <a:gd name="connsiteY538" fmla="*/ 944563 h 3198621"/>
              <a:gd name="connsiteX539" fmla="*/ 2764972 w 4233892"/>
              <a:gd name="connsiteY539" fmla="*/ 944563 h 3198621"/>
              <a:gd name="connsiteX540" fmla="*/ 2755900 w 4233892"/>
              <a:gd name="connsiteY540" fmla="*/ 900113 h 3198621"/>
              <a:gd name="connsiteX541" fmla="*/ 2203263 w 4233892"/>
              <a:gd name="connsiteY541" fmla="*/ 846138 h 3198621"/>
              <a:gd name="connsiteX542" fmla="*/ 2241363 w 4233892"/>
              <a:gd name="connsiteY542" fmla="*/ 877481 h 3198621"/>
              <a:gd name="connsiteX543" fmla="*/ 2261534 w 4233892"/>
              <a:gd name="connsiteY543" fmla="*/ 924496 h 3198621"/>
              <a:gd name="connsiteX544" fmla="*/ 2252569 w 4233892"/>
              <a:gd name="connsiteY544" fmla="*/ 933451 h 3198621"/>
              <a:gd name="connsiteX545" fmla="*/ 2241363 w 4233892"/>
              <a:gd name="connsiteY545" fmla="*/ 926735 h 3198621"/>
              <a:gd name="connsiteX546" fmla="*/ 2201022 w 4233892"/>
              <a:gd name="connsiteY546" fmla="*/ 884198 h 3198621"/>
              <a:gd name="connsiteX547" fmla="*/ 2203263 w 4233892"/>
              <a:gd name="connsiteY547" fmla="*/ 846138 h 3198621"/>
              <a:gd name="connsiteX548" fmla="*/ 2555649 w 4233892"/>
              <a:gd name="connsiteY548" fmla="*/ 833438 h 3198621"/>
              <a:gd name="connsiteX549" fmla="*/ 2566988 w 4233892"/>
              <a:gd name="connsiteY549" fmla="*/ 848718 h 3198621"/>
              <a:gd name="connsiteX550" fmla="*/ 2562453 w 4233892"/>
              <a:gd name="connsiteY550" fmla="*/ 850901 h 3198621"/>
              <a:gd name="connsiteX551" fmla="*/ 2555649 w 4233892"/>
              <a:gd name="connsiteY551" fmla="*/ 833438 h 3198621"/>
              <a:gd name="connsiteX552" fmla="*/ 2368233 w 4233892"/>
              <a:gd name="connsiteY552" fmla="*/ 828675 h 3198621"/>
              <a:gd name="connsiteX553" fmla="*/ 2441576 w 4233892"/>
              <a:gd name="connsiteY553" fmla="*/ 918504 h 3198621"/>
              <a:gd name="connsiteX554" fmla="*/ 2439354 w 4233892"/>
              <a:gd name="connsiteY554" fmla="*/ 920750 h 3198621"/>
              <a:gd name="connsiteX555" fmla="*/ 2437131 w 4233892"/>
              <a:gd name="connsiteY555" fmla="*/ 920750 h 3198621"/>
              <a:gd name="connsiteX556" fmla="*/ 2406016 w 4233892"/>
              <a:gd name="connsiteY556" fmla="*/ 889310 h 3198621"/>
              <a:gd name="connsiteX557" fmla="*/ 2392681 w 4233892"/>
              <a:gd name="connsiteY557" fmla="*/ 869098 h 3198621"/>
              <a:gd name="connsiteX558" fmla="*/ 2388236 w 4233892"/>
              <a:gd name="connsiteY558" fmla="*/ 862361 h 3198621"/>
              <a:gd name="connsiteX559" fmla="*/ 2363788 w 4233892"/>
              <a:gd name="connsiteY559" fmla="*/ 830921 h 3198621"/>
              <a:gd name="connsiteX560" fmla="*/ 2368233 w 4233892"/>
              <a:gd name="connsiteY560" fmla="*/ 828675 h 3198621"/>
              <a:gd name="connsiteX561" fmla="*/ 2350344 w 4233892"/>
              <a:gd name="connsiteY561" fmla="*/ 827088 h 3198621"/>
              <a:gd name="connsiteX562" fmla="*/ 2473017 w 4233892"/>
              <a:gd name="connsiteY562" fmla="*/ 1005365 h 3198621"/>
              <a:gd name="connsiteX563" fmla="*/ 2479709 w 4233892"/>
              <a:gd name="connsiteY563" fmla="*/ 983081 h 3198621"/>
              <a:gd name="connsiteX564" fmla="*/ 2461865 w 4233892"/>
              <a:gd name="connsiteY564" fmla="*/ 942968 h 3198621"/>
              <a:gd name="connsiteX565" fmla="*/ 2464096 w 4233892"/>
              <a:gd name="connsiteY565" fmla="*/ 942968 h 3198621"/>
              <a:gd name="connsiteX566" fmla="*/ 2479709 w 4233892"/>
              <a:gd name="connsiteY566" fmla="*/ 949654 h 3198621"/>
              <a:gd name="connsiteX567" fmla="*/ 2477478 w 4233892"/>
              <a:gd name="connsiteY567" fmla="*/ 929597 h 3198621"/>
              <a:gd name="connsiteX568" fmla="*/ 2479709 w 4233892"/>
              <a:gd name="connsiteY568" fmla="*/ 927369 h 3198621"/>
              <a:gd name="connsiteX569" fmla="*/ 2499783 w 4233892"/>
              <a:gd name="connsiteY569" fmla="*/ 951882 h 3198621"/>
              <a:gd name="connsiteX570" fmla="*/ 2504244 w 4233892"/>
              <a:gd name="connsiteY570" fmla="*/ 949654 h 3198621"/>
              <a:gd name="connsiteX571" fmla="*/ 2473017 w 4233892"/>
              <a:gd name="connsiteY571" fmla="*/ 867200 h 3198621"/>
              <a:gd name="connsiteX572" fmla="*/ 2475248 w 4233892"/>
              <a:gd name="connsiteY572" fmla="*/ 867200 h 3198621"/>
              <a:gd name="connsiteX573" fmla="*/ 2490861 w 4233892"/>
              <a:gd name="connsiteY573" fmla="*/ 896170 h 3198621"/>
              <a:gd name="connsiteX574" fmla="*/ 2504244 w 4233892"/>
              <a:gd name="connsiteY574" fmla="*/ 911770 h 3198621"/>
              <a:gd name="connsiteX575" fmla="*/ 2508704 w 4233892"/>
              <a:gd name="connsiteY575" fmla="*/ 927369 h 3198621"/>
              <a:gd name="connsiteX576" fmla="*/ 2515396 w 4233892"/>
              <a:gd name="connsiteY576" fmla="*/ 942968 h 3198621"/>
              <a:gd name="connsiteX577" fmla="*/ 2568926 w 4233892"/>
              <a:gd name="connsiteY577" fmla="*/ 1027650 h 3198621"/>
              <a:gd name="connsiteX578" fmla="*/ 2589000 w 4233892"/>
              <a:gd name="connsiteY578" fmla="*/ 1061077 h 3198621"/>
              <a:gd name="connsiteX579" fmla="*/ 2597922 w 4233892"/>
              <a:gd name="connsiteY579" fmla="*/ 1067762 h 3198621"/>
              <a:gd name="connsiteX580" fmla="*/ 2600152 w 4233892"/>
              <a:gd name="connsiteY580" fmla="*/ 1065534 h 3198621"/>
              <a:gd name="connsiteX581" fmla="*/ 2595691 w 4233892"/>
              <a:gd name="connsiteY581" fmla="*/ 1043249 h 3198621"/>
              <a:gd name="connsiteX582" fmla="*/ 2631378 w 4233892"/>
              <a:gd name="connsiteY582" fmla="*/ 1090047 h 3198621"/>
              <a:gd name="connsiteX583" fmla="*/ 2635839 w 4233892"/>
              <a:gd name="connsiteY583" fmla="*/ 1067762 h 3198621"/>
              <a:gd name="connsiteX584" fmla="*/ 2615765 w 4233892"/>
              <a:gd name="connsiteY584" fmla="*/ 1023193 h 3198621"/>
              <a:gd name="connsiteX585" fmla="*/ 2620226 w 4233892"/>
              <a:gd name="connsiteY585" fmla="*/ 1009822 h 3198621"/>
              <a:gd name="connsiteX586" fmla="*/ 2622456 w 4233892"/>
              <a:gd name="connsiteY586" fmla="*/ 998680 h 3198621"/>
              <a:gd name="connsiteX587" fmla="*/ 2609074 w 4233892"/>
              <a:gd name="connsiteY587" fmla="*/ 960796 h 3198621"/>
              <a:gd name="connsiteX588" fmla="*/ 2615765 w 4233892"/>
              <a:gd name="connsiteY588" fmla="*/ 958567 h 3198621"/>
              <a:gd name="connsiteX589" fmla="*/ 2595691 w 4233892"/>
              <a:gd name="connsiteY589" fmla="*/ 893942 h 3198621"/>
              <a:gd name="connsiteX590" fmla="*/ 2600152 w 4233892"/>
              <a:gd name="connsiteY590" fmla="*/ 891714 h 3198621"/>
              <a:gd name="connsiteX591" fmla="*/ 2613535 w 4233892"/>
              <a:gd name="connsiteY591" fmla="*/ 922912 h 3198621"/>
              <a:gd name="connsiteX592" fmla="*/ 2624687 w 4233892"/>
              <a:gd name="connsiteY592" fmla="*/ 971938 h 3198621"/>
              <a:gd name="connsiteX593" fmla="*/ 2629148 w 4233892"/>
              <a:gd name="connsiteY593" fmla="*/ 978624 h 3198621"/>
              <a:gd name="connsiteX594" fmla="*/ 2651452 w 4233892"/>
              <a:gd name="connsiteY594" fmla="*/ 996451 h 3198621"/>
              <a:gd name="connsiteX595" fmla="*/ 2691600 w 4233892"/>
              <a:gd name="connsiteY595" fmla="*/ 1058848 h 3198621"/>
              <a:gd name="connsiteX596" fmla="*/ 2700521 w 4233892"/>
              <a:gd name="connsiteY596" fmla="*/ 1119017 h 3198621"/>
              <a:gd name="connsiteX597" fmla="*/ 2698291 w 4233892"/>
              <a:gd name="connsiteY597" fmla="*/ 1141301 h 3198621"/>
              <a:gd name="connsiteX598" fmla="*/ 2702752 w 4233892"/>
              <a:gd name="connsiteY598" fmla="*/ 1165815 h 3198621"/>
              <a:gd name="connsiteX599" fmla="*/ 2718365 w 4233892"/>
              <a:gd name="connsiteY599" fmla="*/ 1221526 h 3198621"/>
              <a:gd name="connsiteX600" fmla="*/ 2725056 w 4233892"/>
              <a:gd name="connsiteY600" fmla="*/ 1225983 h 3198621"/>
              <a:gd name="connsiteX601" fmla="*/ 2736208 w 4233892"/>
              <a:gd name="connsiteY601" fmla="*/ 1221526 h 3198621"/>
              <a:gd name="connsiteX602" fmla="*/ 2742900 w 4233892"/>
              <a:gd name="connsiteY602" fmla="*/ 1197013 h 3198621"/>
              <a:gd name="connsiteX603" fmla="*/ 2749591 w 4233892"/>
              <a:gd name="connsiteY603" fmla="*/ 1272781 h 3198621"/>
              <a:gd name="connsiteX604" fmla="*/ 2765204 w 4233892"/>
              <a:gd name="connsiteY604" fmla="*/ 1252725 h 3198621"/>
              <a:gd name="connsiteX605" fmla="*/ 2751821 w 4233892"/>
              <a:gd name="connsiteY605" fmla="*/ 1203698 h 3198621"/>
              <a:gd name="connsiteX606" fmla="*/ 2749591 w 4233892"/>
              <a:gd name="connsiteY606" fmla="*/ 1183642 h 3198621"/>
              <a:gd name="connsiteX607" fmla="*/ 2754052 w 4233892"/>
              <a:gd name="connsiteY607" fmla="*/ 1181414 h 3198621"/>
              <a:gd name="connsiteX608" fmla="*/ 2760743 w 4233892"/>
              <a:gd name="connsiteY608" fmla="*/ 1192556 h 3198621"/>
              <a:gd name="connsiteX609" fmla="*/ 2771895 w 4233892"/>
              <a:gd name="connsiteY609" fmla="*/ 1254953 h 3198621"/>
              <a:gd name="connsiteX610" fmla="*/ 2789739 w 4233892"/>
              <a:gd name="connsiteY610" fmla="*/ 1341863 h 3198621"/>
              <a:gd name="connsiteX611" fmla="*/ 2791969 w 4233892"/>
              <a:gd name="connsiteY611" fmla="*/ 1377518 h 3198621"/>
              <a:gd name="connsiteX612" fmla="*/ 2794200 w 4233892"/>
              <a:gd name="connsiteY612" fmla="*/ 1428773 h 3198621"/>
              <a:gd name="connsiteX613" fmla="*/ 2791969 w 4233892"/>
              <a:gd name="connsiteY613" fmla="*/ 1453286 h 3198621"/>
              <a:gd name="connsiteX614" fmla="*/ 2794200 w 4233892"/>
              <a:gd name="connsiteY614" fmla="*/ 1500084 h 3198621"/>
              <a:gd name="connsiteX615" fmla="*/ 2798660 w 4233892"/>
              <a:gd name="connsiteY615" fmla="*/ 1529054 h 3198621"/>
              <a:gd name="connsiteX616" fmla="*/ 2807582 w 4233892"/>
              <a:gd name="connsiteY616" fmla="*/ 1540196 h 3198621"/>
              <a:gd name="connsiteX617" fmla="*/ 2809813 w 4233892"/>
              <a:gd name="connsiteY617" fmla="*/ 1549110 h 3198621"/>
              <a:gd name="connsiteX618" fmla="*/ 2805352 w 4233892"/>
              <a:gd name="connsiteY618" fmla="*/ 1595908 h 3198621"/>
              <a:gd name="connsiteX619" fmla="*/ 2805352 w 4233892"/>
              <a:gd name="connsiteY619" fmla="*/ 1631563 h 3198621"/>
              <a:gd name="connsiteX620" fmla="*/ 2809813 w 4233892"/>
              <a:gd name="connsiteY620" fmla="*/ 1647163 h 3198621"/>
              <a:gd name="connsiteX621" fmla="*/ 2814273 w 4233892"/>
              <a:gd name="connsiteY621" fmla="*/ 1647163 h 3198621"/>
              <a:gd name="connsiteX622" fmla="*/ 2825426 w 4233892"/>
              <a:gd name="connsiteY622" fmla="*/ 1600365 h 3198621"/>
              <a:gd name="connsiteX623" fmla="*/ 2827656 w 4233892"/>
              <a:gd name="connsiteY623" fmla="*/ 1515683 h 3198621"/>
              <a:gd name="connsiteX624" fmla="*/ 2827656 w 4233892"/>
              <a:gd name="connsiteY624" fmla="*/ 1477799 h 3198621"/>
              <a:gd name="connsiteX625" fmla="*/ 2816504 w 4233892"/>
              <a:gd name="connsiteY625" fmla="*/ 1386432 h 3198621"/>
              <a:gd name="connsiteX626" fmla="*/ 2834347 w 4233892"/>
              <a:gd name="connsiteY626" fmla="*/ 1433230 h 3198621"/>
              <a:gd name="connsiteX627" fmla="*/ 2841039 w 4233892"/>
              <a:gd name="connsiteY627" fmla="*/ 1373062 h 3198621"/>
              <a:gd name="connsiteX628" fmla="*/ 2845500 w 4233892"/>
              <a:gd name="connsiteY628" fmla="*/ 1373062 h 3198621"/>
              <a:gd name="connsiteX629" fmla="*/ 2847730 w 4233892"/>
              <a:gd name="connsiteY629" fmla="*/ 1386432 h 3198621"/>
              <a:gd name="connsiteX630" fmla="*/ 2845500 w 4233892"/>
              <a:gd name="connsiteY630" fmla="*/ 1451058 h 3198621"/>
              <a:gd name="connsiteX631" fmla="*/ 2847730 w 4233892"/>
              <a:gd name="connsiteY631" fmla="*/ 1511226 h 3198621"/>
              <a:gd name="connsiteX632" fmla="*/ 2870034 w 4233892"/>
              <a:gd name="connsiteY632" fmla="*/ 1439915 h 3198621"/>
              <a:gd name="connsiteX633" fmla="*/ 2863343 w 4233892"/>
              <a:gd name="connsiteY633" fmla="*/ 1497855 h 3198621"/>
              <a:gd name="connsiteX634" fmla="*/ 2827656 w 4233892"/>
              <a:gd name="connsiteY634" fmla="*/ 1615964 h 3198621"/>
              <a:gd name="connsiteX635" fmla="*/ 2827656 w 4233892"/>
              <a:gd name="connsiteY635" fmla="*/ 1622649 h 3198621"/>
              <a:gd name="connsiteX636" fmla="*/ 2845500 w 4233892"/>
              <a:gd name="connsiteY636" fmla="*/ 1624878 h 3198621"/>
              <a:gd name="connsiteX637" fmla="*/ 2845500 w 4233892"/>
              <a:gd name="connsiteY637" fmla="*/ 1622649 h 3198621"/>
              <a:gd name="connsiteX638" fmla="*/ 2854421 w 4233892"/>
              <a:gd name="connsiteY638" fmla="*/ 1602593 h 3198621"/>
              <a:gd name="connsiteX639" fmla="*/ 2892339 w 4233892"/>
              <a:gd name="connsiteY639" fmla="*/ 1600365 h 3198621"/>
              <a:gd name="connsiteX640" fmla="*/ 2905721 w 4233892"/>
              <a:gd name="connsiteY640" fmla="*/ 1593679 h 3198621"/>
              <a:gd name="connsiteX641" fmla="*/ 2930256 w 4233892"/>
              <a:gd name="connsiteY641" fmla="*/ 1537968 h 3198621"/>
              <a:gd name="connsiteX642" fmla="*/ 2932486 w 4233892"/>
              <a:gd name="connsiteY642" fmla="*/ 1533511 h 3198621"/>
              <a:gd name="connsiteX643" fmla="*/ 2930256 w 4233892"/>
              <a:gd name="connsiteY643" fmla="*/ 1480028 h 3198621"/>
              <a:gd name="connsiteX644" fmla="*/ 2914643 w 4233892"/>
              <a:gd name="connsiteY644" fmla="*/ 1359691 h 3198621"/>
              <a:gd name="connsiteX645" fmla="*/ 2921334 w 4233892"/>
              <a:gd name="connsiteY645" fmla="*/ 1279466 h 3198621"/>
              <a:gd name="connsiteX646" fmla="*/ 2930256 w 4233892"/>
              <a:gd name="connsiteY646" fmla="*/ 1292837 h 3198621"/>
              <a:gd name="connsiteX647" fmla="*/ 2948099 w 4233892"/>
              <a:gd name="connsiteY647" fmla="*/ 1408717 h 3198621"/>
              <a:gd name="connsiteX648" fmla="*/ 2948099 w 4233892"/>
              <a:gd name="connsiteY648" fmla="*/ 1493399 h 3198621"/>
              <a:gd name="connsiteX649" fmla="*/ 2948099 w 4233892"/>
              <a:gd name="connsiteY649" fmla="*/ 1589222 h 3198621"/>
              <a:gd name="connsiteX650" fmla="*/ 2945869 w 4233892"/>
              <a:gd name="connsiteY650" fmla="*/ 1615964 h 3198621"/>
              <a:gd name="connsiteX651" fmla="*/ 2939178 w 4233892"/>
              <a:gd name="connsiteY651" fmla="*/ 1691732 h 3198621"/>
              <a:gd name="connsiteX652" fmla="*/ 2941408 w 4233892"/>
              <a:gd name="connsiteY652" fmla="*/ 1718473 h 3198621"/>
              <a:gd name="connsiteX653" fmla="*/ 2948099 w 4233892"/>
              <a:gd name="connsiteY653" fmla="*/ 1734073 h 3198621"/>
              <a:gd name="connsiteX654" fmla="*/ 2986017 w 4233892"/>
              <a:gd name="connsiteY654" fmla="*/ 1658305 h 3198621"/>
              <a:gd name="connsiteX655" fmla="*/ 2990478 w 4233892"/>
              <a:gd name="connsiteY655" fmla="*/ 1673904 h 3198621"/>
              <a:gd name="connsiteX656" fmla="*/ 2977095 w 4233892"/>
              <a:gd name="connsiteY656" fmla="*/ 1698417 h 3198621"/>
              <a:gd name="connsiteX657" fmla="*/ 2972634 w 4233892"/>
              <a:gd name="connsiteY657" fmla="*/ 1707331 h 3198621"/>
              <a:gd name="connsiteX658" fmla="*/ 2950330 w 4233892"/>
              <a:gd name="connsiteY658" fmla="*/ 1745215 h 3198621"/>
              <a:gd name="connsiteX659" fmla="*/ 2930256 w 4233892"/>
              <a:gd name="connsiteY659" fmla="*/ 1789784 h 3198621"/>
              <a:gd name="connsiteX660" fmla="*/ 2919104 w 4233892"/>
              <a:gd name="connsiteY660" fmla="*/ 1843267 h 3198621"/>
              <a:gd name="connsiteX661" fmla="*/ 2930256 w 4233892"/>
              <a:gd name="connsiteY661" fmla="*/ 1834353 h 3198621"/>
              <a:gd name="connsiteX662" fmla="*/ 2928026 w 4233892"/>
              <a:gd name="connsiteY662" fmla="*/ 1854410 h 3198621"/>
              <a:gd name="connsiteX663" fmla="*/ 2905721 w 4233892"/>
              <a:gd name="connsiteY663" fmla="*/ 1901207 h 3198621"/>
              <a:gd name="connsiteX664" fmla="*/ 2872265 w 4233892"/>
              <a:gd name="connsiteY664" fmla="*/ 2008174 h 3198621"/>
              <a:gd name="connsiteX665" fmla="*/ 2870034 w 4233892"/>
              <a:gd name="connsiteY665" fmla="*/ 2021544 h 3198621"/>
              <a:gd name="connsiteX666" fmla="*/ 2852191 w 4233892"/>
              <a:gd name="connsiteY666" fmla="*/ 2077256 h 3198621"/>
              <a:gd name="connsiteX667" fmla="*/ 2827656 w 4233892"/>
              <a:gd name="connsiteY667" fmla="*/ 2132967 h 3198621"/>
              <a:gd name="connsiteX668" fmla="*/ 2803121 w 4233892"/>
              <a:gd name="connsiteY668" fmla="*/ 2184222 h 3198621"/>
              <a:gd name="connsiteX669" fmla="*/ 2789739 w 4233892"/>
              <a:gd name="connsiteY669" fmla="*/ 2226563 h 3198621"/>
              <a:gd name="connsiteX670" fmla="*/ 2791969 w 4233892"/>
              <a:gd name="connsiteY670" fmla="*/ 2244391 h 3198621"/>
              <a:gd name="connsiteX671" fmla="*/ 2816504 w 4233892"/>
              <a:gd name="connsiteY671" fmla="*/ 2239934 h 3198621"/>
              <a:gd name="connsiteX672" fmla="*/ 2881186 w 4233892"/>
              <a:gd name="connsiteY672" fmla="*/ 2150795 h 3198621"/>
              <a:gd name="connsiteX673" fmla="*/ 2899030 w 4233892"/>
              <a:gd name="connsiteY673" fmla="*/ 2112911 h 3198621"/>
              <a:gd name="connsiteX674" fmla="*/ 2923565 w 4233892"/>
              <a:gd name="connsiteY674" fmla="*/ 2066114 h 3198621"/>
              <a:gd name="connsiteX675" fmla="*/ 2954791 w 4233892"/>
              <a:gd name="connsiteY675" fmla="*/ 2034915 h 3198621"/>
              <a:gd name="connsiteX676" fmla="*/ 2968173 w 4233892"/>
              <a:gd name="connsiteY676" fmla="*/ 2041600 h 3198621"/>
              <a:gd name="connsiteX677" fmla="*/ 2970404 w 4233892"/>
              <a:gd name="connsiteY677" fmla="*/ 2083941 h 3198621"/>
              <a:gd name="connsiteX678" fmla="*/ 2901260 w 4233892"/>
              <a:gd name="connsiteY678" fmla="*/ 2213192 h 3198621"/>
              <a:gd name="connsiteX679" fmla="*/ 2870034 w 4233892"/>
              <a:gd name="connsiteY679" fmla="*/ 2251076 h 3198621"/>
              <a:gd name="connsiteX680" fmla="*/ 2849960 w 4233892"/>
              <a:gd name="connsiteY680" fmla="*/ 2266675 h 3198621"/>
              <a:gd name="connsiteX681" fmla="*/ 2762974 w 4233892"/>
              <a:gd name="connsiteY681" fmla="*/ 2344671 h 3198621"/>
              <a:gd name="connsiteX682" fmla="*/ 2709443 w 4233892"/>
              <a:gd name="connsiteY682" fmla="*/ 2422668 h 3198621"/>
              <a:gd name="connsiteX683" fmla="*/ 2700521 w 4233892"/>
              <a:gd name="connsiteY683" fmla="*/ 2480608 h 3198621"/>
              <a:gd name="connsiteX684" fmla="*/ 2687139 w 4233892"/>
              <a:gd name="connsiteY684" fmla="*/ 2516263 h 3198621"/>
              <a:gd name="connsiteX685" fmla="*/ 2687139 w 4233892"/>
              <a:gd name="connsiteY685" fmla="*/ 2543005 h 3198621"/>
              <a:gd name="connsiteX686" fmla="*/ 2711674 w 4233892"/>
              <a:gd name="connsiteY686" fmla="*/ 2525177 h 3198621"/>
              <a:gd name="connsiteX687" fmla="*/ 2713904 w 4233892"/>
              <a:gd name="connsiteY687" fmla="*/ 2527405 h 3198621"/>
              <a:gd name="connsiteX688" fmla="*/ 2696061 w 4233892"/>
              <a:gd name="connsiteY688" fmla="*/ 2551918 h 3198621"/>
              <a:gd name="connsiteX689" fmla="*/ 2696061 w 4233892"/>
              <a:gd name="connsiteY689" fmla="*/ 2574203 h 3198621"/>
              <a:gd name="connsiteX690" fmla="*/ 2711674 w 4233892"/>
              <a:gd name="connsiteY690" fmla="*/ 2578660 h 3198621"/>
              <a:gd name="connsiteX691" fmla="*/ 2733978 w 4233892"/>
              <a:gd name="connsiteY691" fmla="*/ 2563061 h 3198621"/>
              <a:gd name="connsiteX692" fmla="*/ 2800891 w 4233892"/>
              <a:gd name="connsiteY692" fmla="*/ 2511806 h 3198621"/>
              <a:gd name="connsiteX693" fmla="*/ 2856652 w 4233892"/>
              <a:gd name="connsiteY693" fmla="*/ 2496207 h 3198621"/>
              <a:gd name="connsiteX694" fmla="*/ 2867804 w 4233892"/>
              <a:gd name="connsiteY694" fmla="*/ 2496207 h 3198621"/>
              <a:gd name="connsiteX695" fmla="*/ 2854421 w 4233892"/>
              <a:gd name="connsiteY695" fmla="*/ 2527405 h 3198621"/>
              <a:gd name="connsiteX696" fmla="*/ 2872265 w 4233892"/>
              <a:gd name="connsiteY696" fmla="*/ 2527405 h 3198621"/>
              <a:gd name="connsiteX697" fmla="*/ 2952560 w 4233892"/>
              <a:gd name="connsiteY697" fmla="*/ 2460552 h 3198621"/>
              <a:gd name="connsiteX698" fmla="*/ 3153299 w 4233892"/>
              <a:gd name="connsiteY698" fmla="*/ 2237705 h 3198621"/>
              <a:gd name="connsiteX699" fmla="*/ 3173373 w 4233892"/>
              <a:gd name="connsiteY699" fmla="*/ 2213192 h 3198621"/>
              <a:gd name="connsiteX700" fmla="*/ 3182295 w 4233892"/>
              <a:gd name="connsiteY700" fmla="*/ 2210964 h 3198621"/>
              <a:gd name="connsiteX701" fmla="*/ 3182295 w 4233892"/>
              <a:gd name="connsiteY701" fmla="*/ 2219878 h 3198621"/>
              <a:gd name="connsiteX702" fmla="*/ 3159990 w 4233892"/>
              <a:gd name="connsiteY702" fmla="*/ 2259990 h 3198621"/>
              <a:gd name="connsiteX703" fmla="*/ 3012782 w 4233892"/>
              <a:gd name="connsiteY703" fmla="*/ 2429353 h 3198621"/>
              <a:gd name="connsiteX704" fmla="*/ 2999399 w 4233892"/>
              <a:gd name="connsiteY704" fmla="*/ 2444952 h 3198621"/>
              <a:gd name="connsiteX705" fmla="*/ 2910182 w 4233892"/>
              <a:gd name="connsiteY705" fmla="*/ 2522948 h 3198621"/>
              <a:gd name="connsiteX706" fmla="*/ 2849960 w 4233892"/>
              <a:gd name="connsiteY706" fmla="*/ 2571975 h 3198621"/>
              <a:gd name="connsiteX707" fmla="*/ 2785278 w 4233892"/>
              <a:gd name="connsiteY707" fmla="*/ 2607630 h 3198621"/>
              <a:gd name="connsiteX708" fmla="*/ 2716135 w 4233892"/>
              <a:gd name="connsiteY708" fmla="*/ 2672255 h 3198621"/>
              <a:gd name="connsiteX709" fmla="*/ 2736208 w 4233892"/>
              <a:gd name="connsiteY709" fmla="*/ 2674484 h 3198621"/>
              <a:gd name="connsiteX710" fmla="*/ 2749591 w 4233892"/>
              <a:gd name="connsiteY710" fmla="*/ 2696769 h 3198621"/>
              <a:gd name="connsiteX711" fmla="*/ 2713904 w 4233892"/>
              <a:gd name="connsiteY711" fmla="*/ 2739109 h 3198621"/>
              <a:gd name="connsiteX712" fmla="*/ 2667065 w 4233892"/>
              <a:gd name="connsiteY712" fmla="*/ 2763622 h 3198621"/>
              <a:gd name="connsiteX713" fmla="*/ 2626917 w 4233892"/>
              <a:gd name="connsiteY713" fmla="*/ 2797049 h 3198621"/>
              <a:gd name="connsiteX714" fmla="*/ 2624687 w 4233892"/>
              <a:gd name="connsiteY714" fmla="*/ 2808192 h 3198621"/>
              <a:gd name="connsiteX715" fmla="*/ 2635839 w 4233892"/>
              <a:gd name="connsiteY715" fmla="*/ 2810420 h 3198621"/>
              <a:gd name="connsiteX716" fmla="*/ 2769665 w 4233892"/>
              <a:gd name="connsiteY716" fmla="*/ 2759166 h 3198621"/>
              <a:gd name="connsiteX717" fmla="*/ 2847730 w 4233892"/>
              <a:gd name="connsiteY717" fmla="*/ 2723510 h 3198621"/>
              <a:gd name="connsiteX718" fmla="*/ 2894569 w 4233892"/>
              <a:gd name="connsiteY718" fmla="*/ 2705682 h 3198621"/>
              <a:gd name="connsiteX719" fmla="*/ 2905721 w 4233892"/>
              <a:gd name="connsiteY719" fmla="*/ 2703454 h 3198621"/>
              <a:gd name="connsiteX720" fmla="*/ 2901260 w 4233892"/>
              <a:gd name="connsiteY720" fmla="*/ 2716825 h 3198621"/>
              <a:gd name="connsiteX721" fmla="*/ 2892339 w 4233892"/>
              <a:gd name="connsiteY721" fmla="*/ 2734652 h 3198621"/>
              <a:gd name="connsiteX722" fmla="*/ 2907952 w 4233892"/>
              <a:gd name="connsiteY722" fmla="*/ 2754709 h 3198621"/>
              <a:gd name="connsiteX723" fmla="*/ 2972634 w 4233892"/>
              <a:gd name="connsiteY723" fmla="*/ 2734652 h 3198621"/>
              <a:gd name="connsiteX724" fmla="*/ 3106460 w 4233892"/>
              <a:gd name="connsiteY724" fmla="*/ 2654428 h 3198621"/>
              <a:gd name="connsiteX725" fmla="*/ 3126534 w 4233892"/>
              <a:gd name="connsiteY725" fmla="*/ 2641057 h 3198621"/>
              <a:gd name="connsiteX726" fmla="*/ 3144377 w 4233892"/>
              <a:gd name="connsiteY726" fmla="*/ 2636600 h 3198621"/>
              <a:gd name="connsiteX727" fmla="*/ 3155530 w 4233892"/>
              <a:gd name="connsiteY727" fmla="*/ 2647742 h 3198621"/>
              <a:gd name="connsiteX728" fmla="*/ 3151069 w 4233892"/>
              <a:gd name="connsiteY728" fmla="*/ 2663342 h 3198621"/>
              <a:gd name="connsiteX729" fmla="*/ 3101999 w 4233892"/>
              <a:gd name="connsiteY729" fmla="*/ 2712368 h 3198621"/>
              <a:gd name="connsiteX730" fmla="*/ 3048469 w 4233892"/>
              <a:gd name="connsiteY730" fmla="*/ 2748023 h 3198621"/>
              <a:gd name="connsiteX731" fmla="*/ 3032856 w 4233892"/>
              <a:gd name="connsiteY731" fmla="*/ 2754709 h 3198621"/>
              <a:gd name="connsiteX732" fmla="*/ 2988247 w 4233892"/>
              <a:gd name="connsiteY732" fmla="*/ 2768079 h 3198621"/>
              <a:gd name="connsiteX733" fmla="*/ 2952560 w 4233892"/>
              <a:gd name="connsiteY733" fmla="*/ 2785907 h 3198621"/>
              <a:gd name="connsiteX734" fmla="*/ 2861113 w 4233892"/>
              <a:gd name="connsiteY734" fmla="*/ 2814877 h 3198621"/>
              <a:gd name="connsiteX735" fmla="*/ 2847730 w 4233892"/>
              <a:gd name="connsiteY735" fmla="*/ 2814877 h 3198621"/>
              <a:gd name="connsiteX736" fmla="*/ 2783047 w 4233892"/>
              <a:gd name="connsiteY736" fmla="*/ 2830476 h 3198621"/>
              <a:gd name="connsiteX737" fmla="*/ 2731748 w 4233892"/>
              <a:gd name="connsiteY737" fmla="*/ 2859446 h 3198621"/>
              <a:gd name="connsiteX738" fmla="*/ 2622456 w 4233892"/>
              <a:gd name="connsiteY738" fmla="*/ 2932986 h 3198621"/>
              <a:gd name="connsiteX739" fmla="*/ 2566696 w 4233892"/>
              <a:gd name="connsiteY739" fmla="*/ 2975326 h 3198621"/>
              <a:gd name="connsiteX740" fmla="*/ 2522087 w 4233892"/>
              <a:gd name="connsiteY740" fmla="*/ 2997611 h 3198621"/>
              <a:gd name="connsiteX741" fmla="*/ 2448483 w 4233892"/>
              <a:gd name="connsiteY741" fmla="*/ 3037723 h 3198621"/>
              <a:gd name="connsiteX742" fmla="*/ 2357035 w 4233892"/>
              <a:gd name="connsiteY742" fmla="*/ 3088978 h 3198621"/>
              <a:gd name="connsiteX743" fmla="*/ 2283431 w 4233892"/>
              <a:gd name="connsiteY743" fmla="*/ 3113491 h 3198621"/>
              <a:gd name="connsiteX744" fmla="*/ 2138453 w 4233892"/>
              <a:gd name="connsiteY744" fmla="*/ 3142461 h 3198621"/>
              <a:gd name="connsiteX745" fmla="*/ 2067079 w 4233892"/>
              <a:gd name="connsiteY745" fmla="*/ 3144690 h 3198621"/>
              <a:gd name="connsiteX746" fmla="*/ 2047005 w 4233892"/>
              <a:gd name="connsiteY746" fmla="*/ 3140233 h 3198621"/>
              <a:gd name="connsiteX747" fmla="*/ 2047005 w 4233892"/>
              <a:gd name="connsiteY747" fmla="*/ 3135776 h 3198621"/>
              <a:gd name="connsiteX748" fmla="*/ 2064849 w 4233892"/>
              <a:gd name="connsiteY748" fmla="*/ 3126862 h 3198621"/>
              <a:gd name="connsiteX749" fmla="*/ 2136222 w 4233892"/>
              <a:gd name="connsiteY749" fmla="*/ 3115720 h 3198621"/>
              <a:gd name="connsiteX750" fmla="*/ 2321348 w 4233892"/>
              <a:gd name="connsiteY750" fmla="*/ 3075607 h 3198621"/>
              <a:gd name="connsiteX751" fmla="*/ 2481939 w 4233892"/>
              <a:gd name="connsiteY751" fmla="*/ 2990926 h 3198621"/>
              <a:gd name="connsiteX752" fmla="*/ 2513165 w 4233892"/>
              <a:gd name="connsiteY752" fmla="*/ 2975326 h 3198621"/>
              <a:gd name="connsiteX753" fmla="*/ 2609074 w 4233892"/>
              <a:gd name="connsiteY753" fmla="*/ 2915158 h 3198621"/>
              <a:gd name="connsiteX754" fmla="*/ 2582309 w 4233892"/>
              <a:gd name="connsiteY754" fmla="*/ 2910701 h 3198621"/>
              <a:gd name="connsiteX755" fmla="*/ 2551083 w 4233892"/>
              <a:gd name="connsiteY755" fmla="*/ 2915158 h 3198621"/>
              <a:gd name="connsiteX756" fmla="*/ 2535470 w 4233892"/>
              <a:gd name="connsiteY756" fmla="*/ 2906244 h 3198621"/>
              <a:gd name="connsiteX757" fmla="*/ 2513165 w 4233892"/>
              <a:gd name="connsiteY757" fmla="*/ 2895102 h 3198621"/>
              <a:gd name="connsiteX758" fmla="*/ 2448483 w 4233892"/>
              <a:gd name="connsiteY758" fmla="*/ 2917386 h 3198621"/>
              <a:gd name="connsiteX759" fmla="*/ 2392722 w 4233892"/>
              <a:gd name="connsiteY759" fmla="*/ 2944128 h 3198621"/>
              <a:gd name="connsiteX760" fmla="*/ 2365957 w 4233892"/>
              <a:gd name="connsiteY760" fmla="*/ 2964184 h 3198621"/>
              <a:gd name="connsiteX761" fmla="*/ 2319118 w 4233892"/>
              <a:gd name="connsiteY761" fmla="*/ 2993154 h 3198621"/>
              <a:gd name="connsiteX762" fmla="*/ 2263357 w 4233892"/>
              <a:gd name="connsiteY762" fmla="*/ 3026581 h 3198621"/>
              <a:gd name="connsiteX763" fmla="*/ 2212057 w 4233892"/>
              <a:gd name="connsiteY763" fmla="*/ 3057779 h 3198621"/>
              <a:gd name="connsiteX764" fmla="*/ 2174140 w 4233892"/>
              <a:gd name="connsiteY764" fmla="*/ 3077836 h 3198621"/>
              <a:gd name="connsiteX765" fmla="*/ 2064849 w 4233892"/>
              <a:gd name="connsiteY765" fmla="*/ 3104577 h 3198621"/>
              <a:gd name="connsiteX766" fmla="*/ 2026931 w 4233892"/>
              <a:gd name="connsiteY766" fmla="*/ 3100120 h 3198621"/>
              <a:gd name="connsiteX767" fmla="*/ 1906488 w 4233892"/>
              <a:gd name="connsiteY767" fmla="*/ 3113491 h 3198621"/>
              <a:gd name="connsiteX768" fmla="*/ 1919871 w 4233892"/>
              <a:gd name="connsiteY768" fmla="*/ 3124633 h 3198621"/>
              <a:gd name="connsiteX769" fmla="*/ 1971170 w 4233892"/>
              <a:gd name="connsiteY769" fmla="*/ 3153603 h 3198621"/>
              <a:gd name="connsiteX770" fmla="*/ 2006857 w 4233892"/>
              <a:gd name="connsiteY770" fmla="*/ 3173660 h 3198621"/>
              <a:gd name="connsiteX771" fmla="*/ 2024701 w 4233892"/>
              <a:gd name="connsiteY771" fmla="*/ 3182573 h 3198621"/>
              <a:gd name="connsiteX772" fmla="*/ 2013549 w 4233892"/>
              <a:gd name="connsiteY772" fmla="*/ 3187030 h 3198621"/>
              <a:gd name="connsiteX773" fmla="*/ 1939944 w 4233892"/>
              <a:gd name="connsiteY773" fmla="*/ 3198173 h 3198621"/>
              <a:gd name="connsiteX774" fmla="*/ 1908718 w 4233892"/>
              <a:gd name="connsiteY774" fmla="*/ 3191487 h 3198621"/>
              <a:gd name="connsiteX775" fmla="*/ 1866340 w 4233892"/>
              <a:gd name="connsiteY775" fmla="*/ 3178116 h 3198621"/>
              <a:gd name="connsiteX776" fmla="*/ 1839575 w 4233892"/>
              <a:gd name="connsiteY776" fmla="*/ 3169203 h 3198621"/>
              <a:gd name="connsiteX777" fmla="*/ 1815040 w 4233892"/>
              <a:gd name="connsiteY777" fmla="*/ 3151375 h 3198621"/>
              <a:gd name="connsiteX778" fmla="*/ 1794966 w 4233892"/>
              <a:gd name="connsiteY778" fmla="*/ 3135776 h 3198621"/>
              <a:gd name="connsiteX779" fmla="*/ 1790506 w 4233892"/>
              <a:gd name="connsiteY779" fmla="*/ 3133547 h 3198621"/>
              <a:gd name="connsiteX780" fmla="*/ 1591997 w 4233892"/>
              <a:gd name="connsiteY780" fmla="*/ 3068922 h 3198621"/>
              <a:gd name="connsiteX781" fmla="*/ 1534006 w 4233892"/>
              <a:gd name="connsiteY781" fmla="*/ 3071150 h 3198621"/>
              <a:gd name="connsiteX782" fmla="*/ 1520623 w 4233892"/>
              <a:gd name="connsiteY782" fmla="*/ 3082293 h 3198621"/>
              <a:gd name="connsiteX783" fmla="*/ 1507241 w 4233892"/>
              <a:gd name="connsiteY783" fmla="*/ 3097892 h 3198621"/>
              <a:gd name="connsiteX784" fmla="*/ 1507241 w 4233892"/>
              <a:gd name="connsiteY784" fmla="*/ 3111263 h 3198621"/>
              <a:gd name="connsiteX785" fmla="*/ 1484936 w 4233892"/>
              <a:gd name="connsiteY785" fmla="*/ 3140233 h 3198621"/>
              <a:gd name="connsiteX786" fmla="*/ 1438097 w 4233892"/>
              <a:gd name="connsiteY786" fmla="*/ 3131319 h 3198621"/>
              <a:gd name="connsiteX787" fmla="*/ 1426945 w 4233892"/>
              <a:gd name="connsiteY787" fmla="*/ 3115720 h 3198621"/>
              <a:gd name="connsiteX788" fmla="*/ 1438097 w 4233892"/>
              <a:gd name="connsiteY788" fmla="*/ 3102349 h 3198621"/>
              <a:gd name="connsiteX789" fmla="*/ 1453710 w 4233892"/>
              <a:gd name="connsiteY789" fmla="*/ 3088978 h 3198621"/>
              <a:gd name="connsiteX790" fmla="*/ 1433636 w 4233892"/>
              <a:gd name="connsiteY790" fmla="*/ 3035495 h 3198621"/>
              <a:gd name="connsiteX791" fmla="*/ 1438097 w 4233892"/>
              <a:gd name="connsiteY791" fmla="*/ 3022124 h 3198621"/>
              <a:gd name="connsiteX792" fmla="*/ 1422484 w 4233892"/>
              <a:gd name="connsiteY792" fmla="*/ 3015439 h 3198621"/>
              <a:gd name="connsiteX793" fmla="*/ 1337728 w 4233892"/>
              <a:gd name="connsiteY793" fmla="*/ 3006525 h 3198621"/>
              <a:gd name="connsiteX794" fmla="*/ 1297580 w 4233892"/>
              <a:gd name="connsiteY794" fmla="*/ 3019896 h 3198621"/>
              <a:gd name="connsiteX795" fmla="*/ 1194980 w 4233892"/>
              <a:gd name="connsiteY795" fmla="*/ 3019896 h 3198621"/>
              <a:gd name="connsiteX796" fmla="*/ 1190519 w 4233892"/>
              <a:gd name="connsiteY796" fmla="*/ 3015439 h 3198621"/>
              <a:gd name="connsiteX797" fmla="*/ 1188289 w 4233892"/>
              <a:gd name="connsiteY797" fmla="*/ 3010982 h 3198621"/>
              <a:gd name="connsiteX798" fmla="*/ 1203902 w 4233892"/>
              <a:gd name="connsiteY798" fmla="*/ 3006525 h 3198621"/>
              <a:gd name="connsiteX799" fmla="*/ 1223976 w 4233892"/>
              <a:gd name="connsiteY799" fmla="*/ 3006525 h 3198621"/>
              <a:gd name="connsiteX800" fmla="*/ 1250741 w 4233892"/>
              <a:gd name="connsiteY800" fmla="*/ 2990926 h 3198621"/>
              <a:gd name="connsiteX801" fmla="*/ 1270815 w 4233892"/>
              <a:gd name="connsiteY801" fmla="*/ 2973098 h 3198621"/>
              <a:gd name="connsiteX802" fmla="*/ 1257432 w 4233892"/>
              <a:gd name="connsiteY802" fmla="*/ 2964184 h 3198621"/>
              <a:gd name="connsiteX803" fmla="*/ 1188289 w 4233892"/>
              <a:gd name="connsiteY803" fmla="*/ 2946356 h 3198621"/>
              <a:gd name="connsiteX804" fmla="*/ 1148141 w 4233892"/>
              <a:gd name="connsiteY804" fmla="*/ 2926300 h 3198621"/>
              <a:gd name="connsiteX805" fmla="*/ 1143680 w 4233892"/>
              <a:gd name="connsiteY805" fmla="*/ 2919615 h 3198621"/>
              <a:gd name="connsiteX806" fmla="*/ 1203902 w 4233892"/>
              <a:gd name="connsiteY806" fmla="*/ 2917386 h 3198621"/>
              <a:gd name="connsiteX807" fmla="*/ 1181597 w 4233892"/>
              <a:gd name="connsiteY807" fmla="*/ 2910701 h 3198621"/>
              <a:gd name="connsiteX808" fmla="*/ 1163754 w 4233892"/>
              <a:gd name="connsiteY808" fmla="*/ 2908473 h 3198621"/>
              <a:gd name="connsiteX809" fmla="*/ 1121376 w 4233892"/>
              <a:gd name="connsiteY809" fmla="*/ 2883959 h 3198621"/>
              <a:gd name="connsiteX810" fmla="*/ 1067845 w 4233892"/>
              <a:gd name="connsiteY810" fmla="*/ 2861675 h 3198621"/>
              <a:gd name="connsiteX811" fmla="*/ 1016545 w 4233892"/>
              <a:gd name="connsiteY811" fmla="*/ 2841619 h 3198621"/>
              <a:gd name="connsiteX812" fmla="*/ 967476 w 4233892"/>
              <a:gd name="connsiteY812" fmla="*/ 2823791 h 3198621"/>
              <a:gd name="connsiteX813" fmla="*/ 965245 w 4233892"/>
              <a:gd name="connsiteY813" fmla="*/ 2828248 h 3198621"/>
              <a:gd name="connsiteX814" fmla="*/ 998702 w 4233892"/>
              <a:gd name="connsiteY814" fmla="*/ 2846076 h 3198621"/>
              <a:gd name="connsiteX815" fmla="*/ 996471 w 4233892"/>
              <a:gd name="connsiteY815" fmla="*/ 2850533 h 3198621"/>
              <a:gd name="connsiteX816" fmla="*/ 911715 w 4233892"/>
              <a:gd name="connsiteY816" fmla="*/ 2814877 h 3198621"/>
              <a:gd name="connsiteX817" fmla="*/ 911715 w 4233892"/>
              <a:gd name="connsiteY817" fmla="*/ 2810420 h 3198621"/>
              <a:gd name="connsiteX818" fmla="*/ 940711 w 4233892"/>
              <a:gd name="connsiteY818" fmla="*/ 2803735 h 3198621"/>
              <a:gd name="connsiteX819" fmla="*/ 889411 w 4233892"/>
              <a:gd name="connsiteY819" fmla="*/ 2774765 h 3198621"/>
              <a:gd name="connsiteX820" fmla="*/ 869337 w 4233892"/>
              <a:gd name="connsiteY820" fmla="*/ 2765851 h 3198621"/>
              <a:gd name="connsiteX821" fmla="*/ 869337 w 4233892"/>
              <a:gd name="connsiteY821" fmla="*/ 2763622 h 3198621"/>
              <a:gd name="connsiteX822" fmla="*/ 889411 w 4233892"/>
              <a:gd name="connsiteY822" fmla="*/ 2763622 h 3198621"/>
              <a:gd name="connsiteX823" fmla="*/ 880489 w 4233892"/>
              <a:gd name="connsiteY823" fmla="*/ 2754709 h 3198621"/>
              <a:gd name="connsiteX824" fmla="*/ 768967 w 4233892"/>
              <a:gd name="connsiteY824" fmla="*/ 2685626 h 3198621"/>
              <a:gd name="connsiteX825" fmla="*/ 733281 w 4233892"/>
              <a:gd name="connsiteY825" fmla="*/ 2661113 h 3198621"/>
              <a:gd name="connsiteX826" fmla="*/ 699824 w 4233892"/>
              <a:gd name="connsiteY826" fmla="*/ 2636600 h 3198621"/>
              <a:gd name="connsiteX827" fmla="*/ 677520 w 4233892"/>
              <a:gd name="connsiteY827" fmla="*/ 2629915 h 3198621"/>
              <a:gd name="connsiteX828" fmla="*/ 715437 w 4233892"/>
              <a:gd name="connsiteY828" fmla="*/ 2705682 h 3198621"/>
              <a:gd name="connsiteX829" fmla="*/ 668598 w 4233892"/>
              <a:gd name="connsiteY829" fmla="*/ 2667799 h 3198621"/>
              <a:gd name="connsiteX830" fmla="*/ 646294 w 4233892"/>
              <a:gd name="connsiteY830" fmla="*/ 2625458 h 3198621"/>
              <a:gd name="connsiteX831" fmla="*/ 603916 w 4233892"/>
              <a:gd name="connsiteY831" fmla="*/ 2592031 h 3198621"/>
              <a:gd name="connsiteX832" fmla="*/ 545924 w 4233892"/>
              <a:gd name="connsiteY832" fmla="*/ 2536319 h 3198621"/>
              <a:gd name="connsiteX833" fmla="*/ 508007 w 4233892"/>
              <a:gd name="connsiteY833" fmla="*/ 2487293 h 3198621"/>
              <a:gd name="connsiteX834" fmla="*/ 454477 w 4233892"/>
              <a:gd name="connsiteY834" fmla="*/ 2422668 h 3198621"/>
              <a:gd name="connsiteX835" fmla="*/ 432172 w 4233892"/>
              <a:gd name="connsiteY835" fmla="*/ 2404840 h 3198621"/>
              <a:gd name="connsiteX836" fmla="*/ 414329 w 4233892"/>
              <a:gd name="connsiteY836" fmla="*/ 2389241 h 3198621"/>
              <a:gd name="connsiteX837" fmla="*/ 387564 w 4233892"/>
              <a:gd name="connsiteY837" fmla="*/ 2358042 h 3198621"/>
              <a:gd name="connsiteX838" fmla="*/ 298346 w 4233892"/>
              <a:gd name="connsiteY838" fmla="*/ 2251076 h 3198621"/>
              <a:gd name="connsiteX839" fmla="*/ 251507 w 4233892"/>
              <a:gd name="connsiteY839" fmla="*/ 2177537 h 3198621"/>
              <a:gd name="connsiteX840" fmla="*/ 238125 w 4233892"/>
              <a:gd name="connsiteY840" fmla="*/ 2150795 h 3198621"/>
              <a:gd name="connsiteX841" fmla="*/ 240355 w 4233892"/>
              <a:gd name="connsiteY841" fmla="*/ 2141881 h 3198621"/>
              <a:gd name="connsiteX842" fmla="*/ 247046 w 4233892"/>
              <a:gd name="connsiteY842" fmla="*/ 2141881 h 3198621"/>
              <a:gd name="connsiteX843" fmla="*/ 262659 w 4233892"/>
              <a:gd name="connsiteY843" fmla="*/ 2157481 h 3198621"/>
              <a:gd name="connsiteX844" fmla="*/ 280503 w 4233892"/>
              <a:gd name="connsiteY844" fmla="*/ 2179765 h 3198621"/>
              <a:gd name="connsiteX845" fmla="*/ 284964 w 4233892"/>
              <a:gd name="connsiteY845" fmla="*/ 2177537 h 3198621"/>
              <a:gd name="connsiteX846" fmla="*/ 287194 w 4233892"/>
              <a:gd name="connsiteY846" fmla="*/ 2144110 h 3198621"/>
              <a:gd name="connsiteX847" fmla="*/ 302807 w 4233892"/>
              <a:gd name="connsiteY847" fmla="*/ 2161937 h 3198621"/>
              <a:gd name="connsiteX848" fmla="*/ 407638 w 4233892"/>
              <a:gd name="connsiteY848" fmla="*/ 2277818 h 3198621"/>
              <a:gd name="connsiteX849" fmla="*/ 456707 w 4233892"/>
              <a:gd name="connsiteY849" fmla="*/ 2333529 h 3198621"/>
              <a:gd name="connsiteX850" fmla="*/ 523620 w 4233892"/>
              <a:gd name="connsiteY850" fmla="*/ 2369185 h 3198621"/>
              <a:gd name="connsiteX851" fmla="*/ 563768 w 4233892"/>
              <a:gd name="connsiteY851" fmla="*/ 2393698 h 3198621"/>
              <a:gd name="connsiteX852" fmla="*/ 603916 w 4233892"/>
              <a:gd name="connsiteY852" fmla="*/ 2424896 h 3198621"/>
              <a:gd name="connsiteX853" fmla="*/ 637372 w 4233892"/>
              <a:gd name="connsiteY853" fmla="*/ 2451638 h 3198621"/>
              <a:gd name="connsiteX854" fmla="*/ 652985 w 4233892"/>
              <a:gd name="connsiteY854" fmla="*/ 2465008 h 3198621"/>
              <a:gd name="connsiteX855" fmla="*/ 675289 w 4233892"/>
              <a:gd name="connsiteY855" fmla="*/ 2485065 h 3198621"/>
              <a:gd name="connsiteX856" fmla="*/ 690902 w 4233892"/>
              <a:gd name="connsiteY856" fmla="*/ 2496207 h 3198621"/>
              <a:gd name="connsiteX857" fmla="*/ 733281 w 4233892"/>
              <a:gd name="connsiteY857" fmla="*/ 2502892 h 3198621"/>
              <a:gd name="connsiteX858" fmla="*/ 746663 w 4233892"/>
              <a:gd name="connsiteY858" fmla="*/ 2507349 h 3198621"/>
              <a:gd name="connsiteX859" fmla="*/ 746663 w 4233892"/>
              <a:gd name="connsiteY859" fmla="*/ 2502892 h 3198621"/>
              <a:gd name="connsiteX860" fmla="*/ 764507 w 4233892"/>
              <a:gd name="connsiteY860" fmla="*/ 2487293 h 3198621"/>
              <a:gd name="connsiteX861" fmla="*/ 813576 w 4233892"/>
              <a:gd name="connsiteY861" fmla="*/ 2507349 h 3198621"/>
              <a:gd name="connsiteX862" fmla="*/ 860415 w 4233892"/>
              <a:gd name="connsiteY862" fmla="*/ 2520720 h 3198621"/>
              <a:gd name="connsiteX863" fmla="*/ 878259 w 4233892"/>
              <a:gd name="connsiteY863" fmla="*/ 2525177 h 3198621"/>
              <a:gd name="connsiteX864" fmla="*/ 940711 w 4233892"/>
              <a:gd name="connsiteY864" fmla="*/ 2556375 h 3198621"/>
              <a:gd name="connsiteX865" fmla="*/ 949632 w 4233892"/>
              <a:gd name="connsiteY865" fmla="*/ 2558604 h 3198621"/>
              <a:gd name="connsiteX866" fmla="*/ 1025467 w 4233892"/>
              <a:gd name="connsiteY866" fmla="*/ 2563061 h 3198621"/>
              <a:gd name="connsiteX867" fmla="*/ 1050002 w 4233892"/>
              <a:gd name="connsiteY867" fmla="*/ 2563061 h 3198621"/>
              <a:gd name="connsiteX868" fmla="*/ 1112454 w 4233892"/>
              <a:gd name="connsiteY868" fmla="*/ 2571975 h 3198621"/>
              <a:gd name="connsiteX869" fmla="*/ 1170445 w 4233892"/>
              <a:gd name="connsiteY869" fmla="*/ 2576432 h 3198621"/>
              <a:gd name="connsiteX870" fmla="*/ 1192749 w 4233892"/>
              <a:gd name="connsiteY870" fmla="*/ 2567518 h 3198621"/>
              <a:gd name="connsiteX871" fmla="*/ 1219515 w 4233892"/>
              <a:gd name="connsiteY871" fmla="*/ 2565289 h 3198621"/>
              <a:gd name="connsiteX872" fmla="*/ 1215054 w 4233892"/>
              <a:gd name="connsiteY872" fmla="*/ 2574203 h 3198621"/>
              <a:gd name="connsiteX873" fmla="*/ 1217284 w 4233892"/>
              <a:gd name="connsiteY873" fmla="*/ 2592031 h 3198621"/>
              <a:gd name="connsiteX874" fmla="*/ 1270815 w 4233892"/>
              <a:gd name="connsiteY874" fmla="*/ 2607630 h 3198621"/>
              <a:gd name="connsiteX875" fmla="*/ 1324345 w 4233892"/>
              <a:gd name="connsiteY875" fmla="*/ 2605402 h 3198621"/>
              <a:gd name="connsiteX876" fmla="*/ 1335497 w 4233892"/>
              <a:gd name="connsiteY876" fmla="*/ 2600945 h 3198621"/>
              <a:gd name="connsiteX877" fmla="*/ 1322115 w 4233892"/>
              <a:gd name="connsiteY877" fmla="*/ 2596488 h 3198621"/>
              <a:gd name="connsiteX878" fmla="*/ 1322115 w 4233892"/>
              <a:gd name="connsiteY878" fmla="*/ 2592031 h 3198621"/>
              <a:gd name="connsiteX879" fmla="*/ 1344419 w 4233892"/>
              <a:gd name="connsiteY879" fmla="*/ 2592031 h 3198621"/>
              <a:gd name="connsiteX880" fmla="*/ 1346650 w 4233892"/>
              <a:gd name="connsiteY880" fmla="*/ 2600945 h 3198621"/>
              <a:gd name="connsiteX881" fmla="*/ 1391258 w 4233892"/>
              <a:gd name="connsiteY881" fmla="*/ 2596488 h 3198621"/>
              <a:gd name="connsiteX882" fmla="*/ 1440328 w 4233892"/>
              <a:gd name="connsiteY882" fmla="*/ 2589802 h 3198621"/>
              <a:gd name="connsiteX883" fmla="*/ 1444789 w 4233892"/>
              <a:gd name="connsiteY883" fmla="*/ 2589802 h 3198621"/>
              <a:gd name="connsiteX884" fmla="*/ 1469323 w 4233892"/>
              <a:gd name="connsiteY884" fmla="*/ 2580888 h 3198621"/>
              <a:gd name="connsiteX885" fmla="*/ 1429176 w 4233892"/>
              <a:gd name="connsiteY885" fmla="*/ 2567518 h 3198621"/>
              <a:gd name="connsiteX886" fmla="*/ 1469323 w 4233892"/>
              <a:gd name="connsiteY886" fmla="*/ 2563061 h 3198621"/>
              <a:gd name="connsiteX887" fmla="*/ 1464863 w 4233892"/>
              <a:gd name="connsiteY887" fmla="*/ 2569746 h 3198621"/>
              <a:gd name="connsiteX888" fmla="*/ 1487167 w 4233892"/>
              <a:gd name="connsiteY888" fmla="*/ 2565289 h 3198621"/>
              <a:gd name="connsiteX889" fmla="*/ 1522854 w 4233892"/>
              <a:gd name="connsiteY889" fmla="*/ 2554147 h 3198621"/>
              <a:gd name="connsiteX890" fmla="*/ 1531775 w 4233892"/>
              <a:gd name="connsiteY890" fmla="*/ 2556375 h 3198621"/>
              <a:gd name="connsiteX891" fmla="*/ 1549619 w 4233892"/>
              <a:gd name="connsiteY891" fmla="*/ 2560832 h 3198621"/>
              <a:gd name="connsiteX892" fmla="*/ 1600919 w 4233892"/>
              <a:gd name="connsiteY892" fmla="*/ 2545233 h 3198621"/>
              <a:gd name="connsiteX893" fmla="*/ 1609841 w 4233892"/>
              <a:gd name="connsiteY893" fmla="*/ 2536319 h 3198621"/>
              <a:gd name="connsiteX894" fmla="*/ 1625454 w 4233892"/>
              <a:gd name="connsiteY894" fmla="*/ 2527405 h 3198621"/>
              <a:gd name="connsiteX895" fmla="*/ 1560771 w 4233892"/>
              <a:gd name="connsiteY895" fmla="*/ 2522948 h 3198621"/>
              <a:gd name="connsiteX896" fmla="*/ 1583075 w 4233892"/>
              <a:gd name="connsiteY896" fmla="*/ 2509578 h 3198621"/>
              <a:gd name="connsiteX897" fmla="*/ 1612071 w 4233892"/>
              <a:gd name="connsiteY897" fmla="*/ 2505121 h 3198621"/>
              <a:gd name="connsiteX898" fmla="*/ 1641067 w 4233892"/>
              <a:gd name="connsiteY898" fmla="*/ 2500664 h 3198621"/>
              <a:gd name="connsiteX899" fmla="*/ 1678984 w 4233892"/>
              <a:gd name="connsiteY899" fmla="*/ 2473922 h 3198621"/>
              <a:gd name="connsiteX900" fmla="*/ 1636606 w 4233892"/>
              <a:gd name="connsiteY900" fmla="*/ 2473922 h 3198621"/>
              <a:gd name="connsiteX901" fmla="*/ 1670062 w 4233892"/>
              <a:gd name="connsiteY901" fmla="*/ 2440495 h 3198621"/>
              <a:gd name="connsiteX902" fmla="*/ 1672293 w 4233892"/>
              <a:gd name="connsiteY902" fmla="*/ 2442724 h 3198621"/>
              <a:gd name="connsiteX903" fmla="*/ 1670062 w 4233892"/>
              <a:gd name="connsiteY903" fmla="*/ 2449409 h 3198621"/>
              <a:gd name="connsiteX904" fmla="*/ 1681214 w 4233892"/>
              <a:gd name="connsiteY904" fmla="*/ 2449409 h 3198621"/>
              <a:gd name="connsiteX905" fmla="*/ 1685675 w 4233892"/>
              <a:gd name="connsiteY905" fmla="*/ 2465008 h 3198621"/>
              <a:gd name="connsiteX906" fmla="*/ 1696827 w 4233892"/>
              <a:gd name="connsiteY906" fmla="*/ 2456095 h 3198621"/>
              <a:gd name="connsiteX907" fmla="*/ 1728053 w 4233892"/>
              <a:gd name="connsiteY907" fmla="*/ 2427125 h 3198621"/>
              <a:gd name="connsiteX908" fmla="*/ 1759279 w 4233892"/>
              <a:gd name="connsiteY908" fmla="*/ 2413754 h 3198621"/>
              <a:gd name="connsiteX909" fmla="*/ 1761510 w 4233892"/>
              <a:gd name="connsiteY909" fmla="*/ 2418211 h 3198621"/>
              <a:gd name="connsiteX910" fmla="*/ 1752588 w 4233892"/>
              <a:gd name="connsiteY910" fmla="*/ 2431581 h 3198621"/>
              <a:gd name="connsiteX911" fmla="*/ 1754819 w 4233892"/>
              <a:gd name="connsiteY911" fmla="*/ 2433810 h 3198621"/>
              <a:gd name="connsiteX912" fmla="*/ 1815040 w 4233892"/>
              <a:gd name="connsiteY912" fmla="*/ 2393698 h 3198621"/>
              <a:gd name="connsiteX913" fmla="*/ 1819501 w 4233892"/>
              <a:gd name="connsiteY913" fmla="*/ 2373641 h 3198621"/>
              <a:gd name="connsiteX914" fmla="*/ 1826192 w 4233892"/>
              <a:gd name="connsiteY914" fmla="*/ 2362499 h 3198621"/>
              <a:gd name="connsiteX915" fmla="*/ 1844036 w 4233892"/>
              <a:gd name="connsiteY915" fmla="*/ 2360271 h 3198621"/>
              <a:gd name="connsiteX916" fmla="*/ 1861879 w 4233892"/>
              <a:gd name="connsiteY916" fmla="*/ 2360271 h 3198621"/>
              <a:gd name="connsiteX917" fmla="*/ 1866340 w 4233892"/>
              <a:gd name="connsiteY917" fmla="*/ 2358042 h 3198621"/>
              <a:gd name="connsiteX918" fmla="*/ 1864110 w 4233892"/>
              <a:gd name="connsiteY918" fmla="*/ 2366956 h 3198621"/>
              <a:gd name="connsiteX919" fmla="*/ 1879723 w 4233892"/>
              <a:gd name="connsiteY919" fmla="*/ 2358042 h 3198621"/>
              <a:gd name="connsiteX920" fmla="*/ 1908718 w 4233892"/>
              <a:gd name="connsiteY920" fmla="*/ 2329072 h 3198621"/>
              <a:gd name="connsiteX921" fmla="*/ 1933253 w 4233892"/>
              <a:gd name="connsiteY921" fmla="*/ 2320158 h 3198621"/>
              <a:gd name="connsiteX922" fmla="*/ 1948866 w 4233892"/>
              <a:gd name="connsiteY922" fmla="*/ 2311244 h 3198621"/>
              <a:gd name="connsiteX923" fmla="*/ 1971170 w 4233892"/>
              <a:gd name="connsiteY923" fmla="*/ 2295645 h 3198621"/>
              <a:gd name="connsiteX924" fmla="*/ 1977862 w 4233892"/>
              <a:gd name="connsiteY924" fmla="*/ 2286731 h 3198621"/>
              <a:gd name="connsiteX925" fmla="*/ 1997936 w 4233892"/>
              <a:gd name="connsiteY925" fmla="*/ 2248848 h 3198621"/>
              <a:gd name="connsiteX926" fmla="*/ 2018010 w 4233892"/>
              <a:gd name="connsiteY926" fmla="*/ 2206507 h 3198621"/>
              <a:gd name="connsiteX927" fmla="*/ 2022470 w 4233892"/>
              <a:gd name="connsiteY927" fmla="*/ 2195364 h 3198621"/>
              <a:gd name="connsiteX928" fmla="*/ 2009088 w 4233892"/>
              <a:gd name="connsiteY928" fmla="*/ 2215421 h 3198621"/>
              <a:gd name="connsiteX929" fmla="*/ 2004627 w 4233892"/>
              <a:gd name="connsiteY929" fmla="*/ 2222106 h 3198621"/>
              <a:gd name="connsiteX930" fmla="*/ 1977862 w 4233892"/>
              <a:gd name="connsiteY930" fmla="*/ 2242162 h 3198621"/>
              <a:gd name="connsiteX931" fmla="*/ 1960018 w 4233892"/>
              <a:gd name="connsiteY931" fmla="*/ 2259990 h 3198621"/>
              <a:gd name="connsiteX932" fmla="*/ 1957788 w 4233892"/>
              <a:gd name="connsiteY932" fmla="*/ 2255533 h 3198621"/>
              <a:gd name="connsiteX933" fmla="*/ 1964479 w 4233892"/>
              <a:gd name="connsiteY933" fmla="*/ 2244391 h 3198621"/>
              <a:gd name="connsiteX934" fmla="*/ 1982323 w 4233892"/>
              <a:gd name="connsiteY934" fmla="*/ 2206507 h 3198621"/>
              <a:gd name="connsiteX935" fmla="*/ 1989014 w 4233892"/>
              <a:gd name="connsiteY935" fmla="*/ 2188679 h 3198621"/>
              <a:gd name="connsiteX936" fmla="*/ 1984553 w 4233892"/>
              <a:gd name="connsiteY936" fmla="*/ 2170851 h 3198621"/>
              <a:gd name="connsiteX937" fmla="*/ 2013549 w 4233892"/>
              <a:gd name="connsiteY937" fmla="*/ 2128511 h 3198621"/>
              <a:gd name="connsiteX938" fmla="*/ 2035853 w 4233892"/>
              <a:gd name="connsiteY938" fmla="*/ 2150795 h 3198621"/>
              <a:gd name="connsiteX939" fmla="*/ 2033623 w 4233892"/>
              <a:gd name="connsiteY939" fmla="*/ 2166394 h 3198621"/>
              <a:gd name="connsiteX940" fmla="*/ 2062618 w 4233892"/>
              <a:gd name="connsiteY940" fmla="*/ 2130739 h 3198621"/>
              <a:gd name="connsiteX941" fmla="*/ 2053696 w 4233892"/>
              <a:gd name="connsiteY941" fmla="*/ 2126282 h 3198621"/>
              <a:gd name="connsiteX942" fmla="*/ 2062618 w 4233892"/>
              <a:gd name="connsiteY942" fmla="*/ 2097312 h 3198621"/>
              <a:gd name="connsiteX943" fmla="*/ 2029162 w 4233892"/>
              <a:gd name="connsiteY943" fmla="*/ 2092855 h 3198621"/>
              <a:gd name="connsiteX944" fmla="*/ 2024701 w 4233892"/>
              <a:gd name="connsiteY944" fmla="*/ 2075027 h 3198621"/>
              <a:gd name="connsiteX945" fmla="*/ 2044775 w 4233892"/>
              <a:gd name="connsiteY945" fmla="*/ 2070570 h 3198621"/>
              <a:gd name="connsiteX946" fmla="*/ 2082692 w 4233892"/>
              <a:gd name="connsiteY946" fmla="*/ 2063885 h 3198621"/>
              <a:gd name="connsiteX947" fmla="*/ 2089383 w 4233892"/>
              <a:gd name="connsiteY947" fmla="*/ 2054971 h 3198621"/>
              <a:gd name="connsiteX948" fmla="*/ 2104996 w 4233892"/>
              <a:gd name="connsiteY948" fmla="*/ 2017087 h 3198621"/>
              <a:gd name="connsiteX949" fmla="*/ 2102766 w 4233892"/>
              <a:gd name="connsiteY949" fmla="*/ 2010402 h 3198621"/>
              <a:gd name="connsiteX950" fmla="*/ 2100535 w 4233892"/>
              <a:gd name="connsiteY950" fmla="*/ 1994803 h 3198621"/>
              <a:gd name="connsiteX951" fmla="*/ 2102766 w 4233892"/>
              <a:gd name="connsiteY951" fmla="*/ 1968061 h 3198621"/>
              <a:gd name="connsiteX952" fmla="*/ 2133992 w 4233892"/>
              <a:gd name="connsiteY952" fmla="*/ 1901207 h 3198621"/>
              <a:gd name="connsiteX953" fmla="*/ 2145144 w 4233892"/>
              <a:gd name="connsiteY953" fmla="*/ 1887837 h 3198621"/>
              <a:gd name="connsiteX954" fmla="*/ 2151835 w 4233892"/>
              <a:gd name="connsiteY954" fmla="*/ 1901207 h 3198621"/>
              <a:gd name="connsiteX955" fmla="*/ 2156296 w 4233892"/>
              <a:gd name="connsiteY955" fmla="*/ 1898979 h 3198621"/>
              <a:gd name="connsiteX956" fmla="*/ 2183061 w 4233892"/>
              <a:gd name="connsiteY956" fmla="*/ 1789784 h 3198621"/>
              <a:gd name="connsiteX957" fmla="*/ 2194214 w 4233892"/>
              <a:gd name="connsiteY957" fmla="*/ 1800926 h 3198621"/>
              <a:gd name="connsiteX958" fmla="*/ 2209827 w 4233892"/>
              <a:gd name="connsiteY958" fmla="*/ 1749672 h 3198621"/>
              <a:gd name="connsiteX959" fmla="*/ 2216518 w 4233892"/>
              <a:gd name="connsiteY959" fmla="*/ 1709559 h 3198621"/>
              <a:gd name="connsiteX960" fmla="*/ 2220979 w 4233892"/>
              <a:gd name="connsiteY960" fmla="*/ 1709559 h 3198621"/>
              <a:gd name="connsiteX961" fmla="*/ 2227670 w 4233892"/>
              <a:gd name="connsiteY961" fmla="*/ 1725159 h 3198621"/>
              <a:gd name="connsiteX962" fmla="*/ 2229901 w 4233892"/>
              <a:gd name="connsiteY962" fmla="*/ 1718473 h 3198621"/>
              <a:gd name="connsiteX963" fmla="*/ 2232131 w 4233892"/>
              <a:gd name="connsiteY963" fmla="*/ 1720702 h 3198621"/>
              <a:gd name="connsiteX964" fmla="*/ 2227670 w 4233892"/>
              <a:gd name="connsiteY964" fmla="*/ 1780870 h 3198621"/>
              <a:gd name="connsiteX965" fmla="*/ 2218748 w 4233892"/>
              <a:gd name="connsiteY965" fmla="*/ 1827668 h 3198621"/>
              <a:gd name="connsiteX966" fmla="*/ 2220979 w 4233892"/>
              <a:gd name="connsiteY966" fmla="*/ 1838810 h 3198621"/>
              <a:gd name="connsiteX967" fmla="*/ 2238822 w 4233892"/>
              <a:gd name="connsiteY967" fmla="*/ 1760814 h 3198621"/>
              <a:gd name="connsiteX968" fmla="*/ 2245514 w 4233892"/>
              <a:gd name="connsiteY968" fmla="*/ 1727387 h 3198621"/>
              <a:gd name="connsiteX969" fmla="*/ 2247744 w 4233892"/>
              <a:gd name="connsiteY969" fmla="*/ 1716245 h 3198621"/>
              <a:gd name="connsiteX970" fmla="*/ 2261127 w 4233892"/>
              <a:gd name="connsiteY970" fmla="*/ 1685046 h 3198621"/>
              <a:gd name="connsiteX971" fmla="*/ 2263357 w 4233892"/>
              <a:gd name="connsiteY971" fmla="*/ 1678361 h 3198621"/>
              <a:gd name="connsiteX972" fmla="*/ 2272279 w 4233892"/>
              <a:gd name="connsiteY972" fmla="*/ 1705103 h 3198621"/>
              <a:gd name="connsiteX973" fmla="*/ 2276740 w 4233892"/>
              <a:gd name="connsiteY973" fmla="*/ 1705103 h 3198621"/>
              <a:gd name="connsiteX974" fmla="*/ 2287892 w 4233892"/>
              <a:gd name="connsiteY974" fmla="*/ 1669447 h 3198621"/>
              <a:gd name="connsiteX975" fmla="*/ 2290122 w 4233892"/>
              <a:gd name="connsiteY975" fmla="*/ 1669447 h 3198621"/>
              <a:gd name="connsiteX976" fmla="*/ 2290122 w 4233892"/>
              <a:gd name="connsiteY976" fmla="*/ 1689503 h 3198621"/>
              <a:gd name="connsiteX977" fmla="*/ 2292353 w 4233892"/>
              <a:gd name="connsiteY977" fmla="*/ 1689503 h 3198621"/>
              <a:gd name="connsiteX978" fmla="*/ 2292353 w 4233892"/>
              <a:gd name="connsiteY978" fmla="*/ 1669447 h 3198621"/>
              <a:gd name="connsiteX979" fmla="*/ 2283431 w 4233892"/>
              <a:gd name="connsiteY979" fmla="*/ 1656076 h 3198621"/>
              <a:gd name="connsiteX980" fmla="*/ 2265587 w 4233892"/>
              <a:gd name="connsiteY980" fmla="*/ 1642706 h 3198621"/>
              <a:gd name="connsiteX981" fmla="*/ 2265587 w 4233892"/>
              <a:gd name="connsiteY981" fmla="*/ 1600365 h 3198621"/>
              <a:gd name="connsiteX982" fmla="*/ 2272279 w 4233892"/>
              <a:gd name="connsiteY982" fmla="*/ 1604822 h 3198621"/>
              <a:gd name="connsiteX983" fmla="*/ 2272279 w 4233892"/>
              <a:gd name="connsiteY983" fmla="*/ 1598136 h 3198621"/>
              <a:gd name="connsiteX984" fmla="*/ 2283431 w 4233892"/>
              <a:gd name="connsiteY984" fmla="*/ 1566938 h 3198621"/>
              <a:gd name="connsiteX985" fmla="*/ 2287892 w 4233892"/>
              <a:gd name="connsiteY985" fmla="*/ 1551339 h 3198621"/>
              <a:gd name="connsiteX986" fmla="*/ 2294583 w 4233892"/>
              <a:gd name="connsiteY986" fmla="*/ 1560252 h 3198621"/>
              <a:gd name="connsiteX987" fmla="*/ 2299044 w 4233892"/>
              <a:gd name="connsiteY987" fmla="*/ 1546882 h 3198621"/>
              <a:gd name="connsiteX988" fmla="*/ 2310196 w 4233892"/>
              <a:gd name="connsiteY988" fmla="*/ 1575852 h 3198621"/>
              <a:gd name="connsiteX989" fmla="*/ 2312426 w 4233892"/>
              <a:gd name="connsiteY989" fmla="*/ 1575852 h 3198621"/>
              <a:gd name="connsiteX990" fmla="*/ 2312426 w 4233892"/>
              <a:gd name="connsiteY990" fmla="*/ 1531282 h 3198621"/>
              <a:gd name="connsiteX991" fmla="*/ 2314657 w 4233892"/>
              <a:gd name="connsiteY991" fmla="*/ 1531282 h 3198621"/>
              <a:gd name="connsiteX992" fmla="*/ 2321348 w 4233892"/>
              <a:gd name="connsiteY992" fmla="*/ 1564709 h 3198621"/>
              <a:gd name="connsiteX993" fmla="*/ 2332500 w 4233892"/>
              <a:gd name="connsiteY993" fmla="*/ 1495627 h 3198621"/>
              <a:gd name="connsiteX994" fmla="*/ 2334731 w 4233892"/>
              <a:gd name="connsiteY994" fmla="*/ 1542425 h 3198621"/>
              <a:gd name="connsiteX995" fmla="*/ 2334731 w 4233892"/>
              <a:gd name="connsiteY995" fmla="*/ 1600365 h 3198621"/>
              <a:gd name="connsiteX996" fmla="*/ 2341422 w 4233892"/>
              <a:gd name="connsiteY996" fmla="*/ 1607050 h 3198621"/>
              <a:gd name="connsiteX997" fmla="*/ 2345883 w 4233892"/>
              <a:gd name="connsiteY997" fmla="*/ 1600365 h 3198621"/>
              <a:gd name="connsiteX998" fmla="*/ 2348113 w 4233892"/>
              <a:gd name="connsiteY998" fmla="*/ 1580309 h 3198621"/>
              <a:gd name="connsiteX999" fmla="*/ 2354805 w 4233892"/>
              <a:gd name="connsiteY999" fmla="*/ 1595908 h 3198621"/>
              <a:gd name="connsiteX1000" fmla="*/ 2359265 w 4233892"/>
              <a:gd name="connsiteY1000" fmla="*/ 1593679 h 3198621"/>
              <a:gd name="connsiteX1001" fmla="*/ 2357035 w 4233892"/>
              <a:gd name="connsiteY1001" fmla="*/ 1508998 h 3198621"/>
              <a:gd name="connsiteX1002" fmla="*/ 2350344 w 4233892"/>
              <a:gd name="connsiteY1002" fmla="*/ 1533511 h 3198621"/>
              <a:gd name="connsiteX1003" fmla="*/ 2350344 w 4233892"/>
              <a:gd name="connsiteY1003" fmla="*/ 1562481 h 3198621"/>
              <a:gd name="connsiteX1004" fmla="*/ 2348113 w 4233892"/>
              <a:gd name="connsiteY1004" fmla="*/ 1562481 h 3198621"/>
              <a:gd name="connsiteX1005" fmla="*/ 2345883 w 4233892"/>
              <a:gd name="connsiteY1005" fmla="*/ 1517912 h 3198621"/>
              <a:gd name="connsiteX1006" fmla="*/ 2354805 w 4233892"/>
              <a:gd name="connsiteY1006" fmla="*/ 1493399 h 3198621"/>
              <a:gd name="connsiteX1007" fmla="*/ 2354805 w 4233892"/>
              <a:gd name="connsiteY1007" fmla="*/ 1462200 h 3198621"/>
              <a:gd name="connsiteX1008" fmla="*/ 2348113 w 4233892"/>
              <a:gd name="connsiteY1008" fmla="*/ 1444372 h 3198621"/>
              <a:gd name="connsiteX1009" fmla="*/ 2361496 w 4233892"/>
              <a:gd name="connsiteY1009" fmla="*/ 1384204 h 3198621"/>
              <a:gd name="connsiteX1010" fmla="*/ 2345883 w 4233892"/>
              <a:gd name="connsiteY1010" fmla="*/ 1370833 h 3198621"/>
              <a:gd name="connsiteX1011" fmla="*/ 2334731 w 4233892"/>
              <a:gd name="connsiteY1011" fmla="*/ 1321807 h 3198621"/>
              <a:gd name="connsiteX1012" fmla="*/ 2328039 w 4233892"/>
              <a:gd name="connsiteY1012" fmla="*/ 1306208 h 3198621"/>
              <a:gd name="connsiteX1013" fmla="*/ 2303505 w 4233892"/>
              <a:gd name="connsiteY1013" fmla="*/ 1217069 h 3198621"/>
              <a:gd name="connsiteX1014" fmla="*/ 2310196 w 4233892"/>
              <a:gd name="connsiteY1014" fmla="*/ 1199241 h 3198621"/>
              <a:gd name="connsiteX1015" fmla="*/ 2328039 w 4233892"/>
              <a:gd name="connsiteY1015" fmla="*/ 1210384 h 3198621"/>
              <a:gd name="connsiteX1016" fmla="*/ 2345883 w 4233892"/>
              <a:gd name="connsiteY1016" fmla="*/ 1292837 h 3198621"/>
              <a:gd name="connsiteX1017" fmla="*/ 2359265 w 4233892"/>
              <a:gd name="connsiteY1017" fmla="*/ 1373062 h 3198621"/>
              <a:gd name="connsiteX1018" fmla="*/ 2365957 w 4233892"/>
              <a:gd name="connsiteY1018" fmla="*/ 1359691 h 3198621"/>
              <a:gd name="connsiteX1019" fmla="*/ 2363726 w 4233892"/>
              <a:gd name="connsiteY1019" fmla="*/ 1337406 h 3198621"/>
              <a:gd name="connsiteX1020" fmla="*/ 2377109 w 4233892"/>
              <a:gd name="connsiteY1020" fmla="*/ 1348548 h 3198621"/>
              <a:gd name="connsiteX1021" fmla="*/ 2379339 w 4233892"/>
              <a:gd name="connsiteY1021" fmla="*/ 1328492 h 3198621"/>
              <a:gd name="connsiteX1022" fmla="*/ 2388261 w 4233892"/>
              <a:gd name="connsiteY1022" fmla="*/ 1339635 h 3198621"/>
              <a:gd name="connsiteX1023" fmla="*/ 2401644 w 4233892"/>
              <a:gd name="connsiteY1023" fmla="*/ 1341863 h 3198621"/>
              <a:gd name="connsiteX1024" fmla="*/ 2410565 w 4233892"/>
              <a:gd name="connsiteY1024" fmla="*/ 1310665 h 3198621"/>
              <a:gd name="connsiteX1025" fmla="*/ 2412796 w 4233892"/>
              <a:gd name="connsiteY1025" fmla="*/ 1312893 h 3198621"/>
              <a:gd name="connsiteX1026" fmla="*/ 2423948 w 4233892"/>
              <a:gd name="connsiteY1026" fmla="*/ 1306208 h 3198621"/>
              <a:gd name="connsiteX1027" fmla="*/ 2437331 w 4233892"/>
              <a:gd name="connsiteY1027" fmla="*/ 1299522 h 3198621"/>
              <a:gd name="connsiteX1028" fmla="*/ 2459635 w 4233892"/>
              <a:gd name="connsiteY1028" fmla="*/ 1301751 h 3198621"/>
              <a:gd name="connsiteX1029" fmla="*/ 2455174 w 4233892"/>
              <a:gd name="connsiteY1029" fmla="*/ 1288380 h 3198621"/>
              <a:gd name="connsiteX1030" fmla="*/ 2426178 w 4233892"/>
              <a:gd name="connsiteY1030" fmla="*/ 1223755 h 3198621"/>
              <a:gd name="connsiteX1031" fmla="*/ 2419487 w 4233892"/>
              <a:gd name="connsiteY1031" fmla="*/ 1205927 h 3198621"/>
              <a:gd name="connsiteX1032" fmla="*/ 2417257 w 4233892"/>
              <a:gd name="connsiteY1032" fmla="*/ 1172500 h 3198621"/>
              <a:gd name="connsiteX1033" fmla="*/ 2461865 w 4233892"/>
              <a:gd name="connsiteY1033" fmla="*/ 1275009 h 3198621"/>
              <a:gd name="connsiteX1034" fmla="*/ 2466326 w 4233892"/>
              <a:gd name="connsiteY1034" fmla="*/ 1275009 h 3198621"/>
              <a:gd name="connsiteX1035" fmla="*/ 2459635 w 4233892"/>
              <a:gd name="connsiteY1035" fmla="*/ 1246039 h 3198621"/>
              <a:gd name="connsiteX1036" fmla="*/ 2457404 w 4233892"/>
              <a:gd name="connsiteY1036" fmla="*/ 1201470 h 3198621"/>
              <a:gd name="connsiteX1037" fmla="*/ 2459635 w 4233892"/>
              <a:gd name="connsiteY1037" fmla="*/ 1194785 h 3198621"/>
              <a:gd name="connsiteX1038" fmla="*/ 2470787 w 4233892"/>
              <a:gd name="connsiteY1038" fmla="*/ 1174728 h 3198621"/>
              <a:gd name="connsiteX1039" fmla="*/ 2481939 w 4233892"/>
              <a:gd name="connsiteY1039" fmla="*/ 1159129 h 3198621"/>
              <a:gd name="connsiteX1040" fmla="*/ 2481939 w 4233892"/>
              <a:gd name="connsiteY1040" fmla="*/ 1116788 h 3198621"/>
              <a:gd name="connsiteX1041" fmla="*/ 2495322 w 4233892"/>
              <a:gd name="connsiteY1041" fmla="*/ 1119017 h 3198621"/>
              <a:gd name="connsiteX1042" fmla="*/ 2497552 w 4233892"/>
              <a:gd name="connsiteY1042" fmla="*/ 1141301 h 3198621"/>
              <a:gd name="connsiteX1043" fmla="*/ 2508704 w 4233892"/>
              <a:gd name="connsiteY1043" fmla="*/ 1150215 h 3198621"/>
              <a:gd name="connsiteX1044" fmla="*/ 2515396 w 4233892"/>
              <a:gd name="connsiteY1044" fmla="*/ 1141301 h 3198621"/>
              <a:gd name="connsiteX1045" fmla="*/ 2510935 w 4233892"/>
              <a:gd name="connsiteY1045" fmla="*/ 1121245 h 3198621"/>
              <a:gd name="connsiteX1046" fmla="*/ 2493091 w 4233892"/>
              <a:gd name="connsiteY1046" fmla="*/ 1078904 h 3198621"/>
              <a:gd name="connsiteX1047" fmla="*/ 2490861 w 4233892"/>
              <a:gd name="connsiteY1047" fmla="*/ 1061077 h 3198621"/>
              <a:gd name="connsiteX1048" fmla="*/ 2459635 w 4233892"/>
              <a:gd name="connsiteY1048" fmla="*/ 1000908 h 3198621"/>
              <a:gd name="connsiteX1049" fmla="*/ 2432870 w 4233892"/>
              <a:gd name="connsiteY1049" fmla="*/ 958567 h 3198621"/>
              <a:gd name="connsiteX1050" fmla="*/ 2426178 w 4233892"/>
              <a:gd name="connsiteY1050" fmla="*/ 951882 h 3198621"/>
              <a:gd name="connsiteX1051" fmla="*/ 2426178 w 4233892"/>
              <a:gd name="connsiteY1051" fmla="*/ 963024 h 3198621"/>
              <a:gd name="connsiteX1052" fmla="*/ 2426178 w 4233892"/>
              <a:gd name="connsiteY1052" fmla="*/ 976395 h 3198621"/>
              <a:gd name="connsiteX1053" fmla="*/ 2412796 w 4233892"/>
              <a:gd name="connsiteY1053" fmla="*/ 974167 h 3198621"/>
              <a:gd name="connsiteX1054" fmla="*/ 2379339 w 4233892"/>
              <a:gd name="connsiteY1054" fmla="*/ 940740 h 3198621"/>
              <a:gd name="connsiteX1055" fmla="*/ 2370418 w 4233892"/>
              <a:gd name="connsiteY1055" fmla="*/ 922912 h 3198621"/>
              <a:gd name="connsiteX1056" fmla="*/ 2370418 w 4233892"/>
              <a:gd name="connsiteY1056" fmla="*/ 893942 h 3198621"/>
              <a:gd name="connsiteX1057" fmla="*/ 2359265 w 4233892"/>
              <a:gd name="connsiteY1057" fmla="*/ 847144 h 3198621"/>
              <a:gd name="connsiteX1058" fmla="*/ 2350344 w 4233892"/>
              <a:gd name="connsiteY1058" fmla="*/ 827088 h 3198621"/>
              <a:gd name="connsiteX1059" fmla="*/ 2060575 w 4233892"/>
              <a:gd name="connsiteY1059" fmla="*/ 819150 h 3198621"/>
              <a:gd name="connsiteX1060" fmla="*/ 2076450 w 4233892"/>
              <a:gd name="connsiteY1060" fmla="*/ 839788 h 3198621"/>
              <a:gd name="connsiteX1061" fmla="*/ 2060575 w 4233892"/>
              <a:gd name="connsiteY1061" fmla="*/ 819150 h 3198621"/>
              <a:gd name="connsiteX1062" fmla="*/ 1853142 w 4233892"/>
              <a:gd name="connsiteY1062" fmla="*/ 817563 h 3198621"/>
              <a:gd name="connsiteX1063" fmla="*/ 1870075 w 4233892"/>
              <a:gd name="connsiteY1063" fmla="*/ 835343 h 3198621"/>
              <a:gd name="connsiteX1064" fmla="*/ 1867959 w 4233892"/>
              <a:gd name="connsiteY1064" fmla="*/ 839788 h 3198621"/>
              <a:gd name="connsiteX1065" fmla="*/ 1851025 w 4233892"/>
              <a:gd name="connsiteY1065" fmla="*/ 822008 h 3198621"/>
              <a:gd name="connsiteX1066" fmla="*/ 1853142 w 4233892"/>
              <a:gd name="connsiteY1066" fmla="*/ 817563 h 3198621"/>
              <a:gd name="connsiteX1067" fmla="*/ 2578100 w 4233892"/>
              <a:gd name="connsiteY1067" fmla="*/ 806450 h 3198621"/>
              <a:gd name="connsiteX1068" fmla="*/ 2617788 w 4233892"/>
              <a:gd name="connsiteY1068" fmla="*/ 896279 h 3198621"/>
              <a:gd name="connsiteX1069" fmla="*/ 2615583 w 4233892"/>
              <a:gd name="connsiteY1069" fmla="*/ 898525 h 3198621"/>
              <a:gd name="connsiteX1070" fmla="*/ 2578100 w 4233892"/>
              <a:gd name="connsiteY1070" fmla="*/ 806450 h 3198621"/>
              <a:gd name="connsiteX1071" fmla="*/ 2720975 w 4233892"/>
              <a:gd name="connsiteY1071" fmla="*/ 784225 h 3198621"/>
              <a:gd name="connsiteX1072" fmla="*/ 2731890 w 4233892"/>
              <a:gd name="connsiteY1072" fmla="*/ 806450 h 3198621"/>
              <a:gd name="connsiteX1073" fmla="*/ 2720975 w 4233892"/>
              <a:gd name="connsiteY1073" fmla="*/ 784225 h 3198621"/>
              <a:gd name="connsiteX1074" fmla="*/ 2068513 w 4233892"/>
              <a:gd name="connsiteY1074" fmla="*/ 739775 h 3198621"/>
              <a:gd name="connsiteX1075" fmla="*/ 2120901 w 4233892"/>
              <a:gd name="connsiteY1075" fmla="*/ 784225 h 3198621"/>
              <a:gd name="connsiteX1076" fmla="*/ 2068513 w 4233892"/>
              <a:gd name="connsiteY1076" fmla="*/ 739775 h 3198621"/>
              <a:gd name="connsiteX1077" fmla="*/ 2260601 w 4233892"/>
              <a:gd name="connsiteY1077" fmla="*/ 669925 h 3198621"/>
              <a:gd name="connsiteX1078" fmla="*/ 2270126 w 4233892"/>
              <a:gd name="connsiteY1078" fmla="*/ 679450 h 3198621"/>
              <a:gd name="connsiteX1079" fmla="*/ 2262982 w 4233892"/>
              <a:gd name="connsiteY1079" fmla="*/ 684213 h 3198621"/>
              <a:gd name="connsiteX1080" fmla="*/ 2255838 w 4233892"/>
              <a:gd name="connsiteY1080" fmla="*/ 674688 h 3198621"/>
              <a:gd name="connsiteX1081" fmla="*/ 2260601 w 4233892"/>
              <a:gd name="connsiteY1081" fmla="*/ 669925 h 3198621"/>
              <a:gd name="connsiteX1082" fmla="*/ 1675061 w 4233892"/>
              <a:gd name="connsiteY1082" fmla="*/ 639479 h 3198621"/>
              <a:gd name="connsiteX1083" fmla="*/ 1738313 w 4233892"/>
              <a:gd name="connsiteY1083" fmla="*/ 653345 h 3198621"/>
              <a:gd name="connsiteX1084" fmla="*/ 1658938 w 4233892"/>
              <a:gd name="connsiteY1084" fmla="*/ 641879 h 3198621"/>
              <a:gd name="connsiteX1085" fmla="*/ 1675061 w 4233892"/>
              <a:gd name="connsiteY1085" fmla="*/ 639479 h 3198621"/>
              <a:gd name="connsiteX1086" fmla="*/ 2412061 w 4233892"/>
              <a:gd name="connsiteY1086" fmla="*/ 612775 h 3198621"/>
              <a:gd name="connsiteX1087" fmla="*/ 2425474 w 4233892"/>
              <a:gd name="connsiteY1087" fmla="*/ 617228 h 3198621"/>
              <a:gd name="connsiteX1088" fmla="*/ 2436651 w 4233892"/>
              <a:gd name="connsiteY1088" fmla="*/ 641721 h 3198621"/>
              <a:gd name="connsiteX1089" fmla="*/ 2454535 w 4233892"/>
              <a:gd name="connsiteY1089" fmla="*/ 672894 h 3198621"/>
              <a:gd name="connsiteX1090" fmla="*/ 2517128 w 4233892"/>
              <a:gd name="connsiteY1090" fmla="*/ 775319 h 3198621"/>
              <a:gd name="connsiteX1091" fmla="*/ 2517128 w 4233892"/>
              <a:gd name="connsiteY1091" fmla="*/ 784225 h 3198621"/>
              <a:gd name="connsiteX1092" fmla="*/ 2510421 w 4233892"/>
              <a:gd name="connsiteY1092" fmla="*/ 775319 h 3198621"/>
              <a:gd name="connsiteX1093" fmla="*/ 2494773 w 4233892"/>
              <a:gd name="connsiteY1093" fmla="*/ 746373 h 3198621"/>
              <a:gd name="connsiteX1094" fmla="*/ 2474654 w 4233892"/>
              <a:gd name="connsiteY1094" fmla="*/ 715200 h 3198621"/>
              <a:gd name="connsiteX1095" fmla="*/ 2456770 w 4233892"/>
              <a:gd name="connsiteY1095" fmla="*/ 688480 h 3198621"/>
              <a:gd name="connsiteX1096" fmla="*/ 2418767 w 4233892"/>
              <a:gd name="connsiteY1096" fmla="*/ 626135 h 3198621"/>
              <a:gd name="connsiteX1097" fmla="*/ 2409825 w 4233892"/>
              <a:gd name="connsiteY1097" fmla="*/ 615002 h 3198621"/>
              <a:gd name="connsiteX1098" fmla="*/ 2412061 w 4233892"/>
              <a:gd name="connsiteY1098" fmla="*/ 612775 h 3198621"/>
              <a:gd name="connsiteX1099" fmla="*/ 2453298 w 4233892"/>
              <a:gd name="connsiteY1099" fmla="*/ 609600 h 3198621"/>
              <a:gd name="connsiteX1100" fmla="*/ 2479675 w 4233892"/>
              <a:gd name="connsiteY1100" fmla="*/ 639082 h 3198621"/>
              <a:gd name="connsiteX1101" fmla="*/ 2475279 w 4233892"/>
              <a:gd name="connsiteY1101" fmla="*/ 641350 h 3198621"/>
              <a:gd name="connsiteX1102" fmla="*/ 2451100 w 4233892"/>
              <a:gd name="connsiteY1102" fmla="*/ 611868 h 3198621"/>
              <a:gd name="connsiteX1103" fmla="*/ 2453298 w 4233892"/>
              <a:gd name="connsiteY1103" fmla="*/ 609600 h 3198621"/>
              <a:gd name="connsiteX1104" fmla="*/ 2000250 w 4233892"/>
              <a:gd name="connsiteY1104" fmla="*/ 567531 h 3198621"/>
              <a:gd name="connsiteX1105" fmla="*/ 2017713 w 4233892"/>
              <a:gd name="connsiteY1105" fmla="*/ 584200 h 3198621"/>
              <a:gd name="connsiteX1106" fmla="*/ 2000250 w 4233892"/>
              <a:gd name="connsiteY1106" fmla="*/ 567531 h 3198621"/>
              <a:gd name="connsiteX1107" fmla="*/ 1644650 w 4233892"/>
              <a:gd name="connsiteY1107" fmla="*/ 554038 h 3198621"/>
              <a:gd name="connsiteX1108" fmla="*/ 1993900 w 4233892"/>
              <a:gd name="connsiteY1108" fmla="*/ 681335 h 3198621"/>
              <a:gd name="connsiteX1109" fmla="*/ 1991661 w 4233892"/>
              <a:gd name="connsiteY1109" fmla="*/ 685801 h 3198621"/>
              <a:gd name="connsiteX1110" fmla="*/ 1926737 w 4233892"/>
              <a:gd name="connsiteY1110" fmla="*/ 654535 h 3198621"/>
              <a:gd name="connsiteX1111" fmla="*/ 1877484 w 4233892"/>
              <a:gd name="connsiteY1111" fmla="*/ 632203 h 3198621"/>
              <a:gd name="connsiteX1112" fmla="*/ 1720769 w 4233892"/>
              <a:gd name="connsiteY1112" fmla="*/ 576371 h 3198621"/>
              <a:gd name="connsiteX1113" fmla="*/ 1653605 w 4233892"/>
              <a:gd name="connsiteY1113" fmla="*/ 560738 h 3198621"/>
              <a:gd name="connsiteX1114" fmla="*/ 1644650 w 4233892"/>
              <a:gd name="connsiteY1114" fmla="*/ 554038 h 3198621"/>
              <a:gd name="connsiteX1115" fmla="*/ 1881188 w 4233892"/>
              <a:gd name="connsiteY1115" fmla="*/ 547688 h 3198621"/>
              <a:gd name="connsiteX1116" fmla="*/ 1892352 w 4233892"/>
              <a:gd name="connsiteY1116" fmla="*/ 549915 h 3198621"/>
              <a:gd name="connsiteX1117" fmla="*/ 2006219 w 4233892"/>
              <a:gd name="connsiteY1117" fmla="*/ 610038 h 3198621"/>
              <a:gd name="connsiteX1118" fmla="*/ 2070967 w 4233892"/>
              <a:gd name="connsiteY1118" fmla="*/ 650119 h 3198621"/>
              <a:gd name="connsiteX1119" fmla="*/ 2088828 w 4233892"/>
              <a:gd name="connsiteY1119" fmla="*/ 659026 h 3198621"/>
              <a:gd name="connsiteX1120" fmla="*/ 2113388 w 4233892"/>
              <a:gd name="connsiteY1120" fmla="*/ 674614 h 3198621"/>
              <a:gd name="connsiteX1121" fmla="*/ 2062036 w 4233892"/>
              <a:gd name="connsiteY1121" fmla="*/ 621171 h 3198621"/>
              <a:gd name="connsiteX1122" fmla="*/ 2062036 w 4233892"/>
              <a:gd name="connsiteY1122" fmla="*/ 618945 h 3198621"/>
              <a:gd name="connsiteX1123" fmla="*/ 2075432 w 4233892"/>
              <a:gd name="connsiteY1123" fmla="*/ 625625 h 3198621"/>
              <a:gd name="connsiteX1124" fmla="*/ 2122319 w 4233892"/>
              <a:gd name="connsiteY1124" fmla="*/ 672387 h 3198621"/>
              <a:gd name="connsiteX1125" fmla="*/ 2191532 w 4233892"/>
              <a:gd name="connsiteY1125" fmla="*/ 721376 h 3198621"/>
              <a:gd name="connsiteX1126" fmla="*/ 2225022 w 4233892"/>
              <a:gd name="connsiteY1126" fmla="*/ 748097 h 3198621"/>
              <a:gd name="connsiteX1127" fmla="*/ 2242884 w 4233892"/>
              <a:gd name="connsiteY1127" fmla="*/ 754777 h 3198621"/>
              <a:gd name="connsiteX1128" fmla="*/ 2249582 w 4233892"/>
              <a:gd name="connsiteY1128" fmla="*/ 763684 h 3198621"/>
              <a:gd name="connsiteX1129" fmla="*/ 2285305 w 4233892"/>
              <a:gd name="connsiteY1129" fmla="*/ 830487 h 3198621"/>
              <a:gd name="connsiteX1130" fmla="*/ 2298701 w 4233892"/>
              <a:gd name="connsiteY1130" fmla="*/ 872796 h 3198621"/>
              <a:gd name="connsiteX1131" fmla="*/ 2267444 w 4233892"/>
              <a:gd name="connsiteY1131" fmla="*/ 868342 h 3198621"/>
              <a:gd name="connsiteX1132" fmla="*/ 2204928 w 4233892"/>
              <a:gd name="connsiteY1132" fmla="*/ 830487 h 3198621"/>
              <a:gd name="connsiteX1133" fmla="*/ 2151344 w 4233892"/>
              <a:gd name="connsiteY1133" fmla="*/ 790406 h 3198621"/>
              <a:gd name="connsiteX1134" fmla="*/ 2137948 w 4233892"/>
              <a:gd name="connsiteY1134" fmla="*/ 774818 h 3198621"/>
              <a:gd name="connsiteX1135" fmla="*/ 2086596 w 4233892"/>
              <a:gd name="connsiteY1135" fmla="*/ 710242 h 3198621"/>
              <a:gd name="connsiteX1136" fmla="*/ 2070967 w 4233892"/>
              <a:gd name="connsiteY1136" fmla="*/ 694655 h 3198621"/>
              <a:gd name="connsiteX1137" fmla="*/ 2059803 w 4233892"/>
              <a:gd name="connsiteY1137" fmla="*/ 679067 h 3198621"/>
              <a:gd name="connsiteX1138" fmla="*/ 2082130 w 4233892"/>
              <a:gd name="connsiteY1138" fmla="*/ 690201 h 3198621"/>
              <a:gd name="connsiteX1139" fmla="*/ 2079898 w 4233892"/>
              <a:gd name="connsiteY1139" fmla="*/ 681294 h 3198621"/>
              <a:gd name="connsiteX1140" fmla="*/ 2039709 w 4233892"/>
              <a:gd name="connsiteY1140" fmla="*/ 645666 h 3198621"/>
              <a:gd name="connsiteX1141" fmla="*/ 2010684 w 4233892"/>
              <a:gd name="connsiteY1141" fmla="*/ 627852 h 3198621"/>
              <a:gd name="connsiteX1142" fmla="*/ 2003986 w 4233892"/>
              <a:gd name="connsiteY1142" fmla="*/ 621171 h 3198621"/>
              <a:gd name="connsiteX1143" fmla="*/ 1899050 w 4233892"/>
              <a:gd name="connsiteY1143" fmla="*/ 565502 h 3198621"/>
              <a:gd name="connsiteX1144" fmla="*/ 1881188 w 4233892"/>
              <a:gd name="connsiteY1144" fmla="*/ 552142 h 3198621"/>
              <a:gd name="connsiteX1145" fmla="*/ 1881188 w 4233892"/>
              <a:gd name="connsiteY1145" fmla="*/ 547688 h 3198621"/>
              <a:gd name="connsiteX1146" fmla="*/ 1636713 w 4233892"/>
              <a:gd name="connsiteY1146" fmla="*/ 538163 h 3198621"/>
              <a:gd name="connsiteX1147" fmla="*/ 1758951 w 4233892"/>
              <a:gd name="connsiteY1147" fmla="*/ 565151 h 3198621"/>
              <a:gd name="connsiteX1148" fmla="*/ 1636713 w 4233892"/>
              <a:gd name="connsiteY1148" fmla="*/ 538163 h 3198621"/>
              <a:gd name="connsiteX1149" fmla="*/ 2627313 w 4233892"/>
              <a:gd name="connsiteY1149" fmla="*/ 498475 h 3198621"/>
              <a:gd name="connsiteX1150" fmla="*/ 2645154 w 4233892"/>
              <a:gd name="connsiteY1150" fmla="*/ 502941 h 3198621"/>
              <a:gd name="connsiteX1151" fmla="*/ 2662994 w 4233892"/>
              <a:gd name="connsiteY1151" fmla="*/ 523039 h 3198621"/>
              <a:gd name="connsiteX1152" fmla="*/ 2765577 w 4233892"/>
              <a:gd name="connsiteY1152" fmla="*/ 726250 h 3198621"/>
              <a:gd name="connsiteX1153" fmla="*/ 2801258 w 4233892"/>
              <a:gd name="connsiteY1153" fmla="*/ 788776 h 3198621"/>
              <a:gd name="connsiteX1154" fmla="*/ 2807948 w 4233892"/>
              <a:gd name="connsiteY1154" fmla="*/ 799942 h 3198621"/>
              <a:gd name="connsiteX1155" fmla="*/ 2799028 w 4233892"/>
              <a:gd name="connsiteY1155" fmla="*/ 820040 h 3198621"/>
              <a:gd name="connsiteX1156" fmla="*/ 2799028 w 4233892"/>
              <a:gd name="connsiteY1156" fmla="*/ 833438 h 3198621"/>
              <a:gd name="connsiteX1157" fmla="*/ 2796798 w 4233892"/>
              <a:gd name="connsiteY1157" fmla="*/ 833438 h 3198621"/>
              <a:gd name="connsiteX1158" fmla="*/ 2787878 w 4233892"/>
              <a:gd name="connsiteY1158" fmla="*/ 822273 h 3198621"/>
              <a:gd name="connsiteX1159" fmla="*/ 2720976 w 4233892"/>
              <a:gd name="connsiteY1159" fmla="*/ 690521 h 3198621"/>
              <a:gd name="connsiteX1160" fmla="*/ 2705365 w 4233892"/>
              <a:gd name="connsiteY1160" fmla="*/ 657024 h 3198621"/>
              <a:gd name="connsiteX1161" fmla="*/ 2634003 w 4233892"/>
              <a:gd name="connsiteY1161" fmla="*/ 518573 h 3198621"/>
              <a:gd name="connsiteX1162" fmla="*/ 2631773 w 4233892"/>
              <a:gd name="connsiteY1162" fmla="*/ 514107 h 3198621"/>
              <a:gd name="connsiteX1163" fmla="*/ 2627313 w 4233892"/>
              <a:gd name="connsiteY1163" fmla="*/ 498475 h 3198621"/>
              <a:gd name="connsiteX1164" fmla="*/ 2116138 w 4233892"/>
              <a:gd name="connsiteY1164" fmla="*/ 494904 h 3198621"/>
              <a:gd name="connsiteX1165" fmla="*/ 2171701 w 4233892"/>
              <a:gd name="connsiteY1165" fmla="*/ 525463 h 3198621"/>
              <a:gd name="connsiteX1166" fmla="*/ 2116138 w 4233892"/>
              <a:gd name="connsiteY1166" fmla="*/ 494904 h 3198621"/>
              <a:gd name="connsiteX1167" fmla="*/ 3187066 w 4233892"/>
              <a:gd name="connsiteY1167" fmla="*/ 443205 h 3198621"/>
              <a:gd name="connsiteX1168" fmla="*/ 3198178 w 4233892"/>
              <a:gd name="connsiteY1168" fmla="*/ 449382 h 3198621"/>
              <a:gd name="connsiteX1169" fmla="*/ 3258186 w 4233892"/>
              <a:gd name="connsiteY1169" fmla="*/ 512284 h 3198621"/>
              <a:gd name="connsiteX1170" fmla="*/ 3267076 w 4233892"/>
              <a:gd name="connsiteY1170" fmla="*/ 534748 h 3198621"/>
              <a:gd name="connsiteX1171" fmla="*/ 3251519 w 4233892"/>
              <a:gd name="connsiteY1171" fmla="*/ 552720 h 3198621"/>
              <a:gd name="connsiteX1172" fmla="*/ 3229294 w 4233892"/>
              <a:gd name="connsiteY1172" fmla="*/ 536995 h 3198621"/>
              <a:gd name="connsiteX1173" fmla="*/ 3178176 w 4233892"/>
              <a:gd name="connsiteY1173" fmla="*/ 469601 h 3198621"/>
              <a:gd name="connsiteX1174" fmla="*/ 3175953 w 4233892"/>
              <a:gd name="connsiteY1174" fmla="*/ 447136 h 3198621"/>
              <a:gd name="connsiteX1175" fmla="*/ 3187066 w 4233892"/>
              <a:gd name="connsiteY1175" fmla="*/ 443205 h 3198621"/>
              <a:gd name="connsiteX1176" fmla="*/ 1528614 w 4233892"/>
              <a:gd name="connsiteY1176" fmla="*/ 304800 h 3198621"/>
              <a:gd name="connsiteX1177" fmla="*/ 1622965 w 4233892"/>
              <a:gd name="connsiteY1177" fmla="*/ 307023 h 3198621"/>
              <a:gd name="connsiteX1178" fmla="*/ 1631951 w 4233892"/>
              <a:gd name="connsiteY1178" fmla="*/ 309245 h 3198621"/>
              <a:gd name="connsiteX1179" fmla="*/ 1631951 w 4233892"/>
              <a:gd name="connsiteY1179" fmla="*/ 311468 h 3198621"/>
              <a:gd name="connsiteX1180" fmla="*/ 1622965 w 4233892"/>
              <a:gd name="connsiteY1180" fmla="*/ 315913 h 3198621"/>
              <a:gd name="connsiteX1181" fmla="*/ 1519628 w 4233892"/>
              <a:gd name="connsiteY1181" fmla="*/ 313691 h 3198621"/>
              <a:gd name="connsiteX1182" fmla="*/ 1515135 w 4233892"/>
              <a:gd name="connsiteY1182" fmla="*/ 311468 h 3198621"/>
              <a:gd name="connsiteX1183" fmla="*/ 1512888 w 4233892"/>
              <a:gd name="connsiteY1183" fmla="*/ 309245 h 3198621"/>
              <a:gd name="connsiteX1184" fmla="*/ 1528614 w 4233892"/>
              <a:gd name="connsiteY1184" fmla="*/ 304800 h 3198621"/>
              <a:gd name="connsiteX1185" fmla="*/ 1173219 w 4233892"/>
              <a:gd name="connsiteY1185" fmla="*/ 168276 h 3198621"/>
              <a:gd name="connsiteX1186" fmla="*/ 1184275 w 4233892"/>
              <a:gd name="connsiteY1186" fmla="*/ 168805 h 3198621"/>
              <a:gd name="connsiteX1187" fmla="*/ 1172935 w 4233892"/>
              <a:gd name="connsiteY1187" fmla="*/ 179388 h 3198621"/>
              <a:gd name="connsiteX1188" fmla="*/ 1170668 w 4233892"/>
              <a:gd name="connsiteY1188" fmla="*/ 177271 h 3198621"/>
              <a:gd name="connsiteX1189" fmla="*/ 1173219 w 4233892"/>
              <a:gd name="connsiteY1189" fmla="*/ 168276 h 3198621"/>
              <a:gd name="connsiteX1190" fmla="*/ 2006047 w 4233892"/>
              <a:gd name="connsiteY1190" fmla="*/ 159680 h 3198621"/>
              <a:gd name="connsiteX1191" fmla="*/ 2019697 w 4233892"/>
              <a:gd name="connsiteY1191" fmla="*/ 163874 h 3198621"/>
              <a:gd name="connsiteX1192" fmla="*/ 2062041 w 4233892"/>
              <a:gd name="connsiteY1192" fmla="*/ 186243 h 3198621"/>
              <a:gd name="connsiteX1193" fmla="*/ 2140042 w 4233892"/>
              <a:gd name="connsiteY1193" fmla="*/ 222034 h 3198621"/>
              <a:gd name="connsiteX1194" fmla="*/ 2202443 w 4233892"/>
              <a:gd name="connsiteY1194" fmla="*/ 242166 h 3198621"/>
              <a:gd name="connsiteX1195" fmla="*/ 2224729 w 4233892"/>
              <a:gd name="connsiteY1195" fmla="*/ 260062 h 3198621"/>
              <a:gd name="connsiteX1196" fmla="*/ 2240329 w 4233892"/>
              <a:gd name="connsiteY1196" fmla="*/ 275721 h 3198621"/>
              <a:gd name="connsiteX1197" fmla="*/ 2302730 w 4233892"/>
              <a:gd name="connsiteY1197" fmla="*/ 320459 h 3198621"/>
              <a:gd name="connsiteX1198" fmla="*/ 2338388 w 4233892"/>
              <a:gd name="connsiteY1198" fmla="*/ 354013 h 3198621"/>
              <a:gd name="connsiteX1199" fmla="*/ 2309416 w 4233892"/>
              <a:gd name="connsiteY1199" fmla="*/ 336118 h 3198621"/>
              <a:gd name="connsiteX1200" fmla="*/ 2238101 w 4233892"/>
              <a:gd name="connsiteY1200" fmla="*/ 291379 h 3198621"/>
              <a:gd name="connsiteX1201" fmla="*/ 2119985 w 4233892"/>
              <a:gd name="connsiteY1201" fmla="*/ 222034 h 3198621"/>
              <a:gd name="connsiteX1202" fmla="*/ 2073184 w 4233892"/>
              <a:gd name="connsiteY1202" fmla="*/ 201902 h 3198621"/>
              <a:gd name="connsiteX1203" fmla="*/ 2006326 w 4233892"/>
              <a:gd name="connsiteY1203" fmla="*/ 175059 h 3198621"/>
              <a:gd name="connsiteX1204" fmla="*/ 1990725 w 4233892"/>
              <a:gd name="connsiteY1204" fmla="*/ 163874 h 3198621"/>
              <a:gd name="connsiteX1205" fmla="*/ 2006047 w 4233892"/>
              <a:gd name="connsiteY1205" fmla="*/ 159680 h 3198621"/>
              <a:gd name="connsiteX1206" fmla="*/ 1438929 w 4233892"/>
              <a:gd name="connsiteY1206" fmla="*/ 75009 h 3198621"/>
              <a:gd name="connsiteX1207" fmla="*/ 1460500 w 4233892"/>
              <a:gd name="connsiteY1207" fmla="*/ 79829 h 3198621"/>
              <a:gd name="connsiteX1208" fmla="*/ 1498600 w 4233892"/>
              <a:gd name="connsiteY1208" fmla="*/ 95704 h 3198621"/>
              <a:gd name="connsiteX1209" fmla="*/ 1422400 w 4233892"/>
              <a:gd name="connsiteY1209" fmla="*/ 82096 h 3198621"/>
              <a:gd name="connsiteX1210" fmla="*/ 1438929 w 4233892"/>
              <a:gd name="connsiteY1210" fmla="*/ 75009 h 3198621"/>
              <a:gd name="connsiteX1211" fmla="*/ 1323494 w 4233892"/>
              <a:gd name="connsiteY1211" fmla="*/ 0 h 3198621"/>
              <a:gd name="connsiteX1212" fmla="*/ 1404117 w 4233892"/>
              <a:gd name="connsiteY1212" fmla="*/ 0 h 3198621"/>
              <a:gd name="connsiteX1213" fmla="*/ 1424272 w 4233892"/>
              <a:gd name="connsiteY1213" fmla="*/ 8792 h 3198621"/>
              <a:gd name="connsiteX1214" fmla="*/ 1428751 w 4233892"/>
              <a:gd name="connsiteY1214" fmla="*/ 15387 h 3198621"/>
              <a:gd name="connsiteX1215" fmla="*/ 1424272 w 4233892"/>
              <a:gd name="connsiteY1215" fmla="*/ 21981 h 3198621"/>
              <a:gd name="connsiteX1216" fmla="*/ 1406356 w 4233892"/>
              <a:gd name="connsiteY1216" fmla="*/ 26377 h 3198621"/>
              <a:gd name="connsiteX1217" fmla="*/ 1343650 w 4233892"/>
              <a:gd name="connsiteY1217" fmla="*/ 26377 h 3198621"/>
              <a:gd name="connsiteX1218" fmla="*/ 1327973 w 4233892"/>
              <a:gd name="connsiteY1218" fmla="*/ 21981 h 3198621"/>
              <a:gd name="connsiteX1219" fmla="*/ 1303338 w 4233892"/>
              <a:gd name="connsiteY1219" fmla="*/ 10991 h 3198621"/>
              <a:gd name="connsiteX1220" fmla="*/ 1323494 w 4233892"/>
              <a:gd name="connsiteY1220" fmla="*/ 0 h 319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</a:cxnLst>
            <a:rect l="l" t="t" r="r" b="b"/>
            <a:pathLst>
              <a:path w="4233892" h="3198621">
                <a:moveTo>
                  <a:pt x="2523962" y="3133725"/>
                </a:moveTo>
                <a:cubicBezTo>
                  <a:pt x="2532865" y="3133725"/>
                  <a:pt x="2541768" y="3133725"/>
                  <a:pt x="2548445" y="3135948"/>
                </a:cubicBezTo>
                <a:cubicBezTo>
                  <a:pt x="2572929" y="3144838"/>
                  <a:pt x="2597412" y="3153728"/>
                  <a:pt x="2624121" y="3149283"/>
                </a:cubicBezTo>
                <a:cubicBezTo>
                  <a:pt x="2626347" y="3149283"/>
                  <a:pt x="2628573" y="3149283"/>
                  <a:pt x="2630799" y="3149283"/>
                </a:cubicBezTo>
                <a:cubicBezTo>
                  <a:pt x="2630799" y="3149283"/>
                  <a:pt x="2633024" y="3151505"/>
                  <a:pt x="2635250" y="3151505"/>
                </a:cubicBezTo>
                <a:cubicBezTo>
                  <a:pt x="2633024" y="3155950"/>
                  <a:pt x="2630799" y="3158173"/>
                  <a:pt x="2628573" y="3160395"/>
                </a:cubicBezTo>
                <a:cubicBezTo>
                  <a:pt x="2604089" y="3178176"/>
                  <a:pt x="2577380" y="3189288"/>
                  <a:pt x="2546219" y="3178176"/>
                </a:cubicBezTo>
                <a:cubicBezTo>
                  <a:pt x="2541768" y="3175953"/>
                  <a:pt x="2537316" y="3178176"/>
                  <a:pt x="2532865" y="3178176"/>
                </a:cubicBezTo>
                <a:cubicBezTo>
                  <a:pt x="2508381" y="3178176"/>
                  <a:pt x="2486123" y="3180398"/>
                  <a:pt x="2463866" y="3180398"/>
                </a:cubicBezTo>
                <a:cubicBezTo>
                  <a:pt x="2437156" y="3178176"/>
                  <a:pt x="2426028" y="3167063"/>
                  <a:pt x="2419350" y="3140393"/>
                </a:cubicBezTo>
                <a:cubicBezTo>
                  <a:pt x="2441608" y="3138170"/>
                  <a:pt x="2463866" y="3138170"/>
                  <a:pt x="2483898" y="3138170"/>
                </a:cubicBezTo>
                <a:cubicBezTo>
                  <a:pt x="2497252" y="3135948"/>
                  <a:pt x="2510607" y="3133725"/>
                  <a:pt x="2523962" y="3133725"/>
                </a:cubicBezTo>
                <a:close/>
                <a:moveTo>
                  <a:pt x="933450" y="3055938"/>
                </a:moveTo>
                <a:cubicBezTo>
                  <a:pt x="937929" y="3055938"/>
                  <a:pt x="942408" y="3055938"/>
                  <a:pt x="944647" y="3058161"/>
                </a:cubicBezTo>
                <a:cubicBezTo>
                  <a:pt x="955845" y="3064828"/>
                  <a:pt x="967043" y="3069273"/>
                  <a:pt x="973761" y="3078163"/>
                </a:cubicBezTo>
                <a:cubicBezTo>
                  <a:pt x="996156" y="3098166"/>
                  <a:pt x="1018551" y="3120391"/>
                  <a:pt x="1040947" y="3142616"/>
                </a:cubicBezTo>
                <a:cubicBezTo>
                  <a:pt x="1045426" y="3149283"/>
                  <a:pt x="1052144" y="3158173"/>
                  <a:pt x="1058863" y="3164841"/>
                </a:cubicBezTo>
                <a:cubicBezTo>
                  <a:pt x="1056623" y="3164841"/>
                  <a:pt x="1056623" y="3167063"/>
                  <a:pt x="1056623" y="3167063"/>
                </a:cubicBezTo>
                <a:cubicBezTo>
                  <a:pt x="1034228" y="3160396"/>
                  <a:pt x="1014072" y="3153728"/>
                  <a:pt x="998396" y="3138171"/>
                </a:cubicBezTo>
                <a:cubicBezTo>
                  <a:pt x="976001" y="3118168"/>
                  <a:pt x="958084" y="3093721"/>
                  <a:pt x="942408" y="3067051"/>
                </a:cubicBezTo>
                <a:cubicBezTo>
                  <a:pt x="940168" y="3064828"/>
                  <a:pt x="937929" y="3062606"/>
                  <a:pt x="933450" y="3055938"/>
                </a:cubicBezTo>
                <a:close/>
                <a:moveTo>
                  <a:pt x="1253090" y="3054350"/>
                </a:moveTo>
                <a:cubicBezTo>
                  <a:pt x="1264133" y="3056591"/>
                  <a:pt x="1275177" y="3061074"/>
                  <a:pt x="1284012" y="3065556"/>
                </a:cubicBezTo>
                <a:cubicBezTo>
                  <a:pt x="1290638" y="3070038"/>
                  <a:pt x="1290638" y="3074521"/>
                  <a:pt x="1284012" y="3081244"/>
                </a:cubicBezTo>
                <a:cubicBezTo>
                  <a:pt x="1275177" y="3092450"/>
                  <a:pt x="1266342" y="3092450"/>
                  <a:pt x="1253090" y="3087968"/>
                </a:cubicBezTo>
                <a:cubicBezTo>
                  <a:pt x="1244255" y="3085727"/>
                  <a:pt x="1239838" y="3081244"/>
                  <a:pt x="1239838" y="3070038"/>
                </a:cubicBezTo>
                <a:cubicBezTo>
                  <a:pt x="1239838" y="3056591"/>
                  <a:pt x="1239838" y="3056591"/>
                  <a:pt x="1253090" y="3054350"/>
                </a:cubicBezTo>
                <a:close/>
                <a:moveTo>
                  <a:pt x="3602934" y="3006725"/>
                </a:moveTo>
                <a:cubicBezTo>
                  <a:pt x="3614093" y="3006725"/>
                  <a:pt x="3616325" y="3011190"/>
                  <a:pt x="3611861" y="3020120"/>
                </a:cubicBezTo>
                <a:cubicBezTo>
                  <a:pt x="3602934" y="3037979"/>
                  <a:pt x="3589542" y="3051374"/>
                  <a:pt x="3571687" y="3055839"/>
                </a:cubicBezTo>
                <a:cubicBezTo>
                  <a:pt x="3540440" y="3062536"/>
                  <a:pt x="3511425" y="3069233"/>
                  <a:pt x="3480177" y="3073698"/>
                </a:cubicBezTo>
                <a:cubicBezTo>
                  <a:pt x="3460090" y="3075931"/>
                  <a:pt x="3437771" y="3071466"/>
                  <a:pt x="3417683" y="3075931"/>
                </a:cubicBezTo>
                <a:cubicBezTo>
                  <a:pt x="3408756" y="3078163"/>
                  <a:pt x="3399828" y="3071466"/>
                  <a:pt x="3390900" y="3067001"/>
                </a:cubicBezTo>
                <a:cubicBezTo>
                  <a:pt x="3408756" y="3055839"/>
                  <a:pt x="3426611" y="3046909"/>
                  <a:pt x="3444467" y="3046909"/>
                </a:cubicBezTo>
                <a:cubicBezTo>
                  <a:pt x="3460090" y="3049142"/>
                  <a:pt x="3471250" y="3044677"/>
                  <a:pt x="3482409" y="3037979"/>
                </a:cubicBezTo>
                <a:cubicBezTo>
                  <a:pt x="3513656" y="3020120"/>
                  <a:pt x="3547135" y="3015655"/>
                  <a:pt x="3580614" y="3008958"/>
                </a:cubicBezTo>
                <a:cubicBezTo>
                  <a:pt x="3587310" y="3006725"/>
                  <a:pt x="3596238" y="3006725"/>
                  <a:pt x="3602934" y="3006725"/>
                </a:cubicBezTo>
                <a:close/>
                <a:moveTo>
                  <a:pt x="3237807" y="2900363"/>
                </a:moveTo>
                <a:cubicBezTo>
                  <a:pt x="3244504" y="2900363"/>
                  <a:pt x="3251201" y="2911225"/>
                  <a:pt x="3244504" y="2915570"/>
                </a:cubicBezTo>
                <a:cubicBezTo>
                  <a:pt x="3228877" y="2928604"/>
                  <a:pt x="3213250" y="2941638"/>
                  <a:pt x="3190925" y="2939466"/>
                </a:cubicBezTo>
                <a:cubicBezTo>
                  <a:pt x="3188693" y="2939466"/>
                  <a:pt x="3184228" y="2937294"/>
                  <a:pt x="3179763" y="2937294"/>
                </a:cubicBezTo>
                <a:cubicBezTo>
                  <a:pt x="3184228" y="2930776"/>
                  <a:pt x="3184228" y="2926432"/>
                  <a:pt x="3188693" y="2924259"/>
                </a:cubicBezTo>
                <a:cubicBezTo>
                  <a:pt x="3199855" y="2917742"/>
                  <a:pt x="3213250" y="2909053"/>
                  <a:pt x="3224412" y="2902536"/>
                </a:cubicBezTo>
                <a:cubicBezTo>
                  <a:pt x="3228877" y="2900363"/>
                  <a:pt x="3233342" y="2900363"/>
                  <a:pt x="3237807" y="2900363"/>
                </a:cubicBezTo>
                <a:close/>
                <a:moveTo>
                  <a:pt x="652463" y="2759744"/>
                </a:moveTo>
                <a:cubicBezTo>
                  <a:pt x="670132" y="2757488"/>
                  <a:pt x="701054" y="2784560"/>
                  <a:pt x="703263" y="2800351"/>
                </a:cubicBezTo>
                <a:cubicBezTo>
                  <a:pt x="683384" y="2789072"/>
                  <a:pt x="667924" y="2775536"/>
                  <a:pt x="652463" y="2759744"/>
                </a:cubicBezTo>
                <a:close/>
                <a:moveTo>
                  <a:pt x="2757488" y="2753321"/>
                </a:moveTo>
                <a:cubicBezTo>
                  <a:pt x="2750940" y="2764235"/>
                  <a:pt x="2731294" y="2768601"/>
                  <a:pt x="2722563" y="2762053"/>
                </a:cubicBezTo>
                <a:cubicBezTo>
                  <a:pt x="2731294" y="2753321"/>
                  <a:pt x="2740026" y="2751138"/>
                  <a:pt x="2757488" y="2753321"/>
                </a:cubicBezTo>
                <a:close/>
                <a:moveTo>
                  <a:pt x="1413159" y="2574018"/>
                </a:moveTo>
                <a:cubicBezTo>
                  <a:pt x="1419112" y="2574585"/>
                  <a:pt x="1425349" y="2576286"/>
                  <a:pt x="1428750" y="2578554"/>
                </a:cubicBezTo>
                <a:cubicBezTo>
                  <a:pt x="1419679" y="2585357"/>
                  <a:pt x="1406072" y="2587625"/>
                  <a:pt x="1399268" y="2583090"/>
                </a:cubicBezTo>
                <a:cubicBezTo>
                  <a:pt x="1397000" y="2580822"/>
                  <a:pt x="1397000" y="2576286"/>
                  <a:pt x="1399268" y="2576286"/>
                </a:cubicBezTo>
                <a:cubicBezTo>
                  <a:pt x="1401536" y="2574018"/>
                  <a:pt x="1407206" y="2573451"/>
                  <a:pt x="1413159" y="2574018"/>
                </a:cubicBezTo>
                <a:close/>
                <a:moveTo>
                  <a:pt x="1231900" y="2570163"/>
                </a:moveTo>
                <a:cubicBezTo>
                  <a:pt x="1238779" y="2570163"/>
                  <a:pt x="1245658" y="2570163"/>
                  <a:pt x="1252538" y="2570163"/>
                </a:cubicBezTo>
                <a:cubicBezTo>
                  <a:pt x="1252538" y="2570163"/>
                  <a:pt x="1252538" y="2571751"/>
                  <a:pt x="1252538" y="2571751"/>
                </a:cubicBezTo>
                <a:cubicBezTo>
                  <a:pt x="1245658" y="2571751"/>
                  <a:pt x="1238779" y="2571751"/>
                  <a:pt x="1231900" y="2571751"/>
                </a:cubicBezTo>
                <a:cubicBezTo>
                  <a:pt x="1231900" y="2571751"/>
                  <a:pt x="1231900" y="2570163"/>
                  <a:pt x="1231900" y="2570163"/>
                </a:cubicBezTo>
                <a:close/>
                <a:moveTo>
                  <a:pt x="1411213" y="2538413"/>
                </a:moveTo>
                <a:cubicBezTo>
                  <a:pt x="1420133" y="2538413"/>
                  <a:pt x="1426823" y="2538413"/>
                  <a:pt x="1433513" y="2538413"/>
                </a:cubicBezTo>
                <a:cubicBezTo>
                  <a:pt x="1429053" y="2563360"/>
                  <a:pt x="1413443" y="2565628"/>
                  <a:pt x="1395602" y="2565628"/>
                </a:cubicBezTo>
                <a:cubicBezTo>
                  <a:pt x="1384452" y="2565628"/>
                  <a:pt x="1373301" y="2567895"/>
                  <a:pt x="1362151" y="2570163"/>
                </a:cubicBezTo>
                <a:cubicBezTo>
                  <a:pt x="1355461" y="2570163"/>
                  <a:pt x="1346540" y="2570163"/>
                  <a:pt x="1339850" y="2570163"/>
                </a:cubicBezTo>
                <a:cubicBezTo>
                  <a:pt x="1339850" y="2567895"/>
                  <a:pt x="1339850" y="2565628"/>
                  <a:pt x="1339850" y="2565628"/>
                </a:cubicBezTo>
                <a:cubicBezTo>
                  <a:pt x="1351001" y="2556556"/>
                  <a:pt x="1364381" y="2554288"/>
                  <a:pt x="1379992" y="2554288"/>
                </a:cubicBezTo>
                <a:cubicBezTo>
                  <a:pt x="1388912" y="2554288"/>
                  <a:pt x="1395602" y="2552020"/>
                  <a:pt x="1400062" y="2542949"/>
                </a:cubicBezTo>
                <a:cubicBezTo>
                  <a:pt x="1402292" y="2540681"/>
                  <a:pt x="1406752" y="2538413"/>
                  <a:pt x="1411213" y="2538413"/>
                </a:cubicBezTo>
                <a:close/>
                <a:moveTo>
                  <a:pt x="3361289" y="2519811"/>
                </a:moveTo>
                <a:cubicBezTo>
                  <a:pt x="3362693" y="2521204"/>
                  <a:pt x="3363255" y="2523991"/>
                  <a:pt x="3363255" y="2527335"/>
                </a:cubicBezTo>
                <a:cubicBezTo>
                  <a:pt x="3365501" y="2529564"/>
                  <a:pt x="3365501" y="2529564"/>
                  <a:pt x="3365501" y="2529564"/>
                </a:cubicBezTo>
                <a:cubicBezTo>
                  <a:pt x="3358762" y="2540710"/>
                  <a:pt x="3354269" y="2554086"/>
                  <a:pt x="3345283" y="2563003"/>
                </a:cubicBezTo>
                <a:cubicBezTo>
                  <a:pt x="3327311" y="2580837"/>
                  <a:pt x="3307093" y="2594212"/>
                  <a:pt x="3286875" y="2609817"/>
                </a:cubicBezTo>
                <a:cubicBezTo>
                  <a:pt x="3280135" y="2614275"/>
                  <a:pt x="3271149" y="2616505"/>
                  <a:pt x="3262164" y="2618734"/>
                </a:cubicBezTo>
                <a:cubicBezTo>
                  <a:pt x="3253178" y="2620963"/>
                  <a:pt x="3246438" y="2616505"/>
                  <a:pt x="3250931" y="2607588"/>
                </a:cubicBezTo>
                <a:cubicBezTo>
                  <a:pt x="3253178" y="2596441"/>
                  <a:pt x="3257671" y="2587524"/>
                  <a:pt x="3264410" y="2580837"/>
                </a:cubicBezTo>
                <a:cubicBezTo>
                  <a:pt x="3277889" y="2567461"/>
                  <a:pt x="3291368" y="2551856"/>
                  <a:pt x="3307093" y="2542939"/>
                </a:cubicBezTo>
                <a:cubicBezTo>
                  <a:pt x="3320572" y="2531793"/>
                  <a:pt x="3338544" y="2527335"/>
                  <a:pt x="3354269" y="2520647"/>
                </a:cubicBezTo>
                <a:cubicBezTo>
                  <a:pt x="3357639" y="2518418"/>
                  <a:pt x="3359885" y="2518418"/>
                  <a:pt x="3361289" y="2519811"/>
                </a:cubicBezTo>
                <a:close/>
                <a:moveTo>
                  <a:pt x="1474153" y="2516188"/>
                </a:moveTo>
                <a:cubicBezTo>
                  <a:pt x="1474153" y="2518411"/>
                  <a:pt x="1474153" y="2520633"/>
                  <a:pt x="1476375" y="2522856"/>
                </a:cubicBezTo>
                <a:cubicBezTo>
                  <a:pt x="1469708" y="2525079"/>
                  <a:pt x="1463040" y="2525079"/>
                  <a:pt x="1456373" y="2527301"/>
                </a:cubicBezTo>
                <a:cubicBezTo>
                  <a:pt x="1454150" y="2525079"/>
                  <a:pt x="1454150" y="2525079"/>
                  <a:pt x="1454150" y="2522856"/>
                </a:cubicBezTo>
                <a:cubicBezTo>
                  <a:pt x="1460818" y="2520633"/>
                  <a:pt x="1467485" y="2518411"/>
                  <a:pt x="1474153" y="2516188"/>
                </a:cubicBezTo>
                <a:close/>
                <a:moveTo>
                  <a:pt x="884918" y="2516188"/>
                </a:moveTo>
                <a:cubicBezTo>
                  <a:pt x="893989" y="2518456"/>
                  <a:pt x="903060" y="2522992"/>
                  <a:pt x="914400" y="2525260"/>
                </a:cubicBezTo>
                <a:cubicBezTo>
                  <a:pt x="912132" y="2527528"/>
                  <a:pt x="912132" y="2529795"/>
                  <a:pt x="912132" y="2529795"/>
                </a:cubicBezTo>
                <a:cubicBezTo>
                  <a:pt x="900793" y="2532063"/>
                  <a:pt x="891721" y="2525260"/>
                  <a:pt x="882650" y="2520724"/>
                </a:cubicBezTo>
                <a:cubicBezTo>
                  <a:pt x="882650" y="2518456"/>
                  <a:pt x="884918" y="2518456"/>
                  <a:pt x="884918" y="2516188"/>
                </a:cubicBezTo>
                <a:close/>
                <a:moveTo>
                  <a:pt x="1596113" y="2483512"/>
                </a:moveTo>
                <a:cubicBezTo>
                  <a:pt x="1600835" y="2484074"/>
                  <a:pt x="1605280" y="2486886"/>
                  <a:pt x="1609725" y="2492508"/>
                </a:cubicBezTo>
                <a:cubicBezTo>
                  <a:pt x="1605280" y="2499255"/>
                  <a:pt x="1596390" y="2501504"/>
                  <a:pt x="1589723" y="2499255"/>
                </a:cubicBezTo>
                <a:cubicBezTo>
                  <a:pt x="1580833" y="2497006"/>
                  <a:pt x="1574165" y="2501504"/>
                  <a:pt x="1565275" y="2503753"/>
                </a:cubicBezTo>
                <a:cubicBezTo>
                  <a:pt x="1558608" y="2506002"/>
                  <a:pt x="1551940" y="2506002"/>
                  <a:pt x="1545273" y="2508251"/>
                </a:cubicBezTo>
                <a:cubicBezTo>
                  <a:pt x="1545273" y="2506002"/>
                  <a:pt x="1543050" y="2503753"/>
                  <a:pt x="1543050" y="2501504"/>
                </a:cubicBezTo>
                <a:cubicBezTo>
                  <a:pt x="1551940" y="2499255"/>
                  <a:pt x="1560830" y="2494757"/>
                  <a:pt x="1569720" y="2492508"/>
                </a:cubicBezTo>
                <a:cubicBezTo>
                  <a:pt x="1574165" y="2490259"/>
                  <a:pt x="1578610" y="2490259"/>
                  <a:pt x="1580833" y="2488010"/>
                </a:cubicBezTo>
                <a:cubicBezTo>
                  <a:pt x="1586389" y="2484637"/>
                  <a:pt x="1591390" y="2482950"/>
                  <a:pt x="1596113" y="2483512"/>
                </a:cubicBezTo>
                <a:close/>
                <a:moveTo>
                  <a:pt x="1506538" y="2465388"/>
                </a:moveTo>
                <a:cubicBezTo>
                  <a:pt x="1513418" y="2465388"/>
                  <a:pt x="1518004" y="2465388"/>
                  <a:pt x="1527176" y="2465388"/>
                </a:cubicBezTo>
                <a:cubicBezTo>
                  <a:pt x="1522590" y="2469622"/>
                  <a:pt x="1522590" y="2471738"/>
                  <a:pt x="1522590" y="2471738"/>
                </a:cubicBezTo>
                <a:cubicBezTo>
                  <a:pt x="1518004" y="2471738"/>
                  <a:pt x="1511124" y="2469622"/>
                  <a:pt x="1506538" y="2469622"/>
                </a:cubicBezTo>
                <a:cubicBezTo>
                  <a:pt x="1506538" y="2467505"/>
                  <a:pt x="1506538" y="2465388"/>
                  <a:pt x="1506538" y="2465388"/>
                </a:cubicBezTo>
                <a:close/>
                <a:moveTo>
                  <a:pt x="303213" y="2462213"/>
                </a:moveTo>
                <a:cubicBezTo>
                  <a:pt x="320882" y="2466702"/>
                  <a:pt x="354013" y="2509346"/>
                  <a:pt x="351804" y="2527301"/>
                </a:cubicBezTo>
                <a:cubicBezTo>
                  <a:pt x="336343" y="2518324"/>
                  <a:pt x="305421" y="2477924"/>
                  <a:pt x="303213" y="2462213"/>
                </a:cubicBezTo>
                <a:close/>
                <a:moveTo>
                  <a:pt x="3786505" y="2436813"/>
                </a:moveTo>
                <a:cubicBezTo>
                  <a:pt x="3788728" y="2441296"/>
                  <a:pt x="3788728" y="2443537"/>
                  <a:pt x="3790950" y="2448019"/>
                </a:cubicBezTo>
                <a:cubicBezTo>
                  <a:pt x="3788728" y="2456984"/>
                  <a:pt x="3784283" y="2463707"/>
                  <a:pt x="3779838" y="2470431"/>
                </a:cubicBezTo>
                <a:cubicBezTo>
                  <a:pt x="3777615" y="2472672"/>
                  <a:pt x="3773170" y="2474913"/>
                  <a:pt x="3770948" y="2474913"/>
                </a:cubicBezTo>
                <a:cubicBezTo>
                  <a:pt x="3768725" y="2472672"/>
                  <a:pt x="3768725" y="2468190"/>
                  <a:pt x="3768725" y="2465949"/>
                </a:cubicBezTo>
                <a:cubicBezTo>
                  <a:pt x="3770948" y="2459225"/>
                  <a:pt x="3773170" y="2450260"/>
                  <a:pt x="3777615" y="2443537"/>
                </a:cubicBezTo>
                <a:cubicBezTo>
                  <a:pt x="3779838" y="2441296"/>
                  <a:pt x="3782060" y="2439054"/>
                  <a:pt x="3786505" y="2436813"/>
                </a:cubicBezTo>
                <a:close/>
                <a:moveTo>
                  <a:pt x="3989388" y="2406650"/>
                </a:moveTo>
                <a:cubicBezTo>
                  <a:pt x="3989388" y="2413357"/>
                  <a:pt x="3989388" y="2417828"/>
                  <a:pt x="3987161" y="2422298"/>
                </a:cubicBezTo>
                <a:cubicBezTo>
                  <a:pt x="3973800" y="2482656"/>
                  <a:pt x="3942623" y="2527365"/>
                  <a:pt x="3893631" y="2563132"/>
                </a:cubicBezTo>
                <a:cubicBezTo>
                  <a:pt x="3833504" y="2605606"/>
                  <a:pt x="3777832" y="2652551"/>
                  <a:pt x="3722159" y="2703966"/>
                </a:cubicBezTo>
                <a:cubicBezTo>
                  <a:pt x="3688755" y="2735263"/>
                  <a:pt x="3650898" y="2759853"/>
                  <a:pt x="3608586" y="2777736"/>
                </a:cubicBezTo>
                <a:cubicBezTo>
                  <a:pt x="3599679" y="2779972"/>
                  <a:pt x="3592998" y="2786678"/>
                  <a:pt x="3588544" y="2793385"/>
                </a:cubicBezTo>
                <a:cubicBezTo>
                  <a:pt x="3581863" y="2802327"/>
                  <a:pt x="3577410" y="2813504"/>
                  <a:pt x="3570729" y="2822446"/>
                </a:cubicBezTo>
                <a:cubicBezTo>
                  <a:pt x="3566275" y="2826917"/>
                  <a:pt x="3561821" y="2833623"/>
                  <a:pt x="3557367" y="2838094"/>
                </a:cubicBezTo>
                <a:cubicBezTo>
                  <a:pt x="3552913" y="2842565"/>
                  <a:pt x="3546233" y="2842565"/>
                  <a:pt x="3539552" y="2844800"/>
                </a:cubicBezTo>
                <a:cubicBezTo>
                  <a:pt x="3537325" y="2840329"/>
                  <a:pt x="3535098" y="2833623"/>
                  <a:pt x="3537325" y="2826917"/>
                </a:cubicBezTo>
                <a:cubicBezTo>
                  <a:pt x="3539552" y="2813504"/>
                  <a:pt x="3528417" y="2809033"/>
                  <a:pt x="3521737" y="2802327"/>
                </a:cubicBezTo>
                <a:cubicBezTo>
                  <a:pt x="3510602" y="2793385"/>
                  <a:pt x="3508375" y="2786678"/>
                  <a:pt x="3517283" y="2775501"/>
                </a:cubicBezTo>
                <a:cubicBezTo>
                  <a:pt x="3519510" y="2771030"/>
                  <a:pt x="3523964" y="2766559"/>
                  <a:pt x="3526191" y="2764324"/>
                </a:cubicBezTo>
                <a:cubicBezTo>
                  <a:pt x="3572956" y="2726321"/>
                  <a:pt x="3617494" y="2688318"/>
                  <a:pt x="3664259" y="2650315"/>
                </a:cubicBezTo>
                <a:cubicBezTo>
                  <a:pt x="3684301" y="2634667"/>
                  <a:pt x="3708797" y="2623490"/>
                  <a:pt x="3731066" y="2607842"/>
                </a:cubicBezTo>
                <a:cubicBezTo>
                  <a:pt x="3784512" y="2576545"/>
                  <a:pt x="3835731" y="2540778"/>
                  <a:pt x="3882496" y="2498304"/>
                </a:cubicBezTo>
                <a:cubicBezTo>
                  <a:pt x="3900312" y="2482656"/>
                  <a:pt x="3911446" y="2462537"/>
                  <a:pt x="3929262" y="2446889"/>
                </a:cubicBezTo>
                <a:cubicBezTo>
                  <a:pt x="3944850" y="2433476"/>
                  <a:pt x="3962665" y="2422298"/>
                  <a:pt x="3978254" y="2408886"/>
                </a:cubicBezTo>
                <a:cubicBezTo>
                  <a:pt x="3980481" y="2406650"/>
                  <a:pt x="3984934" y="2406650"/>
                  <a:pt x="3989388" y="2406650"/>
                </a:cubicBezTo>
                <a:close/>
                <a:moveTo>
                  <a:pt x="2833688" y="2403475"/>
                </a:moveTo>
                <a:cubicBezTo>
                  <a:pt x="2829322" y="2415722"/>
                  <a:pt x="2827140" y="2417763"/>
                  <a:pt x="2816225" y="2413681"/>
                </a:cubicBezTo>
                <a:cubicBezTo>
                  <a:pt x="2822774" y="2411640"/>
                  <a:pt x="2827140" y="2407558"/>
                  <a:pt x="2833688" y="2403475"/>
                </a:cubicBezTo>
                <a:close/>
                <a:moveTo>
                  <a:pt x="1475874" y="2400300"/>
                </a:moveTo>
                <a:cubicBezTo>
                  <a:pt x="1482391" y="2402523"/>
                  <a:pt x="1488908" y="2404745"/>
                  <a:pt x="1495425" y="2406968"/>
                </a:cubicBezTo>
                <a:cubicBezTo>
                  <a:pt x="1484563" y="2422525"/>
                  <a:pt x="1467184" y="2418080"/>
                  <a:pt x="1454150" y="2422525"/>
                </a:cubicBezTo>
                <a:cubicBezTo>
                  <a:pt x="1454150" y="2422525"/>
                  <a:pt x="1454150" y="2420303"/>
                  <a:pt x="1454150" y="2420303"/>
                </a:cubicBezTo>
                <a:cubicBezTo>
                  <a:pt x="1460667" y="2413635"/>
                  <a:pt x="1469357" y="2409190"/>
                  <a:pt x="1478046" y="2404745"/>
                </a:cubicBezTo>
                <a:cubicBezTo>
                  <a:pt x="1478046" y="2402523"/>
                  <a:pt x="1475874" y="2402523"/>
                  <a:pt x="1475874" y="2400300"/>
                </a:cubicBezTo>
                <a:close/>
                <a:moveTo>
                  <a:pt x="1677658" y="2374504"/>
                </a:moveTo>
                <a:cubicBezTo>
                  <a:pt x="1680811" y="2372321"/>
                  <a:pt x="1685397" y="2372321"/>
                  <a:pt x="1692276" y="2374504"/>
                </a:cubicBezTo>
                <a:cubicBezTo>
                  <a:pt x="1685397" y="2378870"/>
                  <a:pt x="1678518" y="2381053"/>
                  <a:pt x="1671638" y="2387601"/>
                </a:cubicBezTo>
                <a:cubicBezTo>
                  <a:pt x="1672785" y="2381053"/>
                  <a:pt x="1674505" y="2376687"/>
                  <a:pt x="1677658" y="2374504"/>
                </a:cubicBezTo>
                <a:close/>
                <a:moveTo>
                  <a:pt x="1643328" y="2366963"/>
                </a:moveTo>
                <a:cubicBezTo>
                  <a:pt x="1645577" y="2366963"/>
                  <a:pt x="1647826" y="2371408"/>
                  <a:pt x="1647826" y="2373631"/>
                </a:cubicBezTo>
                <a:cubicBezTo>
                  <a:pt x="1647826" y="2382521"/>
                  <a:pt x="1632083" y="2389188"/>
                  <a:pt x="1620838" y="2386966"/>
                </a:cubicBezTo>
                <a:cubicBezTo>
                  <a:pt x="1625336" y="2378076"/>
                  <a:pt x="1636581" y="2366963"/>
                  <a:pt x="1643328" y="2366963"/>
                </a:cubicBezTo>
                <a:close/>
                <a:moveTo>
                  <a:pt x="1477963" y="2360613"/>
                </a:moveTo>
                <a:cubicBezTo>
                  <a:pt x="1471216" y="2373710"/>
                  <a:pt x="1464469" y="2378076"/>
                  <a:pt x="1450975" y="2371528"/>
                </a:cubicBezTo>
                <a:cubicBezTo>
                  <a:pt x="1459971" y="2367162"/>
                  <a:pt x="1468967" y="2364979"/>
                  <a:pt x="1477963" y="2360613"/>
                </a:cubicBezTo>
                <a:close/>
                <a:moveTo>
                  <a:pt x="1787525" y="2348645"/>
                </a:moveTo>
                <a:cubicBezTo>
                  <a:pt x="1774078" y="2360247"/>
                  <a:pt x="1765113" y="2371848"/>
                  <a:pt x="1749425" y="2376488"/>
                </a:cubicBezTo>
                <a:cubicBezTo>
                  <a:pt x="1751666" y="2362567"/>
                  <a:pt x="1771837" y="2346325"/>
                  <a:pt x="1787525" y="2348645"/>
                </a:cubicBezTo>
                <a:close/>
                <a:moveTo>
                  <a:pt x="1734919" y="2348593"/>
                </a:moveTo>
                <a:cubicBezTo>
                  <a:pt x="1741652" y="2346325"/>
                  <a:pt x="1750630" y="2348593"/>
                  <a:pt x="1757363" y="2348593"/>
                </a:cubicBezTo>
                <a:cubicBezTo>
                  <a:pt x="1752874" y="2353129"/>
                  <a:pt x="1750630" y="2359932"/>
                  <a:pt x="1746141" y="2364468"/>
                </a:cubicBezTo>
                <a:cubicBezTo>
                  <a:pt x="1737164" y="2371272"/>
                  <a:pt x="1725941" y="2375807"/>
                  <a:pt x="1716964" y="2382611"/>
                </a:cubicBezTo>
                <a:cubicBezTo>
                  <a:pt x="1714719" y="2384879"/>
                  <a:pt x="1712475" y="2387147"/>
                  <a:pt x="1707986" y="2391682"/>
                </a:cubicBezTo>
                <a:cubicBezTo>
                  <a:pt x="1714719" y="2391682"/>
                  <a:pt x="1721453" y="2391682"/>
                  <a:pt x="1725941" y="2393950"/>
                </a:cubicBezTo>
                <a:cubicBezTo>
                  <a:pt x="1721453" y="2403022"/>
                  <a:pt x="1707986" y="2409825"/>
                  <a:pt x="1694520" y="2409825"/>
                </a:cubicBezTo>
                <a:cubicBezTo>
                  <a:pt x="1696764" y="2403022"/>
                  <a:pt x="1701253" y="2398486"/>
                  <a:pt x="1703497" y="2393950"/>
                </a:cubicBezTo>
                <a:cubicBezTo>
                  <a:pt x="1699008" y="2393950"/>
                  <a:pt x="1696764" y="2393950"/>
                  <a:pt x="1692275" y="2391682"/>
                </a:cubicBezTo>
                <a:cubicBezTo>
                  <a:pt x="1705742" y="2375807"/>
                  <a:pt x="1714719" y="2355397"/>
                  <a:pt x="1734919" y="2348593"/>
                </a:cubicBezTo>
                <a:close/>
                <a:moveTo>
                  <a:pt x="2966969" y="2341737"/>
                </a:moveTo>
                <a:cubicBezTo>
                  <a:pt x="2970558" y="2340621"/>
                  <a:pt x="2974423" y="2340621"/>
                  <a:pt x="2978840" y="2342853"/>
                </a:cubicBezTo>
                <a:cubicBezTo>
                  <a:pt x="2987675" y="2347318"/>
                  <a:pt x="2985467" y="2356248"/>
                  <a:pt x="2983258" y="2362945"/>
                </a:cubicBezTo>
                <a:cubicBezTo>
                  <a:pt x="2981049" y="2380805"/>
                  <a:pt x="2972214" y="2396432"/>
                  <a:pt x="2954545" y="2405361"/>
                </a:cubicBezTo>
                <a:cubicBezTo>
                  <a:pt x="2943501" y="2409826"/>
                  <a:pt x="2936875" y="2405361"/>
                  <a:pt x="2936875" y="2391967"/>
                </a:cubicBezTo>
                <a:cubicBezTo>
                  <a:pt x="2939084" y="2376340"/>
                  <a:pt x="2943501" y="2360713"/>
                  <a:pt x="2956754" y="2347318"/>
                </a:cubicBezTo>
                <a:cubicBezTo>
                  <a:pt x="2960067" y="2345086"/>
                  <a:pt x="2963380" y="2342853"/>
                  <a:pt x="2966969" y="2341737"/>
                </a:cubicBezTo>
                <a:close/>
                <a:moveTo>
                  <a:pt x="1558019" y="2332038"/>
                </a:moveTo>
                <a:cubicBezTo>
                  <a:pt x="1562101" y="2340928"/>
                  <a:pt x="1560060" y="2347596"/>
                  <a:pt x="1551896" y="2354263"/>
                </a:cubicBezTo>
                <a:cubicBezTo>
                  <a:pt x="1549854" y="2345373"/>
                  <a:pt x="1547813" y="2336483"/>
                  <a:pt x="1558019" y="2332038"/>
                </a:cubicBezTo>
                <a:close/>
                <a:moveTo>
                  <a:pt x="1302279" y="2327275"/>
                </a:moveTo>
                <a:cubicBezTo>
                  <a:pt x="1304528" y="2327275"/>
                  <a:pt x="1309026" y="2334022"/>
                  <a:pt x="1311275" y="2338520"/>
                </a:cubicBezTo>
                <a:cubicBezTo>
                  <a:pt x="1311275" y="2340769"/>
                  <a:pt x="1306777" y="2345267"/>
                  <a:pt x="1302279" y="2347516"/>
                </a:cubicBezTo>
                <a:cubicBezTo>
                  <a:pt x="1295532" y="2349765"/>
                  <a:pt x="1286536" y="2352014"/>
                  <a:pt x="1277540" y="2354263"/>
                </a:cubicBezTo>
                <a:cubicBezTo>
                  <a:pt x="1270794" y="2352014"/>
                  <a:pt x="1264047" y="2349765"/>
                  <a:pt x="1257300" y="2347516"/>
                </a:cubicBezTo>
                <a:cubicBezTo>
                  <a:pt x="1264047" y="2340769"/>
                  <a:pt x="1266296" y="2334022"/>
                  <a:pt x="1273042" y="2331773"/>
                </a:cubicBezTo>
                <a:cubicBezTo>
                  <a:pt x="1282038" y="2327275"/>
                  <a:pt x="1291034" y="2327275"/>
                  <a:pt x="1302279" y="2327275"/>
                </a:cubicBezTo>
                <a:close/>
                <a:moveTo>
                  <a:pt x="1850953" y="2296161"/>
                </a:moveTo>
                <a:cubicBezTo>
                  <a:pt x="1853190" y="2293938"/>
                  <a:pt x="1857664" y="2298383"/>
                  <a:pt x="1862138" y="2298383"/>
                </a:cubicBezTo>
                <a:cubicBezTo>
                  <a:pt x="1859901" y="2316163"/>
                  <a:pt x="1837532" y="2338388"/>
                  <a:pt x="1824110" y="2338388"/>
                </a:cubicBezTo>
                <a:cubicBezTo>
                  <a:pt x="1817399" y="2338388"/>
                  <a:pt x="1812925" y="2336166"/>
                  <a:pt x="1815162" y="2329498"/>
                </a:cubicBezTo>
                <a:cubicBezTo>
                  <a:pt x="1821873" y="2311718"/>
                  <a:pt x="1835295" y="2302828"/>
                  <a:pt x="1850953" y="2296161"/>
                </a:cubicBezTo>
                <a:close/>
                <a:moveTo>
                  <a:pt x="1944007" y="2276475"/>
                </a:moveTo>
                <a:cubicBezTo>
                  <a:pt x="1946275" y="2287390"/>
                  <a:pt x="1939472" y="2291755"/>
                  <a:pt x="1932668" y="2293938"/>
                </a:cubicBezTo>
                <a:cubicBezTo>
                  <a:pt x="1932668" y="2291755"/>
                  <a:pt x="1930400" y="2291755"/>
                  <a:pt x="1930400" y="2289572"/>
                </a:cubicBezTo>
                <a:cubicBezTo>
                  <a:pt x="1934936" y="2285207"/>
                  <a:pt x="1939472" y="2280841"/>
                  <a:pt x="1944007" y="2276475"/>
                </a:cubicBezTo>
                <a:close/>
                <a:moveTo>
                  <a:pt x="1424215" y="2273300"/>
                </a:moveTo>
                <a:cubicBezTo>
                  <a:pt x="1424215" y="2277765"/>
                  <a:pt x="1424215" y="2282230"/>
                  <a:pt x="1424215" y="2284462"/>
                </a:cubicBezTo>
                <a:cubicBezTo>
                  <a:pt x="1424215" y="2286695"/>
                  <a:pt x="1422003" y="2288927"/>
                  <a:pt x="1424215" y="2291160"/>
                </a:cubicBezTo>
                <a:cubicBezTo>
                  <a:pt x="1426426" y="2306787"/>
                  <a:pt x="1426426" y="2306787"/>
                  <a:pt x="1419792" y="2317949"/>
                </a:cubicBezTo>
                <a:cubicBezTo>
                  <a:pt x="1430848" y="2324646"/>
                  <a:pt x="1435271" y="2313484"/>
                  <a:pt x="1444115" y="2309019"/>
                </a:cubicBezTo>
                <a:cubicBezTo>
                  <a:pt x="1450749" y="2315716"/>
                  <a:pt x="1459594" y="2324646"/>
                  <a:pt x="1466227" y="2333576"/>
                </a:cubicBezTo>
                <a:cubicBezTo>
                  <a:pt x="1468438" y="2335808"/>
                  <a:pt x="1466227" y="2340273"/>
                  <a:pt x="1466227" y="2342506"/>
                </a:cubicBezTo>
                <a:cubicBezTo>
                  <a:pt x="1461805" y="2342506"/>
                  <a:pt x="1457382" y="2344738"/>
                  <a:pt x="1452960" y="2342506"/>
                </a:cubicBezTo>
                <a:cubicBezTo>
                  <a:pt x="1450749" y="2342506"/>
                  <a:pt x="1448538" y="2338041"/>
                  <a:pt x="1446326" y="2335808"/>
                </a:cubicBezTo>
                <a:cubicBezTo>
                  <a:pt x="1441904" y="2329111"/>
                  <a:pt x="1435271" y="2326879"/>
                  <a:pt x="1428637" y="2331344"/>
                </a:cubicBezTo>
                <a:cubicBezTo>
                  <a:pt x="1426426" y="2331344"/>
                  <a:pt x="1424215" y="2331344"/>
                  <a:pt x="1422003" y="2331344"/>
                </a:cubicBezTo>
                <a:cubicBezTo>
                  <a:pt x="1417581" y="2333576"/>
                  <a:pt x="1410948" y="2333576"/>
                  <a:pt x="1408736" y="2333576"/>
                </a:cubicBezTo>
                <a:cubicBezTo>
                  <a:pt x="1406525" y="2329111"/>
                  <a:pt x="1408736" y="2322414"/>
                  <a:pt x="1408736" y="2317949"/>
                </a:cubicBezTo>
                <a:cubicBezTo>
                  <a:pt x="1408736" y="2311252"/>
                  <a:pt x="1408736" y="2306787"/>
                  <a:pt x="1408736" y="2300089"/>
                </a:cubicBezTo>
                <a:cubicBezTo>
                  <a:pt x="1408736" y="2288927"/>
                  <a:pt x="1415370" y="2279997"/>
                  <a:pt x="1424215" y="2273300"/>
                </a:cubicBezTo>
                <a:close/>
                <a:moveTo>
                  <a:pt x="1221740" y="2237383"/>
                </a:moveTo>
                <a:cubicBezTo>
                  <a:pt x="1228407" y="2235200"/>
                  <a:pt x="1235075" y="2237383"/>
                  <a:pt x="1241743" y="2237383"/>
                </a:cubicBezTo>
                <a:cubicBezTo>
                  <a:pt x="1243965" y="2237383"/>
                  <a:pt x="1246188" y="2241749"/>
                  <a:pt x="1246188" y="2241749"/>
                </a:cubicBezTo>
                <a:cubicBezTo>
                  <a:pt x="1246188" y="2243932"/>
                  <a:pt x="1243965" y="2246115"/>
                  <a:pt x="1241743" y="2248297"/>
                </a:cubicBezTo>
                <a:cubicBezTo>
                  <a:pt x="1237298" y="2248297"/>
                  <a:pt x="1230630" y="2250480"/>
                  <a:pt x="1221740" y="2252663"/>
                </a:cubicBezTo>
                <a:cubicBezTo>
                  <a:pt x="1219517" y="2250480"/>
                  <a:pt x="1217295" y="2248297"/>
                  <a:pt x="1212850" y="2246115"/>
                </a:cubicBezTo>
                <a:cubicBezTo>
                  <a:pt x="1215072" y="2243932"/>
                  <a:pt x="1219517" y="2237383"/>
                  <a:pt x="1221740" y="2237383"/>
                </a:cubicBezTo>
                <a:close/>
                <a:moveTo>
                  <a:pt x="1832293" y="2230438"/>
                </a:moveTo>
                <a:cubicBezTo>
                  <a:pt x="1832293" y="2234927"/>
                  <a:pt x="1832293" y="2237171"/>
                  <a:pt x="1832293" y="2239416"/>
                </a:cubicBezTo>
                <a:cubicBezTo>
                  <a:pt x="1832293" y="2246149"/>
                  <a:pt x="1834516" y="2248393"/>
                  <a:pt x="1841183" y="2246149"/>
                </a:cubicBezTo>
                <a:cubicBezTo>
                  <a:pt x="1841183" y="2246149"/>
                  <a:pt x="1843406" y="2243905"/>
                  <a:pt x="1843406" y="2246149"/>
                </a:cubicBezTo>
                <a:cubicBezTo>
                  <a:pt x="1847851" y="2246149"/>
                  <a:pt x="1856741" y="2239416"/>
                  <a:pt x="1856741" y="2246149"/>
                </a:cubicBezTo>
                <a:cubicBezTo>
                  <a:pt x="1858963" y="2252882"/>
                  <a:pt x="1854518" y="2261860"/>
                  <a:pt x="1850073" y="2266349"/>
                </a:cubicBezTo>
                <a:cubicBezTo>
                  <a:pt x="1832293" y="2279815"/>
                  <a:pt x="1812290" y="2288793"/>
                  <a:pt x="1790065" y="2293282"/>
                </a:cubicBezTo>
                <a:cubicBezTo>
                  <a:pt x="1787843" y="2295526"/>
                  <a:pt x="1783398" y="2293282"/>
                  <a:pt x="1781175" y="2293282"/>
                </a:cubicBezTo>
                <a:cubicBezTo>
                  <a:pt x="1781175" y="2291037"/>
                  <a:pt x="1783398" y="2286548"/>
                  <a:pt x="1785620" y="2284304"/>
                </a:cubicBezTo>
                <a:cubicBezTo>
                  <a:pt x="1792288" y="2273082"/>
                  <a:pt x="1801178" y="2266349"/>
                  <a:pt x="1805623" y="2252882"/>
                </a:cubicBezTo>
                <a:cubicBezTo>
                  <a:pt x="1807845" y="2241660"/>
                  <a:pt x="1818958" y="2234927"/>
                  <a:pt x="1832293" y="2230438"/>
                </a:cubicBezTo>
                <a:close/>
                <a:moveTo>
                  <a:pt x="1448158" y="2215190"/>
                </a:moveTo>
                <a:cubicBezTo>
                  <a:pt x="1451214" y="2216276"/>
                  <a:pt x="1453993" y="2220078"/>
                  <a:pt x="1457326" y="2226595"/>
                </a:cubicBezTo>
                <a:cubicBezTo>
                  <a:pt x="1439546" y="2228767"/>
                  <a:pt x="1432878" y="2239629"/>
                  <a:pt x="1426211" y="2252663"/>
                </a:cubicBezTo>
                <a:cubicBezTo>
                  <a:pt x="1423988" y="2252663"/>
                  <a:pt x="1423988" y="2252663"/>
                  <a:pt x="1423988" y="2252663"/>
                </a:cubicBezTo>
                <a:cubicBezTo>
                  <a:pt x="1426211" y="2239629"/>
                  <a:pt x="1428433" y="2228767"/>
                  <a:pt x="1437323" y="2220078"/>
                </a:cubicBezTo>
                <a:cubicBezTo>
                  <a:pt x="1441769" y="2215733"/>
                  <a:pt x="1445102" y="2214104"/>
                  <a:pt x="1448158" y="2215190"/>
                </a:cubicBezTo>
                <a:close/>
                <a:moveTo>
                  <a:pt x="3802651" y="2189163"/>
                </a:moveTo>
                <a:cubicBezTo>
                  <a:pt x="3804885" y="2195859"/>
                  <a:pt x="3807120" y="2200323"/>
                  <a:pt x="3809354" y="2204787"/>
                </a:cubicBezTo>
                <a:cubicBezTo>
                  <a:pt x="3811588" y="2207020"/>
                  <a:pt x="3809354" y="2207020"/>
                  <a:pt x="3809354" y="2211484"/>
                </a:cubicBezTo>
                <a:cubicBezTo>
                  <a:pt x="3809354" y="2213716"/>
                  <a:pt x="3809354" y="2218180"/>
                  <a:pt x="3809354" y="2220412"/>
                </a:cubicBezTo>
                <a:cubicBezTo>
                  <a:pt x="3798183" y="2247196"/>
                  <a:pt x="3789246" y="2273981"/>
                  <a:pt x="3769137" y="2296302"/>
                </a:cubicBezTo>
                <a:cubicBezTo>
                  <a:pt x="3737858" y="2332015"/>
                  <a:pt x="3704344" y="2367727"/>
                  <a:pt x="3670830" y="2403440"/>
                </a:cubicBezTo>
                <a:cubicBezTo>
                  <a:pt x="3657424" y="2421297"/>
                  <a:pt x="3641785" y="2436921"/>
                  <a:pt x="3626145" y="2452545"/>
                </a:cubicBezTo>
                <a:cubicBezTo>
                  <a:pt x="3619442" y="2459242"/>
                  <a:pt x="3614973" y="2465938"/>
                  <a:pt x="3608271" y="2470402"/>
                </a:cubicBezTo>
                <a:cubicBezTo>
                  <a:pt x="3592631" y="2486026"/>
                  <a:pt x="3585928" y="2479330"/>
                  <a:pt x="3572523" y="2465938"/>
                </a:cubicBezTo>
                <a:cubicBezTo>
                  <a:pt x="3570288" y="2461474"/>
                  <a:pt x="3570288" y="2452545"/>
                  <a:pt x="3574757" y="2448081"/>
                </a:cubicBezTo>
                <a:cubicBezTo>
                  <a:pt x="3581460" y="2432457"/>
                  <a:pt x="3590397" y="2419065"/>
                  <a:pt x="3599334" y="2407904"/>
                </a:cubicBezTo>
                <a:cubicBezTo>
                  <a:pt x="3652956" y="2338711"/>
                  <a:pt x="3713281" y="2276213"/>
                  <a:pt x="3775840" y="2218180"/>
                </a:cubicBezTo>
                <a:cubicBezTo>
                  <a:pt x="3782543" y="2211484"/>
                  <a:pt x="3784777" y="2204787"/>
                  <a:pt x="3789246" y="2200323"/>
                </a:cubicBezTo>
                <a:cubicBezTo>
                  <a:pt x="3793714" y="2195859"/>
                  <a:pt x="3798183" y="2193627"/>
                  <a:pt x="3802651" y="2189163"/>
                </a:cubicBezTo>
                <a:close/>
                <a:moveTo>
                  <a:pt x="822995" y="2187985"/>
                </a:moveTo>
                <a:cubicBezTo>
                  <a:pt x="827633" y="2187700"/>
                  <a:pt x="832545" y="2188270"/>
                  <a:pt x="838002" y="2190552"/>
                </a:cubicBezTo>
                <a:cubicBezTo>
                  <a:pt x="842367" y="2192834"/>
                  <a:pt x="846733" y="2197398"/>
                  <a:pt x="851099" y="2199681"/>
                </a:cubicBezTo>
                <a:cubicBezTo>
                  <a:pt x="859830" y="2204245"/>
                  <a:pt x="862013" y="2211091"/>
                  <a:pt x="859830" y="2220219"/>
                </a:cubicBezTo>
                <a:cubicBezTo>
                  <a:pt x="840184" y="2222501"/>
                  <a:pt x="813990" y="2208809"/>
                  <a:pt x="809625" y="2190552"/>
                </a:cubicBezTo>
                <a:cubicBezTo>
                  <a:pt x="813991" y="2189411"/>
                  <a:pt x="818356" y="2188270"/>
                  <a:pt x="822995" y="2187985"/>
                </a:cubicBezTo>
                <a:close/>
                <a:moveTo>
                  <a:pt x="1016051" y="2177116"/>
                </a:moveTo>
                <a:cubicBezTo>
                  <a:pt x="1027061" y="2179357"/>
                  <a:pt x="1038071" y="2183840"/>
                  <a:pt x="1049082" y="2188322"/>
                </a:cubicBezTo>
                <a:cubicBezTo>
                  <a:pt x="1055688" y="2190563"/>
                  <a:pt x="1055688" y="2195046"/>
                  <a:pt x="1049082" y="2199528"/>
                </a:cubicBezTo>
                <a:cubicBezTo>
                  <a:pt x="1029263" y="2212975"/>
                  <a:pt x="1000637" y="2206252"/>
                  <a:pt x="987425" y="2186081"/>
                </a:cubicBezTo>
                <a:cubicBezTo>
                  <a:pt x="996233" y="2177116"/>
                  <a:pt x="1005041" y="2174875"/>
                  <a:pt x="1016051" y="2177116"/>
                </a:cubicBezTo>
                <a:close/>
                <a:moveTo>
                  <a:pt x="3192917" y="2174875"/>
                </a:moveTo>
                <a:cubicBezTo>
                  <a:pt x="3201988" y="2177143"/>
                  <a:pt x="3201988" y="2181679"/>
                  <a:pt x="3199720" y="2188482"/>
                </a:cubicBezTo>
                <a:cubicBezTo>
                  <a:pt x="3197453" y="2190750"/>
                  <a:pt x="3192917" y="2190750"/>
                  <a:pt x="3192917" y="2190750"/>
                </a:cubicBezTo>
                <a:cubicBezTo>
                  <a:pt x="3186113" y="2183947"/>
                  <a:pt x="3190649" y="2179411"/>
                  <a:pt x="3192917" y="2174875"/>
                </a:cubicBezTo>
                <a:close/>
                <a:moveTo>
                  <a:pt x="1928813" y="2173288"/>
                </a:moveTo>
                <a:cubicBezTo>
                  <a:pt x="1926545" y="2193592"/>
                  <a:pt x="1922010" y="2207127"/>
                  <a:pt x="1906135" y="2213895"/>
                </a:cubicBezTo>
                <a:cubicBezTo>
                  <a:pt x="1903867" y="2216151"/>
                  <a:pt x="1899331" y="2216151"/>
                  <a:pt x="1897063" y="2216151"/>
                </a:cubicBezTo>
                <a:cubicBezTo>
                  <a:pt x="1897063" y="2213895"/>
                  <a:pt x="1897063" y="2209383"/>
                  <a:pt x="1897063" y="2207127"/>
                </a:cubicBezTo>
                <a:cubicBezTo>
                  <a:pt x="1897063" y="2186824"/>
                  <a:pt x="1915206" y="2184568"/>
                  <a:pt x="1928813" y="2173288"/>
                </a:cubicBezTo>
                <a:close/>
                <a:moveTo>
                  <a:pt x="1465263" y="2158093"/>
                </a:moveTo>
                <a:cubicBezTo>
                  <a:pt x="1462970" y="2169432"/>
                  <a:pt x="1458384" y="2171700"/>
                  <a:pt x="1444625" y="2169432"/>
                </a:cubicBezTo>
                <a:cubicBezTo>
                  <a:pt x="1449211" y="2158093"/>
                  <a:pt x="1451505" y="2155825"/>
                  <a:pt x="1465263" y="2158093"/>
                </a:cubicBezTo>
                <a:close/>
                <a:moveTo>
                  <a:pt x="1774215" y="2141538"/>
                </a:moveTo>
                <a:cubicBezTo>
                  <a:pt x="1774215" y="2143919"/>
                  <a:pt x="1776413" y="2143919"/>
                  <a:pt x="1776413" y="2146301"/>
                </a:cubicBezTo>
                <a:cubicBezTo>
                  <a:pt x="1767621" y="2148682"/>
                  <a:pt x="1758829" y="2153445"/>
                  <a:pt x="1747838" y="2155826"/>
                </a:cubicBezTo>
                <a:cubicBezTo>
                  <a:pt x="1747838" y="2155826"/>
                  <a:pt x="1747838" y="2153445"/>
                  <a:pt x="1747838" y="2153445"/>
                </a:cubicBezTo>
                <a:cubicBezTo>
                  <a:pt x="1756631" y="2148682"/>
                  <a:pt x="1765423" y="2146301"/>
                  <a:pt x="1774215" y="2141538"/>
                </a:cubicBezTo>
                <a:close/>
                <a:moveTo>
                  <a:pt x="1911401" y="2119086"/>
                </a:moveTo>
                <a:cubicBezTo>
                  <a:pt x="1913655" y="2117385"/>
                  <a:pt x="1916471" y="2116818"/>
                  <a:pt x="1919851" y="2119086"/>
                </a:cubicBezTo>
                <a:cubicBezTo>
                  <a:pt x="1928864" y="2123622"/>
                  <a:pt x="1935624" y="2123622"/>
                  <a:pt x="1944637" y="2125889"/>
                </a:cubicBezTo>
                <a:cubicBezTo>
                  <a:pt x="1953649" y="2128157"/>
                  <a:pt x="1955903" y="2137229"/>
                  <a:pt x="1960409" y="2144032"/>
                </a:cubicBezTo>
                <a:cubicBezTo>
                  <a:pt x="1960409" y="2148568"/>
                  <a:pt x="1960409" y="2150836"/>
                  <a:pt x="1960409" y="2153104"/>
                </a:cubicBezTo>
                <a:cubicBezTo>
                  <a:pt x="1969422" y="2157639"/>
                  <a:pt x="1971675" y="2159907"/>
                  <a:pt x="1967169" y="2168979"/>
                </a:cubicBezTo>
                <a:cubicBezTo>
                  <a:pt x="1962662" y="2173514"/>
                  <a:pt x="1958156" y="2178050"/>
                  <a:pt x="1953649" y="2182586"/>
                </a:cubicBezTo>
                <a:cubicBezTo>
                  <a:pt x="1949143" y="2184854"/>
                  <a:pt x="1946890" y="2189389"/>
                  <a:pt x="1940130" y="2193925"/>
                </a:cubicBezTo>
                <a:cubicBezTo>
                  <a:pt x="1937877" y="2182586"/>
                  <a:pt x="1940130" y="2173514"/>
                  <a:pt x="1951396" y="2164443"/>
                </a:cubicBezTo>
                <a:cubicBezTo>
                  <a:pt x="1944637" y="2164443"/>
                  <a:pt x="1940130" y="2164443"/>
                  <a:pt x="1935624" y="2162175"/>
                </a:cubicBezTo>
                <a:cubicBezTo>
                  <a:pt x="1931117" y="2159907"/>
                  <a:pt x="1926611" y="2157639"/>
                  <a:pt x="1922104" y="2153104"/>
                </a:cubicBezTo>
                <a:cubicBezTo>
                  <a:pt x="1917598" y="2150836"/>
                  <a:pt x="1913091" y="2144032"/>
                  <a:pt x="1906332" y="2139497"/>
                </a:cubicBezTo>
                <a:cubicBezTo>
                  <a:pt x="1901825" y="2134961"/>
                  <a:pt x="1901825" y="2130425"/>
                  <a:pt x="1906332" y="2125889"/>
                </a:cubicBezTo>
                <a:cubicBezTo>
                  <a:pt x="1907458" y="2123622"/>
                  <a:pt x="1909148" y="2120787"/>
                  <a:pt x="1911401" y="2119086"/>
                </a:cubicBezTo>
                <a:close/>
                <a:moveTo>
                  <a:pt x="1258434" y="2111002"/>
                </a:moveTo>
                <a:cubicBezTo>
                  <a:pt x="1265804" y="2111002"/>
                  <a:pt x="1273175" y="2112682"/>
                  <a:pt x="1279978" y="2114924"/>
                </a:cubicBezTo>
                <a:cubicBezTo>
                  <a:pt x="1289050" y="2117165"/>
                  <a:pt x="1289050" y="2123888"/>
                  <a:pt x="1282246" y="2130612"/>
                </a:cubicBezTo>
                <a:cubicBezTo>
                  <a:pt x="1273175" y="2139577"/>
                  <a:pt x="1261835" y="2146300"/>
                  <a:pt x="1248228" y="2146300"/>
                </a:cubicBezTo>
                <a:cubicBezTo>
                  <a:pt x="1245960" y="2146300"/>
                  <a:pt x="1243693" y="2146300"/>
                  <a:pt x="1243693" y="2146300"/>
                </a:cubicBezTo>
                <a:cubicBezTo>
                  <a:pt x="1236889" y="2141818"/>
                  <a:pt x="1227818" y="2139577"/>
                  <a:pt x="1225550" y="2132853"/>
                </a:cubicBezTo>
                <a:cubicBezTo>
                  <a:pt x="1225550" y="2130612"/>
                  <a:pt x="1232353" y="2121647"/>
                  <a:pt x="1236889" y="2117165"/>
                </a:cubicBezTo>
                <a:cubicBezTo>
                  <a:pt x="1243693" y="2112682"/>
                  <a:pt x="1251063" y="2111002"/>
                  <a:pt x="1258434" y="2111002"/>
                </a:cubicBezTo>
                <a:close/>
                <a:moveTo>
                  <a:pt x="3496469" y="2106613"/>
                </a:moveTo>
                <a:cubicBezTo>
                  <a:pt x="3498851" y="2108778"/>
                  <a:pt x="3501232" y="2108778"/>
                  <a:pt x="3503613" y="2110943"/>
                </a:cubicBezTo>
                <a:cubicBezTo>
                  <a:pt x="3501232" y="2117437"/>
                  <a:pt x="3496469" y="2123932"/>
                  <a:pt x="3494088" y="2130426"/>
                </a:cubicBezTo>
                <a:cubicBezTo>
                  <a:pt x="3491707" y="2130426"/>
                  <a:pt x="3489325" y="2128261"/>
                  <a:pt x="3489325" y="2128261"/>
                </a:cubicBezTo>
                <a:cubicBezTo>
                  <a:pt x="3491707" y="2121767"/>
                  <a:pt x="3494088" y="2115272"/>
                  <a:pt x="3496469" y="2106613"/>
                </a:cubicBezTo>
                <a:close/>
                <a:moveTo>
                  <a:pt x="1703706" y="2103438"/>
                </a:moveTo>
                <a:cubicBezTo>
                  <a:pt x="1705929" y="2105819"/>
                  <a:pt x="1708151" y="2110582"/>
                  <a:pt x="1708151" y="2110582"/>
                </a:cubicBezTo>
                <a:cubicBezTo>
                  <a:pt x="1705929" y="2112963"/>
                  <a:pt x="1703706" y="2115345"/>
                  <a:pt x="1701483" y="2117726"/>
                </a:cubicBezTo>
                <a:cubicBezTo>
                  <a:pt x="1701483" y="2117726"/>
                  <a:pt x="1697038" y="2112963"/>
                  <a:pt x="1697038" y="2112963"/>
                </a:cubicBezTo>
                <a:cubicBezTo>
                  <a:pt x="1699261" y="2110582"/>
                  <a:pt x="1701483" y="2108201"/>
                  <a:pt x="1703706" y="2103438"/>
                </a:cubicBezTo>
                <a:close/>
                <a:moveTo>
                  <a:pt x="1812348" y="2095500"/>
                </a:moveTo>
                <a:cubicBezTo>
                  <a:pt x="1814513" y="2106273"/>
                  <a:pt x="1801524" y="2125663"/>
                  <a:pt x="1790700" y="2125663"/>
                </a:cubicBezTo>
                <a:cubicBezTo>
                  <a:pt x="1792865" y="2110582"/>
                  <a:pt x="1803689" y="2104118"/>
                  <a:pt x="1812348" y="2095500"/>
                </a:cubicBezTo>
                <a:close/>
                <a:moveTo>
                  <a:pt x="1533979" y="2092325"/>
                </a:moveTo>
                <a:cubicBezTo>
                  <a:pt x="1536247" y="2092325"/>
                  <a:pt x="1538515" y="2096861"/>
                  <a:pt x="1543050" y="2101397"/>
                </a:cubicBezTo>
                <a:cubicBezTo>
                  <a:pt x="1538515" y="2103664"/>
                  <a:pt x="1536247" y="2105932"/>
                  <a:pt x="1531711" y="2105932"/>
                </a:cubicBezTo>
                <a:cubicBezTo>
                  <a:pt x="1531711" y="2108200"/>
                  <a:pt x="1527175" y="2101397"/>
                  <a:pt x="1527175" y="2101397"/>
                </a:cubicBezTo>
                <a:cubicBezTo>
                  <a:pt x="1529443" y="2096861"/>
                  <a:pt x="1531711" y="2094593"/>
                  <a:pt x="1533979" y="2092325"/>
                </a:cubicBezTo>
                <a:close/>
                <a:moveTo>
                  <a:pt x="3006293" y="2068513"/>
                </a:moveTo>
                <a:cubicBezTo>
                  <a:pt x="3008554" y="2068513"/>
                  <a:pt x="3010815" y="2068513"/>
                  <a:pt x="3010815" y="2070750"/>
                </a:cubicBezTo>
                <a:cubicBezTo>
                  <a:pt x="3010815" y="2075224"/>
                  <a:pt x="3013076" y="2079698"/>
                  <a:pt x="3010815" y="2084172"/>
                </a:cubicBezTo>
                <a:cubicBezTo>
                  <a:pt x="3006293" y="2099830"/>
                  <a:pt x="2999510" y="2113252"/>
                  <a:pt x="2994988" y="2126674"/>
                </a:cubicBezTo>
                <a:cubicBezTo>
                  <a:pt x="2992727" y="2133384"/>
                  <a:pt x="2988205" y="2140095"/>
                  <a:pt x="2985944" y="2146806"/>
                </a:cubicBezTo>
                <a:cubicBezTo>
                  <a:pt x="2983683" y="2151280"/>
                  <a:pt x="2983683" y="2155754"/>
                  <a:pt x="2981422" y="2155754"/>
                </a:cubicBezTo>
                <a:cubicBezTo>
                  <a:pt x="2967856" y="2164702"/>
                  <a:pt x="2965595" y="2178123"/>
                  <a:pt x="2963334" y="2191545"/>
                </a:cubicBezTo>
                <a:cubicBezTo>
                  <a:pt x="2958812" y="2202729"/>
                  <a:pt x="2954290" y="2211677"/>
                  <a:pt x="2938463" y="2216151"/>
                </a:cubicBezTo>
                <a:cubicBezTo>
                  <a:pt x="2938463" y="2207203"/>
                  <a:pt x="2938463" y="2196019"/>
                  <a:pt x="2942985" y="2191545"/>
                </a:cubicBezTo>
                <a:cubicBezTo>
                  <a:pt x="2965595" y="2160228"/>
                  <a:pt x="2979161" y="2124437"/>
                  <a:pt x="2992727" y="2090883"/>
                </a:cubicBezTo>
                <a:cubicBezTo>
                  <a:pt x="2997249" y="2081935"/>
                  <a:pt x="3001771" y="2075224"/>
                  <a:pt x="3006293" y="2068513"/>
                </a:cubicBezTo>
                <a:close/>
                <a:moveTo>
                  <a:pt x="2013384" y="2066925"/>
                </a:moveTo>
                <a:cubicBezTo>
                  <a:pt x="2017713" y="2073593"/>
                  <a:pt x="2011219" y="2095818"/>
                  <a:pt x="2004724" y="2098041"/>
                </a:cubicBezTo>
                <a:cubicBezTo>
                  <a:pt x="2002560" y="2100263"/>
                  <a:pt x="1996065" y="2095818"/>
                  <a:pt x="1996065" y="2093596"/>
                </a:cubicBezTo>
                <a:cubicBezTo>
                  <a:pt x="1993900" y="2084705"/>
                  <a:pt x="2002560" y="2071370"/>
                  <a:pt x="2013384" y="2066925"/>
                </a:cubicBezTo>
                <a:close/>
                <a:moveTo>
                  <a:pt x="213360" y="2030413"/>
                </a:moveTo>
                <a:cubicBezTo>
                  <a:pt x="226695" y="2034895"/>
                  <a:pt x="253365" y="2084201"/>
                  <a:pt x="255588" y="2106613"/>
                </a:cubicBezTo>
                <a:cubicBezTo>
                  <a:pt x="253365" y="2104372"/>
                  <a:pt x="248920" y="2104372"/>
                  <a:pt x="246698" y="2102131"/>
                </a:cubicBezTo>
                <a:cubicBezTo>
                  <a:pt x="231140" y="2081960"/>
                  <a:pt x="217805" y="2061790"/>
                  <a:pt x="213360" y="2037137"/>
                </a:cubicBezTo>
                <a:cubicBezTo>
                  <a:pt x="211138" y="2034895"/>
                  <a:pt x="211138" y="2032654"/>
                  <a:pt x="211138" y="2032654"/>
                </a:cubicBezTo>
                <a:cubicBezTo>
                  <a:pt x="211138" y="2030413"/>
                  <a:pt x="213360" y="2030413"/>
                  <a:pt x="213360" y="2030413"/>
                </a:cubicBezTo>
                <a:close/>
                <a:moveTo>
                  <a:pt x="2090738" y="2012950"/>
                </a:moveTo>
                <a:cubicBezTo>
                  <a:pt x="2090738" y="2024063"/>
                  <a:pt x="2090738" y="2035175"/>
                  <a:pt x="2081848" y="2044066"/>
                </a:cubicBezTo>
                <a:cubicBezTo>
                  <a:pt x="2077403" y="2046288"/>
                  <a:pt x="2075181" y="2046288"/>
                  <a:pt x="2070736" y="2046288"/>
                </a:cubicBezTo>
                <a:cubicBezTo>
                  <a:pt x="2070736" y="2044066"/>
                  <a:pt x="2068513" y="2041843"/>
                  <a:pt x="2070736" y="2037398"/>
                </a:cubicBezTo>
                <a:cubicBezTo>
                  <a:pt x="2070736" y="2021840"/>
                  <a:pt x="2077403" y="2012950"/>
                  <a:pt x="2090738" y="2012950"/>
                </a:cubicBezTo>
                <a:close/>
                <a:moveTo>
                  <a:pt x="166688" y="2009775"/>
                </a:moveTo>
                <a:cubicBezTo>
                  <a:pt x="182149" y="2016531"/>
                  <a:pt x="217488" y="2090849"/>
                  <a:pt x="213070" y="2106613"/>
                </a:cubicBezTo>
                <a:cubicBezTo>
                  <a:pt x="195401" y="2093101"/>
                  <a:pt x="166688" y="2032296"/>
                  <a:pt x="166688" y="2009775"/>
                </a:cubicBezTo>
                <a:close/>
                <a:moveTo>
                  <a:pt x="467343" y="1976438"/>
                </a:moveTo>
                <a:cubicBezTo>
                  <a:pt x="484982" y="1980883"/>
                  <a:pt x="504826" y="2005331"/>
                  <a:pt x="502621" y="2020888"/>
                </a:cubicBezTo>
                <a:cubicBezTo>
                  <a:pt x="489392" y="2020888"/>
                  <a:pt x="465138" y="1991996"/>
                  <a:pt x="467343" y="1976438"/>
                </a:cubicBezTo>
                <a:close/>
                <a:moveTo>
                  <a:pt x="3154892" y="1974850"/>
                </a:moveTo>
                <a:cubicBezTo>
                  <a:pt x="3157009" y="1974850"/>
                  <a:pt x="3159125" y="1974850"/>
                  <a:pt x="3159125" y="1977033"/>
                </a:cubicBezTo>
                <a:cubicBezTo>
                  <a:pt x="3159125" y="1981399"/>
                  <a:pt x="3159125" y="1987947"/>
                  <a:pt x="3159125" y="1992313"/>
                </a:cubicBezTo>
                <a:cubicBezTo>
                  <a:pt x="3157009" y="1992313"/>
                  <a:pt x="3154892" y="1992313"/>
                  <a:pt x="3152775" y="1992313"/>
                </a:cubicBezTo>
                <a:cubicBezTo>
                  <a:pt x="3152775" y="1985765"/>
                  <a:pt x="3154892" y="1981399"/>
                  <a:pt x="3154892" y="1974850"/>
                </a:cubicBezTo>
                <a:close/>
                <a:moveTo>
                  <a:pt x="2062957" y="1901825"/>
                </a:moveTo>
                <a:cubicBezTo>
                  <a:pt x="2065338" y="1904008"/>
                  <a:pt x="2065338" y="1906191"/>
                  <a:pt x="2065338" y="1908374"/>
                </a:cubicBezTo>
                <a:cubicBezTo>
                  <a:pt x="2062957" y="1917105"/>
                  <a:pt x="2058194" y="1925836"/>
                  <a:pt x="2053432" y="1932385"/>
                </a:cubicBezTo>
                <a:cubicBezTo>
                  <a:pt x="2053432" y="1934567"/>
                  <a:pt x="2048669" y="1936750"/>
                  <a:pt x="2048669" y="1936750"/>
                </a:cubicBezTo>
                <a:cubicBezTo>
                  <a:pt x="2046288" y="1934567"/>
                  <a:pt x="2043907" y="1932385"/>
                  <a:pt x="2041525" y="1928019"/>
                </a:cubicBezTo>
                <a:cubicBezTo>
                  <a:pt x="2046288" y="1919288"/>
                  <a:pt x="2051050" y="1910556"/>
                  <a:pt x="2055813" y="1904008"/>
                </a:cubicBezTo>
                <a:cubicBezTo>
                  <a:pt x="2058194" y="1901825"/>
                  <a:pt x="2060576" y="1901825"/>
                  <a:pt x="2062957" y="1901825"/>
                </a:cubicBezTo>
                <a:close/>
                <a:moveTo>
                  <a:pt x="2111375" y="1897063"/>
                </a:moveTo>
                <a:cubicBezTo>
                  <a:pt x="2109107" y="1901459"/>
                  <a:pt x="2109107" y="1905855"/>
                  <a:pt x="2106840" y="1908054"/>
                </a:cubicBezTo>
                <a:cubicBezTo>
                  <a:pt x="2102304" y="1914648"/>
                  <a:pt x="2095500" y="1919044"/>
                  <a:pt x="2090965" y="1923440"/>
                </a:cubicBezTo>
                <a:cubicBezTo>
                  <a:pt x="2088697" y="1925638"/>
                  <a:pt x="2084161" y="1923440"/>
                  <a:pt x="2079625" y="1925638"/>
                </a:cubicBezTo>
                <a:cubicBezTo>
                  <a:pt x="2079625" y="1921242"/>
                  <a:pt x="2079625" y="1916846"/>
                  <a:pt x="2079625" y="1914648"/>
                </a:cubicBezTo>
                <a:cubicBezTo>
                  <a:pt x="2084161" y="1910252"/>
                  <a:pt x="2090965" y="1905855"/>
                  <a:pt x="2095500" y="1903657"/>
                </a:cubicBezTo>
                <a:cubicBezTo>
                  <a:pt x="2100036" y="1901459"/>
                  <a:pt x="2104572" y="1899261"/>
                  <a:pt x="2111375" y="1897063"/>
                </a:cubicBezTo>
                <a:close/>
                <a:moveTo>
                  <a:pt x="74613" y="1887538"/>
                </a:moveTo>
                <a:cubicBezTo>
                  <a:pt x="88371" y="1896486"/>
                  <a:pt x="115888" y="1970305"/>
                  <a:pt x="111302" y="1985963"/>
                </a:cubicBezTo>
                <a:cubicBezTo>
                  <a:pt x="90664" y="1956883"/>
                  <a:pt x="76906" y="1923329"/>
                  <a:pt x="74613" y="1887538"/>
                </a:cubicBezTo>
                <a:close/>
                <a:moveTo>
                  <a:pt x="1961833" y="1819275"/>
                </a:moveTo>
                <a:cubicBezTo>
                  <a:pt x="1975168" y="1832527"/>
                  <a:pt x="1979613" y="1845779"/>
                  <a:pt x="1977391" y="1861240"/>
                </a:cubicBezTo>
                <a:cubicBezTo>
                  <a:pt x="1977391" y="1863449"/>
                  <a:pt x="1975168" y="1867866"/>
                  <a:pt x="1972946" y="1870075"/>
                </a:cubicBezTo>
                <a:cubicBezTo>
                  <a:pt x="1970723" y="1867866"/>
                  <a:pt x="1966278" y="1865658"/>
                  <a:pt x="1966278" y="1863449"/>
                </a:cubicBezTo>
                <a:cubicBezTo>
                  <a:pt x="1961833" y="1854614"/>
                  <a:pt x="1959611" y="1845779"/>
                  <a:pt x="1957388" y="1836945"/>
                </a:cubicBezTo>
                <a:cubicBezTo>
                  <a:pt x="1957388" y="1832527"/>
                  <a:pt x="1959611" y="1825901"/>
                  <a:pt x="1961833" y="1819275"/>
                </a:cubicBezTo>
                <a:close/>
                <a:moveTo>
                  <a:pt x="2972028" y="1811338"/>
                </a:moveTo>
                <a:cubicBezTo>
                  <a:pt x="2974295" y="1811338"/>
                  <a:pt x="2974295" y="1813631"/>
                  <a:pt x="2976563" y="1813631"/>
                </a:cubicBezTo>
                <a:cubicBezTo>
                  <a:pt x="2974295" y="1820511"/>
                  <a:pt x="2969760" y="1825097"/>
                  <a:pt x="2967492" y="1831976"/>
                </a:cubicBezTo>
                <a:cubicBezTo>
                  <a:pt x="2965224" y="1829683"/>
                  <a:pt x="2962956" y="1829683"/>
                  <a:pt x="2960688" y="1829683"/>
                </a:cubicBezTo>
                <a:cubicBezTo>
                  <a:pt x="2965224" y="1822804"/>
                  <a:pt x="2969760" y="1815924"/>
                  <a:pt x="2972028" y="1811338"/>
                </a:cubicBezTo>
                <a:close/>
                <a:moveTo>
                  <a:pt x="2048405" y="1804988"/>
                </a:moveTo>
                <a:cubicBezTo>
                  <a:pt x="2048405" y="1804988"/>
                  <a:pt x="2052638" y="1804988"/>
                  <a:pt x="2052638" y="1804988"/>
                </a:cubicBezTo>
                <a:cubicBezTo>
                  <a:pt x="2052638" y="1809751"/>
                  <a:pt x="2052638" y="1814513"/>
                  <a:pt x="2050522" y="1819276"/>
                </a:cubicBezTo>
                <a:cubicBezTo>
                  <a:pt x="2048405" y="1819276"/>
                  <a:pt x="2048405" y="1819276"/>
                  <a:pt x="2046288" y="1819276"/>
                </a:cubicBezTo>
                <a:cubicBezTo>
                  <a:pt x="2046288" y="1814513"/>
                  <a:pt x="2048405" y="1809751"/>
                  <a:pt x="2048405" y="1804988"/>
                </a:cubicBezTo>
                <a:close/>
                <a:moveTo>
                  <a:pt x="3340299" y="1771650"/>
                </a:moveTo>
                <a:cubicBezTo>
                  <a:pt x="3342581" y="1778265"/>
                  <a:pt x="3344863" y="1782675"/>
                  <a:pt x="3344863" y="1789289"/>
                </a:cubicBezTo>
                <a:cubicBezTo>
                  <a:pt x="3342581" y="1798109"/>
                  <a:pt x="3319761" y="1811338"/>
                  <a:pt x="3310632" y="1811338"/>
                </a:cubicBezTo>
                <a:cubicBezTo>
                  <a:pt x="3308350" y="1800314"/>
                  <a:pt x="3312914" y="1793699"/>
                  <a:pt x="3319761" y="1789289"/>
                </a:cubicBezTo>
                <a:cubicBezTo>
                  <a:pt x="3322043" y="1784879"/>
                  <a:pt x="3324325" y="1782675"/>
                  <a:pt x="3326607" y="1778265"/>
                </a:cubicBezTo>
                <a:cubicBezTo>
                  <a:pt x="3331171" y="1776060"/>
                  <a:pt x="3335735" y="1773855"/>
                  <a:pt x="3340299" y="1771650"/>
                </a:cubicBezTo>
                <a:close/>
                <a:moveTo>
                  <a:pt x="39688" y="1770063"/>
                </a:moveTo>
                <a:cubicBezTo>
                  <a:pt x="50800" y="1794203"/>
                  <a:pt x="61913" y="1818342"/>
                  <a:pt x="61913" y="1844676"/>
                </a:cubicBezTo>
                <a:cubicBezTo>
                  <a:pt x="48578" y="1820537"/>
                  <a:pt x="39688" y="1796397"/>
                  <a:pt x="39688" y="1770063"/>
                </a:cubicBezTo>
                <a:close/>
                <a:moveTo>
                  <a:pt x="1974851" y="1758950"/>
                </a:moveTo>
                <a:cubicBezTo>
                  <a:pt x="1972629" y="1767609"/>
                  <a:pt x="1972629" y="1774104"/>
                  <a:pt x="1970406" y="1782763"/>
                </a:cubicBezTo>
                <a:cubicBezTo>
                  <a:pt x="1963738" y="1771939"/>
                  <a:pt x="1963738" y="1763280"/>
                  <a:pt x="1974851" y="1758950"/>
                </a:cubicBezTo>
                <a:close/>
                <a:moveTo>
                  <a:pt x="3015060" y="1738313"/>
                </a:moveTo>
                <a:cubicBezTo>
                  <a:pt x="3017243" y="1738313"/>
                  <a:pt x="3017243" y="1738313"/>
                  <a:pt x="3019426" y="1740536"/>
                </a:cubicBezTo>
                <a:cubicBezTo>
                  <a:pt x="3015060" y="1747203"/>
                  <a:pt x="3010695" y="1753871"/>
                  <a:pt x="3006329" y="1760538"/>
                </a:cubicBezTo>
                <a:cubicBezTo>
                  <a:pt x="3006329" y="1760538"/>
                  <a:pt x="3004146" y="1758316"/>
                  <a:pt x="3001963" y="1758316"/>
                </a:cubicBezTo>
                <a:cubicBezTo>
                  <a:pt x="3006329" y="1751648"/>
                  <a:pt x="3010695" y="1744981"/>
                  <a:pt x="3015060" y="1738313"/>
                </a:cubicBezTo>
                <a:close/>
                <a:moveTo>
                  <a:pt x="278174" y="1655763"/>
                </a:moveTo>
                <a:cubicBezTo>
                  <a:pt x="293832" y="1662503"/>
                  <a:pt x="320676" y="1743376"/>
                  <a:pt x="318439" y="1774826"/>
                </a:cubicBezTo>
                <a:cubicBezTo>
                  <a:pt x="302780" y="1765840"/>
                  <a:pt x="271463" y="1673735"/>
                  <a:pt x="278174" y="1655763"/>
                </a:cubicBezTo>
                <a:close/>
                <a:moveTo>
                  <a:pt x="2227263" y="1638300"/>
                </a:moveTo>
                <a:cubicBezTo>
                  <a:pt x="2229645" y="1638300"/>
                  <a:pt x="2229645" y="1638300"/>
                  <a:pt x="2232026" y="1638300"/>
                </a:cubicBezTo>
                <a:cubicBezTo>
                  <a:pt x="2232026" y="1649413"/>
                  <a:pt x="2232026" y="1660525"/>
                  <a:pt x="2232026" y="1671638"/>
                </a:cubicBezTo>
                <a:cubicBezTo>
                  <a:pt x="2229645" y="1671638"/>
                  <a:pt x="2229645" y="1671638"/>
                  <a:pt x="2227263" y="1671638"/>
                </a:cubicBezTo>
                <a:cubicBezTo>
                  <a:pt x="2227263" y="1660525"/>
                  <a:pt x="2227263" y="1649413"/>
                  <a:pt x="2227263" y="1638300"/>
                </a:cubicBezTo>
                <a:close/>
                <a:moveTo>
                  <a:pt x="3019425" y="1633538"/>
                </a:moveTo>
                <a:cubicBezTo>
                  <a:pt x="3021542" y="1633538"/>
                  <a:pt x="3023659" y="1635743"/>
                  <a:pt x="3025775" y="1635743"/>
                </a:cubicBezTo>
                <a:cubicBezTo>
                  <a:pt x="3023659" y="1646767"/>
                  <a:pt x="3021542" y="1659997"/>
                  <a:pt x="3019425" y="1673226"/>
                </a:cubicBezTo>
                <a:cubicBezTo>
                  <a:pt x="3017309" y="1673226"/>
                  <a:pt x="3015192" y="1671021"/>
                  <a:pt x="3013075" y="1671021"/>
                </a:cubicBezTo>
                <a:cubicBezTo>
                  <a:pt x="3015192" y="1659997"/>
                  <a:pt x="3017309" y="1646767"/>
                  <a:pt x="3019425" y="1633538"/>
                </a:cubicBezTo>
                <a:close/>
                <a:moveTo>
                  <a:pt x="2187331" y="1600200"/>
                </a:moveTo>
                <a:cubicBezTo>
                  <a:pt x="2189529" y="1600200"/>
                  <a:pt x="2189529" y="1600200"/>
                  <a:pt x="2189529" y="1600200"/>
                </a:cubicBezTo>
                <a:cubicBezTo>
                  <a:pt x="2191727" y="1602427"/>
                  <a:pt x="2191727" y="1606880"/>
                  <a:pt x="2191727" y="1609107"/>
                </a:cubicBezTo>
                <a:cubicBezTo>
                  <a:pt x="2193925" y="1633599"/>
                  <a:pt x="2193925" y="1655866"/>
                  <a:pt x="2193925" y="1680359"/>
                </a:cubicBezTo>
                <a:cubicBezTo>
                  <a:pt x="2193925" y="1704851"/>
                  <a:pt x="2193925" y="1727118"/>
                  <a:pt x="2193925" y="1751611"/>
                </a:cubicBezTo>
                <a:cubicBezTo>
                  <a:pt x="2193925" y="1753837"/>
                  <a:pt x="2193925" y="1756064"/>
                  <a:pt x="2191727" y="1756064"/>
                </a:cubicBezTo>
                <a:cubicBezTo>
                  <a:pt x="2189529" y="1760517"/>
                  <a:pt x="2185133" y="1767197"/>
                  <a:pt x="2180737" y="1769424"/>
                </a:cubicBezTo>
                <a:cubicBezTo>
                  <a:pt x="2174143" y="1771650"/>
                  <a:pt x="2171944" y="1762744"/>
                  <a:pt x="2169746" y="1758290"/>
                </a:cubicBezTo>
                <a:cubicBezTo>
                  <a:pt x="2165350" y="1742704"/>
                  <a:pt x="2167548" y="1733798"/>
                  <a:pt x="2182935" y="1724891"/>
                </a:cubicBezTo>
                <a:cubicBezTo>
                  <a:pt x="2182935" y="1722664"/>
                  <a:pt x="2182935" y="1720438"/>
                  <a:pt x="2182935" y="1718211"/>
                </a:cubicBezTo>
                <a:cubicBezTo>
                  <a:pt x="2185133" y="1698172"/>
                  <a:pt x="2185133" y="1675905"/>
                  <a:pt x="2185133" y="1655866"/>
                </a:cubicBezTo>
                <a:cubicBezTo>
                  <a:pt x="2185133" y="1640279"/>
                  <a:pt x="2185133" y="1624693"/>
                  <a:pt x="2185133" y="1609107"/>
                </a:cubicBezTo>
                <a:cubicBezTo>
                  <a:pt x="2187331" y="1604653"/>
                  <a:pt x="2187331" y="1602427"/>
                  <a:pt x="2187331" y="1600200"/>
                </a:cubicBezTo>
                <a:close/>
                <a:moveTo>
                  <a:pt x="1861080" y="1595438"/>
                </a:moveTo>
                <a:cubicBezTo>
                  <a:pt x="1863197" y="1597706"/>
                  <a:pt x="1863197" y="1599974"/>
                  <a:pt x="1865313" y="1602242"/>
                </a:cubicBezTo>
                <a:cubicBezTo>
                  <a:pt x="1863197" y="1604510"/>
                  <a:pt x="1861080" y="1606777"/>
                  <a:pt x="1856847" y="1609045"/>
                </a:cubicBezTo>
                <a:cubicBezTo>
                  <a:pt x="1856847" y="1611313"/>
                  <a:pt x="1854730" y="1606777"/>
                  <a:pt x="1852613" y="1606777"/>
                </a:cubicBezTo>
                <a:cubicBezTo>
                  <a:pt x="1854730" y="1602242"/>
                  <a:pt x="1858963" y="1599974"/>
                  <a:pt x="1861080" y="1595438"/>
                </a:cubicBezTo>
                <a:close/>
                <a:moveTo>
                  <a:pt x="3054615" y="1584325"/>
                </a:moveTo>
                <a:cubicBezTo>
                  <a:pt x="3056864" y="1584325"/>
                  <a:pt x="3056864" y="1586523"/>
                  <a:pt x="3059113" y="1586523"/>
                </a:cubicBezTo>
                <a:cubicBezTo>
                  <a:pt x="3052366" y="1595316"/>
                  <a:pt x="3047868" y="1604108"/>
                  <a:pt x="3041121" y="1610702"/>
                </a:cubicBezTo>
                <a:cubicBezTo>
                  <a:pt x="3041121" y="1612900"/>
                  <a:pt x="3034374" y="1610702"/>
                  <a:pt x="3034374" y="1610702"/>
                </a:cubicBezTo>
                <a:cubicBezTo>
                  <a:pt x="3032125" y="1606306"/>
                  <a:pt x="3032125" y="1601910"/>
                  <a:pt x="3034374" y="1601910"/>
                </a:cubicBezTo>
                <a:cubicBezTo>
                  <a:pt x="3041121" y="1595316"/>
                  <a:pt x="3047868" y="1590919"/>
                  <a:pt x="3054615" y="1584325"/>
                </a:cubicBezTo>
                <a:close/>
                <a:moveTo>
                  <a:pt x="0" y="1566863"/>
                </a:moveTo>
                <a:cubicBezTo>
                  <a:pt x="2198" y="1566863"/>
                  <a:pt x="6594" y="1566863"/>
                  <a:pt x="6594" y="1569081"/>
                </a:cubicBezTo>
                <a:cubicBezTo>
                  <a:pt x="17584" y="1602354"/>
                  <a:pt x="28575" y="1635626"/>
                  <a:pt x="26377" y="1671116"/>
                </a:cubicBezTo>
                <a:cubicBezTo>
                  <a:pt x="26377" y="1671116"/>
                  <a:pt x="24179" y="1671116"/>
                  <a:pt x="24179" y="1671116"/>
                </a:cubicBezTo>
                <a:cubicBezTo>
                  <a:pt x="24179" y="1671116"/>
                  <a:pt x="21981" y="1668898"/>
                  <a:pt x="19783" y="1668898"/>
                </a:cubicBezTo>
                <a:cubicBezTo>
                  <a:pt x="24179" y="1688861"/>
                  <a:pt x="26377" y="1708825"/>
                  <a:pt x="28575" y="1728788"/>
                </a:cubicBezTo>
                <a:cubicBezTo>
                  <a:pt x="28575" y="1728788"/>
                  <a:pt x="26377" y="1728788"/>
                  <a:pt x="24179" y="1728788"/>
                </a:cubicBezTo>
                <a:cubicBezTo>
                  <a:pt x="21981" y="1722134"/>
                  <a:pt x="19783" y="1715479"/>
                  <a:pt x="17584" y="1706607"/>
                </a:cubicBezTo>
                <a:cubicBezTo>
                  <a:pt x="13188" y="1686643"/>
                  <a:pt x="6594" y="1664462"/>
                  <a:pt x="6594" y="1642280"/>
                </a:cubicBezTo>
                <a:cubicBezTo>
                  <a:pt x="6594" y="1624535"/>
                  <a:pt x="4396" y="1609008"/>
                  <a:pt x="0" y="1593481"/>
                </a:cubicBezTo>
                <a:cubicBezTo>
                  <a:pt x="0" y="1584608"/>
                  <a:pt x="0" y="1575736"/>
                  <a:pt x="0" y="1566863"/>
                </a:cubicBezTo>
                <a:close/>
                <a:moveTo>
                  <a:pt x="2182958" y="1501775"/>
                </a:moveTo>
                <a:cubicBezTo>
                  <a:pt x="2193782" y="1519918"/>
                  <a:pt x="2200276" y="1556204"/>
                  <a:pt x="2189452" y="1565275"/>
                </a:cubicBezTo>
                <a:cubicBezTo>
                  <a:pt x="2180793" y="1553936"/>
                  <a:pt x="2176463" y="1515382"/>
                  <a:pt x="2182958" y="1501775"/>
                </a:cubicBezTo>
                <a:close/>
                <a:moveTo>
                  <a:pt x="2289493" y="1482725"/>
                </a:moveTo>
                <a:cubicBezTo>
                  <a:pt x="2291716" y="1484890"/>
                  <a:pt x="2293938" y="1484890"/>
                  <a:pt x="2293938" y="1484890"/>
                </a:cubicBezTo>
                <a:cubicBezTo>
                  <a:pt x="2291716" y="1491384"/>
                  <a:pt x="2289493" y="1500044"/>
                  <a:pt x="2287270" y="1506538"/>
                </a:cubicBezTo>
                <a:cubicBezTo>
                  <a:pt x="2285048" y="1506538"/>
                  <a:pt x="2282825" y="1506538"/>
                  <a:pt x="2282825" y="1506538"/>
                </a:cubicBezTo>
                <a:cubicBezTo>
                  <a:pt x="2285048" y="1497879"/>
                  <a:pt x="2287270" y="1491384"/>
                  <a:pt x="2289493" y="1482725"/>
                </a:cubicBezTo>
                <a:close/>
                <a:moveTo>
                  <a:pt x="2066926" y="1463675"/>
                </a:moveTo>
                <a:cubicBezTo>
                  <a:pt x="2069307" y="1466056"/>
                  <a:pt x="2071689" y="1468438"/>
                  <a:pt x="2076451" y="1473200"/>
                </a:cubicBezTo>
                <a:cubicBezTo>
                  <a:pt x="2071689" y="1477963"/>
                  <a:pt x="2069307" y="1480344"/>
                  <a:pt x="2069307" y="1482725"/>
                </a:cubicBezTo>
                <a:cubicBezTo>
                  <a:pt x="2066926" y="1480344"/>
                  <a:pt x="2062163" y="1475581"/>
                  <a:pt x="2062163" y="1473200"/>
                </a:cubicBezTo>
                <a:cubicBezTo>
                  <a:pt x="2062163" y="1470819"/>
                  <a:pt x="2064545" y="1466056"/>
                  <a:pt x="2066926" y="1463675"/>
                </a:cubicBezTo>
                <a:close/>
                <a:moveTo>
                  <a:pt x="2178050" y="1450975"/>
                </a:moveTo>
                <a:cubicBezTo>
                  <a:pt x="2178050" y="1450975"/>
                  <a:pt x="2180167" y="1450975"/>
                  <a:pt x="2180167" y="1450975"/>
                </a:cubicBezTo>
                <a:cubicBezTo>
                  <a:pt x="2182284" y="1460047"/>
                  <a:pt x="2182284" y="1471386"/>
                  <a:pt x="2184400" y="1482725"/>
                </a:cubicBezTo>
                <a:cubicBezTo>
                  <a:pt x="2182284" y="1482725"/>
                  <a:pt x="2180167" y="1482725"/>
                  <a:pt x="2180167" y="1482725"/>
                </a:cubicBezTo>
                <a:cubicBezTo>
                  <a:pt x="2178050" y="1471386"/>
                  <a:pt x="2178050" y="1462314"/>
                  <a:pt x="2178050" y="1450975"/>
                </a:cubicBezTo>
                <a:close/>
                <a:moveTo>
                  <a:pt x="28575" y="1408113"/>
                </a:moveTo>
                <a:cubicBezTo>
                  <a:pt x="30797" y="1408113"/>
                  <a:pt x="30797" y="1408113"/>
                  <a:pt x="33020" y="1408113"/>
                </a:cubicBezTo>
                <a:cubicBezTo>
                  <a:pt x="39687" y="1452875"/>
                  <a:pt x="46355" y="1499876"/>
                  <a:pt x="50800" y="1544638"/>
                </a:cubicBezTo>
                <a:cubicBezTo>
                  <a:pt x="50800" y="1544638"/>
                  <a:pt x="48577" y="1544638"/>
                  <a:pt x="48577" y="1544638"/>
                </a:cubicBezTo>
                <a:cubicBezTo>
                  <a:pt x="41910" y="1499876"/>
                  <a:pt x="35242" y="1452875"/>
                  <a:pt x="28575" y="1408113"/>
                </a:cubicBezTo>
                <a:close/>
                <a:moveTo>
                  <a:pt x="4178300" y="1339850"/>
                </a:moveTo>
                <a:cubicBezTo>
                  <a:pt x="4176184" y="1355196"/>
                  <a:pt x="4176184" y="1366158"/>
                  <a:pt x="4174067" y="1377119"/>
                </a:cubicBezTo>
                <a:cubicBezTo>
                  <a:pt x="4174067" y="1381504"/>
                  <a:pt x="4167717" y="1383696"/>
                  <a:pt x="4163484" y="1385888"/>
                </a:cubicBezTo>
                <a:cubicBezTo>
                  <a:pt x="4163484" y="1381504"/>
                  <a:pt x="4161367" y="1379311"/>
                  <a:pt x="4161367" y="1374927"/>
                </a:cubicBezTo>
                <a:cubicBezTo>
                  <a:pt x="4159250" y="1361773"/>
                  <a:pt x="4165600" y="1350812"/>
                  <a:pt x="4178300" y="1339850"/>
                </a:cubicBezTo>
                <a:close/>
                <a:moveTo>
                  <a:pt x="1974850" y="1301750"/>
                </a:moveTo>
                <a:cubicBezTo>
                  <a:pt x="1984087" y="1308344"/>
                  <a:pt x="1991014" y="1314939"/>
                  <a:pt x="1997941" y="1321533"/>
                </a:cubicBezTo>
                <a:cubicBezTo>
                  <a:pt x="2000250" y="1323731"/>
                  <a:pt x="1997941" y="1328127"/>
                  <a:pt x="2000250" y="1330325"/>
                </a:cubicBezTo>
                <a:cubicBezTo>
                  <a:pt x="1995632" y="1330325"/>
                  <a:pt x="1993323" y="1330325"/>
                  <a:pt x="1991014" y="1328127"/>
                </a:cubicBezTo>
                <a:cubicBezTo>
                  <a:pt x="1986396" y="1319335"/>
                  <a:pt x="1974850" y="1314939"/>
                  <a:pt x="1974850" y="1301750"/>
                </a:cubicBezTo>
                <a:close/>
                <a:moveTo>
                  <a:pt x="2789899" y="1254125"/>
                </a:moveTo>
                <a:cubicBezTo>
                  <a:pt x="2792148" y="1258607"/>
                  <a:pt x="2794397" y="1260849"/>
                  <a:pt x="2794397" y="1265331"/>
                </a:cubicBezTo>
                <a:cubicBezTo>
                  <a:pt x="2794397" y="1283260"/>
                  <a:pt x="2798895" y="1301190"/>
                  <a:pt x="2805642" y="1319119"/>
                </a:cubicBezTo>
                <a:cubicBezTo>
                  <a:pt x="2812389" y="1334807"/>
                  <a:pt x="2812389" y="1352737"/>
                  <a:pt x="2814638" y="1368425"/>
                </a:cubicBezTo>
                <a:cubicBezTo>
                  <a:pt x="2803393" y="1350496"/>
                  <a:pt x="2787650" y="1272055"/>
                  <a:pt x="2789899" y="1254125"/>
                </a:cubicBezTo>
                <a:close/>
                <a:moveTo>
                  <a:pt x="2363259" y="1157288"/>
                </a:moveTo>
                <a:cubicBezTo>
                  <a:pt x="2387835" y="1181797"/>
                  <a:pt x="2396772" y="1212990"/>
                  <a:pt x="2401241" y="1244183"/>
                </a:cubicBezTo>
                <a:cubicBezTo>
                  <a:pt x="2403475" y="1253095"/>
                  <a:pt x="2401241" y="1262007"/>
                  <a:pt x="2401241" y="1273148"/>
                </a:cubicBezTo>
                <a:cubicBezTo>
                  <a:pt x="2399007" y="1279832"/>
                  <a:pt x="2394538" y="1284288"/>
                  <a:pt x="2385601" y="1284288"/>
                </a:cubicBezTo>
                <a:cubicBezTo>
                  <a:pt x="2381133" y="1282060"/>
                  <a:pt x="2374430" y="1279832"/>
                  <a:pt x="2372196" y="1275376"/>
                </a:cubicBezTo>
                <a:cubicBezTo>
                  <a:pt x="2363259" y="1259779"/>
                  <a:pt x="2356556" y="1241955"/>
                  <a:pt x="2347619" y="1226358"/>
                </a:cubicBezTo>
                <a:cubicBezTo>
                  <a:pt x="2345385" y="1219674"/>
                  <a:pt x="2347619" y="1212990"/>
                  <a:pt x="2347619" y="1206306"/>
                </a:cubicBezTo>
                <a:cubicBezTo>
                  <a:pt x="2345385" y="1199621"/>
                  <a:pt x="2345385" y="1195165"/>
                  <a:pt x="2345385" y="1188481"/>
                </a:cubicBezTo>
                <a:cubicBezTo>
                  <a:pt x="2345385" y="1181797"/>
                  <a:pt x="2343150" y="1177341"/>
                  <a:pt x="2345385" y="1170657"/>
                </a:cubicBezTo>
                <a:cubicBezTo>
                  <a:pt x="2345385" y="1159516"/>
                  <a:pt x="2354322" y="1157288"/>
                  <a:pt x="2363259" y="1157288"/>
                </a:cubicBezTo>
                <a:close/>
                <a:moveTo>
                  <a:pt x="4203701" y="1120775"/>
                </a:moveTo>
                <a:cubicBezTo>
                  <a:pt x="4208146" y="1125242"/>
                  <a:pt x="4214813" y="1125242"/>
                  <a:pt x="4214813" y="1129709"/>
                </a:cubicBezTo>
                <a:cubicBezTo>
                  <a:pt x="4221481" y="1140877"/>
                  <a:pt x="4230371" y="1154279"/>
                  <a:pt x="4232593" y="1167680"/>
                </a:cubicBezTo>
                <a:cubicBezTo>
                  <a:pt x="4237038" y="1210118"/>
                  <a:pt x="4230371" y="1252556"/>
                  <a:pt x="4208146" y="1292761"/>
                </a:cubicBezTo>
                <a:cubicBezTo>
                  <a:pt x="4205923" y="1297228"/>
                  <a:pt x="4203701" y="1301695"/>
                  <a:pt x="4199256" y="1306162"/>
                </a:cubicBezTo>
                <a:cubicBezTo>
                  <a:pt x="4199256" y="1308396"/>
                  <a:pt x="4197033" y="1308396"/>
                  <a:pt x="4194811" y="1312863"/>
                </a:cubicBezTo>
                <a:cubicBezTo>
                  <a:pt x="4192588" y="1294994"/>
                  <a:pt x="4192588" y="1281593"/>
                  <a:pt x="4192588" y="1265958"/>
                </a:cubicBezTo>
                <a:cubicBezTo>
                  <a:pt x="4192588" y="1221286"/>
                  <a:pt x="4194811" y="1178848"/>
                  <a:pt x="4197033" y="1134177"/>
                </a:cubicBezTo>
                <a:cubicBezTo>
                  <a:pt x="4197033" y="1129709"/>
                  <a:pt x="4201478" y="1125242"/>
                  <a:pt x="4203701" y="1120775"/>
                </a:cubicBezTo>
                <a:close/>
                <a:moveTo>
                  <a:pt x="3377974" y="1031875"/>
                </a:moveTo>
                <a:cubicBezTo>
                  <a:pt x="3382510" y="1040871"/>
                  <a:pt x="3384778" y="1049867"/>
                  <a:pt x="3389313" y="1058863"/>
                </a:cubicBezTo>
                <a:cubicBezTo>
                  <a:pt x="3387045" y="1058863"/>
                  <a:pt x="3387045" y="1058863"/>
                  <a:pt x="3384778" y="1058863"/>
                </a:cubicBezTo>
                <a:cubicBezTo>
                  <a:pt x="3375706" y="1054365"/>
                  <a:pt x="3373438" y="1043120"/>
                  <a:pt x="3373438" y="1034124"/>
                </a:cubicBezTo>
                <a:cubicBezTo>
                  <a:pt x="3375706" y="1034124"/>
                  <a:pt x="3377974" y="1031875"/>
                  <a:pt x="3377974" y="1031875"/>
                </a:cubicBezTo>
                <a:close/>
                <a:moveTo>
                  <a:pt x="2255838" y="1025525"/>
                </a:moveTo>
                <a:cubicBezTo>
                  <a:pt x="2267744" y="1034317"/>
                  <a:pt x="2274888" y="1040912"/>
                  <a:pt x="2274888" y="1054100"/>
                </a:cubicBezTo>
                <a:cubicBezTo>
                  <a:pt x="2265363" y="1049704"/>
                  <a:pt x="2258219" y="1038714"/>
                  <a:pt x="2255838" y="1025525"/>
                </a:cubicBezTo>
                <a:close/>
                <a:moveTo>
                  <a:pt x="2748658" y="989013"/>
                </a:moveTo>
                <a:cubicBezTo>
                  <a:pt x="2759820" y="1000126"/>
                  <a:pt x="2768750" y="1009016"/>
                  <a:pt x="2777680" y="1022351"/>
                </a:cubicBezTo>
                <a:cubicBezTo>
                  <a:pt x="2779912" y="1015683"/>
                  <a:pt x="2779912" y="1011238"/>
                  <a:pt x="2782144" y="1006793"/>
                </a:cubicBezTo>
                <a:cubicBezTo>
                  <a:pt x="2786609" y="1040131"/>
                  <a:pt x="2806701" y="1069023"/>
                  <a:pt x="2804469" y="1104584"/>
                </a:cubicBezTo>
                <a:cubicBezTo>
                  <a:pt x="2802236" y="1113474"/>
                  <a:pt x="2806701" y="1122364"/>
                  <a:pt x="2804469" y="1133476"/>
                </a:cubicBezTo>
                <a:cubicBezTo>
                  <a:pt x="2802236" y="1131254"/>
                  <a:pt x="2802236" y="1129031"/>
                  <a:pt x="2800004" y="1126809"/>
                </a:cubicBezTo>
                <a:cubicBezTo>
                  <a:pt x="2797771" y="1124586"/>
                  <a:pt x="2797771" y="1120141"/>
                  <a:pt x="2795539" y="1115696"/>
                </a:cubicBezTo>
                <a:cubicBezTo>
                  <a:pt x="2793307" y="1111251"/>
                  <a:pt x="2788842" y="1106806"/>
                  <a:pt x="2784377" y="1104584"/>
                </a:cubicBezTo>
                <a:cubicBezTo>
                  <a:pt x="2782144" y="1102361"/>
                  <a:pt x="2775447" y="1111251"/>
                  <a:pt x="2773215" y="1113474"/>
                </a:cubicBezTo>
                <a:cubicBezTo>
                  <a:pt x="2770982" y="1113474"/>
                  <a:pt x="2770982" y="1111251"/>
                  <a:pt x="2770982" y="1109029"/>
                </a:cubicBezTo>
                <a:cubicBezTo>
                  <a:pt x="2777680" y="1082358"/>
                  <a:pt x="2757588" y="1062356"/>
                  <a:pt x="2748658" y="1037908"/>
                </a:cubicBezTo>
                <a:cubicBezTo>
                  <a:pt x="2746425" y="1026796"/>
                  <a:pt x="2735263" y="1017906"/>
                  <a:pt x="2739728" y="1004571"/>
                </a:cubicBezTo>
                <a:cubicBezTo>
                  <a:pt x="2741961" y="1004571"/>
                  <a:pt x="2744193" y="1004571"/>
                  <a:pt x="2746425" y="1004571"/>
                </a:cubicBezTo>
                <a:cubicBezTo>
                  <a:pt x="2746425" y="1000126"/>
                  <a:pt x="2748658" y="995681"/>
                  <a:pt x="2748658" y="989013"/>
                </a:cubicBezTo>
                <a:close/>
                <a:moveTo>
                  <a:pt x="2425524" y="912813"/>
                </a:moveTo>
                <a:cubicBezTo>
                  <a:pt x="2439283" y="930687"/>
                  <a:pt x="2455334" y="948561"/>
                  <a:pt x="2462213" y="970904"/>
                </a:cubicBezTo>
                <a:cubicBezTo>
                  <a:pt x="2459920" y="970904"/>
                  <a:pt x="2459920" y="973138"/>
                  <a:pt x="2457627" y="973138"/>
                </a:cubicBezTo>
                <a:cubicBezTo>
                  <a:pt x="2446162" y="953030"/>
                  <a:pt x="2434697" y="935156"/>
                  <a:pt x="2420938" y="915047"/>
                </a:cubicBezTo>
                <a:cubicBezTo>
                  <a:pt x="2423231" y="912813"/>
                  <a:pt x="2425524" y="912813"/>
                  <a:pt x="2425524" y="912813"/>
                </a:cubicBezTo>
                <a:close/>
                <a:moveTo>
                  <a:pt x="2323783" y="912813"/>
                </a:moveTo>
                <a:cubicBezTo>
                  <a:pt x="2332673" y="932921"/>
                  <a:pt x="2343786" y="950796"/>
                  <a:pt x="2352676" y="970904"/>
                </a:cubicBezTo>
                <a:cubicBezTo>
                  <a:pt x="2350454" y="970904"/>
                  <a:pt x="2350454" y="973138"/>
                  <a:pt x="2348231" y="973138"/>
                </a:cubicBezTo>
                <a:cubicBezTo>
                  <a:pt x="2339341" y="953030"/>
                  <a:pt x="2330451" y="935156"/>
                  <a:pt x="2319338" y="915047"/>
                </a:cubicBezTo>
                <a:cubicBezTo>
                  <a:pt x="2321561" y="915047"/>
                  <a:pt x="2321561" y="915047"/>
                  <a:pt x="2323783" y="912813"/>
                </a:cubicBezTo>
                <a:close/>
                <a:moveTo>
                  <a:pt x="2755900" y="900113"/>
                </a:moveTo>
                <a:cubicBezTo>
                  <a:pt x="2764972" y="904558"/>
                  <a:pt x="2771775" y="929006"/>
                  <a:pt x="2767240" y="944563"/>
                </a:cubicBezTo>
                <a:cubicBezTo>
                  <a:pt x="2767240" y="944563"/>
                  <a:pt x="2764972" y="944563"/>
                  <a:pt x="2764972" y="944563"/>
                </a:cubicBezTo>
                <a:cubicBezTo>
                  <a:pt x="2760436" y="931228"/>
                  <a:pt x="2758168" y="915671"/>
                  <a:pt x="2755900" y="900113"/>
                </a:cubicBezTo>
                <a:close/>
                <a:moveTo>
                  <a:pt x="2203263" y="846138"/>
                </a:moveTo>
                <a:cubicBezTo>
                  <a:pt x="2216711" y="855093"/>
                  <a:pt x="2232399" y="864048"/>
                  <a:pt x="2241363" y="877481"/>
                </a:cubicBezTo>
                <a:cubicBezTo>
                  <a:pt x="2250328" y="890914"/>
                  <a:pt x="2254811" y="908824"/>
                  <a:pt x="2261534" y="924496"/>
                </a:cubicBezTo>
                <a:cubicBezTo>
                  <a:pt x="2263775" y="931212"/>
                  <a:pt x="2259293" y="933451"/>
                  <a:pt x="2252569" y="933451"/>
                </a:cubicBezTo>
                <a:cubicBezTo>
                  <a:pt x="2250328" y="931212"/>
                  <a:pt x="2243605" y="931212"/>
                  <a:pt x="2241363" y="926735"/>
                </a:cubicBezTo>
                <a:cubicBezTo>
                  <a:pt x="2227916" y="913302"/>
                  <a:pt x="2212228" y="899869"/>
                  <a:pt x="2201022" y="884198"/>
                </a:cubicBezTo>
                <a:cubicBezTo>
                  <a:pt x="2196540" y="873004"/>
                  <a:pt x="2187575" y="859571"/>
                  <a:pt x="2203263" y="846138"/>
                </a:cubicBezTo>
                <a:close/>
                <a:moveTo>
                  <a:pt x="2555649" y="833438"/>
                </a:moveTo>
                <a:cubicBezTo>
                  <a:pt x="2560185" y="837804"/>
                  <a:pt x="2562453" y="842170"/>
                  <a:pt x="2566988" y="848718"/>
                </a:cubicBezTo>
                <a:cubicBezTo>
                  <a:pt x="2564720" y="848718"/>
                  <a:pt x="2564720" y="848718"/>
                  <a:pt x="2562453" y="850901"/>
                </a:cubicBezTo>
                <a:cubicBezTo>
                  <a:pt x="2553381" y="848718"/>
                  <a:pt x="2551113" y="844353"/>
                  <a:pt x="2555649" y="833438"/>
                </a:cubicBezTo>
                <a:close/>
                <a:moveTo>
                  <a:pt x="2368233" y="828675"/>
                </a:moveTo>
                <a:cubicBezTo>
                  <a:pt x="2392681" y="857870"/>
                  <a:pt x="2417129" y="887064"/>
                  <a:pt x="2441576" y="918504"/>
                </a:cubicBezTo>
                <a:cubicBezTo>
                  <a:pt x="2441576" y="918504"/>
                  <a:pt x="2441576" y="920750"/>
                  <a:pt x="2439354" y="920750"/>
                </a:cubicBezTo>
                <a:cubicBezTo>
                  <a:pt x="2439354" y="920750"/>
                  <a:pt x="2437131" y="920750"/>
                  <a:pt x="2437131" y="920750"/>
                </a:cubicBezTo>
                <a:cubicBezTo>
                  <a:pt x="2426019" y="909521"/>
                  <a:pt x="2414906" y="898293"/>
                  <a:pt x="2406016" y="889310"/>
                </a:cubicBezTo>
                <a:cubicBezTo>
                  <a:pt x="2399348" y="882573"/>
                  <a:pt x="2397126" y="875835"/>
                  <a:pt x="2392681" y="869098"/>
                </a:cubicBezTo>
                <a:cubicBezTo>
                  <a:pt x="2390458" y="866853"/>
                  <a:pt x="2388236" y="864607"/>
                  <a:pt x="2388236" y="862361"/>
                </a:cubicBezTo>
                <a:cubicBezTo>
                  <a:pt x="2379346" y="851132"/>
                  <a:pt x="2372678" y="842150"/>
                  <a:pt x="2363788" y="830921"/>
                </a:cubicBezTo>
                <a:cubicBezTo>
                  <a:pt x="2366011" y="828675"/>
                  <a:pt x="2366011" y="828675"/>
                  <a:pt x="2368233" y="828675"/>
                </a:cubicBezTo>
                <a:close/>
                <a:moveTo>
                  <a:pt x="2350344" y="827088"/>
                </a:moveTo>
                <a:cubicBezTo>
                  <a:pt x="2397183" y="882800"/>
                  <a:pt x="2435100" y="945197"/>
                  <a:pt x="2473017" y="1005365"/>
                </a:cubicBezTo>
                <a:cubicBezTo>
                  <a:pt x="2481939" y="998680"/>
                  <a:pt x="2481939" y="991994"/>
                  <a:pt x="2479709" y="983081"/>
                </a:cubicBezTo>
                <a:cubicBezTo>
                  <a:pt x="2473017" y="969710"/>
                  <a:pt x="2468557" y="956339"/>
                  <a:pt x="2461865" y="942968"/>
                </a:cubicBezTo>
                <a:cubicBezTo>
                  <a:pt x="2464096" y="942968"/>
                  <a:pt x="2464096" y="942968"/>
                  <a:pt x="2464096" y="942968"/>
                </a:cubicBezTo>
                <a:cubicBezTo>
                  <a:pt x="2468557" y="945197"/>
                  <a:pt x="2473017" y="947425"/>
                  <a:pt x="2479709" y="949654"/>
                </a:cubicBezTo>
                <a:cubicBezTo>
                  <a:pt x="2479709" y="940740"/>
                  <a:pt x="2477478" y="936283"/>
                  <a:pt x="2477478" y="929597"/>
                </a:cubicBezTo>
                <a:cubicBezTo>
                  <a:pt x="2477478" y="929597"/>
                  <a:pt x="2479709" y="929597"/>
                  <a:pt x="2479709" y="927369"/>
                </a:cubicBezTo>
                <a:cubicBezTo>
                  <a:pt x="2486400" y="936283"/>
                  <a:pt x="2493091" y="942968"/>
                  <a:pt x="2499783" y="951882"/>
                </a:cubicBezTo>
                <a:cubicBezTo>
                  <a:pt x="2502013" y="951882"/>
                  <a:pt x="2502013" y="949654"/>
                  <a:pt x="2504244" y="949654"/>
                </a:cubicBezTo>
                <a:cubicBezTo>
                  <a:pt x="2493091" y="922912"/>
                  <a:pt x="2484170" y="896170"/>
                  <a:pt x="2473017" y="867200"/>
                </a:cubicBezTo>
                <a:cubicBezTo>
                  <a:pt x="2475248" y="867200"/>
                  <a:pt x="2475248" y="867200"/>
                  <a:pt x="2475248" y="867200"/>
                </a:cubicBezTo>
                <a:cubicBezTo>
                  <a:pt x="2479709" y="876114"/>
                  <a:pt x="2486400" y="885028"/>
                  <a:pt x="2490861" y="896170"/>
                </a:cubicBezTo>
                <a:cubicBezTo>
                  <a:pt x="2495322" y="900627"/>
                  <a:pt x="2499783" y="905084"/>
                  <a:pt x="2504244" y="911770"/>
                </a:cubicBezTo>
                <a:cubicBezTo>
                  <a:pt x="2506474" y="916227"/>
                  <a:pt x="2506474" y="920684"/>
                  <a:pt x="2508704" y="927369"/>
                </a:cubicBezTo>
                <a:cubicBezTo>
                  <a:pt x="2510935" y="931826"/>
                  <a:pt x="2513165" y="938511"/>
                  <a:pt x="2515396" y="942968"/>
                </a:cubicBezTo>
                <a:cubicBezTo>
                  <a:pt x="2533239" y="971938"/>
                  <a:pt x="2553313" y="998680"/>
                  <a:pt x="2568926" y="1027650"/>
                </a:cubicBezTo>
                <a:cubicBezTo>
                  <a:pt x="2575617" y="1038792"/>
                  <a:pt x="2580078" y="1052163"/>
                  <a:pt x="2589000" y="1061077"/>
                </a:cubicBezTo>
                <a:cubicBezTo>
                  <a:pt x="2591230" y="1063305"/>
                  <a:pt x="2595691" y="1065534"/>
                  <a:pt x="2597922" y="1067762"/>
                </a:cubicBezTo>
                <a:cubicBezTo>
                  <a:pt x="2597922" y="1067762"/>
                  <a:pt x="2600152" y="1065534"/>
                  <a:pt x="2600152" y="1065534"/>
                </a:cubicBezTo>
                <a:cubicBezTo>
                  <a:pt x="2597922" y="1058848"/>
                  <a:pt x="2597922" y="1052163"/>
                  <a:pt x="2595691" y="1043249"/>
                </a:cubicBezTo>
                <a:cubicBezTo>
                  <a:pt x="2615765" y="1054391"/>
                  <a:pt x="2611304" y="1081133"/>
                  <a:pt x="2631378" y="1090047"/>
                </a:cubicBezTo>
                <a:cubicBezTo>
                  <a:pt x="2638069" y="1083361"/>
                  <a:pt x="2638069" y="1074448"/>
                  <a:pt x="2635839" y="1067762"/>
                </a:cubicBezTo>
                <a:cubicBezTo>
                  <a:pt x="2629148" y="1052163"/>
                  <a:pt x="2622456" y="1038792"/>
                  <a:pt x="2615765" y="1023193"/>
                </a:cubicBezTo>
                <a:cubicBezTo>
                  <a:pt x="2613535" y="1018736"/>
                  <a:pt x="2611304" y="1014279"/>
                  <a:pt x="2620226" y="1009822"/>
                </a:cubicBezTo>
                <a:cubicBezTo>
                  <a:pt x="2620226" y="1007594"/>
                  <a:pt x="2622456" y="1003137"/>
                  <a:pt x="2622456" y="998680"/>
                </a:cubicBezTo>
                <a:cubicBezTo>
                  <a:pt x="2617996" y="985309"/>
                  <a:pt x="2613535" y="974167"/>
                  <a:pt x="2609074" y="960796"/>
                </a:cubicBezTo>
                <a:cubicBezTo>
                  <a:pt x="2611304" y="958567"/>
                  <a:pt x="2613535" y="958567"/>
                  <a:pt x="2615765" y="958567"/>
                </a:cubicBezTo>
                <a:cubicBezTo>
                  <a:pt x="2609074" y="936283"/>
                  <a:pt x="2602383" y="916227"/>
                  <a:pt x="2595691" y="893942"/>
                </a:cubicBezTo>
                <a:cubicBezTo>
                  <a:pt x="2595691" y="891714"/>
                  <a:pt x="2597922" y="891714"/>
                  <a:pt x="2600152" y="891714"/>
                </a:cubicBezTo>
                <a:cubicBezTo>
                  <a:pt x="2604613" y="902856"/>
                  <a:pt x="2611304" y="911770"/>
                  <a:pt x="2613535" y="922912"/>
                </a:cubicBezTo>
                <a:cubicBezTo>
                  <a:pt x="2617996" y="938511"/>
                  <a:pt x="2622456" y="956339"/>
                  <a:pt x="2624687" y="971938"/>
                </a:cubicBezTo>
                <a:cubicBezTo>
                  <a:pt x="2626917" y="974167"/>
                  <a:pt x="2626917" y="978624"/>
                  <a:pt x="2629148" y="978624"/>
                </a:cubicBezTo>
                <a:cubicBezTo>
                  <a:pt x="2635839" y="985309"/>
                  <a:pt x="2642530" y="989766"/>
                  <a:pt x="2651452" y="996451"/>
                </a:cubicBezTo>
                <a:cubicBezTo>
                  <a:pt x="2671526" y="1012051"/>
                  <a:pt x="2693830" y="1027650"/>
                  <a:pt x="2691600" y="1058848"/>
                </a:cubicBezTo>
                <a:cubicBezTo>
                  <a:pt x="2691600" y="1078904"/>
                  <a:pt x="2698291" y="1098961"/>
                  <a:pt x="2700521" y="1119017"/>
                </a:cubicBezTo>
                <a:cubicBezTo>
                  <a:pt x="2700521" y="1125702"/>
                  <a:pt x="2698291" y="1134616"/>
                  <a:pt x="2698291" y="1141301"/>
                </a:cubicBezTo>
                <a:cubicBezTo>
                  <a:pt x="2698291" y="1150215"/>
                  <a:pt x="2700521" y="1159129"/>
                  <a:pt x="2702752" y="1165815"/>
                </a:cubicBezTo>
                <a:cubicBezTo>
                  <a:pt x="2707213" y="1183642"/>
                  <a:pt x="2713904" y="1203698"/>
                  <a:pt x="2718365" y="1221526"/>
                </a:cubicBezTo>
                <a:cubicBezTo>
                  <a:pt x="2720595" y="1223755"/>
                  <a:pt x="2722826" y="1228211"/>
                  <a:pt x="2725056" y="1225983"/>
                </a:cubicBezTo>
                <a:cubicBezTo>
                  <a:pt x="2729517" y="1225983"/>
                  <a:pt x="2733978" y="1223755"/>
                  <a:pt x="2736208" y="1221526"/>
                </a:cubicBezTo>
                <a:cubicBezTo>
                  <a:pt x="2738439" y="1212612"/>
                  <a:pt x="2738439" y="1203698"/>
                  <a:pt x="2742900" y="1197013"/>
                </a:cubicBezTo>
                <a:cubicBezTo>
                  <a:pt x="2745130" y="1221526"/>
                  <a:pt x="2747361" y="1248268"/>
                  <a:pt x="2749591" y="1272781"/>
                </a:cubicBezTo>
                <a:cubicBezTo>
                  <a:pt x="2769665" y="1272781"/>
                  <a:pt x="2769665" y="1272781"/>
                  <a:pt x="2765204" y="1252725"/>
                </a:cubicBezTo>
                <a:cubicBezTo>
                  <a:pt x="2760743" y="1237125"/>
                  <a:pt x="2756282" y="1219298"/>
                  <a:pt x="2751821" y="1203698"/>
                </a:cubicBezTo>
                <a:cubicBezTo>
                  <a:pt x="2751821" y="1197013"/>
                  <a:pt x="2751821" y="1190328"/>
                  <a:pt x="2749591" y="1183642"/>
                </a:cubicBezTo>
                <a:cubicBezTo>
                  <a:pt x="2751821" y="1183642"/>
                  <a:pt x="2751821" y="1181414"/>
                  <a:pt x="2754052" y="1181414"/>
                </a:cubicBezTo>
                <a:cubicBezTo>
                  <a:pt x="2756282" y="1185871"/>
                  <a:pt x="2758513" y="1188099"/>
                  <a:pt x="2760743" y="1192556"/>
                </a:cubicBezTo>
                <a:cubicBezTo>
                  <a:pt x="2765204" y="1212612"/>
                  <a:pt x="2767434" y="1234897"/>
                  <a:pt x="2771895" y="1254953"/>
                </a:cubicBezTo>
                <a:cubicBezTo>
                  <a:pt x="2776356" y="1283923"/>
                  <a:pt x="2783047" y="1312893"/>
                  <a:pt x="2789739" y="1341863"/>
                </a:cubicBezTo>
                <a:cubicBezTo>
                  <a:pt x="2791969" y="1353005"/>
                  <a:pt x="2791969" y="1366376"/>
                  <a:pt x="2791969" y="1377518"/>
                </a:cubicBezTo>
                <a:cubicBezTo>
                  <a:pt x="2789739" y="1395346"/>
                  <a:pt x="2789739" y="1410945"/>
                  <a:pt x="2794200" y="1428773"/>
                </a:cubicBezTo>
                <a:cubicBezTo>
                  <a:pt x="2796430" y="1437687"/>
                  <a:pt x="2794200" y="1444372"/>
                  <a:pt x="2791969" y="1453286"/>
                </a:cubicBezTo>
                <a:cubicBezTo>
                  <a:pt x="2789739" y="1466657"/>
                  <a:pt x="2791969" y="1484485"/>
                  <a:pt x="2794200" y="1500084"/>
                </a:cubicBezTo>
                <a:cubicBezTo>
                  <a:pt x="2794200" y="1508998"/>
                  <a:pt x="2796430" y="1520140"/>
                  <a:pt x="2798660" y="1529054"/>
                </a:cubicBezTo>
                <a:cubicBezTo>
                  <a:pt x="2800891" y="1533511"/>
                  <a:pt x="2798660" y="1540196"/>
                  <a:pt x="2807582" y="1540196"/>
                </a:cubicBezTo>
                <a:cubicBezTo>
                  <a:pt x="2807582" y="1540196"/>
                  <a:pt x="2809813" y="1544653"/>
                  <a:pt x="2809813" y="1549110"/>
                </a:cubicBezTo>
                <a:cubicBezTo>
                  <a:pt x="2807582" y="1564709"/>
                  <a:pt x="2805352" y="1580309"/>
                  <a:pt x="2805352" y="1595908"/>
                </a:cubicBezTo>
                <a:cubicBezTo>
                  <a:pt x="2805352" y="1607050"/>
                  <a:pt x="2805352" y="1620421"/>
                  <a:pt x="2805352" y="1631563"/>
                </a:cubicBezTo>
                <a:cubicBezTo>
                  <a:pt x="2805352" y="1636020"/>
                  <a:pt x="2807582" y="1642706"/>
                  <a:pt x="2809813" y="1647163"/>
                </a:cubicBezTo>
                <a:cubicBezTo>
                  <a:pt x="2809813" y="1647163"/>
                  <a:pt x="2812043" y="1647163"/>
                  <a:pt x="2814273" y="1647163"/>
                </a:cubicBezTo>
                <a:cubicBezTo>
                  <a:pt x="2816504" y="1631563"/>
                  <a:pt x="2820965" y="1615964"/>
                  <a:pt x="2825426" y="1600365"/>
                </a:cubicBezTo>
                <a:cubicBezTo>
                  <a:pt x="2832117" y="1571395"/>
                  <a:pt x="2834347" y="1544653"/>
                  <a:pt x="2827656" y="1515683"/>
                </a:cubicBezTo>
                <a:cubicBezTo>
                  <a:pt x="2825426" y="1504541"/>
                  <a:pt x="2829887" y="1491170"/>
                  <a:pt x="2827656" y="1477799"/>
                </a:cubicBezTo>
                <a:cubicBezTo>
                  <a:pt x="2825426" y="1448829"/>
                  <a:pt x="2820965" y="1417631"/>
                  <a:pt x="2816504" y="1386432"/>
                </a:cubicBezTo>
                <a:cubicBezTo>
                  <a:pt x="2829887" y="1399803"/>
                  <a:pt x="2825426" y="1417631"/>
                  <a:pt x="2834347" y="1433230"/>
                </a:cubicBezTo>
                <a:cubicBezTo>
                  <a:pt x="2847730" y="1413174"/>
                  <a:pt x="2836578" y="1393118"/>
                  <a:pt x="2841039" y="1373062"/>
                </a:cubicBezTo>
                <a:cubicBezTo>
                  <a:pt x="2841039" y="1373062"/>
                  <a:pt x="2843269" y="1373062"/>
                  <a:pt x="2845500" y="1373062"/>
                </a:cubicBezTo>
                <a:cubicBezTo>
                  <a:pt x="2845500" y="1377518"/>
                  <a:pt x="2847730" y="1381975"/>
                  <a:pt x="2847730" y="1386432"/>
                </a:cubicBezTo>
                <a:cubicBezTo>
                  <a:pt x="2847730" y="1408717"/>
                  <a:pt x="2845500" y="1428773"/>
                  <a:pt x="2845500" y="1451058"/>
                </a:cubicBezTo>
                <a:cubicBezTo>
                  <a:pt x="2843269" y="1471114"/>
                  <a:pt x="2845500" y="1491170"/>
                  <a:pt x="2847730" y="1511226"/>
                </a:cubicBezTo>
                <a:cubicBezTo>
                  <a:pt x="2863343" y="1491170"/>
                  <a:pt x="2856652" y="1462200"/>
                  <a:pt x="2870034" y="1439915"/>
                </a:cubicBezTo>
                <a:cubicBezTo>
                  <a:pt x="2870034" y="1459972"/>
                  <a:pt x="2870034" y="1477799"/>
                  <a:pt x="2863343" y="1497855"/>
                </a:cubicBezTo>
                <a:cubicBezTo>
                  <a:pt x="2852191" y="1535739"/>
                  <a:pt x="2838808" y="1575852"/>
                  <a:pt x="2827656" y="1615964"/>
                </a:cubicBezTo>
                <a:cubicBezTo>
                  <a:pt x="2827656" y="1618192"/>
                  <a:pt x="2827656" y="1618192"/>
                  <a:pt x="2827656" y="1622649"/>
                </a:cubicBezTo>
                <a:cubicBezTo>
                  <a:pt x="2834347" y="1622649"/>
                  <a:pt x="2838808" y="1624878"/>
                  <a:pt x="2845500" y="1624878"/>
                </a:cubicBezTo>
                <a:cubicBezTo>
                  <a:pt x="2845500" y="1624878"/>
                  <a:pt x="2845500" y="1622649"/>
                  <a:pt x="2845500" y="1622649"/>
                </a:cubicBezTo>
                <a:cubicBezTo>
                  <a:pt x="2849960" y="1615964"/>
                  <a:pt x="2849960" y="1604822"/>
                  <a:pt x="2854421" y="1602593"/>
                </a:cubicBezTo>
                <a:cubicBezTo>
                  <a:pt x="2865573" y="1598136"/>
                  <a:pt x="2878956" y="1598136"/>
                  <a:pt x="2892339" y="1600365"/>
                </a:cubicBezTo>
                <a:cubicBezTo>
                  <a:pt x="2899030" y="1600365"/>
                  <a:pt x="2903491" y="1598136"/>
                  <a:pt x="2905721" y="1593679"/>
                </a:cubicBezTo>
                <a:cubicBezTo>
                  <a:pt x="2914643" y="1575852"/>
                  <a:pt x="2921334" y="1555796"/>
                  <a:pt x="2930256" y="1537968"/>
                </a:cubicBezTo>
                <a:cubicBezTo>
                  <a:pt x="2932486" y="1535739"/>
                  <a:pt x="2932486" y="1533511"/>
                  <a:pt x="2932486" y="1533511"/>
                </a:cubicBezTo>
                <a:cubicBezTo>
                  <a:pt x="2932486" y="1515683"/>
                  <a:pt x="2930256" y="1497855"/>
                  <a:pt x="2930256" y="1480028"/>
                </a:cubicBezTo>
                <a:cubicBezTo>
                  <a:pt x="2934717" y="1439915"/>
                  <a:pt x="2923565" y="1399803"/>
                  <a:pt x="2914643" y="1359691"/>
                </a:cubicBezTo>
                <a:cubicBezTo>
                  <a:pt x="2910182" y="1332949"/>
                  <a:pt x="2912412" y="1308436"/>
                  <a:pt x="2921334" y="1279466"/>
                </a:cubicBezTo>
                <a:cubicBezTo>
                  <a:pt x="2925795" y="1283923"/>
                  <a:pt x="2928026" y="1288380"/>
                  <a:pt x="2930256" y="1292837"/>
                </a:cubicBezTo>
                <a:cubicBezTo>
                  <a:pt x="2939178" y="1330721"/>
                  <a:pt x="2952560" y="1368605"/>
                  <a:pt x="2948099" y="1408717"/>
                </a:cubicBezTo>
                <a:cubicBezTo>
                  <a:pt x="2943639" y="1437687"/>
                  <a:pt x="2948099" y="1466657"/>
                  <a:pt x="2948099" y="1493399"/>
                </a:cubicBezTo>
                <a:cubicBezTo>
                  <a:pt x="2948099" y="1524597"/>
                  <a:pt x="2948099" y="1558024"/>
                  <a:pt x="2948099" y="1589222"/>
                </a:cubicBezTo>
                <a:cubicBezTo>
                  <a:pt x="2948099" y="1598136"/>
                  <a:pt x="2948099" y="1607050"/>
                  <a:pt x="2945869" y="1615964"/>
                </a:cubicBezTo>
                <a:cubicBezTo>
                  <a:pt x="2945869" y="1642706"/>
                  <a:pt x="2941408" y="1667219"/>
                  <a:pt x="2939178" y="1691732"/>
                </a:cubicBezTo>
                <a:cubicBezTo>
                  <a:pt x="2939178" y="1700646"/>
                  <a:pt x="2941408" y="1709559"/>
                  <a:pt x="2941408" y="1718473"/>
                </a:cubicBezTo>
                <a:cubicBezTo>
                  <a:pt x="2943639" y="1722930"/>
                  <a:pt x="2943639" y="1729616"/>
                  <a:pt x="2948099" y="1734073"/>
                </a:cubicBezTo>
                <a:cubicBezTo>
                  <a:pt x="2959252" y="1709559"/>
                  <a:pt x="2972634" y="1685046"/>
                  <a:pt x="2986017" y="1658305"/>
                </a:cubicBezTo>
                <a:cubicBezTo>
                  <a:pt x="2988247" y="1664990"/>
                  <a:pt x="2992708" y="1671676"/>
                  <a:pt x="2990478" y="1673904"/>
                </a:cubicBezTo>
                <a:cubicBezTo>
                  <a:pt x="2988247" y="1682818"/>
                  <a:pt x="2981556" y="1691732"/>
                  <a:pt x="2977095" y="1698417"/>
                </a:cubicBezTo>
                <a:cubicBezTo>
                  <a:pt x="2974865" y="1702874"/>
                  <a:pt x="2972634" y="1705103"/>
                  <a:pt x="2972634" y="1707331"/>
                </a:cubicBezTo>
                <a:cubicBezTo>
                  <a:pt x="2965943" y="1720702"/>
                  <a:pt x="2959252" y="1734073"/>
                  <a:pt x="2950330" y="1745215"/>
                </a:cubicBezTo>
                <a:cubicBezTo>
                  <a:pt x="2941408" y="1758586"/>
                  <a:pt x="2934717" y="1774185"/>
                  <a:pt x="2930256" y="1789784"/>
                </a:cubicBezTo>
                <a:cubicBezTo>
                  <a:pt x="2928026" y="1807612"/>
                  <a:pt x="2923565" y="1823211"/>
                  <a:pt x="2919104" y="1843267"/>
                </a:cubicBezTo>
                <a:cubicBezTo>
                  <a:pt x="2925795" y="1838810"/>
                  <a:pt x="2928026" y="1836582"/>
                  <a:pt x="2930256" y="1834353"/>
                </a:cubicBezTo>
                <a:cubicBezTo>
                  <a:pt x="2936947" y="1843267"/>
                  <a:pt x="2934717" y="1849953"/>
                  <a:pt x="2928026" y="1854410"/>
                </a:cubicBezTo>
                <a:cubicBezTo>
                  <a:pt x="2914643" y="1867780"/>
                  <a:pt x="2912412" y="1885608"/>
                  <a:pt x="2905721" y="1901207"/>
                </a:cubicBezTo>
                <a:cubicBezTo>
                  <a:pt x="2896799" y="1936863"/>
                  <a:pt x="2883417" y="1972518"/>
                  <a:pt x="2872265" y="2008174"/>
                </a:cubicBezTo>
                <a:cubicBezTo>
                  <a:pt x="2872265" y="2012630"/>
                  <a:pt x="2872265" y="2017087"/>
                  <a:pt x="2870034" y="2021544"/>
                </a:cubicBezTo>
                <a:cubicBezTo>
                  <a:pt x="2865573" y="2039372"/>
                  <a:pt x="2858882" y="2059428"/>
                  <a:pt x="2852191" y="2077256"/>
                </a:cubicBezTo>
                <a:cubicBezTo>
                  <a:pt x="2843269" y="2097312"/>
                  <a:pt x="2834347" y="2115140"/>
                  <a:pt x="2827656" y="2132967"/>
                </a:cubicBezTo>
                <a:cubicBezTo>
                  <a:pt x="2818734" y="2150795"/>
                  <a:pt x="2812043" y="2168623"/>
                  <a:pt x="2803121" y="2184222"/>
                </a:cubicBezTo>
                <a:cubicBezTo>
                  <a:pt x="2798660" y="2197593"/>
                  <a:pt x="2794200" y="2210964"/>
                  <a:pt x="2789739" y="2226563"/>
                </a:cubicBezTo>
                <a:cubicBezTo>
                  <a:pt x="2789739" y="2231020"/>
                  <a:pt x="2791969" y="2244391"/>
                  <a:pt x="2791969" y="2244391"/>
                </a:cubicBezTo>
                <a:cubicBezTo>
                  <a:pt x="2800891" y="2244391"/>
                  <a:pt x="2812043" y="2244391"/>
                  <a:pt x="2816504" y="2239934"/>
                </a:cubicBezTo>
                <a:cubicBezTo>
                  <a:pt x="2845500" y="2217649"/>
                  <a:pt x="2870034" y="2188679"/>
                  <a:pt x="2881186" y="2150795"/>
                </a:cubicBezTo>
                <a:cubicBezTo>
                  <a:pt x="2885647" y="2137424"/>
                  <a:pt x="2892339" y="2126282"/>
                  <a:pt x="2899030" y="2112911"/>
                </a:cubicBezTo>
                <a:cubicBezTo>
                  <a:pt x="2905721" y="2097312"/>
                  <a:pt x="2914643" y="2083941"/>
                  <a:pt x="2923565" y="2066114"/>
                </a:cubicBezTo>
                <a:cubicBezTo>
                  <a:pt x="2930256" y="2050514"/>
                  <a:pt x="2941408" y="2041600"/>
                  <a:pt x="2954791" y="2034915"/>
                </a:cubicBezTo>
                <a:cubicBezTo>
                  <a:pt x="2963712" y="2030458"/>
                  <a:pt x="2965943" y="2037144"/>
                  <a:pt x="2968173" y="2041600"/>
                </a:cubicBezTo>
                <a:cubicBezTo>
                  <a:pt x="2974865" y="2054971"/>
                  <a:pt x="2974865" y="2070570"/>
                  <a:pt x="2970404" y="2083941"/>
                </a:cubicBezTo>
                <a:cubicBezTo>
                  <a:pt x="2957021" y="2130739"/>
                  <a:pt x="2936947" y="2177537"/>
                  <a:pt x="2901260" y="2213192"/>
                </a:cubicBezTo>
                <a:cubicBezTo>
                  <a:pt x="2890108" y="2226563"/>
                  <a:pt x="2881186" y="2239934"/>
                  <a:pt x="2870034" y="2251076"/>
                </a:cubicBezTo>
                <a:cubicBezTo>
                  <a:pt x="2863343" y="2257761"/>
                  <a:pt x="2856652" y="2262218"/>
                  <a:pt x="2849960" y="2266675"/>
                </a:cubicBezTo>
                <a:cubicBezTo>
                  <a:pt x="2816504" y="2288960"/>
                  <a:pt x="2787508" y="2315701"/>
                  <a:pt x="2762974" y="2344671"/>
                </a:cubicBezTo>
                <a:cubicBezTo>
                  <a:pt x="2740669" y="2369185"/>
                  <a:pt x="2722826" y="2393698"/>
                  <a:pt x="2709443" y="2422668"/>
                </a:cubicBezTo>
                <a:cubicBezTo>
                  <a:pt x="2702752" y="2442724"/>
                  <a:pt x="2696061" y="2460552"/>
                  <a:pt x="2700521" y="2480608"/>
                </a:cubicBezTo>
                <a:cubicBezTo>
                  <a:pt x="2702752" y="2493978"/>
                  <a:pt x="2696061" y="2505121"/>
                  <a:pt x="2687139" y="2516263"/>
                </a:cubicBezTo>
                <a:cubicBezTo>
                  <a:pt x="2680448" y="2522948"/>
                  <a:pt x="2682678" y="2531862"/>
                  <a:pt x="2687139" y="2543005"/>
                </a:cubicBezTo>
                <a:cubicBezTo>
                  <a:pt x="2696061" y="2536319"/>
                  <a:pt x="2702752" y="2531862"/>
                  <a:pt x="2711674" y="2525177"/>
                </a:cubicBezTo>
                <a:cubicBezTo>
                  <a:pt x="2711674" y="2525177"/>
                  <a:pt x="2711674" y="2525177"/>
                  <a:pt x="2713904" y="2527405"/>
                </a:cubicBezTo>
                <a:cubicBezTo>
                  <a:pt x="2707213" y="2534091"/>
                  <a:pt x="2702752" y="2543005"/>
                  <a:pt x="2696061" y="2551918"/>
                </a:cubicBezTo>
                <a:cubicBezTo>
                  <a:pt x="2691600" y="2558604"/>
                  <a:pt x="2691600" y="2565289"/>
                  <a:pt x="2696061" y="2574203"/>
                </a:cubicBezTo>
                <a:cubicBezTo>
                  <a:pt x="2698291" y="2580888"/>
                  <a:pt x="2704982" y="2583117"/>
                  <a:pt x="2711674" y="2578660"/>
                </a:cubicBezTo>
                <a:cubicBezTo>
                  <a:pt x="2720595" y="2574203"/>
                  <a:pt x="2727287" y="2567518"/>
                  <a:pt x="2733978" y="2563061"/>
                </a:cubicBezTo>
                <a:cubicBezTo>
                  <a:pt x="2756282" y="2545233"/>
                  <a:pt x="2778587" y="2527405"/>
                  <a:pt x="2800891" y="2511806"/>
                </a:cubicBezTo>
                <a:cubicBezTo>
                  <a:pt x="2816504" y="2500664"/>
                  <a:pt x="2834347" y="2489522"/>
                  <a:pt x="2856652" y="2496207"/>
                </a:cubicBezTo>
                <a:cubicBezTo>
                  <a:pt x="2858882" y="2498435"/>
                  <a:pt x="2863343" y="2496207"/>
                  <a:pt x="2867804" y="2496207"/>
                </a:cubicBezTo>
                <a:cubicBezTo>
                  <a:pt x="2872265" y="2509578"/>
                  <a:pt x="2861113" y="2518492"/>
                  <a:pt x="2854421" y="2527405"/>
                </a:cubicBezTo>
                <a:cubicBezTo>
                  <a:pt x="2861113" y="2536319"/>
                  <a:pt x="2867804" y="2531862"/>
                  <a:pt x="2872265" y="2527405"/>
                </a:cubicBezTo>
                <a:cubicBezTo>
                  <a:pt x="2899030" y="2505121"/>
                  <a:pt x="2928026" y="2482836"/>
                  <a:pt x="2952560" y="2460552"/>
                </a:cubicBezTo>
                <a:cubicBezTo>
                  <a:pt x="3026164" y="2391469"/>
                  <a:pt x="3090847" y="2313473"/>
                  <a:pt x="3153299" y="2237705"/>
                </a:cubicBezTo>
                <a:cubicBezTo>
                  <a:pt x="3159990" y="2228791"/>
                  <a:pt x="3166682" y="2222106"/>
                  <a:pt x="3173373" y="2213192"/>
                </a:cubicBezTo>
                <a:cubicBezTo>
                  <a:pt x="3175603" y="2213192"/>
                  <a:pt x="3180064" y="2213192"/>
                  <a:pt x="3182295" y="2210964"/>
                </a:cubicBezTo>
                <a:cubicBezTo>
                  <a:pt x="3182295" y="2213192"/>
                  <a:pt x="3184525" y="2217649"/>
                  <a:pt x="3182295" y="2219878"/>
                </a:cubicBezTo>
                <a:cubicBezTo>
                  <a:pt x="3175603" y="2233248"/>
                  <a:pt x="3171143" y="2248848"/>
                  <a:pt x="3159990" y="2259990"/>
                </a:cubicBezTo>
                <a:cubicBezTo>
                  <a:pt x="3110921" y="2317930"/>
                  <a:pt x="3061851" y="2373641"/>
                  <a:pt x="3012782" y="2429353"/>
                </a:cubicBezTo>
                <a:cubicBezTo>
                  <a:pt x="3008321" y="2433810"/>
                  <a:pt x="3003860" y="2440495"/>
                  <a:pt x="2999399" y="2444952"/>
                </a:cubicBezTo>
                <a:cubicBezTo>
                  <a:pt x="2972634" y="2476151"/>
                  <a:pt x="2945869" y="2502892"/>
                  <a:pt x="2910182" y="2522948"/>
                </a:cubicBezTo>
                <a:cubicBezTo>
                  <a:pt x="2887878" y="2536319"/>
                  <a:pt x="2870034" y="2554147"/>
                  <a:pt x="2849960" y="2571975"/>
                </a:cubicBezTo>
                <a:cubicBezTo>
                  <a:pt x="2829887" y="2587574"/>
                  <a:pt x="2812043" y="2603173"/>
                  <a:pt x="2785278" y="2607630"/>
                </a:cubicBezTo>
                <a:cubicBezTo>
                  <a:pt x="2760743" y="2609859"/>
                  <a:pt x="2720595" y="2649971"/>
                  <a:pt x="2716135" y="2672255"/>
                </a:cubicBezTo>
                <a:cubicBezTo>
                  <a:pt x="2722826" y="2672255"/>
                  <a:pt x="2729517" y="2674484"/>
                  <a:pt x="2736208" y="2674484"/>
                </a:cubicBezTo>
                <a:cubicBezTo>
                  <a:pt x="2749591" y="2676712"/>
                  <a:pt x="2754052" y="2683398"/>
                  <a:pt x="2749591" y="2696769"/>
                </a:cubicBezTo>
                <a:cubicBezTo>
                  <a:pt x="2745130" y="2716825"/>
                  <a:pt x="2731748" y="2730196"/>
                  <a:pt x="2713904" y="2739109"/>
                </a:cubicBezTo>
                <a:cubicBezTo>
                  <a:pt x="2698291" y="2748023"/>
                  <a:pt x="2682678" y="2754709"/>
                  <a:pt x="2667065" y="2763622"/>
                </a:cubicBezTo>
                <a:cubicBezTo>
                  <a:pt x="2653682" y="2772536"/>
                  <a:pt x="2640300" y="2785907"/>
                  <a:pt x="2626917" y="2797049"/>
                </a:cubicBezTo>
                <a:cubicBezTo>
                  <a:pt x="2624687" y="2799278"/>
                  <a:pt x="2624687" y="2803735"/>
                  <a:pt x="2624687" y="2808192"/>
                </a:cubicBezTo>
                <a:cubicBezTo>
                  <a:pt x="2626917" y="2808192"/>
                  <a:pt x="2631378" y="2810420"/>
                  <a:pt x="2635839" y="2810420"/>
                </a:cubicBezTo>
                <a:cubicBezTo>
                  <a:pt x="2682678" y="2801506"/>
                  <a:pt x="2725056" y="2779222"/>
                  <a:pt x="2769665" y="2759166"/>
                </a:cubicBezTo>
                <a:cubicBezTo>
                  <a:pt x="2794200" y="2748023"/>
                  <a:pt x="2820965" y="2734652"/>
                  <a:pt x="2847730" y="2723510"/>
                </a:cubicBezTo>
                <a:cubicBezTo>
                  <a:pt x="2863343" y="2716825"/>
                  <a:pt x="2878956" y="2712368"/>
                  <a:pt x="2894569" y="2705682"/>
                </a:cubicBezTo>
                <a:cubicBezTo>
                  <a:pt x="2899030" y="2705682"/>
                  <a:pt x="2901260" y="2705682"/>
                  <a:pt x="2905721" y="2703454"/>
                </a:cubicBezTo>
                <a:cubicBezTo>
                  <a:pt x="2903491" y="2710139"/>
                  <a:pt x="2903491" y="2712368"/>
                  <a:pt x="2901260" y="2716825"/>
                </a:cubicBezTo>
                <a:cubicBezTo>
                  <a:pt x="2899030" y="2723510"/>
                  <a:pt x="2896799" y="2727967"/>
                  <a:pt x="2892339" y="2734652"/>
                </a:cubicBezTo>
                <a:cubicBezTo>
                  <a:pt x="2885647" y="2750252"/>
                  <a:pt x="2890108" y="2759166"/>
                  <a:pt x="2907952" y="2754709"/>
                </a:cubicBezTo>
                <a:cubicBezTo>
                  <a:pt x="2930256" y="2750252"/>
                  <a:pt x="2952560" y="2743566"/>
                  <a:pt x="2972634" y="2734652"/>
                </a:cubicBezTo>
                <a:cubicBezTo>
                  <a:pt x="3021704" y="2714596"/>
                  <a:pt x="3064082" y="2683398"/>
                  <a:pt x="3106460" y="2654428"/>
                </a:cubicBezTo>
                <a:cubicBezTo>
                  <a:pt x="3113151" y="2649971"/>
                  <a:pt x="3119843" y="2645514"/>
                  <a:pt x="3126534" y="2641057"/>
                </a:cubicBezTo>
                <a:cubicBezTo>
                  <a:pt x="3133225" y="2638829"/>
                  <a:pt x="3137686" y="2636600"/>
                  <a:pt x="3144377" y="2636600"/>
                </a:cubicBezTo>
                <a:cubicBezTo>
                  <a:pt x="3153299" y="2634372"/>
                  <a:pt x="3157760" y="2638829"/>
                  <a:pt x="3155530" y="2647742"/>
                </a:cubicBezTo>
                <a:cubicBezTo>
                  <a:pt x="3155530" y="2652199"/>
                  <a:pt x="3153299" y="2658885"/>
                  <a:pt x="3151069" y="2663342"/>
                </a:cubicBezTo>
                <a:cubicBezTo>
                  <a:pt x="3139916" y="2683398"/>
                  <a:pt x="3124303" y="2701225"/>
                  <a:pt x="3101999" y="2712368"/>
                </a:cubicBezTo>
                <a:cubicBezTo>
                  <a:pt x="3084156" y="2723510"/>
                  <a:pt x="3066312" y="2736881"/>
                  <a:pt x="3048469" y="2748023"/>
                </a:cubicBezTo>
                <a:cubicBezTo>
                  <a:pt x="3044008" y="2750252"/>
                  <a:pt x="3037317" y="2752480"/>
                  <a:pt x="3032856" y="2754709"/>
                </a:cubicBezTo>
                <a:cubicBezTo>
                  <a:pt x="3017243" y="2759166"/>
                  <a:pt x="3001630" y="2761394"/>
                  <a:pt x="2988247" y="2768079"/>
                </a:cubicBezTo>
                <a:cubicBezTo>
                  <a:pt x="2974865" y="2772536"/>
                  <a:pt x="2963712" y="2779222"/>
                  <a:pt x="2952560" y="2785907"/>
                </a:cubicBezTo>
                <a:cubicBezTo>
                  <a:pt x="2923565" y="2799278"/>
                  <a:pt x="2892339" y="2808192"/>
                  <a:pt x="2861113" y="2814877"/>
                </a:cubicBezTo>
                <a:cubicBezTo>
                  <a:pt x="2856652" y="2814877"/>
                  <a:pt x="2852191" y="2817106"/>
                  <a:pt x="2847730" y="2814877"/>
                </a:cubicBezTo>
                <a:cubicBezTo>
                  <a:pt x="2823195" y="2810420"/>
                  <a:pt x="2803121" y="2821562"/>
                  <a:pt x="2783047" y="2830476"/>
                </a:cubicBezTo>
                <a:cubicBezTo>
                  <a:pt x="2765204" y="2839390"/>
                  <a:pt x="2747361" y="2848304"/>
                  <a:pt x="2731748" y="2859446"/>
                </a:cubicBezTo>
                <a:cubicBezTo>
                  <a:pt x="2693830" y="2883959"/>
                  <a:pt x="2655913" y="2904016"/>
                  <a:pt x="2622456" y="2932986"/>
                </a:cubicBezTo>
                <a:cubicBezTo>
                  <a:pt x="2604613" y="2948585"/>
                  <a:pt x="2586769" y="2961956"/>
                  <a:pt x="2566696" y="2975326"/>
                </a:cubicBezTo>
                <a:cubicBezTo>
                  <a:pt x="2553313" y="2984240"/>
                  <a:pt x="2537700" y="2990926"/>
                  <a:pt x="2522087" y="2997611"/>
                </a:cubicBezTo>
                <a:cubicBezTo>
                  <a:pt x="2497552" y="3010982"/>
                  <a:pt x="2473017" y="3024353"/>
                  <a:pt x="2448483" y="3037723"/>
                </a:cubicBezTo>
                <a:cubicBezTo>
                  <a:pt x="2417257" y="3053323"/>
                  <a:pt x="2388261" y="3073379"/>
                  <a:pt x="2357035" y="3088978"/>
                </a:cubicBezTo>
                <a:cubicBezTo>
                  <a:pt x="2332500" y="3100120"/>
                  <a:pt x="2307966" y="3109034"/>
                  <a:pt x="2283431" y="3113491"/>
                </a:cubicBezTo>
                <a:cubicBezTo>
                  <a:pt x="2234361" y="3124633"/>
                  <a:pt x="2187522" y="3133547"/>
                  <a:pt x="2138453" y="3142461"/>
                </a:cubicBezTo>
                <a:cubicBezTo>
                  <a:pt x="2113918" y="3144690"/>
                  <a:pt x="2091614" y="3144690"/>
                  <a:pt x="2067079" y="3144690"/>
                </a:cubicBezTo>
                <a:cubicBezTo>
                  <a:pt x="2060388" y="3144690"/>
                  <a:pt x="2053696" y="3140233"/>
                  <a:pt x="2047005" y="3140233"/>
                </a:cubicBezTo>
                <a:cubicBezTo>
                  <a:pt x="2047005" y="3138004"/>
                  <a:pt x="2047005" y="3135776"/>
                  <a:pt x="2047005" y="3135776"/>
                </a:cubicBezTo>
                <a:cubicBezTo>
                  <a:pt x="2053696" y="3131319"/>
                  <a:pt x="2058157" y="3126862"/>
                  <a:pt x="2064849" y="3126862"/>
                </a:cubicBezTo>
                <a:cubicBezTo>
                  <a:pt x="2089383" y="3122405"/>
                  <a:pt x="2111688" y="3117948"/>
                  <a:pt x="2136222" y="3115720"/>
                </a:cubicBezTo>
                <a:cubicBezTo>
                  <a:pt x="2198674" y="3109034"/>
                  <a:pt x="2261127" y="3097892"/>
                  <a:pt x="2321348" y="3075607"/>
                </a:cubicBezTo>
                <a:cubicBezTo>
                  <a:pt x="2377109" y="3055551"/>
                  <a:pt x="2428409" y="3022124"/>
                  <a:pt x="2481939" y="2990926"/>
                </a:cubicBezTo>
                <a:cubicBezTo>
                  <a:pt x="2490861" y="2984240"/>
                  <a:pt x="2502013" y="2979783"/>
                  <a:pt x="2513165" y="2975326"/>
                </a:cubicBezTo>
                <a:cubicBezTo>
                  <a:pt x="2544391" y="2964184"/>
                  <a:pt x="2586769" y="2937443"/>
                  <a:pt x="2609074" y="2915158"/>
                </a:cubicBezTo>
                <a:cubicBezTo>
                  <a:pt x="2602383" y="2908473"/>
                  <a:pt x="2593461" y="2906244"/>
                  <a:pt x="2582309" y="2910701"/>
                </a:cubicBezTo>
                <a:cubicBezTo>
                  <a:pt x="2573387" y="2912929"/>
                  <a:pt x="2562235" y="2915158"/>
                  <a:pt x="2551083" y="2915158"/>
                </a:cubicBezTo>
                <a:cubicBezTo>
                  <a:pt x="2546622" y="2917386"/>
                  <a:pt x="2537700" y="2910701"/>
                  <a:pt x="2535470" y="2906244"/>
                </a:cubicBezTo>
                <a:cubicBezTo>
                  <a:pt x="2531009" y="2897330"/>
                  <a:pt x="2524317" y="2892873"/>
                  <a:pt x="2513165" y="2895102"/>
                </a:cubicBezTo>
                <a:cubicBezTo>
                  <a:pt x="2490861" y="2901787"/>
                  <a:pt x="2468557" y="2908473"/>
                  <a:pt x="2448483" y="2917386"/>
                </a:cubicBezTo>
                <a:cubicBezTo>
                  <a:pt x="2428409" y="2924072"/>
                  <a:pt x="2410565" y="2935214"/>
                  <a:pt x="2392722" y="2944128"/>
                </a:cubicBezTo>
                <a:cubicBezTo>
                  <a:pt x="2383800" y="2950813"/>
                  <a:pt x="2374878" y="2957499"/>
                  <a:pt x="2365957" y="2964184"/>
                </a:cubicBezTo>
                <a:cubicBezTo>
                  <a:pt x="2350344" y="2975326"/>
                  <a:pt x="2334731" y="2984240"/>
                  <a:pt x="2319118" y="2993154"/>
                </a:cubicBezTo>
                <a:cubicBezTo>
                  <a:pt x="2301274" y="3004296"/>
                  <a:pt x="2281200" y="3015439"/>
                  <a:pt x="2263357" y="3026581"/>
                </a:cubicBezTo>
                <a:cubicBezTo>
                  <a:pt x="2245514" y="3037723"/>
                  <a:pt x="2229901" y="3048866"/>
                  <a:pt x="2212057" y="3057779"/>
                </a:cubicBezTo>
                <a:cubicBezTo>
                  <a:pt x="2198674" y="3066693"/>
                  <a:pt x="2187522" y="3073379"/>
                  <a:pt x="2174140" y="3077836"/>
                </a:cubicBezTo>
                <a:cubicBezTo>
                  <a:pt x="2138453" y="3091206"/>
                  <a:pt x="2102766" y="3106806"/>
                  <a:pt x="2064849" y="3104577"/>
                </a:cubicBezTo>
                <a:cubicBezTo>
                  <a:pt x="2051466" y="3102349"/>
                  <a:pt x="2038083" y="3104577"/>
                  <a:pt x="2026931" y="3100120"/>
                </a:cubicBezTo>
                <a:cubicBezTo>
                  <a:pt x="1986783" y="3088978"/>
                  <a:pt x="1946636" y="3097892"/>
                  <a:pt x="1906488" y="3113491"/>
                </a:cubicBezTo>
                <a:cubicBezTo>
                  <a:pt x="1910949" y="3117948"/>
                  <a:pt x="1915410" y="3122405"/>
                  <a:pt x="1919871" y="3124633"/>
                </a:cubicBezTo>
                <a:cubicBezTo>
                  <a:pt x="1937714" y="3135776"/>
                  <a:pt x="1953327" y="3144690"/>
                  <a:pt x="1971170" y="3153603"/>
                </a:cubicBezTo>
                <a:cubicBezTo>
                  <a:pt x="1982323" y="3162517"/>
                  <a:pt x="1991244" y="3171431"/>
                  <a:pt x="2006857" y="3173660"/>
                </a:cubicBezTo>
                <a:cubicBezTo>
                  <a:pt x="2011318" y="3173660"/>
                  <a:pt x="2018010" y="3178116"/>
                  <a:pt x="2024701" y="3182573"/>
                </a:cubicBezTo>
                <a:cubicBezTo>
                  <a:pt x="2020240" y="3184802"/>
                  <a:pt x="2018010" y="3187030"/>
                  <a:pt x="2013549" y="3187030"/>
                </a:cubicBezTo>
                <a:cubicBezTo>
                  <a:pt x="1989014" y="3191487"/>
                  <a:pt x="1964479" y="3195944"/>
                  <a:pt x="1939944" y="3198173"/>
                </a:cubicBezTo>
                <a:cubicBezTo>
                  <a:pt x="1928792" y="3200401"/>
                  <a:pt x="1917640" y="3193716"/>
                  <a:pt x="1908718" y="3191487"/>
                </a:cubicBezTo>
                <a:cubicBezTo>
                  <a:pt x="1893105" y="3187030"/>
                  <a:pt x="1879723" y="3182573"/>
                  <a:pt x="1866340" y="3178116"/>
                </a:cubicBezTo>
                <a:cubicBezTo>
                  <a:pt x="1857418" y="3175888"/>
                  <a:pt x="1848497" y="3173660"/>
                  <a:pt x="1839575" y="3169203"/>
                </a:cubicBezTo>
                <a:cubicBezTo>
                  <a:pt x="1830653" y="3166974"/>
                  <a:pt x="1821732" y="3162517"/>
                  <a:pt x="1815040" y="3151375"/>
                </a:cubicBezTo>
                <a:cubicBezTo>
                  <a:pt x="1810579" y="3144690"/>
                  <a:pt x="1801658" y="3142461"/>
                  <a:pt x="1794966" y="3135776"/>
                </a:cubicBezTo>
                <a:cubicBezTo>
                  <a:pt x="1794966" y="3135776"/>
                  <a:pt x="1792736" y="3135776"/>
                  <a:pt x="1790506" y="3133547"/>
                </a:cubicBezTo>
                <a:cubicBezTo>
                  <a:pt x="1725823" y="3113491"/>
                  <a:pt x="1663371" y="3077836"/>
                  <a:pt x="1591997" y="3068922"/>
                </a:cubicBezTo>
                <a:cubicBezTo>
                  <a:pt x="1571923" y="3066693"/>
                  <a:pt x="1554080" y="3064465"/>
                  <a:pt x="1534006" y="3071150"/>
                </a:cubicBezTo>
                <a:cubicBezTo>
                  <a:pt x="1529545" y="3073379"/>
                  <a:pt x="1522854" y="3077836"/>
                  <a:pt x="1520623" y="3082293"/>
                </a:cubicBezTo>
                <a:cubicBezTo>
                  <a:pt x="1513932" y="3086750"/>
                  <a:pt x="1511702" y="3091206"/>
                  <a:pt x="1507241" y="3097892"/>
                </a:cubicBezTo>
                <a:cubicBezTo>
                  <a:pt x="1505010" y="3102349"/>
                  <a:pt x="1505010" y="3106806"/>
                  <a:pt x="1507241" y="3111263"/>
                </a:cubicBezTo>
                <a:cubicBezTo>
                  <a:pt x="1509471" y="3129090"/>
                  <a:pt x="1502780" y="3140233"/>
                  <a:pt x="1484936" y="3140233"/>
                </a:cubicBezTo>
                <a:cubicBezTo>
                  <a:pt x="1469323" y="3140233"/>
                  <a:pt x="1451480" y="3135776"/>
                  <a:pt x="1438097" y="3131319"/>
                </a:cubicBezTo>
                <a:cubicBezTo>
                  <a:pt x="1431406" y="3131319"/>
                  <a:pt x="1426945" y="3120176"/>
                  <a:pt x="1426945" y="3115720"/>
                </a:cubicBezTo>
                <a:cubicBezTo>
                  <a:pt x="1426945" y="3111263"/>
                  <a:pt x="1433636" y="3106806"/>
                  <a:pt x="1438097" y="3102349"/>
                </a:cubicBezTo>
                <a:cubicBezTo>
                  <a:pt x="1442558" y="3097892"/>
                  <a:pt x="1449249" y="3093435"/>
                  <a:pt x="1453710" y="3088978"/>
                </a:cubicBezTo>
                <a:cubicBezTo>
                  <a:pt x="1447019" y="3068922"/>
                  <a:pt x="1440328" y="3053323"/>
                  <a:pt x="1433636" y="3035495"/>
                </a:cubicBezTo>
                <a:cubicBezTo>
                  <a:pt x="1433636" y="3031038"/>
                  <a:pt x="1435867" y="3026581"/>
                  <a:pt x="1438097" y="3022124"/>
                </a:cubicBezTo>
                <a:cubicBezTo>
                  <a:pt x="1433636" y="3019896"/>
                  <a:pt x="1426945" y="3015439"/>
                  <a:pt x="1422484" y="3015439"/>
                </a:cubicBezTo>
                <a:cubicBezTo>
                  <a:pt x="1393489" y="3010982"/>
                  <a:pt x="1364493" y="3008753"/>
                  <a:pt x="1337728" y="3006525"/>
                </a:cubicBezTo>
                <a:cubicBezTo>
                  <a:pt x="1322115" y="3004296"/>
                  <a:pt x="1310963" y="3013210"/>
                  <a:pt x="1297580" y="3019896"/>
                </a:cubicBezTo>
                <a:cubicBezTo>
                  <a:pt x="1264123" y="3037723"/>
                  <a:pt x="1230667" y="3033266"/>
                  <a:pt x="1194980" y="3019896"/>
                </a:cubicBezTo>
                <a:cubicBezTo>
                  <a:pt x="1192749" y="3019896"/>
                  <a:pt x="1192749" y="3017667"/>
                  <a:pt x="1190519" y="3015439"/>
                </a:cubicBezTo>
                <a:cubicBezTo>
                  <a:pt x="1190519" y="3015439"/>
                  <a:pt x="1188289" y="3013210"/>
                  <a:pt x="1188289" y="3010982"/>
                </a:cubicBezTo>
                <a:cubicBezTo>
                  <a:pt x="1192749" y="3008753"/>
                  <a:pt x="1199441" y="3006525"/>
                  <a:pt x="1203902" y="3006525"/>
                </a:cubicBezTo>
                <a:cubicBezTo>
                  <a:pt x="1210593" y="3006525"/>
                  <a:pt x="1217284" y="3006525"/>
                  <a:pt x="1223976" y="3006525"/>
                </a:cubicBezTo>
                <a:cubicBezTo>
                  <a:pt x="1235128" y="3004296"/>
                  <a:pt x="1244049" y="2999839"/>
                  <a:pt x="1250741" y="2990926"/>
                </a:cubicBezTo>
                <a:cubicBezTo>
                  <a:pt x="1255202" y="2984240"/>
                  <a:pt x="1264123" y="2979783"/>
                  <a:pt x="1270815" y="2973098"/>
                </a:cubicBezTo>
                <a:cubicBezTo>
                  <a:pt x="1266354" y="2970869"/>
                  <a:pt x="1261893" y="2968641"/>
                  <a:pt x="1257432" y="2964184"/>
                </a:cubicBezTo>
                <a:cubicBezTo>
                  <a:pt x="1237358" y="2953042"/>
                  <a:pt x="1212823" y="2950813"/>
                  <a:pt x="1188289" y="2946356"/>
                </a:cubicBezTo>
                <a:cubicBezTo>
                  <a:pt x="1172676" y="2944128"/>
                  <a:pt x="1159293" y="2939671"/>
                  <a:pt x="1148141" y="2926300"/>
                </a:cubicBezTo>
                <a:cubicBezTo>
                  <a:pt x="1145910" y="2924072"/>
                  <a:pt x="1145910" y="2924072"/>
                  <a:pt x="1143680" y="2919615"/>
                </a:cubicBezTo>
                <a:cubicBezTo>
                  <a:pt x="1163754" y="2915158"/>
                  <a:pt x="1183828" y="2928529"/>
                  <a:pt x="1203902" y="2917386"/>
                </a:cubicBezTo>
                <a:cubicBezTo>
                  <a:pt x="1197210" y="2912929"/>
                  <a:pt x="1190519" y="2910701"/>
                  <a:pt x="1181597" y="2910701"/>
                </a:cubicBezTo>
                <a:cubicBezTo>
                  <a:pt x="1177136" y="2912929"/>
                  <a:pt x="1170445" y="2910701"/>
                  <a:pt x="1163754" y="2908473"/>
                </a:cubicBezTo>
                <a:cubicBezTo>
                  <a:pt x="1150371" y="2901787"/>
                  <a:pt x="1136989" y="2890645"/>
                  <a:pt x="1121376" y="2883959"/>
                </a:cubicBezTo>
                <a:cubicBezTo>
                  <a:pt x="1103532" y="2875046"/>
                  <a:pt x="1085689" y="2868360"/>
                  <a:pt x="1067845" y="2861675"/>
                </a:cubicBezTo>
                <a:cubicBezTo>
                  <a:pt x="1050002" y="2854989"/>
                  <a:pt x="1034389" y="2846076"/>
                  <a:pt x="1016545" y="2841619"/>
                </a:cubicBezTo>
                <a:cubicBezTo>
                  <a:pt x="1000932" y="2834933"/>
                  <a:pt x="983089" y="2830476"/>
                  <a:pt x="967476" y="2823791"/>
                </a:cubicBezTo>
                <a:cubicBezTo>
                  <a:pt x="967476" y="2826019"/>
                  <a:pt x="965245" y="2826019"/>
                  <a:pt x="965245" y="2828248"/>
                </a:cubicBezTo>
                <a:cubicBezTo>
                  <a:pt x="976398" y="2832705"/>
                  <a:pt x="987550" y="2839390"/>
                  <a:pt x="998702" y="2846076"/>
                </a:cubicBezTo>
                <a:cubicBezTo>
                  <a:pt x="996471" y="2848304"/>
                  <a:pt x="996471" y="2848304"/>
                  <a:pt x="996471" y="2850533"/>
                </a:cubicBezTo>
                <a:cubicBezTo>
                  <a:pt x="967476" y="2839390"/>
                  <a:pt x="940711" y="2826019"/>
                  <a:pt x="911715" y="2814877"/>
                </a:cubicBezTo>
                <a:cubicBezTo>
                  <a:pt x="911715" y="2812649"/>
                  <a:pt x="911715" y="2810420"/>
                  <a:pt x="911715" y="2810420"/>
                </a:cubicBezTo>
                <a:cubicBezTo>
                  <a:pt x="920637" y="2808192"/>
                  <a:pt x="929559" y="2805963"/>
                  <a:pt x="940711" y="2803735"/>
                </a:cubicBezTo>
                <a:cubicBezTo>
                  <a:pt x="925098" y="2792592"/>
                  <a:pt x="909485" y="2781450"/>
                  <a:pt x="889411" y="2774765"/>
                </a:cubicBezTo>
                <a:cubicBezTo>
                  <a:pt x="882719" y="2772536"/>
                  <a:pt x="876028" y="2770308"/>
                  <a:pt x="869337" y="2765851"/>
                </a:cubicBezTo>
                <a:cubicBezTo>
                  <a:pt x="869337" y="2765851"/>
                  <a:pt x="869337" y="2763622"/>
                  <a:pt x="869337" y="2763622"/>
                </a:cubicBezTo>
                <a:cubicBezTo>
                  <a:pt x="876028" y="2763622"/>
                  <a:pt x="880489" y="2763622"/>
                  <a:pt x="889411" y="2763622"/>
                </a:cubicBezTo>
                <a:cubicBezTo>
                  <a:pt x="884950" y="2759166"/>
                  <a:pt x="882719" y="2756937"/>
                  <a:pt x="880489" y="2754709"/>
                </a:cubicBezTo>
                <a:cubicBezTo>
                  <a:pt x="842572" y="2732424"/>
                  <a:pt x="806885" y="2710139"/>
                  <a:pt x="768967" y="2685626"/>
                </a:cubicBezTo>
                <a:cubicBezTo>
                  <a:pt x="757815" y="2678941"/>
                  <a:pt x="746663" y="2667799"/>
                  <a:pt x="733281" y="2661113"/>
                </a:cubicBezTo>
                <a:cubicBezTo>
                  <a:pt x="722128" y="2652199"/>
                  <a:pt x="710976" y="2643285"/>
                  <a:pt x="699824" y="2636600"/>
                </a:cubicBezTo>
                <a:cubicBezTo>
                  <a:pt x="693133" y="2634372"/>
                  <a:pt x="684211" y="2632143"/>
                  <a:pt x="677520" y="2629915"/>
                </a:cubicBezTo>
                <a:cubicBezTo>
                  <a:pt x="681981" y="2661113"/>
                  <a:pt x="697594" y="2683398"/>
                  <a:pt x="715437" y="2705682"/>
                </a:cubicBezTo>
                <a:cubicBezTo>
                  <a:pt x="695363" y="2696769"/>
                  <a:pt x="677520" y="2687855"/>
                  <a:pt x="668598" y="2667799"/>
                </a:cubicBezTo>
                <a:cubicBezTo>
                  <a:pt x="661907" y="2654428"/>
                  <a:pt x="655215" y="2638829"/>
                  <a:pt x="646294" y="2625458"/>
                </a:cubicBezTo>
                <a:cubicBezTo>
                  <a:pt x="637372" y="2607630"/>
                  <a:pt x="621759" y="2600945"/>
                  <a:pt x="603916" y="2592031"/>
                </a:cubicBezTo>
                <a:cubicBezTo>
                  <a:pt x="577150" y="2580888"/>
                  <a:pt x="561537" y="2558604"/>
                  <a:pt x="545924" y="2536319"/>
                </a:cubicBezTo>
                <a:cubicBezTo>
                  <a:pt x="534772" y="2518492"/>
                  <a:pt x="521390" y="2502892"/>
                  <a:pt x="508007" y="2487293"/>
                </a:cubicBezTo>
                <a:cubicBezTo>
                  <a:pt x="490164" y="2465008"/>
                  <a:pt x="472320" y="2442724"/>
                  <a:pt x="454477" y="2422668"/>
                </a:cubicBezTo>
                <a:cubicBezTo>
                  <a:pt x="447785" y="2415982"/>
                  <a:pt x="441094" y="2409297"/>
                  <a:pt x="432172" y="2404840"/>
                </a:cubicBezTo>
                <a:cubicBezTo>
                  <a:pt x="427711" y="2400383"/>
                  <a:pt x="421020" y="2395926"/>
                  <a:pt x="414329" y="2389241"/>
                </a:cubicBezTo>
                <a:cubicBezTo>
                  <a:pt x="405407" y="2380327"/>
                  <a:pt x="394255" y="2369185"/>
                  <a:pt x="387564" y="2358042"/>
                </a:cubicBezTo>
                <a:cubicBezTo>
                  <a:pt x="360798" y="2317930"/>
                  <a:pt x="331803" y="2284503"/>
                  <a:pt x="298346" y="2251076"/>
                </a:cubicBezTo>
                <a:cubicBezTo>
                  <a:pt x="280503" y="2228791"/>
                  <a:pt x="267120" y="2202050"/>
                  <a:pt x="251507" y="2177537"/>
                </a:cubicBezTo>
                <a:cubicBezTo>
                  <a:pt x="247046" y="2168623"/>
                  <a:pt x="242586" y="2159709"/>
                  <a:pt x="238125" y="2150795"/>
                </a:cubicBezTo>
                <a:cubicBezTo>
                  <a:pt x="238125" y="2146338"/>
                  <a:pt x="240355" y="2144110"/>
                  <a:pt x="240355" y="2141881"/>
                </a:cubicBezTo>
                <a:cubicBezTo>
                  <a:pt x="242586" y="2141881"/>
                  <a:pt x="247046" y="2141881"/>
                  <a:pt x="247046" y="2141881"/>
                </a:cubicBezTo>
                <a:cubicBezTo>
                  <a:pt x="253738" y="2146338"/>
                  <a:pt x="258199" y="2153024"/>
                  <a:pt x="262659" y="2157481"/>
                </a:cubicBezTo>
                <a:cubicBezTo>
                  <a:pt x="269351" y="2164166"/>
                  <a:pt x="273812" y="2173080"/>
                  <a:pt x="280503" y="2179765"/>
                </a:cubicBezTo>
                <a:cubicBezTo>
                  <a:pt x="282733" y="2179765"/>
                  <a:pt x="284964" y="2177537"/>
                  <a:pt x="284964" y="2177537"/>
                </a:cubicBezTo>
                <a:cubicBezTo>
                  <a:pt x="284964" y="2168623"/>
                  <a:pt x="287194" y="2157481"/>
                  <a:pt x="287194" y="2144110"/>
                </a:cubicBezTo>
                <a:cubicBezTo>
                  <a:pt x="291655" y="2150795"/>
                  <a:pt x="296116" y="2157481"/>
                  <a:pt x="302807" y="2161937"/>
                </a:cubicBezTo>
                <a:cubicBezTo>
                  <a:pt x="340725" y="2195364"/>
                  <a:pt x="376412" y="2235477"/>
                  <a:pt x="407638" y="2277818"/>
                </a:cubicBezTo>
                <a:cubicBezTo>
                  <a:pt x="423251" y="2295645"/>
                  <a:pt x="438864" y="2317930"/>
                  <a:pt x="456707" y="2333529"/>
                </a:cubicBezTo>
                <a:cubicBezTo>
                  <a:pt x="476781" y="2349128"/>
                  <a:pt x="501316" y="2358042"/>
                  <a:pt x="523620" y="2369185"/>
                </a:cubicBezTo>
                <a:cubicBezTo>
                  <a:pt x="539233" y="2375870"/>
                  <a:pt x="552616" y="2382555"/>
                  <a:pt x="563768" y="2393698"/>
                </a:cubicBezTo>
                <a:cubicBezTo>
                  <a:pt x="574920" y="2407068"/>
                  <a:pt x="590533" y="2413754"/>
                  <a:pt x="603916" y="2424896"/>
                </a:cubicBezTo>
                <a:cubicBezTo>
                  <a:pt x="615068" y="2433810"/>
                  <a:pt x="626220" y="2442724"/>
                  <a:pt x="637372" y="2451638"/>
                </a:cubicBezTo>
                <a:cubicBezTo>
                  <a:pt x="641833" y="2456095"/>
                  <a:pt x="648524" y="2458323"/>
                  <a:pt x="652985" y="2465008"/>
                </a:cubicBezTo>
                <a:cubicBezTo>
                  <a:pt x="661907" y="2471694"/>
                  <a:pt x="668598" y="2478379"/>
                  <a:pt x="675289" y="2485065"/>
                </a:cubicBezTo>
                <a:cubicBezTo>
                  <a:pt x="679750" y="2489522"/>
                  <a:pt x="684211" y="2496207"/>
                  <a:pt x="690902" y="2496207"/>
                </a:cubicBezTo>
                <a:cubicBezTo>
                  <a:pt x="704285" y="2500664"/>
                  <a:pt x="717668" y="2500664"/>
                  <a:pt x="733281" y="2502892"/>
                </a:cubicBezTo>
                <a:cubicBezTo>
                  <a:pt x="737741" y="2505121"/>
                  <a:pt x="742202" y="2505121"/>
                  <a:pt x="746663" y="2507349"/>
                </a:cubicBezTo>
                <a:cubicBezTo>
                  <a:pt x="746663" y="2505121"/>
                  <a:pt x="746663" y="2505121"/>
                  <a:pt x="746663" y="2502892"/>
                </a:cubicBezTo>
                <a:cubicBezTo>
                  <a:pt x="742202" y="2485065"/>
                  <a:pt x="746663" y="2480608"/>
                  <a:pt x="764507" y="2487293"/>
                </a:cubicBezTo>
                <a:cubicBezTo>
                  <a:pt x="782350" y="2491750"/>
                  <a:pt x="797963" y="2500664"/>
                  <a:pt x="813576" y="2507349"/>
                </a:cubicBezTo>
                <a:cubicBezTo>
                  <a:pt x="826959" y="2516263"/>
                  <a:pt x="842572" y="2522948"/>
                  <a:pt x="860415" y="2520720"/>
                </a:cubicBezTo>
                <a:cubicBezTo>
                  <a:pt x="867106" y="2520720"/>
                  <a:pt x="871567" y="2522948"/>
                  <a:pt x="878259" y="2525177"/>
                </a:cubicBezTo>
                <a:cubicBezTo>
                  <a:pt x="898333" y="2536319"/>
                  <a:pt x="920637" y="2547462"/>
                  <a:pt x="940711" y="2556375"/>
                </a:cubicBezTo>
                <a:cubicBezTo>
                  <a:pt x="945172" y="2558604"/>
                  <a:pt x="947402" y="2558604"/>
                  <a:pt x="949632" y="2558604"/>
                </a:cubicBezTo>
                <a:cubicBezTo>
                  <a:pt x="976398" y="2560832"/>
                  <a:pt x="1000932" y="2563061"/>
                  <a:pt x="1025467" y="2563061"/>
                </a:cubicBezTo>
                <a:cubicBezTo>
                  <a:pt x="1034389" y="2565289"/>
                  <a:pt x="1043311" y="2560832"/>
                  <a:pt x="1050002" y="2563061"/>
                </a:cubicBezTo>
                <a:cubicBezTo>
                  <a:pt x="1070076" y="2565289"/>
                  <a:pt x="1092380" y="2567518"/>
                  <a:pt x="1112454" y="2571975"/>
                </a:cubicBezTo>
                <a:cubicBezTo>
                  <a:pt x="1132528" y="2574203"/>
                  <a:pt x="1152602" y="2576432"/>
                  <a:pt x="1170445" y="2576432"/>
                </a:cubicBezTo>
                <a:cubicBezTo>
                  <a:pt x="1179367" y="2576432"/>
                  <a:pt x="1186058" y="2571975"/>
                  <a:pt x="1192749" y="2567518"/>
                </a:cubicBezTo>
                <a:cubicBezTo>
                  <a:pt x="1201671" y="2560832"/>
                  <a:pt x="1208362" y="2563061"/>
                  <a:pt x="1219515" y="2565289"/>
                </a:cubicBezTo>
                <a:cubicBezTo>
                  <a:pt x="1217284" y="2569746"/>
                  <a:pt x="1217284" y="2571975"/>
                  <a:pt x="1215054" y="2574203"/>
                </a:cubicBezTo>
                <a:cubicBezTo>
                  <a:pt x="1206132" y="2580888"/>
                  <a:pt x="1206132" y="2587574"/>
                  <a:pt x="1217284" y="2592031"/>
                </a:cubicBezTo>
                <a:cubicBezTo>
                  <a:pt x="1235128" y="2598716"/>
                  <a:pt x="1252971" y="2603173"/>
                  <a:pt x="1270815" y="2607630"/>
                </a:cubicBezTo>
                <a:cubicBezTo>
                  <a:pt x="1288658" y="2614315"/>
                  <a:pt x="1306502" y="2607630"/>
                  <a:pt x="1324345" y="2605402"/>
                </a:cubicBezTo>
                <a:cubicBezTo>
                  <a:pt x="1326576" y="2605402"/>
                  <a:pt x="1331037" y="2603173"/>
                  <a:pt x="1335497" y="2600945"/>
                </a:cubicBezTo>
                <a:cubicBezTo>
                  <a:pt x="1328806" y="2598716"/>
                  <a:pt x="1326576" y="2598716"/>
                  <a:pt x="1322115" y="2596488"/>
                </a:cubicBezTo>
                <a:cubicBezTo>
                  <a:pt x="1322115" y="2594259"/>
                  <a:pt x="1322115" y="2594259"/>
                  <a:pt x="1322115" y="2592031"/>
                </a:cubicBezTo>
                <a:cubicBezTo>
                  <a:pt x="1328806" y="2592031"/>
                  <a:pt x="1337728" y="2592031"/>
                  <a:pt x="1344419" y="2592031"/>
                </a:cubicBezTo>
                <a:cubicBezTo>
                  <a:pt x="1344419" y="2592031"/>
                  <a:pt x="1344419" y="2596488"/>
                  <a:pt x="1346650" y="2600945"/>
                </a:cubicBezTo>
                <a:cubicBezTo>
                  <a:pt x="1360032" y="2603173"/>
                  <a:pt x="1375645" y="2600945"/>
                  <a:pt x="1391258" y="2596488"/>
                </a:cubicBezTo>
                <a:cubicBezTo>
                  <a:pt x="1406871" y="2592031"/>
                  <a:pt x="1422484" y="2585345"/>
                  <a:pt x="1440328" y="2589802"/>
                </a:cubicBezTo>
                <a:cubicBezTo>
                  <a:pt x="1442558" y="2592031"/>
                  <a:pt x="1444789" y="2589802"/>
                  <a:pt x="1444789" y="2589802"/>
                </a:cubicBezTo>
                <a:cubicBezTo>
                  <a:pt x="1453710" y="2587574"/>
                  <a:pt x="1460402" y="2583117"/>
                  <a:pt x="1469323" y="2580888"/>
                </a:cubicBezTo>
                <a:cubicBezTo>
                  <a:pt x="1453710" y="2580888"/>
                  <a:pt x="1438097" y="2583117"/>
                  <a:pt x="1429176" y="2567518"/>
                </a:cubicBezTo>
                <a:cubicBezTo>
                  <a:pt x="1442558" y="2563061"/>
                  <a:pt x="1453710" y="2556375"/>
                  <a:pt x="1469323" y="2563061"/>
                </a:cubicBezTo>
                <a:cubicBezTo>
                  <a:pt x="1469323" y="2563061"/>
                  <a:pt x="1467093" y="2565289"/>
                  <a:pt x="1464863" y="2569746"/>
                </a:cubicBezTo>
                <a:cubicBezTo>
                  <a:pt x="1473784" y="2567518"/>
                  <a:pt x="1480476" y="2567518"/>
                  <a:pt x="1487167" y="2565289"/>
                </a:cubicBezTo>
                <a:cubicBezTo>
                  <a:pt x="1498319" y="2560832"/>
                  <a:pt x="1509471" y="2558604"/>
                  <a:pt x="1522854" y="2554147"/>
                </a:cubicBezTo>
                <a:cubicBezTo>
                  <a:pt x="1525084" y="2554147"/>
                  <a:pt x="1529545" y="2556375"/>
                  <a:pt x="1531775" y="2556375"/>
                </a:cubicBezTo>
                <a:cubicBezTo>
                  <a:pt x="1538467" y="2558604"/>
                  <a:pt x="1542928" y="2560832"/>
                  <a:pt x="1549619" y="2560832"/>
                </a:cubicBezTo>
                <a:cubicBezTo>
                  <a:pt x="1565232" y="2556375"/>
                  <a:pt x="1583075" y="2549690"/>
                  <a:pt x="1600919" y="2545233"/>
                </a:cubicBezTo>
                <a:cubicBezTo>
                  <a:pt x="1605380" y="2543005"/>
                  <a:pt x="1607610" y="2540776"/>
                  <a:pt x="1609841" y="2536319"/>
                </a:cubicBezTo>
                <a:cubicBezTo>
                  <a:pt x="1612071" y="2531862"/>
                  <a:pt x="1618762" y="2529634"/>
                  <a:pt x="1625454" y="2527405"/>
                </a:cubicBezTo>
                <a:cubicBezTo>
                  <a:pt x="1603149" y="2525177"/>
                  <a:pt x="1583075" y="2522948"/>
                  <a:pt x="1560771" y="2522948"/>
                </a:cubicBezTo>
                <a:cubicBezTo>
                  <a:pt x="1563001" y="2507349"/>
                  <a:pt x="1574154" y="2511806"/>
                  <a:pt x="1583075" y="2509578"/>
                </a:cubicBezTo>
                <a:cubicBezTo>
                  <a:pt x="1591997" y="2507349"/>
                  <a:pt x="1600919" y="2507349"/>
                  <a:pt x="1612071" y="2505121"/>
                </a:cubicBezTo>
                <a:cubicBezTo>
                  <a:pt x="1620993" y="2502892"/>
                  <a:pt x="1629914" y="2498435"/>
                  <a:pt x="1641067" y="2500664"/>
                </a:cubicBezTo>
                <a:cubicBezTo>
                  <a:pt x="1661140" y="2502892"/>
                  <a:pt x="1670062" y="2496207"/>
                  <a:pt x="1678984" y="2473922"/>
                </a:cubicBezTo>
                <a:cubicBezTo>
                  <a:pt x="1665601" y="2473922"/>
                  <a:pt x="1654449" y="2473922"/>
                  <a:pt x="1636606" y="2473922"/>
                </a:cubicBezTo>
                <a:cubicBezTo>
                  <a:pt x="1649988" y="2460552"/>
                  <a:pt x="1658910" y="2449409"/>
                  <a:pt x="1670062" y="2440495"/>
                </a:cubicBezTo>
                <a:cubicBezTo>
                  <a:pt x="1670062" y="2440495"/>
                  <a:pt x="1672293" y="2440495"/>
                  <a:pt x="1672293" y="2442724"/>
                </a:cubicBezTo>
                <a:cubicBezTo>
                  <a:pt x="1672293" y="2444952"/>
                  <a:pt x="1670062" y="2447181"/>
                  <a:pt x="1670062" y="2449409"/>
                </a:cubicBezTo>
                <a:cubicBezTo>
                  <a:pt x="1674523" y="2449409"/>
                  <a:pt x="1678984" y="2449409"/>
                  <a:pt x="1681214" y="2449409"/>
                </a:cubicBezTo>
                <a:cubicBezTo>
                  <a:pt x="1683445" y="2453866"/>
                  <a:pt x="1683445" y="2458323"/>
                  <a:pt x="1685675" y="2465008"/>
                </a:cubicBezTo>
                <a:cubicBezTo>
                  <a:pt x="1690136" y="2460552"/>
                  <a:pt x="1694597" y="2460552"/>
                  <a:pt x="1696827" y="2456095"/>
                </a:cubicBezTo>
                <a:cubicBezTo>
                  <a:pt x="1707980" y="2447181"/>
                  <a:pt x="1716901" y="2436038"/>
                  <a:pt x="1728053" y="2427125"/>
                </a:cubicBezTo>
                <a:cubicBezTo>
                  <a:pt x="1736975" y="2420439"/>
                  <a:pt x="1748127" y="2418211"/>
                  <a:pt x="1759279" y="2413754"/>
                </a:cubicBezTo>
                <a:cubicBezTo>
                  <a:pt x="1759279" y="2415982"/>
                  <a:pt x="1761510" y="2415982"/>
                  <a:pt x="1761510" y="2418211"/>
                </a:cubicBezTo>
                <a:cubicBezTo>
                  <a:pt x="1759279" y="2422668"/>
                  <a:pt x="1754819" y="2427125"/>
                  <a:pt x="1752588" y="2431581"/>
                </a:cubicBezTo>
                <a:cubicBezTo>
                  <a:pt x="1752588" y="2433810"/>
                  <a:pt x="1754819" y="2433810"/>
                  <a:pt x="1754819" y="2433810"/>
                </a:cubicBezTo>
                <a:cubicBezTo>
                  <a:pt x="1774892" y="2420439"/>
                  <a:pt x="1797197" y="2411525"/>
                  <a:pt x="1815040" y="2393698"/>
                </a:cubicBezTo>
                <a:cubicBezTo>
                  <a:pt x="1817271" y="2387012"/>
                  <a:pt x="1826192" y="2382555"/>
                  <a:pt x="1819501" y="2373641"/>
                </a:cubicBezTo>
                <a:cubicBezTo>
                  <a:pt x="1817271" y="2373641"/>
                  <a:pt x="1823962" y="2364728"/>
                  <a:pt x="1826192" y="2362499"/>
                </a:cubicBezTo>
                <a:cubicBezTo>
                  <a:pt x="1832884" y="2360271"/>
                  <a:pt x="1844036" y="2358042"/>
                  <a:pt x="1844036" y="2360271"/>
                </a:cubicBezTo>
                <a:cubicBezTo>
                  <a:pt x="1852958" y="2369185"/>
                  <a:pt x="1857418" y="2362499"/>
                  <a:pt x="1861879" y="2360271"/>
                </a:cubicBezTo>
                <a:cubicBezTo>
                  <a:pt x="1864110" y="2358042"/>
                  <a:pt x="1864110" y="2358042"/>
                  <a:pt x="1866340" y="2358042"/>
                </a:cubicBezTo>
                <a:cubicBezTo>
                  <a:pt x="1866340" y="2360271"/>
                  <a:pt x="1864110" y="2362499"/>
                  <a:pt x="1864110" y="2366956"/>
                </a:cubicBezTo>
                <a:cubicBezTo>
                  <a:pt x="1870801" y="2362499"/>
                  <a:pt x="1875262" y="2360271"/>
                  <a:pt x="1879723" y="2358042"/>
                </a:cubicBezTo>
                <a:cubicBezTo>
                  <a:pt x="1890875" y="2349128"/>
                  <a:pt x="1899797" y="2340215"/>
                  <a:pt x="1908718" y="2329072"/>
                </a:cubicBezTo>
                <a:cubicBezTo>
                  <a:pt x="1915410" y="2324615"/>
                  <a:pt x="1922101" y="2320158"/>
                  <a:pt x="1933253" y="2320158"/>
                </a:cubicBezTo>
                <a:cubicBezTo>
                  <a:pt x="1937714" y="2320158"/>
                  <a:pt x="1944405" y="2315701"/>
                  <a:pt x="1948866" y="2311244"/>
                </a:cubicBezTo>
                <a:cubicBezTo>
                  <a:pt x="1957788" y="2306788"/>
                  <a:pt x="1964479" y="2300102"/>
                  <a:pt x="1971170" y="2295645"/>
                </a:cubicBezTo>
                <a:cubicBezTo>
                  <a:pt x="1973401" y="2293417"/>
                  <a:pt x="1977862" y="2288960"/>
                  <a:pt x="1977862" y="2286731"/>
                </a:cubicBezTo>
                <a:cubicBezTo>
                  <a:pt x="1980092" y="2271132"/>
                  <a:pt x="1989014" y="2257761"/>
                  <a:pt x="1997936" y="2248848"/>
                </a:cubicBezTo>
                <a:cubicBezTo>
                  <a:pt x="2011318" y="2235477"/>
                  <a:pt x="2015779" y="2222106"/>
                  <a:pt x="2018010" y="2206507"/>
                </a:cubicBezTo>
                <a:cubicBezTo>
                  <a:pt x="2020240" y="2202050"/>
                  <a:pt x="2020240" y="2197593"/>
                  <a:pt x="2022470" y="2195364"/>
                </a:cubicBezTo>
                <a:cubicBezTo>
                  <a:pt x="2011318" y="2199821"/>
                  <a:pt x="2009088" y="2204278"/>
                  <a:pt x="2009088" y="2215421"/>
                </a:cubicBezTo>
                <a:cubicBezTo>
                  <a:pt x="2009088" y="2217649"/>
                  <a:pt x="2006857" y="2222106"/>
                  <a:pt x="2004627" y="2222106"/>
                </a:cubicBezTo>
                <a:cubicBezTo>
                  <a:pt x="1995705" y="2231020"/>
                  <a:pt x="1986783" y="2235477"/>
                  <a:pt x="1977862" y="2242162"/>
                </a:cubicBezTo>
                <a:cubicBezTo>
                  <a:pt x="1971170" y="2248848"/>
                  <a:pt x="1966710" y="2253304"/>
                  <a:pt x="1960018" y="2259990"/>
                </a:cubicBezTo>
                <a:cubicBezTo>
                  <a:pt x="1960018" y="2257761"/>
                  <a:pt x="1957788" y="2257761"/>
                  <a:pt x="1957788" y="2255533"/>
                </a:cubicBezTo>
                <a:cubicBezTo>
                  <a:pt x="1960018" y="2251076"/>
                  <a:pt x="1962249" y="2246619"/>
                  <a:pt x="1964479" y="2244391"/>
                </a:cubicBezTo>
                <a:cubicBezTo>
                  <a:pt x="1977862" y="2235477"/>
                  <a:pt x="1980092" y="2222106"/>
                  <a:pt x="1982323" y="2206507"/>
                </a:cubicBezTo>
                <a:cubicBezTo>
                  <a:pt x="1984553" y="2202050"/>
                  <a:pt x="1986783" y="2195364"/>
                  <a:pt x="1989014" y="2188679"/>
                </a:cubicBezTo>
                <a:cubicBezTo>
                  <a:pt x="1977862" y="2184222"/>
                  <a:pt x="1980092" y="2177537"/>
                  <a:pt x="1984553" y="2170851"/>
                </a:cubicBezTo>
                <a:cubicBezTo>
                  <a:pt x="1993475" y="2157481"/>
                  <a:pt x="2002396" y="2144110"/>
                  <a:pt x="2013549" y="2128511"/>
                </a:cubicBezTo>
                <a:cubicBezTo>
                  <a:pt x="2013549" y="2146338"/>
                  <a:pt x="2022470" y="2150795"/>
                  <a:pt x="2035853" y="2150795"/>
                </a:cubicBezTo>
                <a:cubicBezTo>
                  <a:pt x="2035853" y="2157481"/>
                  <a:pt x="2035853" y="2161937"/>
                  <a:pt x="2033623" y="2166394"/>
                </a:cubicBezTo>
                <a:cubicBezTo>
                  <a:pt x="2049236" y="2157481"/>
                  <a:pt x="2058157" y="2146338"/>
                  <a:pt x="2062618" y="2130739"/>
                </a:cubicBezTo>
                <a:cubicBezTo>
                  <a:pt x="2060388" y="2128511"/>
                  <a:pt x="2055927" y="2128511"/>
                  <a:pt x="2053696" y="2126282"/>
                </a:cubicBezTo>
                <a:cubicBezTo>
                  <a:pt x="2058157" y="2115140"/>
                  <a:pt x="2060388" y="2106226"/>
                  <a:pt x="2062618" y="2097312"/>
                </a:cubicBezTo>
                <a:cubicBezTo>
                  <a:pt x="2051466" y="2095084"/>
                  <a:pt x="2040314" y="2092855"/>
                  <a:pt x="2029162" y="2092855"/>
                </a:cubicBezTo>
                <a:cubicBezTo>
                  <a:pt x="2022470" y="2090627"/>
                  <a:pt x="2018010" y="2079484"/>
                  <a:pt x="2024701" y="2075027"/>
                </a:cubicBezTo>
                <a:cubicBezTo>
                  <a:pt x="2029162" y="2070570"/>
                  <a:pt x="2035853" y="2063885"/>
                  <a:pt x="2044775" y="2070570"/>
                </a:cubicBezTo>
                <a:cubicBezTo>
                  <a:pt x="2058157" y="2079484"/>
                  <a:pt x="2071540" y="2075027"/>
                  <a:pt x="2082692" y="2063885"/>
                </a:cubicBezTo>
                <a:cubicBezTo>
                  <a:pt x="2084922" y="2059428"/>
                  <a:pt x="2087153" y="2057200"/>
                  <a:pt x="2089383" y="2054971"/>
                </a:cubicBezTo>
                <a:cubicBezTo>
                  <a:pt x="2104996" y="2046057"/>
                  <a:pt x="2104996" y="2030458"/>
                  <a:pt x="2104996" y="2017087"/>
                </a:cubicBezTo>
                <a:cubicBezTo>
                  <a:pt x="2104996" y="2014859"/>
                  <a:pt x="2102766" y="2012630"/>
                  <a:pt x="2102766" y="2010402"/>
                </a:cubicBezTo>
                <a:cubicBezTo>
                  <a:pt x="2093844" y="2005945"/>
                  <a:pt x="2098305" y="2001488"/>
                  <a:pt x="2100535" y="1994803"/>
                </a:cubicBezTo>
                <a:cubicBezTo>
                  <a:pt x="2100535" y="1985889"/>
                  <a:pt x="2102766" y="1976975"/>
                  <a:pt x="2102766" y="1968061"/>
                </a:cubicBezTo>
                <a:cubicBezTo>
                  <a:pt x="2107227" y="1941320"/>
                  <a:pt x="2111688" y="1919035"/>
                  <a:pt x="2133992" y="1901207"/>
                </a:cubicBezTo>
                <a:cubicBezTo>
                  <a:pt x="2138453" y="1898979"/>
                  <a:pt x="2140683" y="1894522"/>
                  <a:pt x="2145144" y="1887837"/>
                </a:cubicBezTo>
                <a:cubicBezTo>
                  <a:pt x="2147375" y="1892293"/>
                  <a:pt x="2149605" y="1896750"/>
                  <a:pt x="2151835" y="1901207"/>
                </a:cubicBezTo>
                <a:cubicBezTo>
                  <a:pt x="2154066" y="1898979"/>
                  <a:pt x="2154066" y="1898979"/>
                  <a:pt x="2156296" y="1898979"/>
                </a:cubicBezTo>
                <a:cubicBezTo>
                  <a:pt x="2167448" y="1863323"/>
                  <a:pt x="2176370" y="1827668"/>
                  <a:pt x="2183061" y="1789784"/>
                </a:cubicBezTo>
                <a:cubicBezTo>
                  <a:pt x="2187522" y="1794241"/>
                  <a:pt x="2189753" y="1796470"/>
                  <a:pt x="2194214" y="1800926"/>
                </a:cubicBezTo>
                <a:cubicBezTo>
                  <a:pt x="2205366" y="1783099"/>
                  <a:pt x="2212057" y="1767500"/>
                  <a:pt x="2209827" y="1749672"/>
                </a:cubicBezTo>
                <a:cubicBezTo>
                  <a:pt x="2209827" y="1736301"/>
                  <a:pt x="2214287" y="1722930"/>
                  <a:pt x="2216518" y="1709559"/>
                </a:cubicBezTo>
                <a:cubicBezTo>
                  <a:pt x="2218748" y="1709559"/>
                  <a:pt x="2218748" y="1709559"/>
                  <a:pt x="2220979" y="1709559"/>
                </a:cubicBezTo>
                <a:cubicBezTo>
                  <a:pt x="2223209" y="1714016"/>
                  <a:pt x="2225440" y="1718473"/>
                  <a:pt x="2227670" y="1725159"/>
                </a:cubicBezTo>
                <a:cubicBezTo>
                  <a:pt x="2227670" y="1722930"/>
                  <a:pt x="2229901" y="1720702"/>
                  <a:pt x="2229901" y="1718473"/>
                </a:cubicBezTo>
                <a:cubicBezTo>
                  <a:pt x="2229901" y="1720702"/>
                  <a:pt x="2232131" y="1720702"/>
                  <a:pt x="2232131" y="1720702"/>
                </a:cubicBezTo>
                <a:cubicBezTo>
                  <a:pt x="2236592" y="1740758"/>
                  <a:pt x="2234361" y="1760814"/>
                  <a:pt x="2227670" y="1780870"/>
                </a:cubicBezTo>
                <a:cubicBezTo>
                  <a:pt x="2223209" y="1794241"/>
                  <a:pt x="2220979" y="1812069"/>
                  <a:pt x="2218748" y="1827668"/>
                </a:cubicBezTo>
                <a:cubicBezTo>
                  <a:pt x="2218748" y="1829896"/>
                  <a:pt x="2218748" y="1834353"/>
                  <a:pt x="2220979" y="1838810"/>
                </a:cubicBezTo>
                <a:cubicBezTo>
                  <a:pt x="2236592" y="1812069"/>
                  <a:pt x="2236592" y="1785327"/>
                  <a:pt x="2238822" y="1760814"/>
                </a:cubicBezTo>
                <a:cubicBezTo>
                  <a:pt x="2241053" y="1749672"/>
                  <a:pt x="2243283" y="1738529"/>
                  <a:pt x="2245514" y="1727387"/>
                </a:cubicBezTo>
                <a:cubicBezTo>
                  <a:pt x="2247744" y="1722930"/>
                  <a:pt x="2247744" y="1718473"/>
                  <a:pt x="2247744" y="1716245"/>
                </a:cubicBezTo>
                <a:cubicBezTo>
                  <a:pt x="2247744" y="1702874"/>
                  <a:pt x="2249974" y="1693960"/>
                  <a:pt x="2261127" y="1685046"/>
                </a:cubicBezTo>
                <a:cubicBezTo>
                  <a:pt x="2261127" y="1685046"/>
                  <a:pt x="2263357" y="1682818"/>
                  <a:pt x="2263357" y="1678361"/>
                </a:cubicBezTo>
                <a:cubicBezTo>
                  <a:pt x="2267818" y="1689503"/>
                  <a:pt x="2270048" y="1698417"/>
                  <a:pt x="2272279" y="1705103"/>
                </a:cubicBezTo>
                <a:cubicBezTo>
                  <a:pt x="2274509" y="1705103"/>
                  <a:pt x="2274509" y="1705103"/>
                  <a:pt x="2276740" y="1705103"/>
                </a:cubicBezTo>
                <a:cubicBezTo>
                  <a:pt x="2278970" y="1693960"/>
                  <a:pt x="2283431" y="1682818"/>
                  <a:pt x="2287892" y="1669447"/>
                </a:cubicBezTo>
                <a:cubicBezTo>
                  <a:pt x="2287892" y="1669447"/>
                  <a:pt x="2287892" y="1669447"/>
                  <a:pt x="2290122" y="1669447"/>
                </a:cubicBezTo>
                <a:cubicBezTo>
                  <a:pt x="2290122" y="1676133"/>
                  <a:pt x="2290122" y="1682818"/>
                  <a:pt x="2290122" y="1689503"/>
                </a:cubicBezTo>
                <a:cubicBezTo>
                  <a:pt x="2290122" y="1689503"/>
                  <a:pt x="2292353" y="1689503"/>
                  <a:pt x="2292353" y="1689503"/>
                </a:cubicBezTo>
                <a:cubicBezTo>
                  <a:pt x="2292353" y="1682818"/>
                  <a:pt x="2294583" y="1676133"/>
                  <a:pt x="2292353" y="1669447"/>
                </a:cubicBezTo>
                <a:cubicBezTo>
                  <a:pt x="2290122" y="1664990"/>
                  <a:pt x="2285661" y="1660533"/>
                  <a:pt x="2283431" y="1656076"/>
                </a:cubicBezTo>
                <a:cubicBezTo>
                  <a:pt x="2278970" y="1649391"/>
                  <a:pt x="2276740" y="1642706"/>
                  <a:pt x="2265587" y="1642706"/>
                </a:cubicBezTo>
                <a:cubicBezTo>
                  <a:pt x="2265587" y="1629335"/>
                  <a:pt x="2265587" y="1615964"/>
                  <a:pt x="2265587" y="1600365"/>
                </a:cubicBezTo>
                <a:cubicBezTo>
                  <a:pt x="2267818" y="1602593"/>
                  <a:pt x="2270048" y="1604822"/>
                  <a:pt x="2272279" y="1604822"/>
                </a:cubicBezTo>
                <a:cubicBezTo>
                  <a:pt x="2272279" y="1602593"/>
                  <a:pt x="2272279" y="1600365"/>
                  <a:pt x="2272279" y="1598136"/>
                </a:cubicBezTo>
                <a:cubicBezTo>
                  <a:pt x="2274509" y="1586994"/>
                  <a:pt x="2274509" y="1575852"/>
                  <a:pt x="2283431" y="1566938"/>
                </a:cubicBezTo>
                <a:cubicBezTo>
                  <a:pt x="2285661" y="1562481"/>
                  <a:pt x="2285661" y="1555796"/>
                  <a:pt x="2287892" y="1551339"/>
                </a:cubicBezTo>
                <a:cubicBezTo>
                  <a:pt x="2290122" y="1553567"/>
                  <a:pt x="2292353" y="1555796"/>
                  <a:pt x="2294583" y="1560252"/>
                </a:cubicBezTo>
                <a:cubicBezTo>
                  <a:pt x="2296813" y="1555796"/>
                  <a:pt x="2296813" y="1551339"/>
                  <a:pt x="2299044" y="1546882"/>
                </a:cubicBezTo>
                <a:cubicBezTo>
                  <a:pt x="2303505" y="1558024"/>
                  <a:pt x="2305735" y="1566938"/>
                  <a:pt x="2310196" y="1575852"/>
                </a:cubicBezTo>
                <a:cubicBezTo>
                  <a:pt x="2310196" y="1575852"/>
                  <a:pt x="2312426" y="1575852"/>
                  <a:pt x="2312426" y="1575852"/>
                </a:cubicBezTo>
                <a:cubicBezTo>
                  <a:pt x="2312426" y="1560252"/>
                  <a:pt x="2312426" y="1546882"/>
                  <a:pt x="2312426" y="1531282"/>
                </a:cubicBezTo>
                <a:cubicBezTo>
                  <a:pt x="2312426" y="1531282"/>
                  <a:pt x="2314657" y="1531282"/>
                  <a:pt x="2314657" y="1531282"/>
                </a:cubicBezTo>
                <a:cubicBezTo>
                  <a:pt x="2316887" y="1542425"/>
                  <a:pt x="2319118" y="1551339"/>
                  <a:pt x="2321348" y="1564709"/>
                </a:cubicBezTo>
                <a:cubicBezTo>
                  <a:pt x="2334731" y="1540196"/>
                  <a:pt x="2328039" y="1517912"/>
                  <a:pt x="2332500" y="1495627"/>
                </a:cubicBezTo>
                <a:cubicBezTo>
                  <a:pt x="2339192" y="1508998"/>
                  <a:pt x="2336961" y="1524597"/>
                  <a:pt x="2334731" y="1542425"/>
                </a:cubicBezTo>
                <a:cubicBezTo>
                  <a:pt x="2334731" y="1560252"/>
                  <a:pt x="2334731" y="1580309"/>
                  <a:pt x="2334731" y="1600365"/>
                </a:cubicBezTo>
                <a:cubicBezTo>
                  <a:pt x="2334731" y="1602593"/>
                  <a:pt x="2339192" y="1604822"/>
                  <a:pt x="2341422" y="1607050"/>
                </a:cubicBezTo>
                <a:cubicBezTo>
                  <a:pt x="2343652" y="1604822"/>
                  <a:pt x="2345883" y="1602593"/>
                  <a:pt x="2345883" y="1600365"/>
                </a:cubicBezTo>
                <a:cubicBezTo>
                  <a:pt x="2348113" y="1593679"/>
                  <a:pt x="2348113" y="1586994"/>
                  <a:pt x="2348113" y="1580309"/>
                </a:cubicBezTo>
                <a:cubicBezTo>
                  <a:pt x="2350344" y="1586994"/>
                  <a:pt x="2352574" y="1591451"/>
                  <a:pt x="2354805" y="1595908"/>
                </a:cubicBezTo>
                <a:cubicBezTo>
                  <a:pt x="2357035" y="1595908"/>
                  <a:pt x="2357035" y="1595908"/>
                  <a:pt x="2359265" y="1593679"/>
                </a:cubicBezTo>
                <a:cubicBezTo>
                  <a:pt x="2368187" y="1566938"/>
                  <a:pt x="2374878" y="1537968"/>
                  <a:pt x="2357035" y="1508998"/>
                </a:cubicBezTo>
                <a:cubicBezTo>
                  <a:pt x="2350344" y="1513455"/>
                  <a:pt x="2350344" y="1513455"/>
                  <a:pt x="2350344" y="1533511"/>
                </a:cubicBezTo>
                <a:cubicBezTo>
                  <a:pt x="2350344" y="1542425"/>
                  <a:pt x="2350344" y="1551339"/>
                  <a:pt x="2350344" y="1562481"/>
                </a:cubicBezTo>
                <a:cubicBezTo>
                  <a:pt x="2350344" y="1562481"/>
                  <a:pt x="2348113" y="1562481"/>
                  <a:pt x="2348113" y="1562481"/>
                </a:cubicBezTo>
                <a:cubicBezTo>
                  <a:pt x="2345883" y="1546882"/>
                  <a:pt x="2345883" y="1533511"/>
                  <a:pt x="2345883" y="1517912"/>
                </a:cubicBezTo>
                <a:cubicBezTo>
                  <a:pt x="2345883" y="1508998"/>
                  <a:pt x="2341422" y="1497855"/>
                  <a:pt x="2354805" y="1493399"/>
                </a:cubicBezTo>
                <a:cubicBezTo>
                  <a:pt x="2354805" y="1484485"/>
                  <a:pt x="2354805" y="1473342"/>
                  <a:pt x="2354805" y="1462200"/>
                </a:cubicBezTo>
                <a:cubicBezTo>
                  <a:pt x="2352574" y="1457743"/>
                  <a:pt x="2350344" y="1451058"/>
                  <a:pt x="2348113" y="1444372"/>
                </a:cubicBezTo>
                <a:cubicBezTo>
                  <a:pt x="2363726" y="1437687"/>
                  <a:pt x="2370418" y="1404260"/>
                  <a:pt x="2361496" y="1384204"/>
                </a:cubicBezTo>
                <a:cubicBezTo>
                  <a:pt x="2348113" y="1386432"/>
                  <a:pt x="2348113" y="1377518"/>
                  <a:pt x="2345883" y="1370833"/>
                </a:cubicBezTo>
                <a:cubicBezTo>
                  <a:pt x="2341422" y="1355234"/>
                  <a:pt x="2336961" y="1337406"/>
                  <a:pt x="2334731" y="1321807"/>
                </a:cubicBezTo>
                <a:cubicBezTo>
                  <a:pt x="2332500" y="1315122"/>
                  <a:pt x="2330270" y="1310665"/>
                  <a:pt x="2328039" y="1306208"/>
                </a:cubicBezTo>
                <a:cubicBezTo>
                  <a:pt x="2314657" y="1277238"/>
                  <a:pt x="2305735" y="1248268"/>
                  <a:pt x="2303505" y="1217069"/>
                </a:cubicBezTo>
                <a:cubicBezTo>
                  <a:pt x="2301274" y="1210384"/>
                  <a:pt x="2299044" y="1201470"/>
                  <a:pt x="2310196" y="1199241"/>
                </a:cubicBezTo>
                <a:cubicBezTo>
                  <a:pt x="2319118" y="1197013"/>
                  <a:pt x="2323579" y="1203698"/>
                  <a:pt x="2328039" y="1210384"/>
                </a:cubicBezTo>
                <a:cubicBezTo>
                  <a:pt x="2341422" y="1237125"/>
                  <a:pt x="2345883" y="1263867"/>
                  <a:pt x="2345883" y="1292837"/>
                </a:cubicBezTo>
                <a:cubicBezTo>
                  <a:pt x="2345883" y="1319578"/>
                  <a:pt x="2348113" y="1348548"/>
                  <a:pt x="2359265" y="1373062"/>
                </a:cubicBezTo>
                <a:cubicBezTo>
                  <a:pt x="2370418" y="1373062"/>
                  <a:pt x="2368187" y="1366376"/>
                  <a:pt x="2365957" y="1359691"/>
                </a:cubicBezTo>
                <a:cubicBezTo>
                  <a:pt x="2363726" y="1353005"/>
                  <a:pt x="2363726" y="1346320"/>
                  <a:pt x="2363726" y="1337406"/>
                </a:cubicBezTo>
                <a:cubicBezTo>
                  <a:pt x="2368187" y="1341863"/>
                  <a:pt x="2370418" y="1344092"/>
                  <a:pt x="2377109" y="1348548"/>
                </a:cubicBezTo>
                <a:cubicBezTo>
                  <a:pt x="2377109" y="1341863"/>
                  <a:pt x="2379339" y="1335178"/>
                  <a:pt x="2379339" y="1328492"/>
                </a:cubicBezTo>
                <a:cubicBezTo>
                  <a:pt x="2383800" y="1332949"/>
                  <a:pt x="2383800" y="1337406"/>
                  <a:pt x="2388261" y="1339635"/>
                </a:cubicBezTo>
                <a:cubicBezTo>
                  <a:pt x="2390492" y="1341863"/>
                  <a:pt x="2394952" y="1341863"/>
                  <a:pt x="2401644" y="1341863"/>
                </a:cubicBezTo>
                <a:cubicBezTo>
                  <a:pt x="2397183" y="1328492"/>
                  <a:pt x="2401644" y="1317350"/>
                  <a:pt x="2410565" y="1310665"/>
                </a:cubicBezTo>
                <a:cubicBezTo>
                  <a:pt x="2410565" y="1310665"/>
                  <a:pt x="2410565" y="1310665"/>
                  <a:pt x="2412796" y="1312893"/>
                </a:cubicBezTo>
                <a:cubicBezTo>
                  <a:pt x="2415026" y="1310665"/>
                  <a:pt x="2421718" y="1308436"/>
                  <a:pt x="2423948" y="1306208"/>
                </a:cubicBezTo>
                <a:cubicBezTo>
                  <a:pt x="2428409" y="1301751"/>
                  <a:pt x="2430639" y="1297294"/>
                  <a:pt x="2437331" y="1299522"/>
                </a:cubicBezTo>
                <a:cubicBezTo>
                  <a:pt x="2444022" y="1301751"/>
                  <a:pt x="2450713" y="1301751"/>
                  <a:pt x="2459635" y="1301751"/>
                </a:cubicBezTo>
                <a:cubicBezTo>
                  <a:pt x="2457404" y="1297294"/>
                  <a:pt x="2457404" y="1292837"/>
                  <a:pt x="2455174" y="1288380"/>
                </a:cubicBezTo>
                <a:cubicBezTo>
                  <a:pt x="2446252" y="1266095"/>
                  <a:pt x="2437331" y="1246039"/>
                  <a:pt x="2426178" y="1223755"/>
                </a:cubicBezTo>
                <a:cubicBezTo>
                  <a:pt x="2423948" y="1217069"/>
                  <a:pt x="2421718" y="1210384"/>
                  <a:pt x="2419487" y="1205927"/>
                </a:cubicBezTo>
                <a:cubicBezTo>
                  <a:pt x="2417257" y="1194785"/>
                  <a:pt x="2417257" y="1183642"/>
                  <a:pt x="2417257" y="1172500"/>
                </a:cubicBezTo>
                <a:cubicBezTo>
                  <a:pt x="2432870" y="1208155"/>
                  <a:pt x="2446252" y="1241582"/>
                  <a:pt x="2461865" y="1275009"/>
                </a:cubicBezTo>
                <a:cubicBezTo>
                  <a:pt x="2464096" y="1275009"/>
                  <a:pt x="2464096" y="1275009"/>
                  <a:pt x="2466326" y="1275009"/>
                </a:cubicBezTo>
                <a:cubicBezTo>
                  <a:pt x="2464096" y="1266095"/>
                  <a:pt x="2464096" y="1254953"/>
                  <a:pt x="2459635" y="1246039"/>
                </a:cubicBezTo>
                <a:cubicBezTo>
                  <a:pt x="2452944" y="1232668"/>
                  <a:pt x="2457404" y="1217069"/>
                  <a:pt x="2457404" y="1201470"/>
                </a:cubicBezTo>
                <a:cubicBezTo>
                  <a:pt x="2457404" y="1199241"/>
                  <a:pt x="2457404" y="1194785"/>
                  <a:pt x="2459635" y="1194785"/>
                </a:cubicBezTo>
                <a:cubicBezTo>
                  <a:pt x="2475248" y="1194785"/>
                  <a:pt x="2470787" y="1183642"/>
                  <a:pt x="2470787" y="1174728"/>
                </a:cubicBezTo>
                <a:cubicBezTo>
                  <a:pt x="2468557" y="1161358"/>
                  <a:pt x="2468557" y="1161358"/>
                  <a:pt x="2481939" y="1159129"/>
                </a:cubicBezTo>
                <a:cubicBezTo>
                  <a:pt x="2481939" y="1143530"/>
                  <a:pt x="2481939" y="1130159"/>
                  <a:pt x="2481939" y="1116788"/>
                </a:cubicBezTo>
                <a:cubicBezTo>
                  <a:pt x="2488630" y="1110103"/>
                  <a:pt x="2493091" y="1110103"/>
                  <a:pt x="2495322" y="1119017"/>
                </a:cubicBezTo>
                <a:cubicBezTo>
                  <a:pt x="2495322" y="1125702"/>
                  <a:pt x="2497552" y="1134616"/>
                  <a:pt x="2497552" y="1141301"/>
                </a:cubicBezTo>
                <a:cubicBezTo>
                  <a:pt x="2497552" y="1150215"/>
                  <a:pt x="2504244" y="1152444"/>
                  <a:pt x="2508704" y="1150215"/>
                </a:cubicBezTo>
                <a:cubicBezTo>
                  <a:pt x="2510935" y="1150215"/>
                  <a:pt x="2515396" y="1143530"/>
                  <a:pt x="2515396" y="1141301"/>
                </a:cubicBezTo>
                <a:cubicBezTo>
                  <a:pt x="2515396" y="1134616"/>
                  <a:pt x="2515396" y="1127931"/>
                  <a:pt x="2510935" y="1121245"/>
                </a:cubicBezTo>
                <a:cubicBezTo>
                  <a:pt x="2506474" y="1105646"/>
                  <a:pt x="2499783" y="1092275"/>
                  <a:pt x="2493091" y="1078904"/>
                </a:cubicBezTo>
                <a:cubicBezTo>
                  <a:pt x="2490861" y="1072219"/>
                  <a:pt x="2493091" y="1065534"/>
                  <a:pt x="2490861" y="1061077"/>
                </a:cubicBezTo>
                <a:cubicBezTo>
                  <a:pt x="2479709" y="1041021"/>
                  <a:pt x="2470787" y="1020964"/>
                  <a:pt x="2459635" y="1000908"/>
                </a:cubicBezTo>
                <a:cubicBezTo>
                  <a:pt x="2450713" y="987537"/>
                  <a:pt x="2441791" y="971938"/>
                  <a:pt x="2432870" y="958567"/>
                </a:cubicBezTo>
                <a:cubicBezTo>
                  <a:pt x="2430639" y="956339"/>
                  <a:pt x="2428409" y="954111"/>
                  <a:pt x="2426178" y="951882"/>
                </a:cubicBezTo>
                <a:cubicBezTo>
                  <a:pt x="2426178" y="956339"/>
                  <a:pt x="2426178" y="960796"/>
                  <a:pt x="2426178" y="963024"/>
                </a:cubicBezTo>
                <a:cubicBezTo>
                  <a:pt x="2426178" y="967481"/>
                  <a:pt x="2426178" y="971938"/>
                  <a:pt x="2426178" y="976395"/>
                </a:cubicBezTo>
                <a:cubicBezTo>
                  <a:pt x="2421718" y="976395"/>
                  <a:pt x="2415026" y="976395"/>
                  <a:pt x="2412796" y="974167"/>
                </a:cubicBezTo>
                <a:cubicBezTo>
                  <a:pt x="2401644" y="965253"/>
                  <a:pt x="2390492" y="954111"/>
                  <a:pt x="2379339" y="940740"/>
                </a:cubicBezTo>
                <a:cubicBezTo>
                  <a:pt x="2374878" y="936283"/>
                  <a:pt x="2374878" y="929597"/>
                  <a:pt x="2370418" y="922912"/>
                </a:cubicBezTo>
                <a:cubicBezTo>
                  <a:pt x="2365957" y="913998"/>
                  <a:pt x="2365957" y="905084"/>
                  <a:pt x="2370418" y="893942"/>
                </a:cubicBezTo>
                <a:cubicBezTo>
                  <a:pt x="2377109" y="878343"/>
                  <a:pt x="2370418" y="860515"/>
                  <a:pt x="2359265" y="847144"/>
                </a:cubicBezTo>
                <a:cubicBezTo>
                  <a:pt x="2354805" y="840459"/>
                  <a:pt x="2352574" y="833774"/>
                  <a:pt x="2350344" y="827088"/>
                </a:cubicBezTo>
                <a:close/>
                <a:moveTo>
                  <a:pt x="2060575" y="819150"/>
                </a:moveTo>
                <a:cubicBezTo>
                  <a:pt x="2071915" y="821443"/>
                  <a:pt x="2076450" y="828323"/>
                  <a:pt x="2076450" y="839788"/>
                </a:cubicBezTo>
                <a:cubicBezTo>
                  <a:pt x="2065111" y="837495"/>
                  <a:pt x="2060575" y="830616"/>
                  <a:pt x="2060575" y="819150"/>
                </a:cubicBezTo>
                <a:close/>
                <a:moveTo>
                  <a:pt x="1853142" y="817563"/>
                </a:moveTo>
                <a:cubicBezTo>
                  <a:pt x="1861609" y="822008"/>
                  <a:pt x="1867959" y="826453"/>
                  <a:pt x="1870075" y="835343"/>
                </a:cubicBezTo>
                <a:cubicBezTo>
                  <a:pt x="1867959" y="837566"/>
                  <a:pt x="1867959" y="837566"/>
                  <a:pt x="1867959" y="839788"/>
                </a:cubicBezTo>
                <a:cubicBezTo>
                  <a:pt x="1861609" y="833121"/>
                  <a:pt x="1855259" y="826453"/>
                  <a:pt x="1851025" y="822008"/>
                </a:cubicBezTo>
                <a:cubicBezTo>
                  <a:pt x="1851025" y="819786"/>
                  <a:pt x="1853142" y="819786"/>
                  <a:pt x="1853142" y="817563"/>
                </a:cubicBezTo>
                <a:close/>
                <a:moveTo>
                  <a:pt x="2578100" y="806450"/>
                </a:moveTo>
                <a:cubicBezTo>
                  <a:pt x="2589125" y="810942"/>
                  <a:pt x="2615583" y="876068"/>
                  <a:pt x="2617788" y="896279"/>
                </a:cubicBezTo>
                <a:cubicBezTo>
                  <a:pt x="2617788" y="896279"/>
                  <a:pt x="2615583" y="898525"/>
                  <a:pt x="2615583" y="898525"/>
                </a:cubicBezTo>
                <a:cubicBezTo>
                  <a:pt x="2604559" y="867085"/>
                  <a:pt x="2591330" y="837890"/>
                  <a:pt x="2578100" y="806450"/>
                </a:cubicBezTo>
                <a:close/>
                <a:moveTo>
                  <a:pt x="2720975" y="784225"/>
                </a:moveTo>
                <a:cubicBezTo>
                  <a:pt x="2734072" y="786448"/>
                  <a:pt x="2738438" y="795338"/>
                  <a:pt x="2731890" y="806450"/>
                </a:cubicBezTo>
                <a:cubicBezTo>
                  <a:pt x="2729707" y="799783"/>
                  <a:pt x="2725341" y="793115"/>
                  <a:pt x="2720975" y="784225"/>
                </a:cubicBezTo>
                <a:close/>
                <a:moveTo>
                  <a:pt x="2068513" y="739775"/>
                </a:moveTo>
                <a:cubicBezTo>
                  <a:pt x="2091291" y="748665"/>
                  <a:pt x="2107235" y="764223"/>
                  <a:pt x="2120901" y="784225"/>
                </a:cubicBezTo>
                <a:cubicBezTo>
                  <a:pt x="2098124" y="775335"/>
                  <a:pt x="2089013" y="750888"/>
                  <a:pt x="2068513" y="739775"/>
                </a:cubicBezTo>
                <a:close/>
                <a:moveTo>
                  <a:pt x="2260601" y="669925"/>
                </a:moveTo>
                <a:cubicBezTo>
                  <a:pt x="2262982" y="672306"/>
                  <a:pt x="2267745" y="674688"/>
                  <a:pt x="2270126" y="679450"/>
                </a:cubicBezTo>
                <a:cubicBezTo>
                  <a:pt x="2267745" y="681832"/>
                  <a:pt x="2265364" y="684213"/>
                  <a:pt x="2262982" y="684213"/>
                </a:cubicBezTo>
                <a:cubicBezTo>
                  <a:pt x="2260601" y="681832"/>
                  <a:pt x="2258220" y="679450"/>
                  <a:pt x="2255838" y="674688"/>
                </a:cubicBezTo>
                <a:cubicBezTo>
                  <a:pt x="2255838" y="674688"/>
                  <a:pt x="2258220" y="672306"/>
                  <a:pt x="2260601" y="669925"/>
                </a:cubicBezTo>
                <a:close/>
                <a:moveTo>
                  <a:pt x="1675061" y="639479"/>
                </a:moveTo>
                <a:cubicBezTo>
                  <a:pt x="1696145" y="639586"/>
                  <a:pt x="1728392" y="646466"/>
                  <a:pt x="1738313" y="653345"/>
                </a:cubicBezTo>
                <a:cubicBezTo>
                  <a:pt x="1711855" y="655638"/>
                  <a:pt x="1685397" y="648759"/>
                  <a:pt x="1658938" y="641879"/>
                </a:cubicBezTo>
                <a:cubicBezTo>
                  <a:pt x="1662246" y="640160"/>
                  <a:pt x="1668033" y="639443"/>
                  <a:pt x="1675061" y="639479"/>
                </a:cubicBezTo>
                <a:close/>
                <a:moveTo>
                  <a:pt x="2412061" y="612775"/>
                </a:moveTo>
                <a:cubicBezTo>
                  <a:pt x="2416532" y="612775"/>
                  <a:pt x="2423238" y="612775"/>
                  <a:pt x="2425474" y="617228"/>
                </a:cubicBezTo>
                <a:cubicBezTo>
                  <a:pt x="2429944" y="623908"/>
                  <a:pt x="2436651" y="630588"/>
                  <a:pt x="2436651" y="641721"/>
                </a:cubicBezTo>
                <a:cubicBezTo>
                  <a:pt x="2438886" y="652854"/>
                  <a:pt x="2450064" y="661761"/>
                  <a:pt x="2454535" y="672894"/>
                </a:cubicBezTo>
                <a:cubicBezTo>
                  <a:pt x="2476889" y="706293"/>
                  <a:pt x="2497009" y="739693"/>
                  <a:pt x="2517128" y="775319"/>
                </a:cubicBezTo>
                <a:cubicBezTo>
                  <a:pt x="2519363" y="777545"/>
                  <a:pt x="2519363" y="779772"/>
                  <a:pt x="2517128" y="784225"/>
                </a:cubicBezTo>
                <a:cubicBezTo>
                  <a:pt x="2514892" y="781999"/>
                  <a:pt x="2512657" y="779772"/>
                  <a:pt x="2510421" y="775319"/>
                </a:cubicBezTo>
                <a:cubicBezTo>
                  <a:pt x="2503715" y="766412"/>
                  <a:pt x="2499244" y="755279"/>
                  <a:pt x="2494773" y="746373"/>
                </a:cubicBezTo>
                <a:cubicBezTo>
                  <a:pt x="2488067" y="735239"/>
                  <a:pt x="2479125" y="726333"/>
                  <a:pt x="2474654" y="715200"/>
                </a:cubicBezTo>
                <a:cubicBezTo>
                  <a:pt x="2467947" y="706293"/>
                  <a:pt x="2463477" y="697387"/>
                  <a:pt x="2456770" y="688480"/>
                </a:cubicBezTo>
                <a:cubicBezTo>
                  <a:pt x="2445593" y="666214"/>
                  <a:pt x="2432180" y="646174"/>
                  <a:pt x="2418767" y="626135"/>
                </a:cubicBezTo>
                <a:cubicBezTo>
                  <a:pt x="2416532" y="623908"/>
                  <a:pt x="2412061" y="619455"/>
                  <a:pt x="2409825" y="615002"/>
                </a:cubicBezTo>
                <a:cubicBezTo>
                  <a:pt x="2412061" y="612775"/>
                  <a:pt x="2412061" y="612775"/>
                  <a:pt x="2412061" y="612775"/>
                </a:cubicBezTo>
                <a:close/>
                <a:moveTo>
                  <a:pt x="2453298" y="609600"/>
                </a:moveTo>
                <a:cubicBezTo>
                  <a:pt x="2462091" y="618672"/>
                  <a:pt x="2470883" y="627743"/>
                  <a:pt x="2479675" y="639082"/>
                </a:cubicBezTo>
                <a:cubicBezTo>
                  <a:pt x="2477477" y="639082"/>
                  <a:pt x="2475279" y="641350"/>
                  <a:pt x="2475279" y="641350"/>
                </a:cubicBezTo>
                <a:cubicBezTo>
                  <a:pt x="2466487" y="632279"/>
                  <a:pt x="2457694" y="620939"/>
                  <a:pt x="2451100" y="611868"/>
                </a:cubicBezTo>
                <a:cubicBezTo>
                  <a:pt x="2451100" y="609600"/>
                  <a:pt x="2453298" y="609600"/>
                  <a:pt x="2453298" y="609600"/>
                </a:cubicBezTo>
                <a:close/>
                <a:moveTo>
                  <a:pt x="2000250" y="567531"/>
                </a:moveTo>
                <a:cubicBezTo>
                  <a:pt x="2013347" y="565150"/>
                  <a:pt x="2015530" y="572294"/>
                  <a:pt x="2017713" y="584200"/>
                </a:cubicBezTo>
                <a:cubicBezTo>
                  <a:pt x="2011165" y="577056"/>
                  <a:pt x="2006799" y="574675"/>
                  <a:pt x="2000250" y="567531"/>
                </a:cubicBezTo>
                <a:close/>
                <a:moveTo>
                  <a:pt x="1644650" y="554038"/>
                </a:moveTo>
                <a:cubicBezTo>
                  <a:pt x="1767783" y="576371"/>
                  <a:pt x="1884200" y="618803"/>
                  <a:pt x="1993900" y="681335"/>
                </a:cubicBezTo>
                <a:cubicBezTo>
                  <a:pt x="1993900" y="683568"/>
                  <a:pt x="1993900" y="683568"/>
                  <a:pt x="1991661" y="685801"/>
                </a:cubicBezTo>
                <a:cubicBezTo>
                  <a:pt x="1969274" y="674635"/>
                  <a:pt x="1949125" y="663468"/>
                  <a:pt x="1926737" y="654535"/>
                </a:cubicBezTo>
                <a:cubicBezTo>
                  <a:pt x="1908827" y="645602"/>
                  <a:pt x="1893155" y="638902"/>
                  <a:pt x="1877484" y="632203"/>
                </a:cubicBezTo>
                <a:cubicBezTo>
                  <a:pt x="1828230" y="607637"/>
                  <a:pt x="1776738" y="585304"/>
                  <a:pt x="1720769" y="576371"/>
                </a:cubicBezTo>
                <a:cubicBezTo>
                  <a:pt x="1698381" y="571904"/>
                  <a:pt x="1675993" y="565204"/>
                  <a:pt x="1653605" y="560738"/>
                </a:cubicBezTo>
                <a:cubicBezTo>
                  <a:pt x="1651367" y="558505"/>
                  <a:pt x="1646889" y="558505"/>
                  <a:pt x="1644650" y="554038"/>
                </a:cubicBezTo>
                <a:close/>
                <a:moveTo>
                  <a:pt x="1881188" y="547688"/>
                </a:moveTo>
                <a:cubicBezTo>
                  <a:pt x="1885654" y="547688"/>
                  <a:pt x="1890119" y="549915"/>
                  <a:pt x="1892352" y="549915"/>
                </a:cubicBezTo>
                <a:cubicBezTo>
                  <a:pt x="1930307" y="569956"/>
                  <a:pt x="1970496" y="589997"/>
                  <a:pt x="2006219" y="610038"/>
                </a:cubicBezTo>
                <a:cubicBezTo>
                  <a:pt x="2028546" y="623398"/>
                  <a:pt x="2048640" y="636759"/>
                  <a:pt x="2070967" y="650119"/>
                </a:cubicBezTo>
                <a:cubicBezTo>
                  <a:pt x="2077665" y="643439"/>
                  <a:pt x="2086596" y="647893"/>
                  <a:pt x="2088828" y="659026"/>
                </a:cubicBezTo>
                <a:cubicBezTo>
                  <a:pt x="2091061" y="667933"/>
                  <a:pt x="2099992" y="674614"/>
                  <a:pt x="2113388" y="674614"/>
                </a:cubicBezTo>
                <a:cubicBezTo>
                  <a:pt x="2102225" y="650119"/>
                  <a:pt x="2077665" y="638985"/>
                  <a:pt x="2062036" y="621171"/>
                </a:cubicBezTo>
                <a:cubicBezTo>
                  <a:pt x="2062036" y="621171"/>
                  <a:pt x="2062036" y="618945"/>
                  <a:pt x="2062036" y="618945"/>
                </a:cubicBezTo>
                <a:cubicBezTo>
                  <a:pt x="2066501" y="621171"/>
                  <a:pt x="2070967" y="623398"/>
                  <a:pt x="2075432" y="625625"/>
                </a:cubicBezTo>
                <a:cubicBezTo>
                  <a:pt x="2091061" y="641212"/>
                  <a:pt x="2106690" y="656800"/>
                  <a:pt x="2122319" y="672387"/>
                </a:cubicBezTo>
                <a:cubicBezTo>
                  <a:pt x="2142413" y="692428"/>
                  <a:pt x="2166973" y="705788"/>
                  <a:pt x="2191532" y="721376"/>
                </a:cubicBezTo>
                <a:cubicBezTo>
                  <a:pt x="2202696" y="728056"/>
                  <a:pt x="2213859" y="739190"/>
                  <a:pt x="2225022" y="748097"/>
                </a:cubicBezTo>
                <a:cubicBezTo>
                  <a:pt x="2231721" y="750324"/>
                  <a:pt x="2236186" y="752551"/>
                  <a:pt x="2242884" y="754777"/>
                </a:cubicBezTo>
                <a:cubicBezTo>
                  <a:pt x="2245117" y="757004"/>
                  <a:pt x="2249582" y="759231"/>
                  <a:pt x="2249582" y="763684"/>
                </a:cubicBezTo>
                <a:cubicBezTo>
                  <a:pt x="2262978" y="785952"/>
                  <a:pt x="2274142" y="808220"/>
                  <a:pt x="2285305" y="830487"/>
                </a:cubicBezTo>
                <a:cubicBezTo>
                  <a:pt x="2289770" y="843848"/>
                  <a:pt x="2294236" y="859435"/>
                  <a:pt x="2298701" y="872796"/>
                </a:cubicBezTo>
                <a:cubicBezTo>
                  <a:pt x="2285305" y="879476"/>
                  <a:pt x="2276374" y="875023"/>
                  <a:pt x="2267444" y="868342"/>
                </a:cubicBezTo>
                <a:cubicBezTo>
                  <a:pt x="2247349" y="854982"/>
                  <a:pt x="2227255" y="841621"/>
                  <a:pt x="2204928" y="830487"/>
                </a:cubicBezTo>
                <a:cubicBezTo>
                  <a:pt x="2184834" y="821580"/>
                  <a:pt x="2166973" y="808220"/>
                  <a:pt x="2151344" y="790406"/>
                </a:cubicBezTo>
                <a:cubicBezTo>
                  <a:pt x="2146878" y="785952"/>
                  <a:pt x="2142413" y="779272"/>
                  <a:pt x="2137948" y="774818"/>
                </a:cubicBezTo>
                <a:cubicBezTo>
                  <a:pt x="2120086" y="752551"/>
                  <a:pt x="2104457" y="732510"/>
                  <a:pt x="2086596" y="710242"/>
                </a:cubicBezTo>
                <a:cubicBezTo>
                  <a:pt x="2082130" y="705788"/>
                  <a:pt x="2075432" y="699108"/>
                  <a:pt x="2070967" y="694655"/>
                </a:cubicBezTo>
                <a:cubicBezTo>
                  <a:pt x="2066501" y="690201"/>
                  <a:pt x="2062036" y="685748"/>
                  <a:pt x="2059803" y="679067"/>
                </a:cubicBezTo>
                <a:cubicBezTo>
                  <a:pt x="2066501" y="683521"/>
                  <a:pt x="2073200" y="685748"/>
                  <a:pt x="2082130" y="690201"/>
                </a:cubicBezTo>
                <a:cubicBezTo>
                  <a:pt x="2079898" y="685748"/>
                  <a:pt x="2079898" y="683521"/>
                  <a:pt x="2079898" y="681294"/>
                </a:cubicBezTo>
                <a:cubicBezTo>
                  <a:pt x="2068734" y="667933"/>
                  <a:pt x="2057571" y="652346"/>
                  <a:pt x="2039709" y="645666"/>
                </a:cubicBezTo>
                <a:cubicBezTo>
                  <a:pt x="2030778" y="641212"/>
                  <a:pt x="2021848" y="634532"/>
                  <a:pt x="2010684" y="627852"/>
                </a:cubicBezTo>
                <a:cubicBezTo>
                  <a:pt x="2008452" y="625625"/>
                  <a:pt x="2006219" y="623398"/>
                  <a:pt x="2003986" y="621171"/>
                </a:cubicBezTo>
                <a:cubicBezTo>
                  <a:pt x="1968263" y="603357"/>
                  <a:pt x="1934773" y="583316"/>
                  <a:pt x="1899050" y="565502"/>
                </a:cubicBezTo>
                <a:cubicBezTo>
                  <a:pt x="1892352" y="561049"/>
                  <a:pt x="1885654" y="556595"/>
                  <a:pt x="1881188" y="552142"/>
                </a:cubicBezTo>
                <a:cubicBezTo>
                  <a:pt x="1881188" y="549915"/>
                  <a:pt x="1881188" y="549915"/>
                  <a:pt x="1881188" y="547688"/>
                </a:cubicBezTo>
                <a:close/>
                <a:moveTo>
                  <a:pt x="1636713" y="538163"/>
                </a:moveTo>
                <a:cubicBezTo>
                  <a:pt x="1678941" y="540412"/>
                  <a:pt x="1718946" y="551657"/>
                  <a:pt x="1758951" y="565151"/>
                </a:cubicBezTo>
                <a:cubicBezTo>
                  <a:pt x="1716724" y="556155"/>
                  <a:pt x="1676718" y="547159"/>
                  <a:pt x="1636713" y="538163"/>
                </a:cubicBezTo>
                <a:close/>
                <a:moveTo>
                  <a:pt x="2627313" y="498475"/>
                </a:moveTo>
                <a:cubicBezTo>
                  <a:pt x="2634003" y="500708"/>
                  <a:pt x="2640694" y="498475"/>
                  <a:pt x="2645154" y="502941"/>
                </a:cubicBezTo>
                <a:cubicBezTo>
                  <a:pt x="2654074" y="507407"/>
                  <a:pt x="2658534" y="516340"/>
                  <a:pt x="2662994" y="523039"/>
                </a:cubicBezTo>
                <a:cubicBezTo>
                  <a:pt x="2700905" y="590032"/>
                  <a:pt x="2736586" y="657024"/>
                  <a:pt x="2765577" y="726250"/>
                </a:cubicBezTo>
                <a:cubicBezTo>
                  <a:pt x="2774497" y="748581"/>
                  <a:pt x="2787878" y="768679"/>
                  <a:pt x="2801258" y="788776"/>
                </a:cubicBezTo>
                <a:cubicBezTo>
                  <a:pt x="2803488" y="793243"/>
                  <a:pt x="2805718" y="795476"/>
                  <a:pt x="2807948" y="799942"/>
                </a:cubicBezTo>
                <a:cubicBezTo>
                  <a:pt x="2814638" y="813340"/>
                  <a:pt x="2812408" y="815573"/>
                  <a:pt x="2799028" y="820040"/>
                </a:cubicBezTo>
                <a:cubicBezTo>
                  <a:pt x="2799028" y="824506"/>
                  <a:pt x="2799028" y="828972"/>
                  <a:pt x="2799028" y="833438"/>
                </a:cubicBezTo>
                <a:cubicBezTo>
                  <a:pt x="2799028" y="833438"/>
                  <a:pt x="2796798" y="833438"/>
                  <a:pt x="2796798" y="833438"/>
                </a:cubicBezTo>
                <a:cubicBezTo>
                  <a:pt x="2792338" y="831205"/>
                  <a:pt x="2787878" y="826739"/>
                  <a:pt x="2787878" y="822273"/>
                </a:cubicBezTo>
                <a:cubicBezTo>
                  <a:pt x="2772267" y="775378"/>
                  <a:pt x="2747736" y="732949"/>
                  <a:pt x="2720976" y="690521"/>
                </a:cubicBezTo>
                <a:cubicBezTo>
                  <a:pt x="2716516" y="681588"/>
                  <a:pt x="2712056" y="668190"/>
                  <a:pt x="2705365" y="657024"/>
                </a:cubicBezTo>
                <a:cubicBezTo>
                  <a:pt x="2680835" y="610129"/>
                  <a:pt x="2656304" y="565468"/>
                  <a:pt x="2634003" y="518573"/>
                </a:cubicBezTo>
                <a:cubicBezTo>
                  <a:pt x="2631773" y="518573"/>
                  <a:pt x="2631773" y="516340"/>
                  <a:pt x="2631773" y="514107"/>
                </a:cubicBezTo>
                <a:cubicBezTo>
                  <a:pt x="2629543" y="509641"/>
                  <a:pt x="2629543" y="502941"/>
                  <a:pt x="2627313" y="498475"/>
                </a:cubicBezTo>
                <a:close/>
                <a:moveTo>
                  <a:pt x="2116138" y="494904"/>
                </a:moveTo>
                <a:cubicBezTo>
                  <a:pt x="2142808" y="490538"/>
                  <a:pt x="2153921" y="512366"/>
                  <a:pt x="2171701" y="525463"/>
                </a:cubicBezTo>
                <a:cubicBezTo>
                  <a:pt x="2149476" y="521098"/>
                  <a:pt x="2133918" y="508001"/>
                  <a:pt x="2116138" y="494904"/>
                </a:cubicBezTo>
                <a:close/>
                <a:moveTo>
                  <a:pt x="3187066" y="443205"/>
                </a:moveTo>
                <a:cubicBezTo>
                  <a:pt x="3190955" y="444328"/>
                  <a:pt x="3194844" y="447136"/>
                  <a:pt x="3198178" y="449382"/>
                </a:cubicBezTo>
                <a:cubicBezTo>
                  <a:pt x="3222626" y="467354"/>
                  <a:pt x="3242629" y="487573"/>
                  <a:pt x="3258186" y="512284"/>
                </a:cubicBezTo>
                <a:cubicBezTo>
                  <a:pt x="3262631" y="521270"/>
                  <a:pt x="3264854" y="530255"/>
                  <a:pt x="3267076" y="534748"/>
                </a:cubicBezTo>
                <a:cubicBezTo>
                  <a:pt x="3267076" y="550474"/>
                  <a:pt x="3260409" y="557213"/>
                  <a:pt x="3251519" y="552720"/>
                </a:cubicBezTo>
                <a:cubicBezTo>
                  <a:pt x="3242629" y="548227"/>
                  <a:pt x="3235961" y="543734"/>
                  <a:pt x="3229294" y="536995"/>
                </a:cubicBezTo>
                <a:cubicBezTo>
                  <a:pt x="3207068" y="519023"/>
                  <a:pt x="3191511" y="496558"/>
                  <a:pt x="3178176" y="469601"/>
                </a:cubicBezTo>
                <a:cubicBezTo>
                  <a:pt x="3173731" y="462861"/>
                  <a:pt x="3167063" y="453875"/>
                  <a:pt x="3175953" y="447136"/>
                </a:cubicBezTo>
                <a:cubicBezTo>
                  <a:pt x="3179287" y="442643"/>
                  <a:pt x="3183176" y="442082"/>
                  <a:pt x="3187066" y="443205"/>
                </a:cubicBezTo>
                <a:close/>
                <a:moveTo>
                  <a:pt x="1528614" y="304800"/>
                </a:moveTo>
                <a:cubicBezTo>
                  <a:pt x="1560064" y="304800"/>
                  <a:pt x="1591515" y="307023"/>
                  <a:pt x="1622965" y="307023"/>
                </a:cubicBezTo>
                <a:cubicBezTo>
                  <a:pt x="1625212" y="307023"/>
                  <a:pt x="1629705" y="309245"/>
                  <a:pt x="1631951" y="309245"/>
                </a:cubicBezTo>
                <a:cubicBezTo>
                  <a:pt x="1631951" y="311468"/>
                  <a:pt x="1631951" y="311468"/>
                  <a:pt x="1631951" y="311468"/>
                </a:cubicBezTo>
                <a:cubicBezTo>
                  <a:pt x="1629705" y="313691"/>
                  <a:pt x="1627458" y="315913"/>
                  <a:pt x="1622965" y="315913"/>
                </a:cubicBezTo>
                <a:cubicBezTo>
                  <a:pt x="1589268" y="315913"/>
                  <a:pt x="1553325" y="313691"/>
                  <a:pt x="1519628" y="313691"/>
                </a:cubicBezTo>
                <a:cubicBezTo>
                  <a:pt x="1517381" y="313691"/>
                  <a:pt x="1517381" y="313691"/>
                  <a:pt x="1515135" y="311468"/>
                </a:cubicBezTo>
                <a:cubicBezTo>
                  <a:pt x="1515135" y="311468"/>
                  <a:pt x="1515135" y="309245"/>
                  <a:pt x="1512888" y="309245"/>
                </a:cubicBezTo>
                <a:cubicBezTo>
                  <a:pt x="1519628" y="307023"/>
                  <a:pt x="1524121" y="304800"/>
                  <a:pt x="1528614" y="304800"/>
                </a:cubicBezTo>
                <a:close/>
                <a:moveTo>
                  <a:pt x="1173219" y="168276"/>
                </a:moveTo>
                <a:cubicBezTo>
                  <a:pt x="1175770" y="167217"/>
                  <a:pt x="1179739" y="167746"/>
                  <a:pt x="1184275" y="168805"/>
                </a:cubicBezTo>
                <a:cubicBezTo>
                  <a:pt x="1179739" y="173038"/>
                  <a:pt x="1177471" y="175155"/>
                  <a:pt x="1172935" y="179388"/>
                </a:cubicBezTo>
                <a:cubicBezTo>
                  <a:pt x="1172935" y="177271"/>
                  <a:pt x="1170668" y="177271"/>
                  <a:pt x="1170668" y="177271"/>
                </a:cubicBezTo>
                <a:cubicBezTo>
                  <a:pt x="1169534" y="171980"/>
                  <a:pt x="1170668" y="169334"/>
                  <a:pt x="1173219" y="168276"/>
                </a:cubicBezTo>
                <a:close/>
                <a:moveTo>
                  <a:pt x="2006047" y="159680"/>
                </a:moveTo>
                <a:cubicBezTo>
                  <a:pt x="2010783" y="159959"/>
                  <a:pt x="2015240" y="161637"/>
                  <a:pt x="2019697" y="163874"/>
                </a:cubicBezTo>
                <a:cubicBezTo>
                  <a:pt x="2033069" y="170585"/>
                  <a:pt x="2048669" y="177295"/>
                  <a:pt x="2062041" y="186243"/>
                </a:cubicBezTo>
                <a:cubicBezTo>
                  <a:pt x="2088784" y="197428"/>
                  <a:pt x="2113299" y="210849"/>
                  <a:pt x="2140042" y="222034"/>
                </a:cubicBezTo>
                <a:cubicBezTo>
                  <a:pt x="2160100" y="230982"/>
                  <a:pt x="2182386" y="235456"/>
                  <a:pt x="2202443" y="242166"/>
                </a:cubicBezTo>
                <a:cubicBezTo>
                  <a:pt x="2211358" y="244403"/>
                  <a:pt x="2224729" y="244403"/>
                  <a:pt x="2224729" y="260062"/>
                </a:cubicBezTo>
                <a:cubicBezTo>
                  <a:pt x="2226958" y="266773"/>
                  <a:pt x="2233644" y="271247"/>
                  <a:pt x="2240329" y="275721"/>
                </a:cubicBezTo>
                <a:cubicBezTo>
                  <a:pt x="2260387" y="291379"/>
                  <a:pt x="2282673" y="307038"/>
                  <a:pt x="2302730" y="320459"/>
                </a:cubicBezTo>
                <a:cubicBezTo>
                  <a:pt x="2318331" y="329407"/>
                  <a:pt x="2331702" y="338355"/>
                  <a:pt x="2338388" y="354013"/>
                </a:cubicBezTo>
                <a:cubicBezTo>
                  <a:pt x="2329474" y="347302"/>
                  <a:pt x="2318331" y="342828"/>
                  <a:pt x="2309416" y="336118"/>
                </a:cubicBezTo>
                <a:cubicBezTo>
                  <a:pt x="2284902" y="320459"/>
                  <a:pt x="2262616" y="304801"/>
                  <a:pt x="2238101" y="291379"/>
                </a:cubicBezTo>
                <a:cubicBezTo>
                  <a:pt x="2197986" y="266773"/>
                  <a:pt x="2160100" y="244403"/>
                  <a:pt x="2119985" y="222034"/>
                </a:cubicBezTo>
                <a:cubicBezTo>
                  <a:pt x="2104384" y="215323"/>
                  <a:pt x="2088784" y="206376"/>
                  <a:pt x="2073184" y="201902"/>
                </a:cubicBezTo>
                <a:cubicBezTo>
                  <a:pt x="2050898" y="190717"/>
                  <a:pt x="2028612" y="184006"/>
                  <a:pt x="2006326" y="175059"/>
                </a:cubicBezTo>
                <a:cubicBezTo>
                  <a:pt x="1999640" y="172822"/>
                  <a:pt x="1997411" y="168348"/>
                  <a:pt x="1990725" y="163874"/>
                </a:cubicBezTo>
                <a:cubicBezTo>
                  <a:pt x="1996297" y="160518"/>
                  <a:pt x="2001311" y="159400"/>
                  <a:pt x="2006047" y="159680"/>
                </a:cubicBezTo>
                <a:close/>
                <a:moveTo>
                  <a:pt x="1438929" y="75009"/>
                </a:moveTo>
                <a:cubicBezTo>
                  <a:pt x="1445933" y="74726"/>
                  <a:pt x="1453777" y="76427"/>
                  <a:pt x="1460500" y="79829"/>
                </a:cubicBezTo>
                <a:cubicBezTo>
                  <a:pt x="1471706" y="84364"/>
                  <a:pt x="1485153" y="88900"/>
                  <a:pt x="1498600" y="95704"/>
                </a:cubicBezTo>
                <a:cubicBezTo>
                  <a:pt x="1487394" y="104775"/>
                  <a:pt x="1460500" y="100239"/>
                  <a:pt x="1422400" y="82096"/>
                </a:cubicBezTo>
                <a:cubicBezTo>
                  <a:pt x="1425762" y="77561"/>
                  <a:pt x="1431925" y="75293"/>
                  <a:pt x="1438929" y="75009"/>
                </a:cubicBezTo>
                <a:close/>
                <a:moveTo>
                  <a:pt x="1323494" y="0"/>
                </a:moveTo>
                <a:cubicBezTo>
                  <a:pt x="1350368" y="0"/>
                  <a:pt x="1377242" y="0"/>
                  <a:pt x="1404117" y="0"/>
                </a:cubicBezTo>
                <a:cubicBezTo>
                  <a:pt x="1410835" y="2198"/>
                  <a:pt x="1417554" y="4396"/>
                  <a:pt x="1424272" y="8792"/>
                </a:cubicBezTo>
                <a:cubicBezTo>
                  <a:pt x="1426512" y="8792"/>
                  <a:pt x="1428751" y="10991"/>
                  <a:pt x="1428751" y="15387"/>
                </a:cubicBezTo>
                <a:cubicBezTo>
                  <a:pt x="1428751" y="17585"/>
                  <a:pt x="1426512" y="19783"/>
                  <a:pt x="1424272" y="21981"/>
                </a:cubicBezTo>
                <a:cubicBezTo>
                  <a:pt x="1419793" y="24179"/>
                  <a:pt x="1413075" y="24179"/>
                  <a:pt x="1406356" y="26377"/>
                </a:cubicBezTo>
                <a:cubicBezTo>
                  <a:pt x="1386200" y="28575"/>
                  <a:pt x="1363805" y="28575"/>
                  <a:pt x="1343650" y="26377"/>
                </a:cubicBezTo>
                <a:cubicBezTo>
                  <a:pt x="1336931" y="24179"/>
                  <a:pt x="1332452" y="24179"/>
                  <a:pt x="1327973" y="21981"/>
                </a:cubicBezTo>
                <a:cubicBezTo>
                  <a:pt x="1319015" y="17585"/>
                  <a:pt x="1312296" y="15387"/>
                  <a:pt x="1303338" y="10991"/>
                </a:cubicBezTo>
                <a:cubicBezTo>
                  <a:pt x="1307817" y="6594"/>
                  <a:pt x="1316775" y="4396"/>
                  <a:pt x="1323494" y="0"/>
                </a:cubicBezTo>
                <a:close/>
              </a:path>
            </a:pathLst>
          </a:custGeom>
          <a:solidFill>
            <a:srgbClr val="8F8F8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F22B1516-E3C4-4AFD-9550-F4CE2B9C10A0}"/>
              </a:ext>
            </a:extLst>
          </p:cNvPr>
          <p:cNvSpPr>
            <a:spLocks/>
          </p:cNvSpPr>
          <p:nvPr/>
        </p:nvSpPr>
        <p:spPr bwMode="auto">
          <a:xfrm rot="3600000">
            <a:off x="4658777" y="1543428"/>
            <a:ext cx="2901570" cy="3197674"/>
          </a:xfrm>
          <a:custGeom>
            <a:avLst/>
            <a:gdLst>
              <a:gd name="connsiteX0" fmla="*/ 2333961 w 2901570"/>
              <a:gd name="connsiteY0" fmla="*/ 2900073 h 3197674"/>
              <a:gd name="connsiteX1" fmla="*/ 2345378 w 2901570"/>
              <a:gd name="connsiteY1" fmla="*/ 2890123 h 3197674"/>
              <a:gd name="connsiteX2" fmla="*/ 2354589 w 2901570"/>
              <a:gd name="connsiteY2" fmla="*/ 2893950 h 3197674"/>
              <a:gd name="connsiteX3" fmla="*/ 2357536 w 2901570"/>
              <a:gd name="connsiteY3" fmla="*/ 2906196 h 3197674"/>
              <a:gd name="connsiteX4" fmla="*/ 2333961 w 2901570"/>
              <a:gd name="connsiteY4" fmla="*/ 2900073 h 3197674"/>
              <a:gd name="connsiteX5" fmla="*/ 2273839 w 2901570"/>
              <a:gd name="connsiteY5" fmla="*/ 2801569 h 3197674"/>
              <a:gd name="connsiteX6" fmla="*/ 2284845 w 2901570"/>
              <a:gd name="connsiteY6" fmla="*/ 2796892 h 3197674"/>
              <a:gd name="connsiteX7" fmla="*/ 2306098 w 2901570"/>
              <a:gd name="connsiteY7" fmla="*/ 2806246 h 3197674"/>
              <a:gd name="connsiteX8" fmla="*/ 2306098 w 2901570"/>
              <a:gd name="connsiteY8" fmla="*/ 2815597 h 3197674"/>
              <a:gd name="connsiteX9" fmla="*/ 2287880 w 2901570"/>
              <a:gd name="connsiteY9" fmla="*/ 2828067 h 3197674"/>
              <a:gd name="connsiteX10" fmla="*/ 2269664 w 2901570"/>
              <a:gd name="connsiteY10" fmla="*/ 2815597 h 3197674"/>
              <a:gd name="connsiteX11" fmla="*/ 2273839 w 2901570"/>
              <a:gd name="connsiteY11" fmla="*/ 2801569 h 3197674"/>
              <a:gd name="connsiteX12" fmla="*/ 2038272 w 2901570"/>
              <a:gd name="connsiteY12" fmla="*/ 2901173 h 3197674"/>
              <a:gd name="connsiteX13" fmla="*/ 2056260 w 2901570"/>
              <a:gd name="connsiteY13" fmla="*/ 2895480 h 3197674"/>
              <a:gd name="connsiteX14" fmla="*/ 2074632 w 2901570"/>
              <a:gd name="connsiteY14" fmla="*/ 2913698 h 3197674"/>
              <a:gd name="connsiteX15" fmla="*/ 2050136 w 2901570"/>
              <a:gd name="connsiteY15" fmla="*/ 2931916 h 3197674"/>
              <a:gd name="connsiteX16" fmla="*/ 2031766 w 2901570"/>
              <a:gd name="connsiteY16" fmla="*/ 2913698 h 3197674"/>
              <a:gd name="connsiteX17" fmla="*/ 2038272 w 2901570"/>
              <a:gd name="connsiteY17" fmla="*/ 2901173 h 3197674"/>
              <a:gd name="connsiteX18" fmla="*/ 1699568 w 2901570"/>
              <a:gd name="connsiteY18" fmla="*/ 2959776 h 3197674"/>
              <a:gd name="connsiteX19" fmla="*/ 1723774 w 2901570"/>
              <a:gd name="connsiteY19" fmla="*/ 2936201 h 3197674"/>
              <a:gd name="connsiteX20" fmla="*/ 1751006 w 2901570"/>
              <a:gd name="connsiteY20" fmla="*/ 2956829 h 3197674"/>
              <a:gd name="connsiteX21" fmla="*/ 1726799 w 2901570"/>
              <a:gd name="connsiteY21" fmla="*/ 2983352 h 3197674"/>
              <a:gd name="connsiteX22" fmla="*/ 1699568 w 2901570"/>
              <a:gd name="connsiteY22" fmla="*/ 2959776 h 3197674"/>
              <a:gd name="connsiteX23" fmla="*/ 1547953 w 2901570"/>
              <a:gd name="connsiteY23" fmla="*/ 3162043 h 3197674"/>
              <a:gd name="connsiteX24" fmla="*/ 1554499 w 2901570"/>
              <a:gd name="connsiteY24" fmla="*/ 3155667 h 3197674"/>
              <a:gd name="connsiteX25" fmla="*/ 1576065 w 2901570"/>
              <a:gd name="connsiteY25" fmla="*/ 3155667 h 3197674"/>
              <a:gd name="connsiteX26" fmla="*/ 1591471 w 2901570"/>
              <a:gd name="connsiteY26" fmla="*/ 3170669 h 3197674"/>
              <a:gd name="connsiteX27" fmla="*/ 1591472 w 2901570"/>
              <a:gd name="connsiteY27" fmla="*/ 3188673 h 3197674"/>
              <a:gd name="connsiteX28" fmla="*/ 1582228 w 2901570"/>
              <a:gd name="connsiteY28" fmla="*/ 3197674 h 3197674"/>
              <a:gd name="connsiteX29" fmla="*/ 1572986 w 2901570"/>
              <a:gd name="connsiteY29" fmla="*/ 3197674 h 3197674"/>
              <a:gd name="connsiteX30" fmla="*/ 1548338 w 2901570"/>
              <a:gd name="connsiteY30" fmla="*/ 3170669 h 3197674"/>
              <a:gd name="connsiteX31" fmla="*/ 1547953 w 2901570"/>
              <a:gd name="connsiteY31" fmla="*/ 3162043 h 3197674"/>
              <a:gd name="connsiteX32" fmla="*/ 1134712 w 2901570"/>
              <a:gd name="connsiteY32" fmla="*/ 2947187 h 3197674"/>
              <a:gd name="connsiteX33" fmla="*/ 1147096 w 2901570"/>
              <a:gd name="connsiteY33" fmla="*/ 2941292 h 3197674"/>
              <a:gd name="connsiteX34" fmla="*/ 1153288 w 2901570"/>
              <a:gd name="connsiteY34" fmla="*/ 2961920 h 3197674"/>
              <a:gd name="connsiteX35" fmla="*/ 1134712 w 2901570"/>
              <a:gd name="connsiteY35" fmla="*/ 2947187 h 3197674"/>
              <a:gd name="connsiteX36" fmla="*/ 2366107 w 2901570"/>
              <a:gd name="connsiteY36" fmla="*/ 646637 h 3197674"/>
              <a:gd name="connsiteX37" fmla="*/ 2375752 w 2901570"/>
              <a:gd name="connsiteY37" fmla="*/ 634391 h 3197674"/>
              <a:gd name="connsiteX38" fmla="*/ 2385396 w 2901570"/>
              <a:gd name="connsiteY38" fmla="*/ 646637 h 3197674"/>
              <a:gd name="connsiteX39" fmla="*/ 2375752 w 2901570"/>
              <a:gd name="connsiteY39" fmla="*/ 655823 h 3197674"/>
              <a:gd name="connsiteX40" fmla="*/ 2366107 w 2901570"/>
              <a:gd name="connsiteY40" fmla="*/ 646637 h 3197674"/>
              <a:gd name="connsiteX41" fmla="*/ 2121780 w 2901570"/>
              <a:gd name="connsiteY41" fmla="*/ 478651 h 3197674"/>
              <a:gd name="connsiteX42" fmla="*/ 2130965 w 2901570"/>
              <a:gd name="connsiteY42" fmla="*/ 467221 h 3197674"/>
              <a:gd name="connsiteX43" fmla="*/ 2143213 w 2901570"/>
              <a:gd name="connsiteY43" fmla="*/ 475793 h 3197674"/>
              <a:gd name="connsiteX44" fmla="*/ 2130965 w 2901570"/>
              <a:gd name="connsiteY44" fmla="*/ 484366 h 3197674"/>
              <a:gd name="connsiteX45" fmla="*/ 2121780 w 2901570"/>
              <a:gd name="connsiteY45" fmla="*/ 478651 h 3197674"/>
              <a:gd name="connsiteX46" fmla="*/ 1958897 w 2901570"/>
              <a:gd name="connsiteY46" fmla="*/ 403354 h 3197674"/>
              <a:gd name="connsiteX47" fmla="*/ 1968080 w 2901570"/>
              <a:gd name="connsiteY47" fmla="*/ 394350 h 3197674"/>
              <a:gd name="connsiteX48" fmla="*/ 1980329 w 2901570"/>
              <a:gd name="connsiteY48" fmla="*/ 400352 h 3197674"/>
              <a:gd name="connsiteX49" fmla="*/ 1965020 w 2901570"/>
              <a:gd name="connsiteY49" fmla="*/ 409355 h 3197674"/>
              <a:gd name="connsiteX50" fmla="*/ 1958897 w 2901570"/>
              <a:gd name="connsiteY50" fmla="*/ 403354 h 3197674"/>
              <a:gd name="connsiteX51" fmla="*/ 1886155 w 2901570"/>
              <a:gd name="connsiteY51" fmla="*/ 482224 h 3197674"/>
              <a:gd name="connsiteX52" fmla="*/ 1910360 w 2901570"/>
              <a:gd name="connsiteY52" fmla="*/ 497106 h 3197674"/>
              <a:gd name="connsiteX53" fmla="*/ 1913385 w 2901570"/>
              <a:gd name="connsiteY53" fmla="*/ 532828 h 3197674"/>
              <a:gd name="connsiteX54" fmla="*/ 1904309 w 2901570"/>
              <a:gd name="connsiteY54" fmla="*/ 532828 h 3197674"/>
              <a:gd name="connsiteX55" fmla="*/ 1886155 w 2901570"/>
              <a:gd name="connsiteY55" fmla="*/ 482224 h 3197674"/>
              <a:gd name="connsiteX56" fmla="*/ 1958897 w 2901570"/>
              <a:gd name="connsiteY56" fmla="*/ 300049 h 3197674"/>
              <a:gd name="connsiteX57" fmla="*/ 1980329 w 2901570"/>
              <a:gd name="connsiteY57" fmla="*/ 316124 h 3197674"/>
              <a:gd name="connsiteX58" fmla="*/ 1958897 w 2901570"/>
              <a:gd name="connsiteY58" fmla="*/ 325768 h 3197674"/>
              <a:gd name="connsiteX59" fmla="*/ 1958897 w 2901570"/>
              <a:gd name="connsiteY59" fmla="*/ 300049 h 3197674"/>
              <a:gd name="connsiteX60" fmla="*/ 2034786 w 2901570"/>
              <a:gd name="connsiteY60" fmla="*/ 12247 h 3197674"/>
              <a:gd name="connsiteX61" fmla="*/ 2052905 w 2901570"/>
              <a:gd name="connsiteY61" fmla="*/ 0 h 3197674"/>
              <a:gd name="connsiteX62" fmla="*/ 2074045 w 2901570"/>
              <a:gd name="connsiteY62" fmla="*/ 12247 h 3197674"/>
              <a:gd name="connsiteX63" fmla="*/ 2086126 w 2901570"/>
              <a:gd name="connsiteY63" fmla="*/ 21432 h 3197674"/>
              <a:gd name="connsiteX64" fmla="*/ 2098207 w 2901570"/>
              <a:gd name="connsiteY64" fmla="*/ 42863 h 3197674"/>
              <a:gd name="connsiteX65" fmla="*/ 2080086 w 2901570"/>
              <a:gd name="connsiteY65" fmla="*/ 58173 h 3197674"/>
              <a:gd name="connsiteX66" fmla="*/ 2052905 w 2901570"/>
              <a:gd name="connsiteY66" fmla="*/ 55110 h 3197674"/>
              <a:gd name="connsiteX67" fmla="*/ 2037807 w 2901570"/>
              <a:gd name="connsiteY67" fmla="*/ 36741 h 3197674"/>
              <a:gd name="connsiteX68" fmla="*/ 2034786 w 2901570"/>
              <a:gd name="connsiteY68" fmla="*/ 12247 h 3197674"/>
              <a:gd name="connsiteX69" fmla="*/ 613786 w 2901570"/>
              <a:gd name="connsiteY69" fmla="*/ 2421135 h 3197674"/>
              <a:gd name="connsiteX70" fmla="*/ 622390 w 2901570"/>
              <a:gd name="connsiteY70" fmla="*/ 2415401 h 3197674"/>
              <a:gd name="connsiteX71" fmla="*/ 643499 w 2901570"/>
              <a:gd name="connsiteY71" fmla="*/ 2411927 h 3197674"/>
              <a:gd name="connsiteX72" fmla="*/ 636166 w 2901570"/>
              <a:gd name="connsiteY72" fmla="*/ 2394839 h 3197674"/>
              <a:gd name="connsiteX73" fmla="*/ 1591224 w 2901570"/>
              <a:gd name="connsiteY73" fmla="*/ 663693 h 3197674"/>
              <a:gd name="connsiteX74" fmla="*/ 1601906 w 2901570"/>
              <a:gd name="connsiteY74" fmla="*/ 667755 h 3197674"/>
              <a:gd name="connsiteX75" fmla="*/ 1601906 w 2901570"/>
              <a:gd name="connsiteY75" fmla="*/ 653101 h 3197674"/>
              <a:gd name="connsiteX76" fmla="*/ 1530254 w 2901570"/>
              <a:gd name="connsiteY76" fmla="*/ 326198 h 3197674"/>
              <a:gd name="connsiteX77" fmla="*/ 1543114 w 2901570"/>
              <a:gd name="connsiteY77" fmla="*/ 317195 h 3197674"/>
              <a:gd name="connsiteX78" fmla="*/ 1549544 w 2901570"/>
              <a:gd name="connsiteY78" fmla="*/ 326198 h 3197674"/>
              <a:gd name="connsiteX79" fmla="*/ 1539899 w 2901570"/>
              <a:gd name="connsiteY79" fmla="*/ 332198 h 3197674"/>
              <a:gd name="connsiteX80" fmla="*/ 1530254 w 2901570"/>
              <a:gd name="connsiteY80" fmla="*/ 326198 h 3197674"/>
              <a:gd name="connsiteX81" fmla="*/ 1395232 w 2901570"/>
              <a:gd name="connsiteY81" fmla="*/ 349702 h 3197674"/>
              <a:gd name="connsiteX82" fmla="*/ 1412989 w 2901570"/>
              <a:gd name="connsiteY82" fmla="*/ 340771 h 3197674"/>
              <a:gd name="connsiteX83" fmla="*/ 1436669 w 2901570"/>
              <a:gd name="connsiteY83" fmla="*/ 343747 h 3197674"/>
              <a:gd name="connsiteX84" fmla="*/ 1457387 w 2901570"/>
              <a:gd name="connsiteY84" fmla="*/ 367563 h 3197674"/>
              <a:gd name="connsiteX85" fmla="*/ 1436669 w 2901570"/>
              <a:gd name="connsiteY85" fmla="*/ 391375 h 3197674"/>
              <a:gd name="connsiteX86" fmla="*/ 1407071 w 2901570"/>
              <a:gd name="connsiteY86" fmla="*/ 376493 h 3197674"/>
              <a:gd name="connsiteX87" fmla="*/ 1398191 w 2901570"/>
              <a:gd name="connsiteY87" fmla="*/ 364585 h 3197674"/>
              <a:gd name="connsiteX88" fmla="*/ 1395232 w 2901570"/>
              <a:gd name="connsiteY88" fmla="*/ 349702 h 3197674"/>
              <a:gd name="connsiteX89" fmla="*/ 1328792 w 2901570"/>
              <a:gd name="connsiteY89" fmla="*/ 270656 h 3197674"/>
              <a:gd name="connsiteX90" fmla="*/ 1340579 w 2901570"/>
              <a:gd name="connsiteY90" fmla="*/ 261471 h 3197674"/>
              <a:gd name="connsiteX91" fmla="*/ 1352368 w 2901570"/>
              <a:gd name="connsiteY91" fmla="*/ 270656 h 3197674"/>
              <a:gd name="connsiteX92" fmla="*/ 1340579 w 2901570"/>
              <a:gd name="connsiteY92" fmla="*/ 282905 h 3197674"/>
              <a:gd name="connsiteX93" fmla="*/ 1328792 w 2901570"/>
              <a:gd name="connsiteY93" fmla="*/ 270656 h 3197674"/>
              <a:gd name="connsiteX94" fmla="*/ 549426 w 2901570"/>
              <a:gd name="connsiteY94" fmla="*/ 1593263 h 3197674"/>
              <a:gd name="connsiteX95" fmla="*/ 550036 w 2901570"/>
              <a:gd name="connsiteY95" fmla="*/ 1594276 h 3197674"/>
              <a:gd name="connsiteX96" fmla="*/ 552160 w 2901570"/>
              <a:gd name="connsiteY96" fmla="*/ 1591319 h 3197674"/>
              <a:gd name="connsiteX97" fmla="*/ 223751 w 2901570"/>
              <a:gd name="connsiteY97" fmla="*/ 2148886 h 3197674"/>
              <a:gd name="connsiteX98" fmla="*/ 241754 w 2901570"/>
              <a:gd name="connsiteY98" fmla="*/ 2139809 h 3197674"/>
              <a:gd name="connsiteX99" fmla="*/ 265760 w 2901570"/>
              <a:gd name="connsiteY99" fmla="*/ 2173091 h 3197674"/>
              <a:gd name="connsiteX100" fmla="*/ 253757 w 2901570"/>
              <a:gd name="connsiteY100" fmla="*/ 2188219 h 3197674"/>
              <a:gd name="connsiteX101" fmla="*/ 235754 w 2901570"/>
              <a:gd name="connsiteY101" fmla="*/ 2182169 h 3197674"/>
              <a:gd name="connsiteX102" fmla="*/ 223751 w 2901570"/>
              <a:gd name="connsiteY102" fmla="*/ 2148886 h 3197674"/>
              <a:gd name="connsiteX103" fmla="*/ 480079 w 2901570"/>
              <a:gd name="connsiteY103" fmla="*/ 1632270 h 3197674"/>
              <a:gd name="connsiteX104" fmla="*/ 486109 w 2901570"/>
              <a:gd name="connsiteY104" fmla="*/ 1623267 h 3197674"/>
              <a:gd name="connsiteX105" fmla="*/ 609726 w 2901570"/>
              <a:gd name="connsiteY105" fmla="*/ 1461241 h 3197674"/>
              <a:gd name="connsiteX106" fmla="*/ 633848 w 2901570"/>
              <a:gd name="connsiteY106" fmla="*/ 1440238 h 3197674"/>
              <a:gd name="connsiteX107" fmla="*/ 653921 w 2901570"/>
              <a:gd name="connsiteY107" fmla="*/ 1460215 h 3197674"/>
              <a:gd name="connsiteX108" fmla="*/ 655406 w 2901570"/>
              <a:gd name="connsiteY108" fmla="*/ 1458582 h 3197674"/>
              <a:gd name="connsiteX109" fmla="*/ 666406 w 2901570"/>
              <a:gd name="connsiteY109" fmla="*/ 1450036 h 3197674"/>
              <a:gd name="connsiteX110" fmla="*/ 705401 w 2901570"/>
              <a:gd name="connsiteY110" fmla="*/ 1331336 h 3197674"/>
              <a:gd name="connsiteX111" fmla="*/ 734286 w 2901570"/>
              <a:gd name="connsiteY111" fmla="*/ 1268155 h 3197674"/>
              <a:gd name="connsiteX112" fmla="*/ 805091 w 2901570"/>
              <a:gd name="connsiteY112" fmla="*/ 1145515 h 3197674"/>
              <a:gd name="connsiteX113" fmla="*/ 847013 w 2901570"/>
              <a:gd name="connsiteY113" fmla="*/ 1086057 h 3197674"/>
              <a:gd name="connsiteX114" fmla="*/ 1421395 w 2901570"/>
              <a:gd name="connsiteY114" fmla="*/ 702757 h 3197674"/>
              <a:gd name="connsiteX115" fmla="*/ 1532418 w 2901570"/>
              <a:gd name="connsiteY115" fmla="*/ 682553 h 3197674"/>
              <a:gd name="connsiteX116" fmla="*/ 1533247 w 2901570"/>
              <a:gd name="connsiteY116" fmla="*/ 676421 h 3197674"/>
              <a:gd name="connsiteX117" fmla="*/ 1546545 w 2901570"/>
              <a:gd name="connsiteY117" fmla="*/ 655087 h 3197674"/>
              <a:gd name="connsiteX118" fmla="*/ 1552383 w 2901570"/>
              <a:gd name="connsiteY118" fmla="*/ 650337 h 3197674"/>
              <a:gd name="connsiteX119" fmla="*/ 1553914 w 2901570"/>
              <a:gd name="connsiteY119" fmla="*/ 647250 h 3197674"/>
              <a:gd name="connsiteX120" fmla="*/ 1554564 w 2901570"/>
              <a:gd name="connsiteY120" fmla="*/ 648562 h 3197674"/>
              <a:gd name="connsiteX121" fmla="*/ 1562461 w 2901570"/>
              <a:gd name="connsiteY121" fmla="*/ 642139 h 3197674"/>
              <a:gd name="connsiteX122" fmla="*/ 1560259 w 2901570"/>
              <a:gd name="connsiteY122" fmla="*/ 640392 h 3197674"/>
              <a:gd name="connsiteX123" fmla="*/ 1604923 w 2901570"/>
              <a:gd name="connsiteY123" fmla="*/ 584287 h 3197674"/>
              <a:gd name="connsiteX124" fmla="*/ 1604923 w 2901570"/>
              <a:gd name="connsiteY124" fmla="*/ 574318 h 3197674"/>
              <a:gd name="connsiteX125" fmla="*/ 1577763 w 2901570"/>
              <a:gd name="connsiteY125" fmla="*/ 577332 h 3197674"/>
              <a:gd name="connsiteX126" fmla="*/ 1616996 w 2901570"/>
              <a:gd name="connsiteY126" fmla="*/ 526091 h 3197674"/>
              <a:gd name="connsiteX127" fmla="*/ 1656229 w 2901570"/>
              <a:gd name="connsiteY127" fmla="*/ 517049 h 3197674"/>
              <a:gd name="connsiteX128" fmla="*/ 1695462 w 2901570"/>
              <a:gd name="connsiteY128" fmla="*/ 489922 h 3197674"/>
              <a:gd name="connsiteX129" fmla="*/ 1710552 w 2901570"/>
              <a:gd name="connsiteY129" fmla="*/ 477866 h 3197674"/>
              <a:gd name="connsiteX130" fmla="*/ 1725642 w 2901570"/>
              <a:gd name="connsiteY130" fmla="*/ 495950 h 3197674"/>
              <a:gd name="connsiteX131" fmla="*/ 1731677 w 2901570"/>
              <a:gd name="connsiteY131" fmla="*/ 511021 h 3197674"/>
              <a:gd name="connsiteX132" fmla="*/ 1761857 w 2901570"/>
              <a:gd name="connsiteY132" fmla="*/ 501979 h 3197674"/>
              <a:gd name="connsiteX133" fmla="*/ 1719604 w 2901570"/>
              <a:gd name="connsiteY133" fmla="*/ 580345 h 3197674"/>
              <a:gd name="connsiteX134" fmla="*/ 1743749 w 2901570"/>
              <a:gd name="connsiteY134" fmla="*/ 592402 h 3197674"/>
              <a:gd name="connsiteX135" fmla="*/ 1752803 w 2901570"/>
              <a:gd name="connsiteY135" fmla="*/ 589389 h 3197674"/>
              <a:gd name="connsiteX136" fmla="*/ 1770909 w 2901570"/>
              <a:gd name="connsiteY136" fmla="*/ 553219 h 3197674"/>
              <a:gd name="connsiteX137" fmla="*/ 1776945 w 2901570"/>
              <a:gd name="connsiteY137" fmla="*/ 526091 h 3197674"/>
              <a:gd name="connsiteX138" fmla="*/ 1783941 w 2901570"/>
              <a:gd name="connsiteY138" fmla="*/ 525764 h 3197674"/>
              <a:gd name="connsiteX139" fmla="*/ 1763865 w 2901570"/>
              <a:gd name="connsiteY139" fmla="*/ 508577 h 3197674"/>
              <a:gd name="connsiteX140" fmla="*/ 1794065 w 2901570"/>
              <a:gd name="connsiteY140" fmla="*/ 469364 h 3197674"/>
              <a:gd name="connsiteX141" fmla="*/ 1816361 w 2901570"/>
              <a:gd name="connsiteY141" fmla="*/ 507828 h 3197674"/>
              <a:gd name="connsiteX142" fmla="*/ 1873521 w 2901570"/>
              <a:gd name="connsiteY142" fmla="*/ 450739 h 3197674"/>
              <a:gd name="connsiteX143" fmla="*/ 1879555 w 2901570"/>
              <a:gd name="connsiteY143" fmla="*/ 444711 h 3197674"/>
              <a:gd name="connsiteX144" fmla="*/ 1858429 w 2901570"/>
              <a:gd name="connsiteY144" fmla="*/ 426626 h 3197674"/>
              <a:gd name="connsiteX145" fmla="*/ 1840322 w 2901570"/>
              <a:gd name="connsiteY145" fmla="*/ 408542 h 3197674"/>
              <a:gd name="connsiteX146" fmla="*/ 1861449 w 2901570"/>
              <a:gd name="connsiteY146" fmla="*/ 378399 h 3197674"/>
              <a:gd name="connsiteX147" fmla="*/ 1897664 w 2901570"/>
              <a:gd name="connsiteY147" fmla="*/ 390456 h 3197674"/>
              <a:gd name="connsiteX148" fmla="*/ 1900680 w 2901570"/>
              <a:gd name="connsiteY148" fmla="*/ 423612 h 3197674"/>
              <a:gd name="connsiteX149" fmla="*/ 1903700 w 2901570"/>
              <a:gd name="connsiteY149" fmla="*/ 423612 h 3197674"/>
              <a:gd name="connsiteX150" fmla="*/ 1973112 w 2901570"/>
              <a:gd name="connsiteY150" fmla="*/ 345245 h 3197674"/>
              <a:gd name="connsiteX151" fmla="*/ 1973111 w 2901570"/>
              <a:gd name="connsiteY151" fmla="*/ 324146 h 3197674"/>
              <a:gd name="connsiteX152" fmla="*/ 1991220 w 2901570"/>
              <a:gd name="connsiteY152" fmla="*/ 327161 h 3197674"/>
              <a:gd name="connsiteX153" fmla="*/ 2021399 w 2901570"/>
              <a:gd name="connsiteY153" fmla="*/ 318117 h 3197674"/>
              <a:gd name="connsiteX154" fmla="*/ 2003290 w 2901570"/>
              <a:gd name="connsiteY154" fmla="*/ 345245 h 3197674"/>
              <a:gd name="connsiteX155" fmla="*/ 1834287 w 2901570"/>
              <a:gd name="connsiteY155" fmla="*/ 541162 h 3197674"/>
              <a:gd name="connsiteX156" fmla="*/ 1819198 w 2901570"/>
              <a:gd name="connsiteY156" fmla="*/ 559246 h 3197674"/>
              <a:gd name="connsiteX157" fmla="*/ 1870503 w 2901570"/>
              <a:gd name="connsiteY157" fmla="*/ 562259 h 3197674"/>
              <a:gd name="connsiteX158" fmla="*/ 1885592 w 2901570"/>
              <a:gd name="connsiteY158" fmla="*/ 556233 h 3197674"/>
              <a:gd name="connsiteX159" fmla="*/ 1924825 w 2901570"/>
              <a:gd name="connsiteY159" fmla="*/ 568290 h 3197674"/>
              <a:gd name="connsiteX160" fmla="*/ 1927843 w 2901570"/>
              <a:gd name="connsiteY160" fmla="*/ 550204 h 3197674"/>
              <a:gd name="connsiteX161" fmla="*/ 1930861 w 2901570"/>
              <a:gd name="connsiteY161" fmla="*/ 529105 h 3197674"/>
              <a:gd name="connsiteX162" fmla="*/ 1948969 w 2901570"/>
              <a:gd name="connsiteY162" fmla="*/ 550204 h 3197674"/>
              <a:gd name="connsiteX163" fmla="*/ 1951986 w 2901570"/>
              <a:gd name="connsiteY163" fmla="*/ 571303 h 3197674"/>
              <a:gd name="connsiteX164" fmla="*/ 1991220 w 2901570"/>
              <a:gd name="connsiteY164" fmla="*/ 583360 h 3197674"/>
              <a:gd name="connsiteX165" fmla="*/ 2015364 w 2901570"/>
              <a:gd name="connsiteY165" fmla="*/ 574318 h 3197674"/>
              <a:gd name="connsiteX166" fmla="*/ 2024416 w 2901570"/>
              <a:gd name="connsiteY166" fmla="*/ 598429 h 3197674"/>
              <a:gd name="connsiteX167" fmla="*/ 2045543 w 2901570"/>
              <a:gd name="connsiteY167" fmla="*/ 625558 h 3197674"/>
              <a:gd name="connsiteX168" fmla="*/ 2078740 w 2901570"/>
              <a:gd name="connsiteY168" fmla="*/ 607472 h 3197674"/>
              <a:gd name="connsiteX169" fmla="*/ 2090810 w 2901570"/>
              <a:gd name="connsiteY169" fmla="*/ 577331 h 3197674"/>
              <a:gd name="connsiteX170" fmla="*/ 2093830 w 2901570"/>
              <a:gd name="connsiteY170" fmla="*/ 577330 h 3197674"/>
              <a:gd name="connsiteX171" fmla="*/ 2124009 w 2901570"/>
              <a:gd name="connsiteY171" fmla="*/ 598429 h 3197674"/>
              <a:gd name="connsiteX172" fmla="*/ 2133062 w 2901570"/>
              <a:gd name="connsiteY172" fmla="*/ 610486 h 3197674"/>
              <a:gd name="connsiteX173" fmla="*/ 2148151 w 2901570"/>
              <a:gd name="connsiteY173" fmla="*/ 646656 h 3197674"/>
              <a:gd name="connsiteX174" fmla="*/ 2190402 w 2901570"/>
              <a:gd name="connsiteY174" fmla="*/ 664740 h 3197674"/>
              <a:gd name="connsiteX175" fmla="*/ 2262833 w 2901570"/>
              <a:gd name="connsiteY175" fmla="*/ 625557 h 3197674"/>
              <a:gd name="connsiteX176" fmla="*/ 2274906 w 2901570"/>
              <a:gd name="connsiteY176" fmla="*/ 619530 h 3197674"/>
              <a:gd name="connsiteX177" fmla="*/ 2259816 w 2901570"/>
              <a:gd name="connsiteY177" fmla="*/ 646656 h 3197674"/>
              <a:gd name="connsiteX178" fmla="*/ 2277922 w 2901570"/>
              <a:gd name="connsiteY178" fmla="*/ 697896 h 3197674"/>
              <a:gd name="connsiteX179" fmla="*/ 2293012 w 2901570"/>
              <a:gd name="connsiteY179" fmla="*/ 709951 h 3197674"/>
              <a:gd name="connsiteX180" fmla="*/ 2329228 w 2901570"/>
              <a:gd name="connsiteY180" fmla="*/ 715980 h 3197674"/>
              <a:gd name="connsiteX181" fmla="*/ 2347337 w 2901570"/>
              <a:gd name="connsiteY181" fmla="*/ 694881 h 3197674"/>
              <a:gd name="connsiteX182" fmla="*/ 2365443 w 2901570"/>
              <a:gd name="connsiteY182" fmla="*/ 679810 h 3197674"/>
              <a:gd name="connsiteX183" fmla="*/ 2371479 w 2901570"/>
              <a:gd name="connsiteY183" fmla="*/ 685839 h 3197674"/>
              <a:gd name="connsiteX184" fmla="*/ 2359407 w 2901570"/>
              <a:gd name="connsiteY184" fmla="*/ 712966 h 3197674"/>
              <a:gd name="connsiteX185" fmla="*/ 2338283 w 2901570"/>
              <a:gd name="connsiteY185" fmla="*/ 746121 h 3197674"/>
              <a:gd name="connsiteX186" fmla="*/ 2353372 w 2901570"/>
              <a:gd name="connsiteY186" fmla="*/ 785306 h 3197674"/>
              <a:gd name="connsiteX187" fmla="*/ 2389588 w 2901570"/>
              <a:gd name="connsiteY187" fmla="*/ 797361 h 3197674"/>
              <a:gd name="connsiteX188" fmla="*/ 2407694 w 2901570"/>
              <a:gd name="connsiteY188" fmla="*/ 821474 h 3197674"/>
              <a:gd name="connsiteX189" fmla="*/ 2413731 w 2901570"/>
              <a:gd name="connsiteY189" fmla="*/ 836546 h 3197674"/>
              <a:gd name="connsiteX190" fmla="*/ 2437873 w 2901570"/>
              <a:gd name="connsiteY190" fmla="*/ 851616 h 3197674"/>
              <a:gd name="connsiteX191" fmla="*/ 2462018 w 2901570"/>
              <a:gd name="connsiteY191" fmla="*/ 845586 h 3197674"/>
              <a:gd name="connsiteX192" fmla="*/ 2477108 w 2901570"/>
              <a:gd name="connsiteY192" fmla="*/ 842573 h 3197674"/>
              <a:gd name="connsiteX193" fmla="*/ 2486162 w 2901570"/>
              <a:gd name="connsiteY193" fmla="*/ 848601 h 3197674"/>
              <a:gd name="connsiteX194" fmla="*/ 2477108 w 2901570"/>
              <a:gd name="connsiteY194" fmla="*/ 860657 h 3197674"/>
              <a:gd name="connsiteX195" fmla="*/ 2465035 w 2901570"/>
              <a:gd name="connsiteY195" fmla="*/ 863672 h 3197674"/>
              <a:gd name="connsiteX196" fmla="*/ 2443911 w 2901570"/>
              <a:gd name="connsiteY196" fmla="*/ 917925 h 3197674"/>
              <a:gd name="connsiteX197" fmla="*/ 2465034 w 2901570"/>
              <a:gd name="connsiteY197" fmla="*/ 908883 h 3197674"/>
              <a:gd name="connsiteX198" fmla="*/ 2468052 w 2901570"/>
              <a:gd name="connsiteY198" fmla="*/ 957110 h 3197674"/>
              <a:gd name="connsiteX199" fmla="*/ 2501251 w 2901570"/>
              <a:gd name="connsiteY199" fmla="*/ 945053 h 3197674"/>
              <a:gd name="connsiteX200" fmla="*/ 2558592 w 2901570"/>
              <a:gd name="connsiteY200" fmla="*/ 939025 h 3197674"/>
              <a:gd name="connsiteX201" fmla="*/ 2573680 w 2901570"/>
              <a:gd name="connsiteY201" fmla="*/ 954095 h 3197674"/>
              <a:gd name="connsiteX202" fmla="*/ 2516339 w 2901570"/>
              <a:gd name="connsiteY202" fmla="*/ 963137 h 3197674"/>
              <a:gd name="connsiteX203" fmla="*/ 2469694 w 2901570"/>
              <a:gd name="connsiteY203" fmla="*/ 990014 h 3197674"/>
              <a:gd name="connsiteX204" fmla="*/ 2487445 w 2901570"/>
              <a:gd name="connsiteY204" fmla="*/ 1006115 h 3197674"/>
              <a:gd name="connsiteX205" fmla="*/ 2721755 w 2901570"/>
              <a:gd name="connsiteY205" fmla="*/ 1396477 h 3197674"/>
              <a:gd name="connsiteX206" fmla="*/ 2735546 w 2901570"/>
              <a:gd name="connsiteY206" fmla="*/ 1412046 h 3197674"/>
              <a:gd name="connsiteX207" fmla="*/ 2757553 w 2901570"/>
              <a:gd name="connsiteY207" fmla="*/ 1421973 h 3197674"/>
              <a:gd name="connsiteX208" fmla="*/ 2745835 w 2901570"/>
              <a:gd name="connsiteY208" fmla="*/ 1451682 h 3197674"/>
              <a:gd name="connsiteX209" fmla="*/ 2738165 w 2901570"/>
              <a:gd name="connsiteY209" fmla="*/ 1479561 h 3197674"/>
              <a:gd name="connsiteX210" fmla="*/ 2854481 w 2901570"/>
              <a:gd name="connsiteY210" fmla="*/ 1556773 h 3197674"/>
              <a:gd name="connsiteX211" fmla="*/ 2816886 w 2901570"/>
              <a:gd name="connsiteY211" fmla="*/ 1630597 h 3197674"/>
              <a:gd name="connsiteX212" fmla="*/ 2900700 w 2901570"/>
              <a:gd name="connsiteY212" fmla="*/ 1729266 h 3197674"/>
              <a:gd name="connsiteX213" fmla="*/ 2871033 w 2901570"/>
              <a:gd name="connsiteY213" fmla="*/ 1819295 h 3197674"/>
              <a:gd name="connsiteX214" fmla="*/ 2870813 w 2901570"/>
              <a:gd name="connsiteY214" fmla="*/ 1819871 h 3197674"/>
              <a:gd name="connsiteX215" fmla="*/ 2798973 w 2901570"/>
              <a:gd name="connsiteY215" fmla="*/ 1867370 h 3197674"/>
              <a:gd name="connsiteX216" fmla="*/ 2809955 w 2901570"/>
              <a:gd name="connsiteY216" fmla="*/ 1871060 h 3197674"/>
              <a:gd name="connsiteX217" fmla="*/ 2829044 w 2901570"/>
              <a:gd name="connsiteY217" fmla="*/ 1918016 h 3197674"/>
              <a:gd name="connsiteX218" fmla="*/ 2777123 w 2901570"/>
              <a:gd name="connsiteY218" fmla="*/ 1976043 h 3197674"/>
              <a:gd name="connsiteX219" fmla="*/ 2750736 w 2901570"/>
              <a:gd name="connsiteY219" fmla="*/ 1966394 h 3197674"/>
              <a:gd name="connsiteX220" fmla="*/ 2727610 w 2901570"/>
              <a:gd name="connsiteY220" fmla="*/ 2065403 h 3197674"/>
              <a:gd name="connsiteX221" fmla="*/ 2485268 w 2901570"/>
              <a:gd name="connsiteY221" fmla="*/ 2476829 h 3197674"/>
              <a:gd name="connsiteX222" fmla="*/ 2100070 w 2901570"/>
              <a:gd name="connsiteY222" fmla="*/ 2742675 h 3197674"/>
              <a:gd name="connsiteX223" fmla="*/ 1995011 w 2901570"/>
              <a:gd name="connsiteY223" fmla="*/ 2775300 h 3197674"/>
              <a:gd name="connsiteX224" fmla="*/ 2015363 w 2901570"/>
              <a:gd name="connsiteY224" fmla="*/ 2771603 h 3197674"/>
              <a:gd name="connsiteX225" fmla="*/ 2030452 w 2901570"/>
              <a:gd name="connsiteY225" fmla="*/ 2771603 h 3197674"/>
              <a:gd name="connsiteX226" fmla="*/ 2114955 w 2901570"/>
              <a:gd name="connsiteY226" fmla="*/ 2747492 h 3197674"/>
              <a:gd name="connsiteX227" fmla="*/ 2130045 w 2901570"/>
              <a:gd name="connsiteY227" fmla="*/ 2744477 h 3197674"/>
              <a:gd name="connsiteX228" fmla="*/ 2066667 w 2901570"/>
              <a:gd name="connsiteY228" fmla="*/ 2786673 h 3197674"/>
              <a:gd name="connsiteX229" fmla="*/ 2039506 w 2901570"/>
              <a:gd name="connsiteY229" fmla="*/ 2786674 h 3197674"/>
              <a:gd name="connsiteX230" fmla="*/ 2024416 w 2901570"/>
              <a:gd name="connsiteY230" fmla="*/ 2801744 h 3197674"/>
              <a:gd name="connsiteX231" fmla="*/ 1991220 w 2901570"/>
              <a:gd name="connsiteY231" fmla="*/ 2813803 h 3197674"/>
              <a:gd name="connsiteX232" fmla="*/ 1970095 w 2901570"/>
              <a:gd name="connsiteY232" fmla="*/ 2813803 h 3197674"/>
              <a:gd name="connsiteX233" fmla="*/ 1743749 w 2901570"/>
              <a:gd name="connsiteY233" fmla="*/ 2892169 h 3197674"/>
              <a:gd name="connsiteX234" fmla="*/ 1653211 w 2901570"/>
              <a:gd name="connsiteY234" fmla="*/ 2937380 h 3197674"/>
              <a:gd name="connsiteX235" fmla="*/ 1635104 w 2901570"/>
              <a:gd name="connsiteY235" fmla="*/ 2940394 h 3197674"/>
              <a:gd name="connsiteX236" fmla="*/ 1613978 w 2901570"/>
              <a:gd name="connsiteY236" fmla="*/ 2952450 h 3197674"/>
              <a:gd name="connsiteX237" fmla="*/ 1607942 w 2901570"/>
              <a:gd name="connsiteY237" fmla="*/ 2964507 h 3197674"/>
              <a:gd name="connsiteX238" fmla="*/ 1508349 w 2901570"/>
              <a:gd name="connsiteY238" fmla="*/ 3048902 h 3197674"/>
              <a:gd name="connsiteX239" fmla="*/ 1457045 w 2901570"/>
              <a:gd name="connsiteY239" fmla="*/ 3057945 h 3197674"/>
              <a:gd name="connsiteX240" fmla="*/ 1405740 w 2901570"/>
              <a:gd name="connsiteY240" fmla="*/ 3030818 h 3197674"/>
              <a:gd name="connsiteX241" fmla="*/ 1387633 w 2901570"/>
              <a:gd name="connsiteY241" fmla="*/ 3027804 h 3197674"/>
              <a:gd name="connsiteX242" fmla="*/ 1369525 w 2901570"/>
              <a:gd name="connsiteY242" fmla="*/ 3021775 h 3197674"/>
              <a:gd name="connsiteX243" fmla="*/ 1327274 w 2901570"/>
              <a:gd name="connsiteY243" fmla="*/ 3003690 h 3197674"/>
              <a:gd name="connsiteX244" fmla="*/ 1291057 w 2901570"/>
              <a:gd name="connsiteY244" fmla="*/ 2988619 h 3197674"/>
              <a:gd name="connsiteX245" fmla="*/ 1251825 w 2901570"/>
              <a:gd name="connsiteY245" fmla="*/ 2895183 h 3197674"/>
              <a:gd name="connsiteX246" fmla="*/ 1254843 w 2901570"/>
              <a:gd name="connsiteY246" fmla="*/ 2880112 h 3197674"/>
              <a:gd name="connsiteX247" fmla="*/ 1263896 w 2901570"/>
              <a:gd name="connsiteY247" fmla="*/ 2849971 h 3197674"/>
              <a:gd name="connsiteX248" fmla="*/ 1288041 w 2901570"/>
              <a:gd name="connsiteY248" fmla="*/ 2810788 h 3197674"/>
              <a:gd name="connsiteX249" fmla="*/ 1297094 w 2901570"/>
              <a:gd name="connsiteY249" fmla="*/ 2786674 h 3197674"/>
              <a:gd name="connsiteX250" fmla="*/ 1263896 w 2901570"/>
              <a:gd name="connsiteY250" fmla="*/ 2792702 h 3197674"/>
              <a:gd name="connsiteX251" fmla="*/ 1239754 w 2901570"/>
              <a:gd name="connsiteY251" fmla="*/ 2804759 h 3197674"/>
              <a:gd name="connsiteX252" fmla="*/ 1212592 w 2901570"/>
              <a:gd name="connsiteY252" fmla="*/ 2795717 h 3197674"/>
              <a:gd name="connsiteX253" fmla="*/ 1209574 w 2901570"/>
              <a:gd name="connsiteY253" fmla="*/ 2765576 h 3197674"/>
              <a:gd name="connsiteX254" fmla="*/ 1203539 w 2901570"/>
              <a:gd name="connsiteY254" fmla="*/ 2729406 h 3197674"/>
              <a:gd name="connsiteX255" fmla="*/ 1191467 w 2901570"/>
              <a:gd name="connsiteY255" fmla="*/ 2744477 h 3197674"/>
              <a:gd name="connsiteX256" fmla="*/ 1046606 w 2901570"/>
              <a:gd name="connsiteY256" fmla="*/ 2895183 h 3197674"/>
              <a:gd name="connsiteX257" fmla="*/ 1013409 w 2901570"/>
              <a:gd name="connsiteY257" fmla="*/ 2892169 h 3197674"/>
              <a:gd name="connsiteX258" fmla="*/ 1052641 w 2901570"/>
              <a:gd name="connsiteY258" fmla="*/ 2849971 h 3197674"/>
              <a:gd name="connsiteX259" fmla="*/ 1037552 w 2901570"/>
              <a:gd name="connsiteY259" fmla="*/ 2819830 h 3197674"/>
              <a:gd name="connsiteX260" fmla="*/ 1034534 w 2901570"/>
              <a:gd name="connsiteY260" fmla="*/ 2810788 h 3197674"/>
              <a:gd name="connsiteX261" fmla="*/ 1010389 w 2901570"/>
              <a:gd name="connsiteY261" fmla="*/ 2786673 h 3197674"/>
              <a:gd name="connsiteX262" fmla="*/ 995299 w 2901570"/>
              <a:gd name="connsiteY262" fmla="*/ 2756532 h 3197674"/>
              <a:gd name="connsiteX263" fmla="*/ 1067731 w 2901570"/>
              <a:gd name="connsiteY263" fmla="*/ 2795717 h 3197674"/>
              <a:gd name="connsiteX264" fmla="*/ 1058678 w 2901570"/>
              <a:gd name="connsiteY264" fmla="*/ 2753519 h 3197674"/>
              <a:gd name="connsiteX265" fmla="*/ 1097911 w 2901570"/>
              <a:gd name="connsiteY265" fmla="*/ 2783661 h 3197674"/>
              <a:gd name="connsiteX266" fmla="*/ 1119036 w 2901570"/>
              <a:gd name="connsiteY266" fmla="*/ 2765576 h 3197674"/>
              <a:gd name="connsiteX267" fmla="*/ 1100929 w 2901570"/>
              <a:gd name="connsiteY267" fmla="*/ 2735433 h 3197674"/>
              <a:gd name="connsiteX268" fmla="*/ 1076785 w 2901570"/>
              <a:gd name="connsiteY268" fmla="*/ 2666111 h 3197674"/>
              <a:gd name="connsiteX269" fmla="*/ 1072258 w 2901570"/>
              <a:gd name="connsiteY269" fmla="*/ 2639737 h 3197674"/>
              <a:gd name="connsiteX270" fmla="*/ 1082532 w 2901570"/>
              <a:gd name="connsiteY270" fmla="*/ 2623206 h 3197674"/>
              <a:gd name="connsiteX271" fmla="*/ 1068373 w 2901570"/>
              <a:gd name="connsiteY271" fmla="*/ 2612951 h 3197674"/>
              <a:gd name="connsiteX272" fmla="*/ 1031515 w 2901570"/>
              <a:gd name="connsiteY272" fmla="*/ 2645012 h 3197674"/>
              <a:gd name="connsiteX273" fmla="*/ 995301 w 2901570"/>
              <a:gd name="connsiteY273" fmla="*/ 2666111 h 3197674"/>
              <a:gd name="connsiteX274" fmla="*/ 937960 w 2901570"/>
              <a:gd name="connsiteY274" fmla="*/ 2711322 h 3197674"/>
              <a:gd name="connsiteX275" fmla="*/ 901746 w 2901570"/>
              <a:gd name="connsiteY275" fmla="*/ 2726393 h 3197674"/>
              <a:gd name="connsiteX276" fmla="*/ 859494 w 2901570"/>
              <a:gd name="connsiteY276" fmla="*/ 2717350 h 3197674"/>
              <a:gd name="connsiteX277" fmla="*/ 817243 w 2901570"/>
              <a:gd name="connsiteY277" fmla="*/ 2729406 h 3197674"/>
              <a:gd name="connsiteX278" fmla="*/ 799135 w 2901570"/>
              <a:gd name="connsiteY278" fmla="*/ 2753519 h 3197674"/>
              <a:gd name="connsiteX279" fmla="*/ 768955 w 2901570"/>
              <a:gd name="connsiteY279" fmla="*/ 2756533 h 3197674"/>
              <a:gd name="connsiteX280" fmla="*/ 723686 w 2901570"/>
              <a:gd name="connsiteY280" fmla="*/ 2714336 h 3197674"/>
              <a:gd name="connsiteX281" fmla="*/ 699543 w 2901570"/>
              <a:gd name="connsiteY281" fmla="*/ 2693237 h 3197674"/>
              <a:gd name="connsiteX282" fmla="*/ 612024 w 2901570"/>
              <a:gd name="connsiteY282" fmla="*/ 2587745 h 3197674"/>
              <a:gd name="connsiteX283" fmla="*/ 599951 w 2901570"/>
              <a:gd name="connsiteY283" fmla="*/ 2536503 h 3197674"/>
              <a:gd name="connsiteX284" fmla="*/ 572790 w 2901570"/>
              <a:gd name="connsiteY284" fmla="*/ 2542531 h 3197674"/>
              <a:gd name="connsiteX285" fmla="*/ 566754 w 2901570"/>
              <a:gd name="connsiteY285" fmla="*/ 2542531 h 3197674"/>
              <a:gd name="connsiteX286" fmla="*/ 584861 w 2901570"/>
              <a:gd name="connsiteY286" fmla="*/ 2506362 h 3197674"/>
              <a:gd name="connsiteX287" fmla="*/ 590897 w 2901570"/>
              <a:gd name="connsiteY287" fmla="*/ 2482249 h 3197674"/>
              <a:gd name="connsiteX288" fmla="*/ 605987 w 2901570"/>
              <a:gd name="connsiteY288" fmla="*/ 2455121 h 3197674"/>
              <a:gd name="connsiteX289" fmla="*/ 627113 w 2901570"/>
              <a:gd name="connsiteY289" fmla="*/ 2449095 h 3197674"/>
              <a:gd name="connsiteX290" fmla="*/ 632873 w 2901570"/>
              <a:gd name="connsiteY290" fmla="*/ 2443341 h 3197674"/>
              <a:gd name="connsiteX291" fmla="*/ 625389 w 2901570"/>
              <a:gd name="connsiteY291" fmla="*/ 2442407 h 3197674"/>
              <a:gd name="connsiteX292" fmla="*/ 606914 w 2901570"/>
              <a:gd name="connsiteY292" fmla="*/ 2429208 h 3197674"/>
              <a:gd name="connsiteX293" fmla="*/ 533557 w 2901570"/>
              <a:gd name="connsiteY293" fmla="*/ 2515405 h 3197674"/>
              <a:gd name="connsiteX294" fmla="*/ 467162 w 2901570"/>
              <a:gd name="connsiteY294" fmla="*/ 2590756 h 3197674"/>
              <a:gd name="connsiteX295" fmla="*/ 376624 w 2901570"/>
              <a:gd name="connsiteY295" fmla="*/ 2687209 h 3197674"/>
              <a:gd name="connsiteX296" fmla="*/ 319283 w 2901570"/>
              <a:gd name="connsiteY296" fmla="*/ 2723378 h 3197674"/>
              <a:gd name="connsiteX297" fmla="*/ 337391 w 2901570"/>
              <a:gd name="connsiteY297" fmla="*/ 2696252 h 3197674"/>
              <a:gd name="connsiteX298" fmla="*/ 545628 w 2901570"/>
              <a:gd name="connsiteY298" fmla="*/ 2452109 h 3197674"/>
              <a:gd name="connsiteX299" fmla="*/ 572790 w 2901570"/>
              <a:gd name="connsiteY299" fmla="*/ 2412925 h 3197674"/>
              <a:gd name="connsiteX300" fmla="*/ 575808 w 2901570"/>
              <a:gd name="connsiteY300" fmla="*/ 2388811 h 3197674"/>
              <a:gd name="connsiteX301" fmla="*/ 578825 w 2901570"/>
              <a:gd name="connsiteY301" fmla="*/ 2346614 h 3197674"/>
              <a:gd name="connsiteX302" fmla="*/ 584861 w 2901570"/>
              <a:gd name="connsiteY302" fmla="*/ 2319488 h 3197674"/>
              <a:gd name="connsiteX303" fmla="*/ 593915 w 2901570"/>
              <a:gd name="connsiteY303" fmla="*/ 2289347 h 3197674"/>
              <a:gd name="connsiteX304" fmla="*/ 599951 w 2901570"/>
              <a:gd name="connsiteY304" fmla="*/ 2271261 h 3197674"/>
              <a:gd name="connsiteX305" fmla="*/ 578826 w 2901570"/>
              <a:gd name="connsiteY305" fmla="*/ 2262220 h 3197674"/>
              <a:gd name="connsiteX306" fmla="*/ 557700 w 2901570"/>
              <a:gd name="connsiteY306" fmla="*/ 2274275 h 3197674"/>
              <a:gd name="connsiteX307" fmla="*/ 539592 w 2901570"/>
              <a:gd name="connsiteY307" fmla="*/ 2289347 h 3197674"/>
              <a:gd name="connsiteX308" fmla="*/ 482252 w 2901570"/>
              <a:gd name="connsiteY308" fmla="*/ 2283318 h 3197674"/>
              <a:gd name="connsiteX309" fmla="*/ 443018 w 2901570"/>
              <a:gd name="connsiteY309" fmla="*/ 2226050 h 3197674"/>
              <a:gd name="connsiteX310" fmla="*/ 443018 w 2901570"/>
              <a:gd name="connsiteY310" fmla="*/ 2207964 h 3197674"/>
              <a:gd name="connsiteX311" fmla="*/ 449054 w 2901570"/>
              <a:gd name="connsiteY311" fmla="*/ 2174811 h 3197674"/>
              <a:gd name="connsiteX312" fmla="*/ 337390 w 2901570"/>
              <a:gd name="connsiteY312" fmla="*/ 2289347 h 3197674"/>
              <a:gd name="connsiteX313" fmla="*/ 331355 w 2901570"/>
              <a:gd name="connsiteY313" fmla="*/ 2286332 h 3197674"/>
              <a:gd name="connsiteX314" fmla="*/ 349462 w 2901570"/>
              <a:gd name="connsiteY314" fmla="*/ 2262220 h 3197674"/>
              <a:gd name="connsiteX315" fmla="*/ 371312 w 2901570"/>
              <a:gd name="connsiteY315" fmla="*/ 2236033 h 3197674"/>
              <a:gd name="connsiteX316" fmla="*/ 356278 w 2901570"/>
              <a:gd name="connsiteY316" fmla="*/ 2228888 h 3197674"/>
              <a:gd name="connsiteX317" fmla="*/ 347201 w 2901570"/>
              <a:gd name="connsiteY317" fmla="*/ 2213511 h 3197674"/>
              <a:gd name="connsiteX318" fmla="*/ 371407 w 2901570"/>
              <a:gd name="connsiteY318" fmla="*/ 2192506 h 3197674"/>
              <a:gd name="connsiteX319" fmla="*/ 390696 w 2901570"/>
              <a:gd name="connsiteY319" fmla="*/ 2200007 h 3197674"/>
              <a:gd name="connsiteX320" fmla="*/ 394600 w 2901570"/>
              <a:gd name="connsiteY320" fmla="*/ 2208123 h 3197674"/>
              <a:gd name="connsiteX321" fmla="*/ 440000 w 2901570"/>
              <a:gd name="connsiteY321" fmla="*/ 2153712 h 3197674"/>
              <a:gd name="connsiteX322" fmla="*/ 485270 w 2901570"/>
              <a:gd name="connsiteY322" fmla="*/ 2060274 h 3197674"/>
              <a:gd name="connsiteX323" fmla="*/ 479234 w 2901570"/>
              <a:gd name="connsiteY323" fmla="*/ 2039176 h 3197674"/>
              <a:gd name="connsiteX324" fmla="*/ 427929 w 2901570"/>
              <a:gd name="connsiteY324" fmla="*/ 2072331 h 3197674"/>
              <a:gd name="connsiteX325" fmla="*/ 391713 w 2901570"/>
              <a:gd name="connsiteY325" fmla="*/ 2102472 h 3197674"/>
              <a:gd name="connsiteX326" fmla="*/ 379642 w 2901570"/>
              <a:gd name="connsiteY326" fmla="*/ 2144668 h 3197674"/>
              <a:gd name="connsiteX327" fmla="*/ 355498 w 2901570"/>
              <a:gd name="connsiteY327" fmla="*/ 2165767 h 3197674"/>
              <a:gd name="connsiteX328" fmla="*/ 325319 w 2901570"/>
              <a:gd name="connsiteY328" fmla="*/ 2177823 h 3197674"/>
              <a:gd name="connsiteX329" fmla="*/ 307211 w 2901570"/>
              <a:gd name="connsiteY329" fmla="*/ 2165767 h 3197674"/>
              <a:gd name="connsiteX330" fmla="*/ 316265 w 2901570"/>
              <a:gd name="connsiteY330" fmla="*/ 2135627 h 3197674"/>
              <a:gd name="connsiteX331" fmla="*/ 403785 w 2901570"/>
              <a:gd name="connsiteY331" fmla="*/ 2030133 h 3197674"/>
              <a:gd name="connsiteX332" fmla="*/ 521485 w 2901570"/>
              <a:gd name="connsiteY332" fmla="*/ 1888469 h 3197674"/>
              <a:gd name="connsiteX333" fmla="*/ 527520 w 2901570"/>
              <a:gd name="connsiteY333" fmla="*/ 1879427 h 3197674"/>
              <a:gd name="connsiteX334" fmla="*/ 446036 w 2901570"/>
              <a:gd name="connsiteY334" fmla="*/ 1810103 h 3197674"/>
              <a:gd name="connsiteX335" fmla="*/ 403785 w 2901570"/>
              <a:gd name="connsiteY335" fmla="*/ 1822159 h 3197674"/>
              <a:gd name="connsiteX336" fmla="*/ 400767 w 2901570"/>
              <a:gd name="connsiteY336" fmla="*/ 1819145 h 3197674"/>
              <a:gd name="connsiteX337" fmla="*/ 449054 w 2901570"/>
              <a:gd name="connsiteY337" fmla="*/ 1734750 h 3197674"/>
              <a:gd name="connsiteX338" fmla="*/ 496094 w 2901570"/>
              <a:gd name="connsiteY338" fmla="*/ 1669314 h 3197674"/>
              <a:gd name="connsiteX339" fmla="*/ 495083 w 2901570"/>
              <a:gd name="connsiteY339" fmla="*/ 1668030 h 3197674"/>
              <a:gd name="connsiteX340" fmla="*/ 499056 w 2901570"/>
              <a:gd name="connsiteY340" fmla="*/ 1665193 h 3197674"/>
              <a:gd name="connsiteX341" fmla="*/ 520579 w 2901570"/>
              <a:gd name="connsiteY341" fmla="*/ 1635252 h 3197674"/>
              <a:gd name="connsiteX342" fmla="*/ 517014 w 2901570"/>
              <a:gd name="connsiteY342" fmla="*/ 1633396 h 3197674"/>
              <a:gd name="connsiteX343" fmla="*/ 480079 w 2901570"/>
              <a:gd name="connsiteY343" fmla="*/ 1632270 h 3197674"/>
              <a:gd name="connsiteX344" fmla="*/ 1110239 w 2901570"/>
              <a:gd name="connsiteY344" fmla="*/ 485591 h 3197674"/>
              <a:gd name="connsiteX345" fmla="*/ 1125616 w 2901570"/>
              <a:gd name="connsiteY345" fmla="*/ 477937 h 3197674"/>
              <a:gd name="connsiteX346" fmla="*/ 1146620 w 2901570"/>
              <a:gd name="connsiteY346" fmla="*/ 499369 h 3197674"/>
              <a:gd name="connsiteX347" fmla="*/ 1125615 w 2901570"/>
              <a:gd name="connsiteY347" fmla="*/ 520802 h 3197674"/>
              <a:gd name="connsiteX348" fmla="*/ 1101612 w 2901570"/>
              <a:gd name="connsiteY348" fmla="*/ 502431 h 3197674"/>
              <a:gd name="connsiteX349" fmla="*/ 1110239 w 2901570"/>
              <a:gd name="connsiteY349" fmla="*/ 485591 h 3197674"/>
              <a:gd name="connsiteX350" fmla="*/ 1131616 w 2901570"/>
              <a:gd name="connsiteY350" fmla="*/ 445789 h 3197674"/>
              <a:gd name="connsiteX351" fmla="*/ 1138045 w 2901570"/>
              <a:gd name="connsiteY351" fmla="*/ 439359 h 3197674"/>
              <a:gd name="connsiteX352" fmla="*/ 1150907 w 2901570"/>
              <a:gd name="connsiteY352" fmla="*/ 449004 h 3197674"/>
              <a:gd name="connsiteX353" fmla="*/ 1141262 w 2901570"/>
              <a:gd name="connsiteY353" fmla="*/ 458648 h 3197674"/>
              <a:gd name="connsiteX354" fmla="*/ 1131616 w 2901570"/>
              <a:gd name="connsiteY354" fmla="*/ 445789 h 3197674"/>
              <a:gd name="connsiteX355" fmla="*/ 190747 w 2901570"/>
              <a:gd name="connsiteY355" fmla="*/ 2071415 h 3197674"/>
              <a:gd name="connsiteX356" fmla="*/ 202534 w 2901570"/>
              <a:gd name="connsiteY356" fmla="*/ 2064985 h 3197674"/>
              <a:gd name="connsiteX357" fmla="*/ 214322 w 2901570"/>
              <a:gd name="connsiteY357" fmla="*/ 2074629 h 3197674"/>
              <a:gd name="connsiteX358" fmla="*/ 205482 w 2901570"/>
              <a:gd name="connsiteY358" fmla="*/ 2087488 h 3197674"/>
              <a:gd name="connsiteX359" fmla="*/ 190747 w 2901570"/>
              <a:gd name="connsiteY359" fmla="*/ 2071415 h 3197674"/>
              <a:gd name="connsiteX360" fmla="*/ 128541 w 2901570"/>
              <a:gd name="connsiteY360" fmla="*/ 2124995 h 3197674"/>
              <a:gd name="connsiteX361" fmla="*/ 146168 w 2901570"/>
              <a:gd name="connsiteY361" fmla="*/ 2117494 h 3197674"/>
              <a:gd name="connsiteX362" fmla="*/ 167172 w 2901570"/>
              <a:gd name="connsiteY362" fmla="*/ 2138497 h 3197674"/>
              <a:gd name="connsiteX363" fmla="*/ 143167 w 2901570"/>
              <a:gd name="connsiteY363" fmla="*/ 2162502 h 3197674"/>
              <a:gd name="connsiteX364" fmla="*/ 122163 w 2901570"/>
              <a:gd name="connsiteY364" fmla="*/ 2141497 h 3197674"/>
              <a:gd name="connsiteX365" fmla="*/ 128541 w 2901570"/>
              <a:gd name="connsiteY365" fmla="*/ 2124995 h 3197674"/>
              <a:gd name="connsiteX366" fmla="*/ 728692 w 2901570"/>
              <a:gd name="connsiteY366" fmla="*/ 1063645 h 3197674"/>
              <a:gd name="connsiteX367" fmla="*/ 737266 w 2901570"/>
              <a:gd name="connsiteY367" fmla="*/ 1054460 h 3197674"/>
              <a:gd name="connsiteX368" fmla="*/ 754411 w 2901570"/>
              <a:gd name="connsiteY368" fmla="*/ 1069769 h 3197674"/>
              <a:gd name="connsiteX369" fmla="*/ 748694 w 2901570"/>
              <a:gd name="connsiteY369" fmla="*/ 1075892 h 3197674"/>
              <a:gd name="connsiteX370" fmla="*/ 728692 w 2901570"/>
              <a:gd name="connsiteY370" fmla="*/ 1063645 h 3197674"/>
              <a:gd name="connsiteX371" fmla="*/ 440918 w 2901570"/>
              <a:gd name="connsiteY371" fmla="*/ 1534272 h 3197674"/>
              <a:gd name="connsiteX372" fmla="*/ 453777 w 2901570"/>
              <a:gd name="connsiteY372" fmla="*/ 1530253 h 3197674"/>
              <a:gd name="connsiteX373" fmla="*/ 469364 w 2901570"/>
              <a:gd name="connsiteY373" fmla="*/ 1547790 h 3197674"/>
              <a:gd name="connsiteX374" fmla="*/ 450659 w 2901570"/>
              <a:gd name="connsiteY374" fmla="*/ 1562402 h 3197674"/>
              <a:gd name="connsiteX375" fmla="*/ 435073 w 2901570"/>
              <a:gd name="connsiteY375" fmla="*/ 1544866 h 3197674"/>
              <a:gd name="connsiteX376" fmla="*/ 440918 w 2901570"/>
              <a:gd name="connsiteY376" fmla="*/ 1534272 h 3197674"/>
              <a:gd name="connsiteX377" fmla="*/ 540090 w 2901570"/>
              <a:gd name="connsiteY377" fmla="*/ 1243369 h 3197674"/>
              <a:gd name="connsiteX378" fmla="*/ 546519 w 2901570"/>
              <a:gd name="connsiteY378" fmla="*/ 1232348 h 3197674"/>
              <a:gd name="connsiteX379" fmla="*/ 565809 w 2901570"/>
              <a:gd name="connsiteY379" fmla="*/ 1246127 h 3197674"/>
              <a:gd name="connsiteX380" fmla="*/ 562594 w 2901570"/>
              <a:gd name="connsiteY380" fmla="*/ 1251637 h 3197674"/>
              <a:gd name="connsiteX381" fmla="*/ 540090 w 2901570"/>
              <a:gd name="connsiteY381" fmla="*/ 1243369 h 3197674"/>
              <a:gd name="connsiteX382" fmla="*/ 1028743 w 2901570"/>
              <a:gd name="connsiteY382" fmla="*/ 386046 h 3197674"/>
              <a:gd name="connsiteX383" fmla="*/ 1038387 w 2901570"/>
              <a:gd name="connsiteY383" fmla="*/ 377205 h 3197674"/>
              <a:gd name="connsiteX384" fmla="*/ 1060892 w 2901570"/>
              <a:gd name="connsiteY384" fmla="*/ 386046 h 3197674"/>
              <a:gd name="connsiteX385" fmla="*/ 1060892 w 2901570"/>
              <a:gd name="connsiteY385" fmla="*/ 391940 h 3197674"/>
              <a:gd name="connsiteX386" fmla="*/ 1048032 w 2901570"/>
              <a:gd name="connsiteY386" fmla="*/ 400781 h 3197674"/>
              <a:gd name="connsiteX387" fmla="*/ 1028743 w 2901570"/>
              <a:gd name="connsiteY387" fmla="*/ 386046 h 3197674"/>
              <a:gd name="connsiteX388" fmla="*/ 335948 w 2901570"/>
              <a:gd name="connsiteY388" fmla="*/ 1517066 h 3197674"/>
              <a:gd name="connsiteX389" fmla="*/ 349579 w 2901570"/>
              <a:gd name="connsiteY389" fmla="*/ 1508059 h 3197674"/>
              <a:gd name="connsiteX390" fmla="*/ 365418 w 2901570"/>
              <a:gd name="connsiteY390" fmla="*/ 1510798 h 3197674"/>
              <a:gd name="connsiteX391" fmla="*/ 377205 w 2901570"/>
              <a:gd name="connsiteY391" fmla="*/ 1523330 h 3197674"/>
              <a:gd name="connsiteX392" fmla="*/ 365418 w 2901570"/>
              <a:gd name="connsiteY392" fmla="*/ 1532727 h 3197674"/>
              <a:gd name="connsiteX393" fmla="*/ 344790 w 2901570"/>
              <a:gd name="connsiteY393" fmla="*/ 1545256 h 3197674"/>
              <a:gd name="connsiteX394" fmla="*/ 341843 w 2901570"/>
              <a:gd name="connsiteY394" fmla="*/ 1542125 h 3197674"/>
              <a:gd name="connsiteX395" fmla="*/ 335948 w 2901570"/>
              <a:gd name="connsiteY395" fmla="*/ 1517066 h 3197674"/>
              <a:gd name="connsiteX396" fmla="*/ 188603 w 2901570"/>
              <a:gd name="connsiteY396" fmla="*/ 1677064 h 3197674"/>
              <a:gd name="connsiteX397" fmla="*/ 197787 w 2901570"/>
              <a:gd name="connsiteY397" fmla="*/ 1665277 h 3197674"/>
              <a:gd name="connsiteX398" fmla="*/ 206973 w 2901570"/>
              <a:gd name="connsiteY398" fmla="*/ 1680011 h 3197674"/>
              <a:gd name="connsiteX399" fmla="*/ 200849 w 2901570"/>
              <a:gd name="connsiteY399" fmla="*/ 1688853 h 3197674"/>
              <a:gd name="connsiteX400" fmla="*/ 188603 w 2901570"/>
              <a:gd name="connsiteY400" fmla="*/ 1677064 h 3197674"/>
              <a:gd name="connsiteX401" fmla="*/ 10716 w 2901570"/>
              <a:gd name="connsiteY401" fmla="*/ 1966666 h 3197674"/>
              <a:gd name="connsiteX402" fmla="*/ 25451 w 2901570"/>
              <a:gd name="connsiteY402" fmla="*/ 1946037 h 3197674"/>
              <a:gd name="connsiteX403" fmla="*/ 31345 w 2901570"/>
              <a:gd name="connsiteY403" fmla="*/ 1948984 h 3197674"/>
              <a:gd name="connsiteX404" fmla="*/ 31345 w 2901570"/>
              <a:gd name="connsiteY404" fmla="*/ 1966666 h 3197674"/>
              <a:gd name="connsiteX405" fmla="*/ 13665 w 2901570"/>
              <a:gd name="connsiteY405" fmla="*/ 1969613 h 3197674"/>
              <a:gd name="connsiteX406" fmla="*/ 10716 w 2901570"/>
              <a:gd name="connsiteY406" fmla="*/ 1966666 h 3197674"/>
              <a:gd name="connsiteX407" fmla="*/ 0 w 2901570"/>
              <a:gd name="connsiteY407" fmla="*/ 1923423 h 3197674"/>
              <a:gd name="connsiteX408" fmla="*/ 36473 w 2901570"/>
              <a:gd name="connsiteY408" fmla="*/ 1899182 h 3197674"/>
              <a:gd name="connsiteX409" fmla="*/ 112460 w 2901570"/>
              <a:gd name="connsiteY409" fmla="*/ 1881001 h 3197674"/>
              <a:gd name="connsiteX410" fmla="*/ 148935 w 2901570"/>
              <a:gd name="connsiteY410" fmla="*/ 1871912 h 3197674"/>
              <a:gd name="connsiteX411" fmla="*/ 167170 w 2901570"/>
              <a:gd name="connsiteY411" fmla="*/ 1868881 h 3197674"/>
              <a:gd name="connsiteX412" fmla="*/ 142854 w 2901570"/>
              <a:gd name="connsiteY412" fmla="*/ 1887062 h 3197674"/>
              <a:gd name="connsiteX413" fmla="*/ 109420 w 2901570"/>
              <a:gd name="connsiteY413" fmla="*/ 1893121 h 3197674"/>
              <a:gd name="connsiteX414" fmla="*/ 94223 w 2901570"/>
              <a:gd name="connsiteY414" fmla="*/ 1929482 h 3197674"/>
              <a:gd name="connsiteX415" fmla="*/ 94223 w 2901570"/>
              <a:gd name="connsiteY415" fmla="*/ 1938574 h 3197674"/>
              <a:gd name="connsiteX416" fmla="*/ 45592 w 2901570"/>
              <a:gd name="connsiteY416" fmla="*/ 1947664 h 3197674"/>
              <a:gd name="connsiteX417" fmla="*/ 0 w 2901570"/>
              <a:gd name="connsiteY417" fmla="*/ 1923423 h 3197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</a:cxnLst>
            <a:rect l="l" t="t" r="r" b="b"/>
            <a:pathLst>
              <a:path w="2901570" h="3197674">
                <a:moveTo>
                  <a:pt x="2333961" y="2900073"/>
                </a:moveTo>
                <a:cubicBezTo>
                  <a:pt x="2338380" y="2895480"/>
                  <a:pt x="2342065" y="2891654"/>
                  <a:pt x="2345378" y="2890123"/>
                </a:cubicBezTo>
                <a:cubicBezTo>
                  <a:pt x="2348694" y="2888591"/>
                  <a:pt x="2351641" y="2889357"/>
                  <a:pt x="2354589" y="2893950"/>
                </a:cubicBezTo>
                <a:cubicBezTo>
                  <a:pt x="2357536" y="2897011"/>
                  <a:pt x="2357536" y="2903133"/>
                  <a:pt x="2357536" y="2906196"/>
                </a:cubicBezTo>
                <a:cubicBezTo>
                  <a:pt x="2351641" y="2906196"/>
                  <a:pt x="2342799" y="2903134"/>
                  <a:pt x="2333961" y="2900073"/>
                </a:cubicBezTo>
                <a:close/>
                <a:moveTo>
                  <a:pt x="2273839" y="2801569"/>
                </a:moveTo>
                <a:cubicBezTo>
                  <a:pt x="2276496" y="2798451"/>
                  <a:pt x="2280290" y="2796892"/>
                  <a:pt x="2284845" y="2796892"/>
                </a:cubicBezTo>
                <a:cubicBezTo>
                  <a:pt x="2293955" y="2800010"/>
                  <a:pt x="2300025" y="2803128"/>
                  <a:pt x="2306098" y="2806246"/>
                </a:cubicBezTo>
                <a:cubicBezTo>
                  <a:pt x="2306098" y="2809362"/>
                  <a:pt x="2306100" y="2812481"/>
                  <a:pt x="2306098" y="2815597"/>
                </a:cubicBezTo>
                <a:cubicBezTo>
                  <a:pt x="2300025" y="2818715"/>
                  <a:pt x="2293953" y="2828067"/>
                  <a:pt x="2287880" y="2828067"/>
                </a:cubicBezTo>
                <a:cubicBezTo>
                  <a:pt x="2278772" y="2831184"/>
                  <a:pt x="2269664" y="2824950"/>
                  <a:pt x="2269664" y="2815597"/>
                </a:cubicBezTo>
                <a:cubicBezTo>
                  <a:pt x="2269664" y="2809362"/>
                  <a:pt x="2271181" y="2804685"/>
                  <a:pt x="2273839" y="2801569"/>
                </a:cubicBezTo>
                <a:close/>
                <a:moveTo>
                  <a:pt x="2038272" y="2901173"/>
                </a:moveTo>
                <a:cubicBezTo>
                  <a:pt x="2042482" y="2897757"/>
                  <a:pt x="2048606" y="2895480"/>
                  <a:pt x="2056260" y="2895480"/>
                </a:cubicBezTo>
                <a:cubicBezTo>
                  <a:pt x="2065445" y="2895480"/>
                  <a:pt x="2074630" y="2901553"/>
                  <a:pt x="2074632" y="2913698"/>
                </a:cubicBezTo>
                <a:cubicBezTo>
                  <a:pt x="2074631" y="2919771"/>
                  <a:pt x="2059321" y="2931916"/>
                  <a:pt x="2050136" y="2931916"/>
                </a:cubicBezTo>
                <a:cubicBezTo>
                  <a:pt x="2040951" y="2931916"/>
                  <a:pt x="2031766" y="2925843"/>
                  <a:pt x="2031766" y="2913698"/>
                </a:cubicBezTo>
                <a:cubicBezTo>
                  <a:pt x="2031767" y="2909143"/>
                  <a:pt x="2034063" y="2904590"/>
                  <a:pt x="2038272" y="2901173"/>
                </a:cubicBezTo>
                <a:close/>
                <a:moveTo>
                  <a:pt x="1699568" y="2959776"/>
                </a:moveTo>
                <a:cubicBezTo>
                  <a:pt x="1699568" y="2950935"/>
                  <a:pt x="1714697" y="2939149"/>
                  <a:pt x="1723774" y="2936201"/>
                </a:cubicBezTo>
                <a:cubicBezTo>
                  <a:pt x="1732852" y="2936201"/>
                  <a:pt x="1751006" y="2950935"/>
                  <a:pt x="1751006" y="2956829"/>
                </a:cubicBezTo>
                <a:cubicBezTo>
                  <a:pt x="1751006" y="2971564"/>
                  <a:pt x="1741928" y="2983352"/>
                  <a:pt x="1726799" y="2983352"/>
                </a:cubicBezTo>
                <a:cubicBezTo>
                  <a:pt x="1714698" y="2983352"/>
                  <a:pt x="1699569" y="2971564"/>
                  <a:pt x="1699568" y="2959776"/>
                </a:cubicBezTo>
                <a:close/>
                <a:moveTo>
                  <a:pt x="1547953" y="3162043"/>
                </a:moveTo>
                <a:cubicBezTo>
                  <a:pt x="1549108" y="3158667"/>
                  <a:pt x="1551418" y="3155667"/>
                  <a:pt x="1554499" y="3155667"/>
                </a:cubicBezTo>
                <a:cubicBezTo>
                  <a:pt x="1560662" y="3152666"/>
                  <a:pt x="1569904" y="3152666"/>
                  <a:pt x="1576065" y="3155667"/>
                </a:cubicBezTo>
                <a:cubicBezTo>
                  <a:pt x="1582229" y="3158667"/>
                  <a:pt x="1588390" y="3164668"/>
                  <a:pt x="1591471" y="3170669"/>
                </a:cubicBezTo>
                <a:cubicBezTo>
                  <a:pt x="1591472" y="3173670"/>
                  <a:pt x="1594553" y="3182673"/>
                  <a:pt x="1591472" y="3188673"/>
                </a:cubicBezTo>
                <a:cubicBezTo>
                  <a:pt x="1591472" y="3191673"/>
                  <a:pt x="1582229" y="3194674"/>
                  <a:pt x="1582228" y="3197674"/>
                </a:cubicBezTo>
                <a:cubicBezTo>
                  <a:pt x="1576065" y="3197674"/>
                  <a:pt x="1576065" y="3197674"/>
                  <a:pt x="1572986" y="3197674"/>
                </a:cubicBezTo>
                <a:cubicBezTo>
                  <a:pt x="1563743" y="3188673"/>
                  <a:pt x="1554500" y="3179671"/>
                  <a:pt x="1548338" y="3170669"/>
                </a:cubicBezTo>
                <a:cubicBezTo>
                  <a:pt x="1546797" y="3169169"/>
                  <a:pt x="1546798" y="3165419"/>
                  <a:pt x="1547953" y="3162043"/>
                </a:cubicBezTo>
                <a:close/>
                <a:moveTo>
                  <a:pt x="1134712" y="2947187"/>
                </a:moveTo>
                <a:cubicBezTo>
                  <a:pt x="1134712" y="2944240"/>
                  <a:pt x="1144000" y="2938345"/>
                  <a:pt x="1147096" y="2941292"/>
                </a:cubicBezTo>
                <a:cubicBezTo>
                  <a:pt x="1159480" y="2944240"/>
                  <a:pt x="1153288" y="2953080"/>
                  <a:pt x="1153288" y="2961920"/>
                </a:cubicBezTo>
                <a:cubicBezTo>
                  <a:pt x="1144000" y="2958973"/>
                  <a:pt x="1131617" y="2958974"/>
                  <a:pt x="1134712" y="2947187"/>
                </a:cubicBezTo>
                <a:close/>
                <a:moveTo>
                  <a:pt x="2366107" y="646637"/>
                </a:moveTo>
                <a:cubicBezTo>
                  <a:pt x="2366108" y="643576"/>
                  <a:pt x="2372535" y="640515"/>
                  <a:pt x="2375752" y="634391"/>
                </a:cubicBezTo>
                <a:cubicBezTo>
                  <a:pt x="2378966" y="640515"/>
                  <a:pt x="2385396" y="643576"/>
                  <a:pt x="2385396" y="646637"/>
                </a:cubicBezTo>
                <a:cubicBezTo>
                  <a:pt x="2385396" y="649699"/>
                  <a:pt x="2378968" y="652761"/>
                  <a:pt x="2375752" y="655823"/>
                </a:cubicBezTo>
                <a:cubicBezTo>
                  <a:pt x="2372537" y="655823"/>
                  <a:pt x="2366107" y="649699"/>
                  <a:pt x="2366107" y="646637"/>
                </a:cubicBezTo>
                <a:close/>
                <a:moveTo>
                  <a:pt x="2121780" y="478651"/>
                </a:moveTo>
                <a:cubicBezTo>
                  <a:pt x="2124843" y="472936"/>
                  <a:pt x="2127903" y="470078"/>
                  <a:pt x="2130965" y="467221"/>
                </a:cubicBezTo>
                <a:cubicBezTo>
                  <a:pt x="2134027" y="470078"/>
                  <a:pt x="2137089" y="472934"/>
                  <a:pt x="2143213" y="475793"/>
                </a:cubicBezTo>
                <a:cubicBezTo>
                  <a:pt x="2137090" y="478651"/>
                  <a:pt x="2134027" y="481508"/>
                  <a:pt x="2130965" y="484366"/>
                </a:cubicBezTo>
                <a:cubicBezTo>
                  <a:pt x="2127903" y="484366"/>
                  <a:pt x="2121780" y="478651"/>
                  <a:pt x="2121780" y="478651"/>
                </a:cubicBezTo>
                <a:close/>
                <a:moveTo>
                  <a:pt x="1958897" y="403354"/>
                </a:moveTo>
                <a:cubicBezTo>
                  <a:pt x="1958897" y="400352"/>
                  <a:pt x="1965020" y="394352"/>
                  <a:pt x="1968080" y="394350"/>
                </a:cubicBezTo>
                <a:cubicBezTo>
                  <a:pt x="1968080" y="394350"/>
                  <a:pt x="1974205" y="397351"/>
                  <a:pt x="1980329" y="400352"/>
                </a:cubicBezTo>
                <a:cubicBezTo>
                  <a:pt x="1974205" y="406353"/>
                  <a:pt x="1971143" y="409354"/>
                  <a:pt x="1965020" y="409355"/>
                </a:cubicBezTo>
                <a:cubicBezTo>
                  <a:pt x="1965020" y="409355"/>
                  <a:pt x="1958897" y="403354"/>
                  <a:pt x="1958897" y="403354"/>
                </a:cubicBezTo>
                <a:close/>
                <a:moveTo>
                  <a:pt x="1886155" y="482224"/>
                </a:moveTo>
                <a:cubicBezTo>
                  <a:pt x="1895230" y="488177"/>
                  <a:pt x="1904309" y="491154"/>
                  <a:pt x="1910360" y="497106"/>
                </a:cubicBezTo>
                <a:cubicBezTo>
                  <a:pt x="1922463" y="503061"/>
                  <a:pt x="1922463" y="523898"/>
                  <a:pt x="1913385" y="532828"/>
                </a:cubicBezTo>
                <a:cubicBezTo>
                  <a:pt x="1910360" y="535805"/>
                  <a:pt x="1907335" y="535804"/>
                  <a:pt x="1904309" y="532828"/>
                </a:cubicBezTo>
                <a:cubicBezTo>
                  <a:pt x="1874052" y="526875"/>
                  <a:pt x="1871027" y="511991"/>
                  <a:pt x="1886155" y="482224"/>
                </a:cubicBezTo>
                <a:close/>
                <a:moveTo>
                  <a:pt x="1958897" y="300049"/>
                </a:moveTo>
                <a:cubicBezTo>
                  <a:pt x="1968081" y="306478"/>
                  <a:pt x="1971143" y="309695"/>
                  <a:pt x="1980329" y="316124"/>
                </a:cubicBezTo>
                <a:cubicBezTo>
                  <a:pt x="1971143" y="319337"/>
                  <a:pt x="1965020" y="322554"/>
                  <a:pt x="1958897" y="325768"/>
                </a:cubicBezTo>
                <a:cubicBezTo>
                  <a:pt x="1958897" y="316124"/>
                  <a:pt x="1958897" y="309695"/>
                  <a:pt x="1958897" y="300049"/>
                </a:cubicBezTo>
                <a:close/>
                <a:moveTo>
                  <a:pt x="2034786" y="12247"/>
                </a:moveTo>
                <a:cubicBezTo>
                  <a:pt x="2034786" y="6124"/>
                  <a:pt x="2046866" y="0"/>
                  <a:pt x="2052905" y="0"/>
                </a:cubicBezTo>
                <a:cubicBezTo>
                  <a:pt x="2058946" y="0"/>
                  <a:pt x="2068005" y="6124"/>
                  <a:pt x="2074045" y="12247"/>
                </a:cubicBezTo>
                <a:cubicBezTo>
                  <a:pt x="2077066" y="15309"/>
                  <a:pt x="2083106" y="18370"/>
                  <a:pt x="2086126" y="21432"/>
                </a:cubicBezTo>
                <a:cubicBezTo>
                  <a:pt x="2089147" y="27556"/>
                  <a:pt x="2092166" y="33679"/>
                  <a:pt x="2098207" y="42863"/>
                </a:cubicBezTo>
                <a:cubicBezTo>
                  <a:pt x="2092166" y="48988"/>
                  <a:pt x="2086126" y="55110"/>
                  <a:pt x="2080086" y="58173"/>
                </a:cubicBezTo>
                <a:cubicBezTo>
                  <a:pt x="2071026" y="61235"/>
                  <a:pt x="2061966" y="64297"/>
                  <a:pt x="2052905" y="55110"/>
                </a:cubicBezTo>
                <a:cubicBezTo>
                  <a:pt x="2049886" y="48988"/>
                  <a:pt x="2043847" y="42865"/>
                  <a:pt x="2037807" y="36741"/>
                </a:cubicBezTo>
                <a:cubicBezTo>
                  <a:pt x="2034786" y="30617"/>
                  <a:pt x="2031766" y="21432"/>
                  <a:pt x="2034786" y="12247"/>
                </a:cubicBezTo>
                <a:close/>
                <a:moveTo>
                  <a:pt x="613786" y="2421135"/>
                </a:moveTo>
                <a:lnTo>
                  <a:pt x="622390" y="2415401"/>
                </a:lnTo>
                <a:lnTo>
                  <a:pt x="643499" y="2411927"/>
                </a:lnTo>
                <a:lnTo>
                  <a:pt x="636166" y="2394839"/>
                </a:lnTo>
                <a:close/>
                <a:moveTo>
                  <a:pt x="1591224" y="663693"/>
                </a:moveTo>
                <a:lnTo>
                  <a:pt x="1601906" y="667755"/>
                </a:lnTo>
                <a:lnTo>
                  <a:pt x="1601906" y="653101"/>
                </a:lnTo>
                <a:close/>
                <a:moveTo>
                  <a:pt x="1530254" y="326198"/>
                </a:moveTo>
                <a:cubicBezTo>
                  <a:pt x="1533468" y="323196"/>
                  <a:pt x="1536683" y="320196"/>
                  <a:pt x="1543114" y="317195"/>
                </a:cubicBezTo>
                <a:cubicBezTo>
                  <a:pt x="1546327" y="320196"/>
                  <a:pt x="1549544" y="326198"/>
                  <a:pt x="1549544" y="326198"/>
                </a:cubicBezTo>
                <a:cubicBezTo>
                  <a:pt x="1546329" y="329198"/>
                  <a:pt x="1543114" y="332199"/>
                  <a:pt x="1539899" y="332198"/>
                </a:cubicBezTo>
                <a:cubicBezTo>
                  <a:pt x="1536683" y="332198"/>
                  <a:pt x="1533468" y="329197"/>
                  <a:pt x="1530254" y="326198"/>
                </a:cubicBezTo>
                <a:close/>
                <a:moveTo>
                  <a:pt x="1395232" y="349702"/>
                </a:moveTo>
                <a:cubicBezTo>
                  <a:pt x="1398191" y="343747"/>
                  <a:pt x="1407071" y="340772"/>
                  <a:pt x="1412989" y="340771"/>
                </a:cubicBezTo>
                <a:cubicBezTo>
                  <a:pt x="1418910" y="340771"/>
                  <a:pt x="1427789" y="340771"/>
                  <a:pt x="1436669" y="343747"/>
                </a:cubicBezTo>
                <a:cubicBezTo>
                  <a:pt x="1448507" y="343749"/>
                  <a:pt x="1457387" y="352678"/>
                  <a:pt x="1457387" y="367563"/>
                </a:cubicBezTo>
                <a:cubicBezTo>
                  <a:pt x="1454426" y="379468"/>
                  <a:pt x="1448507" y="388398"/>
                  <a:pt x="1436669" y="391375"/>
                </a:cubicBezTo>
                <a:cubicBezTo>
                  <a:pt x="1421869" y="394352"/>
                  <a:pt x="1412989" y="388398"/>
                  <a:pt x="1407071" y="376493"/>
                </a:cubicBezTo>
                <a:cubicBezTo>
                  <a:pt x="1404112" y="373514"/>
                  <a:pt x="1401151" y="370540"/>
                  <a:pt x="1398191" y="364585"/>
                </a:cubicBezTo>
                <a:cubicBezTo>
                  <a:pt x="1398192" y="358631"/>
                  <a:pt x="1395232" y="352678"/>
                  <a:pt x="1395232" y="349702"/>
                </a:cubicBezTo>
                <a:close/>
                <a:moveTo>
                  <a:pt x="1328792" y="270656"/>
                </a:moveTo>
                <a:cubicBezTo>
                  <a:pt x="1331739" y="267595"/>
                  <a:pt x="1334686" y="264533"/>
                  <a:pt x="1340579" y="261471"/>
                </a:cubicBezTo>
                <a:cubicBezTo>
                  <a:pt x="1343527" y="261471"/>
                  <a:pt x="1346474" y="267595"/>
                  <a:pt x="1352368" y="270656"/>
                </a:cubicBezTo>
                <a:cubicBezTo>
                  <a:pt x="1346474" y="276780"/>
                  <a:pt x="1343527" y="282904"/>
                  <a:pt x="1340579" y="282905"/>
                </a:cubicBezTo>
                <a:cubicBezTo>
                  <a:pt x="1334686" y="279842"/>
                  <a:pt x="1331739" y="276780"/>
                  <a:pt x="1328792" y="270656"/>
                </a:cubicBezTo>
                <a:close/>
                <a:moveTo>
                  <a:pt x="549426" y="1593263"/>
                </a:moveTo>
                <a:lnTo>
                  <a:pt x="550036" y="1594276"/>
                </a:lnTo>
                <a:lnTo>
                  <a:pt x="552160" y="1591319"/>
                </a:lnTo>
                <a:close/>
                <a:moveTo>
                  <a:pt x="223751" y="2148886"/>
                </a:moveTo>
                <a:cubicBezTo>
                  <a:pt x="226753" y="2139809"/>
                  <a:pt x="232754" y="2136783"/>
                  <a:pt x="241754" y="2139809"/>
                </a:cubicBezTo>
                <a:cubicBezTo>
                  <a:pt x="253758" y="2145861"/>
                  <a:pt x="262759" y="2154937"/>
                  <a:pt x="265760" y="2173091"/>
                </a:cubicBezTo>
                <a:cubicBezTo>
                  <a:pt x="262759" y="2176117"/>
                  <a:pt x="259759" y="2185194"/>
                  <a:pt x="253757" y="2188219"/>
                </a:cubicBezTo>
                <a:cubicBezTo>
                  <a:pt x="247756" y="2188221"/>
                  <a:pt x="238754" y="2185194"/>
                  <a:pt x="235754" y="2182169"/>
                </a:cubicBezTo>
                <a:cubicBezTo>
                  <a:pt x="226753" y="2173092"/>
                  <a:pt x="220751" y="2164014"/>
                  <a:pt x="223751" y="2148886"/>
                </a:cubicBezTo>
                <a:close/>
                <a:moveTo>
                  <a:pt x="480079" y="1632270"/>
                </a:moveTo>
                <a:cubicBezTo>
                  <a:pt x="483095" y="1629270"/>
                  <a:pt x="483095" y="1626269"/>
                  <a:pt x="486109" y="1623267"/>
                </a:cubicBezTo>
                <a:cubicBezTo>
                  <a:pt x="528320" y="1569260"/>
                  <a:pt x="567516" y="1515251"/>
                  <a:pt x="609726" y="1461241"/>
                </a:cubicBezTo>
                <a:cubicBezTo>
                  <a:pt x="618771" y="1452240"/>
                  <a:pt x="627816" y="1446240"/>
                  <a:pt x="633848" y="1440238"/>
                </a:cubicBezTo>
                <a:lnTo>
                  <a:pt x="653921" y="1460215"/>
                </a:lnTo>
                <a:lnTo>
                  <a:pt x="655406" y="1458582"/>
                </a:lnTo>
                <a:lnTo>
                  <a:pt x="666406" y="1450036"/>
                </a:lnTo>
                <a:lnTo>
                  <a:pt x="705401" y="1331336"/>
                </a:lnTo>
                <a:cubicBezTo>
                  <a:pt x="714081" y="1309727"/>
                  <a:pt x="725608" y="1289763"/>
                  <a:pt x="734286" y="1268155"/>
                </a:cubicBezTo>
                <a:cubicBezTo>
                  <a:pt x="758986" y="1225374"/>
                  <a:pt x="782039" y="1185444"/>
                  <a:pt x="805091" y="1145515"/>
                </a:cubicBezTo>
                <a:cubicBezTo>
                  <a:pt x="818266" y="1122698"/>
                  <a:pt x="832638" y="1104378"/>
                  <a:pt x="847013" y="1086057"/>
                </a:cubicBezTo>
                <a:cubicBezTo>
                  <a:pt x="995692" y="894296"/>
                  <a:pt x="1187702" y="765579"/>
                  <a:pt x="1421395" y="702757"/>
                </a:cubicBezTo>
                <a:lnTo>
                  <a:pt x="1532418" y="682553"/>
                </a:lnTo>
                <a:lnTo>
                  <a:pt x="1533247" y="676421"/>
                </a:lnTo>
                <a:cubicBezTo>
                  <a:pt x="1535888" y="669074"/>
                  <a:pt x="1540227" y="662010"/>
                  <a:pt x="1546545" y="655087"/>
                </a:cubicBezTo>
                <a:lnTo>
                  <a:pt x="1552383" y="650337"/>
                </a:lnTo>
                <a:lnTo>
                  <a:pt x="1553914" y="647250"/>
                </a:lnTo>
                <a:lnTo>
                  <a:pt x="1554564" y="648562"/>
                </a:lnTo>
                <a:lnTo>
                  <a:pt x="1562461" y="642139"/>
                </a:lnTo>
                <a:lnTo>
                  <a:pt x="1560259" y="640392"/>
                </a:lnTo>
                <a:lnTo>
                  <a:pt x="1604923" y="584287"/>
                </a:lnTo>
                <a:lnTo>
                  <a:pt x="1604923" y="574318"/>
                </a:lnTo>
                <a:cubicBezTo>
                  <a:pt x="1595870" y="577330"/>
                  <a:pt x="1586817" y="577330"/>
                  <a:pt x="1577763" y="577332"/>
                </a:cubicBezTo>
                <a:cubicBezTo>
                  <a:pt x="1571727" y="553219"/>
                  <a:pt x="1595870" y="529105"/>
                  <a:pt x="1616996" y="526091"/>
                </a:cubicBezTo>
                <a:cubicBezTo>
                  <a:pt x="1632086" y="526091"/>
                  <a:pt x="1644157" y="523078"/>
                  <a:pt x="1656229" y="517049"/>
                </a:cubicBezTo>
                <a:cubicBezTo>
                  <a:pt x="1668301" y="511021"/>
                  <a:pt x="1680373" y="498964"/>
                  <a:pt x="1695462" y="489922"/>
                </a:cubicBezTo>
                <a:cubicBezTo>
                  <a:pt x="1698479" y="486908"/>
                  <a:pt x="1707534" y="477866"/>
                  <a:pt x="1710552" y="477866"/>
                </a:cubicBezTo>
                <a:cubicBezTo>
                  <a:pt x="1716588" y="480880"/>
                  <a:pt x="1722624" y="489922"/>
                  <a:pt x="1725642" y="495950"/>
                </a:cubicBezTo>
                <a:cubicBezTo>
                  <a:pt x="1728660" y="498964"/>
                  <a:pt x="1728660" y="504992"/>
                  <a:pt x="1731677" y="511021"/>
                </a:cubicBezTo>
                <a:cubicBezTo>
                  <a:pt x="1740731" y="508007"/>
                  <a:pt x="1749784" y="504992"/>
                  <a:pt x="1761857" y="501979"/>
                </a:cubicBezTo>
                <a:cubicBezTo>
                  <a:pt x="1755821" y="535133"/>
                  <a:pt x="1734694" y="556232"/>
                  <a:pt x="1719604" y="580345"/>
                </a:cubicBezTo>
                <a:cubicBezTo>
                  <a:pt x="1728660" y="586373"/>
                  <a:pt x="1737713" y="589389"/>
                  <a:pt x="1743749" y="592402"/>
                </a:cubicBezTo>
                <a:cubicBezTo>
                  <a:pt x="1746767" y="592402"/>
                  <a:pt x="1749785" y="592402"/>
                  <a:pt x="1752803" y="589389"/>
                </a:cubicBezTo>
                <a:cubicBezTo>
                  <a:pt x="1761857" y="580345"/>
                  <a:pt x="1776947" y="571303"/>
                  <a:pt x="1770909" y="553219"/>
                </a:cubicBezTo>
                <a:cubicBezTo>
                  <a:pt x="1770909" y="544175"/>
                  <a:pt x="1773928" y="535133"/>
                  <a:pt x="1776945" y="526091"/>
                </a:cubicBezTo>
                <a:lnTo>
                  <a:pt x="1783941" y="525764"/>
                </a:lnTo>
                <a:lnTo>
                  <a:pt x="1763865" y="508577"/>
                </a:lnTo>
                <a:cubicBezTo>
                  <a:pt x="1772926" y="496511"/>
                  <a:pt x="1781984" y="484445"/>
                  <a:pt x="1794065" y="469364"/>
                </a:cubicBezTo>
                <a:lnTo>
                  <a:pt x="1816361" y="507828"/>
                </a:lnTo>
                <a:lnTo>
                  <a:pt x="1873521" y="450739"/>
                </a:lnTo>
                <a:cubicBezTo>
                  <a:pt x="1876538" y="447724"/>
                  <a:pt x="1879555" y="444711"/>
                  <a:pt x="1879555" y="444711"/>
                </a:cubicBezTo>
                <a:cubicBezTo>
                  <a:pt x="1873520" y="438681"/>
                  <a:pt x="1864465" y="432653"/>
                  <a:pt x="1858429" y="426626"/>
                </a:cubicBezTo>
                <a:cubicBezTo>
                  <a:pt x="1840323" y="429639"/>
                  <a:pt x="1840323" y="417582"/>
                  <a:pt x="1840322" y="408542"/>
                </a:cubicBezTo>
                <a:cubicBezTo>
                  <a:pt x="1843340" y="396485"/>
                  <a:pt x="1846359" y="384428"/>
                  <a:pt x="1861449" y="378399"/>
                </a:cubicBezTo>
                <a:cubicBezTo>
                  <a:pt x="1876538" y="375386"/>
                  <a:pt x="1888610" y="381413"/>
                  <a:pt x="1897664" y="390456"/>
                </a:cubicBezTo>
                <a:cubicBezTo>
                  <a:pt x="1906718" y="402512"/>
                  <a:pt x="1906718" y="411555"/>
                  <a:pt x="1900680" y="423612"/>
                </a:cubicBezTo>
                <a:cubicBezTo>
                  <a:pt x="1900680" y="423612"/>
                  <a:pt x="1900680" y="423612"/>
                  <a:pt x="1903700" y="423612"/>
                </a:cubicBezTo>
                <a:cubicBezTo>
                  <a:pt x="1927843" y="396485"/>
                  <a:pt x="1951985" y="369357"/>
                  <a:pt x="1973112" y="345245"/>
                </a:cubicBezTo>
                <a:cubicBezTo>
                  <a:pt x="1973111" y="336203"/>
                  <a:pt x="1973112" y="330174"/>
                  <a:pt x="1973111" y="324146"/>
                </a:cubicBezTo>
                <a:cubicBezTo>
                  <a:pt x="1979148" y="324146"/>
                  <a:pt x="1985184" y="327161"/>
                  <a:pt x="1991220" y="327161"/>
                </a:cubicBezTo>
                <a:cubicBezTo>
                  <a:pt x="2000274" y="324146"/>
                  <a:pt x="2006310" y="321132"/>
                  <a:pt x="2021399" y="318117"/>
                </a:cubicBezTo>
                <a:cubicBezTo>
                  <a:pt x="2012346" y="330174"/>
                  <a:pt x="2009328" y="339216"/>
                  <a:pt x="2003290" y="345245"/>
                </a:cubicBezTo>
                <a:cubicBezTo>
                  <a:pt x="1945950" y="411555"/>
                  <a:pt x="1891628" y="474851"/>
                  <a:pt x="1834287" y="541162"/>
                </a:cubicBezTo>
                <a:cubicBezTo>
                  <a:pt x="1828251" y="547190"/>
                  <a:pt x="1825233" y="553219"/>
                  <a:pt x="1819198" y="559246"/>
                </a:cubicBezTo>
                <a:cubicBezTo>
                  <a:pt x="1840323" y="580345"/>
                  <a:pt x="1849377" y="580345"/>
                  <a:pt x="1870503" y="562259"/>
                </a:cubicBezTo>
                <a:cubicBezTo>
                  <a:pt x="1873521" y="559247"/>
                  <a:pt x="1879555" y="556232"/>
                  <a:pt x="1885592" y="556233"/>
                </a:cubicBezTo>
                <a:cubicBezTo>
                  <a:pt x="1897664" y="559247"/>
                  <a:pt x="1909736" y="565274"/>
                  <a:pt x="1924825" y="568290"/>
                </a:cubicBezTo>
                <a:cubicBezTo>
                  <a:pt x="1927843" y="562261"/>
                  <a:pt x="1927843" y="556232"/>
                  <a:pt x="1927843" y="550204"/>
                </a:cubicBezTo>
                <a:cubicBezTo>
                  <a:pt x="1930860" y="541162"/>
                  <a:pt x="1930860" y="535133"/>
                  <a:pt x="1930861" y="529105"/>
                </a:cubicBezTo>
                <a:cubicBezTo>
                  <a:pt x="1945950" y="529106"/>
                  <a:pt x="1951985" y="535133"/>
                  <a:pt x="1948969" y="550204"/>
                </a:cubicBezTo>
                <a:cubicBezTo>
                  <a:pt x="1948969" y="559247"/>
                  <a:pt x="1948969" y="565274"/>
                  <a:pt x="1951986" y="571303"/>
                </a:cubicBezTo>
                <a:cubicBezTo>
                  <a:pt x="1961041" y="592402"/>
                  <a:pt x="1973112" y="595417"/>
                  <a:pt x="1991220" y="583360"/>
                </a:cubicBezTo>
                <a:cubicBezTo>
                  <a:pt x="1997256" y="577332"/>
                  <a:pt x="2009328" y="571303"/>
                  <a:pt x="2015364" y="574318"/>
                </a:cubicBezTo>
                <a:cubicBezTo>
                  <a:pt x="2021399" y="577331"/>
                  <a:pt x="2024416" y="589388"/>
                  <a:pt x="2024416" y="598429"/>
                </a:cubicBezTo>
                <a:cubicBezTo>
                  <a:pt x="2027435" y="613499"/>
                  <a:pt x="2033471" y="622543"/>
                  <a:pt x="2045543" y="625558"/>
                </a:cubicBezTo>
                <a:cubicBezTo>
                  <a:pt x="2063651" y="628571"/>
                  <a:pt x="2072704" y="622543"/>
                  <a:pt x="2078740" y="607472"/>
                </a:cubicBezTo>
                <a:cubicBezTo>
                  <a:pt x="2084776" y="598429"/>
                  <a:pt x="2087794" y="589389"/>
                  <a:pt x="2090810" y="577331"/>
                </a:cubicBezTo>
                <a:cubicBezTo>
                  <a:pt x="2093830" y="577330"/>
                  <a:pt x="2093830" y="574318"/>
                  <a:pt x="2093830" y="577330"/>
                </a:cubicBezTo>
                <a:cubicBezTo>
                  <a:pt x="2102884" y="583360"/>
                  <a:pt x="2114956" y="589388"/>
                  <a:pt x="2124009" y="598429"/>
                </a:cubicBezTo>
                <a:cubicBezTo>
                  <a:pt x="2127026" y="601444"/>
                  <a:pt x="2130045" y="607472"/>
                  <a:pt x="2133062" y="610486"/>
                </a:cubicBezTo>
                <a:cubicBezTo>
                  <a:pt x="2136081" y="622543"/>
                  <a:pt x="2142117" y="634600"/>
                  <a:pt x="2148151" y="646656"/>
                </a:cubicBezTo>
                <a:cubicBezTo>
                  <a:pt x="2160225" y="670770"/>
                  <a:pt x="2169278" y="673783"/>
                  <a:pt x="2190402" y="664740"/>
                </a:cubicBezTo>
                <a:cubicBezTo>
                  <a:pt x="2217565" y="655699"/>
                  <a:pt x="2241707" y="643641"/>
                  <a:pt x="2262833" y="625557"/>
                </a:cubicBezTo>
                <a:cubicBezTo>
                  <a:pt x="2265852" y="622543"/>
                  <a:pt x="2268869" y="619530"/>
                  <a:pt x="2274906" y="619530"/>
                </a:cubicBezTo>
                <a:cubicBezTo>
                  <a:pt x="2268870" y="628570"/>
                  <a:pt x="2265852" y="637614"/>
                  <a:pt x="2259816" y="646656"/>
                </a:cubicBezTo>
                <a:cubicBezTo>
                  <a:pt x="2238691" y="679810"/>
                  <a:pt x="2241709" y="685839"/>
                  <a:pt x="2277922" y="697896"/>
                </a:cubicBezTo>
                <a:cubicBezTo>
                  <a:pt x="2283960" y="700909"/>
                  <a:pt x="2289996" y="706938"/>
                  <a:pt x="2293012" y="709951"/>
                </a:cubicBezTo>
                <a:cubicBezTo>
                  <a:pt x="2305085" y="728037"/>
                  <a:pt x="2317157" y="728038"/>
                  <a:pt x="2329228" y="715980"/>
                </a:cubicBezTo>
                <a:cubicBezTo>
                  <a:pt x="2335263" y="709952"/>
                  <a:pt x="2341299" y="700909"/>
                  <a:pt x="2347337" y="694881"/>
                </a:cubicBezTo>
                <a:cubicBezTo>
                  <a:pt x="2350353" y="688854"/>
                  <a:pt x="2359407" y="685839"/>
                  <a:pt x="2365443" y="679810"/>
                </a:cubicBezTo>
                <a:cubicBezTo>
                  <a:pt x="2368462" y="682825"/>
                  <a:pt x="2368462" y="682825"/>
                  <a:pt x="2371479" y="685839"/>
                </a:cubicBezTo>
                <a:cubicBezTo>
                  <a:pt x="2368462" y="694881"/>
                  <a:pt x="2362426" y="703924"/>
                  <a:pt x="2359407" y="712966"/>
                </a:cubicBezTo>
                <a:cubicBezTo>
                  <a:pt x="2353372" y="725023"/>
                  <a:pt x="2344317" y="734065"/>
                  <a:pt x="2338283" y="746121"/>
                </a:cubicBezTo>
                <a:cubicBezTo>
                  <a:pt x="2332247" y="764207"/>
                  <a:pt x="2338283" y="776263"/>
                  <a:pt x="2353372" y="785306"/>
                </a:cubicBezTo>
                <a:cubicBezTo>
                  <a:pt x="2365443" y="791333"/>
                  <a:pt x="2377516" y="794346"/>
                  <a:pt x="2389588" y="797361"/>
                </a:cubicBezTo>
                <a:cubicBezTo>
                  <a:pt x="2404677" y="800376"/>
                  <a:pt x="2407694" y="809417"/>
                  <a:pt x="2407694" y="821474"/>
                </a:cubicBezTo>
                <a:cubicBezTo>
                  <a:pt x="2407694" y="827502"/>
                  <a:pt x="2410713" y="833531"/>
                  <a:pt x="2413731" y="836546"/>
                </a:cubicBezTo>
                <a:cubicBezTo>
                  <a:pt x="2416748" y="848601"/>
                  <a:pt x="2425803" y="854630"/>
                  <a:pt x="2437873" y="851616"/>
                </a:cubicBezTo>
                <a:cubicBezTo>
                  <a:pt x="2446929" y="848601"/>
                  <a:pt x="2452963" y="845586"/>
                  <a:pt x="2462018" y="845586"/>
                </a:cubicBezTo>
                <a:cubicBezTo>
                  <a:pt x="2468052" y="842574"/>
                  <a:pt x="2471072" y="842573"/>
                  <a:pt x="2477108" y="842573"/>
                </a:cubicBezTo>
                <a:cubicBezTo>
                  <a:pt x="2480126" y="842573"/>
                  <a:pt x="2483144" y="845586"/>
                  <a:pt x="2486162" y="848601"/>
                </a:cubicBezTo>
                <a:cubicBezTo>
                  <a:pt x="2486162" y="851616"/>
                  <a:pt x="2483144" y="857643"/>
                  <a:pt x="2477108" y="860657"/>
                </a:cubicBezTo>
                <a:cubicBezTo>
                  <a:pt x="2474089" y="860657"/>
                  <a:pt x="2471072" y="863672"/>
                  <a:pt x="2465035" y="863672"/>
                </a:cubicBezTo>
                <a:cubicBezTo>
                  <a:pt x="2437873" y="875727"/>
                  <a:pt x="2431837" y="887786"/>
                  <a:pt x="2443911" y="917925"/>
                </a:cubicBezTo>
                <a:cubicBezTo>
                  <a:pt x="2449946" y="914912"/>
                  <a:pt x="2455982" y="911897"/>
                  <a:pt x="2465034" y="908883"/>
                </a:cubicBezTo>
                <a:cubicBezTo>
                  <a:pt x="2465036" y="923955"/>
                  <a:pt x="2465036" y="939024"/>
                  <a:pt x="2468052" y="957110"/>
                </a:cubicBezTo>
                <a:cubicBezTo>
                  <a:pt x="2480124" y="951082"/>
                  <a:pt x="2492198" y="948067"/>
                  <a:pt x="2501251" y="945053"/>
                </a:cubicBezTo>
                <a:cubicBezTo>
                  <a:pt x="2519359" y="932996"/>
                  <a:pt x="2540483" y="939024"/>
                  <a:pt x="2558592" y="939025"/>
                </a:cubicBezTo>
                <a:cubicBezTo>
                  <a:pt x="2561608" y="939025"/>
                  <a:pt x="2567645" y="948067"/>
                  <a:pt x="2573680" y="954095"/>
                </a:cubicBezTo>
                <a:cubicBezTo>
                  <a:pt x="2552556" y="957109"/>
                  <a:pt x="2534449" y="960123"/>
                  <a:pt x="2516339" y="963137"/>
                </a:cubicBezTo>
                <a:lnTo>
                  <a:pt x="2469694" y="990014"/>
                </a:lnTo>
                <a:lnTo>
                  <a:pt x="2487445" y="1006115"/>
                </a:lnTo>
                <a:cubicBezTo>
                  <a:pt x="2592843" y="1116702"/>
                  <a:pt x="2671115" y="1247455"/>
                  <a:pt x="2721755" y="1396477"/>
                </a:cubicBezTo>
                <a:cubicBezTo>
                  <a:pt x="2721309" y="1403827"/>
                  <a:pt x="2729852" y="1408758"/>
                  <a:pt x="2735546" y="1412046"/>
                </a:cubicBezTo>
                <a:lnTo>
                  <a:pt x="2757553" y="1421973"/>
                </a:lnTo>
                <a:lnTo>
                  <a:pt x="2745835" y="1451682"/>
                </a:lnTo>
                <a:cubicBezTo>
                  <a:pt x="2742095" y="1462570"/>
                  <a:pt x="2739469" y="1472040"/>
                  <a:pt x="2738165" y="1479561"/>
                </a:cubicBezTo>
                <a:cubicBezTo>
                  <a:pt x="2727726" y="1539735"/>
                  <a:pt x="2841360" y="1531600"/>
                  <a:pt x="2854481" y="1556773"/>
                </a:cubicBezTo>
                <a:cubicBezTo>
                  <a:pt x="2867601" y="1581945"/>
                  <a:pt x="2809182" y="1601847"/>
                  <a:pt x="2816886" y="1630597"/>
                </a:cubicBezTo>
                <a:cubicBezTo>
                  <a:pt x="2824589" y="1659346"/>
                  <a:pt x="2889907" y="1687001"/>
                  <a:pt x="2900700" y="1729266"/>
                </a:cubicBezTo>
                <a:cubicBezTo>
                  <a:pt x="2906097" y="1750399"/>
                  <a:pt x="2885208" y="1786942"/>
                  <a:pt x="2871033" y="1819295"/>
                </a:cubicBezTo>
                <a:lnTo>
                  <a:pt x="2870813" y="1819871"/>
                </a:lnTo>
                <a:lnTo>
                  <a:pt x="2798973" y="1867370"/>
                </a:lnTo>
                <a:lnTo>
                  <a:pt x="2809955" y="1871060"/>
                </a:lnTo>
                <a:cubicBezTo>
                  <a:pt x="2822171" y="1882130"/>
                  <a:pt x="2829043" y="1898163"/>
                  <a:pt x="2829044" y="1918016"/>
                </a:cubicBezTo>
                <a:cubicBezTo>
                  <a:pt x="2829043" y="1954665"/>
                  <a:pt x="2810718" y="1976042"/>
                  <a:pt x="2777123" y="1976043"/>
                </a:cubicBezTo>
                <a:lnTo>
                  <a:pt x="2750736" y="1966394"/>
                </a:lnTo>
                <a:lnTo>
                  <a:pt x="2727610" y="2065403"/>
                </a:lnTo>
                <a:cubicBezTo>
                  <a:pt x="2679453" y="2218171"/>
                  <a:pt x="2597575" y="2356285"/>
                  <a:pt x="2485268" y="2476829"/>
                </a:cubicBezTo>
                <a:cubicBezTo>
                  <a:pt x="2376331" y="2596467"/>
                  <a:pt x="2246900" y="2685021"/>
                  <a:pt x="2100070" y="2742675"/>
                </a:cubicBezTo>
                <a:lnTo>
                  <a:pt x="1995011" y="2775300"/>
                </a:lnTo>
                <a:lnTo>
                  <a:pt x="2015363" y="2771603"/>
                </a:lnTo>
                <a:cubicBezTo>
                  <a:pt x="2021399" y="2774618"/>
                  <a:pt x="2024416" y="2771603"/>
                  <a:pt x="2030452" y="2771603"/>
                </a:cubicBezTo>
                <a:cubicBezTo>
                  <a:pt x="2057615" y="2762563"/>
                  <a:pt x="2087794" y="2753519"/>
                  <a:pt x="2114955" y="2747492"/>
                </a:cubicBezTo>
                <a:cubicBezTo>
                  <a:pt x="2120992" y="2744477"/>
                  <a:pt x="2124009" y="2747490"/>
                  <a:pt x="2130045" y="2744477"/>
                </a:cubicBezTo>
                <a:cubicBezTo>
                  <a:pt x="2117973" y="2777633"/>
                  <a:pt x="2096846" y="2792702"/>
                  <a:pt x="2066667" y="2786673"/>
                </a:cubicBezTo>
                <a:cubicBezTo>
                  <a:pt x="2057615" y="2786674"/>
                  <a:pt x="2048561" y="2786673"/>
                  <a:pt x="2039506" y="2786674"/>
                </a:cubicBezTo>
                <a:cubicBezTo>
                  <a:pt x="2033471" y="2786674"/>
                  <a:pt x="2024416" y="2789688"/>
                  <a:pt x="2024416" y="2801744"/>
                </a:cubicBezTo>
                <a:cubicBezTo>
                  <a:pt x="2021399" y="2810788"/>
                  <a:pt x="2003292" y="2816816"/>
                  <a:pt x="1991220" y="2813803"/>
                </a:cubicBezTo>
                <a:cubicBezTo>
                  <a:pt x="1985184" y="2810788"/>
                  <a:pt x="1976130" y="2810788"/>
                  <a:pt x="1970095" y="2813803"/>
                </a:cubicBezTo>
                <a:cubicBezTo>
                  <a:pt x="1894645" y="2837914"/>
                  <a:pt x="1819198" y="2862028"/>
                  <a:pt x="1743749" y="2892169"/>
                </a:cubicBezTo>
                <a:cubicBezTo>
                  <a:pt x="1713568" y="2904224"/>
                  <a:pt x="1683391" y="2922310"/>
                  <a:pt x="1653211" y="2937380"/>
                </a:cubicBezTo>
                <a:cubicBezTo>
                  <a:pt x="1647174" y="2940394"/>
                  <a:pt x="1641138" y="2940394"/>
                  <a:pt x="1635104" y="2940394"/>
                </a:cubicBezTo>
                <a:cubicBezTo>
                  <a:pt x="1623032" y="2940394"/>
                  <a:pt x="1613978" y="2940394"/>
                  <a:pt x="1613978" y="2952450"/>
                </a:cubicBezTo>
                <a:cubicBezTo>
                  <a:pt x="1613978" y="2958480"/>
                  <a:pt x="1610959" y="2961493"/>
                  <a:pt x="1607942" y="2964507"/>
                </a:cubicBezTo>
                <a:cubicBezTo>
                  <a:pt x="1565691" y="2979577"/>
                  <a:pt x="1538528" y="3015747"/>
                  <a:pt x="1508349" y="3048902"/>
                </a:cubicBezTo>
                <a:cubicBezTo>
                  <a:pt x="1490243" y="3070000"/>
                  <a:pt x="1481189" y="3070000"/>
                  <a:pt x="1457045" y="3057945"/>
                </a:cubicBezTo>
                <a:cubicBezTo>
                  <a:pt x="1438938" y="3048902"/>
                  <a:pt x="1423846" y="3039860"/>
                  <a:pt x="1405740" y="3030818"/>
                </a:cubicBezTo>
                <a:cubicBezTo>
                  <a:pt x="1399703" y="3027804"/>
                  <a:pt x="1393668" y="3027804"/>
                  <a:pt x="1387633" y="3027804"/>
                </a:cubicBezTo>
                <a:cubicBezTo>
                  <a:pt x="1378579" y="3030817"/>
                  <a:pt x="1375561" y="3027804"/>
                  <a:pt x="1369525" y="3021775"/>
                </a:cubicBezTo>
                <a:cubicBezTo>
                  <a:pt x="1360471" y="3006705"/>
                  <a:pt x="1345382" y="3000676"/>
                  <a:pt x="1327274" y="3003690"/>
                </a:cubicBezTo>
                <a:cubicBezTo>
                  <a:pt x="1312184" y="3006705"/>
                  <a:pt x="1297095" y="3003690"/>
                  <a:pt x="1291057" y="2988619"/>
                </a:cubicBezTo>
                <a:cubicBezTo>
                  <a:pt x="1275969" y="2958480"/>
                  <a:pt x="1263897" y="2925324"/>
                  <a:pt x="1251825" y="2895183"/>
                </a:cubicBezTo>
                <a:cubicBezTo>
                  <a:pt x="1248806" y="2892169"/>
                  <a:pt x="1251826" y="2883125"/>
                  <a:pt x="1254843" y="2880112"/>
                </a:cubicBezTo>
                <a:cubicBezTo>
                  <a:pt x="1266915" y="2874084"/>
                  <a:pt x="1269933" y="2865041"/>
                  <a:pt x="1263896" y="2849971"/>
                </a:cubicBezTo>
                <a:cubicBezTo>
                  <a:pt x="1257861" y="2828872"/>
                  <a:pt x="1266915" y="2816816"/>
                  <a:pt x="1288041" y="2810788"/>
                </a:cubicBezTo>
                <a:cubicBezTo>
                  <a:pt x="1297094" y="2807773"/>
                  <a:pt x="1300112" y="2801744"/>
                  <a:pt x="1297094" y="2786674"/>
                </a:cubicBezTo>
                <a:cubicBezTo>
                  <a:pt x="1288041" y="2789689"/>
                  <a:pt x="1275969" y="2789688"/>
                  <a:pt x="1263896" y="2792702"/>
                </a:cubicBezTo>
                <a:cubicBezTo>
                  <a:pt x="1254843" y="2795717"/>
                  <a:pt x="1248808" y="2801744"/>
                  <a:pt x="1239754" y="2804759"/>
                </a:cubicBezTo>
                <a:cubicBezTo>
                  <a:pt x="1224664" y="2813803"/>
                  <a:pt x="1218628" y="2813803"/>
                  <a:pt x="1212592" y="2795717"/>
                </a:cubicBezTo>
                <a:cubicBezTo>
                  <a:pt x="1209574" y="2786674"/>
                  <a:pt x="1209574" y="2774618"/>
                  <a:pt x="1209574" y="2765576"/>
                </a:cubicBezTo>
                <a:cubicBezTo>
                  <a:pt x="1206556" y="2753519"/>
                  <a:pt x="1206556" y="2744477"/>
                  <a:pt x="1203539" y="2729406"/>
                </a:cubicBezTo>
                <a:cubicBezTo>
                  <a:pt x="1197503" y="2735435"/>
                  <a:pt x="1194485" y="2738448"/>
                  <a:pt x="1191467" y="2744477"/>
                </a:cubicBezTo>
                <a:cubicBezTo>
                  <a:pt x="1143180" y="2792702"/>
                  <a:pt x="1094893" y="2843942"/>
                  <a:pt x="1046606" y="2895183"/>
                </a:cubicBezTo>
                <a:cubicBezTo>
                  <a:pt x="1034534" y="2910253"/>
                  <a:pt x="1025480" y="2907239"/>
                  <a:pt x="1013409" y="2892169"/>
                </a:cubicBezTo>
                <a:cubicBezTo>
                  <a:pt x="1025480" y="2880112"/>
                  <a:pt x="1037552" y="2865041"/>
                  <a:pt x="1052641" y="2849971"/>
                </a:cubicBezTo>
                <a:cubicBezTo>
                  <a:pt x="1031515" y="2843942"/>
                  <a:pt x="1031515" y="2831885"/>
                  <a:pt x="1037552" y="2819830"/>
                </a:cubicBezTo>
                <a:cubicBezTo>
                  <a:pt x="1037552" y="2816816"/>
                  <a:pt x="1034534" y="2810788"/>
                  <a:pt x="1034534" y="2810788"/>
                </a:cubicBezTo>
                <a:cubicBezTo>
                  <a:pt x="1025480" y="2801744"/>
                  <a:pt x="1016426" y="2795717"/>
                  <a:pt x="1010389" y="2786673"/>
                </a:cubicBezTo>
                <a:cubicBezTo>
                  <a:pt x="1004355" y="2777633"/>
                  <a:pt x="1001337" y="2768589"/>
                  <a:pt x="995299" y="2756532"/>
                </a:cubicBezTo>
                <a:cubicBezTo>
                  <a:pt x="1028498" y="2756532"/>
                  <a:pt x="1040570" y="2786673"/>
                  <a:pt x="1067731" y="2795717"/>
                </a:cubicBezTo>
                <a:cubicBezTo>
                  <a:pt x="1064713" y="2780647"/>
                  <a:pt x="1061696" y="2768589"/>
                  <a:pt x="1058678" y="2753519"/>
                </a:cubicBezTo>
                <a:cubicBezTo>
                  <a:pt x="1073767" y="2765574"/>
                  <a:pt x="1079803" y="2786674"/>
                  <a:pt x="1097911" y="2783661"/>
                </a:cubicBezTo>
                <a:cubicBezTo>
                  <a:pt x="1106964" y="2780647"/>
                  <a:pt x="1113000" y="2771603"/>
                  <a:pt x="1119036" y="2765576"/>
                </a:cubicBezTo>
                <a:cubicBezTo>
                  <a:pt x="1113000" y="2753519"/>
                  <a:pt x="1106965" y="2744477"/>
                  <a:pt x="1100929" y="2735433"/>
                </a:cubicBezTo>
                <a:cubicBezTo>
                  <a:pt x="1091875" y="2711322"/>
                  <a:pt x="1085839" y="2690223"/>
                  <a:pt x="1076785" y="2666111"/>
                </a:cubicBezTo>
                <a:cubicBezTo>
                  <a:pt x="1072258" y="2655561"/>
                  <a:pt x="1070749" y="2647272"/>
                  <a:pt x="1072258" y="2639737"/>
                </a:cubicBezTo>
                <a:lnTo>
                  <a:pt x="1082532" y="2623206"/>
                </a:lnTo>
                <a:lnTo>
                  <a:pt x="1068373" y="2612951"/>
                </a:lnTo>
                <a:lnTo>
                  <a:pt x="1031515" y="2645012"/>
                </a:lnTo>
                <a:cubicBezTo>
                  <a:pt x="1019444" y="2654054"/>
                  <a:pt x="1007373" y="2660082"/>
                  <a:pt x="995301" y="2666111"/>
                </a:cubicBezTo>
                <a:cubicBezTo>
                  <a:pt x="971157" y="2675153"/>
                  <a:pt x="950032" y="2687208"/>
                  <a:pt x="937960" y="2711322"/>
                </a:cubicBezTo>
                <a:cubicBezTo>
                  <a:pt x="928906" y="2726393"/>
                  <a:pt x="916835" y="2729406"/>
                  <a:pt x="901746" y="2726393"/>
                </a:cubicBezTo>
                <a:cubicBezTo>
                  <a:pt x="886653" y="2723378"/>
                  <a:pt x="874583" y="2720363"/>
                  <a:pt x="859494" y="2717350"/>
                </a:cubicBezTo>
                <a:cubicBezTo>
                  <a:pt x="841386" y="2711322"/>
                  <a:pt x="829314" y="2717349"/>
                  <a:pt x="817243" y="2729406"/>
                </a:cubicBezTo>
                <a:cubicBezTo>
                  <a:pt x="811207" y="2738448"/>
                  <a:pt x="805171" y="2747492"/>
                  <a:pt x="799135" y="2753519"/>
                </a:cubicBezTo>
                <a:cubicBezTo>
                  <a:pt x="787063" y="2771603"/>
                  <a:pt x="784044" y="2771603"/>
                  <a:pt x="768955" y="2756533"/>
                </a:cubicBezTo>
                <a:cubicBezTo>
                  <a:pt x="753866" y="2744477"/>
                  <a:pt x="738776" y="2726393"/>
                  <a:pt x="723686" y="2714336"/>
                </a:cubicBezTo>
                <a:cubicBezTo>
                  <a:pt x="717650" y="2705294"/>
                  <a:pt x="708597" y="2696252"/>
                  <a:pt x="699543" y="2693237"/>
                </a:cubicBezTo>
                <a:cubicBezTo>
                  <a:pt x="654274" y="2672138"/>
                  <a:pt x="627113" y="2635968"/>
                  <a:pt x="612024" y="2587745"/>
                </a:cubicBezTo>
                <a:cubicBezTo>
                  <a:pt x="609005" y="2572673"/>
                  <a:pt x="602969" y="2554587"/>
                  <a:pt x="599951" y="2536503"/>
                </a:cubicBezTo>
                <a:cubicBezTo>
                  <a:pt x="590897" y="2539516"/>
                  <a:pt x="581844" y="2542531"/>
                  <a:pt x="572790" y="2542531"/>
                </a:cubicBezTo>
                <a:cubicBezTo>
                  <a:pt x="569772" y="2542531"/>
                  <a:pt x="569772" y="2542531"/>
                  <a:pt x="566754" y="2542531"/>
                </a:cubicBezTo>
                <a:cubicBezTo>
                  <a:pt x="572790" y="2530476"/>
                  <a:pt x="581842" y="2518417"/>
                  <a:pt x="584861" y="2506362"/>
                </a:cubicBezTo>
                <a:cubicBezTo>
                  <a:pt x="590897" y="2497320"/>
                  <a:pt x="593915" y="2491291"/>
                  <a:pt x="590897" y="2482249"/>
                </a:cubicBezTo>
                <a:cubicBezTo>
                  <a:pt x="590897" y="2470193"/>
                  <a:pt x="593915" y="2461150"/>
                  <a:pt x="605987" y="2455121"/>
                </a:cubicBezTo>
                <a:cubicBezTo>
                  <a:pt x="615041" y="2452110"/>
                  <a:pt x="621077" y="2452110"/>
                  <a:pt x="627113" y="2449095"/>
                </a:cubicBezTo>
                <a:lnTo>
                  <a:pt x="632873" y="2443341"/>
                </a:lnTo>
                <a:lnTo>
                  <a:pt x="625389" y="2442407"/>
                </a:lnTo>
                <a:lnTo>
                  <a:pt x="606914" y="2429208"/>
                </a:lnTo>
                <a:lnTo>
                  <a:pt x="533557" y="2515405"/>
                </a:lnTo>
                <a:cubicBezTo>
                  <a:pt x="512431" y="2539516"/>
                  <a:pt x="488287" y="2566645"/>
                  <a:pt x="467162" y="2590756"/>
                </a:cubicBezTo>
                <a:cubicBezTo>
                  <a:pt x="436983" y="2623912"/>
                  <a:pt x="406803" y="2654054"/>
                  <a:pt x="376624" y="2687209"/>
                </a:cubicBezTo>
                <a:cubicBezTo>
                  <a:pt x="361534" y="2705294"/>
                  <a:pt x="346444" y="2717350"/>
                  <a:pt x="319283" y="2723378"/>
                </a:cubicBezTo>
                <a:cubicBezTo>
                  <a:pt x="325319" y="2714336"/>
                  <a:pt x="328337" y="2705294"/>
                  <a:pt x="337391" y="2696252"/>
                </a:cubicBezTo>
                <a:cubicBezTo>
                  <a:pt x="406803" y="2614870"/>
                  <a:pt x="476216" y="2533489"/>
                  <a:pt x="545628" y="2452109"/>
                </a:cubicBezTo>
                <a:cubicBezTo>
                  <a:pt x="554682" y="2440051"/>
                  <a:pt x="566752" y="2427995"/>
                  <a:pt x="572790" y="2412925"/>
                </a:cubicBezTo>
                <a:cubicBezTo>
                  <a:pt x="575808" y="2406896"/>
                  <a:pt x="578825" y="2394839"/>
                  <a:pt x="575808" y="2388811"/>
                </a:cubicBezTo>
                <a:cubicBezTo>
                  <a:pt x="566754" y="2370728"/>
                  <a:pt x="569772" y="2358670"/>
                  <a:pt x="578825" y="2346614"/>
                </a:cubicBezTo>
                <a:cubicBezTo>
                  <a:pt x="584861" y="2337572"/>
                  <a:pt x="590897" y="2331544"/>
                  <a:pt x="584861" y="2319488"/>
                </a:cubicBezTo>
                <a:cubicBezTo>
                  <a:pt x="581842" y="2307429"/>
                  <a:pt x="584862" y="2298389"/>
                  <a:pt x="593915" y="2289347"/>
                </a:cubicBezTo>
                <a:cubicBezTo>
                  <a:pt x="596932" y="2283318"/>
                  <a:pt x="599951" y="2274275"/>
                  <a:pt x="599951" y="2271261"/>
                </a:cubicBezTo>
                <a:cubicBezTo>
                  <a:pt x="593915" y="2265233"/>
                  <a:pt x="584861" y="2262220"/>
                  <a:pt x="578826" y="2262220"/>
                </a:cubicBezTo>
                <a:cubicBezTo>
                  <a:pt x="572790" y="2262220"/>
                  <a:pt x="563736" y="2268248"/>
                  <a:pt x="557700" y="2274275"/>
                </a:cubicBezTo>
                <a:cubicBezTo>
                  <a:pt x="551664" y="2277290"/>
                  <a:pt x="545627" y="2283319"/>
                  <a:pt x="539592" y="2289347"/>
                </a:cubicBezTo>
                <a:cubicBezTo>
                  <a:pt x="521485" y="2307431"/>
                  <a:pt x="497341" y="2304418"/>
                  <a:pt x="482252" y="2283318"/>
                </a:cubicBezTo>
                <a:cubicBezTo>
                  <a:pt x="467162" y="2265233"/>
                  <a:pt x="455090" y="2244134"/>
                  <a:pt x="443018" y="2226050"/>
                </a:cubicBezTo>
                <a:cubicBezTo>
                  <a:pt x="443018" y="2220023"/>
                  <a:pt x="443018" y="2213993"/>
                  <a:pt x="443018" y="2207964"/>
                </a:cubicBezTo>
                <a:cubicBezTo>
                  <a:pt x="443018" y="2198922"/>
                  <a:pt x="446036" y="2186867"/>
                  <a:pt x="449054" y="2174811"/>
                </a:cubicBezTo>
                <a:cubicBezTo>
                  <a:pt x="406803" y="2210979"/>
                  <a:pt x="379643" y="2256191"/>
                  <a:pt x="337390" y="2289347"/>
                </a:cubicBezTo>
                <a:cubicBezTo>
                  <a:pt x="334373" y="2289347"/>
                  <a:pt x="334373" y="2286332"/>
                  <a:pt x="331355" y="2286332"/>
                </a:cubicBezTo>
                <a:cubicBezTo>
                  <a:pt x="337391" y="2277290"/>
                  <a:pt x="343427" y="2268248"/>
                  <a:pt x="349462" y="2262220"/>
                </a:cubicBezTo>
                <a:lnTo>
                  <a:pt x="371312" y="2236033"/>
                </a:lnTo>
                <a:lnTo>
                  <a:pt x="356278" y="2228888"/>
                </a:lnTo>
                <a:cubicBezTo>
                  <a:pt x="350983" y="2224012"/>
                  <a:pt x="347200" y="2218011"/>
                  <a:pt x="347201" y="2213511"/>
                </a:cubicBezTo>
                <a:cubicBezTo>
                  <a:pt x="347200" y="2201509"/>
                  <a:pt x="362329" y="2192507"/>
                  <a:pt x="371407" y="2192506"/>
                </a:cubicBezTo>
                <a:cubicBezTo>
                  <a:pt x="378970" y="2192506"/>
                  <a:pt x="385778" y="2195508"/>
                  <a:pt x="390696" y="2200007"/>
                </a:cubicBezTo>
                <a:lnTo>
                  <a:pt x="394600" y="2208123"/>
                </a:lnTo>
                <a:lnTo>
                  <a:pt x="440000" y="2153712"/>
                </a:lnTo>
                <a:cubicBezTo>
                  <a:pt x="464144" y="2126583"/>
                  <a:pt x="473198" y="2090415"/>
                  <a:pt x="485270" y="2060274"/>
                </a:cubicBezTo>
                <a:cubicBezTo>
                  <a:pt x="485270" y="2054245"/>
                  <a:pt x="482252" y="2045203"/>
                  <a:pt x="479234" y="2039176"/>
                </a:cubicBezTo>
                <a:cubicBezTo>
                  <a:pt x="473196" y="2069316"/>
                  <a:pt x="449054" y="2069316"/>
                  <a:pt x="427929" y="2072331"/>
                </a:cubicBezTo>
                <a:cubicBezTo>
                  <a:pt x="409821" y="2075344"/>
                  <a:pt x="394731" y="2081373"/>
                  <a:pt x="391713" y="2102472"/>
                </a:cubicBezTo>
                <a:cubicBezTo>
                  <a:pt x="388695" y="2117543"/>
                  <a:pt x="382660" y="2129598"/>
                  <a:pt x="379642" y="2144668"/>
                </a:cubicBezTo>
                <a:cubicBezTo>
                  <a:pt x="376624" y="2156725"/>
                  <a:pt x="367570" y="2162752"/>
                  <a:pt x="355498" y="2165767"/>
                </a:cubicBezTo>
                <a:cubicBezTo>
                  <a:pt x="346445" y="2168782"/>
                  <a:pt x="334373" y="2174810"/>
                  <a:pt x="325319" y="2177823"/>
                </a:cubicBezTo>
                <a:cubicBezTo>
                  <a:pt x="313246" y="2180838"/>
                  <a:pt x="304193" y="2177823"/>
                  <a:pt x="307211" y="2165767"/>
                </a:cubicBezTo>
                <a:cubicBezTo>
                  <a:pt x="307211" y="2156726"/>
                  <a:pt x="310229" y="2144669"/>
                  <a:pt x="316265" y="2135627"/>
                </a:cubicBezTo>
                <a:cubicBezTo>
                  <a:pt x="346444" y="2099457"/>
                  <a:pt x="373606" y="2066302"/>
                  <a:pt x="403785" y="2030133"/>
                </a:cubicBezTo>
                <a:cubicBezTo>
                  <a:pt x="443018" y="1981906"/>
                  <a:pt x="482252" y="1936696"/>
                  <a:pt x="521485" y="1888469"/>
                </a:cubicBezTo>
                <a:cubicBezTo>
                  <a:pt x="524503" y="1888469"/>
                  <a:pt x="524503" y="1885455"/>
                  <a:pt x="527520" y="1879427"/>
                </a:cubicBezTo>
                <a:cubicBezTo>
                  <a:pt x="485270" y="1873399"/>
                  <a:pt x="452072" y="1855315"/>
                  <a:pt x="446036" y="1810103"/>
                </a:cubicBezTo>
                <a:cubicBezTo>
                  <a:pt x="430947" y="1816130"/>
                  <a:pt x="418875" y="1819145"/>
                  <a:pt x="403785" y="1822159"/>
                </a:cubicBezTo>
                <a:cubicBezTo>
                  <a:pt x="403785" y="1822159"/>
                  <a:pt x="403785" y="1819145"/>
                  <a:pt x="400767" y="1819145"/>
                </a:cubicBezTo>
                <a:cubicBezTo>
                  <a:pt x="415857" y="1789004"/>
                  <a:pt x="430947" y="1761876"/>
                  <a:pt x="449054" y="1734750"/>
                </a:cubicBezTo>
                <a:lnTo>
                  <a:pt x="496094" y="1669314"/>
                </a:lnTo>
                <a:lnTo>
                  <a:pt x="495083" y="1668030"/>
                </a:lnTo>
                <a:lnTo>
                  <a:pt x="499056" y="1665193"/>
                </a:lnTo>
                <a:lnTo>
                  <a:pt x="520579" y="1635252"/>
                </a:lnTo>
                <a:lnTo>
                  <a:pt x="517014" y="1633396"/>
                </a:lnTo>
                <a:cubicBezTo>
                  <a:pt x="505707" y="1630021"/>
                  <a:pt x="493647" y="1629271"/>
                  <a:pt x="480079" y="1632270"/>
                </a:cubicBezTo>
                <a:close/>
                <a:moveTo>
                  <a:pt x="1110239" y="485591"/>
                </a:moveTo>
                <a:cubicBezTo>
                  <a:pt x="1114364" y="480999"/>
                  <a:pt x="1119615" y="477937"/>
                  <a:pt x="1125616" y="477937"/>
                </a:cubicBezTo>
                <a:cubicBezTo>
                  <a:pt x="1137618" y="480999"/>
                  <a:pt x="1146620" y="487121"/>
                  <a:pt x="1146620" y="499369"/>
                </a:cubicBezTo>
                <a:cubicBezTo>
                  <a:pt x="1143619" y="514677"/>
                  <a:pt x="1137618" y="520802"/>
                  <a:pt x="1125615" y="520802"/>
                </a:cubicBezTo>
                <a:cubicBezTo>
                  <a:pt x="1110612" y="520802"/>
                  <a:pt x="1101612" y="511615"/>
                  <a:pt x="1101612" y="502431"/>
                </a:cubicBezTo>
                <a:cubicBezTo>
                  <a:pt x="1103112" y="496308"/>
                  <a:pt x="1106112" y="490184"/>
                  <a:pt x="1110239" y="485591"/>
                </a:cubicBezTo>
                <a:close/>
                <a:moveTo>
                  <a:pt x="1131616" y="445789"/>
                </a:moveTo>
                <a:cubicBezTo>
                  <a:pt x="1134831" y="442574"/>
                  <a:pt x="1138046" y="442574"/>
                  <a:pt x="1138045" y="439359"/>
                </a:cubicBezTo>
                <a:cubicBezTo>
                  <a:pt x="1141262" y="442574"/>
                  <a:pt x="1144477" y="445789"/>
                  <a:pt x="1150907" y="449004"/>
                </a:cubicBezTo>
                <a:cubicBezTo>
                  <a:pt x="1147691" y="452218"/>
                  <a:pt x="1144475" y="455435"/>
                  <a:pt x="1141262" y="458648"/>
                </a:cubicBezTo>
                <a:cubicBezTo>
                  <a:pt x="1138045" y="452218"/>
                  <a:pt x="1134831" y="449004"/>
                  <a:pt x="1131616" y="445789"/>
                </a:cubicBezTo>
                <a:close/>
                <a:moveTo>
                  <a:pt x="190747" y="2071415"/>
                </a:moveTo>
                <a:cubicBezTo>
                  <a:pt x="196641" y="2068200"/>
                  <a:pt x="199587" y="2061769"/>
                  <a:pt x="202534" y="2064985"/>
                </a:cubicBezTo>
                <a:cubicBezTo>
                  <a:pt x="208428" y="2064985"/>
                  <a:pt x="211375" y="2071415"/>
                  <a:pt x="214322" y="2074629"/>
                </a:cubicBezTo>
                <a:cubicBezTo>
                  <a:pt x="211375" y="2081061"/>
                  <a:pt x="208428" y="2087488"/>
                  <a:pt x="205482" y="2087488"/>
                </a:cubicBezTo>
                <a:cubicBezTo>
                  <a:pt x="199587" y="2084274"/>
                  <a:pt x="196641" y="2077844"/>
                  <a:pt x="190747" y="2071415"/>
                </a:cubicBezTo>
                <a:close/>
                <a:moveTo>
                  <a:pt x="128541" y="2124995"/>
                </a:moveTo>
                <a:cubicBezTo>
                  <a:pt x="132666" y="2120494"/>
                  <a:pt x="138666" y="2117494"/>
                  <a:pt x="146168" y="2117494"/>
                </a:cubicBezTo>
                <a:cubicBezTo>
                  <a:pt x="158169" y="2117494"/>
                  <a:pt x="167172" y="2123495"/>
                  <a:pt x="167172" y="2138497"/>
                </a:cubicBezTo>
                <a:cubicBezTo>
                  <a:pt x="167172" y="2150500"/>
                  <a:pt x="158169" y="2162502"/>
                  <a:pt x="143167" y="2162502"/>
                </a:cubicBezTo>
                <a:cubicBezTo>
                  <a:pt x="131164" y="2162502"/>
                  <a:pt x="122165" y="2153501"/>
                  <a:pt x="122163" y="2141497"/>
                </a:cubicBezTo>
                <a:cubicBezTo>
                  <a:pt x="122165" y="2135497"/>
                  <a:pt x="124414" y="2129495"/>
                  <a:pt x="128541" y="2124995"/>
                </a:cubicBezTo>
                <a:close/>
                <a:moveTo>
                  <a:pt x="728692" y="1063645"/>
                </a:moveTo>
                <a:cubicBezTo>
                  <a:pt x="731550" y="1060584"/>
                  <a:pt x="734407" y="1057522"/>
                  <a:pt x="737266" y="1054460"/>
                </a:cubicBezTo>
                <a:cubicBezTo>
                  <a:pt x="742979" y="1057522"/>
                  <a:pt x="748696" y="1063645"/>
                  <a:pt x="754411" y="1069769"/>
                </a:cubicBezTo>
                <a:cubicBezTo>
                  <a:pt x="751553" y="1069769"/>
                  <a:pt x="751553" y="1072831"/>
                  <a:pt x="748694" y="1075892"/>
                </a:cubicBezTo>
                <a:cubicBezTo>
                  <a:pt x="742981" y="1072831"/>
                  <a:pt x="734407" y="1069769"/>
                  <a:pt x="728692" y="1063645"/>
                </a:cubicBezTo>
                <a:close/>
                <a:moveTo>
                  <a:pt x="440918" y="1534272"/>
                </a:moveTo>
                <a:cubicBezTo>
                  <a:pt x="444424" y="1531715"/>
                  <a:pt x="449101" y="1530253"/>
                  <a:pt x="453777" y="1530253"/>
                </a:cubicBezTo>
                <a:cubicBezTo>
                  <a:pt x="463130" y="1530253"/>
                  <a:pt x="469364" y="1536099"/>
                  <a:pt x="469364" y="1547790"/>
                </a:cubicBezTo>
                <a:cubicBezTo>
                  <a:pt x="469364" y="1556557"/>
                  <a:pt x="463130" y="1562402"/>
                  <a:pt x="450659" y="1562402"/>
                </a:cubicBezTo>
                <a:cubicBezTo>
                  <a:pt x="441308" y="1562403"/>
                  <a:pt x="435073" y="1556556"/>
                  <a:pt x="435073" y="1544866"/>
                </a:cubicBezTo>
                <a:cubicBezTo>
                  <a:pt x="435073" y="1540483"/>
                  <a:pt x="437411" y="1536830"/>
                  <a:pt x="440918" y="1534272"/>
                </a:cubicBezTo>
                <a:close/>
                <a:moveTo>
                  <a:pt x="540090" y="1243369"/>
                </a:moveTo>
                <a:cubicBezTo>
                  <a:pt x="543304" y="1240614"/>
                  <a:pt x="546519" y="1237858"/>
                  <a:pt x="546519" y="1232348"/>
                </a:cubicBezTo>
                <a:cubicBezTo>
                  <a:pt x="552949" y="1237859"/>
                  <a:pt x="559378" y="1243369"/>
                  <a:pt x="565809" y="1246127"/>
                </a:cubicBezTo>
                <a:cubicBezTo>
                  <a:pt x="565809" y="1248881"/>
                  <a:pt x="562594" y="1251637"/>
                  <a:pt x="562594" y="1251637"/>
                </a:cubicBezTo>
                <a:cubicBezTo>
                  <a:pt x="552949" y="1248883"/>
                  <a:pt x="546519" y="1246127"/>
                  <a:pt x="540090" y="1243369"/>
                </a:cubicBezTo>
                <a:close/>
                <a:moveTo>
                  <a:pt x="1028743" y="386046"/>
                </a:moveTo>
                <a:cubicBezTo>
                  <a:pt x="1031956" y="383100"/>
                  <a:pt x="1038387" y="377205"/>
                  <a:pt x="1038387" y="377205"/>
                </a:cubicBezTo>
                <a:cubicBezTo>
                  <a:pt x="1048032" y="380152"/>
                  <a:pt x="1054461" y="383100"/>
                  <a:pt x="1060892" y="386046"/>
                </a:cubicBezTo>
                <a:cubicBezTo>
                  <a:pt x="1060892" y="388993"/>
                  <a:pt x="1060892" y="391940"/>
                  <a:pt x="1060892" y="391940"/>
                </a:cubicBezTo>
                <a:cubicBezTo>
                  <a:pt x="1057675" y="394887"/>
                  <a:pt x="1051246" y="400782"/>
                  <a:pt x="1048032" y="400781"/>
                </a:cubicBezTo>
                <a:cubicBezTo>
                  <a:pt x="1041602" y="397835"/>
                  <a:pt x="1035171" y="388993"/>
                  <a:pt x="1028743" y="386046"/>
                </a:cubicBezTo>
                <a:close/>
                <a:moveTo>
                  <a:pt x="335948" y="1517066"/>
                </a:moveTo>
                <a:cubicBezTo>
                  <a:pt x="338895" y="1512367"/>
                  <a:pt x="344052" y="1509234"/>
                  <a:pt x="349579" y="1508059"/>
                </a:cubicBezTo>
                <a:cubicBezTo>
                  <a:pt x="355104" y="1506884"/>
                  <a:pt x="360998" y="1507667"/>
                  <a:pt x="365418" y="1510798"/>
                </a:cubicBezTo>
                <a:cubicBezTo>
                  <a:pt x="371311" y="1513933"/>
                  <a:pt x="374258" y="1520197"/>
                  <a:pt x="377205" y="1523330"/>
                </a:cubicBezTo>
                <a:cubicBezTo>
                  <a:pt x="374258" y="1526461"/>
                  <a:pt x="368364" y="1529595"/>
                  <a:pt x="365418" y="1532727"/>
                </a:cubicBezTo>
                <a:cubicBezTo>
                  <a:pt x="359524" y="1535859"/>
                  <a:pt x="353630" y="1542125"/>
                  <a:pt x="344790" y="1545256"/>
                </a:cubicBezTo>
                <a:cubicBezTo>
                  <a:pt x="344790" y="1545256"/>
                  <a:pt x="344790" y="1545256"/>
                  <a:pt x="341843" y="1542125"/>
                </a:cubicBezTo>
                <a:cubicBezTo>
                  <a:pt x="335948" y="1535859"/>
                  <a:pt x="330055" y="1526461"/>
                  <a:pt x="335948" y="1517066"/>
                </a:cubicBezTo>
                <a:close/>
                <a:moveTo>
                  <a:pt x="188603" y="1677064"/>
                </a:moveTo>
                <a:cubicBezTo>
                  <a:pt x="188603" y="1677064"/>
                  <a:pt x="194725" y="1671170"/>
                  <a:pt x="197787" y="1665277"/>
                </a:cubicBezTo>
                <a:cubicBezTo>
                  <a:pt x="203911" y="1671170"/>
                  <a:pt x="206973" y="1674116"/>
                  <a:pt x="206973" y="1680011"/>
                </a:cubicBezTo>
                <a:cubicBezTo>
                  <a:pt x="210035" y="1680011"/>
                  <a:pt x="203911" y="1688852"/>
                  <a:pt x="200849" y="1688853"/>
                </a:cubicBezTo>
                <a:cubicBezTo>
                  <a:pt x="197788" y="1685905"/>
                  <a:pt x="191664" y="1682958"/>
                  <a:pt x="188603" y="1677064"/>
                </a:cubicBezTo>
                <a:close/>
                <a:moveTo>
                  <a:pt x="10716" y="1966666"/>
                </a:moveTo>
                <a:cubicBezTo>
                  <a:pt x="16611" y="1960773"/>
                  <a:pt x="22503" y="1951931"/>
                  <a:pt x="25451" y="1946037"/>
                </a:cubicBezTo>
                <a:cubicBezTo>
                  <a:pt x="28398" y="1948984"/>
                  <a:pt x="31345" y="1948984"/>
                  <a:pt x="31345" y="1948984"/>
                </a:cubicBezTo>
                <a:cubicBezTo>
                  <a:pt x="31345" y="1954879"/>
                  <a:pt x="34293" y="1963719"/>
                  <a:pt x="31345" y="1966666"/>
                </a:cubicBezTo>
                <a:cubicBezTo>
                  <a:pt x="28398" y="1969612"/>
                  <a:pt x="19556" y="1969612"/>
                  <a:pt x="13665" y="1969613"/>
                </a:cubicBezTo>
                <a:cubicBezTo>
                  <a:pt x="13665" y="1969613"/>
                  <a:pt x="13665" y="1966666"/>
                  <a:pt x="10716" y="1966666"/>
                </a:cubicBezTo>
                <a:close/>
                <a:moveTo>
                  <a:pt x="0" y="1923423"/>
                </a:moveTo>
                <a:cubicBezTo>
                  <a:pt x="9119" y="1905242"/>
                  <a:pt x="18237" y="1899182"/>
                  <a:pt x="36473" y="1899182"/>
                </a:cubicBezTo>
                <a:cubicBezTo>
                  <a:pt x="63829" y="1896152"/>
                  <a:pt x="88143" y="1887062"/>
                  <a:pt x="112460" y="1881001"/>
                </a:cubicBezTo>
                <a:cubicBezTo>
                  <a:pt x="124619" y="1877971"/>
                  <a:pt x="136776" y="1874941"/>
                  <a:pt x="148935" y="1871912"/>
                </a:cubicBezTo>
                <a:cubicBezTo>
                  <a:pt x="155011" y="1868881"/>
                  <a:pt x="161092" y="1868881"/>
                  <a:pt x="167170" y="1868881"/>
                </a:cubicBezTo>
                <a:cubicBezTo>
                  <a:pt x="161092" y="1884032"/>
                  <a:pt x="151973" y="1884031"/>
                  <a:pt x="142854" y="1887062"/>
                </a:cubicBezTo>
                <a:cubicBezTo>
                  <a:pt x="133737" y="1887062"/>
                  <a:pt x="121579" y="1890092"/>
                  <a:pt x="109420" y="1893121"/>
                </a:cubicBezTo>
                <a:cubicBezTo>
                  <a:pt x="91185" y="1902212"/>
                  <a:pt x="88143" y="1908273"/>
                  <a:pt x="94223" y="1929482"/>
                </a:cubicBezTo>
                <a:cubicBezTo>
                  <a:pt x="94223" y="1932514"/>
                  <a:pt x="94223" y="1935543"/>
                  <a:pt x="94223" y="1938574"/>
                </a:cubicBezTo>
                <a:cubicBezTo>
                  <a:pt x="91184" y="1947664"/>
                  <a:pt x="51670" y="1956754"/>
                  <a:pt x="45592" y="1947664"/>
                </a:cubicBezTo>
                <a:cubicBezTo>
                  <a:pt x="36473" y="1929482"/>
                  <a:pt x="24316" y="1920392"/>
                  <a:pt x="0" y="192342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2" name="TextBox 4">
            <a:extLst>
              <a:ext uri="{FF2B5EF4-FFF2-40B4-BE49-F238E27FC236}">
                <a16:creationId xmlns:a16="http://schemas.microsoft.com/office/drawing/2014/main" xmlns="" id="{F9A9AA33-F44E-4735-B97E-A7E848615C4E}"/>
              </a:ext>
            </a:extLst>
          </p:cNvPr>
          <p:cNvSpPr txBox="1"/>
          <p:nvPr/>
        </p:nvSpPr>
        <p:spPr>
          <a:xfrm>
            <a:off x="4889499" y="3259723"/>
            <a:ext cx="2514600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altLang="zh-CN" sz="1600" spc="6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WELCOME</a:t>
            </a:r>
            <a:r>
              <a:rPr lang="zh-CN" altLang="en-US" sz="1600" spc="6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！</a:t>
            </a:r>
            <a:endParaRPr lang="en-US" sz="1600" kern="1200" spc="6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5" name="图文框 4">
            <a:extLst>
              <a:ext uri="{FF2B5EF4-FFF2-40B4-BE49-F238E27FC236}">
                <a16:creationId xmlns:a16="http://schemas.microsoft.com/office/drawing/2014/main" xmlns="" id="{3E333B9E-5E8B-4BD6-9331-FCE52704FF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31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2434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11170" y="3244334"/>
            <a:ext cx="503535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陈西设计之</a:t>
            </a:r>
            <a:r>
              <a:rPr lang="zh-CN" altLang="en-US" dirty="0" smtClean="0">
                <a:hlinkClick r:id="rId2"/>
              </a:rPr>
              <a:t>家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2795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ed Rectangle 11">
            <a:extLst>
              <a:ext uri="{FF2B5EF4-FFF2-40B4-BE49-F238E27FC236}">
                <a16:creationId xmlns:a16="http://schemas.microsoft.com/office/drawing/2014/main" xmlns="" id="{8F196312-47A3-4550-B3F8-2604A6A78800}"/>
              </a:ext>
            </a:extLst>
          </p:cNvPr>
          <p:cNvSpPr/>
          <p:nvPr/>
        </p:nvSpPr>
        <p:spPr>
          <a:xfrm>
            <a:off x="1569720" y="2132571"/>
            <a:ext cx="9075420" cy="2899983"/>
          </a:xfrm>
          <a:prstGeom prst="roundRect">
            <a:avLst>
              <a:gd name="adj" fmla="val 1231"/>
            </a:avLst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4">
            <a:extLst>
              <a:ext uri="{FF2B5EF4-FFF2-40B4-BE49-F238E27FC236}">
                <a16:creationId xmlns:a16="http://schemas.microsoft.com/office/drawing/2014/main" xmlns="" id="{D8EE7F9E-514C-4C78-9EEA-F9D4CD95B873}"/>
              </a:ext>
            </a:extLst>
          </p:cNvPr>
          <p:cNvCxnSpPr>
            <a:cxnSpLocks/>
          </p:cNvCxnSpPr>
          <p:nvPr/>
        </p:nvCxnSpPr>
        <p:spPr>
          <a:xfrm>
            <a:off x="3024356" y="2639786"/>
            <a:ext cx="0" cy="554292"/>
          </a:xfrm>
          <a:prstGeom prst="line">
            <a:avLst/>
          </a:prstGeom>
          <a:ln w="12700">
            <a:solidFill>
              <a:srgbClr val="8F8F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 descr="湖边的景色&#10;&#10;中度可信度描述已自动生成">
            <a:extLst>
              <a:ext uri="{FF2B5EF4-FFF2-40B4-BE49-F238E27FC236}">
                <a16:creationId xmlns:a16="http://schemas.microsoft.com/office/drawing/2014/main" xmlns="" id="{E8076934-ABC8-43F5-A0BF-2993E017FB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75" t="20700" r="45620" b="44333"/>
          <a:stretch>
            <a:fillRect/>
          </a:stretch>
        </p:blipFill>
        <p:spPr>
          <a:xfrm>
            <a:off x="2538129" y="1520677"/>
            <a:ext cx="972454" cy="972454"/>
          </a:xfrm>
          <a:custGeom>
            <a:avLst/>
            <a:gdLst>
              <a:gd name="connsiteX0" fmla="*/ 486227 w 972454"/>
              <a:gd name="connsiteY0" fmla="*/ 0 h 972454"/>
              <a:gd name="connsiteX1" fmla="*/ 972454 w 972454"/>
              <a:gd name="connsiteY1" fmla="*/ 486227 h 972454"/>
              <a:gd name="connsiteX2" fmla="*/ 486227 w 972454"/>
              <a:gd name="connsiteY2" fmla="*/ 972454 h 972454"/>
              <a:gd name="connsiteX3" fmla="*/ 0 w 972454"/>
              <a:gd name="connsiteY3" fmla="*/ 486227 h 972454"/>
              <a:gd name="connsiteX4" fmla="*/ 486227 w 972454"/>
              <a:gd name="connsiteY4" fmla="*/ 0 h 972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2454" h="972454">
                <a:moveTo>
                  <a:pt x="486227" y="0"/>
                </a:moveTo>
                <a:cubicBezTo>
                  <a:pt x="754763" y="0"/>
                  <a:pt x="972454" y="217691"/>
                  <a:pt x="972454" y="486227"/>
                </a:cubicBezTo>
                <a:cubicBezTo>
                  <a:pt x="972454" y="754763"/>
                  <a:pt x="754763" y="972454"/>
                  <a:pt x="486227" y="972454"/>
                </a:cubicBezTo>
                <a:cubicBezTo>
                  <a:pt x="217691" y="972454"/>
                  <a:pt x="0" y="754763"/>
                  <a:pt x="0" y="486227"/>
                </a:cubicBezTo>
                <a:cubicBezTo>
                  <a:pt x="0" y="217691"/>
                  <a:pt x="217691" y="0"/>
                  <a:pt x="486227" y="0"/>
                </a:cubicBezTo>
                <a:close/>
              </a:path>
            </a:pathLst>
          </a:custGeom>
          <a:effectLst>
            <a:outerShdw blurRad="228600" dist="127000" dir="2700000" algn="tl" rotWithShape="0">
              <a:prstClr val="black">
                <a:alpha val="22000"/>
              </a:prstClr>
            </a:outerShdw>
          </a:effec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BBDE7B2-4731-41CF-8A30-397EE6ECBD9C}"/>
              </a:ext>
            </a:extLst>
          </p:cNvPr>
          <p:cNvSpPr txBox="1"/>
          <p:nvPr/>
        </p:nvSpPr>
        <p:spPr>
          <a:xfrm>
            <a:off x="5038998" y="2551510"/>
            <a:ext cx="5606142" cy="22340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rgbClr val="8F8F8F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Nunc viverra imperdiet enim. Fusce est. Vivamus a tellus.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rgbClr val="8F8F8F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Pellentesque habitant morbi tristique senectus et netus et malesuada fames ac turpis egestas. Proin pharetra nonummy pede. Mauris et orci.</a:t>
            </a: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rgbClr val="8F8F8F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52657E7-FAEB-4605-A433-F2D2E700E277}"/>
              </a:ext>
            </a:extLst>
          </p:cNvPr>
          <p:cNvSpPr txBox="1"/>
          <p:nvPr/>
        </p:nvSpPr>
        <p:spPr>
          <a:xfrm>
            <a:off x="2251289" y="3249777"/>
            <a:ext cx="1977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陈西好帅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B42033A5-AEE1-4F2A-BDA3-4471E82EA6C6}"/>
              </a:ext>
            </a:extLst>
          </p:cNvPr>
          <p:cNvSpPr txBox="1"/>
          <p:nvPr/>
        </p:nvSpPr>
        <p:spPr>
          <a:xfrm>
            <a:off x="2268705" y="3697875"/>
            <a:ext cx="19778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8F8F8F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Chen Xi Hao </a:t>
            </a:r>
            <a:r>
              <a:rPr lang="en-US" altLang="zh-CN" sz="1200" dirty="0" err="1">
                <a:solidFill>
                  <a:srgbClr val="8F8F8F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Shaui</a:t>
            </a:r>
            <a:endParaRPr lang="zh-CN" altLang="en-US" sz="1200" dirty="0">
              <a:solidFill>
                <a:srgbClr val="8F8F8F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cxnSp>
        <p:nvCxnSpPr>
          <p:cNvPr id="33" name="Straight Connector 4">
            <a:extLst>
              <a:ext uri="{FF2B5EF4-FFF2-40B4-BE49-F238E27FC236}">
                <a16:creationId xmlns:a16="http://schemas.microsoft.com/office/drawing/2014/main" xmlns="" id="{A3905234-839A-40B6-809D-3D0716BC54B5}"/>
              </a:ext>
            </a:extLst>
          </p:cNvPr>
          <p:cNvCxnSpPr>
            <a:cxnSpLocks/>
          </p:cNvCxnSpPr>
          <p:nvPr/>
        </p:nvCxnSpPr>
        <p:spPr>
          <a:xfrm>
            <a:off x="3024356" y="4060371"/>
            <a:ext cx="0" cy="972183"/>
          </a:xfrm>
          <a:prstGeom prst="line">
            <a:avLst/>
          </a:prstGeom>
          <a:ln w="12700">
            <a:solidFill>
              <a:srgbClr val="8F8F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图文框 9">
            <a:extLst>
              <a:ext uri="{FF2B5EF4-FFF2-40B4-BE49-F238E27FC236}">
                <a16:creationId xmlns:a16="http://schemas.microsoft.com/office/drawing/2014/main" xmlns="" id="{381D3804-C02B-4B75-8183-449E0E0FC1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31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53406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627">
            <a:extLst>
              <a:ext uri="{FF2B5EF4-FFF2-40B4-BE49-F238E27FC236}">
                <a16:creationId xmlns:a16="http://schemas.microsoft.com/office/drawing/2014/main" xmlns="" id="{EAF3B0E9-2700-49A9-BFE2-08CAEEF4C65E}"/>
              </a:ext>
            </a:extLst>
          </p:cNvPr>
          <p:cNvSpPr/>
          <p:nvPr/>
        </p:nvSpPr>
        <p:spPr>
          <a:xfrm rot="13500000">
            <a:off x="6026145" y="2112861"/>
            <a:ext cx="2598589" cy="2598589"/>
          </a:xfrm>
          <a:prstGeom prst="roundRect">
            <a:avLst>
              <a:gd name="adj" fmla="val 32703"/>
            </a:avLst>
          </a:prstGeom>
          <a:solidFill>
            <a:srgbClr val="373940"/>
          </a:solidFill>
          <a:ln w="12700">
            <a:miter lim="400000"/>
          </a:ln>
        </p:spPr>
        <p:txBody>
          <a:bodyPr lIns="24748" tIns="24748" rIns="24748" bIns="24748" anchor="ctr"/>
          <a:lstStyle/>
          <a:p>
            <a:pPr>
              <a:lnSpc>
                <a:spcPct val="100000"/>
              </a:lnSpc>
              <a:defRPr sz="3200">
                <a:solidFill>
                  <a:srgbClr val="FFFFFF"/>
                </a:solidFill>
              </a:defRPr>
            </a:pPr>
            <a:endParaRPr sz="1559"/>
          </a:p>
        </p:txBody>
      </p:sp>
      <p:sp>
        <p:nvSpPr>
          <p:cNvPr id="49" name="Shape 628">
            <a:extLst>
              <a:ext uri="{FF2B5EF4-FFF2-40B4-BE49-F238E27FC236}">
                <a16:creationId xmlns:a16="http://schemas.microsoft.com/office/drawing/2014/main" xmlns="" id="{1D816294-7BFD-4B14-BB8F-4DE01BF636DA}"/>
              </a:ext>
            </a:extLst>
          </p:cNvPr>
          <p:cNvSpPr/>
          <p:nvPr/>
        </p:nvSpPr>
        <p:spPr>
          <a:xfrm rot="13500000">
            <a:off x="8547111" y="743232"/>
            <a:ext cx="2248930" cy="2248930"/>
          </a:xfrm>
          <a:prstGeom prst="roundRect">
            <a:avLst>
              <a:gd name="adj" fmla="val 32703"/>
            </a:avLst>
          </a:prstGeom>
          <a:ln w="12700">
            <a:solidFill>
              <a:srgbClr val="E8E9EB"/>
            </a:solidFill>
            <a:miter lim="400000"/>
          </a:ln>
        </p:spPr>
        <p:txBody>
          <a:bodyPr lIns="24748" tIns="24748" rIns="24748" bIns="24748" anchor="ctr"/>
          <a:lstStyle/>
          <a:p>
            <a:pPr>
              <a:lnSpc>
                <a:spcPct val="100000"/>
              </a:lnSpc>
              <a:defRPr sz="3200">
                <a:solidFill>
                  <a:srgbClr val="FFFFFF"/>
                </a:solidFill>
              </a:defRPr>
            </a:pPr>
            <a:endParaRPr sz="1559"/>
          </a:p>
        </p:txBody>
      </p:sp>
      <p:sp>
        <p:nvSpPr>
          <p:cNvPr id="54" name="Shape 633">
            <a:extLst>
              <a:ext uri="{FF2B5EF4-FFF2-40B4-BE49-F238E27FC236}">
                <a16:creationId xmlns:a16="http://schemas.microsoft.com/office/drawing/2014/main" xmlns="" id="{753F96C1-79A3-4BB0-99DF-61BCEC2F4380}"/>
              </a:ext>
            </a:extLst>
          </p:cNvPr>
          <p:cNvSpPr/>
          <p:nvPr/>
        </p:nvSpPr>
        <p:spPr>
          <a:xfrm rot="13500000">
            <a:off x="8547111" y="3851898"/>
            <a:ext cx="2248930" cy="2248930"/>
          </a:xfrm>
          <a:prstGeom prst="roundRect">
            <a:avLst>
              <a:gd name="adj" fmla="val 32703"/>
            </a:avLst>
          </a:prstGeom>
          <a:ln w="12700">
            <a:solidFill>
              <a:srgbClr val="E8E9EB"/>
            </a:solidFill>
            <a:miter lim="400000"/>
          </a:ln>
        </p:spPr>
        <p:txBody>
          <a:bodyPr lIns="24748" tIns="24748" rIns="24748" bIns="24748" anchor="ctr"/>
          <a:lstStyle/>
          <a:p>
            <a:pPr>
              <a:lnSpc>
                <a:spcPct val="100000"/>
              </a:lnSpc>
              <a:defRPr sz="3200">
                <a:solidFill>
                  <a:srgbClr val="FFFFFF"/>
                </a:solidFill>
              </a:defRPr>
            </a:pPr>
            <a:endParaRPr sz="1559"/>
          </a:p>
        </p:txBody>
      </p:sp>
      <p:sp>
        <p:nvSpPr>
          <p:cNvPr id="57" name="Shape 636">
            <a:extLst>
              <a:ext uri="{FF2B5EF4-FFF2-40B4-BE49-F238E27FC236}">
                <a16:creationId xmlns:a16="http://schemas.microsoft.com/office/drawing/2014/main" xmlns="" id="{3831B6DE-EB51-42D6-B693-52048364E7F5}"/>
              </a:ext>
            </a:extLst>
          </p:cNvPr>
          <p:cNvSpPr/>
          <p:nvPr/>
        </p:nvSpPr>
        <p:spPr>
          <a:xfrm>
            <a:off x="7096516" y="2425626"/>
            <a:ext cx="457847" cy="4894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17" extrusionOk="0">
                <a:moveTo>
                  <a:pt x="11132" y="15175"/>
                </a:moveTo>
                <a:lnTo>
                  <a:pt x="20068" y="10789"/>
                </a:lnTo>
                <a:lnTo>
                  <a:pt x="16800" y="9120"/>
                </a:lnTo>
                <a:lnTo>
                  <a:pt x="11847" y="11551"/>
                </a:lnTo>
                <a:cubicBezTo>
                  <a:pt x="11489" y="11742"/>
                  <a:pt x="11132" y="11790"/>
                  <a:pt x="10774" y="11790"/>
                </a:cubicBezTo>
                <a:cubicBezTo>
                  <a:pt x="10417" y="11790"/>
                  <a:pt x="10060" y="11742"/>
                  <a:pt x="9753" y="11551"/>
                </a:cubicBezTo>
                <a:lnTo>
                  <a:pt x="4800" y="9120"/>
                </a:lnTo>
                <a:lnTo>
                  <a:pt x="1481" y="10741"/>
                </a:lnTo>
                <a:lnTo>
                  <a:pt x="10468" y="15175"/>
                </a:lnTo>
                <a:cubicBezTo>
                  <a:pt x="10672" y="15318"/>
                  <a:pt x="10928" y="15318"/>
                  <a:pt x="11132" y="15175"/>
                </a:cubicBezTo>
                <a:close/>
                <a:moveTo>
                  <a:pt x="20068" y="15700"/>
                </a:moveTo>
                <a:lnTo>
                  <a:pt x="16749" y="13983"/>
                </a:lnTo>
                <a:lnTo>
                  <a:pt x="11847" y="16415"/>
                </a:lnTo>
                <a:cubicBezTo>
                  <a:pt x="11489" y="16606"/>
                  <a:pt x="11132" y="16653"/>
                  <a:pt x="10774" y="16653"/>
                </a:cubicBezTo>
                <a:cubicBezTo>
                  <a:pt x="10417" y="16653"/>
                  <a:pt x="10060" y="16606"/>
                  <a:pt x="9753" y="16415"/>
                </a:cubicBezTo>
                <a:lnTo>
                  <a:pt x="4851" y="13983"/>
                </a:lnTo>
                <a:lnTo>
                  <a:pt x="1481" y="15652"/>
                </a:lnTo>
                <a:lnTo>
                  <a:pt x="10468" y="20039"/>
                </a:lnTo>
                <a:cubicBezTo>
                  <a:pt x="10672" y="20182"/>
                  <a:pt x="10928" y="20182"/>
                  <a:pt x="11132" y="20039"/>
                </a:cubicBezTo>
                <a:lnTo>
                  <a:pt x="20068" y="15700"/>
                </a:lnTo>
                <a:close/>
                <a:moveTo>
                  <a:pt x="10468" y="1443"/>
                </a:moveTo>
                <a:lnTo>
                  <a:pt x="1481" y="5877"/>
                </a:lnTo>
                <a:lnTo>
                  <a:pt x="10468" y="10312"/>
                </a:lnTo>
                <a:cubicBezTo>
                  <a:pt x="10672" y="10455"/>
                  <a:pt x="10928" y="10455"/>
                  <a:pt x="11132" y="10312"/>
                </a:cubicBezTo>
                <a:lnTo>
                  <a:pt x="20068" y="5925"/>
                </a:lnTo>
                <a:lnTo>
                  <a:pt x="11132" y="1443"/>
                </a:lnTo>
                <a:cubicBezTo>
                  <a:pt x="11030" y="1395"/>
                  <a:pt x="10928" y="1395"/>
                  <a:pt x="10774" y="1395"/>
                </a:cubicBezTo>
                <a:cubicBezTo>
                  <a:pt x="10672" y="1395"/>
                  <a:pt x="10570" y="1395"/>
                  <a:pt x="10468" y="1443"/>
                </a:cubicBezTo>
                <a:close/>
                <a:moveTo>
                  <a:pt x="20783" y="9501"/>
                </a:moveTo>
                <a:cubicBezTo>
                  <a:pt x="21294" y="9740"/>
                  <a:pt x="21600" y="10216"/>
                  <a:pt x="21600" y="10741"/>
                </a:cubicBezTo>
                <a:cubicBezTo>
                  <a:pt x="21600" y="11265"/>
                  <a:pt x="21294" y="11742"/>
                  <a:pt x="20783" y="11981"/>
                </a:cubicBezTo>
                <a:lnTo>
                  <a:pt x="18332" y="13220"/>
                </a:lnTo>
                <a:lnTo>
                  <a:pt x="20783" y="14412"/>
                </a:lnTo>
                <a:cubicBezTo>
                  <a:pt x="21294" y="14651"/>
                  <a:pt x="21600" y="15128"/>
                  <a:pt x="21600" y="15652"/>
                </a:cubicBezTo>
                <a:cubicBezTo>
                  <a:pt x="21600" y="16177"/>
                  <a:pt x="21294" y="16653"/>
                  <a:pt x="20783" y="16892"/>
                </a:cubicBezTo>
                <a:lnTo>
                  <a:pt x="11847" y="21279"/>
                </a:lnTo>
                <a:cubicBezTo>
                  <a:pt x="11489" y="21469"/>
                  <a:pt x="11132" y="21517"/>
                  <a:pt x="10774" y="21517"/>
                </a:cubicBezTo>
                <a:cubicBezTo>
                  <a:pt x="10417" y="21517"/>
                  <a:pt x="10060" y="21469"/>
                  <a:pt x="9753" y="21279"/>
                </a:cubicBezTo>
                <a:lnTo>
                  <a:pt x="817" y="16892"/>
                </a:lnTo>
                <a:cubicBezTo>
                  <a:pt x="306" y="16653"/>
                  <a:pt x="0" y="16177"/>
                  <a:pt x="0" y="15652"/>
                </a:cubicBezTo>
                <a:cubicBezTo>
                  <a:pt x="0" y="15128"/>
                  <a:pt x="306" y="14651"/>
                  <a:pt x="817" y="14412"/>
                </a:cubicBezTo>
                <a:lnTo>
                  <a:pt x="3268" y="13220"/>
                </a:lnTo>
                <a:lnTo>
                  <a:pt x="817" y="11981"/>
                </a:lnTo>
                <a:cubicBezTo>
                  <a:pt x="306" y="11742"/>
                  <a:pt x="0" y="11265"/>
                  <a:pt x="0" y="10741"/>
                </a:cubicBezTo>
                <a:cubicBezTo>
                  <a:pt x="0" y="10216"/>
                  <a:pt x="306" y="9740"/>
                  <a:pt x="817" y="9501"/>
                </a:cubicBezTo>
                <a:lnTo>
                  <a:pt x="3166" y="8309"/>
                </a:lnTo>
                <a:lnTo>
                  <a:pt x="817" y="7165"/>
                </a:lnTo>
                <a:cubicBezTo>
                  <a:pt x="306" y="6879"/>
                  <a:pt x="0" y="6402"/>
                  <a:pt x="0" y="5877"/>
                </a:cubicBezTo>
                <a:cubicBezTo>
                  <a:pt x="0" y="5353"/>
                  <a:pt x="306" y="4876"/>
                  <a:pt x="817" y="4638"/>
                </a:cubicBezTo>
                <a:lnTo>
                  <a:pt x="9753" y="251"/>
                </a:lnTo>
                <a:cubicBezTo>
                  <a:pt x="10417" y="-83"/>
                  <a:pt x="11183" y="-83"/>
                  <a:pt x="11847" y="251"/>
                </a:cubicBezTo>
                <a:lnTo>
                  <a:pt x="20783" y="4638"/>
                </a:lnTo>
                <a:cubicBezTo>
                  <a:pt x="21294" y="4876"/>
                  <a:pt x="21600" y="5353"/>
                  <a:pt x="21600" y="5877"/>
                </a:cubicBezTo>
                <a:cubicBezTo>
                  <a:pt x="21600" y="6402"/>
                  <a:pt x="21294" y="6879"/>
                  <a:pt x="20783" y="7165"/>
                </a:cubicBezTo>
                <a:lnTo>
                  <a:pt x="18383" y="8309"/>
                </a:lnTo>
                <a:lnTo>
                  <a:pt x="20783" y="9501"/>
                </a:ln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22274" rIns="22274" anchor="ctr"/>
          <a:lstStyle/>
          <a:p>
            <a:pPr algn="l" defTabSz="222731">
              <a:lnSpc>
                <a:spcPct val="93000"/>
              </a:lnSpc>
              <a:defRPr sz="1800">
                <a:solidFill>
                  <a:srgbClr val="000000"/>
                </a:solidFill>
              </a:defRPr>
            </a:pPr>
            <a:endParaRPr sz="877"/>
          </a:p>
        </p:txBody>
      </p:sp>
      <p:sp>
        <p:nvSpPr>
          <p:cNvPr id="58" name="Shape 637">
            <a:extLst>
              <a:ext uri="{FF2B5EF4-FFF2-40B4-BE49-F238E27FC236}">
                <a16:creationId xmlns:a16="http://schemas.microsoft.com/office/drawing/2014/main" xmlns="" id="{DC542DD7-778A-4C05-8AAE-10F44B0118CF}"/>
              </a:ext>
            </a:extLst>
          </p:cNvPr>
          <p:cNvSpPr/>
          <p:nvPr/>
        </p:nvSpPr>
        <p:spPr>
          <a:xfrm>
            <a:off x="9445746" y="2271224"/>
            <a:ext cx="451660" cy="3834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13" y="0"/>
                </a:moveTo>
                <a:cubicBezTo>
                  <a:pt x="1787" y="0"/>
                  <a:pt x="1787" y="0"/>
                  <a:pt x="1787" y="0"/>
                </a:cubicBezTo>
                <a:cubicBezTo>
                  <a:pt x="893" y="0"/>
                  <a:pt x="0" y="1058"/>
                  <a:pt x="0" y="2116"/>
                </a:cubicBezTo>
                <a:cubicBezTo>
                  <a:pt x="0" y="14379"/>
                  <a:pt x="0" y="14379"/>
                  <a:pt x="0" y="14379"/>
                </a:cubicBezTo>
                <a:cubicBezTo>
                  <a:pt x="0" y="15624"/>
                  <a:pt x="893" y="16620"/>
                  <a:pt x="1787" y="16620"/>
                </a:cubicBezTo>
                <a:cubicBezTo>
                  <a:pt x="7726" y="16620"/>
                  <a:pt x="7726" y="16620"/>
                  <a:pt x="7726" y="16620"/>
                </a:cubicBezTo>
                <a:cubicBezTo>
                  <a:pt x="7726" y="17678"/>
                  <a:pt x="7726" y="17678"/>
                  <a:pt x="7726" y="17678"/>
                </a:cubicBezTo>
                <a:cubicBezTo>
                  <a:pt x="5991" y="19546"/>
                  <a:pt x="5991" y="19546"/>
                  <a:pt x="5991" y="19546"/>
                </a:cubicBezTo>
                <a:cubicBezTo>
                  <a:pt x="5623" y="19733"/>
                  <a:pt x="5623" y="20355"/>
                  <a:pt x="5623" y="20791"/>
                </a:cubicBezTo>
                <a:cubicBezTo>
                  <a:pt x="5781" y="21227"/>
                  <a:pt x="6149" y="21600"/>
                  <a:pt x="6517" y="21600"/>
                </a:cubicBezTo>
                <a:cubicBezTo>
                  <a:pt x="15083" y="21600"/>
                  <a:pt x="15083" y="21600"/>
                  <a:pt x="15083" y="21600"/>
                </a:cubicBezTo>
                <a:cubicBezTo>
                  <a:pt x="15451" y="21600"/>
                  <a:pt x="15766" y="21227"/>
                  <a:pt x="15977" y="20791"/>
                </a:cubicBezTo>
                <a:cubicBezTo>
                  <a:pt x="15977" y="20355"/>
                  <a:pt x="15977" y="19733"/>
                  <a:pt x="15609" y="19546"/>
                </a:cubicBezTo>
                <a:cubicBezTo>
                  <a:pt x="13874" y="17678"/>
                  <a:pt x="13874" y="17678"/>
                  <a:pt x="13874" y="17678"/>
                </a:cubicBezTo>
                <a:cubicBezTo>
                  <a:pt x="13874" y="16620"/>
                  <a:pt x="13874" y="16620"/>
                  <a:pt x="13874" y="16620"/>
                </a:cubicBezTo>
                <a:cubicBezTo>
                  <a:pt x="19813" y="16620"/>
                  <a:pt x="19813" y="16620"/>
                  <a:pt x="19813" y="16620"/>
                </a:cubicBezTo>
                <a:cubicBezTo>
                  <a:pt x="20707" y="16620"/>
                  <a:pt x="21600" y="15624"/>
                  <a:pt x="21600" y="14379"/>
                </a:cubicBezTo>
                <a:cubicBezTo>
                  <a:pt x="21600" y="2116"/>
                  <a:pt x="21600" y="2116"/>
                  <a:pt x="21600" y="2116"/>
                </a:cubicBezTo>
                <a:cubicBezTo>
                  <a:pt x="21600" y="1058"/>
                  <a:pt x="20707" y="0"/>
                  <a:pt x="19813" y="0"/>
                </a:cubicBezTo>
                <a:close/>
                <a:moveTo>
                  <a:pt x="12455" y="19110"/>
                </a:moveTo>
                <a:cubicBezTo>
                  <a:pt x="13139" y="19733"/>
                  <a:pt x="13139" y="19733"/>
                  <a:pt x="13139" y="19733"/>
                </a:cubicBezTo>
                <a:cubicBezTo>
                  <a:pt x="8409" y="19733"/>
                  <a:pt x="8409" y="19733"/>
                  <a:pt x="8409" y="19733"/>
                </a:cubicBezTo>
                <a:cubicBezTo>
                  <a:pt x="9145" y="19110"/>
                  <a:pt x="9145" y="19110"/>
                  <a:pt x="9145" y="19110"/>
                </a:cubicBezTo>
                <a:cubicBezTo>
                  <a:pt x="9302" y="18923"/>
                  <a:pt x="9460" y="18488"/>
                  <a:pt x="9460" y="18301"/>
                </a:cubicBezTo>
                <a:cubicBezTo>
                  <a:pt x="9460" y="16620"/>
                  <a:pt x="9460" y="16620"/>
                  <a:pt x="9460" y="16620"/>
                </a:cubicBezTo>
                <a:cubicBezTo>
                  <a:pt x="12298" y="16620"/>
                  <a:pt x="12298" y="16620"/>
                  <a:pt x="12298" y="16620"/>
                </a:cubicBezTo>
                <a:cubicBezTo>
                  <a:pt x="12298" y="18301"/>
                  <a:pt x="12298" y="18301"/>
                  <a:pt x="12298" y="18301"/>
                </a:cubicBezTo>
                <a:cubicBezTo>
                  <a:pt x="12298" y="18488"/>
                  <a:pt x="12298" y="18923"/>
                  <a:pt x="12455" y="19110"/>
                </a:cubicBezTo>
                <a:close/>
                <a:moveTo>
                  <a:pt x="19655" y="14379"/>
                </a:moveTo>
                <a:cubicBezTo>
                  <a:pt x="1945" y="14379"/>
                  <a:pt x="1945" y="14379"/>
                  <a:pt x="1945" y="14379"/>
                </a:cubicBezTo>
                <a:cubicBezTo>
                  <a:pt x="1945" y="2303"/>
                  <a:pt x="1945" y="2303"/>
                  <a:pt x="1945" y="2303"/>
                </a:cubicBezTo>
                <a:cubicBezTo>
                  <a:pt x="19655" y="2303"/>
                  <a:pt x="19655" y="2303"/>
                  <a:pt x="19655" y="2303"/>
                </a:cubicBezTo>
                <a:lnTo>
                  <a:pt x="19655" y="14379"/>
                </a:lnTo>
                <a:close/>
              </a:path>
            </a:pathLst>
          </a:custGeom>
          <a:solidFill>
            <a:srgbClr val="8F8F8F"/>
          </a:solidFill>
          <a:ln w="12700">
            <a:miter lim="400000"/>
          </a:ln>
        </p:spPr>
        <p:txBody>
          <a:bodyPr lIns="22274" rIns="22274" anchor="ctr"/>
          <a:lstStyle/>
          <a:p>
            <a:pPr algn="l" defTabSz="222731">
              <a:lnSpc>
                <a:spcPct val="93000"/>
              </a:lnSpc>
              <a:defRPr sz="1800">
                <a:solidFill>
                  <a:srgbClr val="000000"/>
                </a:solidFill>
              </a:defRPr>
            </a:pPr>
            <a:endParaRPr sz="877"/>
          </a:p>
        </p:txBody>
      </p:sp>
      <p:sp>
        <p:nvSpPr>
          <p:cNvPr id="59" name="Shape 638">
            <a:extLst>
              <a:ext uri="{FF2B5EF4-FFF2-40B4-BE49-F238E27FC236}">
                <a16:creationId xmlns:a16="http://schemas.microsoft.com/office/drawing/2014/main" xmlns="" id="{8418EE40-7EF8-4A7C-86E0-2AD57A10886E}"/>
              </a:ext>
            </a:extLst>
          </p:cNvPr>
          <p:cNvSpPr/>
          <p:nvPr/>
        </p:nvSpPr>
        <p:spPr>
          <a:xfrm>
            <a:off x="9442652" y="5469770"/>
            <a:ext cx="457847" cy="3616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54" h="21405" extrusionOk="0">
                <a:moveTo>
                  <a:pt x="1066" y="21405"/>
                </a:moveTo>
                <a:cubicBezTo>
                  <a:pt x="906" y="21405"/>
                  <a:pt x="694" y="21405"/>
                  <a:pt x="535" y="21204"/>
                </a:cubicBezTo>
                <a:cubicBezTo>
                  <a:pt x="4" y="20736"/>
                  <a:pt x="-155" y="19867"/>
                  <a:pt x="163" y="19198"/>
                </a:cubicBezTo>
                <a:cubicBezTo>
                  <a:pt x="3029" y="13180"/>
                  <a:pt x="3029" y="13180"/>
                  <a:pt x="3029" y="13180"/>
                </a:cubicBezTo>
                <a:cubicBezTo>
                  <a:pt x="3188" y="12712"/>
                  <a:pt x="3560" y="12511"/>
                  <a:pt x="3878" y="12310"/>
                </a:cubicBezTo>
                <a:cubicBezTo>
                  <a:pt x="4409" y="12310"/>
                  <a:pt x="4781" y="12511"/>
                  <a:pt x="4940" y="12979"/>
                </a:cubicBezTo>
                <a:cubicBezTo>
                  <a:pt x="6214" y="15186"/>
                  <a:pt x="6214" y="15186"/>
                  <a:pt x="6214" y="15186"/>
                </a:cubicBezTo>
                <a:cubicBezTo>
                  <a:pt x="8867" y="9635"/>
                  <a:pt x="8867" y="9635"/>
                  <a:pt x="8867" y="9635"/>
                </a:cubicBezTo>
                <a:cubicBezTo>
                  <a:pt x="9026" y="9167"/>
                  <a:pt x="9398" y="8900"/>
                  <a:pt x="9716" y="8699"/>
                </a:cubicBezTo>
                <a:cubicBezTo>
                  <a:pt x="10088" y="8699"/>
                  <a:pt x="10459" y="8900"/>
                  <a:pt x="10778" y="9368"/>
                </a:cubicBezTo>
                <a:cubicBezTo>
                  <a:pt x="13113" y="13180"/>
                  <a:pt x="13113" y="13180"/>
                  <a:pt x="13113" y="13180"/>
                </a:cubicBezTo>
                <a:cubicBezTo>
                  <a:pt x="18951" y="674"/>
                  <a:pt x="18951" y="674"/>
                  <a:pt x="18951" y="674"/>
                </a:cubicBezTo>
                <a:cubicBezTo>
                  <a:pt x="19322" y="6"/>
                  <a:pt x="20012" y="-195"/>
                  <a:pt x="20543" y="206"/>
                </a:cubicBezTo>
                <a:cubicBezTo>
                  <a:pt x="21233" y="674"/>
                  <a:pt x="21445" y="1544"/>
                  <a:pt x="21074" y="2212"/>
                </a:cubicBezTo>
                <a:cubicBezTo>
                  <a:pt x="14174" y="16724"/>
                  <a:pt x="14174" y="16724"/>
                  <a:pt x="14174" y="16724"/>
                </a:cubicBezTo>
                <a:cubicBezTo>
                  <a:pt x="14015" y="17192"/>
                  <a:pt x="13644" y="17393"/>
                  <a:pt x="13272" y="17393"/>
                </a:cubicBezTo>
                <a:cubicBezTo>
                  <a:pt x="12741" y="17393"/>
                  <a:pt x="12370" y="17192"/>
                  <a:pt x="12211" y="16724"/>
                </a:cubicBezTo>
                <a:cubicBezTo>
                  <a:pt x="9929" y="12979"/>
                  <a:pt x="9929" y="12979"/>
                  <a:pt x="9929" y="12979"/>
                </a:cubicBezTo>
                <a:cubicBezTo>
                  <a:pt x="7275" y="18529"/>
                  <a:pt x="7275" y="18529"/>
                  <a:pt x="7275" y="18529"/>
                </a:cubicBezTo>
                <a:cubicBezTo>
                  <a:pt x="7063" y="18998"/>
                  <a:pt x="6744" y="19198"/>
                  <a:pt x="6373" y="19399"/>
                </a:cubicBezTo>
                <a:cubicBezTo>
                  <a:pt x="6001" y="19399"/>
                  <a:pt x="5471" y="19198"/>
                  <a:pt x="5311" y="18730"/>
                </a:cubicBezTo>
                <a:cubicBezTo>
                  <a:pt x="4091" y="16523"/>
                  <a:pt x="4091" y="16523"/>
                  <a:pt x="4091" y="16523"/>
                </a:cubicBezTo>
                <a:cubicBezTo>
                  <a:pt x="2127" y="20736"/>
                  <a:pt x="2127" y="20736"/>
                  <a:pt x="2127" y="20736"/>
                </a:cubicBezTo>
                <a:cubicBezTo>
                  <a:pt x="1968" y="21204"/>
                  <a:pt x="1596" y="21405"/>
                  <a:pt x="1066" y="21405"/>
                </a:cubicBezTo>
              </a:path>
            </a:pathLst>
          </a:custGeom>
          <a:solidFill>
            <a:srgbClr val="8F8F8F"/>
          </a:solidFill>
          <a:ln w="12700">
            <a:miter lim="400000"/>
          </a:ln>
        </p:spPr>
        <p:txBody>
          <a:bodyPr lIns="22274" rIns="22274" anchor="ctr"/>
          <a:lstStyle/>
          <a:p>
            <a:pPr algn="l" defTabSz="222731">
              <a:lnSpc>
                <a:spcPct val="93000"/>
              </a:lnSpc>
              <a:defRPr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877" dirty="0"/>
          </a:p>
        </p:txBody>
      </p: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xmlns="" id="{EA4B8A09-0712-4A15-BEAF-0DA58EEB8981}"/>
              </a:ext>
            </a:extLst>
          </p:cNvPr>
          <p:cNvCxnSpPr>
            <a:cxnSpLocks/>
          </p:cNvCxnSpPr>
          <p:nvPr/>
        </p:nvCxnSpPr>
        <p:spPr>
          <a:xfrm>
            <a:off x="677024" y="-174171"/>
            <a:ext cx="0" cy="3419127"/>
          </a:xfrm>
          <a:prstGeom prst="line">
            <a:avLst/>
          </a:prstGeom>
          <a:ln w="12700">
            <a:solidFill>
              <a:srgbClr val="8F8F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B977DFA0-AEF0-4541-9D6E-47516902FBF8}"/>
              </a:ext>
            </a:extLst>
          </p:cNvPr>
          <p:cNvSpPr txBox="1"/>
          <p:nvPr/>
        </p:nvSpPr>
        <p:spPr>
          <a:xfrm>
            <a:off x="826623" y="2594326"/>
            <a:ext cx="48875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6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陈西的梦想之路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6F782C5E-9B43-4B39-884A-DF81309D3FD9}"/>
              </a:ext>
            </a:extLst>
          </p:cNvPr>
          <p:cNvSpPr txBox="1"/>
          <p:nvPr/>
        </p:nvSpPr>
        <p:spPr>
          <a:xfrm>
            <a:off x="871668" y="3474655"/>
            <a:ext cx="4788194" cy="2474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rgbClr val="8F8F8F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Nunc viverra imperdiet enim. Fusce est. Vivamus a tellus.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rgbClr val="8F8F8F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Pellentesque habitant morbi tristique senectus et netus et malesuada fames ac turpis egestas. Proin pharetra nonummy pede. Mauris et orci.</a:t>
            </a: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rgbClr val="8F8F8F"/>
              </a:solidFill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2CD59C40-0594-47D8-A3AD-6E35AD1BCBDF}"/>
              </a:ext>
            </a:extLst>
          </p:cNvPr>
          <p:cNvSpPr txBox="1"/>
          <p:nvPr/>
        </p:nvSpPr>
        <p:spPr>
          <a:xfrm>
            <a:off x="826623" y="1274082"/>
            <a:ext cx="386150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err="1">
                <a:solidFill>
                  <a:srgbClr val="8F8F8F">
                    <a:alpha val="10000"/>
                  </a:srgb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Shaui</a:t>
            </a:r>
            <a:endParaRPr lang="zh-CN" altLang="en-US" sz="8800" dirty="0">
              <a:solidFill>
                <a:srgbClr val="8F8F8F">
                  <a:alpha val="10000"/>
                </a:srgb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6B9780EB-8E8F-469A-A169-4A05EE05E4F0}"/>
              </a:ext>
            </a:extLst>
          </p:cNvPr>
          <p:cNvSpPr txBox="1"/>
          <p:nvPr/>
        </p:nvSpPr>
        <p:spPr>
          <a:xfrm>
            <a:off x="8415659" y="1357435"/>
            <a:ext cx="2511831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amet, consectetuer adipiscing elit. Maecenas </a:t>
            </a:r>
            <a:r>
              <a:rPr lang="en-US" altLang="zh-CN" sz="1200" dirty="0" err="1">
                <a:solidFill>
                  <a:srgbClr val="8F8F8F"/>
                </a:solidFill>
              </a:rPr>
              <a:t>porttitor</a:t>
            </a:r>
            <a:endParaRPr lang="zh-CN" altLang="en-US" sz="1200" dirty="0">
              <a:solidFill>
                <a:srgbClr val="8F8F8F"/>
              </a:solidFill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669CE365-40B0-4A26-93E9-7A015865CEF8}"/>
              </a:ext>
            </a:extLst>
          </p:cNvPr>
          <p:cNvSpPr txBox="1"/>
          <p:nvPr/>
        </p:nvSpPr>
        <p:spPr>
          <a:xfrm>
            <a:off x="9030785" y="1008539"/>
            <a:ext cx="1281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陈西好帅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8811F617-44C5-4B62-B992-D5BF41E36BBF}"/>
              </a:ext>
            </a:extLst>
          </p:cNvPr>
          <p:cNvSpPr txBox="1"/>
          <p:nvPr/>
        </p:nvSpPr>
        <p:spPr>
          <a:xfrm>
            <a:off x="8415659" y="4543246"/>
            <a:ext cx="2511831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amet, consectetuer adipiscing elit. Maecenas </a:t>
            </a:r>
            <a:r>
              <a:rPr lang="en-US" altLang="zh-CN" sz="1200" dirty="0" err="1">
                <a:solidFill>
                  <a:srgbClr val="8F8F8F"/>
                </a:solidFill>
              </a:rPr>
              <a:t>porttitor</a:t>
            </a:r>
            <a:endParaRPr lang="zh-CN" altLang="en-US" sz="1200" dirty="0">
              <a:solidFill>
                <a:srgbClr val="8F8F8F"/>
              </a:solidFill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6A76D108-187E-4A8C-A7D8-131AA5B4A432}"/>
              </a:ext>
            </a:extLst>
          </p:cNvPr>
          <p:cNvSpPr txBox="1"/>
          <p:nvPr/>
        </p:nvSpPr>
        <p:spPr>
          <a:xfrm>
            <a:off x="9030785" y="4194350"/>
            <a:ext cx="1281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陈西好帅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10B17C27-F010-4F24-9C1B-9E5C24E5B0AD}"/>
              </a:ext>
            </a:extLst>
          </p:cNvPr>
          <p:cNvSpPr txBox="1"/>
          <p:nvPr/>
        </p:nvSpPr>
        <p:spPr>
          <a:xfrm>
            <a:off x="6048509" y="3499219"/>
            <a:ext cx="2511831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</a:t>
            </a:r>
            <a:r>
              <a:rPr lang="en-US" altLang="zh-CN" sz="1200" dirty="0" err="1">
                <a:solidFill>
                  <a:schemeClr val="bg1"/>
                </a:solidFill>
              </a:rPr>
              <a:t>porttitor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13EB2135-C534-485C-A8CF-A303F36BFFC3}"/>
              </a:ext>
            </a:extLst>
          </p:cNvPr>
          <p:cNvSpPr txBox="1"/>
          <p:nvPr/>
        </p:nvSpPr>
        <p:spPr>
          <a:xfrm>
            <a:off x="6663635" y="3150323"/>
            <a:ext cx="1281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陈西好帅</a:t>
            </a:r>
          </a:p>
        </p:txBody>
      </p:sp>
      <p:sp>
        <p:nvSpPr>
          <p:cNvPr id="18" name="图文框 17">
            <a:extLst>
              <a:ext uri="{FF2B5EF4-FFF2-40B4-BE49-F238E27FC236}">
                <a16:creationId xmlns:a16="http://schemas.microsoft.com/office/drawing/2014/main" xmlns="" id="{F8F9CB59-E82D-48A8-AF99-7A0D7559240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31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2137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23">
            <a:extLst>
              <a:ext uri="{FF2B5EF4-FFF2-40B4-BE49-F238E27FC236}">
                <a16:creationId xmlns:a16="http://schemas.microsoft.com/office/drawing/2014/main" xmlns="" id="{D25FE993-C296-49DB-B50C-EFEDD1B6ECA1}"/>
              </a:ext>
            </a:extLst>
          </p:cNvPr>
          <p:cNvSpPr/>
          <p:nvPr/>
        </p:nvSpPr>
        <p:spPr>
          <a:xfrm>
            <a:off x="4549700" y="955737"/>
            <a:ext cx="6993378" cy="4946526"/>
          </a:xfrm>
          <a:prstGeom prst="roundRect">
            <a:avLst>
              <a:gd name="adj" fmla="val 1231"/>
            </a:avLst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Connector 27">
            <a:extLst>
              <a:ext uri="{FF2B5EF4-FFF2-40B4-BE49-F238E27FC236}">
                <a16:creationId xmlns:a16="http://schemas.microsoft.com/office/drawing/2014/main" xmlns="" id="{A5A4FC61-A883-47FC-AC30-239D69B124DC}"/>
              </a:ext>
            </a:extLst>
          </p:cNvPr>
          <p:cNvCxnSpPr>
            <a:cxnSpLocks/>
          </p:cNvCxnSpPr>
          <p:nvPr/>
        </p:nvCxnSpPr>
        <p:spPr>
          <a:xfrm>
            <a:off x="8581514" y="955737"/>
            <a:ext cx="0" cy="517463"/>
          </a:xfrm>
          <a:prstGeom prst="line">
            <a:avLst/>
          </a:prstGeom>
          <a:ln w="190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图片 27" descr="湖边的景色&#10;&#10;中度可信度描述已自动生成">
            <a:extLst>
              <a:ext uri="{FF2B5EF4-FFF2-40B4-BE49-F238E27FC236}">
                <a16:creationId xmlns:a16="http://schemas.microsoft.com/office/drawing/2014/main" xmlns="" id="{BC3EE918-199B-422E-A8AE-A9B62499F7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25" t="14677" r="39822" b="13195"/>
          <a:stretch>
            <a:fillRect/>
          </a:stretch>
        </p:blipFill>
        <p:spPr>
          <a:xfrm>
            <a:off x="4549699" y="955737"/>
            <a:ext cx="3287742" cy="4946526"/>
          </a:xfrm>
          <a:custGeom>
            <a:avLst/>
            <a:gdLst>
              <a:gd name="connsiteX0" fmla="*/ 40472 w 3287742"/>
              <a:gd name="connsiteY0" fmla="*/ 0 h 4946526"/>
              <a:gd name="connsiteX1" fmla="*/ 3247270 w 3287742"/>
              <a:gd name="connsiteY1" fmla="*/ 0 h 4946526"/>
              <a:gd name="connsiteX2" fmla="*/ 3287742 w 3287742"/>
              <a:gd name="connsiteY2" fmla="*/ 40472 h 4946526"/>
              <a:gd name="connsiteX3" fmla="*/ 3287742 w 3287742"/>
              <a:gd name="connsiteY3" fmla="*/ 4906054 h 4946526"/>
              <a:gd name="connsiteX4" fmla="*/ 3247270 w 3287742"/>
              <a:gd name="connsiteY4" fmla="*/ 4946526 h 4946526"/>
              <a:gd name="connsiteX5" fmla="*/ 40472 w 3287742"/>
              <a:gd name="connsiteY5" fmla="*/ 4946526 h 4946526"/>
              <a:gd name="connsiteX6" fmla="*/ 0 w 3287742"/>
              <a:gd name="connsiteY6" fmla="*/ 4906054 h 4946526"/>
              <a:gd name="connsiteX7" fmla="*/ 0 w 3287742"/>
              <a:gd name="connsiteY7" fmla="*/ 40472 h 4946526"/>
              <a:gd name="connsiteX8" fmla="*/ 40472 w 3287742"/>
              <a:gd name="connsiteY8" fmla="*/ 0 h 494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87742" h="4946526">
                <a:moveTo>
                  <a:pt x="40472" y="0"/>
                </a:moveTo>
                <a:lnTo>
                  <a:pt x="3247270" y="0"/>
                </a:lnTo>
                <a:cubicBezTo>
                  <a:pt x="3269622" y="0"/>
                  <a:pt x="3287742" y="18120"/>
                  <a:pt x="3287742" y="40472"/>
                </a:cubicBezTo>
                <a:lnTo>
                  <a:pt x="3287742" y="4906054"/>
                </a:lnTo>
                <a:cubicBezTo>
                  <a:pt x="3287742" y="4928406"/>
                  <a:pt x="3269622" y="4946526"/>
                  <a:pt x="3247270" y="4946526"/>
                </a:cubicBezTo>
                <a:lnTo>
                  <a:pt x="40472" y="4946526"/>
                </a:lnTo>
                <a:cubicBezTo>
                  <a:pt x="18120" y="4946526"/>
                  <a:pt x="0" y="4928406"/>
                  <a:pt x="0" y="4906054"/>
                </a:cubicBezTo>
                <a:lnTo>
                  <a:pt x="0" y="40472"/>
                </a:lnTo>
                <a:cubicBezTo>
                  <a:pt x="0" y="18120"/>
                  <a:pt x="18120" y="0"/>
                  <a:pt x="40472" y="0"/>
                </a:cubicBezTo>
                <a:close/>
              </a:path>
            </a:pathLst>
          </a:custGeom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B184EFE9-3273-46C7-8019-0828463A6F01}"/>
              </a:ext>
            </a:extLst>
          </p:cNvPr>
          <p:cNvSpPr txBox="1"/>
          <p:nvPr/>
        </p:nvSpPr>
        <p:spPr>
          <a:xfrm>
            <a:off x="506089" y="3613045"/>
            <a:ext cx="34490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6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陈西好帅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C3D489DF-FCD9-4E64-8900-4F401E3CF7E4}"/>
              </a:ext>
            </a:extLst>
          </p:cNvPr>
          <p:cNvSpPr txBox="1"/>
          <p:nvPr/>
        </p:nvSpPr>
        <p:spPr>
          <a:xfrm>
            <a:off x="506089" y="4382486"/>
            <a:ext cx="2933797" cy="706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rgbClr val="8F8F8F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LOREM IPSUM DOLOR SIT AMET, CONSECTETUER</a:t>
            </a:r>
            <a:endParaRPr lang="zh-CN" altLang="en-US" sz="1600" dirty="0">
              <a:solidFill>
                <a:srgbClr val="8F8F8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3E0FBA40-DFD4-4BF5-8E73-6BDBE87A6E6D}"/>
              </a:ext>
            </a:extLst>
          </p:cNvPr>
          <p:cNvCxnSpPr>
            <a:cxnSpLocks/>
          </p:cNvCxnSpPr>
          <p:nvPr/>
        </p:nvCxnSpPr>
        <p:spPr>
          <a:xfrm>
            <a:off x="677024" y="-174171"/>
            <a:ext cx="0" cy="3419127"/>
          </a:xfrm>
          <a:prstGeom prst="line">
            <a:avLst/>
          </a:prstGeom>
          <a:ln w="12700">
            <a:solidFill>
              <a:srgbClr val="8F8F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E347E52B-FE59-4162-8DE0-536C1E0A1F90}"/>
              </a:ext>
            </a:extLst>
          </p:cNvPr>
          <p:cNvSpPr txBox="1"/>
          <p:nvPr/>
        </p:nvSpPr>
        <p:spPr>
          <a:xfrm>
            <a:off x="8458324" y="2400629"/>
            <a:ext cx="2749369" cy="319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rgbClr val="8F8F8F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Nunc viverra imperdiet enim. Fusce est. Vivamus a tellus.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rgbClr val="8F8F8F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Pellentesque habitant morbi tristique senectus et netus et malesuada fames ac turpis egestas. </a:t>
            </a:r>
            <a:endParaRPr lang="zh-CN" altLang="en-US" sz="1200" dirty="0">
              <a:solidFill>
                <a:srgbClr val="8F8F8F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DBA41F84-31F8-4820-8417-AA8E142300FE}"/>
              </a:ext>
            </a:extLst>
          </p:cNvPr>
          <p:cNvSpPr txBox="1"/>
          <p:nvPr/>
        </p:nvSpPr>
        <p:spPr>
          <a:xfrm>
            <a:off x="8440908" y="1609118"/>
            <a:ext cx="1977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陈西好帅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EE193E9D-7443-4687-ADDA-EC13FCCC679A}"/>
              </a:ext>
            </a:extLst>
          </p:cNvPr>
          <p:cNvSpPr txBox="1"/>
          <p:nvPr/>
        </p:nvSpPr>
        <p:spPr>
          <a:xfrm>
            <a:off x="8458324" y="2057216"/>
            <a:ext cx="19778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8F8F8F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Chen Xi Hao </a:t>
            </a:r>
            <a:r>
              <a:rPr lang="en-US" altLang="zh-CN" sz="1200" dirty="0" err="1">
                <a:solidFill>
                  <a:srgbClr val="8F8F8F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Shaui</a:t>
            </a:r>
            <a:endParaRPr lang="zh-CN" altLang="en-US" sz="1200" dirty="0">
              <a:solidFill>
                <a:srgbClr val="8F8F8F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11" name="图文框 10">
            <a:extLst>
              <a:ext uri="{FF2B5EF4-FFF2-40B4-BE49-F238E27FC236}">
                <a16:creationId xmlns:a16="http://schemas.microsoft.com/office/drawing/2014/main" xmlns="" id="{B9508349-2E0C-4AE7-9188-A18A159DDEB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31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475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>
            <a:extLst>
              <a:ext uri="{FF2B5EF4-FFF2-40B4-BE49-F238E27FC236}">
                <a16:creationId xmlns:a16="http://schemas.microsoft.com/office/drawing/2014/main" xmlns="" id="{D0D578AE-A7B5-487D-A4EF-62ACA390EED2}"/>
              </a:ext>
            </a:extLst>
          </p:cNvPr>
          <p:cNvSpPr/>
          <p:nvPr/>
        </p:nvSpPr>
        <p:spPr>
          <a:xfrm>
            <a:off x="9350477" y="1659194"/>
            <a:ext cx="2197510" cy="2197510"/>
          </a:xfrm>
          <a:prstGeom prst="roundRect">
            <a:avLst>
              <a:gd name="adj" fmla="val 1231"/>
            </a:avLst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18">
            <a:extLst>
              <a:ext uri="{FF2B5EF4-FFF2-40B4-BE49-F238E27FC236}">
                <a16:creationId xmlns:a16="http://schemas.microsoft.com/office/drawing/2014/main" xmlns="" id="{0BB16048-2F56-411D-B827-76D06EEAF44C}"/>
              </a:ext>
            </a:extLst>
          </p:cNvPr>
          <p:cNvCxnSpPr/>
          <p:nvPr/>
        </p:nvCxnSpPr>
        <p:spPr>
          <a:xfrm>
            <a:off x="11182071" y="1659194"/>
            <a:ext cx="0" cy="609522"/>
          </a:xfrm>
          <a:prstGeom prst="line">
            <a:avLst/>
          </a:prstGeom>
          <a:ln w="2540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20">
            <a:extLst>
              <a:ext uri="{FF2B5EF4-FFF2-40B4-BE49-F238E27FC236}">
                <a16:creationId xmlns:a16="http://schemas.microsoft.com/office/drawing/2014/main" xmlns="" id="{9FC87EA9-4E93-4102-9DC0-53E4F4FFBA91}"/>
              </a:ext>
            </a:extLst>
          </p:cNvPr>
          <p:cNvSpPr/>
          <p:nvPr/>
        </p:nvSpPr>
        <p:spPr>
          <a:xfrm>
            <a:off x="9350477" y="3959269"/>
            <a:ext cx="2197510" cy="2197510"/>
          </a:xfrm>
          <a:prstGeom prst="roundRect">
            <a:avLst>
              <a:gd name="adj" fmla="val 1231"/>
            </a:avLst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Straight Connector 26">
            <a:extLst>
              <a:ext uri="{FF2B5EF4-FFF2-40B4-BE49-F238E27FC236}">
                <a16:creationId xmlns:a16="http://schemas.microsoft.com/office/drawing/2014/main" xmlns="" id="{16EE2258-4D7E-4096-BA65-0DE8A0C8B2D9}"/>
              </a:ext>
            </a:extLst>
          </p:cNvPr>
          <p:cNvCxnSpPr/>
          <p:nvPr/>
        </p:nvCxnSpPr>
        <p:spPr>
          <a:xfrm>
            <a:off x="11182071" y="3959269"/>
            <a:ext cx="0" cy="609522"/>
          </a:xfrm>
          <a:prstGeom prst="line">
            <a:avLst/>
          </a:prstGeom>
          <a:ln w="2540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ounded Rectangle 28">
            <a:extLst>
              <a:ext uri="{FF2B5EF4-FFF2-40B4-BE49-F238E27FC236}">
                <a16:creationId xmlns:a16="http://schemas.microsoft.com/office/drawing/2014/main" xmlns="" id="{23960695-325B-4B04-BAC6-59B20A6695C3}"/>
              </a:ext>
            </a:extLst>
          </p:cNvPr>
          <p:cNvSpPr/>
          <p:nvPr/>
        </p:nvSpPr>
        <p:spPr>
          <a:xfrm>
            <a:off x="7052951" y="3959269"/>
            <a:ext cx="2197510" cy="2197510"/>
          </a:xfrm>
          <a:prstGeom prst="roundRect">
            <a:avLst>
              <a:gd name="adj" fmla="val 1231"/>
            </a:avLst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8" name="Straight Connector 34">
            <a:extLst>
              <a:ext uri="{FF2B5EF4-FFF2-40B4-BE49-F238E27FC236}">
                <a16:creationId xmlns:a16="http://schemas.microsoft.com/office/drawing/2014/main" xmlns="" id="{D6A2FAA4-D8C6-430C-8372-7066C55CA2B1}"/>
              </a:ext>
            </a:extLst>
          </p:cNvPr>
          <p:cNvCxnSpPr/>
          <p:nvPr/>
        </p:nvCxnSpPr>
        <p:spPr>
          <a:xfrm>
            <a:off x="8884545" y="3959269"/>
            <a:ext cx="0" cy="609522"/>
          </a:xfrm>
          <a:prstGeom prst="line">
            <a:avLst/>
          </a:prstGeom>
          <a:ln w="2540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5">
            <a:extLst>
              <a:ext uri="{FF2B5EF4-FFF2-40B4-BE49-F238E27FC236}">
                <a16:creationId xmlns:a16="http://schemas.microsoft.com/office/drawing/2014/main" xmlns="" id="{6FA74B90-B3FB-4065-BF7C-CBBA15278296}"/>
              </a:ext>
            </a:extLst>
          </p:cNvPr>
          <p:cNvCxnSpPr/>
          <p:nvPr/>
        </p:nvCxnSpPr>
        <p:spPr>
          <a:xfrm>
            <a:off x="1386590" y="0"/>
            <a:ext cx="0" cy="121025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6AA59563-55E1-4DA6-AF5D-53A3EB732B0D}"/>
              </a:ext>
            </a:extLst>
          </p:cNvPr>
          <p:cNvCxnSpPr>
            <a:cxnSpLocks/>
          </p:cNvCxnSpPr>
          <p:nvPr/>
        </p:nvCxnSpPr>
        <p:spPr>
          <a:xfrm>
            <a:off x="677024" y="-174171"/>
            <a:ext cx="0" cy="3419127"/>
          </a:xfrm>
          <a:prstGeom prst="line">
            <a:avLst/>
          </a:prstGeom>
          <a:ln w="12700">
            <a:solidFill>
              <a:srgbClr val="8F8F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546A5717-AFC5-42F4-BA1B-692C4AA14547}"/>
              </a:ext>
            </a:extLst>
          </p:cNvPr>
          <p:cNvSpPr txBox="1"/>
          <p:nvPr/>
        </p:nvSpPr>
        <p:spPr>
          <a:xfrm>
            <a:off x="826623" y="2594326"/>
            <a:ext cx="48875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6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陈西的梦想之路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FC6BF6DF-C16A-4C19-8AAB-89DD45592625}"/>
              </a:ext>
            </a:extLst>
          </p:cNvPr>
          <p:cNvSpPr txBox="1"/>
          <p:nvPr/>
        </p:nvSpPr>
        <p:spPr>
          <a:xfrm>
            <a:off x="871668" y="3474655"/>
            <a:ext cx="4788194" cy="2474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rgbClr val="8F8F8F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Nunc viverra imperdiet enim. Fusce est. Vivamus a tellus.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rgbClr val="8F8F8F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Pellentesque habitant morbi tristique senectus et netus et malesuada fames ac turpis egestas. Proin pharetra nonummy pede. Mauris et orci.</a:t>
            </a: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rgbClr val="8F8F8F"/>
              </a:solidFill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AC7DE969-DEAD-4B90-8454-E3E3C4BCF259}"/>
              </a:ext>
            </a:extLst>
          </p:cNvPr>
          <p:cNvSpPr txBox="1"/>
          <p:nvPr/>
        </p:nvSpPr>
        <p:spPr>
          <a:xfrm>
            <a:off x="826623" y="1274082"/>
            <a:ext cx="526937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>
                <a:solidFill>
                  <a:srgbClr val="8F8F8F">
                    <a:alpha val="10000"/>
                  </a:srgb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CHEN</a:t>
            </a:r>
            <a:endParaRPr lang="zh-CN" altLang="en-US" sz="8800" dirty="0">
              <a:solidFill>
                <a:srgbClr val="8F8F8F">
                  <a:alpha val="10000"/>
                </a:srgb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3D9E4440-2A3D-4DD6-8A1C-F53F88B52CFE}"/>
              </a:ext>
            </a:extLst>
          </p:cNvPr>
          <p:cNvSpPr txBox="1"/>
          <p:nvPr/>
        </p:nvSpPr>
        <p:spPr>
          <a:xfrm>
            <a:off x="7260120" y="4892154"/>
            <a:ext cx="1931778" cy="1033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amet, consectetuer adipiscing elit. Maecenas </a:t>
            </a:r>
            <a:r>
              <a:rPr lang="en-US" altLang="zh-CN" sz="1200" dirty="0" err="1">
                <a:solidFill>
                  <a:srgbClr val="8F8F8F"/>
                </a:solidFill>
              </a:rPr>
              <a:t>porttitor</a:t>
            </a:r>
            <a:endParaRPr lang="zh-CN" altLang="en-US" sz="1200" dirty="0">
              <a:solidFill>
                <a:srgbClr val="8F8F8F"/>
              </a:solidFill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15D0FBF3-12BB-4C2A-A145-316AF8759B05}"/>
              </a:ext>
            </a:extLst>
          </p:cNvPr>
          <p:cNvSpPr txBox="1"/>
          <p:nvPr/>
        </p:nvSpPr>
        <p:spPr>
          <a:xfrm>
            <a:off x="7260119" y="4543258"/>
            <a:ext cx="1281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陈西好帅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5B69259D-8B0A-47E8-BD2F-FC839EF30749}"/>
              </a:ext>
            </a:extLst>
          </p:cNvPr>
          <p:cNvSpPr txBox="1"/>
          <p:nvPr/>
        </p:nvSpPr>
        <p:spPr>
          <a:xfrm>
            <a:off x="9534745" y="4892154"/>
            <a:ext cx="1931778" cy="1033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amet, consectetuer adipiscing elit. Maecenas </a:t>
            </a:r>
            <a:r>
              <a:rPr lang="en-US" altLang="zh-CN" sz="1200" dirty="0" err="1">
                <a:solidFill>
                  <a:srgbClr val="8F8F8F"/>
                </a:solidFill>
              </a:rPr>
              <a:t>porttitor</a:t>
            </a:r>
            <a:endParaRPr lang="zh-CN" altLang="en-US" sz="1200" dirty="0">
              <a:solidFill>
                <a:srgbClr val="8F8F8F"/>
              </a:solidFill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BD7E6361-E284-41B7-9E05-4839DC84AA33}"/>
              </a:ext>
            </a:extLst>
          </p:cNvPr>
          <p:cNvSpPr txBox="1"/>
          <p:nvPr/>
        </p:nvSpPr>
        <p:spPr>
          <a:xfrm>
            <a:off x="9534744" y="4543258"/>
            <a:ext cx="1281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陈西好帅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9C09F16A-D1F8-45F8-A602-EAB161F624BF}"/>
              </a:ext>
            </a:extLst>
          </p:cNvPr>
          <p:cNvSpPr txBox="1"/>
          <p:nvPr/>
        </p:nvSpPr>
        <p:spPr>
          <a:xfrm>
            <a:off x="9534745" y="2633908"/>
            <a:ext cx="1931778" cy="1033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amet, consectetuer adipiscing elit. Maecenas </a:t>
            </a:r>
            <a:r>
              <a:rPr lang="en-US" altLang="zh-CN" sz="1200" dirty="0" err="1">
                <a:solidFill>
                  <a:srgbClr val="8F8F8F"/>
                </a:solidFill>
              </a:rPr>
              <a:t>porttitor</a:t>
            </a:r>
            <a:endParaRPr lang="zh-CN" altLang="en-US" sz="1200" dirty="0">
              <a:solidFill>
                <a:srgbClr val="8F8F8F"/>
              </a:solidFill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9CCD73E2-3264-4ADC-A031-490E4F3E4B92}"/>
              </a:ext>
            </a:extLst>
          </p:cNvPr>
          <p:cNvSpPr txBox="1"/>
          <p:nvPr/>
        </p:nvSpPr>
        <p:spPr>
          <a:xfrm>
            <a:off x="9534744" y="2285012"/>
            <a:ext cx="1281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陈西好帅</a:t>
            </a: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xmlns="" id="{A230CC36-60C4-4304-A93A-1158C5D8D53F}"/>
              </a:ext>
            </a:extLst>
          </p:cNvPr>
          <p:cNvSpPr>
            <a:spLocks/>
          </p:cNvSpPr>
          <p:nvPr/>
        </p:nvSpPr>
        <p:spPr bwMode="auto">
          <a:xfrm rot="10800000">
            <a:off x="5793061" y="1348"/>
            <a:ext cx="4656171" cy="2253098"/>
          </a:xfrm>
          <a:custGeom>
            <a:avLst/>
            <a:gdLst>
              <a:gd name="connsiteX0" fmla="*/ 1546622 w 4656171"/>
              <a:gd name="connsiteY0" fmla="*/ 29008 h 2253098"/>
              <a:gd name="connsiteX1" fmla="*/ 1477662 w 4656171"/>
              <a:gd name="connsiteY1" fmla="*/ 29008 h 2253098"/>
              <a:gd name="connsiteX2" fmla="*/ 1460422 w 4656171"/>
              <a:gd name="connsiteY2" fmla="*/ 24173 h 2253098"/>
              <a:gd name="connsiteX3" fmla="*/ 1433330 w 4656171"/>
              <a:gd name="connsiteY3" fmla="*/ 12087 h 2253098"/>
              <a:gd name="connsiteX4" fmla="*/ 1455496 w 4656171"/>
              <a:gd name="connsiteY4" fmla="*/ 0 h 2253098"/>
              <a:gd name="connsiteX5" fmla="*/ 1544160 w 4656171"/>
              <a:gd name="connsiteY5" fmla="*/ 0 h 2253098"/>
              <a:gd name="connsiteX6" fmla="*/ 1566325 w 4656171"/>
              <a:gd name="connsiteY6" fmla="*/ 9669 h 2253098"/>
              <a:gd name="connsiteX7" fmla="*/ 1571251 w 4656171"/>
              <a:gd name="connsiteY7" fmla="*/ 16922 h 2253098"/>
              <a:gd name="connsiteX8" fmla="*/ 1566325 w 4656171"/>
              <a:gd name="connsiteY8" fmla="*/ 24173 h 2253098"/>
              <a:gd name="connsiteX9" fmla="*/ 1546622 w 4656171"/>
              <a:gd name="connsiteY9" fmla="*/ 29008 h 2253098"/>
              <a:gd name="connsiteX10" fmla="*/ 1617258 w 4656171"/>
              <a:gd name="connsiteY10" fmla="*/ 108990 h 2253098"/>
              <a:gd name="connsiteX11" fmla="*/ 1564267 w 4656171"/>
              <a:gd name="connsiteY11" fmla="*/ 90284 h 2253098"/>
              <a:gd name="connsiteX12" fmla="*/ 1582444 w 4656171"/>
              <a:gd name="connsiteY12" fmla="*/ 82490 h 2253098"/>
              <a:gd name="connsiteX13" fmla="*/ 1606167 w 4656171"/>
              <a:gd name="connsiteY13" fmla="*/ 87791 h 2253098"/>
              <a:gd name="connsiteX14" fmla="*/ 1648067 w 4656171"/>
              <a:gd name="connsiteY14" fmla="*/ 105249 h 2253098"/>
              <a:gd name="connsiteX15" fmla="*/ 1617258 w 4656171"/>
              <a:gd name="connsiteY15" fmla="*/ 108990 h 2253098"/>
              <a:gd name="connsiteX16" fmla="*/ 1289921 w 4656171"/>
              <a:gd name="connsiteY16" fmla="*/ 197280 h 2253098"/>
              <a:gd name="connsiteX17" fmla="*/ 1287428 w 4656171"/>
              <a:gd name="connsiteY17" fmla="*/ 194952 h 2253098"/>
              <a:gd name="connsiteX18" fmla="*/ 1290233 w 4656171"/>
              <a:gd name="connsiteY18" fmla="*/ 185060 h 2253098"/>
              <a:gd name="connsiteX19" fmla="*/ 1302392 w 4656171"/>
              <a:gd name="connsiteY19" fmla="*/ 185641 h 2253098"/>
              <a:gd name="connsiteX20" fmla="*/ 1289921 w 4656171"/>
              <a:gd name="connsiteY20" fmla="*/ 197280 h 2253098"/>
              <a:gd name="connsiteX21" fmla="*/ 1784836 w 4656171"/>
              <a:gd name="connsiteY21" fmla="*/ 347421 h 2253098"/>
              <a:gd name="connsiteX22" fmla="*/ 1671192 w 4656171"/>
              <a:gd name="connsiteY22" fmla="*/ 344978 h 2253098"/>
              <a:gd name="connsiteX23" fmla="*/ 1666251 w 4656171"/>
              <a:gd name="connsiteY23" fmla="*/ 342533 h 2253098"/>
              <a:gd name="connsiteX24" fmla="*/ 1663780 w 4656171"/>
              <a:gd name="connsiteY24" fmla="*/ 340088 h 2253098"/>
              <a:gd name="connsiteX25" fmla="*/ 1681074 w 4656171"/>
              <a:gd name="connsiteY25" fmla="*/ 335200 h 2253098"/>
              <a:gd name="connsiteX26" fmla="*/ 1784836 w 4656171"/>
              <a:gd name="connsiteY26" fmla="*/ 337645 h 2253098"/>
              <a:gd name="connsiteX27" fmla="*/ 1794718 w 4656171"/>
              <a:gd name="connsiteY27" fmla="*/ 340088 h 2253098"/>
              <a:gd name="connsiteX28" fmla="*/ 1794718 w 4656171"/>
              <a:gd name="connsiteY28" fmla="*/ 342533 h 2253098"/>
              <a:gd name="connsiteX29" fmla="*/ 1784836 w 4656171"/>
              <a:gd name="connsiteY29" fmla="*/ 347421 h 2253098"/>
              <a:gd name="connsiteX30" fmla="*/ 2571613 w 4656171"/>
              <a:gd name="connsiteY30" fmla="*/ 389321 h 2253098"/>
              <a:gd name="connsiteX31" fmla="*/ 2539752 w 4656171"/>
              <a:gd name="connsiteY31" fmla="*/ 369642 h 2253098"/>
              <a:gd name="connsiteX32" fmla="*/ 2461324 w 4656171"/>
              <a:gd name="connsiteY32" fmla="*/ 320441 h 2253098"/>
              <a:gd name="connsiteX33" fmla="*/ 2331427 w 4656171"/>
              <a:gd name="connsiteY33" fmla="*/ 244179 h 2253098"/>
              <a:gd name="connsiteX34" fmla="*/ 2279958 w 4656171"/>
              <a:gd name="connsiteY34" fmla="*/ 222039 h 2253098"/>
              <a:gd name="connsiteX35" fmla="*/ 2206432 w 4656171"/>
              <a:gd name="connsiteY35" fmla="*/ 192519 h 2253098"/>
              <a:gd name="connsiteX36" fmla="*/ 2189275 w 4656171"/>
              <a:gd name="connsiteY36" fmla="*/ 180218 h 2253098"/>
              <a:gd name="connsiteX37" fmla="*/ 2206125 w 4656171"/>
              <a:gd name="connsiteY37" fmla="*/ 175606 h 2253098"/>
              <a:gd name="connsiteX38" fmla="*/ 2221137 w 4656171"/>
              <a:gd name="connsiteY38" fmla="*/ 180218 h 2253098"/>
              <a:gd name="connsiteX39" fmla="*/ 2267704 w 4656171"/>
              <a:gd name="connsiteY39" fmla="*/ 204818 h 2253098"/>
              <a:gd name="connsiteX40" fmla="*/ 2353485 w 4656171"/>
              <a:gd name="connsiteY40" fmla="*/ 244179 h 2253098"/>
              <a:gd name="connsiteX41" fmla="*/ 2422109 w 4656171"/>
              <a:gd name="connsiteY41" fmla="*/ 266319 h 2253098"/>
              <a:gd name="connsiteX42" fmla="*/ 2446618 w 4656171"/>
              <a:gd name="connsiteY42" fmla="*/ 286000 h 2253098"/>
              <a:gd name="connsiteX43" fmla="*/ 2463774 w 4656171"/>
              <a:gd name="connsiteY43" fmla="*/ 303221 h 2253098"/>
              <a:gd name="connsiteX44" fmla="*/ 2532399 w 4656171"/>
              <a:gd name="connsiteY44" fmla="*/ 352421 h 2253098"/>
              <a:gd name="connsiteX45" fmla="*/ 2571613 w 4656171"/>
              <a:gd name="connsiteY45" fmla="*/ 389321 h 2253098"/>
              <a:gd name="connsiteX46" fmla="*/ 2388301 w 4656171"/>
              <a:gd name="connsiteY46" fmla="*/ 577871 h 2253098"/>
              <a:gd name="connsiteX47" fmla="*/ 2327197 w 4656171"/>
              <a:gd name="connsiteY47" fmla="*/ 544265 h 2253098"/>
              <a:gd name="connsiteX48" fmla="*/ 2388301 w 4656171"/>
              <a:gd name="connsiteY48" fmla="*/ 577871 h 2253098"/>
              <a:gd name="connsiteX49" fmla="*/ 3575818 w 4656171"/>
              <a:gd name="connsiteY49" fmla="*/ 607847 h 2253098"/>
              <a:gd name="connsiteX50" fmla="*/ 3551376 w 4656171"/>
              <a:gd name="connsiteY50" fmla="*/ 590554 h 2253098"/>
              <a:gd name="connsiteX51" fmla="*/ 3495160 w 4656171"/>
              <a:gd name="connsiteY51" fmla="*/ 516438 h 2253098"/>
              <a:gd name="connsiteX52" fmla="*/ 3492715 w 4656171"/>
              <a:gd name="connsiteY52" fmla="*/ 491732 h 2253098"/>
              <a:gd name="connsiteX53" fmla="*/ 3504936 w 4656171"/>
              <a:gd name="connsiteY53" fmla="*/ 487409 h 2253098"/>
              <a:gd name="connsiteX54" fmla="*/ 3517157 w 4656171"/>
              <a:gd name="connsiteY54" fmla="*/ 494202 h 2253098"/>
              <a:gd name="connsiteX55" fmla="*/ 3583150 w 4656171"/>
              <a:gd name="connsiteY55" fmla="*/ 563378 h 2253098"/>
              <a:gd name="connsiteX56" fmla="*/ 3592926 w 4656171"/>
              <a:gd name="connsiteY56" fmla="*/ 588083 h 2253098"/>
              <a:gd name="connsiteX57" fmla="*/ 3575818 w 4656171"/>
              <a:gd name="connsiteY57" fmla="*/ 607847 h 2253098"/>
              <a:gd name="connsiteX58" fmla="*/ 1934384 w 4656171"/>
              <a:gd name="connsiteY58" fmla="*/ 621518 h 2253098"/>
              <a:gd name="connsiteX59" fmla="*/ 1799955 w 4656171"/>
              <a:gd name="connsiteY59" fmla="*/ 591838 h 2253098"/>
              <a:gd name="connsiteX60" fmla="*/ 1934384 w 4656171"/>
              <a:gd name="connsiteY60" fmla="*/ 621518 h 2253098"/>
              <a:gd name="connsiteX61" fmla="*/ 2218955 w 4656171"/>
              <a:gd name="connsiteY61" fmla="*/ 642467 h 2253098"/>
              <a:gd name="connsiteX62" fmla="*/ 2199750 w 4656171"/>
              <a:gd name="connsiteY62" fmla="*/ 624135 h 2253098"/>
              <a:gd name="connsiteX63" fmla="*/ 2218955 w 4656171"/>
              <a:gd name="connsiteY63" fmla="*/ 642467 h 2253098"/>
              <a:gd name="connsiteX64" fmla="*/ 2722157 w 4656171"/>
              <a:gd name="connsiteY64" fmla="*/ 705317 h 2253098"/>
              <a:gd name="connsiteX65" fmla="*/ 2695567 w 4656171"/>
              <a:gd name="connsiteY65" fmla="*/ 672894 h 2253098"/>
              <a:gd name="connsiteX66" fmla="*/ 2697984 w 4656171"/>
              <a:gd name="connsiteY66" fmla="*/ 670400 h 2253098"/>
              <a:gd name="connsiteX67" fmla="*/ 2726992 w 4656171"/>
              <a:gd name="connsiteY67" fmla="*/ 702823 h 2253098"/>
              <a:gd name="connsiteX68" fmla="*/ 2722157 w 4656171"/>
              <a:gd name="connsiteY68" fmla="*/ 705317 h 2253098"/>
              <a:gd name="connsiteX69" fmla="*/ 1911688 w 4656171"/>
              <a:gd name="connsiteY69" fmla="*/ 718508 h 2253098"/>
              <a:gd name="connsiteX70" fmla="*/ 1824396 w 4656171"/>
              <a:gd name="connsiteY70" fmla="*/ 705899 h 2253098"/>
              <a:gd name="connsiteX71" fmla="*/ 1842128 w 4656171"/>
              <a:gd name="connsiteY71" fmla="*/ 703259 h 2253098"/>
              <a:gd name="connsiteX72" fmla="*/ 1911688 w 4656171"/>
              <a:gd name="connsiteY72" fmla="*/ 718508 h 2253098"/>
              <a:gd name="connsiteX73" fmla="*/ 2488686 w 4656171"/>
              <a:gd name="connsiteY73" fmla="*/ 752455 h 2253098"/>
              <a:gd name="connsiteX74" fmla="*/ 2480830 w 4656171"/>
              <a:gd name="connsiteY74" fmla="*/ 741980 h 2253098"/>
              <a:gd name="connsiteX75" fmla="*/ 2486068 w 4656171"/>
              <a:gd name="connsiteY75" fmla="*/ 736742 h 2253098"/>
              <a:gd name="connsiteX76" fmla="*/ 2496543 w 4656171"/>
              <a:gd name="connsiteY76" fmla="*/ 747217 h 2253098"/>
              <a:gd name="connsiteX77" fmla="*/ 2488686 w 4656171"/>
              <a:gd name="connsiteY77" fmla="*/ 752455 h 2253098"/>
              <a:gd name="connsiteX78" fmla="*/ 2190305 w 4656171"/>
              <a:gd name="connsiteY78" fmla="*/ 754201 h 2253098"/>
              <a:gd name="connsiteX79" fmla="*/ 2118905 w 4656171"/>
              <a:gd name="connsiteY79" fmla="*/ 719817 h 2253098"/>
              <a:gd name="connsiteX80" fmla="*/ 2064740 w 4656171"/>
              <a:gd name="connsiteY80" fmla="*/ 695257 h 2253098"/>
              <a:gd name="connsiteX81" fmla="*/ 1892394 w 4656171"/>
              <a:gd name="connsiteY81" fmla="*/ 633857 h 2253098"/>
              <a:gd name="connsiteX82" fmla="*/ 1818532 w 4656171"/>
              <a:gd name="connsiteY82" fmla="*/ 616665 h 2253098"/>
              <a:gd name="connsiteX83" fmla="*/ 1808683 w 4656171"/>
              <a:gd name="connsiteY83" fmla="*/ 609296 h 2253098"/>
              <a:gd name="connsiteX84" fmla="*/ 2192767 w 4656171"/>
              <a:gd name="connsiteY84" fmla="*/ 749290 h 2253098"/>
              <a:gd name="connsiteX85" fmla="*/ 2190305 w 4656171"/>
              <a:gd name="connsiteY85" fmla="*/ 754201 h 2253098"/>
              <a:gd name="connsiteX86" fmla="*/ 2332435 w 4656171"/>
              <a:gd name="connsiteY86" fmla="*/ 862442 h 2253098"/>
              <a:gd name="connsiteX87" fmla="*/ 2274822 w 4656171"/>
              <a:gd name="connsiteY87" fmla="*/ 813558 h 2253098"/>
              <a:gd name="connsiteX88" fmla="*/ 2332435 w 4656171"/>
              <a:gd name="connsiteY88" fmla="*/ 862442 h 2253098"/>
              <a:gd name="connsiteX89" fmla="*/ 2768180 w 4656171"/>
              <a:gd name="connsiteY89" fmla="*/ 862442 h 2253098"/>
              <a:gd name="connsiteX90" fmla="*/ 2760804 w 4656171"/>
              <a:gd name="connsiteY90" fmla="*/ 852648 h 2253098"/>
              <a:gd name="connsiteX91" fmla="*/ 2743596 w 4656171"/>
              <a:gd name="connsiteY91" fmla="*/ 820815 h 2253098"/>
              <a:gd name="connsiteX92" fmla="*/ 2721470 w 4656171"/>
              <a:gd name="connsiteY92" fmla="*/ 786532 h 2253098"/>
              <a:gd name="connsiteX93" fmla="*/ 2701802 w 4656171"/>
              <a:gd name="connsiteY93" fmla="*/ 757147 h 2253098"/>
              <a:gd name="connsiteX94" fmla="*/ 2660009 w 4656171"/>
              <a:gd name="connsiteY94" fmla="*/ 688584 h 2253098"/>
              <a:gd name="connsiteX95" fmla="*/ 2650175 w 4656171"/>
              <a:gd name="connsiteY95" fmla="*/ 676341 h 2253098"/>
              <a:gd name="connsiteX96" fmla="*/ 2652634 w 4656171"/>
              <a:gd name="connsiteY96" fmla="*/ 673892 h 2253098"/>
              <a:gd name="connsiteX97" fmla="*/ 2667385 w 4656171"/>
              <a:gd name="connsiteY97" fmla="*/ 678789 h 2253098"/>
              <a:gd name="connsiteX98" fmla="*/ 2679677 w 4656171"/>
              <a:gd name="connsiteY98" fmla="*/ 705725 h 2253098"/>
              <a:gd name="connsiteX99" fmla="*/ 2699344 w 4656171"/>
              <a:gd name="connsiteY99" fmla="*/ 740007 h 2253098"/>
              <a:gd name="connsiteX100" fmla="*/ 2768180 w 4656171"/>
              <a:gd name="connsiteY100" fmla="*/ 852648 h 2253098"/>
              <a:gd name="connsiteX101" fmla="*/ 2768180 w 4656171"/>
              <a:gd name="connsiteY101" fmla="*/ 862442 h 2253098"/>
              <a:gd name="connsiteX102" fmla="*/ 3004362 w 4656171"/>
              <a:gd name="connsiteY102" fmla="*/ 886883 h 2253098"/>
              <a:gd name="connsiteX103" fmla="*/ 2992358 w 4656171"/>
              <a:gd name="connsiteY103" fmla="*/ 862442 h 2253098"/>
              <a:gd name="connsiteX104" fmla="*/ 3004362 w 4656171"/>
              <a:gd name="connsiteY104" fmla="*/ 886883 h 2253098"/>
              <a:gd name="connsiteX105" fmla="*/ 3078196 w 4656171"/>
              <a:gd name="connsiteY105" fmla="*/ 916563 h 2253098"/>
              <a:gd name="connsiteX106" fmla="*/ 3075744 w 4656171"/>
              <a:gd name="connsiteY106" fmla="*/ 916563 h 2253098"/>
              <a:gd name="connsiteX107" fmla="*/ 3065934 w 4656171"/>
              <a:gd name="connsiteY107" fmla="*/ 904285 h 2253098"/>
              <a:gd name="connsiteX108" fmla="*/ 2992360 w 4656171"/>
              <a:gd name="connsiteY108" fmla="*/ 759392 h 2253098"/>
              <a:gd name="connsiteX109" fmla="*/ 2975192 w 4656171"/>
              <a:gd name="connsiteY109" fmla="*/ 722554 h 2253098"/>
              <a:gd name="connsiteX110" fmla="*/ 2896712 w 4656171"/>
              <a:gd name="connsiteY110" fmla="*/ 570294 h 2253098"/>
              <a:gd name="connsiteX111" fmla="*/ 2894260 w 4656171"/>
              <a:gd name="connsiteY111" fmla="*/ 565383 h 2253098"/>
              <a:gd name="connsiteX112" fmla="*/ 2889355 w 4656171"/>
              <a:gd name="connsiteY112" fmla="*/ 548192 h 2253098"/>
              <a:gd name="connsiteX113" fmla="*/ 2908975 w 4656171"/>
              <a:gd name="connsiteY113" fmla="*/ 553103 h 2253098"/>
              <a:gd name="connsiteX114" fmla="*/ 2928595 w 4656171"/>
              <a:gd name="connsiteY114" fmla="*/ 575206 h 2253098"/>
              <a:gd name="connsiteX115" fmla="*/ 3041409 w 4656171"/>
              <a:gd name="connsiteY115" fmla="*/ 798685 h 2253098"/>
              <a:gd name="connsiteX116" fmla="*/ 3080649 w 4656171"/>
              <a:gd name="connsiteY116" fmla="*/ 867447 h 2253098"/>
              <a:gd name="connsiteX117" fmla="*/ 3088006 w 4656171"/>
              <a:gd name="connsiteY117" fmla="*/ 879726 h 2253098"/>
              <a:gd name="connsiteX118" fmla="*/ 3078196 w 4656171"/>
              <a:gd name="connsiteY118" fmla="*/ 901829 h 2253098"/>
              <a:gd name="connsiteX119" fmla="*/ 3078196 w 4656171"/>
              <a:gd name="connsiteY119" fmla="*/ 916563 h 2253098"/>
              <a:gd name="connsiteX120" fmla="*/ 2054265 w 4656171"/>
              <a:gd name="connsiteY120" fmla="*/ 923547 h 2253098"/>
              <a:gd name="connsiteX121" fmla="*/ 2035642 w 4656171"/>
              <a:gd name="connsiteY121" fmla="*/ 903993 h 2253098"/>
              <a:gd name="connsiteX122" fmla="*/ 2037970 w 4656171"/>
              <a:gd name="connsiteY122" fmla="*/ 899105 h 2253098"/>
              <a:gd name="connsiteX123" fmla="*/ 2056592 w 4656171"/>
              <a:gd name="connsiteY123" fmla="*/ 918658 h 2253098"/>
              <a:gd name="connsiteX124" fmla="*/ 2054265 w 4656171"/>
              <a:gd name="connsiteY124" fmla="*/ 923547 h 2253098"/>
              <a:gd name="connsiteX125" fmla="*/ 2283550 w 4656171"/>
              <a:gd name="connsiteY125" fmla="*/ 923547 h 2253098"/>
              <a:gd name="connsiteX126" fmla="*/ 2266092 w 4656171"/>
              <a:gd name="connsiteY126" fmla="*/ 900850 h 2253098"/>
              <a:gd name="connsiteX127" fmla="*/ 2283550 w 4656171"/>
              <a:gd name="connsiteY127" fmla="*/ 923547 h 2253098"/>
              <a:gd name="connsiteX128" fmla="*/ 2818026 w 4656171"/>
              <a:gd name="connsiteY128" fmla="*/ 935768 h 2253098"/>
              <a:gd name="connsiteX129" fmla="*/ 2810543 w 4656171"/>
              <a:gd name="connsiteY129" fmla="*/ 916563 h 2253098"/>
              <a:gd name="connsiteX130" fmla="*/ 2823013 w 4656171"/>
              <a:gd name="connsiteY130" fmla="*/ 933367 h 2253098"/>
              <a:gd name="connsiteX131" fmla="*/ 2818026 w 4656171"/>
              <a:gd name="connsiteY131" fmla="*/ 935768 h 2253098"/>
              <a:gd name="connsiteX132" fmla="*/ 2508939 w 4656171"/>
              <a:gd name="connsiteY132" fmla="*/ 962908 h 2253098"/>
              <a:gd name="connsiteX133" fmla="*/ 2493593 w 4656171"/>
              <a:gd name="connsiteY133" fmla="*/ 954948 h 2253098"/>
              <a:gd name="connsiteX134" fmla="*/ 2424842 w 4656171"/>
              <a:gd name="connsiteY134" fmla="*/ 913318 h 2253098"/>
              <a:gd name="connsiteX135" fmla="*/ 2365914 w 4656171"/>
              <a:gd name="connsiteY135" fmla="*/ 869239 h 2253098"/>
              <a:gd name="connsiteX136" fmla="*/ 2351182 w 4656171"/>
              <a:gd name="connsiteY136" fmla="*/ 852097 h 2253098"/>
              <a:gd name="connsiteX137" fmla="*/ 2294708 w 4656171"/>
              <a:gd name="connsiteY137" fmla="*/ 781080 h 2253098"/>
              <a:gd name="connsiteX138" fmla="*/ 2277520 w 4656171"/>
              <a:gd name="connsiteY138" fmla="*/ 763938 h 2253098"/>
              <a:gd name="connsiteX139" fmla="*/ 2265243 w 4656171"/>
              <a:gd name="connsiteY139" fmla="*/ 746796 h 2253098"/>
              <a:gd name="connsiteX140" fmla="*/ 2289797 w 4656171"/>
              <a:gd name="connsiteY140" fmla="*/ 759040 h 2253098"/>
              <a:gd name="connsiteX141" fmla="*/ 2287342 w 4656171"/>
              <a:gd name="connsiteY141" fmla="*/ 749245 h 2253098"/>
              <a:gd name="connsiteX142" fmla="*/ 2243145 w 4656171"/>
              <a:gd name="connsiteY142" fmla="*/ 710063 h 2253098"/>
              <a:gd name="connsiteX143" fmla="*/ 2211225 w 4656171"/>
              <a:gd name="connsiteY143" fmla="*/ 690473 h 2253098"/>
              <a:gd name="connsiteX144" fmla="*/ 2203859 w 4656171"/>
              <a:gd name="connsiteY144" fmla="*/ 683125 h 2253098"/>
              <a:gd name="connsiteX145" fmla="*/ 2088457 w 4656171"/>
              <a:gd name="connsiteY145" fmla="*/ 621904 h 2253098"/>
              <a:gd name="connsiteX146" fmla="*/ 2068813 w 4656171"/>
              <a:gd name="connsiteY146" fmla="*/ 607211 h 2253098"/>
              <a:gd name="connsiteX147" fmla="*/ 2068813 w 4656171"/>
              <a:gd name="connsiteY147" fmla="*/ 602313 h 2253098"/>
              <a:gd name="connsiteX148" fmla="*/ 2081091 w 4656171"/>
              <a:gd name="connsiteY148" fmla="*/ 604762 h 2253098"/>
              <a:gd name="connsiteX149" fmla="*/ 2206314 w 4656171"/>
              <a:gd name="connsiteY149" fmla="*/ 670882 h 2253098"/>
              <a:gd name="connsiteX150" fmla="*/ 2277520 w 4656171"/>
              <a:gd name="connsiteY150" fmla="*/ 714960 h 2253098"/>
              <a:gd name="connsiteX151" fmla="*/ 2297163 w 4656171"/>
              <a:gd name="connsiteY151" fmla="*/ 724756 h 2253098"/>
              <a:gd name="connsiteX152" fmla="*/ 2324172 w 4656171"/>
              <a:gd name="connsiteY152" fmla="*/ 741898 h 2253098"/>
              <a:gd name="connsiteX153" fmla="*/ 2267699 w 4656171"/>
              <a:gd name="connsiteY153" fmla="*/ 683125 h 2253098"/>
              <a:gd name="connsiteX154" fmla="*/ 2267699 w 4656171"/>
              <a:gd name="connsiteY154" fmla="*/ 680677 h 2253098"/>
              <a:gd name="connsiteX155" fmla="*/ 2282431 w 4656171"/>
              <a:gd name="connsiteY155" fmla="*/ 688023 h 2253098"/>
              <a:gd name="connsiteX156" fmla="*/ 2333994 w 4656171"/>
              <a:gd name="connsiteY156" fmla="*/ 739449 h 2253098"/>
              <a:gd name="connsiteX157" fmla="*/ 2410110 w 4656171"/>
              <a:gd name="connsiteY157" fmla="*/ 793324 h 2253098"/>
              <a:gd name="connsiteX158" fmla="*/ 2446940 w 4656171"/>
              <a:gd name="connsiteY158" fmla="*/ 822710 h 2253098"/>
              <a:gd name="connsiteX159" fmla="*/ 2466584 w 4656171"/>
              <a:gd name="connsiteY159" fmla="*/ 830057 h 2253098"/>
              <a:gd name="connsiteX160" fmla="*/ 2473950 w 4656171"/>
              <a:gd name="connsiteY160" fmla="*/ 839852 h 2253098"/>
              <a:gd name="connsiteX161" fmla="*/ 2513236 w 4656171"/>
              <a:gd name="connsiteY161" fmla="*/ 913318 h 2253098"/>
              <a:gd name="connsiteX162" fmla="*/ 2527968 w 4656171"/>
              <a:gd name="connsiteY162" fmla="*/ 959847 h 2253098"/>
              <a:gd name="connsiteX163" fmla="*/ 2508939 w 4656171"/>
              <a:gd name="connsiteY163" fmla="*/ 962908 h 2253098"/>
              <a:gd name="connsiteX164" fmla="*/ 2876455 w 4656171"/>
              <a:gd name="connsiteY164" fmla="*/ 988142 h 2253098"/>
              <a:gd name="connsiteX165" fmla="*/ 2835233 w 4656171"/>
              <a:gd name="connsiteY165" fmla="*/ 886883 h 2253098"/>
              <a:gd name="connsiteX166" fmla="*/ 2878880 w 4656171"/>
              <a:gd name="connsiteY166" fmla="*/ 985672 h 2253098"/>
              <a:gd name="connsiteX167" fmla="*/ 2876455 w 4656171"/>
              <a:gd name="connsiteY167" fmla="*/ 988142 h 2253098"/>
              <a:gd name="connsiteX168" fmla="*/ 2682649 w 4656171"/>
              <a:gd name="connsiteY168" fmla="*/ 1012583 h 2253098"/>
              <a:gd name="connsiteX169" fmla="*/ 2680205 w 4656171"/>
              <a:gd name="connsiteY169" fmla="*/ 1012583 h 2253098"/>
              <a:gd name="connsiteX170" fmla="*/ 2645986 w 4656171"/>
              <a:gd name="connsiteY170" fmla="*/ 978008 h 2253098"/>
              <a:gd name="connsiteX171" fmla="*/ 2631321 w 4656171"/>
              <a:gd name="connsiteY171" fmla="*/ 955780 h 2253098"/>
              <a:gd name="connsiteX172" fmla="*/ 2626433 w 4656171"/>
              <a:gd name="connsiteY172" fmla="*/ 948371 h 2253098"/>
              <a:gd name="connsiteX173" fmla="*/ 2599547 w 4656171"/>
              <a:gd name="connsiteY173" fmla="*/ 913795 h 2253098"/>
              <a:gd name="connsiteX174" fmla="*/ 2604435 w 4656171"/>
              <a:gd name="connsiteY174" fmla="*/ 911325 h 2253098"/>
              <a:gd name="connsiteX175" fmla="*/ 2685093 w 4656171"/>
              <a:gd name="connsiteY175" fmla="*/ 1010113 h 2253098"/>
              <a:gd name="connsiteX176" fmla="*/ 2682649 w 4656171"/>
              <a:gd name="connsiteY176" fmla="*/ 1012583 h 2253098"/>
              <a:gd name="connsiteX177" fmla="*/ 2477235 w 4656171"/>
              <a:gd name="connsiteY177" fmla="*/ 1026551 h 2253098"/>
              <a:gd name="connsiteX178" fmla="*/ 2464911 w 4656171"/>
              <a:gd name="connsiteY178" fmla="*/ 1019165 h 2253098"/>
              <a:gd name="connsiteX179" fmla="*/ 2420547 w 4656171"/>
              <a:gd name="connsiteY179" fmla="*/ 972386 h 2253098"/>
              <a:gd name="connsiteX180" fmla="*/ 2423011 w 4656171"/>
              <a:gd name="connsiteY180" fmla="*/ 930530 h 2253098"/>
              <a:gd name="connsiteX181" fmla="*/ 2464911 w 4656171"/>
              <a:gd name="connsiteY181" fmla="*/ 964999 h 2253098"/>
              <a:gd name="connsiteX182" fmla="*/ 2487094 w 4656171"/>
              <a:gd name="connsiteY182" fmla="*/ 1016703 h 2253098"/>
              <a:gd name="connsiteX183" fmla="*/ 2477235 w 4656171"/>
              <a:gd name="connsiteY183" fmla="*/ 1026551 h 2253098"/>
              <a:gd name="connsiteX184" fmla="*/ 3043238 w 4656171"/>
              <a:gd name="connsiteY184" fmla="*/ 1038772 h 2253098"/>
              <a:gd name="connsiteX185" fmla="*/ 3040744 w 4656171"/>
              <a:gd name="connsiteY185" fmla="*/ 1038772 h 2253098"/>
              <a:gd name="connsiteX186" fmla="*/ 3030767 w 4656171"/>
              <a:gd name="connsiteY186" fmla="*/ 989888 h 2253098"/>
              <a:gd name="connsiteX187" fmla="*/ 3043238 w 4656171"/>
              <a:gd name="connsiteY187" fmla="*/ 1038772 h 2253098"/>
              <a:gd name="connsiteX188" fmla="*/ 2582438 w 4656171"/>
              <a:gd name="connsiteY188" fmla="*/ 1070197 h 2253098"/>
              <a:gd name="connsiteX189" fmla="*/ 2550663 w 4656171"/>
              <a:gd name="connsiteY189" fmla="*/ 1006312 h 2253098"/>
              <a:gd name="connsiteX190" fmla="*/ 2555552 w 4656171"/>
              <a:gd name="connsiteY190" fmla="*/ 1003855 h 2253098"/>
              <a:gd name="connsiteX191" fmla="*/ 2587326 w 4656171"/>
              <a:gd name="connsiteY191" fmla="*/ 1067740 h 2253098"/>
              <a:gd name="connsiteX192" fmla="*/ 2582438 w 4656171"/>
              <a:gd name="connsiteY192" fmla="*/ 1070197 h 2253098"/>
              <a:gd name="connsiteX193" fmla="*/ 2702745 w 4656171"/>
              <a:gd name="connsiteY193" fmla="*/ 1070197 h 2253098"/>
              <a:gd name="connsiteX194" fmla="*/ 2662397 w 4656171"/>
              <a:gd name="connsiteY194" fmla="*/ 1006312 h 2253098"/>
              <a:gd name="connsiteX195" fmla="*/ 2667440 w 4656171"/>
              <a:gd name="connsiteY195" fmla="*/ 1003855 h 2253098"/>
              <a:gd name="connsiteX196" fmla="*/ 2707788 w 4656171"/>
              <a:gd name="connsiteY196" fmla="*/ 1067740 h 2253098"/>
              <a:gd name="connsiteX197" fmla="*/ 2702745 w 4656171"/>
              <a:gd name="connsiteY197" fmla="*/ 1070197 h 2253098"/>
              <a:gd name="connsiteX198" fmla="*/ 2501780 w 4656171"/>
              <a:gd name="connsiteY198" fmla="*/ 1159234 h 2253098"/>
              <a:gd name="connsiteX199" fmla="*/ 2480830 w 4656171"/>
              <a:gd name="connsiteY199" fmla="*/ 1127809 h 2253098"/>
              <a:gd name="connsiteX200" fmla="*/ 2501780 w 4656171"/>
              <a:gd name="connsiteY200" fmla="*/ 1159234 h 2253098"/>
              <a:gd name="connsiteX201" fmla="*/ 3727355 w 4656171"/>
              <a:gd name="connsiteY201" fmla="*/ 1164472 h 2253098"/>
              <a:gd name="connsiteX202" fmla="*/ 3722368 w 4656171"/>
              <a:gd name="connsiteY202" fmla="*/ 1164472 h 2253098"/>
              <a:gd name="connsiteX203" fmla="*/ 3709897 w 4656171"/>
              <a:gd name="connsiteY203" fmla="*/ 1137265 h 2253098"/>
              <a:gd name="connsiteX204" fmla="*/ 3714885 w 4656171"/>
              <a:gd name="connsiteY204" fmla="*/ 1134792 h 2253098"/>
              <a:gd name="connsiteX205" fmla="*/ 3727355 w 4656171"/>
              <a:gd name="connsiteY205" fmla="*/ 1164472 h 2253098"/>
              <a:gd name="connsiteX206" fmla="*/ 3084180 w 4656171"/>
              <a:gd name="connsiteY206" fmla="*/ 1246526 h 2253098"/>
              <a:gd name="connsiteX207" fmla="*/ 3079270 w 4656171"/>
              <a:gd name="connsiteY207" fmla="*/ 1239194 h 2253098"/>
              <a:gd name="connsiteX208" fmla="*/ 3074359 w 4656171"/>
              <a:gd name="connsiteY208" fmla="*/ 1226973 h 2253098"/>
              <a:gd name="connsiteX209" fmla="*/ 3062084 w 4656171"/>
              <a:gd name="connsiteY209" fmla="*/ 1214753 h 2253098"/>
              <a:gd name="connsiteX210" fmla="*/ 3049809 w 4656171"/>
              <a:gd name="connsiteY210" fmla="*/ 1224529 h 2253098"/>
              <a:gd name="connsiteX211" fmla="*/ 3047353 w 4656171"/>
              <a:gd name="connsiteY211" fmla="*/ 1219641 h 2253098"/>
              <a:gd name="connsiteX212" fmla="*/ 3022803 w 4656171"/>
              <a:gd name="connsiteY212" fmla="*/ 1141427 h 2253098"/>
              <a:gd name="connsiteX213" fmla="*/ 3012982 w 4656171"/>
              <a:gd name="connsiteY213" fmla="*/ 1104765 h 2253098"/>
              <a:gd name="connsiteX214" fmla="*/ 3020347 w 4656171"/>
              <a:gd name="connsiteY214" fmla="*/ 1104765 h 2253098"/>
              <a:gd name="connsiteX215" fmla="*/ 3022803 w 4656171"/>
              <a:gd name="connsiteY215" fmla="*/ 1087655 h 2253098"/>
              <a:gd name="connsiteX216" fmla="*/ 3054719 w 4656171"/>
              <a:gd name="connsiteY216" fmla="*/ 1124318 h 2253098"/>
              <a:gd name="connsiteX217" fmla="*/ 3059628 w 4656171"/>
              <a:gd name="connsiteY217" fmla="*/ 1107208 h 2253098"/>
              <a:gd name="connsiteX218" fmla="*/ 3084180 w 4656171"/>
              <a:gd name="connsiteY218" fmla="*/ 1214753 h 2253098"/>
              <a:gd name="connsiteX219" fmla="*/ 3084180 w 4656171"/>
              <a:gd name="connsiteY219" fmla="*/ 1246526 h 2253098"/>
              <a:gd name="connsiteX220" fmla="*/ 2623535 w 4656171"/>
              <a:gd name="connsiteY220" fmla="*/ 1412380 h 2253098"/>
              <a:gd name="connsiteX221" fmla="*/ 2608793 w 4656171"/>
              <a:gd name="connsiteY221" fmla="*/ 1402579 h 2253098"/>
              <a:gd name="connsiteX222" fmla="*/ 2581765 w 4656171"/>
              <a:gd name="connsiteY222" fmla="*/ 1348672 h 2253098"/>
              <a:gd name="connsiteX223" fmla="*/ 2581765 w 4656171"/>
              <a:gd name="connsiteY223" fmla="*/ 1326620 h 2253098"/>
              <a:gd name="connsiteX224" fmla="*/ 2579308 w 4656171"/>
              <a:gd name="connsiteY224" fmla="*/ 1307017 h 2253098"/>
              <a:gd name="connsiteX225" fmla="*/ 2579308 w 4656171"/>
              <a:gd name="connsiteY225" fmla="*/ 1287416 h 2253098"/>
              <a:gd name="connsiteX226" fmla="*/ 2598965 w 4656171"/>
              <a:gd name="connsiteY226" fmla="*/ 1272713 h 2253098"/>
              <a:gd name="connsiteX227" fmla="*/ 2640735 w 4656171"/>
              <a:gd name="connsiteY227" fmla="*/ 1368275 h 2253098"/>
              <a:gd name="connsiteX228" fmla="*/ 2640735 w 4656171"/>
              <a:gd name="connsiteY228" fmla="*/ 1400129 h 2253098"/>
              <a:gd name="connsiteX229" fmla="*/ 2623535 w 4656171"/>
              <a:gd name="connsiteY229" fmla="*/ 1412380 h 2253098"/>
              <a:gd name="connsiteX230" fmla="*/ 4613191 w 4656171"/>
              <a:gd name="connsiteY230" fmla="*/ 1443805 h 2253098"/>
              <a:gd name="connsiteX231" fmla="*/ 4610747 w 4656171"/>
              <a:gd name="connsiteY231" fmla="*/ 1392222 h 2253098"/>
              <a:gd name="connsiteX232" fmla="*/ 4615635 w 4656171"/>
              <a:gd name="connsiteY232" fmla="*/ 1247297 h 2253098"/>
              <a:gd name="connsiteX233" fmla="*/ 4622968 w 4656171"/>
              <a:gd name="connsiteY233" fmla="*/ 1232559 h 2253098"/>
              <a:gd name="connsiteX234" fmla="*/ 4635188 w 4656171"/>
              <a:gd name="connsiteY234" fmla="*/ 1242384 h 2253098"/>
              <a:gd name="connsiteX235" fmla="*/ 4654742 w 4656171"/>
              <a:gd name="connsiteY235" fmla="*/ 1284142 h 2253098"/>
              <a:gd name="connsiteX236" fmla="*/ 4627856 w 4656171"/>
              <a:gd name="connsiteY236" fmla="*/ 1421698 h 2253098"/>
              <a:gd name="connsiteX237" fmla="*/ 4618080 w 4656171"/>
              <a:gd name="connsiteY237" fmla="*/ 1436435 h 2253098"/>
              <a:gd name="connsiteX238" fmla="*/ 4613191 w 4656171"/>
              <a:gd name="connsiteY238" fmla="*/ 1443805 h 2253098"/>
              <a:gd name="connsiteX239" fmla="*/ 2199750 w 4656171"/>
              <a:gd name="connsiteY239" fmla="*/ 1463009 h 2253098"/>
              <a:gd name="connsiteX240" fmla="*/ 2189593 w 4656171"/>
              <a:gd name="connsiteY240" fmla="*/ 1460591 h 2253098"/>
              <a:gd name="connsiteX241" fmla="*/ 2171817 w 4656171"/>
              <a:gd name="connsiteY241" fmla="*/ 1431584 h 2253098"/>
              <a:gd name="connsiteX242" fmla="*/ 2197211 w 4656171"/>
              <a:gd name="connsiteY242" fmla="*/ 1453340 h 2253098"/>
              <a:gd name="connsiteX243" fmla="*/ 2199750 w 4656171"/>
              <a:gd name="connsiteY243" fmla="*/ 1463009 h 2253098"/>
              <a:gd name="connsiteX244" fmla="*/ 3095363 w 4656171"/>
              <a:gd name="connsiteY244" fmla="*/ 1504909 h 2253098"/>
              <a:gd name="connsiteX245" fmla="*/ 3068157 w 4656171"/>
              <a:gd name="connsiteY245" fmla="*/ 1379209 h 2253098"/>
              <a:gd name="connsiteX246" fmla="*/ 3073103 w 4656171"/>
              <a:gd name="connsiteY246" fmla="*/ 1391532 h 2253098"/>
              <a:gd name="connsiteX247" fmla="*/ 3085470 w 4656171"/>
              <a:gd name="connsiteY247" fmla="*/ 1450685 h 2253098"/>
              <a:gd name="connsiteX248" fmla="*/ 3095363 w 4656171"/>
              <a:gd name="connsiteY248" fmla="*/ 1504909 h 2253098"/>
              <a:gd name="connsiteX249" fmla="*/ 4578740 w 4656171"/>
              <a:gd name="connsiteY249" fmla="*/ 1524113 h 2253098"/>
              <a:gd name="connsiteX250" fmla="*/ 4576412 w 4656171"/>
              <a:gd name="connsiteY250" fmla="*/ 1512059 h 2253098"/>
              <a:gd name="connsiteX251" fmla="*/ 4595034 w 4656171"/>
              <a:gd name="connsiteY251" fmla="*/ 1473484 h 2253098"/>
              <a:gd name="connsiteX252" fmla="*/ 4590378 w 4656171"/>
              <a:gd name="connsiteY252" fmla="*/ 1514470 h 2253098"/>
              <a:gd name="connsiteX253" fmla="*/ 4578740 w 4656171"/>
              <a:gd name="connsiteY253" fmla="*/ 1524113 h 2253098"/>
              <a:gd name="connsiteX254" fmla="*/ 2275695 w 4656171"/>
              <a:gd name="connsiteY254" fmla="*/ 1630609 h 2253098"/>
              <a:gd name="connsiteX255" fmla="*/ 2267838 w 4656171"/>
              <a:gd name="connsiteY255" fmla="*/ 1620134 h 2253098"/>
              <a:gd name="connsiteX256" fmla="*/ 2273076 w 4656171"/>
              <a:gd name="connsiteY256" fmla="*/ 1609659 h 2253098"/>
              <a:gd name="connsiteX257" fmla="*/ 2283551 w 4656171"/>
              <a:gd name="connsiteY257" fmla="*/ 1620134 h 2253098"/>
              <a:gd name="connsiteX258" fmla="*/ 2275695 w 4656171"/>
              <a:gd name="connsiteY258" fmla="*/ 1630609 h 2253098"/>
              <a:gd name="connsiteX259" fmla="*/ 2402267 w 4656171"/>
              <a:gd name="connsiteY259" fmla="*/ 1630609 h 2253098"/>
              <a:gd name="connsiteX260" fmla="*/ 2397612 w 4656171"/>
              <a:gd name="connsiteY260" fmla="*/ 1630609 h 2253098"/>
              <a:gd name="connsiteX261" fmla="*/ 2395283 w 4656171"/>
              <a:gd name="connsiteY261" fmla="*/ 1595692 h 2253098"/>
              <a:gd name="connsiteX262" fmla="*/ 2397612 w 4656171"/>
              <a:gd name="connsiteY262" fmla="*/ 1595692 h 2253098"/>
              <a:gd name="connsiteX263" fmla="*/ 2402267 w 4656171"/>
              <a:gd name="connsiteY263" fmla="*/ 1630609 h 2253098"/>
              <a:gd name="connsiteX264" fmla="*/ 2515397 w 4656171"/>
              <a:gd name="connsiteY264" fmla="*/ 1656797 h 2253098"/>
              <a:gd name="connsiteX265" fmla="*/ 2510508 w 4656171"/>
              <a:gd name="connsiteY265" fmla="*/ 1656797 h 2253098"/>
              <a:gd name="connsiteX266" fmla="*/ 2517842 w 4656171"/>
              <a:gd name="connsiteY266" fmla="*/ 1630609 h 2253098"/>
              <a:gd name="connsiteX267" fmla="*/ 2522730 w 4656171"/>
              <a:gd name="connsiteY267" fmla="*/ 1632989 h 2253098"/>
              <a:gd name="connsiteX268" fmla="*/ 2515397 w 4656171"/>
              <a:gd name="connsiteY268" fmla="*/ 1656797 h 2253098"/>
              <a:gd name="connsiteX269" fmla="*/ 55867 w 4656171"/>
              <a:gd name="connsiteY269" fmla="*/ 1698697 h 2253098"/>
              <a:gd name="connsiteX270" fmla="*/ 53422 w 4656171"/>
              <a:gd name="connsiteY270" fmla="*/ 1698697 h 2253098"/>
              <a:gd name="connsiteX271" fmla="*/ 31425 w 4656171"/>
              <a:gd name="connsiteY271" fmla="*/ 1548555 h 2253098"/>
              <a:gd name="connsiteX272" fmla="*/ 36313 w 4656171"/>
              <a:gd name="connsiteY272" fmla="*/ 1548555 h 2253098"/>
              <a:gd name="connsiteX273" fmla="*/ 55867 w 4656171"/>
              <a:gd name="connsiteY273" fmla="*/ 1698697 h 2253098"/>
              <a:gd name="connsiteX274" fmla="*/ 2407823 w 4656171"/>
              <a:gd name="connsiteY274" fmla="*/ 1721392 h 2253098"/>
              <a:gd name="connsiteX275" fmla="*/ 2400681 w 4656171"/>
              <a:gd name="connsiteY275" fmla="*/ 1651559 h 2253098"/>
              <a:gd name="connsiteX276" fmla="*/ 2407823 w 4656171"/>
              <a:gd name="connsiteY276" fmla="*/ 1721392 h 2253098"/>
              <a:gd name="connsiteX277" fmla="*/ 2042044 w 4656171"/>
              <a:gd name="connsiteY277" fmla="*/ 1769527 h 2253098"/>
              <a:gd name="connsiteX278" fmla="*/ 2037388 w 4656171"/>
              <a:gd name="connsiteY278" fmla="*/ 1767033 h 2253098"/>
              <a:gd name="connsiteX279" fmla="*/ 2046700 w 4656171"/>
              <a:gd name="connsiteY279" fmla="*/ 1754563 h 2253098"/>
              <a:gd name="connsiteX280" fmla="*/ 2051355 w 4656171"/>
              <a:gd name="connsiteY280" fmla="*/ 1762046 h 2253098"/>
              <a:gd name="connsiteX281" fmla="*/ 2042044 w 4656171"/>
              <a:gd name="connsiteY281" fmla="*/ 1769527 h 2253098"/>
              <a:gd name="connsiteX282" fmla="*/ 3340725 w 4656171"/>
              <a:gd name="connsiteY282" fmla="*/ 1772256 h 2253098"/>
              <a:gd name="connsiteX283" fmla="*/ 3337015 w 4656171"/>
              <a:gd name="connsiteY283" fmla="*/ 1771350 h 2253098"/>
              <a:gd name="connsiteX284" fmla="*/ 3337015 w 4656171"/>
              <a:gd name="connsiteY284" fmla="*/ 1761681 h 2253098"/>
              <a:gd name="connsiteX285" fmla="*/ 3359275 w 4656171"/>
              <a:gd name="connsiteY285" fmla="*/ 1742342 h 2253098"/>
              <a:gd name="connsiteX286" fmla="*/ 3364222 w 4656171"/>
              <a:gd name="connsiteY286" fmla="*/ 1744759 h 2253098"/>
              <a:gd name="connsiteX287" fmla="*/ 3344435 w 4656171"/>
              <a:gd name="connsiteY287" fmla="*/ 1771350 h 2253098"/>
              <a:gd name="connsiteX288" fmla="*/ 3340725 w 4656171"/>
              <a:gd name="connsiteY288" fmla="*/ 1772256 h 2253098"/>
              <a:gd name="connsiteX289" fmla="*/ 2454643 w 4656171"/>
              <a:gd name="connsiteY289" fmla="*/ 1838363 h 2253098"/>
              <a:gd name="connsiteX290" fmla="*/ 2449405 w 4656171"/>
              <a:gd name="connsiteY290" fmla="*/ 1838363 h 2253098"/>
              <a:gd name="connsiteX291" fmla="*/ 2449405 w 4656171"/>
              <a:gd name="connsiteY291" fmla="*/ 1801700 h 2253098"/>
              <a:gd name="connsiteX292" fmla="*/ 2454643 w 4656171"/>
              <a:gd name="connsiteY292" fmla="*/ 1801700 h 2253098"/>
              <a:gd name="connsiteX293" fmla="*/ 2454643 w 4656171"/>
              <a:gd name="connsiteY293" fmla="*/ 1838363 h 2253098"/>
              <a:gd name="connsiteX294" fmla="*/ 3320575 w 4656171"/>
              <a:gd name="connsiteY294" fmla="*/ 1840110 h 2253098"/>
              <a:gd name="connsiteX295" fmla="*/ 3313592 w 4656171"/>
              <a:gd name="connsiteY295" fmla="*/ 1837685 h 2253098"/>
              <a:gd name="connsiteX296" fmla="*/ 3320575 w 4656171"/>
              <a:gd name="connsiteY296" fmla="*/ 1796463 h 2253098"/>
              <a:gd name="connsiteX297" fmla="*/ 3327558 w 4656171"/>
              <a:gd name="connsiteY297" fmla="*/ 1798888 h 2253098"/>
              <a:gd name="connsiteX298" fmla="*/ 3320575 w 4656171"/>
              <a:gd name="connsiteY298" fmla="*/ 1840110 h 2253098"/>
              <a:gd name="connsiteX299" fmla="*/ 31425 w 4656171"/>
              <a:gd name="connsiteY299" fmla="*/ 1901213 h 2253098"/>
              <a:gd name="connsiteX300" fmla="*/ 26591 w 4656171"/>
              <a:gd name="connsiteY300" fmla="*/ 1901213 h 2253098"/>
              <a:gd name="connsiteX301" fmla="*/ 19338 w 4656171"/>
              <a:gd name="connsiteY301" fmla="*/ 1876820 h 2253098"/>
              <a:gd name="connsiteX302" fmla="*/ 7252 w 4656171"/>
              <a:gd name="connsiteY302" fmla="*/ 1806077 h 2253098"/>
              <a:gd name="connsiteX303" fmla="*/ 0 w 4656171"/>
              <a:gd name="connsiteY303" fmla="*/ 1752411 h 2253098"/>
              <a:gd name="connsiteX304" fmla="*/ 0 w 4656171"/>
              <a:gd name="connsiteY304" fmla="*/ 1723138 h 2253098"/>
              <a:gd name="connsiteX305" fmla="*/ 7252 w 4656171"/>
              <a:gd name="connsiteY305" fmla="*/ 1725578 h 2253098"/>
              <a:gd name="connsiteX306" fmla="*/ 29008 w 4656171"/>
              <a:gd name="connsiteY306" fmla="*/ 1837789 h 2253098"/>
              <a:gd name="connsiteX307" fmla="*/ 26591 w 4656171"/>
              <a:gd name="connsiteY307" fmla="*/ 1837789 h 2253098"/>
              <a:gd name="connsiteX308" fmla="*/ 21756 w 4656171"/>
              <a:gd name="connsiteY308" fmla="*/ 1835350 h 2253098"/>
              <a:gd name="connsiteX309" fmla="*/ 31425 w 4656171"/>
              <a:gd name="connsiteY309" fmla="*/ 1901213 h 2253098"/>
              <a:gd name="connsiteX310" fmla="*/ 3306173 w 4656171"/>
              <a:gd name="connsiteY310" fmla="*/ 1936130 h 2253098"/>
              <a:gd name="connsiteX311" fmla="*/ 3301372 w 4656171"/>
              <a:gd name="connsiteY311" fmla="*/ 1933686 h 2253098"/>
              <a:gd name="connsiteX312" fmla="*/ 3315775 w 4656171"/>
              <a:gd name="connsiteY312" fmla="*/ 1911688 h 2253098"/>
              <a:gd name="connsiteX313" fmla="*/ 3320576 w 4656171"/>
              <a:gd name="connsiteY313" fmla="*/ 1914133 h 2253098"/>
              <a:gd name="connsiteX314" fmla="*/ 3306173 w 4656171"/>
              <a:gd name="connsiteY314" fmla="*/ 1936130 h 2253098"/>
              <a:gd name="connsiteX315" fmla="*/ 2398238 w 4656171"/>
              <a:gd name="connsiteY315" fmla="*/ 1945902 h 2253098"/>
              <a:gd name="connsiteX316" fmla="*/ 2386151 w 4656171"/>
              <a:gd name="connsiteY316" fmla="*/ 1933658 h 2253098"/>
              <a:gd name="connsiteX317" fmla="*/ 2400656 w 4656171"/>
              <a:gd name="connsiteY317" fmla="*/ 1896928 h 2253098"/>
              <a:gd name="connsiteX318" fmla="*/ 2400656 w 4656171"/>
              <a:gd name="connsiteY318" fmla="*/ 1889581 h 2253098"/>
              <a:gd name="connsiteX319" fmla="*/ 2403073 w 4656171"/>
              <a:gd name="connsiteY319" fmla="*/ 1821018 h 2253098"/>
              <a:gd name="connsiteX320" fmla="*/ 2403073 w 4656171"/>
              <a:gd name="connsiteY320" fmla="*/ 1769596 h 2253098"/>
              <a:gd name="connsiteX321" fmla="*/ 2405490 w 4656171"/>
              <a:gd name="connsiteY321" fmla="*/ 1759800 h 2253098"/>
              <a:gd name="connsiteX322" fmla="*/ 2407907 w 4656171"/>
              <a:gd name="connsiteY322" fmla="*/ 1759800 h 2253098"/>
              <a:gd name="connsiteX323" fmla="*/ 2410325 w 4656171"/>
              <a:gd name="connsiteY323" fmla="*/ 1769596 h 2253098"/>
              <a:gd name="connsiteX324" fmla="*/ 2412742 w 4656171"/>
              <a:gd name="connsiteY324" fmla="*/ 1847954 h 2253098"/>
              <a:gd name="connsiteX325" fmla="*/ 2412742 w 4656171"/>
              <a:gd name="connsiteY325" fmla="*/ 1926313 h 2253098"/>
              <a:gd name="connsiteX326" fmla="*/ 2410325 w 4656171"/>
              <a:gd name="connsiteY326" fmla="*/ 1931210 h 2253098"/>
              <a:gd name="connsiteX327" fmla="*/ 2398238 w 4656171"/>
              <a:gd name="connsiteY327" fmla="*/ 1945902 h 2253098"/>
              <a:gd name="connsiteX328" fmla="*/ 350199 w 4656171"/>
              <a:gd name="connsiteY328" fmla="*/ 1951843 h 2253098"/>
              <a:gd name="connsiteX329" fmla="*/ 305918 w 4656171"/>
              <a:gd name="connsiteY329" fmla="*/ 1820905 h 2253098"/>
              <a:gd name="connsiteX330" fmla="*/ 350199 w 4656171"/>
              <a:gd name="connsiteY330" fmla="*/ 1951843 h 2253098"/>
              <a:gd name="connsiteX331" fmla="*/ 2166930 w 4656171"/>
              <a:gd name="connsiteY331" fmla="*/ 1960572 h 2253098"/>
              <a:gd name="connsiteX332" fmla="*/ 2171818 w 4656171"/>
              <a:gd name="connsiteY332" fmla="*/ 1934384 h 2253098"/>
              <a:gd name="connsiteX333" fmla="*/ 2166930 w 4656171"/>
              <a:gd name="connsiteY333" fmla="*/ 1960572 h 2253098"/>
              <a:gd name="connsiteX334" fmla="*/ 3640826 w 4656171"/>
              <a:gd name="connsiteY334" fmla="*/ 1991997 h 2253098"/>
              <a:gd name="connsiteX335" fmla="*/ 3650866 w 4656171"/>
              <a:gd name="connsiteY335" fmla="*/ 1967749 h 2253098"/>
              <a:gd name="connsiteX336" fmla="*/ 3658395 w 4656171"/>
              <a:gd name="connsiteY336" fmla="*/ 1955625 h 2253098"/>
              <a:gd name="connsiteX337" fmla="*/ 3673452 w 4656171"/>
              <a:gd name="connsiteY337" fmla="*/ 1948350 h 2253098"/>
              <a:gd name="connsiteX338" fmla="*/ 3678472 w 4656171"/>
              <a:gd name="connsiteY338" fmla="*/ 1967749 h 2253098"/>
              <a:gd name="connsiteX339" fmla="*/ 3640826 w 4656171"/>
              <a:gd name="connsiteY339" fmla="*/ 1991997 h 2253098"/>
              <a:gd name="connsiteX340" fmla="*/ 2255036 w 4656171"/>
              <a:gd name="connsiteY340" fmla="*/ 2000726 h 2253098"/>
              <a:gd name="connsiteX341" fmla="*/ 2250380 w 4656171"/>
              <a:gd name="connsiteY341" fmla="*/ 2000726 h 2253098"/>
              <a:gd name="connsiteX342" fmla="*/ 2252708 w 4656171"/>
              <a:gd name="connsiteY342" fmla="*/ 1985013 h 2253098"/>
              <a:gd name="connsiteX343" fmla="*/ 2257363 w 4656171"/>
              <a:gd name="connsiteY343" fmla="*/ 1985013 h 2253098"/>
              <a:gd name="connsiteX344" fmla="*/ 2255036 w 4656171"/>
              <a:gd name="connsiteY344" fmla="*/ 2000726 h 2253098"/>
              <a:gd name="connsiteX345" fmla="*/ 3263462 w 4656171"/>
              <a:gd name="connsiteY345" fmla="*/ 2014693 h 2253098"/>
              <a:gd name="connsiteX346" fmla="*/ 3255980 w 4656171"/>
              <a:gd name="connsiteY346" fmla="*/ 2012171 h 2253098"/>
              <a:gd name="connsiteX347" fmla="*/ 3268451 w 4656171"/>
              <a:gd name="connsiteY347" fmla="*/ 1991997 h 2253098"/>
              <a:gd name="connsiteX348" fmla="*/ 3273438 w 4656171"/>
              <a:gd name="connsiteY348" fmla="*/ 1994518 h 2253098"/>
              <a:gd name="connsiteX349" fmla="*/ 3263462 w 4656171"/>
              <a:gd name="connsiteY349" fmla="*/ 2014693 h 2253098"/>
              <a:gd name="connsiteX350" fmla="*/ 68088 w 4656171"/>
              <a:gd name="connsiteY350" fmla="*/ 2028660 h 2253098"/>
              <a:gd name="connsiteX351" fmla="*/ 43646 w 4656171"/>
              <a:gd name="connsiteY351" fmla="*/ 1946605 h 2253098"/>
              <a:gd name="connsiteX352" fmla="*/ 68088 w 4656171"/>
              <a:gd name="connsiteY352" fmla="*/ 2028660 h 2253098"/>
              <a:gd name="connsiteX353" fmla="*/ 2169723 w 4656171"/>
              <a:gd name="connsiteY353" fmla="*/ 2056592 h 2253098"/>
              <a:gd name="connsiteX354" fmla="*/ 2162390 w 4656171"/>
              <a:gd name="connsiteY354" fmla="*/ 2049305 h 2253098"/>
              <a:gd name="connsiteX355" fmla="*/ 2152613 w 4656171"/>
              <a:gd name="connsiteY355" fmla="*/ 2020158 h 2253098"/>
              <a:gd name="connsiteX356" fmla="*/ 2157502 w 4656171"/>
              <a:gd name="connsiteY356" fmla="*/ 2000725 h 2253098"/>
              <a:gd name="connsiteX357" fmla="*/ 2174611 w 4656171"/>
              <a:gd name="connsiteY357" fmla="*/ 2046876 h 2253098"/>
              <a:gd name="connsiteX358" fmla="*/ 2169723 w 4656171"/>
              <a:gd name="connsiteY358" fmla="*/ 2056592 h 2253098"/>
              <a:gd name="connsiteX359" fmla="*/ 2287042 w 4656171"/>
              <a:gd name="connsiteY359" fmla="*/ 2117697 h 2253098"/>
              <a:gd name="connsiteX360" fmla="*/ 2287042 w 4656171"/>
              <a:gd name="connsiteY360" fmla="*/ 2105611 h 2253098"/>
              <a:gd name="connsiteX361" fmla="*/ 2304500 w 4656171"/>
              <a:gd name="connsiteY361" fmla="*/ 2093523 h 2253098"/>
              <a:gd name="connsiteX362" fmla="*/ 2321958 w 4656171"/>
              <a:gd name="connsiteY362" fmla="*/ 2086272 h 2253098"/>
              <a:gd name="connsiteX363" fmla="*/ 2316971 w 4656171"/>
              <a:gd name="connsiteY363" fmla="*/ 2098359 h 2253098"/>
              <a:gd name="connsiteX364" fmla="*/ 2299513 w 4656171"/>
              <a:gd name="connsiteY364" fmla="*/ 2115280 h 2253098"/>
              <a:gd name="connsiteX365" fmla="*/ 2287042 w 4656171"/>
              <a:gd name="connsiteY365" fmla="*/ 2117697 h 2253098"/>
              <a:gd name="connsiteX366" fmla="*/ 2252998 w 4656171"/>
              <a:gd name="connsiteY366" fmla="*/ 2129917 h 2253098"/>
              <a:gd name="connsiteX367" fmla="*/ 2245142 w 4656171"/>
              <a:gd name="connsiteY367" fmla="*/ 2120315 h 2253098"/>
              <a:gd name="connsiteX368" fmla="*/ 2260855 w 4656171"/>
              <a:gd name="connsiteY368" fmla="*/ 2093909 h 2253098"/>
              <a:gd name="connsiteX369" fmla="*/ 2268711 w 4656171"/>
              <a:gd name="connsiteY369" fmla="*/ 2091509 h 2253098"/>
              <a:gd name="connsiteX370" fmla="*/ 2271330 w 4656171"/>
              <a:gd name="connsiteY370" fmla="*/ 2098711 h 2253098"/>
              <a:gd name="connsiteX371" fmla="*/ 2258236 w 4656171"/>
              <a:gd name="connsiteY371" fmla="*/ 2125117 h 2253098"/>
              <a:gd name="connsiteX372" fmla="*/ 2252998 w 4656171"/>
              <a:gd name="connsiteY372" fmla="*/ 2129917 h 2253098"/>
              <a:gd name="connsiteX373" fmla="*/ 122403 w 4656171"/>
              <a:gd name="connsiteY373" fmla="*/ 2184038 h 2253098"/>
              <a:gd name="connsiteX374" fmla="*/ 82055 w 4656171"/>
              <a:gd name="connsiteY374" fmla="*/ 2075797 h 2253098"/>
              <a:gd name="connsiteX375" fmla="*/ 122403 w 4656171"/>
              <a:gd name="connsiteY375" fmla="*/ 2184038 h 2253098"/>
              <a:gd name="connsiteX376" fmla="*/ 3474209 w 4656171"/>
              <a:gd name="connsiteY376" fmla="*/ 2191022 h 2253098"/>
              <a:gd name="connsiteX377" fmla="*/ 3467225 w 4656171"/>
              <a:gd name="connsiteY377" fmla="*/ 2191022 h 2253098"/>
              <a:gd name="connsiteX378" fmla="*/ 3469553 w 4656171"/>
              <a:gd name="connsiteY378" fmla="*/ 2171817 h 2253098"/>
              <a:gd name="connsiteX379" fmla="*/ 3474209 w 4656171"/>
              <a:gd name="connsiteY379" fmla="*/ 2174218 h 2253098"/>
              <a:gd name="connsiteX380" fmla="*/ 3474209 w 4656171"/>
              <a:gd name="connsiteY380" fmla="*/ 2191022 h 2253098"/>
              <a:gd name="connsiteX381" fmla="*/ 552751 w 4656171"/>
              <a:gd name="connsiteY381" fmla="*/ 2222447 h 2253098"/>
              <a:gd name="connsiteX382" fmla="*/ 513955 w 4656171"/>
              <a:gd name="connsiteY382" fmla="*/ 2173563 h 2253098"/>
              <a:gd name="connsiteX383" fmla="*/ 552751 w 4656171"/>
              <a:gd name="connsiteY383" fmla="*/ 2222447 h 2253098"/>
              <a:gd name="connsiteX384" fmla="*/ 2277266 w 4656171"/>
              <a:gd name="connsiteY384" fmla="*/ 2250380 h 2253098"/>
              <a:gd name="connsiteX385" fmla="*/ 2277266 w 4656171"/>
              <a:gd name="connsiteY385" fmla="*/ 2240603 h 2253098"/>
              <a:gd name="connsiteX386" fmla="*/ 2299263 w 4656171"/>
              <a:gd name="connsiteY386" fmla="*/ 2213717 h 2253098"/>
              <a:gd name="connsiteX387" fmla="*/ 2289487 w 4656171"/>
              <a:gd name="connsiteY387" fmla="*/ 2247936 h 2253098"/>
              <a:gd name="connsiteX388" fmla="*/ 2277266 w 4656171"/>
              <a:gd name="connsiteY388" fmla="*/ 2250380 h 2253098"/>
              <a:gd name="connsiteX389" fmla="*/ 213317 w 4656171"/>
              <a:gd name="connsiteY389" fmla="*/ 2253098 h 2253098"/>
              <a:gd name="connsiteX390" fmla="*/ 195808 w 4656171"/>
              <a:gd name="connsiteY390" fmla="*/ 2253098 h 2253098"/>
              <a:gd name="connsiteX391" fmla="*/ 188550 w 4656171"/>
              <a:gd name="connsiteY391" fmla="*/ 2235224 h 2253098"/>
              <a:gd name="connsiteX392" fmla="*/ 183313 w 4656171"/>
              <a:gd name="connsiteY392" fmla="*/ 2210225 h 2253098"/>
              <a:gd name="connsiteX393" fmla="*/ 199139 w 4656171"/>
              <a:gd name="connsiteY393" fmla="*/ 2227562 h 2253098"/>
              <a:gd name="connsiteX394" fmla="*/ 253201 w 4656171"/>
              <a:gd name="connsiteY394" fmla="*/ 2253098 h 2253098"/>
              <a:gd name="connsiteX395" fmla="*/ 239315 w 4656171"/>
              <a:gd name="connsiteY395" fmla="*/ 2253098 h 2253098"/>
              <a:gd name="connsiteX396" fmla="*/ 234640 w 4656171"/>
              <a:gd name="connsiteY396" fmla="*/ 2240316 h 2253098"/>
              <a:gd name="connsiteX397" fmla="*/ 232196 w 4656171"/>
              <a:gd name="connsiteY397" fmla="*/ 2235386 h 2253098"/>
              <a:gd name="connsiteX398" fmla="*/ 234640 w 4656171"/>
              <a:gd name="connsiteY398" fmla="*/ 2232922 h 2253098"/>
              <a:gd name="connsiteX399" fmla="*/ 247739 w 4656171"/>
              <a:gd name="connsiteY399" fmla="*/ 2244629 h 2253098"/>
              <a:gd name="connsiteX400" fmla="*/ 3146698 w 4656171"/>
              <a:gd name="connsiteY400" fmla="*/ 2253098 h 2253098"/>
              <a:gd name="connsiteX401" fmla="*/ 2303177 w 4656171"/>
              <a:gd name="connsiteY401" fmla="*/ 2253098 h 2253098"/>
              <a:gd name="connsiteX402" fmla="*/ 2312797 w 4656171"/>
              <a:gd name="connsiteY402" fmla="*/ 2240936 h 2253098"/>
              <a:gd name="connsiteX403" fmla="*/ 2314943 w 4656171"/>
              <a:gd name="connsiteY403" fmla="*/ 2218267 h 2253098"/>
              <a:gd name="connsiteX404" fmla="*/ 2312491 w 4656171"/>
              <a:gd name="connsiteY404" fmla="*/ 2210915 h 2253098"/>
              <a:gd name="connsiteX405" fmla="*/ 2310037 w 4656171"/>
              <a:gd name="connsiteY405" fmla="*/ 2193760 h 2253098"/>
              <a:gd name="connsiteX406" fmla="*/ 2312491 w 4656171"/>
              <a:gd name="connsiteY406" fmla="*/ 2164351 h 2253098"/>
              <a:gd name="connsiteX407" fmla="*/ 2346831 w 4656171"/>
              <a:gd name="connsiteY407" fmla="*/ 2090829 h 2253098"/>
              <a:gd name="connsiteX408" fmla="*/ 2359096 w 4656171"/>
              <a:gd name="connsiteY408" fmla="*/ 2076125 h 2253098"/>
              <a:gd name="connsiteX409" fmla="*/ 2366454 w 4656171"/>
              <a:gd name="connsiteY409" fmla="*/ 2090829 h 2253098"/>
              <a:gd name="connsiteX410" fmla="*/ 2371360 w 4656171"/>
              <a:gd name="connsiteY410" fmla="*/ 2088379 h 2253098"/>
              <a:gd name="connsiteX411" fmla="*/ 2400794 w 4656171"/>
              <a:gd name="connsiteY411" fmla="*/ 1968293 h 2253098"/>
              <a:gd name="connsiteX412" fmla="*/ 2413060 w 4656171"/>
              <a:gd name="connsiteY412" fmla="*/ 1980546 h 2253098"/>
              <a:gd name="connsiteX413" fmla="*/ 2430230 w 4656171"/>
              <a:gd name="connsiteY413" fmla="*/ 1924180 h 2253098"/>
              <a:gd name="connsiteX414" fmla="*/ 2437588 w 4656171"/>
              <a:gd name="connsiteY414" fmla="*/ 1880066 h 2253098"/>
              <a:gd name="connsiteX415" fmla="*/ 2442494 w 4656171"/>
              <a:gd name="connsiteY415" fmla="*/ 1880066 h 2253098"/>
              <a:gd name="connsiteX416" fmla="*/ 2449852 w 4656171"/>
              <a:gd name="connsiteY416" fmla="*/ 1897222 h 2253098"/>
              <a:gd name="connsiteX417" fmla="*/ 2452306 w 4656171"/>
              <a:gd name="connsiteY417" fmla="*/ 1889869 h 2253098"/>
              <a:gd name="connsiteX418" fmla="*/ 2454758 w 4656171"/>
              <a:gd name="connsiteY418" fmla="*/ 1892321 h 2253098"/>
              <a:gd name="connsiteX419" fmla="*/ 2449852 w 4656171"/>
              <a:gd name="connsiteY419" fmla="*/ 1958490 h 2253098"/>
              <a:gd name="connsiteX420" fmla="*/ 2440041 w 4656171"/>
              <a:gd name="connsiteY420" fmla="*/ 2009955 h 2253098"/>
              <a:gd name="connsiteX421" fmla="*/ 2442494 w 4656171"/>
              <a:gd name="connsiteY421" fmla="*/ 2022209 h 2253098"/>
              <a:gd name="connsiteX422" fmla="*/ 2462117 w 4656171"/>
              <a:gd name="connsiteY422" fmla="*/ 1936434 h 2253098"/>
              <a:gd name="connsiteX423" fmla="*/ 2469476 w 4656171"/>
              <a:gd name="connsiteY423" fmla="*/ 1899673 h 2253098"/>
              <a:gd name="connsiteX424" fmla="*/ 2471929 w 4656171"/>
              <a:gd name="connsiteY424" fmla="*/ 1887419 h 2253098"/>
              <a:gd name="connsiteX425" fmla="*/ 2486646 w 4656171"/>
              <a:gd name="connsiteY425" fmla="*/ 1853109 h 2253098"/>
              <a:gd name="connsiteX426" fmla="*/ 2489099 w 4656171"/>
              <a:gd name="connsiteY426" fmla="*/ 1845757 h 2253098"/>
              <a:gd name="connsiteX427" fmla="*/ 2498911 w 4656171"/>
              <a:gd name="connsiteY427" fmla="*/ 1875166 h 2253098"/>
              <a:gd name="connsiteX428" fmla="*/ 2503817 w 4656171"/>
              <a:gd name="connsiteY428" fmla="*/ 1875166 h 2253098"/>
              <a:gd name="connsiteX429" fmla="*/ 2516081 w 4656171"/>
              <a:gd name="connsiteY429" fmla="*/ 1835954 h 2253098"/>
              <a:gd name="connsiteX430" fmla="*/ 2518533 w 4656171"/>
              <a:gd name="connsiteY430" fmla="*/ 1835954 h 2253098"/>
              <a:gd name="connsiteX431" fmla="*/ 2518533 w 4656171"/>
              <a:gd name="connsiteY431" fmla="*/ 1858010 h 2253098"/>
              <a:gd name="connsiteX432" fmla="*/ 2520987 w 4656171"/>
              <a:gd name="connsiteY432" fmla="*/ 1858010 h 2253098"/>
              <a:gd name="connsiteX433" fmla="*/ 2520987 w 4656171"/>
              <a:gd name="connsiteY433" fmla="*/ 1835954 h 2253098"/>
              <a:gd name="connsiteX434" fmla="*/ 2511175 w 4656171"/>
              <a:gd name="connsiteY434" fmla="*/ 1821249 h 2253098"/>
              <a:gd name="connsiteX435" fmla="*/ 2491551 w 4656171"/>
              <a:gd name="connsiteY435" fmla="*/ 1806546 h 2253098"/>
              <a:gd name="connsiteX436" fmla="*/ 2491551 w 4656171"/>
              <a:gd name="connsiteY436" fmla="*/ 1759982 h 2253098"/>
              <a:gd name="connsiteX437" fmla="*/ 2498911 w 4656171"/>
              <a:gd name="connsiteY437" fmla="*/ 1764883 h 2253098"/>
              <a:gd name="connsiteX438" fmla="*/ 2498911 w 4656171"/>
              <a:gd name="connsiteY438" fmla="*/ 1757530 h 2253098"/>
              <a:gd name="connsiteX439" fmla="*/ 2511175 w 4656171"/>
              <a:gd name="connsiteY439" fmla="*/ 1723221 h 2253098"/>
              <a:gd name="connsiteX440" fmla="*/ 2516081 w 4656171"/>
              <a:gd name="connsiteY440" fmla="*/ 1706066 h 2253098"/>
              <a:gd name="connsiteX441" fmla="*/ 2523439 w 4656171"/>
              <a:gd name="connsiteY441" fmla="*/ 1715868 h 2253098"/>
              <a:gd name="connsiteX442" fmla="*/ 2528345 w 4656171"/>
              <a:gd name="connsiteY442" fmla="*/ 1701164 h 2253098"/>
              <a:gd name="connsiteX443" fmla="*/ 2540609 w 4656171"/>
              <a:gd name="connsiteY443" fmla="*/ 1733024 h 2253098"/>
              <a:gd name="connsiteX444" fmla="*/ 2543062 w 4656171"/>
              <a:gd name="connsiteY444" fmla="*/ 1733024 h 2253098"/>
              <a:gd name="connsiteX445" fmla="*/ 2543062 w 4656171"/>
              <a:gd name="connsiteY445" fmla="*/ 1684009 h 2253098"/>
              <a:gd name="connsiteX446" fmla="*/ 2545515 w 4656171"/>
              <a:gd name="connsiteY446" fmla="*/ 1684009 h 2253098"/>
              <a:gd name="connsiteX447" fmla="*/ 2552874 w 4656171"/>
              <a:gd name="connsiteY447" fmla="*/ 1720769 h 2253098"/>
              <a:gd name="connsiteX448" fmla="*/ 2565138 w 4656171"/>
              <a:gd name="connsiteY448" fmla="*/ 1644797 h 2253098"/>
              <a:gd name="connsiteX449" fmla="*/ 2567591 w 4656171"/>
              <a:gd name="connsiteY449" fmla="*/ 1696263 h 2253098"/>
              <a:gd name="connsiteX450" fmla="*/ 2567591 w 4656171"/>
              <a:gd name="connsiteY450" fmla="*/ 1759982 h 2253098"/>
              <a:gd name="connsiteX451" fmla="*/ 2574950 w 4656171"/>
              <a:gd name="connsiteY451" fmla="*/ 1767333 h 2253098"/>
              <a:gd name="connsiteX452" fmla="*/ 2579856 w 4656171"/>
              <a:gd name="connsiteY452" fmla="*/ 1759982 h 2253098"/>
              <a:gd name="connsiteX453" fmla="*/ 2582308 w 4656171"/>
              <a:gd name="connsiteY453" fmla="*/ 1737925 h 2253098"/>
              <a:gd name="connsiteX454" fmla="*/ 2589668 w 4656171"/>
              <a:gd name="connsiteY454" fmla="*/ 1755080 h 2253098"/>
              <a:gd name="connsiteX455" fmla="*/ 2594572 w 4656171"/>
              <a:gd name="connsiteY455" fmla="*/ 1752629 h 2253098"/>
              <a:gd name="connsiteX456" fmla="*/ 2592120 w 4656171"/>
              <a:gd name="connsiteY456" fmla="*/ 1659502 h 2253098"/>
              <a:gd name="connsiteX457" fmla="*/ 2584762 w 4656171"/>
              <a:gd name="connsiteY457" fmla="*/ 1686460 h 2253098"/>
              <a:gd name="connsiteX458" fmla="*/ 2584762 w 4656171"/>
              <a:gd name="connsiteY458" fmla="*/ 1718319 h 2253098"/>
              <a:gd name="connsiteX459" fmla="*/ 2582308 w 4656171"/>
              <a:gd name="connsiteY459" fmla="*/ 1718319 h 2253098"/>
              <a:gd name="connsiteX460" fmla="*/ 2579856 w 4656171"/>
              <a:gd name="connsiteY460" fmla="*/ 1669305 h 2253098"/>
              <a:gd name="connsiteX461" fmla="*/ 2589668 w 4656171"/>
              <a:gd name="connsiteY461" fmla="*/ 1642347 h 2253098"/>
              <a:gd name="connsiteX462" fmla="*/ 2589668 w 4656171"/>
              <a:gd name="connsiteY462" fmla="*/ 1608036 h 2253098"/>
              <a:gd name="connsiteX463" fmla="*/ 2582308 w 4656171"/>
              <a:gd name="connsiteY463" fmla="*/ 1588430 h 2253098"/>
              <a:gd name="connsiteX464" fmla="*/ 2597026 w 4656171"/>
              <a:gd name="connsiteY464" fmla="*/ 1522261 h 2253098"/>
              <a:gd name="connsiteX465" fmla="*/ 2579856 w 4656171"/>
              <a:gd name="connsiteY465" fmla="*/ 1507557 h 2253098"/>
              <a:gd name="connsiteX466" fmla="*/ 2567591 w 4656171"/>
              <a:gd name="connsiteY466" fmla="*/ 1453641 h 2253098"/>
              <a:gd name="connsiteX467" fmla="*/ 2560232 w 4656171"/>
              <a:gd name="connsiteY467" fmla="*/ 1436486 h 2253098"/>
              <a:gd name="connsiteX468" fmla="*/ 2533251 w 4656171"/>
              <a:gd name="connsiteY468" fmla="*/ 1338457 h 2253098"/>
              <a:gd name="connsiteX469" fmla="*/ 2540609 w 4656171"/>
              <a:gd name="connsiteY469" fmla="*/ 1318851 h 2253098"/>
              <a:gd name="connsiteX470" fmla="*/ 2560232 w 4656171"/>
              <a:gd name="connsiteY470" fmla="*/ 1331105 h 2253098"/>
              <a:gd name="connsiteX471" fmla="*/ 2579856 w 4656171"/>
              <a:gd name="connsiteY471" fmla="*/ 1421782 h 2253098"/>
              <a:gd name="connsiteX472" fmla="*/ 2594572 w 4656171"/>
              <a:gd name="connsiteY472" fmla="*/ 1510008 h 2253098"/>
              <a:gd name="connsiteX473" fmla="*/ 2601932 w 4656171"/>
              <a:gd name="connsiteY473" fmla="*/ 1495303 h 2253098"/>
              <a:gd name="connsiteX474" fmla="*/ 2599478 w 4656171"/>
              <a:gd name="connsiteY474" fmla="*/ 1470796 h 2253098"/>
              <a:gd name="connsiteX475" fmla="*/ 2614196 w 4656171"/>
              <a:gd name="connsiteY475" fmla="*/ 1483049 h 2253098"/>
              <a:gd name="connsiteX476" fmla="*/ 2616649 w 4656171"/>
              <a:gd name="connsiteY476" fmla="*/ 1460993 h 2253098"/>
              <a:gd name="connsiteX477" fmla="*/ 2626460 w 4656171"/>
              <a:gd name="connsiteY477" fmla="*/ 1473247 h 2253098"/>
              <a:gd name="connsiteX478" fmla="*/ 2641178 w 4656171"/>
              <a:gd name="connsiteY478" fmla="*/ 1475697 h 2253098"/>
              <a:gd name="connsiteX479" fmla="*/ 2650989 w 4656171"/>
              <a:gd name="connsiteY479" fmla="*/ 1441388 h 2253098"/>
              <a:gd name="connsiteX480" fmla="*/ 2653442 w 4656171"/>
              <a:gd name="connsiteY480" fmla="*/ 1443838 h 2253098"/>
              <a:gd name="connsiteX481" fmla="*/ 2665707 w 4656171"/>
              <a:gd name="connsiteY481" fmla="*/ 1436486 h 2253098"/>
              <a:gd name="connsiteX482" fmla="*/ 2680425 w 4656171"/>
              <a:gd name="connsiteY482" fmla="*/ 1429133 h 2253098"/>
              <a:gd name="connsiteX483" fmla="*/ 2704953 w 4656171"/>
              <a:gd name="connsiteY483" fmla="*/ 1431585 h 2253098"/>
              <a:gd name="connsiteX484" fmla="*/ 2700047 w 4656171"/>
              <a:gd name="connsiteY484" fmla="*/ 1416880 h 2253098"/>
              <a:gd name="connsiteX485" fmla="*/ 2668159 w 4656171"/>
              <a:gd name="connsiteY485" fmla="*/ 1345810 h 2253098"/>
              <a:gd name="connsiteX486" fmla="*/ 2660801 w 4656171"/>
              <a:gd name="connsiteY486" fmla="*/ 1326203 h 2253098"/>
              <a:gd name="connsiteX487" fmla="*/ 2658348 w 4656171"/>
              <a:gd name="connsiteY487" fmla="*/ 1289442 h 2253098"/>
              <a:gd name="connsiteX488" fmla="*/ 2707405 w 4656171"/>
              <a:gd name="connsiteY488" fmla="*/ 1402175 h 2253098"/>
              <a:gd name="connsiteX489" fmla="*/ 2712311 w 4656171"/>
              <a:gd name="connsiteY489" fmla="*/ 1402175 h 2253098"/>
              <a:gd name="connsiteX490" fmla="*/ 2704953 w 4656171"/>
              <a:gd name="connsiteY490" fmla="*/ 1370316 h 2253098"/>
              <a:gd name="connsiteX491" fmla="*/ 2702500 w 4656171"/>
              <a:gd name="connsiteY491" fmla="*/ 1321302 h 2253098"/>
              <a:gd name="connsiteX492" fmla="*/ 2704953 w 4656171"/>
              <a:gd name="connsiteY492" fmla="*/ 1313950 h 2253098"/>
              <a:gd name="connsiteX493" fmla="*/ 2717217 w 4656171"/>
              <a:gd name="connsiteY493" fmla="*/ 1291893 h 2253098"/>
              <a:gd name="connsiteX494" fmla="*/ 2729482 w 4656171"/>
              <a:gd name="connsiteY494" fmla="*/ 1274738 h 2253098"/>
              <a:gd name="connsiteX495" fmla="*/ 2729482 w 4656171"/>
              <a:gd name="connsiteY495" fmla="*/ 1228174 h 2253098"/>
              <a:gd name="connsiteX496" fmla="*/ 2744199 w 4656171"/>
              <a:gd name="connsiteY496" fmla="*/ 1230625 h 2253098"/>
              <a:gd name="connsiteX497" fmla="*/ 2746652 w 4656171"/>
              <a:gd name="connsiteY497" fmla="*/ 1255132 h 2253098"/>
              <a:gd name="connsiteX498" fmla="*/ 2758916 w 4656171"/>
              <a:gd name="connsiteY498" fmla="*/ 1264935 h 2253098"/>
              <a:gd name="connsiteX499" fmla="*/ 2766276 w 4656171"/>
              <a:gd name="connsiteY499" fmla="*/ 1255132 h 2253098"/>
              <a:gd name="connsiteX500" fmla="*/ 2761370 w 4656171"/>
              <a:gd name="connsiteY500" fmla="*/ 1233075 h 2253098"/>
              <a:gd name="connsiteX501" fmla="*/ 2741746 w 4656171"/>
              <a:gd name="connsiteY501" fmla="*/ 1186511 h 2253098"/>
              <a:gd name="connsiteX502" fmla="*/ 2739293 w 4656171"/>
              <a:gd name="connsiteY502" fmla="*/ 1166906 h 2253098"/>
              <a:gd name="connsiteX503" fmla="*/ 2704953 w 4656171"/>
              <a:gd name="connsiteY503" fmla="*/ 1100736 h 2253098"/>
              <a:gd name="connsiteX504" fmla="*/ 2675519 w 4656171"/>
              <a:gd name="connsiteY504" fmla="*/ 1054172 h 2253098"/>
              <a:gd name="connsiteX505" fmla="*/ 2668159 w 4656171"/>
              <a:gd name="connsiteY505" fmla="*/ 1046821 h 2253098"/>
              <a:gd name="connsiteX506" fmla="*/ 2668159 w 4656171"/>
              <a:gd name="connsiteY506" fmla="*/ 1059074 h 2253098"/>
              <a:gd name="connsiteX507" fmla="*/ 2668159 w 4656171"/>
              <a:gd name="connsiteY507" fmla="*/ 1073778 h 2253098"/>
              <a:gd name="connsiteX508" fmla="*/ 2653442 w 4656171"/>
              <a:gd name="connsiteY508" fmla="*/ 1071328 h 2253098"/>
              <a:gd name="connsiteX509" fmla="*/ 2616649 w 4656171"/>
              <a:gd name="connsiteY509" fmla="*/ 1034567 h 2253098"/>
              <a:gd name="connsiteX510" fmla="*/ 2606838 w 4656171"/>
              <a:gd name="connsiteY510" fmla="*/ 1014961 h 2253098"/>
              <a:gd name="connsiteX511" fmla="*/ 2606838 w 4656171"/>
              <a:gd name="connsiteY511" fmla="*/ 983102 h 2253098"/>
              <a:gd name="connsiteX512" fmla="*/ 2594572 w 4656171"/>
              <a:gd name="connsiteY512" fmla="*/ 931636 h 2253098"/>
              <a:gd name="connsiteX513" fmla="*/ 2584762 w 4656171"/>
              <a:gd name="connsiteY513" fmla="*/ 909580 h 2253098"/>
              <a:gd name="connsiteX514" fmla="*/ 2719670 w 4656171"/>
              <a:gd name="connsiteY514" fmla="*/ 1105638 h 2253098"/>
              <a:gd name="connsiteX515" fmla="*/ 2727029 w 4656171"/>
              <a:gd name="connsiteY515" fmla="*/ 1081131 h 2253098"/>
              <a:gd name="connsiteX516" fmla="*/ 2707405 w 4656171"/>
              <a:gd name="connsiteY516" fmla="*/ 1037017 h 2253098"/>
              <a:gd name="connsiteX517" fmla="*/ 2709859 w 4656171"/>
              <a:gd name="connsiteY517" fmla="*/ 1037017 h 2253098"/>
              <a:gd name="connsiteX518" fmla="*/ 2727029 w 4656171"/>
              <a:gd name="connsiteY518" fmla="*/ 1044370 h 2253098"/>
              <a:gd name="connsiteX519" fmla="*/ 2724576 w 4656171"/>
              <a:gd name="connsiteY519" fmla="*/ 1022313 h 2253098"/>
              <a:gd name="connsiteX520" fmla="*/ 2727029 w 4656171"/>
              <a:gd name="connsiteY520" fmla="*/ 1019863 h 2253098"/>
              <a:gd name="connsiteX521" fmla="*/ 2749105 w 4656171"/>
              <a:gd name="connsiteY521" fmla="*/ 1046821 h 2253098"/>
              <a:gd name="connsiteX522" fmla="*/ 2754011 w 4656171"/>
              <a:gd name="connsiteY522" fmla="*/ 1044370 h 2253098"/>
              <a:gd name="connsiteX523" fmla="*/ 2719670 w 4656171"/>
              <a:gd name="connsiteY523" fmla="*/ 953693 h 2253098"/>
              <a:gd name="connsiteX524" fmla="*/ 2722123 w 4656171"/>
              <a:gd name="connsiteY524" fmla="*/ 953693 h 2253098"/>
              <a:gd name="connsiteX525" fmla="*/ 2739293 w 4656171"/>
              <a:gd name="connsiteY525" fmla="*/ 985552 h 2253098"/>
              <a:gd name="connsiteX526" fmla="*/ 2754011 w 4656171"/>
              <a:gd name="connsiteY526" fmla="*/ 1002708 h 2253098"/>
              <a:gd name="connsiteX527" fmla="*/ 2758916 w 4656171"/>
              <a:gd name="connsiteY527" fmla="*/ 1019863 h 2253098"/>
              <a:gd name="connsiteX528" fmla="*/ 2766276 w 4656171"/>
              <a:gd name="connsiteY528" fmla="*/ 1037017 h 2253098"/>
              <a:gd name="connsiteX529" fmla="*/ 2825145 w 4656171"/>
              <a:gd name="connsiteY529" fmla="*/ 1130145 h 2253098"/>
              <a:gd name="connsiteX530" fmla="*/ 2847221 w 4656171"/>
              <a:gd name="connsiteY530" fmla="*/ 1166906 h 2253098"/>
              <a:gd name="connsiteX531" fmla="*/ 2857032 w 4656171"/>
              <a:gd name="connsiteY531" fmla="*/ 1174258 h 2253098"/>
              <a:gd name="connsiteX532" fmla="*/ 2859485 w 4656171"/>
              <a:gd name="connsiteY532" fmla="*/ 1171808 h 2253098"/>
              <a:gd name="connsiteX533" fmla="*/ 2854579 w 4656171"/>
              <a:gd name="connsiteY533" fmla="*/ 1147300 h 2253098"/>
              <a:gd name="connsiteX534" fmla="*/ 2893825 w 4656171"/>
              <a:gd name="connsiteY534" fmla="*/ 1198766 h 2253098"/>
              <a:gd name="connsiteX535" fmla="*/ 2898731 w 4656171"/>
              <a:gd name="connsiteY535" fmla="*/ 1174258 h 2253098"/>
              <a:gd name="connsiteX536" fmla="*/ 2876655 w 4656171"/>
              <a:gd name="connsiteY536" fmla="*/ 1125244 h 2253098"/>
              <a:gd name="connsiteX537" fmla="*/ 2881561 w 4656171"/>
              <a:gd name="connsiteY537" fmla="*/ 1110539 h 2253098"/>
              <a:gd name="connsiteX538" fmla="*/ 2884013 w 4656171"/>
              <a:gd name="connsiteY538" fmla="*/ 1098286 h 2253098"/>
              <a:gd name="connsiteX539" fmla="*/ 2869297 w 4656171"/>
              <a:gd name="connsiteY539" fmla="*/ 1056624 h 2253098"/>
              <a:gd name="connsiteX540" fmla="*/ 2876655 w 4656171"/>
              <a:gd name="connsiteY540" fmla="*/ 1054172 h 2253098"/>
              <a:gd name="connsiteX541" fmla="*/ 2854579 w 4656171"/>
              <a:gd name="connsiteY541" fmla="*/ 983102 h 2253098"/>
              <a:gd name="connsiteX542" fmla="*/ 2859485 w 4656171"/>
              <a:gd name="connsiteY542" fmla="*/ 980652 h 2253098"/>
              <a:gd name="connsiteX543" fmla="*/ 2874203 w 4656171"/>
              <a:gd name="connsiteY543" fmla="*/ 1014961 h 2253098"/>
              <a:gd name="connsiteX544" fmla="*/ 2886467 w 4656171"/>
              <a:gd name="connsiteY544" fmla="*/ 1068877 h 2253098"/>
              <a:gd name="connsiteX545" fmla="*/ 2891373 w 4656171"/>
              <a:gd name="connsiteY545" fmla="*/ 1076230 h 2253098"/>
              <a:gd name="connsiteX546" fmla="*/ 2915901 w 4656171"/>
              <a:gd name="connsiteY546" fmla="*/ 1095835 h 2253098"/>
              <a:gd name="connsiteX547" fmla="*/ 2960054 w 4656171"/>
              <a:gd name="connsiteY547" fmla="*/ 1164455 h 2253098"/>
              <a:gd name="connsiteX548" fmla="*/ 2969864 w 4656171"/>
              <a:gd name="connsiteY548" fmla="*/ 1230625 h 2253098"/>
              <a:gd name="connsiteX549" fmla="*/ 2967412 w 4656171"/>
              <a:gd name="connsiteY549" fmla="*/ 1255132 h 2253098"/>
              <a:gd name="connsiteX550" fmla="*/ 2972318 w 4656171"/>
              <a:gd name="connsiteY550" fmla="*/ 1282091 h 2253098"/>
              <a:gd name="connsiteX551" fmla="*/ 2989488 w 4656171"/>
              <a:gd name="connsiteY551" fmla="*/ 1343358 h 2253098"/>
              <a:gd name="connsiteX552" fmla="*/ 2996847 w 4656171"/>
              <a:gd name="connsiteY552" fmla="*/ 1348260 h 2253098"/>
              <a:gd name="connsiteX553" fmla="*/ 3009111 w 4656171"/>
              <a:gd name="connsiteY553" fmla="*/ 1343358 h 2253098"/>
              <a:gd name="connsiteX554" fmla="*/ 3016470 w 4656171"/>
              <a:gd name="connsiteY554" fmla="*/ 1316400 h 2253098"/>
              <a:gd name="connsiteX555" fmla="*/ 3023829 w 4656171"/>
              <a:gd name="connsiteY555" fmla="*/ 1399725 h 2253098"/>
              <a:gd name="connsiteX556" fmla="*/ 3040999 w 4656171"/>
              <a:gd name="connsiteY556" fmla="*/ 1377669 h 2253098"/>
              <a:gd name="connsiteX557" fmla="*/ 3026281 w 4656171"/>
              <a:gd name="connsiteY557" fmla="*/ 1323752 h 2253098"/>
              <a:gd name="connsiteX558" fmla="*/ 3023829 w 4656171"/>
              <a:gd name="connsiteY558" fmla="*/ 1301696 h 2253098"/>
              <a:gd name="connsiteX559" fmla="*/ 3028735 w 4656171"/>
              <a:gd name="connsiteY559" fmla="*/ 1299246 h 2253098"/>
              <a:gd name="connsiteX560" fmla="*/ 3036093 w 4656171"/>
              <a:gd name="connsiteY560" fmla="*/ 1311499 h 2253098"/>
              <a:gd name="connsiteX561" fmla="*/ 3048357 w 4656171"/>
              <a:gd name="connsiteY561" fmla="*/ 1380119 h 2253098"/>
              <a:gd name="connsiteX562" fmla="*/ 3067981 w 4656171"/>
              <a:gd name="connsiteY562" fmla="*/ 1475697 h 2253098"/>
              <a:gd name="connsiteX563" fmla="*/ 3070433 w 4656171"/>
              <a:gd name="connsiteY563" fmla="*/ 1514908 h 2253098"/>
              <a:gd name="connsiteX564" fmla="*/ 3072887 w 4656171"/>
              <a:gd name="connsiteY564" fmla="*/ 1571276 h 2253098"/>
              <a:gd name="connsiteX565" fmla="*/ 3070433 w 4656171"/>
              <a:gd name="connsiteY565" fmla="*/ 1598233 h 2253098"/>
              <a:gd name="connsiteX566" fmla="*/ 3072887 w 4656171"/>
              <a:gd name="connsiteY566" fmla="*/ 1649699 h 2253098"/>
              <a:gd name="connsiteX567" fmla="*/ 3077792 w 4656171"/>
              <a:gd name="connsiteY567" fmla="*/ 1681558 h 2253098"/>
              <a:gd name="connsiteX568" fmla="*/ 3087603 w 4656171"/>
              <a:gd name="connsiteY568" fmla="*/ 1693812 h 2253098"/>
              <a:gd name="connsiteX569" fmla="*/ 3090057 w 4656171"/>
              <a:gd name="connsiteY569" fmla="*/ 1703615 h 2253098"/>
              <a:gd name="connsiteX570" fmla="*/ 3085151 w 4656171"/>
              <a:gd name="connsiteY570" fmla="*/ 1755080 h 2253098"/>
              <a:gd name="connsiteX571" fmla="*/ 3085151 w 4656171"/>
              <a:gd name="connsiteY571" fmla="*/ 1794291 h 2253098"/>
              <a:gd name="connsiteX572" fmla="*/ 3090057 w 4656171"/>
              <a:gd name="connsiteY572" fmla="*/ 1811447 h 2253098"/>
              <a:gd name="connsiteX573" fmla="*/ 3094962 w 4656171"/>
              <a:gd name="connsiteY573" fmla="*/ 1811447 h 2253098"/>
              <a:gd name="connsiteX574" fmla="*/ 3107227 w 4656171"/>
              <a:gd name="connsiteY574" fmla="*/ 1759982 h 2253098"/>
              <a:gd name="connsiteX575" fmla="*/ 3109680 w 4656171"/>
              <a:gd name="connsiteY575" fmla="*/ 1666854 h 2253098"/>
              <a:gd name="connsiteX576" fmla="*/ 3109680 w 4656171"/>
              <a:gd name="connsiteY576" fmla="*/ 1625191 h 2253098"/>
              <a:gd name="connsiteX577" fmla="*/ 3097415 w 4656171"/>
              <a:gd name="connsiteY577" fmla="*/ 1524712 h 2253098"/>
              <a:gd name="connsiteX578" fmla="*/ 3117038 w 4656171"/>
              <a:gd name="connsiteY578" fmla="*/ 1576177 h 2253098"/>
              <a:gd name="connsiteX579" fmla="*/ 3124397 w 4656171"/>
              <a:gd name="connsiteY579" fmla="*/ 1510008 h 2253098"/>
              <a:gd name="connsiteX580" fmla="*/ 3129303 w 4656171"/>
              <a:gd name="connsiteY580" fmla="*/ 1510008 h 2253098"/>
              <a:gd name="connsiteX581" fmla="*/ 3131756 w 4656171"/>
              <a:gd name="connsiteY581" fmla="*/ 1524712 h 2253098"/>
              <a:gd name="connsiteX582" fmla="*/ 3129303 w 4656171"/>
              <a:gd name="connsiteY582" fmla="*/ 1595783 h 2253098"/>
              <a:gd name="connsiteX583" fmla="*/ 3131756 w 4656171"/>
              <a:gd name="connsiteY583" fmla="*/ 1661952 h 2253098"/>
              <a:gd name="connsiteX584" fmla="*/ 3156284 w 4656171"/>
              <a:gd name="connsiteY584" fmla="*/ 1583529 h 2253098"/>
              <a:gd name="connsiteX585" fmla="*/ 3148926 w 4656171"/>
              <a:gd name="connsiteY585" fmla="*/ 1647248 h 2253098"/>
              <a:gd name="connsiteX586" fmla="*/ 3109680 w 4656171"/>
              <a:gd name="connsiteY586" fmla="*/ 1777137 h 2253098"/>
              <a:gd name="connsiteX587" fmla="*/ 3109680 w 4656171"/>
              <a:gd name="connsiteY587" fmla="*/ 1784488 h 2253098"/>
              <a:gd name="connsiteX588" fmla="*/ 3129303 w 4656171"/>
              <a:gd name="connsiteY588" fmla="*/ 1786940 h 2253098"/>
              <a:gd name="connsiteX589" fmla="*/ 3129303 w 4656171"/>
              <a:gd name="connsiteY589" fmla="*/ 1784488 h 2253098"/>
              <a:gd name="connsiteX590" fmla="*/ 3139114 w 4656171"/>
              <a:gd name="connsiteY590" fmla="*/ 1762432 h 2253098"/>
              <a:gd name="connsiteX591" fmla="*/ 3180814 w 4656171"/>
              <a:gd name="connsiteY591" fmla="*/ 1759982 h 2253098"/>
              <a:gd name="connsiteX592" fmla="*/ 3195531 w 4656171"/>
              <a:gd name="connsiteY592" fmla="*/ 1752629 h 2253098"/>
              <a:gd name="connsiteX593" fmla="*/ 3222513 w 4656171"/>
              <a:gd name="connsiteY593" fmla="*/ 1691361 h 2253098"/>
              <a:gd name="connsiteX594" fmla="*/ 3224965 w 4656171"/>
              <a:gd name="connsiteY594" fmla="*/ 1686460 h 2253098"/>
              <a:gd name="connsiteX595" fmla="*/ 3222513 w 4656171"/>
              <a:gd name="connsiteY595" fmla="*/ 1627643 h 2253098"/>
              <a:gd name="connsiteX596" fmla="*/ 3205342 w 4656171"/>
              <a:gd name="connsiteY596" fmla="*/ 1495303 h 2253098"/>
              <a:gd name="connsiteX597" fmla="*/ 3212701 w 4656171"/>
              <a:gd name="connsiteY597" fmla="*/ 1407077 h 2253098"/>
              <a:gd name="connsiteX598" fmla="*/ 3222513 w 4656171"/>
              <a:gd name="connsiteY598" fmla="*/ 1421782 h 2253098"/>
              <a:gd name="connsiteX599" fmla="*/ 3242135 w 4656171"/>
              <a:gd name="connsiteY599" fmla="*/ 1549219 h 2253098"/>
              <a:gd name="connsiteX600" fmla="*/ 3242135 w 4656171"/>
              <a:gd name="connsiteY600" fmla="*/ 1642347 h 2253098"/>
              <a:gd name="connsiteX601" fmla="*/ 3242135 w 4656171"/>
              <a:gd name="connsiteY601" fmla="*/ 1747727 h 2253098"/>
              <a:gd name="connsiteX602" fmla="*/ 3239683 w 4656171"/>
              <a:gd name="connsiteY602" fmla="*/ 1777137 h 2253098"/>
              <a:gd name="connsiteX603" fmla="*/ 3232325 w 4656171"/>
              <a:gd name="connsiteY603" fmla="*/ 1860461 h 2253098"/>
              <a:gd name="connsiteX604" fmla="*/ 3234777 w 4656171"/>
              <a:gd name="connsiteY604" fmla="*/ 1889869 h 2253098"/>
              <a:gd name="connsiteX605" fmla="*/ 3242135 w 4656171"/>
              <a:gd name="connsiteY605" fmla="*/ 1907025 h 2253098"/>
              <a:gd name="connsiteX606" fmla="*/ 3283835 w 4656171"/>
              <a:gd name="connsiteY606" fmla="*/ 1823701 h 2253098"/>
              <a:gd name="connsiteX607" fmla="*/ 3288741 w 4656171"/>
              <a:gd name="connsiteY607" fmla="*/ 1840855 h 2253098"/>
              <a:gd name="connsiteX608" fmla="*/ 3274023 w 4656171"/>
              <a:gd name="connsiteY608" fmla="*/ 1867813 h 2253098"/>
              <a:gd name="connsiteX609" fmla="*/ 3269117 w 4656171"/>
              <a:gd name="connsiteY609" fmla="*/ 1877616 h 2253098"/>
              <a:gd name="connsiteX610" fmla="*/ 3244589 w 4656171"/>
              <a:gd name="connsiteY610" fmla="*/ 1919279 h 2253098"/>
              <a:gd name="connsiteX611" fmla="*/ 3222513 w 4656171"/>
              <a:gd name="connsiteY611" fmla="*/ 1968293 h 2253098"/>
              <a:gd name="connsiteX612" fmla="*/ 3210248 w 4656171"/>
              <a:gd name="connsiteY612" fmla="*/ 2027110 h 2253098"/>
              <a:gd name="connsiteX613" fmla="*/ 3222513 w 4656171"/>
              <a:gd name="connsiteY613" fmla="*/ 2017307 h 2253098"/>
              <a:gd name="connsiteX614" fmla="*/ 3220060 w 4656171"/>
              <a:gd name="connsiteY614" fmla="*/ 2039365 h 2253098"/>
              <a:gd name="connsiteX615" fmla="*/ 3195531 w 4656171"/>
              <a:gd name="connsiteY615" fmla="*/ 2090829 h 2253098"/>
              <a:gd name="connsiteX616" fmla="*/ 3158738 w 4656171"/>
              <a:gd name="connsiteY616" fmla="*/ 2208464 h 2253098"/>
              <a:gd name="connsiteX617" fmla="*/ 3156284 w 4656171"/>
              <a:gd name="connsiteY617" fmla="*/ 2223168 h 2253098"/>
              <a:gd name="connsiteX618" fmla="*/ 3266182 w 4656171"/>
              <a:gd name="connsiteY618" fmla="*/ 2253098 h 2253098"/>
              <a:gd name="connsiteX619" fmla="*/ 3228357 w 4656171"/>
              <a:gd name="connsiteY619" fmla="*/ 2253098 h 2253098"/>
              <a:gd name="connsiteX620" fmla="*/ 3229565 w 4656171"/>
              <a:gd name="connsiteY620" fmla="*/ 2251352 h 2253098"/>
              <a:gd name="connsiteX621" fmla="*/ 3249495 w 4656171"/>
              <a:gd name="connsiteY621" fmla="*/ 2237873 h 2253098"/>
              <a:gd name="connsiteX622" fmla="*/ 3264211 w 4656171"/>
              <a:gd name="connsiteY622" fmla="*/ 2245224 h 2253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</a:cxnLst>
            <a:rect l="l" t="t" r="r" b="b"/>
            <a:pathLst>
              <a:path w="4656171" h="2253098">
                <a:moveTo>
                  <a:pt x="1546622" y="29008"/>
                </a:moveTo>
                <a:cubicBezTo>
                  <a:pt x="1524456" y="31425"/>
                  <a:pt x="1499828" y="31425"/>
                  <a:pt x="1477662" y="29008"/>
                </a:cubicBezTo>
                <a:cubicBezTo>
                  <a:pt x="1470273" y="26591"/>
                  <a:pt x="1465348" y="26591"/>
                  <a:pt x="1460422" y="24173"/>
                </a:cubicBezTo>
                <a:cubicBezTo>
                  <a:pt x="1450570" y="19339"/>
                  <a:pt x="1443181" y="16922"/>
                  <a:pt x="1433330" y="12087"/>
                </a:cubicBezTo>
                <a:cubicBezTo>
                  <a:pt x="1438256" y="7252"/>
                  <a:pt x="1448107" y="4835"/>
                  <a:pt x="1455496" y="0"/>
                </a:cubicBezTo>
                <a:cubicBezTo>
                  <a:pt x="1485050" y="0"/>
                  <a:pt x="1514605" y="0"/>
                  <a:pt x="1544160" y="0"/>
                </a:cubicBezTo>
                <a:cubicBezTo>
                  <a:pt x="1551548" y="2417"/>
                  <a:pt x="1558937" y="4835"/>
                  <a:pt x="1566325" y="9669"/>
                </a:cubicBezTo>
                <a:cubicBezTo>
                  <a:pt x="1568789" y="9669"/>
                  <a:pt x="1571251" y="12087"/>
                  <a:pt x="1571251" y="16922"/>
                </a:cubicBezTo>
                <a:cubicBezTo>
                  <a:pt x="1571251" y="19339"/>
                  <a:pt x="1568789" y="21756"/>
                  <a:pt x="1566325" y="24173"/>
                </a:cubicBezTo>
                <a:cubicBezTo>
                  <a:pt x="1561400" y="26591"/>
                  <a:pt x="1554012" y="26591"/>
                  <a:pt x="1546622" y="29008"/>
                </a:cubicBezTo>
                <a:close/>
                <a:moveTo>
                  <a:pt x="1617258" y="108990"/>
                </a:moveTo>
                <a:cubicBezTo>
                  <a:pt x="1603086" y="106496"/>
                  <a:pt x="1585217" y="100260"/>
                  <a:pt x="1564267" y="90284"/>
                </a:cubicBezTo>
                <a:cubicBezTo>
                  <a:pt x="1567964" y="85297"/>
                  <a:pt x="1574742" y="82803"/>
                  <a:pt x="1582444" y="82490"/>
                </a:cubicBezTo>
                <a:cubicBezTo>
                  <a:pt x="1590147" y="82179"/>
                  <a:pt x="1598773" y="84050"/>
                  <a:pt x="1606167" y="87791"/>
                </a:cubicBezTo>
                <a:cubicBezTo>
                  <a:pt x="1618490" y="92778"/>
                  <a:pt x="1633278" y="97767"/>
                  <a:pt x="1648067" y="105249"/>
                </a:cubicBezTo>
                <a:cubicBezTo>
                  <a:pt x="1641905" y="110237"/>
                  <a:pt x="1631430" y="111484"/>
                  <a:pt x="1617258" y="108990"/>
                </a:cubicBezTo>
                <a:close/>
                <a:moveTo>
                  <a:pt x="1289921" y="197280"/>
                </a:moveTo>
                <a:cubicBezTo>
                  <a:pt x="1289921" y="194952"/>
                  <a:pt x="1287428" y="194952"/>
                  <a:pt x="1287428" y="194952"/>
                </a:cubicBezTo>
                <a:cubicBezTo>
                  <a:pt x="1286180" y="189133"/>
                  <a:pt x="1287428" y="186223"/>
                  <a:pt x="1290233" y="185060"/>
                </a:cubicBezTo>
                <a:cubicBezTo>
                  <a:pt x="1293038" y="183895"/>
                  <a:pt x="1297403" y="184477"/>
                  <a:pt x="1302392" y="185641"/>
                </a:cubicBezTo>
                <a:cubicBezTo>
                  <a:pt x="1297403" y="190296"/>
                  <a:pt x="1294909" y="192625"/>
                  <a:pt x="1289921" y="197280"/>
                </a:cubicBezTo>
                <a:close/>
                <a:moveTo>
                  <a:pt x="1784836" y="347421"/>
                </a:moveTo>
                <a:cubicBezTo>
                  <a:pt x="1747778" y="347421"/>
                  <a:pt x="1708250" y="344978"/>
                  <a:pt x="1671192" y="344978"/>
                </a:cubicBezTo>
                <a:cubicBezTo>
                  <a:pt x="1668721" y="344978"/>
                  <a:pt x="1668721" y="344978"/>
                  <a:pt x="1666251" y="342533"/>
                </a:cubicBezTo>
                <a:cubicBezTo>
                  <a:pt x="1666251" y="342533"/>
                  <a:pt x="1666251" y="340088"/>
                  <a:pt x="1663780" y="340088"/>
                </a:cubicBezTo>
                <a:cubicBezTo>
                  <a:pt x="1671192" y="337645"/>
                  <a:pt x="1676133" y="335200"/>
                  <a:pt x="1681074" y="335200"/>
                </a:cubicBezTo>
                <a:cubicBezTo>
                  <a:pt x="1715661" y="335200"/>
                  <a:pt x="1750249" y="337645"/>
                  <a:pt x="1784836" y="337645"/>
                </a:cubicBezTo>
                <a:cubicBezTo>
                  <a:pt x="1787307" y="337645"/>
                  <a:pt x="1792248" y="340088"/>
                  <a:pt x="1794718" y="340088"/>
                </a:cubicBezTo>
                <a:cubicBezTo>
                  <a:pt x="1794718" y="342533"/>
                  <a:pt x="1794718" y="342533"/>
                  <a:pt x="1794718" y="342533"/>
                </a:cubicBezTo>
                <a:cubicBezTo>
                  <a:pt x="1792248" y="344978"/>
                  <a:pt x="1789777" y="347421"/>
                  <a:pt x="1784836" y="347421"/>
                </a:cubicBezTo>
                <a:close/>
                <a:moveTo>
                  <a:pt x="2571613" y="389321"/>
                </a:moveTo>
                <a:cubicBezTo>
                  <a:pt x="2561810" y="381941"/>
                  <a:pt x="2549556" y="377021"/>
                  <a:pt x="2539752" y="369642"/>
                </a:cubicBezTo>
                <a:cubicBezTo>
                  <a:pt x="2512793" y="352421"/>
                  <a:pt x="2488284" y="335201"/>
                  <a:pt x="2461324" y="320441"/>
                </a:cubicBezTo>
                <a:cubicBezTo>
                  <a:pt x="2417208" y="293380"/>
                  <a:pt x="2375543" y="268779"/>
                  <a:pt x="2331427" y="244179"/>
                </a:cubicBezTo>
                <a:cubicBezTo>
                  <a:pt x="2314270" y="236799"/>
                  <a:pt x="2297114" y="226960"/>
                  <a:pt x="2279958" y="222039"/>
                </a:cubicBezTo>
                <a:cubicBezTo>
                  <a:pt x="2255450" y="209739"/>
                  <a:pt x="2230941" y="202358"/>
                  <a:pt x="2206432" y="192519"/>
                </a:cubicBezTo>
                <a:cubicBezTo>
                  <a:pt x="2199079" y="190059"/>
                  <a:pt x="2196628" y="185139"/>
                  <a:pt x="2189275" y="180218"/>
                </a:cubicBezTo>
                <a:cubicBezTo>
                  <a:pt x="2195403" y="176528"/>
                  <a:pt x="2200917" y="175298"/>
                  <a:pt x="2206125" y="175606"/>
                </a:cubicBezTo>
                <a:cubicBezTo>
                  <a:pt x="2211334" y="175913"/>
                  <a:pt x="2216235" y="177758"/>
                  <a:pt x="2221137" y="180218"/>
                </a:cubicBezTo>
                <a:cubicBezTo>
                  <a:pt x="2235842" y="187599"/>
                  <a:pt x="2252998" y="194978"/>
                  <a:pt x="2267704" y="204818"/>
                </a:cubicBezTo>
                <a:cubicBezTo>
                  <a:pt x="2297114" y="217119"/>
                  <a:pt x="2324074" y="231879"/>
                  <a:pt x="2353485" y="244179"/>
                </a:cubicBezTo>
                <a:cubicBezTo>
                  <a:pt x="2375543" y="254020"/>
                  <a:pt x="2400052" y="258940"/>
                  <a:pt x="2422109" y="266319"/>
                </a:cubicBezTo>
                <a:cubicBezTo>
                  <a:pt x="2431914" y="268779"/>
                  <a:pt x="2446618" y="268779"/>
                  <a:pt x="2446618" y="286000"/>
                </a:cubicBezTo>
                <a:cubicBezTo>
                  <a:pt x="2449069" y="293380"/>
                  <a:pt x="2456422" y="298301"/>
                  <a:pt x="2463774" y="303221"/>
                </a:cubicBezTo>
                <a:cubicBezTo>
                  <a:pt x="2485833" y="320441"/>
                  <a:pt x="2510341" y="337661"/>
                  <a:pt x="2532399" y="352421"/>
                </a:cubicBezTo>
                <a:cubicBezTo>
                  <a:pt x="2549556" y="362261"/>
                  <a:pt x="2564260" y="372102"/>
                  <a:pt x="2571613" y="389321"/>
                </a:cubicBezTo>
                <a:close/>
                <a:moveTo>
                  <a:pt x="2388301" y="577871"/>
                </a:moveTo>
                <a:cubicBezTo>
                  <a:pt x="2363860" y="573071"/>
                  <a:pt x="2346750" y="558668"/>
                  <a:pt x="2327197" y="544265"/>
                </a:cubicBezTo>
                <a:cubicBezTo>
                  <a:pt x="2356527" y="539463"/>
                  <a:pt x="2368748" y="563468"/>
                  <a:pt x="2388301" y="577871"/>
                </a:cubicBezTo>
                <a:close/>
                <a:moveTo>
                  <a:pt x="3575818" y="607847"/>
                </a:moveTo>
                <a:cubicBezTo>
                  <a:pt x="3566041" y="602906"/>
                  <a:pt x="3558708" y="597965"/>
                  <a:pt x="3551376" y="590554"/>
                </a:cubicBezTo>
                <a:cubicBezTo>
                  <a:pt x="3526933" y="570789"/>
                  <a:pt x="3509825" y="546084"/>
                  <a:pt x="3495160" y="516438"/>
                </a:cubicBezTo>
                <a:cubicBezTo>
                  <a:pt x="3490271" y="509026"/>
                  <a:pt x="3482938" y="499143"/>
                  <a:pt x="3492715" y="491732"/>
                </a:cubicBezTo>
                <a:cubicBezTo>
                  <a:pt x="3496381" y="486791"/>
                  <a:pt x="3500658" y="486174"/>
                  <a:pt x="3504936" y="487409"/>
                </a:cubicBezTo>
                <a:cubicBezTo>
                  <a:pt x="3509213" y="488644"/>
                  <a:pt x="3513490" y="491732"/>
                  <a:pt x="3517157" y="494202"/>
                </a:cubicBezTo>
                <a:cubicBezTo>
                  <a:pt x="3544043" y="513967"/>
                  <a:pt x="3566041" y="536202"/>
                  <a:pt x="3583150" y="563378"/>
                </a:cubicBezTo>
                <a:cubicBezTo>
                  <a:pt x="3588038" y="573260"/>
                  <a:pt x="3590483" y="583141"/>
                  <a:pt x="3592926" y="588083"/>
                </a:cubicBezTo>
                <a:cubicBezTo>
                  <a:pt x="3592926" y="605377"/>
                  <a:pt x="3585594" y="612788"/>
                  <a:pt x="3575818" y="607847"/>
                </a:cubicBezTo>
                <a:close/>
                <a:moveTo>
                  <a:pt x="1934384" y="621518"/>
                </a:moveTo>
                <a:cubicBezTo>
                  <a:pt x="1887946" y="611625"/>
                  <a:pt x="1843950" y="601731"/>
                  <a:pt x="1799955" y="591838"/>
                </a:cubicBezTo>
                <a:cubicBezTo>
                  <a:pt x="1846394" y="594311"/>
                  <a:pt x="1890390" y="606678"/>
                  <a:pt x="1934384" y="621518"/>
                </a:cubicBezTo>
                <a:close/>
                <a:moveTo>
                  <a:pt x="2218955" y="642467"/>
                </a:moveTo>
                <a:cubicBezTo>
                  <a:pt x="2211754" y="634610"/>
                  <a:pt x="2206952" y="631992"/>
                  <a:pt x="2199750" y="624135"/>
                </a:cubicBezTo>
                <a:cubicBezTo>
                  <a:pt x="2214153" y="621517"/>
                  <a:pt x="2216554" y="629373"/>
                  <a:pt x="2218955" y="642467"/>
                </a:cubicBezTo>
                <a:close/>
                <a:moveTo>
                  <a:pt x="2722157" y="705317"/>
                </a:moveTo>
                <a:cubicBezTo>
                  <a:pt x="2712488" y="695341"/>
                  <a:pt x="2702818" y="682870"/>
                  <a:pt x="2695567" y="672894"/>
                </a:cubicBezTo>
                <a:cubicBezTo>
                  <a:pt x="2695567" y="670400"/>
                  <a:pt x="2697984" y="670400"/>
                  <a:pt x="2697984" y="670400"/>
                </a:cubicBezTo>
                <a:cubicBezTo>
                  <a:pt x="2707654" y="680377"/>
                  <a:pt x="2717323" y="690353"/>
                  <a:pt x="2726992" y="702823"/>
                </a:cubicBezTo>
                <a:cubicBezTo>
                  <a:pt x="2724575" y="702823"/>
                  <a:pt x="2722157" y="705317"/>
                  <a:pt x="2722157" y="705317"/>
                </a:cubicBezTo>
                <a:close/>
                <a:moveTo>
                  <a:pt x="1911688" y="718508"/>
                </a:moveTo>
                <a:cubicBezTo>
                  <a:pt x="1882591" y="721030"/>
                  <a:pt x="1853494" y="713465"/>
                  <a:pt x="1824396" y="705899"/>
                </a:cubicBezTo>
                <a:cubicBezTo>
                  <a:pt x="1828034" y="704008"/>
                  <a:pt x="1834398" y="703220"/>
                  <a:pt x="1842128" y="703259"/>
                </a:cubicBezTo>
                <a:cubicBezTo>
                  <a:pt x="1865314" y="703377"/>
                  <a:pt x="1900778" y="710943"/>
                  <a:pt x="1911688" y="718508"/>
                </a:cubicBezTo>
                <a:close/>
                <a:moveTo>
                  <a:pt x="2488686" y="752455"/>
                </a:moveTo>
                <a:cubicBezTo>
                  <a:pt x="2486068" y="749836"/>
                  <a:pt x="2483449" y="747217"/>
                  <a:pt x="2480830" y="741980"/>
                </a:cubicBezTo>
                <a:cubicBezTo>
                  <a:pt x="2480830" y="741980"/>
                  <a:pt x="2483449" y="739360"/>
                  <a:pt x="2486068" y="736742"/>
                </a:cubicBezTo>
                <a:cubicBezTo>
                  <a:pt x="2488686" y="739360"/>
                  <a:pt x="2493924" y="741980"/>
                  <a:pt x="2496543" y="747217"/>
                </a:cubicBezTo>
                <a:cubicBezTo>
                  <a:pt x="2493924" y="749836"/>
                  <a:pt x="2491306" y="752455"/>
                  <a:pt x="2488686" y="752455"/>
                </a:cubicBezTo>
                <a:close/>
                <a:moveTo>
                  <a:pt x="2190305" y="754201"/>
                </a:moveTo>
                <a:cubicBezTo>
                  <a:pt x="2165685" y="741922"/>
                  <a:pt x="2143526" y="729641"/>
                  <a:pt x="2118905" y="719817"/>
                </a:cubicBezTo>
                <a:cubicBezTo>
                  <a:pt x="2099209" y="709993"/>
                  <a:pt x="2081974" y="702625"/>
                  <a:pt x="2064740" y="695257"/>
                </a:cubicBezTo>
                <a:cubicBezTo>
                  <a:pt x="2010573" y="668241"/>
                  <a:pt x="1953946" y="643681"/>
                  <a:pt x="1892394" y="633857"/>
                </a:cubicBezTo>
                <a:cubicBezTo>
                  <a:pt x="1867773" y="628944"/>
                  <a:pt x="1843152" y="621576"/>
                  <a:pt x="1818532" y="616665"/>
                </a:cubicBezTo>
                <a:cubicBezTo>
                  <a:pt x="1816070" y="614209"/>
                  <a:pt x="1811146" y="614209"/>
                  <a:pt x="1808683" y="609296"/>
                </a:cubicBezTo>
                <a:cubicBezTo>
                  <a:pt x="1944097" y="633857"/>
                  <a:pt x="2072126" y="680521"/>
                  <a:pt x="2192767" y="749290"/>
                </a:cubicBezTo>
                <a:cubicBezTo>
                  <a:pt x="2192767" y="751746"/>
                  <a:pt x="2192767" y="751746"/>
                  <a:pt x="2190305" y="754201"/>
                </a:cubicBezTo>
                <a:close/>
                <a:moveTo>
                  <a:pt x="2332435" y="862442"/>
                </a:moveTo>
                <a:cubicBezTo>
                  <a:pt x="2307386" y="852665"/>
                  <a:pt x="2297366" y="825780"/>
                  <a:pt x="2274822" y="813558"/>
                </a:cubicBezTo>
                <a:cubicBezTo>
                  <a:pt x="2299871" y="823335"/>
                  <a:pt x="2317406" y="840445"/>
                  <a:pt x="2332435" y="862442"/>
                </a:cubicBezTo>
                <a:close/>
                <a:moveTo>
                  <a:pt x="2768180" y="862442"/>
                </a:moveTo>
                <a:cubicBezTo>
                  <a:pt x="2765721" y="859994"/>
                  <a:pt x="2763263" y="857545"/>
                  <a:pt x="2760804" y="852648"/>
                </a:cubicBezTo>
                <a:cubicBezTo>
                  <a:pt x="2753430" y="842852"/>
                  <a:pt x="2748513" y="830609"/>
                  <a:pt x="2743596" y="820815"/>
                </a:cubicBezTo>
                <a:cubicBezTo>
                  <a:pt x="2736221" y="808570"/>
                  <a:pt x="2726387" y="798776"/>
                  <a:pt x="2721470" y="786532"/>
                </a:cubicBezTo>
                <a:cubicBezTo>
                  <a:pt x="2714094" y="776737"/>
                  <a:pt x="2709178" y="766943"/>
                  <a:pt x="2701802" y="757147"/>
                </a:cubicBezTo>
                <a:cubicBezTo>
                  <a:pt x="2689511" y="732661"/>
                  <a:pt x="2674760" y="710622"/>
                  <a:pt x="2660009" y="688584"/>
                </a:cubicBezTo>
                <a:cubicBezTo>
                  <a:pt x="2657551" y="686135"/>
                  <a:pt x="2652634" y="681238"/>
                  <a:pt x="2650175" y="676341"/>
                </a:cubicBezTo>
                <a:cubicBezTo>
                  <a:pt x="2652634" y="673892"/>
                  <a:pt x="2652634" y="673892"/>
                  <a:pt x="2652634" y="673892"/>
                </a:cubicBezTo>
                <a:cubicBezTo>
                  <a:pt x="2657551" y="673892"/>
                  <a:pt x="2664926" y="673892"/>
                  <a:pt x="2667385" y="678789"/>
                </a:cubicBezTo>
                <a:cubicBezTo>
                  <a:pt x="2672301" y="686135"/>
                  <a:pt x="2679677" y="693481"/>
                  <a:pt x="2679677" y="705725"/>
                </a:cubicBezTo>
                <a:cubicBezTo>
                  <a:pt x="2682135" y="717968"/>
                  <a:pt x="2694427" y="727764"/>
                  <a:pt x="2699344" y="740007"/>
                </a:cubicBezTo>
                <a:cubicBezTo>
                  <a:pt x="2723928" y="776737"/>
                  <a:pt x="2746055" y="813468"/>
                  <a:pt x="2768180" y="852648"/>
                </a:cubicBezTo>
                <a:cubicBezTo>
                  <a:pt x="2770638" y="855096"/>
                  <a:pt x="2770638" y="857545"/>
                  <a:pt x="2768180" y="862442"/>
                </a:cubicBezTo>
                <a:close/>
                <a:moveTo>
                  <a:pt x="3004362" y="886883"/>
                </a:moveTo>
                <a:cubicBezTo>
                  <a:pt x="3001961" y="879552"/>
                  <a:pt x="2997160" y="872218"/>
                  <a:pt x="2992358" y="862442"/>
                </a:cubicBezTo>
                <a:cubicBezTo>
                  <a:pt x="3006762" y="864887"/>
                  <a:pt x="3011563" y="874663"/>
                  <a:pt x="3004362" y="886883"/>
                </a:cubicBezTo>
                <a:close/>
                <a:moveTo>
                  <a:pt x="3078196" y="916563"/>
                </a:moveTo>
                <a:cubicBezTo>
                  <a:pt x="3078196" y="916563"/>
                  <a:pt x="3075744" y="916563"/>
                  <a:pt x="3075744" y="916563"/>
                </a:cubicBezTo>
                <a:cubicBezTo>
                  <a:pt x="3070839" y="914107"/>
                  <a:pt x="3065934" y="909196"/>
                  <a:pt x="3065934" y="904285"/>
                </a:cubicBezTo>
                <a:cubicBezTo>
                  <a:pt x="3048766" y="852712"/>
                  <a:pt x="3021789" y="806052"/>
                  <a:pt x="2992360" y="759392"/>
                </a:cubicBezTo>
                <a:cubicBezTo>
                  <a:pt x="2987455" y="749568"/>
                  <a:pt x="2982550" y="734834"/>
                  <a:pt x="2975192" y="722554"/>
                </a:cubicBezTo>
                <a:cubicBezTo>
                  <a:pt x="2948215" y="670982"/>
                  <a:pt x="2921237" y="621866"/>
                  <a:pt x="2896712" y="570294"/>
                </a:cubicBezTo>
                <a:cubicBezTo>
                  <a:pt x="2894260" y="570294"/>
                  <a:pt x="2894260" y="567839"/>
                  <a:pt x="2894260" y="565383"/>
                </a:cubicBezTo>
                <a:cubicBezTo>
                  <a:pt x="2891807" y="560471"/>
                  <a:pt x="2891807" y="553103"/>
                  <a:pt x="2889355" y="548192"/>
                </a:cubicBezTo>
                <a:cubicBezTo>
                  <a:pt x="2896712" y="550647"/>
                  <a:pt x="2904070" y="548192"/>
                  <a:pt x="2908975" y="553103"/>
                </a:cubicBezTo>
                <a:cubicBezTo>
                  <a:pt x="2918785" y="558015"/>
                  <a:pt x="2923690" y="567839"/>
                  <a:pt x="2928595" y="575206"/>
                </a:cubicBezTo>
                <a:cubicBezTo>
                  <a:pt x="2970287" y="648880"/>
                  <a:pt x="3009526" y="722554"/>
                  <a:pt x="3041409" y="798685"/>
                </a:cubicBezTo>
                <a:cubicBezTo>
                  <a:pt x="3051219" y="823243"/>
                  <a:pt x="3065934" y="845345"/>
                  <a:pt x="3080649" y="867447"/>
                </a:cubicBezTo>
                <a:cubicBezTo>
                  <a:pt x="3083101" y="872359"/>
                  <a:pt x="3085554" y="874815"/>
                  <a:pt x="3088006" y="879726"/>
                </a:cubicBezTo>
                <a:cubicBezTo>
                  <a:pt x="3095363" y="894461"/>
                  <a:pt x="3092911" y="896916"/>
                  <a:pt x="3078196" y="901829"/>
                </a:cubicBezTo>
                <a:cubicBezTo>
                  <a:pt x="3078196" y="906740"/>
                  <a:pt x="3078196" y="911652"/>
                  <a:pt x="3078196" y="916563"/>
                </a:cubicBezTo>
                <a:close/>
                <a:moveTo>
                  <a:pt x="2054265" y="923547"/>
                </a:moveTo>
                <a:cubicBezTo>
                  <a:pt x="2047281" y="916215"/>
                  <a:pt x="2040298" y="908882"/>
                  <a:pt x="2035642" y="903993"/>
                </a:cubicBezTo>
                <a:cubicBezTo>
                  <a:pt x="2035642" y="901550"/>
                  <a:pt x="2037970" y="901550"/>
                  <a:pt x="2037970" y="899105"/>
                </a:cubicBezTo>
                <a:cubicBezTo>
                  <a:pt x="2047281" y="903993"/>
                  <a:pt x="2054265" y="908882"/>
                  <a:pt x="2056592" y="918658"/>
                </a:cubicBezTo>
                <a:cubicBezTo>
                  <a:pt x="2054265" y="921103"/>
                  <a:pt x="2054265" y="921103"/>
                  <a:pt x="2054265" y="923547"/>
                </a:cubicBezTo>
                <a:close/>
                <a:moveTo>
                  <a:pt x="2283550" y="923547"/>
                </a:moveTo>
                <a:cubicBezTo>
                  <a:pt x="2271080" y="921025"/>
                  <a:pt x="2266092" y="913460"/>
                  <a:pt x="2266092" y="900850"/>
                </a:cubicBezTo>
                <a:cubicBezTo>
                  <a:pt x="2278563" y="903372"/>
                  <a:pt x="2283550" y="910938"/>
                  <a:pt x="2283550" y="923547"/>
                </a:cubicBezTo>
                <a:close/>
                <a:moveTo>
                  <a:pt x="2818026" y="935768"/>
                </a:moveTo>
                <a:cubicBezTo>
                  <a:pt x="2808049" y="933367"/>
                  <a:pt x="2805555" y="928567"/>
                  <a:pt x="2810543" y="916563"/>
                </a:cubicBezTo>
                <a:cubicBezTo>
                  <a:pt x="2815532" y="921365"/>
                  <a:pt x="2818026" y="926166"/>
                  <a:pt x="2823013" y="933367"/>
                </a:cubicBezTo>
                <a:cubicBezTo>
                  <a:pt x="2820519" y="933367"/>
                  <a:pt x="2820519" y="933367"/>
                  <a:pt x="2818026" y="935768"/>
                </a:cubicBezTo>
                <a:close/>
                <a:moveTo>
                  <a:pt x="2508939" y="962908"/>
                </a:moveTo>
                <a:cubicBezTo>
                  <a:pt x="2503414" y="961683"/>
                  <a:pt x="2498504" y="958622"/>
                  <a:pt x="2493593" y="954948"/>
                </a:cubicBezTo>
                <a:cubicBezTo>
                  <a:pt x="2471494" y="940256"/>
                  <a:pt x="2449396" y="925562"/>
                  <a:pt x="2424842" y="913318"/>
                </a:cubicBezTo>
                <a:cubicBezTo>
                  <a:pt x="2402744" y="903523"/>
                  <a:pt x="2383102" y="888830"/>
                  <a:pt x="2365914" y="869239"/>
                </a:cubicBezTo>
                <a:cubicBezTo>
                  <a:pt x="2361002" y="864341"/>
                  <a:pt x="2356092" y="856995"/>
                  <a:pt x="2351182" y="852097"/>
                </a:cubicBezTo>
                <a:cubicBezTo>
                  <a:pt x="2331538" y="827609"/>
                  <a:pt x="2314351" y="805569"/>
                  <a:pt x="2294708" y="781080"/>
                </a:cubicBezTo>
                <a:cubicBezTo>
                  <a:pt x="2289797" y="776182"/>
                  <a:pt x="2282431" y="768835"/>
                  <a:pt x="2277520" y="763938"/>
                </a:cubicBezTo>
                <a:cubicBezTo>
                  <a:pt x="2272609" y="759040"/>
                  <a:pt x="2267699" y="754143"/>
                  <a:pt x="2265243" y="746796"/>
                </a:cubicBezTo>
                <a:cubicBezTo>
                  <a:pt x="2272609" y="751694"/>
                  <a:pt x="2279976" y="754143"/>
                  <a:pt x="2289797" y="759040"/>
                </a:cubicBezTo>
                <a:cubicBezTo>
                  <a:pt x="2287342" y="754143"/>
                  <a:pt x="2287342" y="751694"/>
                  <a:pt x="2287342" y="749245"/>
                </a:cubicBezTo>
                <a:cubicBezTo>
                  <a:pt x="2275065" y="734551"/>
                  <a:pt x="2262788" y="717410"/>
                  <a:pt x="2243145" y="710063"/>
                </a:cubicBezTo>
                <a:cubicBezTo>
                  <a:pt x="2233323" y="705165"/>
                  <a:pt x="2223502" y="697819"/>
                  <a:pt x="2211225" y="690473"/>
                </a:cubicBezTo>
                <a:cubicBezTo>
                  <a:pt x="2208770" y="688023"/>
                  <a:pt x="2206314" y="685574"/>
                  <a:pt x="2203859" y="683125"/>
                </a:cubicBezTo>
                <a:cubicBezTo>
                  <a:pt x="2164573" y="663534"/>
                  <a:pt x="2127743" y="641495"/>
                  <a:pt x="2088457" y="621904"/>
                </a:cubicBezTo>
                <a:cubicBezTo>
                  <a:pt x="2081091" y="617007"/>
                  <a:pt x="2073725" y="612109"/>
                  <a:pt x="2068813" y="607211"/>
                </a:cubicBezTo>
                <a:cubicBezTo>
                  <a:pt x="2068813" y="604762"/>
                  <a:pt x="2068813" y="604762"/>
                  <a:pt x="2068813" y="602313"/>
                </a:cubicBezTo>
                <a:cubicBezTo>
                  <a:pt x="2073725" y="602313"/>
                  <a:pt x="2078635" y="604762"/>
                  <a:pt x="2081091" y="604762"/>
                </a:cubicBezTo>
                <a:cubicBezTo>
                  <a:pt x="2122831" y="626802"/>
                  <a:pt x="2167029" y="648842"/>
                  <a:pt x="2206314" y="670882"/>
                </a:cubicBezTo>
                <a:cubicBezTo>
                  <a:pt x="2230868" y="685574"/>
                  <a:pt x="2252966" y="700268"/>
                  <a:pt x="2277520" y="714960"/>
                </a:cubicBezTo>
                <a:cubicBezTo>
                  <a:pt x="2284886" y="707614"/>
                  <a:pt x="2294708" y="712512"/>
                  <a:pt x="2297163" y="724756"/>
                </a:cubicBezTo>
                <a:cubicBezTo>
                  <a:pt x="2299618" y="734551"/>
                  <a:pt x="2309440" y="741898"/>
                  <a:pt x="2324172" y="741898"/>
                </a:cubicBezTo>
                <a:cubicBezTo>
                  <a:pt x="2311896" y="714960"/>
                  <a:pt x="2284886" y="702716"/>
                  <a:pt x="2267699" y="683125"/>
                </a:cubicBezTo>
                <a:cubicBezTo>
                  <a:pt x="2267699" y="683125"/>
                  <a:pt x="2267699" y="680677"/>
                  <a:pt x="2267699" y="680677"/>
                </a:cubicBezTo>
                <a:cubicBezTo>
                  <a:pt x="2272609" y="683125"/>
                  <a:pt x="2277520" y="685574"/>
                  <a:pt x="2282431" y="688023"/>
                </a:cubicBezTo>
                <a:cubicBezTo>
                  <a:pt x="2299618" y="705165"/>
                  <a:pt x="2316806" y="722308"/>
                  <a:pt x="2333994" y="739449"/>
                </a:cubicBezTo>
                <a:cubicBezTo>
                  <a:pt x="2356092" y="761489"/>
                  <a:pt x="2383102" y="776182"/>
                  <a:pt x="2410110" y="793324"/>
                </a:cubicBezTo>
                <a:cubicBezTo>
                  <a:pt x="2422388" y="800671"/>
                  <a:pt x="2434664" y="812915"/>
                  <a:pt x="2446940" y="822710"/>
                </a:cubicBezTo>
                <a:cubicBezTo>
                  <a:pt x="2454308" y="825160"/>
                  <a:pt x="2459218" y="827609"/>
                  <a:pt x="2466584" y="830057"/>
                </a:cubicBezTo>
                <a:cubicBezTo>
                  <a:pt x="2469040" y="832506"/>
                  <a:pt x="2473950" y="834955"/>
                  <a:pt x="2473950" y="839852"/>
                </a:cubicBezTo>
                <a:cubicBezTo>
                  <a:pt x="2488682" y="864341"/>
                  <a:pt x="2500959" y="888830"/>
                  <a:pt x="2513236" y="913318"/>
                </a:cubicBezTo>
                <a:cubicBezTo>
                  <a:pt x="2518146" y="928011"/>
                  <a:pt x="2523058" y="945153"/>
                  <a:pt x="2527968" y="959847"/>
                </a:cubicBezTo>
                <a:cubicBezTo>
                  <a:pt x="2520602" y="963520"/>
                  <a:pt x="2514464" y="964132"/>
                  <a:pt x="2508939" y="962908"/>
                </a:cubicBezTo>
                <a:close/>
                <a:moveTo>
                  <a:pt x="2876455" y="988142"/>
                </a:moveTo>
                <a:cubicBezTo>
                  <a:pt x="2864331" y="953566"/>
                  <a:pt x="2849783" y="921459"/>
                  <a:pt x="2835233" y="886883"/>
                </a:cubicBezTo>
                <a:cubicBezTo>
                  <a:pt x="2847358" y="891823"/>
                  <a:pt x="2876455" y="963445"/>
                  <a:pt x="2878880" y="985672"/>
                </a:cubicBezTo>
                <a:cubicBezTo>
                  <a:pt x="2878880" y="985672"/>
                  <a:pt x="2876455" y="988142"/>
                  <a:pt x="2876455" y="988142"/>
                </a:cubicBezTo>
                <a:close/>
                <a:moveTo>
                  <a:pt x="2682649" y="1012583"/>
                </a:moveTo>
                <a:cubicBezTo>
                  <a:pt x="2682649" y="1012583"/>
                  <a:pt x="2680205" y="1012583"/>
                  <a:pt x="2680205" y="1012583"/>
                </a:cubicBezTo>
                <a:cubicBezTo>
                  <a:pt x="2667984" y="1000235"/>
                  <a:pt x="2655763" y="987887"/>
                  <a:pt x="2645986" y="978008"/>
                </a:cubicBezTo>
                <a:cubicBezTo>
                  <a:pt x="2638653" y="970599"/>
                  <a:pt x="2636210" y="963189"/>
                  <a:pt x="2631321" y="955780"/>
                </a:cubicBezTo>
                <a:cubicBezTo>
                  <a:pt x="2628877" y="953311"/>
                  <a:pt x="2626433" y="950841"/>
                  <a:pt x="2626433" y="948371"/>
                </a:cubicBezTo>
                <a:cubicBezTo>
                  <a:pt x="2616656" y="936022"/>
                  <a:pt x="2609323" y="926144"/>
                  <a:pt x="2599547" y="913795"/>
                </a:cubicBezTo>
                <a:cubicBezTo>
                  <a:pt x="2601991" y="911325"/>
                  <a:pt x="2601991" y="911325"/>
                  <a:pt x="2604435" y="911325"/>
                </a:cubicBezTo>
                <a:cubicBezTo>
                  <a:pt x="2631321" y="943432"/>
                  <a:pt x="2658208" y="975538"/>
                  <a:pt x="2685093" y="1010113"/>
                </a:cubicBezTo>
                <a:cubicBezTo>
                  <a:pt x="2685093" y="1010113"/>
                  <a:pt x="2685093" y="1012583"/>
                  <a:pt x="2682649" y="1012583"/>
                </a:cubicBezTo>
                <a:close/>
                <a:moveTo>
                  <a:pt x="2477235" y="1026551"/>
                </a:moveTo>
                <a:cubicBezTo>
                  <a:pt x="2474770" y="1024089"/>
                  <a:pt x="2467377" y="1024089"/>
                  <a:pt x="2464911" y="1019165"/>
                </a:cubicBezTo>
                <a:cubicBezTo>
                  <a:pt x="2450123" y="1004393"/>
                  <a:pt x="2432870" y="989620"/>
                  <a:pt x="2420547" y="972386"/>
                </a:cubicBezTo>
                <a:cubicBezTo>
                  <a:pt x="2415618" y="960075"/>
                  <a:pt x="2405758" y="945303"/>
                  <a:pt x="2423011" y="930530"/>
                </a:cubicBezTo>
                <a:cubicBezTo>
                  <a:pt x="2437800" y="940378"/>
                  <a:pt x="2455053" y="950226"/>
                  <a:pt x="2464911" y="964999"/>
                </a:cubicBezTo>
                <a:cubicBezTo>
                  <a:pt x="2474770" y="979772"/>
                  <a:pt x="2479700" y="999468"/>
                  <a:pt x="2487094" y="1016703"/>
                </a:cubicBezTo>
                <a:cubicBezTo>
                  <a:pt x="2489558" y="1024089"/>
                  <a:pt x="2484629" y="1026551"/>
                  <a:pt x="2477235" y="1026551"/>
                </a:cubicBezTo>
                <a:close/>
                <a:moveTo>
                  <a:pt x="3043238" y="1038772"/>
                </a:moveTo>
                <a:cubicBezTo>
                  <a:pt x="3043238" y="1038772"/>
                  <a:pt x="3040744" y="1038772"/>
                  <a:pt x="3040744" y="1038772"/>
                </a:cubicBezTo>
                <a:cubicBezTo>
                  <a:pt x="3035755" y="1024107"/>
                  <a:pt x="3033261" y="1006998"/>
                  <a:pt x="3030767" y="989888"/>
                </a:cubicBezTo>
                <a:cubicBezTo>
                  <a:pt x="3040744" y="994777"/>
                  <a:pt x="3048225" y="1021663"/>
                  <a:pt x="3043238" y="1038772"/>
                </a:cubicBezTo>
                <a:close/>
                <a:moveTo>
                  <a:pt x="2582438" y="1070197"/>
                </a:moveTo>
                <a:cubicBezTo>
                  <a:pt x="2572661" y="1048083"/>
                  <a:pt x="2562885" y="1028426"/>
                  <a:pt x="2550663" y="1006312"/>
                </a:cubicBezTo>
                <a:cubicBezTo>
                  <a:pt x="2553108" y="1006312"/>
                  <a:pt x="2553108" y="1006312"/>
                  <a:pt x="2555552" y="1003855"/>
                </a:cubicBezTo>
                <a:cubicBezTo>
                  <a:pt x="2565328" y="1025968"/>
                  <a:pt x="2577550" y="1045626"/>
                  <a:pt x="2587326" y="1067740"/>
                </a:cubicBezTo>
                <a:cubicBezTo>
                  <a:pt x="2584883" y="1067740"/>
                  <a:pt x="2584883" y="1070197"/>
                  <a:pt x="2582438" y="1070197"/>
                </a:cubicBezTo>
                <a:close/>
                <a:moveTo>
                  <a:pt x="2702745" y="1070197"/>
                </a:moveTo>
                <a:cubicBezTo>
                  <a:pt x="2690136" y="1048083"/>
                  <a:pt x="2677528" y="1028426"/>
                  <a:pt x="2662397" y="1006312"/>
                </a:cubicBezTo>
                <a:cubicBezTo>
                  <a:pt x="2664918" y="1003855"/>
                  <a:pt x="2667440" y="1003855"/>
                  <a:pt x="2667440" y="1003855"/>
                </a:cubicBezTo>
                <a:cubicBezTo>
                  <a:pt x="2682571" y="1023512"/>
                  <a:pt x="2700223" y="1043168"/>
                  <a:pt x="2707788" y="1067740"/>
                </a:cubicBezTo>
                <a:cubicBezTo>
                  <a:pt x="2705267" y="1067740"/>
                  <a:pt x="2705267" y="1070197"/>
                  <a:pt x="2702745" y="1070197"/>
                </a:cubicBezTo>
                <a:close/>
                <a:moveTo>
                  <a:pt x="2501780" y="1159234"/>
                </a:moveTo>
                <a:cubicBezTo>
                  <a:pt x="2491305" y="1154399"/>
                  <a:pt x="2483448" y="1142313"/>
                  <a:pt x="2480830" y="1127809"/>
                </a:cubicBezTo>
                <a:cubicBezTo>
                  <a:pt x="2493923" y="1137477"/>
                  <a:pt x="2501780" y="1144730"/>
                  <a:pt x="2501780" y="1159234"/>
                </a:cubicBezTo>
                <a:close/>
                <a:moveTo>
                  <a:pt x="3727355" y="1164472"/>
                </a:moveTo>
                <a:cubicBezTo>
                  <a:pt x="3724861" y="1164472"/>
                  <a:pt x="3724861" y="1164472"/>
                  <a:pt x="3722368" y="1164472"/>
                </a:cubicBezTo>
                <a:cubicBezTo>
                  <a:pt x="3712391" y="1159525"/>
                  <a:pt x="3709897" y="1147158"/>
                  <a:pt x="3709897" y="1137265"/>
                </a:cubicBezTo>
                <a:cubicBezTo>
                  <a:pt x="3712391" y="1137265"/>
                  <a:pt x="3714885" y="1134792"/>
                  <a:pt x="3714885" y="1134792"/>
                </a:cubicBezTo>
                <a:cubicBezTo>
                  <a:pt x="3719873" y="1144685"/>
                  <a:pt x="3722368" y="1154578"/>
                  <a:pt x="3727355" y="1164472"/>
                </a:cubicBezTo>
                <a:close/>
                <a:moveTo>
                  <a:pt x="3084180" y="1246526"/>
                </a:moveTo>
                <a:cubicBezTo>
                  <a:pt x="3081724" y="1244083"/>
                  <a:pt x="3081724" y="1241638"/>
                  <a:pt x="3079270" y="1239194"/>
                </a:cubicBezTo>
                <a:cubicBezTo>
                  <a:pt x="3076814" y="1236750"/>
                  <a:pt x="3076814" y="1231861"/>
                  <a:pt x="3074359" y="1226973"/>
                </a:cubicBezTo>
                <a:cubicBezTo>
                  <a:pt x="3071905" y="1222085"/>
                  <a:pt x="3066994" y="1217196"/>
                  <a:pt x="3062084" y="1214753"/>
                </a:cubicBezTo>
                <a:cubicBezTo>
                  <a:pt x="3059628" y="1212308"/>
                  <a:pt x="3052263" y="1222085"/>
                  <a:pt x="3049809" y="1224529"/>
                </a:cubicBezTo>
                <a:cubicBezTo>
                  <a:pt x="3047353" y="1224529"/>
                  <a:pt x="3047353" y="1222085"/>
                  <a:pt x="3047353" y="1219641"/>
                </a:cubicBezTo>
                <a:cubicBezTo>
                  <a:pt x="3054719" y="1190310"/>
                  <a:pt x="3032623" y="1168313"/>
                  <a:pt x="3022803" y="1141427"/>
                </a:cubicBezTo>
                <a:cubicBezTo>
                  <a:pt x="3020347" y="1129206"/>
                  <a:pt x="3008072" y="1119430"/>
                  <a:pt x="3012982" y="1104765"/>
                </a:cubicBezTo>
                <a:cubicBezTo>
                  <a:pt x="3015438" y="1104765"/>
                  <a:pt x="3017892" y="1104765"/>
                  <a:pt x="3020347" y="1104765"/>
                </a:cubicBezTo>
                <a:cubicBezTo>
                  <a:pt x="3020347" y="1099876"/>
                  <a:pt x="3022803" y="1094988"/>
                  <a:pt x="3022803" y="1087655"/>
                </a:cubicBezTo>
                <a:cubicBezTo>
                  <a:pt x="3035078" y="1099876"/>
                  <a:pt x="3044898" y="1109653"/>
                  <a:pt x="3054719" y="1124318"/>
                </a:cubicBezTo>
                <a:cubicBezTo>
                  <a:pt x="3057174" y="1116985"/>
                  <a:pt x="3057174" y="1112097"/>
                  <a:pt x="3059628" y="1107208"/>
                </a:cubicBezTo>
                <a:cubicBezTo>
                  <a:pt x="3064539" y="1143871"/>
                  <a:pt x="3086635" y="1175645"/>
                  <a:pt x="3084180" y="1214753"/>
                </a:cubicBezTo>
                <a:cubicBezTo>
                  <a:pt x="3081724" y="1224529"/>
                  <a:pt x="3086635" y="1234306"/>
                  <a:pt x="3084180" y="1246526"/>
                </a:cubicBezTo>
                <a:close/>
                <a:moveTo>
                  <a:pt x="2623535" y="1412380"/>
                </a:moveTo>
                <a:cubicBezTo>
                  <a:pt x="2618621" y="1409930"/>
                  <a:pt x="2611250" y="1407480"/>
                  <a:pt x="2608793" y="1402579"/>
                </a:cubicBezTo>
                <a:cubicBezTo>
                  <a:pt x="2598965" y="1385426"/>
                  <a:pt x="2591593" y="1365825"/>
                  <a:pt x="2581765" y="1348672"/>
                </a:cubicBezTo>
                <a:cubicBezTo>
                  <a:pt x="2579308" y="1341321"/>
                  <a:pt x="2581765" y="1333971"/>
                  <a:pt x="2581765" y="1326620"/>
                </a:cubicBezTo>
                <a:cubicBezTo>
                  <a:pt x="2579308" y="1319268"/>
                  <a:pt x="2579308" y="1314368"/>
                  <a:pt x="2579308" y="1307017"/>
                </a:cubicBezTo>
                <a:cubicBezTo>
                  <a:pt x="2579308" y="1299667"/>
                  <a:pt x="2576850" y="1294766"/>
                  <a:pt x="2579308" y="1287416"/>
                </a:cubicBezTo>
                <a:cubicBezTo>
                  <a:pt x="2579308" y="1275163"/>
                  <a:pt x="2589136" y="1272713"/>
                  <a:pt x="2598965" y="1272713"/>
                </a:cubicBezTo>
                <a:cubicBezTo>
                  <a:pt x="2625992" y="1299667"/>
                  <a:pt x="2635820" y="1333971"/>
                  <a:pt x="2640735" y="1368275"/>
                </a:cubicBezTo>
                <a:cubicBezTo>
                  <a:pt x="2643192" y="1378076"/>
                  <a:pt x="2640735" y="1387877"/>
                  <a:pt x="2640735" y="1400129"/>
                </a:cubicBezTo>
                <a:cubicBezTo>
                  <a:pt x="2638278" y="1407480"/>
                  <a:pt x="2633363" y="1412380"/>
                  <a:pt x="2623535" y="1412380"/>
                </a:cubicBezTo>
                <a:close/>
                <a:moveTo>
                  <a:pt x="4613191" y="1443805"/>
                </a:moveTo>
                <a:cubicBezTo>
                  <a:pt x="4610747" y="1424154"/>
                  <a:pt x="4610747" y="1409416"/>
                  <a:pt x="4610747" y="1392222"/>
                </a:cubicBezTo>
                <a:cubicBezTo>
                  <a:pt x="4610747" y="1343094"/>
                  <a:pt x="4613191" y="1296424"/>
                  <a:pt x="4615635" y="1247297"/>
                </a:cubicBezTo>
                <a:cubicBezTo>
                  <a:pt x="4615635" y="1242384"/>
                  <a:pt x="4620523" y="1237471"/>
                  <a:pt x="4622968" y="1232559"/>
                </a:cubicBezTo>
                <a:cubicBezTo>
                  <a:pt x="4627856" y="1237471"/>
                  <a:pt x="4635188" y="1237471"/>
                  <a:pt x="4635188" y="1242384"/>
                </a:cubicBezTo>
                <a:cubicBezTo>
                  <a:pt x="4642521" y="1254665"/>
                  <a:pt x="4652298" y="1269404"/>
                  <a:pt x="4654742" y="1284142"/>
                </a:cubicBezTo>
                <a:cubicBezTo>
                  <a:pt x="4659630" y="1330812"/>
                  <a:pt x="4652298" y="1377483"/>
                  <a:pt x="4627856" y="1421698"/>
                </a:cubicBezTo>
                <a:cubicBezTo>
                  <a:pt x="4625412" y="1426611"/>
                  <a:pt x="4622968" y="1431523"/>
                  <a:pt x="4618080" y="1436435"/>
                </a:cubicBezTo>
                <a:cubicBezTo>
                  <a:pt x="4618080" y="1438892"/>
                  <a:pt x="4615635" y="1438892"/>
                  <a:pt x="4613191" y="1443805"/>
                </a:cubicBezTo>
                <a:close/>
                <a:moveTo>
                  <a:pt x="2199750" y="1463009"/>
                </a:moveTo>
                <a:cubicBezTo>
                  <a:pt x="2194672" y="1463009"/>
                  <a:pt x="2192132" y="1463009"/>
                  <a:pt x="2189593" y="1460591"/>
                </a:cubicBezTo>
                <a:cubicBezTo>
                  <a:pt x="2184514" y="1450922"/>
                  <a:pt x="2171817" y="1446088"/>
                  <a:pt x="2171817" y="1431584"/>
                </a:cubicBezTo>
                <a:cubicBezTo>
                  <a:pt x="2181975" y="1438835"/>
                  <a:pt x="2189593" y="1446088"/>
                  <a:pt x="2197211" y="1453340"/>
                </a:cubicBezTo>
                <a:cubicBezTo>
                  <a:pt x="2199750" y="1455757"/>
                  <a:pt x="2197211" y="1460591"/>
                  <a:pt x="2199750" y="1463009"/>
                </a:cubicBezTo>
                <a:close/>
                <a:moveTo>
                  <a:pt x="3095363" y="1504909"/>
                </a:moveTo>
                <a:cubicBezTo>
                  <a:pt x="3082997" y="1485191"/>
                  <a:pt x="3065683" y="1398927"/>
                  <a:pt x="3068157" y="1379209"/>
                </a:cubicBezTo>
                <a:cubicBezTo>
                  <a:pt x="3070630" y="1384138"/>
                  <a:pt x="3073103" y="1386603"/>
                  <a:pt x="3073103" y="1391532"/>
                </a:cubicBezTo>
                <a:cubicBezTo>
                  <a:pt x="3073103" y="1411249"/>
                  <a:pt x="3078050" y="1430968"/>
                  <a:pt x="3085470" y="1450685"/>
                </a:cubicBezTo>
                <a:cubicBezTo>
                  <a:pt x="3092890" y="1467938"/>
                  <a:pt x="3092890" y="1487656"/>
                  <a:pt x="3095363" y="1504909"/>
                </a:cubicBezTo>
                <a:close/>
                <a:moveTo>
                  <a:pt x="4578740" y="1524113"/>
                </a:moveTo>
                <a:cubicBezTo>
                  <a:pt x="4578740" y="1519292"/>
                  <a:pt x="4576412" y="1516880"/>
                  <a:pt x="4576412" y="1512059"/>
                </a:cubicBezTo>
                <a:cubicBezTo>
                  <a:pt x="4574084" y="1497593"/>
                  <a:pt x="4581067" y="1485539"/>
                  <a:pt x="4595034" y="1473484"/>
                </a:cubicBezTo>
                <a:cubicBezTo>
                  <a:pt x="4592707" y="1490360"/>
                  <a:pt x="4592707" y="1502415"/>
                  <a:pt x="4590378" y="1514470"/>
                </a:cubicBezTo>
                <a:cubicBezTo>
                  <a:pt x="4590378" y="1519292"/>
                  <a:pt x="4583395" y="1521703"/>
                  <a:pt x="4578740" y="1524113"/>
                </a:cubicBezTo>
                <a:close/>
                <a:moveTo>
                  <a:pt x="2275695" y="1630609"/>
                </a:moveTo>
                <a:cubicBezTo>
                  <a:pt x="2273076" y="1627990"/>
                  <a:pt x="2267838" y="1622752"/>
                  <a:pt x="2267838" y="1620134"/>
                </a:cubicBezTo>
                <a:cubicBezTo>
                  <a:pt x="2267838" y="1617515"/>
                  <a:pt x="2270458" y="1612277"/>
                  <a:pt x="2273076" y="1609659"/>
                </a:cubicBezTo>
                <a:cubicBezTo>
                  <a:pt x="2275695" y="1612277"/>
                  <a:pt x="2278314" y="1614897"/>
                  <a:pt x="2283551" y="1620134"/>
                </a:cubicBezTo>
                <a:cubicBezTo>
                  <a:pt x="2278314" y="1625372"/>
                  <a:pt x="2275695" y="1627990"/>
                  <a:pt x="2275695" y="1630609"/>
                </a:cubicBezTo>
                <a:close/>
                <a:moveTo>
                  <a:pt x="2402267" y="1630609"/>
                </a:moveTo>
                <a:cubicBezTo>
                  <a:pt x="2399940" y="1630609"/>
                  <a:pt x="2397612" y="1630609"/>
                  <a:pt x="2397612" y="1630609"/>
                </a:cubicBezTo>
                <a:cubicBezTo>
                  <a:pt x="2395283" y="1618139"/>
                  <a:pt x="2395283" y="1608162"/>
                  <a:pt x="2395283" y="1595692"/>
                </a:cubicBezTo>
                <a:cubicBezTo>
                  <a:pt x="2395283" y="1595692"/>
                  <a:pt x="2397612" y="1595692"/>
                  <a:pt x="2397612" y="1595692"/>
                </a:cubicBezTo>
                <a:cubicBezTo>
                  <a:pt x="2399940" y="1605669"/>
                  <a:pt x="2399940" y="1618139"/>
                  <a:pt x="2402267" y="1630609"/>
                </a:cubicBezTo>
                <a:close/>
                <a:moveTo>
                  <a:pt x="2515397" y="1656797"/>
                </a:moveTo>
                <a:cubicBezTo>
                  <a:pt x="2512953" y="1656797"/>
                  <a:pt x="2510508" y="1656797"/>
                  <a:pt x="2510508" y="1656797"/>
                </a:cubicBezTo>
                <a:cubicBezTo>
                  <a:pt x="2512953" y="1647274"/>
                  <a:pt x="2515397" y="1640131"/>
                  <a:pt x="2517842" y="1630609"/>
                </a:cubicBezTo>
                <a:cubicBezTo>
                  <a:pt x="2520286" y="1632989"/>
                  <a:pt x="2522730" y="1632989"/>
                  <a:pt x="2522730" y="1632989"/>
                </a:cubicBezTo>
                <a:cubicBezTo>
                  <a:pt x="2520286" y="1640131"/>
                  <a:pt x="2517842" y="1649655"/>
                  <a:pt x="2515397" y="1656797"/>
                </a:cubicBezTo>
                <a:close/>
                <a:moveTo>
                  <a:pt x="55867" y="1698697"/>
                </a:moveTo>
                <a:cubicBezTo>
                  <a:pt x="55867" y="1698697"/>
                  <a:pt x="53422" y="1698697"/>
                  <a:pt x="53422" y="1698697"/>
                </a:cubicBezTo>
                <a:cubicBezTo>
                  <a:pt x="46090" y="1649470"/>
                  <a:pt x="38757" y="1597781"/>
                  <a:pt x="31425" y="1548555"/>
                </a:cubicBezTo>
                <a:cubicBezTo>
                  <a:pt x="33869" y="1548555"/>
                  <a:pt x="33869" y="1548555"/>
                  <a:pt x="36313" y="1548555"/>
                </a:cubicBezTo>
                <a:cubicBezTo>
                  <a:pt x="43645" y="1597781"/>
                  <a:pt x="50978" y="1649470"/>
                  <a:pt x="55867" y="1698697"/>
                </a:cubicBezTo>
                <a:close/>
                <a:moveTo>
                  <a:pt x="2407823" y="1721392"/>
                </a:moveTo>
                <a:cubicBezTo>
                  <a:pt x="2398300" y="1708922"/>
                  <a:pt x="2393538" y="1666523"/>
                  <a:pt x="2400681" y="1651559"/>
                </a:cubicBezTo>
                <a:cubicBezTo>
                  <a:pt x="2412585" y="1671511"/>
                  <a:pt x="2419726" y="1711416"/>
                  <a:pt x="2407823" y="1721392"/>
                </a:cubicBezTo>
                <a:close/>
                <a:moveTo>
                  <a:pt x="2042044" y="1769527"/>
                </a:moveTo>
                <a:cubicBezTo>
                  <a:pt x="2042044" y="1772022"/>
                  <a:pt x="2039716" y="1767033"/>
                  <a:pt x="2037388" y="1767033"/>
                </a:cubicBezTo>
                <a:cubicBezTo>
                  <a:pt x="2039716" y="1762046"/>
                  <a:pt x="2044371" y="1759552"/>
                  <a:pt x="2046700" y="1754563"/>
                </a:cubicBezTo>
                <a:cubicBezTo>
                  <a:pt x="2049028" y="1757058"/>
                  <a:pt x="2049028" y="1759552"/>
                  <a:pt x="2051355" y="1762046"/>
                </a:cubicBezTo>
                <a:cubicBezTo>
                  <a:pt x="2049028" y="1764540"/>
                  <a:pt x="2046700" y="1767033"/>
                  <a:pt x="2042044" y="1769527"/>
                </a:cubicBezTo>
                <a:close/>
                <a:moveTo>
                  <a:pt x="3340725" y="1772256"/>
                </a:moveTo>
                <a:cubicBezTo>
                  <a:pt x="3338870" y="1771954"/>
                  <a:pt x="3337015" y="1771350"/>
                  <a:pt x="3337015" y="1771350"/>
                </a:cubicBezTo>
                <a:cubicBezTo>
                  <a:pt x="3334542" y="1766515"/>
                  <a:pt x="3334542" y="1761681"/>
                  <a:pt x="3337015" y="1761681"/>
                </a:cubicBezTo>
                <a:cubicBezTo>
                  <a:pt x="3344435" y="1754429"/>
                  <a:pt x="3351855" y="1749594"/>
                  <a:pt x="3359275" y="1742342"/>
                </a:cubicBezTo>
                <a:cubicBezTo>
                  <a:pt x="3361748" y="1742342"/>
                  <a:pt x="3361748" y="1744759"/>
                  <a:pt x="3364222" y="1744759"/>
                </a:cubicBezTo>
                <a:cubicBezTo>
                  <a:pt x="3356802" y="1754429"/>
                  <a:pt x="3351855" y="1764098"/>
                  <a:pt x="3344435" y="1771350"/>
                </a:cubicBezTo>
                <a:cubicBezTo>
                  <a:pt x="3344435" y="1772558"/>
                  <a:pt x="3342580" y="1772558"/>
                  <a:pt x="3340725" y="1772256"/>
                </a:cubicBezTo>
                <a:close/>
                <a:moveTo>
                  <a:pt x="2454643" y="1838363"/>
                </a:moveTo>
                <a:cubicBezTo>
                  <a:pt x="2452024" y="1838363"/>
                  <a:pt x="2452024" y="1838363"/>
                  <a:pt x="2449405" y="1838363"/>
                </a:cubicBezTo>
                <a:cubicBezTo>
                  <a:pt x="2449405" y="1826142"/>
                  <a:pt x="2449405" y="1813922"/>
                  <a:pt x="2449405" y="1801700"/>
                </a:cubicBezTo>
                <a:cubicBezTo>
                  <a:pt x="2452024" y="1801700"/>
                  <a:pt x="2452024" y="1801700"/>
                  <a:pt x="2454643" y="1801700"/>
                </a:cubicBezTo>
                <a:cubicBezTo>
                  <a:pt x="2454643" y="1813922"/>
                  <a:pt x="2454643" y="1826142"/>
                  <a:pt x="2454643" y="1838363"/>
                </a:cubicBezTo>
                <a:close/>
                <a:moveTo>
                  <a:pt x="3320575" y="1840110"/>
                </a:moveTo>
                <a:cubicBezTo>
                  <a:pt x="3318248" y="1840110"/>
                  <a:pt x="3315920" y="1837685"/>
                  <a:pt x="3313592" y="1837685"/>
                </a:cubicBezTo>
                <a:cubicBezTo>
                  <a:pt x="3315920" y="1825561"/>
                  <a:pt x="3318248" y="1811012"/>
                  <a:pt x="3320575" y="1796463"/>
                </a:cubicBezTo>
                <a:cubicBezTo>
                  <a:pt x="3322903" y="1796463"/>
                  <a:pt x="3325231" y="1798888"/>
                  <a:pt x="3327558" y="1798888"/>
                </a:cubicBezTo>
                <a:cubicBezTo>
                  <a:pt x="3325231" y="1811012"/>
                  <a:pt x="3322903" y="1825561"/>
                  <a:pt x="3320575" y="1840110"/>
                </a:cubicBezTo>
                <a:close/>
                <a:moveTo>
                  <a:pt x="31425" y="1901213"/>
                </a:moveTo>
                <a:cubicBezTo>
                  <a:pt x="31425" y="1901213"/>
                  <a:pt x="29008" y="1901213"/>
                  <a:pt x="26591" y="1901213"/>
                </a:cubicBezTo>
                <a:cubicBezTo>
                  <a:pt x="24173" y="1893896"/>
                  <a:pt x="21756" y="1886577"/>
                  <a:pt x="19338" y="1876820"/>
                </a:cubicBezTo>
                <a:cubicBezTo>
                  <a:pt x="14503" y="1854865"/>
                  <a:pt x="7252" y="1830472"/>
                  <a:pt x="7252" y="1806077"/>
                </a:cubicBezTo>
                <a:cubicBezTo>
                  <a:pt x="7252" y="1786562"/>
                  <a:pt x="4834" y="1769487"/>
                  <a:pt x="0" y="1752411"/>
                </a:cubicBezTo>
                <a:cubicBezTo>
                  <a:pt x="0" y="1742653"/>
                  <a:pt x="0" y="1732896"/>
                  <a:pt x="0" y="1723138"/>
                </a:cubicBezTo>
                <a:cubicBezTo>
                  <a:pt x="2417" y="1723138"/>
                  <a:pt x="7252" y="1723138"/>
                  <a:pt x="7252" y="1725578"/>
                </a:cubicBezTo>
                <a:cubicBezTo>
                  <a:pt x="19338" y="1762169"/>
                  <a:pt x="31425" y="1798759"/>
                  <a:pt x="29008" y="1837789"/>
                </a:cubicBezTo>
                <a:cubicBezTo>
                  <a:pt x="29008" y="1837789"/>
                  <a:pt x="26591" y="1837789"/>
                  <a:pt x="26591" y="1837789"/>
                </a:cubicBezTo>
                <a:cubicBezTo>
                  <a:pt x="26591" y="1837789"/>
                  <a:pt x="24173" y="1835350"/>
                  <a:pt x="21756" y="1835350"/>
                </a:cubicBezTo>
                <a:cubicBezTo>
                  <a:pt x="26591" y="1857304"/>
                  <a:pt x="29008" y="1879259"/>
                  <a:pt x="31425" y="1901213"/>
                </a:cubicBezTo>
                <a:close/>
                <a:moveTo>
                  <a:pt x="3306173" y="1936130"/>
                </a:moveTo>
                <a:cubicBezTo>
                  <a:pt x="3306173" y="1936130"/>
                  <a:pt x="3303772" y="1933686"/>
                  <a:pt x="3301372" y="1933686"/>
                </a:cubicBezTo>
                <a:cubicBezTo>
                  <a:pt x="3306173" y="1926353"/>
                  <a:pt x="3310974" y="1919021"/>
                  <a:pt x="3315775" y="1911688"/>
                </a:cubicBezTo>
                <a:cubicBezTo>
                  <a:pt x="3318176" y="1911688"/>
                  <a:pt x="3318176" y="1911688"/>
                  <a:pt x="3320576" y="1914133"/>
                </a:cubicBezTo>
                <a:cubicBezTo>
                  <a:pt x="3315775" y="1921465"/>
                  <a:pt x="3310974" y="1928798"/>
                  <a:pt x="3306173" y="1936130"/>
                </a:cubicBezTo>
                <a:close/>
                <a:moveTo>
                  <a:pt x="2398238" y="1945902"/>
                </a:moveTo>
                <a:cubicBezTo>
                  <a:pt x="2390987" y="1948350"/>
                  <a:pt x="2388568" y="1938556"/>
                  <a:pt x="2386151" y="1933658"/>
                </a:cubicBezTo>
                <a:cubicBezTo>
                  <a:pt x="2381317" y="1916517"/>
                  <a:pt x="2383734" y="1906723"/>
                  <a:pt x="2400656" y="1896928"/>
                </a:cubicBezTo>
                <a:cubicBezTo>
                  <a:pt x="2400656" y="1894479"/>
                  <a:pt x="2400656" y="1892031"/>
                  <a:pt x="2400656" y="1889581"/>
                </a:cubicBezTo>
                <a:cubicBezTo>
                  <a:pt x="2403073" y="1867544"/>
                  <a:pt x="2403073" y="1843056"/>
                  <a:pt x="2403073" y="1821018"/>
                </a:cubicBezTo>
                <a:cubicBezTo>
                  <a:pt x="2403073" y="1803877"/>
                  <a:pt x="2403073" y="1786736"/>
                  <a:pt x="2403073" y="1769596"/>
                </a:cubicBezTo>
                <a:cubicBezTo>
                  <a:pt x="2405490" y="1764697"/>
                  <a:pt x="2405490" y="1762249"/>
                  <a:pt x="2405490" y="1759800"/>
                </a:cubicBezTo>
                <a:cubicBezTo>
                  <a:pt x="2407907" y="1759800"/>
                  <a:pt x="2407907" y="1759800"/>
                  <a:pt x="2407907" y="1759800"/>
                </a:cubicBezTo>
                <a:cubicBezTo>
                  <a:pt x="2410325" y="1762249"/>
                  <a:pt x="2410325" y="1767146"/>
                  <a:pt x="2410325" y="1769596"/>
                </a:cubicBezTo>
                <a:cubicBezTo>
                  <a:pt x="2412742" y="1796530"/>
                  <a:pt x="2412742" y="1821018"/>
                  <a:pt x="2412742" y="1847954"/>
                </a:cubicBezTo>
                <a:cubicBezTo>
                  <a:pt x="2412742" y="1874889"/>
                  <a:pt x="2412742" y="1899377"/>
                  <a:pt x="2412742" y="1926313"/>
                </a:cubicBezTo>
                <a:cubicBezTo>
                  <a:pt x="2412742" y="1928761"/>
                  <a:pt x="2412742" y="1931210"/>
                  <a:pt x="2410325" y="1931210"/>
                </a:cubicBezTo>
                <a:cubicBezTo>
                  <a:pt x="2407907" y="1936107"/>
                  <a:pt x="2403073" y="1943453"/>
                  <a:pt x="2398238" y="1945902"/>
                </a:cubicBezTo>
                <a:close/>
                <a:moveTo>
                  <a:pt x="350199" y="1951843"/>
                </a:moveTo>
                <a:cubicBezTo>
                  <a:pt x="332979" y="1941961"/>
                  <a:pt x="298538" y="1840669"/>
                  <a:pt x="305918" y="1820905"/>
                </a:cubicBezTo>
                <a:cubicBezTo>
                  <a:pt x="323138" y="1828317"/>
                  <a:pt x="352659" y="1917256"/>
                  <a:pt x="350199" y="1951843"/>
                </a:cubicBezTo>
                <a:close/>
                <a:moveTo>
                  <a:pt x="2166930" y="1960572"/>
                </a:moveTo>
                <a:cubicBezTo>
                  <a:pt x="2159597" y="1948668"/>
                  <a:pt x="2159597" y="1939145"/>
                  <a:pt x="2171818" y="1934384"/>
                </a:cubicBezTo>
                <a:cubicBezTo>
                  <a:pt x="2169374" y="1943906"/>
                  <a:pt x="2169374" y="1951049"/>
                  <a:pt x="2166930" y="1960572"/>
                </a:cubicBezTo>
                <a:close/>
                <a:moveTo>
                  <a:pt x="3640826" y="1991997"/>
                </a:moveTo>
                <a:cubicBezTo>
                  <a:pt x="3638317" y="1979873"/>
                  <a:pt x="3643336" y="1972598"/>
                  <a:pt x="3650866" y="1967749"/>
                </a:cubicBezTo>
                <a:cubicBezTo>
                  <a:pt x="3653376" y="1962899"/>
                  <a:pt x="3655885" y="1960475"/>
                  <a:pt x="3658395" y="1955625"/>
                </a:cubicBezTo>
                <a:cubicBezTo>
                  <a:pt x="3663414" y="1953200"/>
                  <a:pt x="3668433" y="1950775"/>
                  <a:pt x="3673452" y="1948350"/>
                </a:cubicBezTo>
                <a:cubicBezTo>
                  <a:pt x="3675962" y="1955625"/>
                  <a:pt x="3678472" y="1960475"/>
                  <a:pt x="3678472" y="1967749"/>
                </a:cubicBezTo>
                <a:cubicBezTo>
                  <a:pt x="3675962" y="1977448"/>
                  <a:pt x="3650866" y="1991997"/>
                  <a:pt x="3640826" y="1991997"/>
                </a:cubicBezTo>
                <a:close/>
                <a:moveTo>
                  <a:pt x="2255036" y="2000726"/>
                </a:moveTo>
                <a:cubicBezTo>
                  <a:pt x="2252708" y="2000726"/>
                  <a:pt x="2252708" y="2000726"/>
                  <a:pt x="2250380" y="2000726"/>
                </a:cubicBezTo>
                <a:cubicBezTo>
                  <a:pt x="2250380" y="1995488"/>
                  <a:pt x="2252708" y="1990251"/>
                  <a:pt x="2252708" y="1985013"/>
                </a:cubicBezTo>
                <a:cubicBezTo>
                  <a:pt x="2252708" y="1985013"/>
                  <a:pt x="2257363" y="1985013"/>
                  <a:pt x="2257363" y="1985013"/>
                </a:cubicBezTo>
                <a:cubicBezTo>
                  <a:pt x="2257363" y="1990251"/>
                  <a:pt x="2257363" y="1995488"/>
                  <a:pt x="2255036" y="2000726"/>
                </a:cubicBezTo>
                <a:close/>
                <a:moveTo>
                  <a:pt x="3263462" y="2014693"/>
                </a:moveTo>
                <a:cubicBezTo>
                  <a:pt x="3260968" y="2012171"/>
                  <a:pt x="3258474" y="2012171"/>
                  <a:pt x="3255980" y="2012171"/>
                </a:cubicBezTo>
                <a:cubicBezTo>
                  <a:pt x="3260968" y="2004606"/>
                  <a:pt x="3265957" y="1997040"/>
                  <a:pt x="3268451" y="1991997"/>
                </a:cubicBezTo>
                <a:cubicBezTo>
                  <a:pt x="3270944" y="1991997"/>
                  <a:pt x="3270944" y="1994518"/>
                  <a:pt x="3273438" y="1994518"/>
                </a:cubicBezTo>
                <a:cubicBezTo>
                  <a:pt x="3270944" y="2002085"/>
                  <a:pt x="3265957" y="2007128"/>
                  <a:pt x="3263462" y="2014693"/>
                </a:cubicBezTo>
                <a:close/>
                <a:moveTo>
                  <a:pt x="68088" y="2028660"/>
                </a:moveTo>
                <a:cubicBezTo>
                  <a:pt x="53423" y="2002113"/>
                  <a:pt x="43646" y="1975565"/>
                  <a:pt x="43646" y="1946605"/>
                </a:cubicBezTo>
                <a:cubicBezTo>
                  <a:pt x="55867" y="1973153"/>
                  <a:pt x="68088" y="1999699"/>
                  <a:pt x="68088" y="2028660"/>
                </a:cubicBezTo>
                <a:close/>
                <a:moveTo>
                  <a:pt x="2169723" y="2056592"/>
                </a:moveTo>
                <a:cubicBezTo>
                  <a:pt x="2167278" y="2054163"/>
                  <a:pt x="2162390" y="2051734"/>
                  <a:pt x="2162390" y="2049305"/>
                </a:cubicBezTo>
                <a:cubicBezTo>
                  <a:pt x="2157502" y="2039589"/>
                  <a:pt x="2155058" y="2029873"/>
                  <a:pt x="2152613" y="2020158"/>
                </a:cubicBezTo>
                <a:cubicBezTo>
                  <a:pt x="2152613" y="2015299"/>
                  <a:pt x="2155058" y="2008012"/>
                  <a:pt x="2157502" y="2000725"/>
                </a:cubicBezTo>
                <a:cubicBezTo>
                  <a:pt x="2172167" y="2015299"/>
                  <a:pt x="2177055" y="2029873"/>
                  <a:pt x="2174611" y="2046876"/>
                </a:cubicBezTo>
                <a:cubicBezTo>
                  <a:pt x="2174611" y="2049305"/>
                  <a:pt x="2172167" y="2054163"/>
                  <a:pt x="2169723" y="2056592"/>
                </a:cubicBezTo>
                <a:close/>
                <a:moveTo>
                  <a:pt x="2287042" y="2117697"/>
                </a:moveTo>
                <a:cubicBezTo>
                  <a:pt x="2287042" y="2112862"/>
                  <a:pt x="2287042" y="2108028"/>
                  <a:pt x="2287042" y="2105611"/>
                </a:cubicBezTo>
                <a:cubicBezTo>
                  <a:pt x="2292030" y="2100776"/>
                  <a:pt x="2299513" y="2095941"/>
                  <a:pt x="2304500" y="2093523"/>
                </a:cubicBezTo>
                <a:cubicBezTo>
                  <a:pt x="2309489" y="2091106"/>
                  <a:pt x="2314477" y="2088689"/>
                  <a:pt x="2321958" y="2086272"/>
                </a:cubicBezTo>
                <a:cubicBezTo>
                  <a:pt x="2319464" y="2091106"/>
                  <a:pt x="2319464" y="2095941"/>
                  <a:pt x="2316971" y="2098359"/>
                </a:cubicBezTo>
                <a:cubicBezTo>
                  <a:pt x="2311983" y="2105611"/>
                  <a:pt x="2304500" y="2110445"/>
                  <a:pt x="2299513" y="2115280"/>
                </a:cubicBezTo>
                <a:cubicBezTo>
                  <a:pt x="2297019" y="2117697"/>
                  <a:pt x="2292030" y="2115280"/>
                  <a:pt x="2287042" y="2117697"/>
                </a:cubicBezTo>
                <a:close/>
                <a:moveTo>
                  <a:pt x="2252998" y="2129917"/>
                </a:moveTo>
                <a:cubicBezTo>
                  <a:pt x="2250380" y="2127516"/>
                  <a:pt x="2247761" y="2125117"/>
                  <a:pt x="2245142" y="2120315"/>
                </a:cubicBezTo>
                <a:cubicBezTo>
                  <a:pt x="2250380" y="2110713"/>
                  <a:pt x="2255617" y="2101110"/>
                  <a:pt x="2260855" y="2093909"/>
                </a:cubicBezTo>
                <a:cubicBezTo>
                  <a:pt x="2263473" y="2091509"/>
                  <a:pt x="2266093" y="2091509"/>
                  <a:pt x="2268711" y="2091509"/>
                </a:cubicBezTo>
                <a:cubicBezTo>
                  <a:pt x="2271330" y="2093909"/>
                  <a:pt x="2271330" y="2096310"/>
                  <a:pt x="2271330" y="2098711"/>
                </a:cubicBezTo>
                <a:cubicBezTo>
                  <a:pt x="2268711" y="2108313"/>
                  <a:pt x="2263473" y="2117914"/>
                  <a:pt x="2258236" y="2125117"/>
                </a:cubicBezTo>
                <a:cubicBezTo>
                  <a:pt x="2258236" y="2127516"/>
                  <a:pt x="2252998" y="2129917"/>
                  <a:pt x="2252998" y="2129917"/>
                </a:cubicBezTo>
                <a:close/>
                <a:moveTo>
                  <a:pt x="122403" y="2184038"/>
                </a:moveTo>
                <a:cubicBezTo>
                  <a:pt x="99707" y="2152058"/>
                  <a:pt x="84576" y="2115157"/>
                  <a:pt x="82055" y="2075797"/>
                </a:cubicBezTo>
                <a:cubicBezTo>
                  <a:pt x="97185" y="2085637"/>
                  <a:pt x="127446" y="2166819"/>
                  <a:pt x="122403" y="2184038"/>
                </a:cubicBezTo>
                <a:close/>
                <a:moveTo>
                  <a:pt x="3474209" y="2191022"/>
                </a:moveTo>
                <a:cubicBezTo>
                  <a:pt x="3471881" y="2191022"/>
                  <a:pt x="3469553" y="2191022"/>
                  <a:pt x="3467225" y="2191022"/>
                </a:cubicBezTo>
                <a:cubicBezTo>
                  <a:pt x="3467225" y="2183820"/>
                  <a:pt x="3469553" y="2179019"/>
                  <a:pt x="3469553" y="2171817"/>
                </a:cubicBezTo>
                <a:cubicBezTo>
                  <a:pt x="3471881" y="2171817"/>
                  <a:pt x="3474209" y="2171817"/>
                  <a:pt x="3474209" y="2174218"/>
                </a:cubicBezTo>
                <a:cubicBezTo>
                  <a:pt x="3474209" y="2179019"/>
                  <a:pt x="3474209" y="2186220"/>
                  <a:pt x="3474209" y="2191022"/>
                </a:cubicBezTo>
                <a:close/>
                <a:moveTo>
                  <a:pt x="552751" y="2222447"/>
                </a:moveTo>
                <a:cubicBezTo>
                  <a:pt x="538203" y="2222447"/>
                  <a:pt x="511530" y="2190673"/>
                  <a:pt x="513955" y="2173563"/>
                </a:cubicBezTo>
                <a:cubicBezTo>
                  <a:pt x="533353" y="2178452"/>
                  <a:pt x="555176" y="2205338"/>
                  <a:pt x="552751" y="2222447"/>
                </a:cubicBezTo>
                <a:close/>
                <a:moveTo>
                  <a:pt x="2277266" y="2250380"/>
                </a:moveTo>
                <a:cubicBezTo>
                  <a:pt x="2277266" y="2247936"/>
                  <a:pt x="2274822" y="2245492"/>
                  <a:pt x="2277266" y="2240603"/>
                </a:cubicBezTo>
                <a:cubicBezTo>
                  <a:pt x="2277266" y="2223494"/>
                  <a:pt x="2284598" y="2213717"/>
                  <a:pt x="2299263" y="2213717"/>
                </a:cubicBezTo>
                <a:cubicBezTo>
                  <a:pt x="2299263" y="2225938"/>
                  <a:pt x="2299263" y="2238159"/>
                  <a:pt x="2289487" y="2247936"/>
                </a:cubicBezTo>
                <a:cubicBezTo>
                  <a:pt x="2284598" y="2250380"/>
                  <a:pt x="2282155" y="2250380"/>
                  <a:pt x="2277266" y="2250380"/>
                </a:cubicBezTo>
                <a:close/>
                <a:moveTo>
                  <a:pt x="213317" y="2253098"/>
                </a:moveTo>
                <a:lnTo>
                  <a:pt x="195808" y="2253098"/>
                </a:lnTo>
                <a:lnTo>
                  <a:pt x="188550" y="2235224"/>
                </a:lnTo>
                <a:cubicBezTo>
                  <a:pt x="185287" y="2225240"/>
                  <a:pt x="183313" y="2216417"/>
                  <a:pt x="183313" y="2210225"/>
                </a:cubicBezTo>
                <a:cubicBezTo>
                  <a:pt x="187564" y="2212083"/>
                  <a:pt x="193181" y="2218584"/>
                  <a:pt x="199139" y="2227562"/>
                </a:cubicBezTo>
                <a:close/>
                <a:moveTo>
                  <a:pt x="253201" y="2253098"/>
                </a:moveTo>
                <a:lnTo>
                  <a:pt x="239315" y="2253098"/>
                </a:lnTo>
                <a:lnTo>
                  <a:pt x="234640" y="2240316"/>
                </a:lnTo>
                <a:cubicBezTo>
                  <a:pt x="232196" y="2237851"/>
                  <a:pt x="232196" y="2235386"/>
                  <a:pt x="232196" y="2235386"/>
                </a:cubicBezTo>
                <a:cubicBezTo>
                  <a:pt x="232196" y="2232922"/>
                  <a:pt x="234640" y="2232922"/>
                  <a:pt x="234640" y="2232922"/>
                </a:cubicBezTo>
                <a:cubicBezTo>
                  <a:pt x="238306" y="2234154"/>
                  <a:pt x="242889" y="2238467"/>
                  <a:pt x="247739" y="2244629"/>
                </a:cubicBezTo>
                <a:close/>
                <a:moveTo>
                  <a:pt x="3146698" y="2253098"/>
                </a:moveTo>
                <a:lnTo>
                  <a:pt x="2303177" y="2253098"/>
                </a:lnTo>
                <a:lnTo>
                  <a:pt x="2312797" y="2240936"/>
                </a:lnTo>
                <a:cubicBezTo>
                  <a:pt x="2314943" y="2233584"/>
                  <a:pt x="2314943" y="2225619"/>
                  <a:pt x="2314943" y="2218267"/>
                </a:cubicBezTo>
                <a:cubicBezTo>
                  <a:pt x="2314943" y="2215816"/>
                  <a:pt x="2312491" y="2213365"/>
                  <a:pt x="2312491" y="2210915"/>
                </a:cubicBezTo>
                <a:cubicBezTo>
                  <a:pt x="2302679" y="2206013"/>
                  <a:pt x="2307585" y="2201112"/>
                  <a:pt x="2310037" y="2193760"/>
                </a:cubicBezTo>
                <a:cubicBezTo>
                  <a:pt x="2310037" y="2183957"/>
                  <a:pt x="2312491" y="2174154"/>
                  <a:pt x="2312491" y="2164351"/>
                </a:cubicBezTo>
                <a:cubicBezTo>
                  <a:pt x="2317397" y="2134943"/>
                  <a:pt x="2322303" y="2110435"/>
                  <a:pt x="2346831" y="2090829"/>
                </a:cubicBezTo>
                <a:cubicBezTo>
                  <a:pt x="2351737" y="2088379"/>
                  <a:pt x="2354190" y="2083477"/>
                  <a:pt x="2359096" y="2076125"/>
                </a:cubicBezTo>
                <a:cubicBezTo>
                  <a:pt x="2361549" y="2081026"/>
                  <a:pt x="2364001" y="2085927"/>
                  <a:pt x="2366454" y="2090829"/>
                </a:cubicBezTo>
                <a:cubicBezTo>
                  <a:pt x="2368907" y="2088379"/>
                  <a:pt x="2368907" y="2088379"/>
                  <a:pt x="2371360" y="2088379"/>
                </a:cubicBezTo>
                <a:cubicBezTo>
                  <a:pt x="2383624" y="2049167"/>
                  <a:pt x="2393436" y="2009955"/>
                  <a:pt x="2400794" y="1968293"/>
                </a:cubicBezTo>
                <a:cubicBezTo>
                  <a:pt x="2405700" y="1973194"/>
                  <a:pt x="2408154" y="1975646"/>
                  <a:pt x="2413060" y="1980546"/>
                </a:cubicBezTo>
                <a:cubicBezTo>
                  <a:pt x="2425324" y="1960941"/>
                  <a:pt x="2432682" y="1943786"/>
                  <a:pt x="2430230" y="1924180"/>
                </a:cubicBezTo>
                <a:cubicBezTo>
                  <a:pt x="2430230" y="1909476"/>
                  <a:pt x="2435135" y="1894771"/>
                  <a:pt x="2437588" y="1880066"/>
                </a:cubicBezTo>
                <a:cubicBezTo>
                  <a:pt x="2440041" y="1880066"/>
                  <a:pt x="2440041" y="1880066"/>
                  <a:pt x="2442494" y="1880066"/>
                </a:cubicBezTo>
                <a:cubicBezTo>
                  <a:pt x="2444947" y="1884968"/>
                  <a:pt x="2447400" y="1889869"/>
                  <a:pt x="2449852" y="1897222"/>
                </a:cubicBezTo>
                <a:cubicBezTo>
                  <a:pt x="2449852" y="1894771"/>
                  <a:pt x="2452306" y="1892321"/>
                  <a:pt x="2452306" y="1889869"/>
                </a:cubicBezTo>
                <a:cubicBezTo>
                  <a:pt x="2452306" y="1892321"/>
                  <a:pt x="2454758" y="1892321"/>
                  <a:pt x="2454758" y="1892321"/>
                </a:cubicBezTo>
                <a:cubicBezTo>
                  <a:pt x="2459664" y="1914377"/>
                  <a:pt x="2457211" y="1936434"/>
                  <a:pt x="2449852" y="1958490"/>
                </a:cubicBezTo>
                <a:cubicBezTo>
                  <a:pt x="2444947" y="1973194"/>
                  <a:pt x="2442494" y="1992800"/>
                  <a:pt x="2440041" y="2009955"/>
                </a:cubicBezTo>
                <a:cubicBezTo>
                  <a:pt x="2440041" y="2012405"/>
                  <a:pt x="2440041" y="2017307"/>
                  <a:pt x="2442494" y="2022209"/>
                </a:cubicBezTo>
                <a:cubicBezTo>
                  <a:pt x="2459664" y="1992800"/>
                  <a:pt x="2459664" y="1963391"/>
                  <a:pt x="2462117" y="1936434"/>
                </a:cubicBezTo>
                <a:cubicBezTo>
                  <a:pt x="2464570" y="1924180"/>
                  <a:pt x="2467023" y="1911926"/>
                  <a:pt x="2469476" y="1899673"/>
                </a:cubicBezTo>
                <a:cubicBezTo>
                  <a:pt x="2471929" y="1894771"/>
                  <a:pt x="2471929" y="1889869"/>
                  <a:pt x="2471929" y="1887419"/>
                </a:cubicBezTo>
                <a:cubicBezTo>
                  <a:pt x="2471929" y="1872715"/>
                  <a:pt x="2474381" y="1862912"/>
                  <a:pt x="2486646" y="1853109"/>
                </a:cubicBezTo>
                <a:cubicBezTo>
                  <a:pt x="2486646" y="1853109"/>
                  <a:pt x="2489099" y="1850658"/>
                  <a:pt x="2489099" y="1845757"/>
                </a:cubicBezTo>
                <a:cubicBezTo>
                  <a:pt x="2494005" y="1858010"/>
                  <a:pt x="2496457" y="1867813"/>
                  <a:pt x="2498911" y="1875166"/>
                </a:cubicBezTo>
                <a:cubicBezTo>
                  <a:pt x="2501363" y="1875166"/>
                  <a:pt x="2501363" y="1875166"/>
                  <a:pt x="2503817" y="1875166"/>
                </a:cubicBezTo>
                <a:cubicBezTo>
                  <a:pt x="2506269" y="1862912"/>
                  <a:pt x="2511175" y="1850658"/>
                  <a:pt x="2516081" y="1835954"/>
                </a:cubicBezTo>
                <a:cubicBezTo>
                  <a:pt x="2516081" y="1835954"/>
                  <a:pt x="2516081" y="1835954"/>
                  <a:pt x="2518533" y="1835954"/>
                </a:cubicBezTo>
                <a:cubicBezTo>
                  <a:pt x="2518533" y="1843307"/>
                  <a:pt x="2518533" y="1850658"/>
                  <a:pt x="2518533" y="1858010"/>
                </a:cubicBezTo>
                <a:cubicBezTo>
                  <a:pt x="2518533" y="1858010"/>
                  <a:pt x="2520987" y="1858010"/>
                  <a:pt x="2520987" y="1858010"/>
                </a:cubicBezTo>
                <a:cubicBezTo>
                  <a:pt x="2520987" y="1850658"/>
                  <a:pt x="2523439" y="1843307"/>
                  <a:pt x="2520987" y="1835954"/>
                </a:cubicBezTo>
                <a:cubicBezTo>
                  <a:pt x="2518533" y="1831052"/>
                  <a:pt x="2513627" y="1826151"/>
                  <a:pt x="2511175" y="1821249"/>
                </a:cubicBezTo>
                <a:cubicBezTo>
                  <a:pt x="2506269" y="1813897"/>
                  <a:pt x="2503817" y="1806546"/>
                  <a:pt x="2491551" y="1806546"/>
                </a:cubicBezTo>
                <a:cubicBezTo>
                  <a:pt x="2491551" y="1791841"/>
                  <a:pt x="2491551" y="1777137"/>
                  <a:pt x="2491551" y="1759982"/>
                </a:cubicBezTo>
                <a:cubicBezTo>
                  <a:pt x="2494005" y="1762432"/>
                  <a:pt x="2496457" y="1764883"/>
                  <a:pt x="2498911" y="1764883"/>
                </a:cubicBezTo>
                <a:cubicBezTo>
                  <a:pt x="2498911" y="1762432"/>
                  <a:pt x="2498911" y="1759982"/>
                  <a:pt x="2498911" y="1757530"/>
                </a:cubicBezTo>
                <a:cubicBezTo>
                  <a:pt x="2501363" y="1745277"/>
                  <a:pt x="2501363" y="1733024"/>
                  <a:pt x="2511175" y="1723221"/>
                </a:cubicBezTo>
                <a:cubicBezTo>
                  <a:pt x="2513627" y="1718319"/>
                  <a:pt x="2513627" y="1710968"/>
                  <a:pt x="2516081" y="1706066"/>
                </a:cubicBezTo>
                <a:cubicBezTo>
                  <a:pt x="2518533" y="1708516"/>
                  <a:pt x="2520987" y="1710968"/>
                  <a:pt x="2523439" y="1715868"/>
                </a:cubicBezTo>
                <a:cubicBezTo>
                  <a:pt x="2525892" y="1710968"/>
                  <a:pt x="2525892" y="1706066"/>
                  <a:pt x="2528345" y="1701164"/>
                </a:cubicBezTo>
                <a:cubicBezTo>
                  <a:pt x="2533251" y="1713418"/>
                  <a:pt x="2535703" y="1723221"/>
                  <a:pt x="2540609" y="1733024"/>
                </a:cubicBezTo>
                <a:cubicBezTo>
                  <a:pt x="2540609" y="1733024"/>
                  <a:pt x="2543062" y="1733024"/>
                  <a:pt x="2543062" y="1733024"/>
                </a:cubicBezTo>
                <a:cubicBezTo>
                  <a:pt x="2543062" y="1715868"/>
                  <a:pt x="2543062" y="1701164"/>
                  <a:pt x="2543062" y="1684009"/>
                </a:cubicBezTo>
                <a:cubicBezTo>
                  <a:pt x="2543062" y="1684009"/>
                  <a:pt x="2545515" y="1684009"/>
                  <a:pt x="2545515" y="1684009"/>
                </a:cubicBezTo>
                <a:cubicBezTo>
                  <a:pt x="2547968" y="1696263"/>
                  <a:pt x="2550421" y="1706066"/>
                  <a:pt x="2552874" y="1720769"/>
                </a:cubicBezTo>
                <a:cubicBezTo>
                  <a:pt x="2567591" y="1693812"/>
                  <a:pt x="2560232" y="1669305"/>
                  <a:pt x="2565138" y="1644797"/>
                </a:cubicBezTo>
                <a:cubicBezTo>
                  <a:pt x="2572497" y="1659502"/>
                  <a:pt x="2570044" y="1676657"/>
                  <a:pt x="2567591" y="1696263"/>
                </a:cubicBezTo>
                <a:cubicBezTo>
                  <a:pt x="2567591" y="1715868"/>
                  <a:pt x="2567591" y="1737925"/>
                  <a:pt x="2567591" y="1759982"/>
                </a:cubicBezTo>
                <a:cubicBezTo>
                  <a:pt x="2567591" y="1762432"/>
                  <a:pt x="2572497" y="1764883"/>
                  <a:pt x="2574950" y="1767333"/>
                </a:cubicBezTo>
                <a:cubicBezTo>
                  <a:pt x="2577402" y="1764883"/>
                  <a:pt x="2579856" y="1762432"/>
                  <a:pt x="2579856" y="1759982"/>
                </a:cubicBezTo>
                <a:cubicBezTo>
                  <a:pt x="2582308" y="1752629"/>
                  <a:pt x="2582308" y="1745277"/>
                  <a:pt x="2582308" y="1737925"/>
                </a:cubicBezTo>
                <a:cubicBezTo>
                  <a:pt x="2584762" y="1745277"/>
                  <a:pt x="2587214" y="1750179"/>
                  <a:pt x="2589668" y="1755080"/>
                </a:cubicBezTo>
                <a:cubicBezTo>
                  <a:pt x="2592120" y="1755080"/>
                  <a:pt x="2592120" y="1755080"/>
                  <a:pt x="2594572" y="1752629"/>
                </a:cubicBezTo>
                <a:cubicBezTo>
                  <a:pt x="2604384" y="1723221"/>
                  <a:pt x="2611743" y="1691361"/>
                  <a:pt x="2592120" y="1659502"/>
                </a:cubicBezTo>
                <a:cubicBezTo>
                  <a:pt x="2584762" y="1664404"/>
                  <a:pt x="2584762" y="1664404"/>
                  <a:pt x="2584762" y="1686460"/>
                </a:cubicBezTo>
                <a:cubicBezTo>
                  <a:pt x="2584762" y="1696263"/>
                  <a:pt x="2584762" y="1706066"/>
                  <a:pt x="2584762" y="1718319"/>
                </a:cubicBezTo>
                <a:cubicBezTo>
                  <a:pt x="2584762" y="1718319"/>
                  <a:pt x="2582308" y="1718319"/>
                  <a:pt x="2582308" y="1718319"/>
                </a:cubicBezTo>
                <a:cubicBezTo>
                  <a:pt x="2579856" y="1701164"/>
                  <a:pt x="2579856" y="1686460"/>
                  <a:pt x="2579856" y="1669305"/>
                </a:cubicBezTo>
                <a:cubicBezTo>
                  <a:pt x="2579856" y="1659502"/>
                  <a:pt x="2574950" y="1647248"/>
                  <a:pt x="2589668" y="1642347"/>
                </a:cubicBezTo>
                <a:cubicBezTo>
                  <a:pt x="2589668" y="1632544"/>
                  <a:pt x="2589668" y="1620290"/>
                  <a:pt x="2589668" y="1608036"/>
                </a:cubicBezTo>
                <a:cubicBezTo>
                  <a:pt x="2587214" y="1603135"/>
                  <a:pt x="2584762" y="1595783"/>
                  <a:pt x="2582308" y="1588430"/>
                </a:cubicBezTo>
                <a:cubicBezTo>
                  <a:pt x="2599478" y="1581079"/>
                  <a:pt x="2606838" y="1544318"/>
                  <a:pt x="2597026" y="1522261"/>
                </a:cubicBezTo>
                <a:cubicBezTo>
                  <a:pt x="2582308" y="1524712"/>
                  <a:pt x="2582308" y="1514908"/>
                  <a:pt x="2579856" y="1507557"/>
                </a:cubicBezTo>
                <a:cubicBezTo>
                  <a:pt x="2574950" y="1490402"/>
                  <a:pt x="2570044" y="1470796"/>
                  <a:pt x="2567591" y="1453641"/>
                </a:cubicBezTo>
                <a:cubicBezTo>
                  <a:pt x="2565138" y="1446289"/>
                  <a:pt x="2562686" y="1441388"/>
                  <a:pt x="2560232" y="1436486"/>
                </a:cubicBezTo>
                <a:cubicBezTo>
                  <a:pt x="2545515" y="1404627"/>
                  <a:pt x="2535703" y="1372767"/>
                  <a:pt x="2533251" y="1338457"/>
                </a:cubicBezTo>
                <a:cubicBezTo>
                  <a:pt x="2530798" y="1331105"/>
                  <a:pt x="2528345" y="1321302"/>
                  <a:pt x="2540609" y="1318851"/>
                </a:cubicBezTo>
                <a:cubicBezTo>
                  <a:pt x="2550421" y="1316400"/>
                  <a:pt x="2555327" y="1323752"/>
                  <a:pt x="2560232" y="1331105"/>
                </a:cubicBezTo>
                <a:cubicBezTo>
                  <a:pt x="2574950" y="1360513"/>
                  <a:pt x="2579856" y="1389922"/>
                  <a:pt x="2579856" y="1421782"/>
                </a:cubicBezTo>
                <a:cubicBezTo>
                  <a:pt x="2579856" y="1451190"/>
                  <a:pt x="2582308" y="1483049"/>
                  <a:pt x="2594572" y="1510008"/>
                </a:cubicBezTo>
                <a:cubicBezTo>
                  <a:pt x="2606838" y="1510008"/>
                  <a:pt x="2604384" y="1502655"/>
                  <a:pt x="2601932" y="1495303"/>
                </a:cubicBezTo>
                <a:cubicBezTo>
                  <a:pt x="2599478" y="1487951"/>
                  <a:pt x="2599478" y="1480599"/>
                  <a:pt x="2599478" y="1470796"/>
                </a:cubicBezTo>
                <a:cubicBezTo>
                  <a:pt x="2604384" y="1475697"/>
                  <a:pt x="2606838" y="1478149"/>
                  <a:pt x="2614196" y="1483049"/>
                </a:cubicBezTo>
                <a:cubicBezTo>
                  <a:pt x="2614196" y="1475697"/>
                  <a:pt x="2616649" y="1468346"/>
                  <a:pt x="2616649" y="1460993"/>
                </a:cubicBezTo>
                <a:cubicBezTo>
                  <a:pt x="2621554" y="1465894"/>
                  <a:pt x="2621554" y="1470796"/>
                  <a:pt x="2626460" y="1473247"/>
                </a:cubicBezTo>
                <a:cubicBezTo>
                  <a:pt x="2628914" y="1475697"/>
                  <a:pt x="2633819" y="1475697"/>
                  <a:pt x="2641178" y="1475697"/>
                </a:cubicBezTo>
                <a:cubicBezTo>
                  <a:pt x="2636272" y="1460993"/>
                  <a:pt x="2641178" y="1448739"/>
                  <a:pt x="2650989" y="1441388"/>
                </a:cubicBezTo>
                <a:cubicBezTo>
                  <a:pt x="2650989" y="1441388"/>
                  <a:pt x="2650989" y="1441388"/>
                  <a:pt x="2653442" y="1443838"/>
                </a:cubicBezTo>
                <a:cubicBezTo>
                  <a:pt x="2655895" y="1441388"/>
                  <a:pt x="2663254" y="1438936"/>
                  <a:pt x="2665707" y="1436486"/>
                </a:cubicBezTo>
                <a:cubicBezTo>
                  <a:pt x="2670613" y="1431585"/>
                  <a:pt x="2673065" y="1426683"/>
                  <a:pt x="2680425" y="1429133"/>
                </a:cubicBezTo>
                <a:cubicBezTo>
                  <a:pt x="2687783" y="1431585"/>
                  <a:pt x="2695141" y="1431585"/>
                  <a:pt x="2704953" y="1431585"/>
                </a:cubicBezTo>
                <a:cubicBezTo>
                  <a:pt x="2702500" y="1426683"/>
                  <a:pt x="2702500" y="1421782"/>
                  <a:pt x="2700047" y="1416880"/>
                </a:cubicBezTo>
                <a:cubicBezTo>
                  <a:pt x="2690235" y="1392372"/>
                  <a:pt x="2680425" y="1370316"/>
                  <a:pt x="2668159" y="1345810"/>
                </a:cubicBezTo>
                <a:cubicBezTo>
                  <a:pt x="2665707" y="1338457"/>
                  <a:pt x="2663254" y="1331105"/>
                  <a:pt x="2660801" y="1326203"/>
                </a:cubicBezTo>
                <a:cubicBezTo>
                  <a:pt x="2658348" y="1313950"/>
                  <a:pt x="2658348" y="1301696"/>
                  <a:pt x="2658348" y="1289442"/>
                </a:cubicBezTo>
                <a:cubicBezTo>
                  <a:pt x="2675519" y="1328654"/>
                  <a:pt x="2690235" y="1365415"/>
                  <a:pt x="2707405" y="1402175"/>
                </a:cubicBezTo>
                <a:cubicBezTo>
                  <a:pt x="2709859" y="1402175"/>
                  <a:pt x="2709859" y="1402175"/>
                  <a:pt x="2712311" y="1402175"/>
                </a:cubicBezTo>
                <a:cubicBezTo>
                  <a:pt x="2709859" y="1392372"/>
                  <a:pt x="2709859" y="1380119"/>
                  <a:pt x="2704953" y="1370316"/>
                </a:cubicBezTo>
                <a:cubicBezTo>
                  <a:pt x="2697595" y="1355611"/>
                  <a:pt x="2702500" y="1338457"/>
                  <a:pt x="2702500" y="1321302"/>
                </a:cubicBezTo>
                <a:cubicBezTo>
                  <a:pt x="2702500" y="1318851"/>
                  <a:pt x="2702500" y="1313950"/>
                  <a:pt x="2704953" y="1313950"/>
                </a:cubicBezTo>
                <a:cubicBezTo>
                  <a:pt x="2722123" y="1313950"/>
                  <a:pt x="2717217" y="1301696"/>
                  <a:pt x="2717217" y="1291893"/>
                </a:cubicBezTo>
                <a:cubicBezTo>
                  <a:pt x="2714765" y="1277189"/>
                  <a:pt x="2714765" y="1277189"/>
                  <a:pt x="2729482" y="1274738"/>
                </a:cubicBezTo>
                <a:cubicBezTo>
                  <a:pt x="2729482" y="1257583"/>
                  <a:pt x="2729482" y="1242878"/>
                  <a:pt x="2729482" y="1228174"/>
                </a:cubicBezTo>
                <a:cubicBezTo>
                  <a:pt x="2736840" y="1220822"/>
                  <a:pt x="2741746" y="1220822"/>
                  <a:pt x="2744199" y="1230625"/>
                </a:cubicBezTo>
                <a:cubicBezTo>
                  <a:pt x="2744199" y="1237977"/>
                  <a:pt x="2746652" y="1247780"/>
                  <a:pt x="2746652" y="1255132"/>
                </a:cubicBezTo>
                <a:cubicBezTo>
                  <a:pt x="2746652" y="1264935"/>
                  <a:pt x="2754011" y="1267386"/>
                  <a:pt x="2758916" y="1264935"/>
                </a:cubicBezTo>
                <a:cubicBezTo>
                  <a:pt x="2761370" y="1264935"/>
                  <a:pt x="2766276" y="1257583"/>
                  <a:pt x="2766276" y="1255132"/>
                </a:cubicBezTo>
                <a:cubicBezTo>
                  <a:pt x="2766276" y="1247780"/>
                  <a:pt x="2766276" y="1240428"/>
                  <a:pt x="2761370" y="1233075"/>
                </a:cubicBezTo>
                <a:cubicBezTo>
                  <a:pt x="2756464" y="1215921"/>
                  <a:pt x="2749105" y="1201216"/>
                  <a:pt x="2741746" y="1186511"/>
                </a:cubicBezTo>
                <a:cubicBezTo>
                  <a:pt x="2739293" y="1179160"/>
                  <a:pt x="2741746" y="1171808"/>
                  <a:pt x="2739293" y="1166906"/>
                </a:cubicBezTo>
                <a:cubicBezTo>
                  <a:pt x="2727029" y="1144850"/>
                  <a:pt x="2717217" y="1122793"/>
                  <a:pt x="2704953" y="1100736"/>
                </a:cubicBezTo>
                <a:cubicBezTo>
                  <a:pt x="2695141" y="1086032"/>
                  <a:pt x="2685329" y="1068877"/>
                  <a:pt x="2675519" y="1054172"/>
                </a:cubicBezTo>
                <a:cubicBezTo>
                  <a:pt x="2673065" y="1051722"/>
                  <a:pt x="2670613" y="1049272"/>
                  <a:pt x="2668159" y="1046821"/>
                </a:cubicBezTo>
                <a:cubicBezTo>
                  <a:pt x="2668159" y="1051722"/>
                  <a:pt x="2668159" y="1056624"/>
                  <a:pt x="2668159" y="1059074"/>
                </a:cubicBezTo>
                <a:cubicBezTo>
                  <a:pt x="2668159" y="1063975"/>
                  <a:pt x="2668159" y="1068877"/>
                  <a:pt x="2668159" y="1073778"/>
                </a:cubicBezTo>
                <a:cubicBezTo>
                  <a:pt x="2663254" y="1073778"/>
                  <a:pt x="2655895" y="1073778"/>
                  <a:pt x="2653442" y="1071328"/>
                </a:cubicBezTo>
                <a:cubicBezTo>
                  <a:pt x="2641178" y="1061525"/>
                  <a:pt x="2628914" y="1049272"/>
                  <a:pt x="2616649" y="1034567"/>
                </a:cubicBezTo>
                <a:cubicBezTo>
                  <a:pt x="2611743" y="1029666"/>
                  <a:pt x="2611743" y="1022313"/>
                  <a:pt x="2606838" y="1014961"/>
                </a:cubicBezTo>
                <a:cubicBezTo>
                  <a:pt x="2601932" y="1005158"/>
                  <a:pt x="2601932" y="995355"/>
                  <a:pt x="2606838" y="983102"/>
                </a:cubicBezTo>
                <a:cubicBezTo>
                  <a:pt x="2614196" y="965947"/>
                  <a:pt x="2606838" y="946341"/>
                  <a:pt x="2594572" y="931636"/>
                </a:cubicBezTo>
                <a:cubicBezTo>
                  <a:pt x="2589668" y="924284"/>
                  <a:pt x="2587214" y="916933"/>
                  <a:pt x="2584762" y="909580"/>
                </a:cubicBezTo>
                <a:cubicBezTo>
                  <a:pt x="2636272" y="970848"/>
                  <a:pt x="2677971" y="1039469"/>
                  <a:pt x="2719670" y="1105638"/>
                </a:cubicBezTo>
                <a:cubicBezTo>
                  <a:pt x="2729482" y="1098286"/>
                  <a:pt x="2729482" y="1090933"/>
                  <a:pt x="2727029" y="1081131"/>
                </a:cubicBezTo>
                <a:cubicBezTo>
                  <a:pt x="2719670" y="1066427"/>
                  <a:pt x="2714765" y="1051722"/>
                  <a:pt x="2707405" y="1037017"/>
                </a:cubicBezTo>
                <a:cubicBezTo>
                  <a:pt x="2709859" y="1037017"/>
                  <a:pt x="2709859" y="1037017"/>
                  <a:pt x="2709859" y="1037017"/>
                </a:cubicBezTo>
                <a:cubicBezTo>
                  <a:pt x="2714765" y="1039469"/>
                  <a:pt x="2719670" y="1041919"/>
                  <a:pt x="2727029" y="1044370"/>
                </a:cubicBezTo>
                <a:cubicBezTo>
                  <a:pt x="2727029" y="1034567"/>
                  <a:pt x="2724576" y="1029666"/>
                  <a:pt x="2724576" y="1022313"/>
                </a:cubicBezTo>
                <a:cubicBezTo>
                  <a:pt x="2724576" y="1022313"/>
                  <a:pt x="2727029" y="1022313"/>
                  <a:pt x="2727029" y="1019863"/>
                </a:cubicBezTo>
                <a:cubicBezTo>
                  <a:pt x="2734388" y="1029666"/>
                  <a:pt x="2741746" y="1037017"/>
                  <a:pt x="2749105" y="1046821"/>
                </a:cubicBezTo>
                <a:cubicBezTo>
                  <a:pt x="2751558" y="1046821"/>
                  <a:pt x="2751558" y="1044370"/>
                  <a:pt x="2754011" y="1044370"/>
                </a:cubicBezTo>
                <a:cubicBezTo>
                  <a:pt x="2741746" y="1014961"/>
                  <a:pt x="2731935" y="985552"/>
                  <a:pt x="2719670" y="953693"/>
                </a:cubicBezTo>
                <a:cubicBezTo>
                  <a:pt x="2722123" y="953693"/>
                  <a:pt x="2722123" y="953693"/>
                  <a:pt x="2722123" y="953693"/>
                </a:cubicBezTo>
                <a:cubicBezTo>
                  <a:pt x="2727029" y="963496"/>
                  <a:pt x="2734388" y="973299"/>
                  <a:pt x="2739293" y="985552"/>
                </a:cubicBezTo>
                <a:cubicBezTo>
                  <a:pt x="2744199" y="990453"/>
                  <a:pt x="2749105" y="995355"/>
                  <a:pt x="2754011" y="1002708"/>
                </a:cubicBezTo>
                <a:cubicBezTo>
                  <a:pt x="2756464" y="1007609"/>
                  <a:pt x="2756464" y="1012511"/>
                  <a:pt x="2758916" y="1019863"/>
                </a:cubicBezTo>
                <a:cubicBezTo>
                  <a:pt x="2761370" y="1024764"/>
                  <a:pt x="2763822" y="1032116"/>
                  <a:pt x="2766276" y="1037017"/>
                </a:cubicBezTo>
                <a:cubicBezTo>
                  <a:pt x="2785898" y="1068877"/>
                  <a:pt x="2807974" y="1098286"/>
                  <a:pt x="2825145" y="1130145"/>
                </a:cubicBezTo>
                <a:cubicBezTo>
                  <a:pt x="2832503" y="1142399"/>
                  <a:pt x="2837409" y="1157103"/>
                  <a:pt x="2847221" y="1166906"/>
                </a:cubicBezTo>
                <a:cubicBezTo>
                  <a:pt x="2849673" y="1169357"/>
                  <a:pt x="2854579" y="1171808"/>
                  <a:pt x="2857032" y="1174258"/>
                </a:cubicBezTo>
                <a:cubicBezTo>
                  <a:pt x="2857032" y="1174258"/>
                  <a:pt x="2859485" y="1171808"/>
                  <a:pt x="2859485" y="1171808"/>
                </a:cubicBezTo>
                <a:cubicBezTo>
                  <a:pt x="2857032" y="1164455"/>
                  <a:pt x="2857032" y="1157103"/>
                  <a:pt x="2854579" y="1147300"/>
                </a:cubicBezTo>
                <a:cubicBezTo>
                  <a:pt x="2876655" y="1159554"/>
                  <a:pt x="2871749" y="1188963"/>
                  <a:pt x="2893825" y="1198766"/>
                </a:cubicBezTo>
                <a:cubicBezTo>
                  <a:pt x="2901184" y="1191413"/>
                  <a:pt x="2901184" y="1181611"/>
                  <a:pt x="2898731" y="1174258"/>
                </a:cubicBezTo>
                <a:cubicBezTo>
                  <a:pt x="2891373" y="1157103"/>
                  <a:pt x="2884013" y="1142399"/>
                  <a:pt x="2876655" y="1125244"/>
                </a:cubicBezTo>
                <a:cubicBezTo>
                  <a:pt x="2874203" y="1120342"/>
                  <a:pt x="2871749" y="1115441"/>
                  <a:pt x="2881561" y="1110539"/>
                </a:cubicBezTo>
                <a:cubicBezTo>
                  <a:pt x="2881561" y="1108089"/>
                  <a:pt x="2884013" y="1103188"/>
                  <a:pt x="2884013" y="1098286"/>
                </a:cubicBezTo>
                <a:cubicBezTo>
                  <a:pt x="2879109" y="1083581"/>
                  <a:pt x="2874203" y="1071328"/>
                  <a:pt x="2869297" y="1056624"/>
                </a:cubicBezTo>
                <a:cubicBezTo>
                  <a:pt x="2871749" y="1054172"/>
                  <a:pt x="2874203" y="1054172"/>
                  <a:pt x="2876655" y="1054172"/>
                </a:cubicBezTo>
                <a:cubicBezTo>
                  <a:pt x="2869297" y="1029666"/>
                  <a:pt x="2861938" y="1007609"/>
                  <a:pt x="2854579" y="983102"/>
                </a:cubicBezTo>
                <a:cubicBezTo>
                  <a:pt x="2854579" y="980652"/>
                  <a:pt x="2857032" y="980652"/>
                  <a:pt x="2859485" y="980652"/>
                </a:cubicBezTo>
                <a:cubicBezTo>
                  <a:pt x="2864391" y="992905"/>
                  <a:pt x="2871749" y="1002708"/>
                  <a:pt x="2874203" y="1014961"/>
                </a:cubicBezTo>
                <a:cubicBezTo>
                  <a:pt x="2879109" y="1032116"/>
                  <a:pt x="2884013" y="1051722"/>
                  <a:pt x="2886467" y="1068877"/>
                </a:cubicBezTo>
                <a:cubicBezTo>
                  <a:pt x="2888919" y="1071328"/>
                  <a:pt x="2888919" y="1076230"/>
                  <a:pt x="2891373" y="1076230"/>
                </a:cubicBezTo>
                <a:cubicBezTo>
                  <a:pt x="2898731" y="1083581"/>
                  <a:pt x="2906090" y="1088483"/>
                  <a:pt x="2915901" y="1095835"/>
                </a:cubicBezTo>
                <a:cubicBezTo>
                  <a:pt x="2937978" y="1112991"/>
                  <a:pt x="2962506" y="1130145"/>
                  <a:pt x="2960054" y="1164455"/>
                </a:cubicBezTo>
                <a:cubicBezTo>
                  <a:pt x="2960054" y="1186511"/>
                  <a:pt x="2967412" y="1208569"/>
                  <a:pt x="2969864" y="1230625"/>
                </a:cubicBezTo>
                <a:cubicBezTo>
                  <a:pt x="2969864" y="1237977"/>
                  <a:pt x="2967412" y="1247780"/>
                  <a:pt x="2967412" y="1255132"/>
                </a:cubicBezTo>
                <a:cubicBezTo>
                  <a:pt x="2967412" y="1264935"/>
                  <a:pt x="2969864" y="1274738"/>
                  <a:pt x="2972318" y="1282091"/>
                </a:cubicBezTo>
                <a:cubicBezTo>
                  <a:pt x="2977224" y="1301696"/>
                  <a:pt x="2984582" y="1323752"/>
                  <a:pt x="2989488" y="1343358"/>
                </a:cubicBezTo>
                <a:cubicBezTo>
                  <a:pt x="2991941" y="1345810"/>
                  <a:pt x="2994394" y="1350710"/>
                  <a:pt x="2996847" y="1348260"/>
                </a:cubicBezTo>
                <a:cubicBezTo>
                  <a:pt x="3001752" y="1348260"/>
                  <a:pt x="3006658" y="1345810"/>
                  <a:pt x="3009111" y="1343358"/>
                </a:cubicBezTo>
                <a:cubicBezTo>
                  <a:pt x="3011564" y="1333555"/>
                  <a:pt x="3011564" y="1323752"/>
                  <a:pt x="3016470" y="1316400"/>
                </a:cubicBezTo>
                <a:cubicBezTo>
                  <a:pt x="3018923" y="1343358"/>
                  <a:pt x="3021376" y="1372767"/>
                  <a:pt x="3023829" y="1399725"/>
                </a:cubicBezTo>
                <a:cubicBezTo>
                  <a:pt x="3045905" y="1399725"/>
                  <a:pt x="3045905" y="1399725"/>
                  <a:pt x="3040999" y="1377669"/>
                </a:cubicBezTo>
                <a:cubicBezTo>
                  <a:pt x="3036093" y="1360513"/>
                  <a:pt x="3031187" y="1340908"/>
                  <a:pt x="3026281" y="1323752"/>
                </a:cubicBezTo>
                <a:cubicBezTo>
                  <a:pt x="3026281" y="1316400"/>
                  <a:pt x="3026281" y="1309049"/>
                  <a:pt x="3023829" y="1301696"/>
                </a:cubicBezTo>
                <a:cubicBezTo>
                  <a:pt x="3026281" y="1301696"/>
                  <a:pt x="3026281" y="1299246"/>
                  <a:pt x="3028735" y="1299246"/>
                </a:cubicBezTo>
                <a:cubicBezTo>
                  <a:pt x="3031187" y="1304147"/>
                  <a:pt x="3033640" y="1306597"/>
                  <a:pt x="3036093" y="1311499"/>
                </a:cubicBezTo>
                <a:cubicBezTo>
                  <a:pt x="3040999" y="1333555"/>
                  <a:pt x="3043451" y="1358063"/>
                  <a:pt x="3048357" y="1380119"/>
                </a:cubicBezTo>
                <a:cubicBezTo>
                  <a:pt x="3053263" y="1411979"/>
                  <a:pt x="3060621" y="1443838"/>
                  <a:pt x="3067981" y="1475697"/>
                </a:cubicBezTo>
                <a:cubicBezTo>
                  <a:pt x="3070433" y="1487951"/>
                  <a:pt x="3070433" y="1502655"/>
                  <a:pt x="3070433" y="1514908"/>
                </a:cubicBezTo>
                <a:cubicBezTo>
                  <a:pt x="3067981" y="1534515"/>
                  <a:pt x="3067981" y="1551669"/>
                  <a:pt x="3072887" y="1571276"/>
                </a:cubicBezTo>
                <a:cubicBezTo>
                  <a:pt x="3075339" y="1581079"/>
                  <a:pt x="3072887" y="1588430"/>
                  <a:pt x="3070433" y="1598233"/>
                </a:cubicBezTo>
                <a:cubicBezTo>
                  <a:pt x="3067981" y="1612938"/>
                  <a:pt x="3070433" y="1632544"/>
                  <a:pt x="3072887" y="1649699"/>
                </a:cubicBezTo>
                <a:cubicBezTo>
                  <a:pt x="3072887" y="1659502"/>
                  <a:pt x="3075339" y="1671755"/>
                  <a:pt x="3077792" y="1681558"/>
                </a:cubicBezTo>
                <a:cubicBezTo>
                  <a:pt x="3080245" y="1686460"/>
                  <a:pt x="3077792" y="1693812"/>
                  <a:pt x="3087603" y="1693812"/>
                </a:cubicBezTo>
                <a:cubicBezTo>
                  <a:pt x="3087603" y="1693812"/>
                  <a:pt x="3090057" y="1698713"/>
                  <a:pt x="3090057" y="1703615"/>
                </a:cubicBezTo>
                <a:cubicBezTo>
                  <a:pt x="3087603" y="1720769"/>
                  <a:pt x="3085151" y="1737925"/>
                  <a:pt x="3085151" y="1755080"/>
                </a:cubicBezTo>
                <a:cubicBezTo>
                  <a:pt x="3085151" y="1767333"/>
                  <a:pt x="3085151" y="1782038"/>
                  <a:pt x="3085151" y="1794291"/>
                </a:cubicBezTo>
                <a:cubicBezTo>
                  <a:pt x="3085151" y="1799193"/>
                  <a:pt x="3087603" y="1806546"/>
                  <a:pt x="3090057" y="1811447"/>
                </a:cubicBezTo>
                <a:cubicBezTo>
                  <a:pt x="3090057" y="1811447"/>
                  <a:pt x="3092509" y="1811447"/>
                  <a:pt x="3094962" y="1811447"/>
                </a:cubicBezTo>
                <a:cubicBezTo>
                  <a:pt x="3097415" y="1794291"/>
                  <a:pt x="3102321" y="1777137"/>
                  <a:pt x="3107227" y="1759982"/>
                </a:cubicBezTo>
                <a:cubicBezTo>
                  <a:pt x="3114586" y="1728122"/>
                  <a:pt x="3117038" y="1698713"/>
                  <a:pt x="3109680" y="1666854"/>
                </a:cubicBezTo>
                <a:cubicBezTo>
                  <a:pt x="3107227" y="1654600"/>
                  <a:pt x="3112133" y="1639896"/>
                  <a:pt x="3109680" y="1625191"/>
                </a:cubicBezTo>
                <a:cubicBezTo>
                  <a:pt x="3107227" y="1593332"/>
                  <a:pt x="3102321" y="1559022"/>
                  <a:pt x="3097415" y="1524712"/>
                </a:cubicBezTo>
                <a:cubicBezTo>
                  <a:pt x="3112133" y="1539416"/>
                  <a:pt x="3107227" y="1559022"/>
                  <a:pt x="3117038" y="1576177"/>
                </a:cubicBezTo>
                <a:cubicBezTo>
                  <a:pt x="3131756" y="1554121"/>
                  <a:pt x="3119491" y="1532064"/>
                  <a:pt x="3124397" y="1510008"/>
                </a:cubicBezTo>
                <a:cubicBezTo>
                  <a:pt x="3124397" y="1510008"/>
                  <a:pt x="3126850" y="1510008"/>
                  <a:pt x="3129303" y="1510008"/>
                </a:cubicBezTo>
                <a:cubicBezTo>
                  <a:pt x="3129303" y="1514908"/>
                  <a:pt x="3131756" y="1519810"/>
                  <a:pt x="3131756" y="1524712"/>
                </a:cubicBezTo>
                <a:cubicBezTo>
                  <a:pt x="3131756" y="1549219"/>
                  <a:pt x="3129303" y="1571276"/>
                  <a:pt x="3129303" y="1595783"/>
                </a:cubicBezTo>
                <a:cubicBezTo>
                  <a:pt x="3126850" y="1617840"/>
                  <a:pt x="3129303" y="1639896"/>
                  <a:pt x="3131756" y="1661952"/>
                </a:cubicBezTo>
                <a:cubicBezTo>
                  <a:pt x="3148926" y="1639896"/>
                  <a:pt x="3141568" y="1608036"/>
                  <a:pt x="3156284" y="1583529"/>
                </a:cubicBezTo>
                <a:cubicBezTo>
                  <a:pt x="3156284" y="1605586"/>
                  <a:pt x="3156284" y="1625191"/>
                  <a:pt x="3148926" y="1647248"/>
                </a:cubicBezTo>
                <a:cubicBezTo>
                  <a:pt x="3136662" y="1688910"/>
                  <a:pt x="3121944" y="1733024"/>
                  <a:pt x="3109680" y="1777137"/>
                </a:cubicBezTo>
                <a:cubicBezTo>
                  <a:pt x="3109680" y="1779587"/>
                  <a:pt x="3109680" y="1779587"/>
                  <a:pt x="3109680" y="1784488"/>
                </a:cubicBezTo>
                <a:cubicBezTo>
                  <a:pt x="3117038" y="1784488"/>
                  <a:pt x="3121944" y="1786940"/>
                  <a:pt x="3129303" y="1786940"/>
                </a:cubicBezTo>
                <a:cubicBezTo>
                  <a:pt x="3129303" y="1786940"/>
                  <a:pt x="3129303" y="1784488"/>
                  <a:pt x="3129303" y="1784488"/>
                </a:cubicBezTo>
                <a:cubicBezTo>
                  <a:pt x="3134208" y="1777137"/>
                  <a:pt x="3134208" y="1764883"/>
                  <a:pt x="3139114" y="1762432"/>
                </a:cubicBezTo>
                <a:cubicBezTo>
                  <a:pt x="3151378" y="1757530"/>
                  <a:pt x="3166096" y="1757530"/>
                  <a:pt x="3180814" y="1759982"/>
                </a:cubicBezTo>
                <a:cubicBezTo>
                  <a:pt x="3188172" y="1759982"/>
                  <a:pt x="3193078" y="1757530"/>
                  <a:pt x="3195531" y="1752629"/>
                </a:cubicBezTo>
                <a:cubicBezTo>
                  <a:pt x="3205342" y="1733024"/>
                  <a:pt x="3212701" y="1710968"/>
                  <a:pt x="3222513" y="1691361"/>
                </a:cubicBezTo>
                <a:cubicBezTo>
                  <a:pt x="3224965" y="1688910"/>
                  <a:pt x="3224965" y="1686460"/>
                  <a:pt x="3224965" y="1686460"/>
                </a:cubicBezTo>
                <a:cubicBezTo>
                  <a:pt x="3224965" y="1666854"/>
                  <a:pt x="3222513" y="1647248"/>
                  <a:pt x="3222513" y="1627643"/>
                </a:cubicBezTo>
                <a:cubicBezTo>
                  <a:pt x="3227419" y="1583529"/>
                  <a:pt x="3215154" y="1539416"/>
                  <a:pt x="3205342" y="1495303"/>
                </a:cubicBezTo>
                <a:cubicBezTo>
                  <a:pt x="3200437" y="1465894"/>
                  <a:pt x="3202889" y="1438936"/>
                  <a:pt x="3212701" y="1407077"/>
                </a:cubicBezTo>
                <a:cubicBezTo>
                  <a:pt x="3217607" y="1411979"/>
                  <a:pt x="3220060" y="1416880"/>
                  <a:pt x="3222513" y="1421782"/>
                </a:cubicBezTo>
                <a:cubicBezTo>
                  <a:pt x="3232325" y="1463444"/>
                  <a:pt x="3247041" y="1505107"/>
                  <a:pt x="3242135" y="1549219"/>
                </a:cubicBezTo>
                <a:cubicBezTo>
                  <a:pt x="3237230" y="1581079"/>
                  <a:pt x="3242135" y="1612938"/>
                  <a:pt x="3242135" y="1642347"/>
                </a:cubicBezTo>
                <a:cubicBezTo>
                  <a:pt x="3242135" y="1676657"/>
                  <a:pt x="3242135" y="1713418"/>
                  <a:pt x="3242135" y="1747727"/>
                </a:cubicBezTo>
                <a:cubicBezTo>
                  <a:pt x="3242135" y="1757530"/>
                  <a:pt x="3242135" y="1767333"/>
                  <a:pt x="3239683" y="1777137"/>
                </a:cubicBezTo>
                <a:cubicBezTo>
                  <a:pt x="3239683" y="1806546"/>
                  <a:pt x="3234777" y="1833503"/>
                  <a:pt x="3232325" y="1860461"/>
                </a:cubicBezTo>
                <a:cubicBezTo>
                  <a:pt x="3232325" y="1870265"/>
                  <a:pt x="3234777" y="1880066"/>
                  <a:pt x="3234777" y="1889869"/>
                </a:cubicBezTo>
                <a:cubicBezTo>
                  <a:pt x="3237230" y="1894771"/>
                  <a:pt x="3237230" y="1902124"/>
                  <a:pt x="3242135" y="1907025"/>
                </a:cubicBezTo>
                <a:cubicBezTo>
                  <a:pt x="3254401" y="1880066"/>
                  <a:pt x="3269117" y="1853109"/>
                  <a:pt x="3283835" y="1823701"/>
                </a:cubicBezTo>
                <a:cubicBezTo>
                  <a:pt x="3286288" y="1831052"/>
                  <a:pt x="3291193" y="1838405"/>
                  <a:pt x="3288741" y="1840855"/>
                </a:cubicBezTo>
                <a:cubicBezTo>
                  <a:pt x="3286288" y="1850658"/>
                  <a:pt x="3278929" y="1860461"/>
                  <a:pt x="3274023" y="1867813"/>
                </a:cubicBezTo>
                <a:cubicBezTo>
                  <a:pt x="3271571" y="1872715"/>
                  <a:pt x="3269117" y="1875166"/>
                  <a:pt x="3269117" y="1877616"/>
                </a:cubicBezTo>
                <a:cubicBezTo>
                  <a:pt x="3261759" y="1892321"/>
                  <a:pt x="3254401" y="1907025"/>
                  <a:pt x="3244589" y="1919279"/>
                </a:cubicBezTo>
                <a:cubicBezTo>
                  <a:pt x="3234777" y="1933983"/>
                  <a:pt x="3227419" y="1951138"/>
                  <a:pt x="3222513" y="1968293"/>
                </a:cubicBezTo>
                <a:cubicBezTo>
                  <a:pt x="3220060" y="1987899"/>
                  <a:pt x="3215154" y="2005054"/>
                  <a:pt x="3210248" y="2027110"/>
                </a:cubicBezTo>
                <a:cubicBezTo>
                  <a:pt x="3217607" y="2022209"/>
                  <a:pt x="3220060" y="2019758"/>
                  <a:pt x="3222513" y="2017307"/>
                </a:cubicBezTo>
                <a:cubicBezTo>
                  <a:pt x="3229871" y="2027110"/>
                  <a:pt x="3227419" y="2034463"/>
                  <a:pt x="3220060" y="2039365"/>
                </a:cubicBezTo>
                <a:cubicBezTo>
                  <a:pt x="3205342" y="2054068"/>
                  <a:pt x="3202889" y="2073674"/>
                  <a:pt x="3195531" y="2090829"/>
                </a:cubicBezTo>
                <a:cubicBezTo>
                  <a:pt x="3185719" y="2130041"/>
                  <a:pt x="3171002" y="2169252"/>
                  <a:pt x="3158738" y="2208464"/>
                </a:cubicBezTo>
                <a:cubicBezTo>
                  <a:pt x="3158738" y="2213365"/>
                  <a:pt x="3158738" y="2218267"/>
                  <a:pt x="3156284" y="2223168"/>
                </a:cubicBezTo>
                <a:close/>
                <a:moveTo>
                  <a:pt x="3266182" y="2253098"/>
                </a:moveTo>
                <a:lnTo>
                  <a:pt x="3228357" y="2253098"/>
                </a:lnTo>
                <a:lnTo>
                  <a:pt x="3229565" y="2251352"/>
                </a:lnTo>
                <a:cubicBezTo>
                  <a:pt x="3235390" y="2245837"/>
                  <a:pt x="3242136" y="2241549"/>
                  <a:pt x="3249495" y="2237873"/>
                </a:cubicBezTo>
                <a:cubicBezTo>
                  <a:pt x="3259305" y="2232971"/>
                  <a:pt x="3261759" y="2240324"/>
                  <a:pt x="3264211" y="2245224"/>
                </a:cubicBezTo>
                <a:close/>
              </a:path>
            </a:pathLst>
          </a:custGeom>
          <a:solidFill>
            <a:srgbClr val="8F8F8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20" name="图文框 19">
            <a:extLst>
              <a:ext uri="{FF2B5EF4-FFF2-40B4-BE49-F238E27FC236}">
                <a16:creationId xmlns:a16="http://schemas.microsoft.com/office/drawing/2014/main" xmlns="" id="{135767C6-FCF3-415C-B95C-C8E7FF8A699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31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5684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3">
            <a:extLst>
              <a:ext uri="{FF2B5EF4-FFF2-40B4-BE49-F238E27FC236}">
                <a16:creationId xmlns:a16="http://schemas.microsoft.com/office/drawing/2014/main" xmlns="" id="{DC3BE57C-9F64-48F5-B9FE-71B015715769}"/>
              </a:ext>
            </a:extLst>
          </p:cNvPr>
          <p:cNvSpPr txBox="1">
            <a:spLocks/>
          </p:cNvSpPr>
          <p:nvPr/>
        </p:nvSpPr>
        <p:spPr>
          <a:xfrm>
            <a:off x="-828369" y="1130138"/>
            <a:ext cx="11737570" cy="6754935"/>
          </a:xfrm>
          <a:custGeom>
            <a:avLst/>
            <a:gdLst>
              <a:gd name="connsiteX0" fmla="*/ 971839 w 6307067"/>
              <a:gd name="connsiteY0" fmla="*/ 1720270 h 3368442"/>
              <a:gd name="connsiteX1" fmla="*/ 971825 w 6307067"/>
              <a:gd name="connsiteY1" fmla="*/ 1724976 h 3368442"/>
              <a:gd name="connsiteX2" fmla="*/ 952411 w 6307067"/>
              <a:gd name="connsiteY2" fmla="*/ 1751910 h 3368442"/>
              <a:gd name="connsiteX3" fmla="*/ 935433 w 6307067"/>
              <a:gd name="connsiteY3" fmla="*/ 1757334 h 3368442"/>
              <a:gd name="connsiteX4" fmla="*/ 912564 w 6307067"/>
              <a:gd name="connsiteY4" fmla="*/ 1788882 h 3368442"/>
              <a:gd name="connsiteX5" fmla="*/ 948663 w 6307067"/>
              <a:gd name="connsiteY5" fmla="*/ 1774176 h 3368442"/>
              <a:gd name="connsiteX6" fmla="*/ 923300 w 6307067"/>
              <a:gd name="connsiteY6" fmla="*/ 1815029 h 3368442"/>
              <a:gd name="connsiteX7" fmla="*/ 950364 w 6307067"/>
              <a:gd name="connsiteY7" fmla="*/ 1796794 h 3368442"/>
              <a:gd name="connsiteX8" fmla="*/ 954745 w 6307067"/>
              <a:gd name="connsiteY8" fmla="*/ 1830103 h 3368442"/>
              <a:gd name="connsiteX9" fmla="*/ 1000099 w 6307067"/>
              <a:gd name="connsiteY9" fmla="*/ 1805689 h 3368442"/>
              <a:gd name="connsiteX10" fmla="*/ 993337 w 6307067"/>
              <a:gd name="connsiteY10" fmla="*/ 1806093 h 3368442"/>
              <a:gd name="connsiteX11" fmla="*/ 1068337 w 6307067"/>
              <a:gd name="connsiteY11" fmla="*/ 1733107 h 3368442"/>
              <a:gd name="connsiteX12" fmla="*/ 1065567 w 6307067"/>
              <a:gd name="connsiteY12" fmla="*/ 1743446 h 3368442"/>
              <a:gd name="connsiteX13" fmla="*/ 1085038 w 6307067"/>
              <a:gd name="connsiteY13" fmla="*/ 1728717 h 3368442"/>
              <a:gd name="connsiteX14" fmla="*/ 1078446 w 6307067"/>
              <a:gd name="connsiteY14" fmla="*/ 1765734 h 3368442"/>
              <a:gd name="connsiteX15" fmla="*/ 1041149 w 6307067"/>
              <a:gd name="connsiteY15" fmla="*/ 1805607 h 3368442"/>
              <a:gd name="connsiteX16" fmla="*/ 1057386 w 6307067"/>
              <a:gd name="connsiteY16" fmla="*/ 1782254 h 3368442"/>
              <a:gd name="connsiteX17" fmla="*/ 1023210 w 6307067"/>
              <a:gd name="connsiteY17" fmla="*/ 1806340 h 3368442"/>
              <a:gd name="connsiteX18" fmla="*/ 1037971 w 6307067"/>
              <a:gd name="connsiteY18" fmla="*/ 1809187 h 3368442"/>
              <a:gd name="connsiteX19" fmla="*/ 967647 w 6307067"/>
              <a:gd name="connsiteY19" fmla="*/ 1897831 h 3368442"/>
              <a:gd name="connsiteX20" fmla="*/ 1031323 w 6307067"/>
              <a:gd name="connsiteY20" fmla="*/ 1834000 h 3368442"/>
              <a:gd name="connsiteX21" fmla="*/ 1018670 w 6307067"/>
              <a:gd name="connsiteY21" fmla="*/ 1860530 h 3368442"/>
              <a:gd name="connsiteX22" fmla="*/ 1059201 w 6307067"/>
              <a:gd name="connsiteY22" fmla="*/ 1829281 h 3368442"/>
              <a:gd name="connsiteX23" fmla="*/ 1049318 w 6307067"/>
              <a:gd name="connsiteY23" fmla="*/ 1845472 h 3368442"/>
              <a:gd name="connsiteX24" fmla="*/ 1032319 w 6307067"/>
              <a:gd name="connsiteY24" fmla="*/ 1863910 h 3368442"/>
              <a:gd name="connsiteX25" fmla="*/ 1024763 w 6307067"/>
              <a:gd name="connsiteY25" fmla="*/ 1877399 h 3368442"/>
              <a:gd name="connsiteX26" fmla="*/ 1024673 w 6307067"/>
              <a:gd name="connsiteY26" fmla="*/ 1877375 h 3368442"/>
              <a:gd name="connsiteX27" fmla="*/ 1023549 w 6307067"/>
              <a:gd name="connsiteY27" fmla="*/ 1879567 h 3368442"/>
              <a:gd name="connsiteX28" fmla="*/ 1024763 w 6307067"/>
              <a:gd name="connsiteY28" fmla="*/ 1877399 h 3368442"/>
              <a:gd name="connsiteX29" fmla="*/ 1032061 w 6307067"/>
              <a:gd name="connsiteY29" fmla="*/ 1879355 h 3368442"/>
              <a:gd name="connsiteX30" fmla="*/ 1036999 w 6307067"/>
              <a:gd name="connsiteY30" fmla="*/ 1883171 h 3368442"/>
              <a:gd name="connsiteX31" fmla="*/ 1093546 w 6307067"/>
              <a:gd name="connsiteY31" fmla="*/ 1841809 h 3368442"/>
              <a:gd name="connsiteX32" fmla="*/ 1050692 w 6307067"/>
              <a:gd name="connsiteY32" fmla="*/ 1918975 h 3368442"/>
              <a:gd name="connsiteX33" fmla="*/ 1078106 w 6307067"/>
              <a:gd name="connsiteY33" fmla="*/ 1895293 h 3368442"/>
              <a:gd name="connsiteX34" fmla="*/ 1085829 w 6307067"/>
              <a:gd name="connsiteY34" fmla="*/ 1899579 h 3368442"/>
              <a:gd name="connsiteX35" fmla="*/ 1103026 w 6307067"/>
              <a:gd name="connsiteY35" fmla="*/ 1880916 h 3368442"/>
              <a:gd name="connsiteX36" fmla="*/ 1111377 w 6307067"/>
              <a:gd name="connsiteY36" fmla="*/ 1878722 h 3368442"/>
              <a:gd name="connsiteX37" fmla="*/ 1065046 w 6307067"/>
              <a:gd name="connsiteY37" fmla="*/ 1915065 h 3368442"/>
              <a:gd name="connsiteX38" fmla="*/ 1059376 w 6307067"/>
              <a:gd name="connsiteY38" fmla="*/ 1927950 h 3368442"/>
              <a:gd name="connsiteX39" fmla="*/ 1130848 w 6307067"/>
              <a:gd name="connsiteY39" fmla="*/ 1863993 h 3368442"/>
              <a:gd name="connsiteX40" fmla="*/ 1140159 w 6307067"/>
              <a:gd name="connsiteY40" fmla="*/ 1866488 h 3368442"/>
              <a:gd name="connsiteX41" fmla="*/ 1132199 w 6307067"/>
              <a:gd name="connsiteY41" fmla="*/ 1892058 h 3368442"/>
              <a:gd name="connsiteX42" fmla="*/ 1067732 w 6307067"/>
              <a:gd name="connsiteY42" fmla="*/ 1987812 h 3368442"/>
              <a:gd name="connsiteX43" fmla="*/ 1064498 w 6307067"/>
              <a:gd name="connsiteY43" fmla="*/ 1979189 h 3368442"/>
              <a:gd name="connsiteX44" fmla="*/ 1063406 w 6307067"/>
              <a:gd name="connsiteY44" fmla="*/ 1966706 h 3368442"/>
              <a:gd name="connsiteX45" fmla="*/ 1020677 w 6307067"/>
              <a:gd name="connsiteY45" fmla="*/ 1989609 h 3368442"/>
              <a:gd name="connsiteX46" fmla="*/ 1023797 w 6307067"/>
              <a:gd name="connsiteY46" fmla="*/ 1973824 h 3368442"/>
              <a:gd name="connsiteX47" fmla="*/ 1007447 w 6307067"/>
              <a:gd name="connsiteY47" fmla="*/ 1972767 h 3368442"/>
              <a:gd name="connsiteX48" fmla="*/ 1035082 w 6307067"/>
              <a:gd name="connsiteY48" fmla="*/ 1935847 h 3368442"/>
              <a:gd name="connsiteX49" fmla="*/ 872909 w 6307067"/>
              <a:gd name="connsiteY49" fmla="*/ 2110692 h 3368442"/>
              <a:gd name="connsiteX50" fmla="*/ 914825 w 6307067"/>
              <a:gd name="connsiteY50" fmla="*/ 2074275 h 3368442"/>
              <a:gd name="connsiteX51" fmla="*/ 907068 w 6307067"/>
              <a:gd name="connsiteY51" fmla="*/ 2103224 h 3368442"/>
              <a:gd name="connsiteX52" fmla="*/ 953342 w 6307067"/>
              <a:gd name="connsiteY52" fmla="*/ 2054675 h 3368442"/>
              <a:gd name="connsiteX53" fmla="*/ 931673 w 6307067"/>
              <a:gd name="connsiteY53" fmla="*/ 2061058 h 3368442"/>
              <a:gd name="connsiteX54" fmla="*/ 1009443 w 6307067"/>
              <a:gd name="connsiteY54" fmla="*/ 1977734 h 3368442"/>
              <a:gd name="connsiteX55" fmla="*/ 966549 w 6307067"/>
              <a:gd name="connsiteY55" fmla="*/ 2026079 h 3368442"/>
              <a:gd name="connsiteX56" fmla="*/ 1000244 w 6307067"/>
              <a:gd name="connsiteY56" fmla="*/ 1999648 h 3368442"/>
              <a:gd name="connsiteX57" fmla="*/ 991396 w 6307067"/>
              <a:gd name="connsiteY57" fmla="*/ 2016115 h 3368442"/>
              <a:gd name="connsiteX58" fmla="*/ 947858 w 6307067"/>
              <a:gd name="connsiteY58" fmla="*/ 2087558 h 3368442"/>
              <a:gd name="connsiteX59" fmla="*/ 945585 w 6307067"/>
              <a:gd name="connsiteY59" fmla="*/ 2083625 h 3368442"/>
              <a:gd name="connsiteX60" fmla="*/ 942000 w 6307067"/>
              <a:gd name="connsiteY60" fmla="*/ 2080448 h 3368442"/>
              <a:gd name="connsiteX61" fmla="*/ 934928 w 6307067"/>
              <a:gd name="connsiteY61" fmla="*/ 2115120 h 3368442"/>
              <a:gd name="connsiteX62" fmla="*/ 879105 w 6307067"/>
              <a:gd name="connsiteY62" fmla="*/ 2191029 h 3368442"/>
              <a:gd name="connsiteX63" fmla="*/ 916865 w 6307067"/>
              <a:gd name="connsiteY63" fmla="*/ 2170119 h 3368442"/>
              <a:gd name="connsiteX64" fmla="*/ 895788 w 6307067"/>
              <a:gd name="connsiteY64" fmla="*/ 2203256 h 3368442"/>
              <a:gd name="connsiteX65" fmla="*/ 953794 w 6307067"/>
              <a:gd name="connsiteY65" fmla="*/ 2152311 h 3368442"/>
              <a:gd name="connsiteX66" fmla="*/ 952889 w 6307067"/>
              <a:gd name="connsiteY66" fmla="*/ 2159826 h 3368442"/>
              <a:gd name="connsiteX67" fmla="*/ 1017878 w 6307067"/>
              <a:gd name="connsiteY67" fmla="*/ 2095239 h 3368442"/>
              <a:gd name="connsiteX68" fmla="*/ 1019653 w 6307067"/>
              <a:gd name="connsiteY68" fmla="*/ 2113444 h 3368442"/>
              <a:gd name="connsiteX69" fmla="*/ 1063156 w 6307067"/>
              <a:gd name="connsiteY69" fmla="*/ 2075236 h 3368442"/>
              <a:gd name="connsiteX70" fmla="*/ 1028172 w 6307067"/>
              <a:gd name="connsiteY70" fmla="*/ 2147862 h 3368442"/>
              <a:gd name="connsiteX71" fmla="*/ 1024939 w 6307067"/>
              <a:gd name="connsiteY71" fmla="*/ 2139239 h 3368442"/>
              <a:gd name="connsiteX72" fmla="*/ 986110 w 6307067"/>
              <a:gd name="connsiteY72" fmla="*/ 2193105 h 3368442"/>
              <a:gd name="connsiteX73" fmla="*/ 993703 w 6307067"/>
              <a:gd name="connsiteY73" fmla="*/ 2189599 h 3368442"/>
              <a:gd name="connsiteX74" fmla="*/ 975583 w 6307067"/>
              <a:gd name="connsiteY74" fmla="*/ 2232394 h 3368442"/>
              <a:gd name="connsiteX75" fmla="*/ 1014689 w 6307067"/>
              <a:gd name="connsiteY75" fmla="*/ 2177493 h 3368442"/>
              <a:gd name="connsiteX76" fmla="*/ 1017368 w 6307067"/>
              <a:gd name="connsiteY76" fmla="*/ 2188184 h 3368442"/>
              <a:gd name="connsiteX77" fmla="*/ 1101013 w 6307067"/>
              <a:gd name="connsiteY77" fmla="*/ 2095353 h 3368442"/>
              <a:gd name="connsiteX78" fmla="*/ 1091832 w 6307067"/>
              <a:gd name="connsiteY78" fmla="*/ 2100649 h 3368442"/>
              <a:gd name="connsiteX79" fmla="*/ 1141301 w 6307067"/>
              <a:gd name="connsiteY79" fmla="*/ 2031904 h 3368442"/>
              <a:gd name="connsiteX80" fmla="*/ 1126539 w 6307067"/>
              <a:gd name="connsiteY80" fmla="*/ 2029056 h 3368442"/>
              <a:gd name="connsiteX81" fmla="*/ 1148227 w 6307067"/>
              <a:gd name="connsiteY81" fmla="*/ 2006056 h 3368442"/>
              <a:gd name="connsiteX82" fmla="*/ 1097367 w 6307067"/>
              <a:gd name="connsiteY82" fmla="*/ 2017915 h 3368442"/>
              <a:gd name="connsiteX83" fmla="*/ 1090107 w 6307067"/>
              <a:gd name="connsiteY83" fmla="*/ 2032591 h 3368442"/>
              <a:gd name="connsiteX84" fmla="*/ 1115362 w 6307067"/>
              <a:gd name="connsiteY84" fmla="*/ 2029386 h 3368442"/>
              <a:gd name="connsiteX85" fmla="*/ 1072853 w 6307067"/>
              <a:gd name="connsiteY85" fmla="*/ 2039049 h 3368442"/>
              <a:gd name="connsiteX86" fmla="*/ 1041984 w 6307067"/>
              <a:gd name="connsiteY86" fmla="*/ 2067346 h 3368442"/>
              <a:gd name="connsiteX87" fmla="*/ 1064446 w 6307067"/>
              <a:gd name="connsiteY87" fmla="*/ 2029040 h 3368442"/>
              <a:gd name="connsiteX88" fmla="*/ 1052365 w 6307067"/>
              <a:gd name="connsiteY88" fmla="*/ 2036884 h 3368442"/>
              <a:gd name="connsiteX89" fmla="*/ 1133053 w 6307067"/>
              <a:gd name="connsiteY89" fmla="*/ 1934395 h 3368442"/>
              <a:gd name="connsiteX90" fmla="*/ 1129932 w 6307067"/>
              <a:gd name="connsiteY90" fmla="*/ 1950181 h 3368442"/>
              <a:gd name="connsiteX91" fmla="*/ 1131023 w 6307067"/>
              <a:gd name="connsiteY91" fmla="*/ 1962662 h 3368442"/>
              <a:gd name="connsiteX92" fmla="*/ 1213966 w 6307067"/>
              <a:gd name="connsiteY92" fmla="*/ 1880724 h 3368442"/>
              <a:gd name="connsiteX93" fmla="*/ 1216239 w 6307067"/>
              <a:gd name="connsiteY93" fmla="*/ 1884657 h 3368442"/>
              <a:gd name="connsiteX94" fmla="*/ 1207261 w 6307067"/>
              <a:gd name="connsiteY94" fmla="*/ 1893332 h 3368442"/>
              <a:gd name="connsiteX95" fmla="*/ 1204417 w 6307067"/>
              <a:gd name="connsiteY95" fmla="*/ 1908084 h 3368442"/>
              <a:gd name="connsiteX96" fmla="*/ 1196418 w 6307067"/>
              <a:gd name="connsiteY96" fmla="*/ 1904833 h 3368442"/>
              <a:gd name="connsiteX97" fmla="*/ 1204474 w 6307067"/>
              <a:gd name="connsiteY97" fmla="*/ 1920289 h 3368442"/>
              <a:gd name="connsiteX98" fmla="*/ 1155096 w 6307067"/>
              <a:gd name="connsiteY98" fmla="*/ 1968004 h 3368442"/>
              <a:gd name="connsiteX99" fmla="*/ 1255701 w 6307067"/>
              <a:gd name="connsiteY99" fmla="*/ 1886366 h 3368442"/>
              <a:gd name="connsiteX100" fmla="*/ 1191934 w 6307067"/>
              <a:gd name="connsiteY100" fmla="*/ 1971227 h 3368442"/>
              <a:gd name="connsiteX101" fmla="*/ 1197605 w 6307067"/>
              <a:gd name="connsiteY101" fmla="*/ 1958340 h 3368442"/>
              <a:gd name="connsiteX102" fmla="*/ 1172407 w 6307067"/>
              <a:gd name="connsiteY102" fmla="*/ 1973751 h 3368442"/>
              <a:gd name="connsiteX103" fmla="*/ 1147543 w 6307067"/>
              <a:gd name="connsiteY103" fmla="*/ 2000333 h 3368442"/>
              <a:gd name="connsiteX104" fmla="*/ 1159069 w 6307067"/>
              <a:gd name="connsiteY104" fmla="*/ 1994556 h 3368442"/>
              <a:gd name="connsiteX105" fmla="*/ 1152365 w 6307067"/>
              <a:gd name="connsiteY105" fmla="*/ 2007165 h 3368442"/>
              <a:gd name="connsiteX106" fmla="*/ 1194484 w 6307067"/>
              <a:gd name="connsiteY106" fmla="*/ 1974126 h 3368442"/>
              <a:gd name="connsiteX107" fmla="*/ 1185065 w 6307067"/>
              <a:gd name="connsiteY107" fmla="*/ 2009278 h 3368442"/>
              <a:gd name="connsiteX108" fmla="*/ 1278299 w 6307067"/>
              <a:gd name="connsiteY108" fmla="*/ 1917908 h 3368442"/>
              <a:gd name="connsiteX109" fmla="*/ 1265222 w 6307067"/>
              <a:gd name="connsiteY109" fmla="*/ 1954296 h 3368442"/>
              <a:gd name="connsiteX110" fmla="*/ 1311682 w 6307067"/>
              <a:gd name="connsiteY110" fmla="*/ 1925744 h 3368442"/>
              <a:gd name="connsiteX111" fmla="*/ 1225601 w 6307067"/>
              <a:gd name="connsiteY111" fmla="*/ 2040086 h 3368442"/>
              <a:gd name="connsiteX112" fmla="*/ 1249895 w 6307067"/>
              <a:gd name="connsiteY112" fmla="*/ 2032190 h 3368442"/>
              <a:gd name="connsiteX113" fmla="*/ 1238994 w 6307067"/>
              <a:gd name="connsiteY113" fmla="*/ 2031486 h 3368442"/>
              <a:gd name="connsiteX114" fmla="*/ 1259149 w 6307067"/>
              <a:gd name="connsiteY114" fmla="*/ 2022480 h 3368442"/>
              <a:gd name="connsiteX115" fmla="*/ 1253920 w 6307067"/>
              <a:gd name="connsiteY115" fmla="*/ 2008890 h 3368442"/>
              <a:gd name="connsiteX116" fmla="*/ 1279247 w 6307067"/>
              <a:gd name="connsiteY116" fmla="*/ 2001271 h 3368442"/>
              <a:gd name="connsiteX117" fmla="*/ 1322752 w 6307067"/>
              <a:gd name="connsiteY117" fmla="*/ 1963063 h 3368442"/>
              <a:gd name="connsiteX118" fmla="*/ 1331713 w 6307067"/>
              <a:gd name="connsiteY118" fmla="*/ 1971004 h 3368442"/>
              <a:gd name="connsiteX119" fmla="*/ 1346989 w 6307067"/>
              <a:gd name="connsiteY119" fmla="*/ 1942962 h 3368442"/>
              <a:gd name="connsiteX120" fmla="*/ 1332453 w 6307067"/>
              <a:gd name="connsiteY120" fmla="*/ 1988932 h 3368442"/>
              <a:gd name="connsiteX121" fmla="*/ 1355509 w 6307067"/>
              <a:gd name="connsiteY121" fmla="*/ 1977380 h 3368442"/>
              <a:gd name="connsiteX122" fmla="*/ 1377603 w 6307067"/>
              <a:gd name="connsiteY122" fmla="*/ 1961138 h 3368442"/>
              <a:gd name="connsiteX123" fmla="*/ 1358743 w 6307067"/>
              <a:gd name="connsiteY123" fmla="*/ 1986003 h 3368442"/>
              <a:gd name="connsiteX124" fmla="*/ 1412242 w 6307067"/>
              <a:gd name="connsiteY124" fmla="*/ 1956014 h 3368442"/>
              <a:gd name="connsiteX125" fmla="*/ 1326364 w 6307067"/>
              <a:gd name="connsiteY125" fmla="*/ 2073734 h 3368442"/>
              <a:gd name="connsiteX126" fmla="*/ 1354648 w 6307067"/>
              <a:gd name="connsiteY126" fmla="*/ 2075772 h 3368442"/>
              <a:gd name="connsiteX127" fmla="*/ 1336580 w 6307067"/>
              <a:gd name="connsiteY127" fmla="*/ 2068715 h 3368442"/>
              <a:gd name="connsiteX128" fmla="*/ 1357142 w 6307067"/>
              <a:gd name="connsiteY128" fmla="*/ 2066467 h 3368442"/>
              <a:gd name="connsiteX129" fmla="*/ 1357882 w 6307067"/>
              <a:gd name="connsiteY129" fmla="*/ 2084396 h 3368442"/>
              <a:gd name="connsiteX130" fmla="*/ 1395863 w 6307067"/>
              <a:gd name="connsiteY130" fmla="*/ 2050247 h 3368442"/>
              <a:gd name="connsiteX131" fmla="*/ 1380587 w 6307067"/>
              <a:gd name="connsiteY131" fmla="*/ 2078290 h 3368442"/>
              <a:gd name="connsiteX132" fmla="*/ 1386998 w 6307067"/>
              <a:gd name="connsiteY132" fmla="*/ 2083332 h 3368442"/>
              <a:gd name="connsiteX133" fmla="*/ 1363038 w 6307067"/>
              <a:gd name="connsiteY133" fmla="*/ 2102399 h 3368442"/>
              <a:gd name="connsiteX134" fmla="*/ 1371445 w 6307067"/>
              <a:gd name="connsiteY134" fmla="*/ 2112408 h 3368442"/>
              <a:gd name="connsiteX135" fmla="*/ 1341871 w 6307067"/>
              <a:gd name="connsiteY135" fmla="*/ 2156566 h 3368442"/>
              <a:gd name="connsiteX136" fmla="*/ 1349187 w 6307067"/>
              <a:gd name="connsiteY136" fmla="*/ 2154093 h 3368442"/>
              <a:gd name="connsiteX137" fmla="*/ 1333985 w 6307067"/>
              <a:gd name="connsiteY137" fmla="*/ 2177723 h 3368442"/>
              <a:gd name="connsiteX138" fmla="*/ 1353789 w 6307067"/>
              <a:gd name="connsiteY138" fmla="*/ 2174164 h 3368442"/>
              <a:gd name="connsiteX139" fmla="*/ 1302324 w 6307067"/>
              <a:gd name="connsiteY139" fmla="*/ 2237943 h 3368442"/>
              <a:gd name="connsiteX140" fmla="*/ 1293918 w 6307067"/>
              <a:gd name="connsiteY140" fmla="*/ 2227934 h 3368442"/>
              <a:gd name="connsiteX141" fmla="*/ 1293234 w 6307067"/>
              <a:gd name="connsiteY141" fmla="*/ 2222209 h 3368442"/>
              <a:gd name="connsiteX142" fmla="*/ 1251131 w 6307067"/>
              <a:gd name="connsiteY142" fmla="*/ 2238632 h 3368442"/>
              <a:gd name="connsiteX143" fmla="*/ 1272745 w 6307067"/>
              <a:gd name="connsiteY143" fmla="*/ 2220044 h 3368442"/>
              <a:gd name="connsiteX144" fmla="*/ 1276606 w 6307067"/>
              <a:gd name="connsiteY144" fmla="*/ 2222187 h 3368442"/>
              <a:gd name="connsiteX145" fmla="*/ 1214094 w 6307067"/>
              <a:gd name="connsiteY145" fmla="*/ 2294087 h 3368442"/>
              <a:gd name="connsiteX146" fmla="*/ 1198779 w 6307067"/>
              <a:gd name="connsiteY146" fmla="*/ 2293307 h 3368442"/>
              <a:gd name="connsiteX147" fmla="*/ 1177850 w 6307067"/>
              <a:gd name="connsiteY147" fmla="*/ 2317618 h 3368442"/>
              <a:gd name="connsiteX148" fmla="*/ 1180620 w 6307067"/>
              <a:gd name="connsiteY148" fmla="*/ 2307280 h 3368442"/>
              <a:gd name="connsiteX149" fmla="*/ 1157548 w 6307067"/>
              <a:gd name="connsiteY149" fmla="*/ 2335449 h 3368442"/>
              <a:gd name="connsiteX150" fmla="*/ 1160781 w 6307067"/>
              <a:gd name="connsiteY150" fmla="*/ 2344072 h 3368442"/>
              <a:gd name="connsiteX151" fmla="*/ 1177351 w 6307067"/>
              <a:gd name="connsiteY151" fmla="*/ 2331891 h 3368442"/>
              <a:gd name="connsiteX152" fmla="*/ 1190893 w 6307067"/>
              <a:gd name="connsiteY152" fmla="*/ 2314465 h 3368442"/>
              <a:gd name="connsiteX153" fmla="*/ 1219601 w 6307067"/>
              <a:gd name="connsiteY153" fmla="*/ 2306643 h 3368442"/>
              <a:gd name="connsiteX154" fmla="*/ 1203844 w 6307067"/>
              <a:gd name="connsiteY154" fmla="*/ 2332340 h 3368442"/>
              <a:gd name="connsiteX155" fmla="*/ 1160934 w 6307067"/>
              <a:gd name="connsiteY155" fmla="*/ 2397303 h 3368442"/>
              <a:gd name="connsiteX156" fmla="*/ 1122269 w 6307067"/>
              <a:gd name="connsiteY156" fmla="*/ 2425727 h 3368442"/>
              <a:gd name="connsiteX157" fmla="*/ 1133666 w 6307067"/>
              <a:gd name="connsiteY157" fmla="*/ 2412159 h 3368442"/>
              <a:gd name="connsiteX158" fmla="*/ 1149293 w 6307067"/>
              <a:gd name="connsiteY158" fmla="*/ 2378670 h 3368442"/>
              <a:gd name="connsiteX159" fmla="*/ 1081517 w 6307067"/>
              <a:gd name="connsiteY159" fmla="*/ 2470213 h 3368442"/>
              <a:gd name="connsiteX160" fmla="*/ 1129715 w 6307067"/>
              <a:gd name="connsiteY160" fmla="*/ 2431047 h 3368442"/>
              <a:gd name="connsiteX161" fmla="*/ 1116231 w 6307067"/>
              <a:gd name="connsiteY161" fmla="*/ 2460677 h 3368442"/>
              <a:gd name="connsiteX162" fmla="*/ 1151034 w 6307067"/>
              <a:gd name="connsiteY162" fmla="*/ 2430110 h 3368442"/>
              <a:gd name="connsiteX163" fmla="*/ 1130772 w 6307067"/>
              <a:gd name="connsiteY163" fmla="*/ 2476762 h 3368442"/>
              <a:gd name="connsiteX164" fmla="*/ 1200101 w 6307067"/>
              <a:gd name="connsiteY164" fmla="*/ 2416662 h 3368442"/>
              <a:gd name="connsiteX165" fmla="*/ 1200785 w 6307067"/>
              <a:gd name="connsiteY165" fmla="*/ 2422386 h 3368442"/>
              <a:gd name="connsiteX166" fmla="*/ 1213144 w 6307067"/>
              <a:gd name="connsiteY166" fmla="*/ 2413509 h 3368442"/>
              <a:gd name="connsiteX167" fmla="*/ 1203832 w 6307067"/>
              <a:gd name="connsiteY167" fmla="*/ 2411014 h 3368442"/>
              <a:gd name="connsiteX168" fmla="*/ 1226905 w 6307067"/>
              <a:gd name="connsiteY168" fmla="*/ 2382845 h 3368442"/>
              <a:gd name="connsiteX169" fmla="*/ 1226001 w 6307067"/>
              <a:gd name="connsiteY169" fmla="*/ 2390359 h 3368442"/>
              <a:gd name="connsiteX170" fmla="*/ 1303143 w 6307067"/>
              <a:gd name="connsiteY170" fmla="*/ 2313515 h 3368442"/>
              <a:gd name="connsiteX171" fmla="*/ 1292244 w 6307067"/>
              <a:gd name="connsiteY171" fmla="*/ 2312810 h 3368442"/>
              <a:gd name="connsiteX172" fmla="*/ 1299780 w 6307067"/>
              <a:gd name="connsiteY172" fmla="*/ 2297100 h 3368442"/>
              <a:gd name="connsiteX173" fmla="*/ 1241734 w 6307067"/>
              <a:gd name="connsiteY173" fmla="*/ 2319222 h 3368442"/>
              <a:gd name="connsiteX174" fmla="*/ 1327358 w 6307067"/>
              <a:gd name="connsiteY174" fmla="*/ 2247976 h 3368442"/>
              <a:gd name="connsiteX175" fmla="*/ 1318380 w 6307067"/>
              <a:gd name="connsiteY175" fmla="*/ 2256651 h 3368442"/>
              <a:gd name="connsiteX176" fmla="*/ 1329687 w 6307067"/>
              <a:gd name="connsiteY176" fmla="*/ 2264113 h 3368442"/>
              <a:gd name="connsiteX177" fmla="*/ 1391888 w 6307067"/>
              <a:gd name="connsiteY177" fmla="*/ 2226481 h 3368442"/>
              <a:gd name="connsiteX178" fmla="*/ 1378828 w 6307067"/>
              <a:gd name="connsiteY178" fmla="*/ 2246253 h 3368442"/>
              <a:gd name="connsiteX179" fmla="*/ 1438496 w 6307067"/>
              <a:gd name="connsiteY179" fmla="*/ 2189105 h 3368442"/>
              <a:gd name="connsiteX180" fmla="*/ 1438706 w 6307067"/>
              <a:gd name="connsiteY180" fmla="*/ 2194007 h 3368442"/>
              <a:gd name="connsiteX181" fmla="*/ 1435246 w 6307067"/>
              <a:gd name="connsiteY181" fmla="*/ 2197099 h 3368442"/>
              <a:gd name="connsiteX182" fmla="*/ 1438707 w 6307067"/>
              <a:gd name="connsiteY182" fmla="*/ 2194009 h 3368442"/>
              <a:gd name="connsiteX183" fmla="*/ 1438706 w 6307067"/>
              <a:gd name="connsiteY183" fmla="*/ 2194007 h 3368442"/>
              <a:gd name="connsiteX184" fmla="*/ 1461849 w 6307067"/>
              <a:gd name="connsiteY184" fmla="*/ 2173338 h 3368442"/>
              <a:gd name="connsiteX185" fmla="*/ 1496005 w 6307067"/>
              <a:gd name="connsiteY185" fmla="*/ 2152432 h 3368442"/>
              <a:gd name="connsiteX186" fmla="*/ 1402958 w 6307067"/>
              <a:gd name="connsiteY186" fmla="*/ 2263800 h 3368442"/>
              <a:gd name="connsiteX187" fmla="*/ 1409092 w 6307067"/>
              <a:gd name="connsiteY187" fmla="*/ 2269876 h 3368442"/>
              <a:gd name="connsiteX188" fmla="*/ 1347077 w 6307067"/>
              <a:gd name="connsiteY188" fmla="*/ 2327503 h 3368442"/>
              <a:gd name="connsiteX189" fmla="*/ 1335086 w 6307067"/>
              <a:gd name="connsiteY189" fmla="*/ 2314316 h 3368442"/>
              <a:gd name="connsiteX190" fmla="*/ 1326866 w 6307067"/>
              <a:gd name="connsiteY190" fmla="*/ 2324304 h 3368442"/>
              <a:gd name="connsiteX191" fmla="*/ 1324186 w 6307067"/>
              <a:gd name="connsiteY191" fmla="*/ 2313612 h 3368442"/>
              <a:gd name="connsiteX192" fmla="*/ 1170991 w 6307067"/>
              <a:gd name="connsiteY192" fmla="*/ 2479782 h 3368442"/>
              <a:gd name="connsiteX193" fmla="*/ 1268844 w 6307067"/>
              <a:gd name="connsiteY193" fmla="*/ 2391865 h 3368442"/>
              <a:gd name="connsiteX194" fmla="*/ 1273332 w 6307067"/>
              <a:gd name="connsiteY194" fmla="*/ 2387527 h 3368442"/>
              <a:gd name="connsiteX195" fmla="*/ 1274016 w 6307067"/>
              <a:gd name="connsiteY195" fmla="*/ 2393251 h 3368442"/>
              <a:gd name="connsiteX196" fmla="*/ 1253771 w 6307067"/>
              <a:gd name="connsiteY196" fmla="*/ 2423287 h 3368442"/>
              <a:gd name="connsiteX197" fmla="*/ 1266260 w 6307067"/>
              <a:gd name="connsiteY197" fmla="*/ 2422200 h 3368442"/>
              <a:gd name="connsiteX198" fmla="*/ 1207942 w 6307067"/>
              <a:gd name="connsiteY198" fmla="*/ 2507413 h 3368442"/>
              <a:gd name="connsiteX199" fmla="*/ 1143547 w 6307067"/>
              <a:gd name="connsiteY199" fmla="*/ 2598754 h 3368442"/>
              <a:gd name="connsiteX200" fmla="*/ 1170685 w 6307067"/>
              <a:gd name="connsiteY200" fmla="*/ 2576106 h 3368442"/>
              <a:gd name="connsiteX201" fmla="*/ 1142773 w 6307067"/>
              <a:gd name="connsiteY201" fmla="*/ 2614061 h 3368442"/>
              <a:gd name="connsiteX202" fmla="*/ 1145820 w 6307067"/>
              <a:gd name="connsiteY202" fmla="*/ 2602688 h 3368442"/>
              <a:gd name="connsiteX203" fmla="*/ 1043796 w 6307067"/>
              <a:gd name="connsiteY203" fmla="*/ 2722730 h 3368442"/>
              <a:gd name="connsiteX204" fmla="*/ 1020373 w 6307067"/>
              <a:gd name="connsiteY204" fmla="*/ 2756346 h 3368442"/>
              <a:gd name="connsiteX205" fmla="*/ 970016 w 6307067"/>
              <a:gd name="connsiteY205" fmla="*/ 2815989 h 3368442"/>
              <a:gd name="connsiteX206" fmla="*/ 870654 w 6307067"/>
              <a:gd name="connsiteY206" fmla="*/ 2963339 h 3368442"/>
              <a:gd name="connsiteX207" fmla="*/ 918959 w 6307067"/>
              <a:gd name="connsiteY207" fmla="*/ 2886526 h 3368442"/>
              <a:gd name="connsiteX208" fmla="*/ 935066 w 6307067"/>
              <a:gd name="connsiteY208" fmla="*/ 2855381 h 3368442"/>
              <a:gd name="connsiteX209" fmla="*/ 896678 w 6307067"/>
              <a:gd name="connsiteY209" fmla="*/ 2882771 h 3368442"/>
              <a:gd name="connsiteX210" fmla="*/ 916426 w 6307067"/>
              <a:gd name="connsiteY210" fmla="*/ 2867008 h 3368442"/>
              <a:gd name="connsiteX211" fmla="*/ 890510 w 6307067"/>
              <a:gd name="connsiteY211" fmla="*/ 2909930 h 3368442"/>
              <a:gd name="connsiteX212" fmla="*/ 859551 w 6307067"/>
              <a:gd name="connsiteY212" fmla="*/ 2959256 h 3368442"/>
              <a:gd name="connsiteX213" fmla="*/ 846197 w 6307067"/>
              <a:gd name="connsiteY213" fmla="*/ 2996679 h 3368442"/>
              <a:gd name="connsiteX214" fmla="*/ 804151 w 6307067"/>
              <a:gd name="connsiteY214" fmla="*/ 3025304 h 3368442"/>
              <a:gd name="connsiteX215" fmla="*/ 809731 w 6307067"/>
              <a:gd name="connsiteY215" fmla="*/ 3033449 h 3368442"/>
              <a:gd name="connsiteX216" fmla="*/ 769241 w 6307067"/>
              <a:gd name="connsiteY216" fmla="*/ 3093519 h 3368442"/>
              <a:gd name="connsiteX217" fmla="*/ 747405 w 6307067"/>
              <a:gd name="connsiteY217" fmla="*/ 3125344 h 3368442"/>
              <a:gd name="connsiteX218" fmla="*/ 741645 w 6307067"/>
              <a:gd name="connsiteY218" fmla="*/ 3159260 h 3368442"/>
              <a:gd name="connsiteX219" fmla="*/ 719941 w 6307067"/>
              <a:gd name="connsiteY219" fmla="*/ 3198878 h 3368442"/>
              <a:gd name="connsiteX220" fmla="*/ 695539 w 6307067"/>
              <a:gd name="connsiteY220" fmla="*/ 3244422 h 3368442"/>
              <a:gd name="connsiteX221" fmla="*/ 683164 w 6307067"/>
              <a:gd name="connsiteY221" fmla="*/ 3269916 h 3368442"/>
              <a:gd name="connsiteX222" fmla="*/ 670511 w 6307067"/>
              <a:gd name="connsiteY222" fmla="*/ 3296445 h 3368442"/>
              <a:gd name="connsiteX223" fmla="*/ 659650 w 6307067"/>
              <a:gd name="connsiteY223" fmla="*/ 3324562 h 3368442"/>
              <a:gd name="connsiteX224" fmla="*/ 656676 w 6307067"/>
              <a:gd name="connsiteY224" fmla="*/ 3331523 h 3368442"/>
              <a:gd name="connsiteX225" fmla="*/ 653703 w 6307067"/>
              <a:gd name="connsiteY225" fmla="*/ 3338482 h 3368442"/>
              <a:gd name="connsiteX226" fmla="*/ 647201 w 6307067"/>
              <a:gd name="connsiteY226" fmla="*/ 3354470 h 3368442"/>
              <a:gd name="connsiteX227" fmla="*/ 648733 w 6307067"/>
              <a:gd name="connsiteY227" fmla="*/ 3340475 h 3368442"/>
              <a:gd name="connsiteX228" fmla="*/ 653499 w 6307067"/>
              <a:gd name="connsiteY228" fmla="*/ 3335104 h 3368442"/>
              <a:gd name="connsiteX229" fmla="*/ 654681 w 6307067"/>
              <a:gd name="connsiteY229" fmla="*/ 3326555 h 3368442"/>
              <a:gd name="connsiteX230" fmla="*/ 629041 w 6307067"/>
              <a:gd name="connsiteY230" fmla="*/ 3368442 h 3368442"/>
              <a:gd name="connsiteX231" fmla="*/ 615739 w 6307067"/>
              <a:gd name="connsiteY231" fmla="*/ 3356013 h 3368442"/>
              <a:gd name="connsiteX232" fmla="*/ 595934 w 6307067"/>
              <a:gd name="connsiteY232" fmla="*/ 3359571 h 3368442"/>
              <a:gd name="connsiteX233" fmla="*/ 582909 w 6307067"/>
              <a:gd name="connsiteY233" fmla="*/ 3346108 h 3368442"/>
              <a:gd name="connsiteX234" fmla="*/ 569606 w 6307067"/>
              <a:gd name="connsiteY234" fmla="*/ 3333678 h 3368442"/>
              <a:gd name="connsiteX235" fmla="*/ 549411 w 6307067"/>
              <a:gd name="connsiteY235" fmla="*/ 3313862 h 3368442"/>
              <a:gd name="connsiteX236" fmla="*/ 566277 w 6307067"/>
              <a:gd name="connsiteY236" fmla="*/ 3284029 h 3368442"/>
              <a:gd name="connsiteX237" fmla="*/ 568492 w 6307067"/>
              <a:gd name="connsiteY237" fmla="*/ 3275758 h 3368442"/>
              <a:gd name="connsiteX238" fmla="*/ 569120 w 6307067"/>
              <a:gd name="connsiteY238" fmla="*/ 3269277 h 3368442"/>
              <a:gd name="connsiteX239" fmla="*/ 559198 w 6307067"/>
              <a:gd name="connsiteY239" fmla="*/ 3256646 h 3368442"/>
              <a:gd name="connsiteX240" fmla="*/ 544714 w 6307067"/>
              <a:gd name="connsiteY240" fmla="*/ 3252765 h 3368442"/>
              <a:gd name="connsiteX241" fmla="*/ 537398 w 6307067"/>
              <a:gd name="connsiteY241" fmla="*/ 3255237 h 3368442"/>
              <a:gd name="connsiteX242" fmla="*/ 534775 w 6307067"/>
              <a:gd name="connsiteY242" fmla="*/ 3256750 h 3368442"/>
              <a:gd name="connsiteX243" fmla="*/ 531874 w 6307067"/>
              <a:gd name="connsiteY243" fmla="*/ 3259297 h 3368442"/>
              <a:gd name="connsiteX244" fmla="*/ 520736 w 6307067"/>
              <a:gd name="connsiteY244" fmla="*/ 3288448 h 3368442"/>
              <a:gd name="connsiteX245" fmla="*/ 495612 w 6307067"/>
              <a:gd name="connsiteY245" fmla="*/ 3299447 h 3368442"/>
              <a:gd name="connsiteX246" fmla="*/ 464835 w 6307067"/>
              <a:gd name="connsiteY246" fmla="*/ 3306714 h 3368442"/>
              <a:gd name="connsiteX247" fmla="*/ 454302 w 6307067"/>
              <a:gd name="connsiteY247" fmla="*/ 3283945 h 3368442"/>
              <a:gd name="connsiteX248" fmla="*/ 398914 w 6307067"/>
              <a:gd name="connsiteY248" fmla="*/ 3271320 h 3368442"/>
              <a:gd name="connsiteX249" fmla="*/ 397879 w 6307067"/>
              <a:gd name="connsiteY249" fmla="*/ 3271042 h 3368442"/>
              <a:gd name="connsiteX250" fmla="*/ 370386 w 6307067"/>
              <a:gd name="connsiteY250" fmla="*/ 3237081 h 3368442"/>
              <a:gd name="connsiteX251" fmla="*/ 375854 w 6307067"/>
              <a:gd name="connsiteY251" fmla="*/ 3220816 h 3368442"/>
              <a:gd name="connsiteX252" fmla="*/ 352261 w 6307067"/>
              <a:gd name="connsiteY252" fmla="*/ 3217819 h 3368442"/>
              <a:gd name="connsiteX253" fmla="*/ 321313 w 6307067"/>
              <a:gd name="connsiteY253" fmla="*/ 3188472 h 3368442"/>
              <a:gd name="connsiteX254" fmla="*/ 320647 w 6307067"/>
              <a:gd name="connsiteY254" fmla="*/ 3166132 h 3368442"/>
              <a:gd name="connsiteX255" fmla="*/ 290366 w 6307067"/>
              <a:gd name="connsiteY255" fmla="*/ 3159126 h 3368442"/>
              <a:gd name="connsiteX256" fmla="*/ 244894 w 6307067"/>
              <a:gd name="connsiteY256" fmla="*/ 3097077 h 3368442"/>
              <a:gd name="connsiteX257" fmla="*/ 245432 w 6307067"/>
              <a:gd name="connsiteY257" fmla="*/ 3111626 h 3368442"/>
              <a:gd name="connsiteX258" fmla="*/ 238743 w 6307067"/>
              <a:gd name="connsiteY258" fmla="*/ 3107618 h 3368442"/>
              <a:gd name="connsiteX259" fmla="*/ 229155 w 6307067"/>
              <a:gd name="connsiteY259" fmla="*/ 3106156 h 3368442"/>
              <a:gd name="connsiteX260" fmla="*/ 228324 w 6307067"/>
              <a:gd name="connsiteY260" fmla="*/ 3109258 h 3368442"/>
              <a:gd name="connsiteX261" fmla="*/ 227493 w 6307067"/>
              <a:gd name="connsiteY261" fmla="*/ 3112359 h 3368442"/>
              <a:gd name="connsiteX262" fmla="*/ 215282 w 6307067"/>
              <a:gd name="connsiteY262" fmla="*/ 3112412 h 3368442"/>
              <a:gd name="connsiteX263" fmla="*/ 233684 w 6307067"/>
              <a:gd name="connsiteY263" fmla="*/ 3130640 h 3368442"/>
              <a:gd name="connsiteX264" fmla="*/ 264224 w 6307067"/>
              <a:gd name="connsiteY264" fmla="*/ 3153229 h 3368442"/>
              <a:gd name="connsiteX265" fmla="*/ 230783 w 6307067"/>
              <a:gd name="connsiteY265" fmla="*/ 3133187 h 3368442"/>
              <a:gd name="connsiteX266" fmla="*/ 205009 w 6307067"/>
              <a:gd name="connsiteY266" fmla="*/ 3105227 h 3368442"/>
              <a:gd name="connsiteX267" fmla="*/ 214468 w 6307067"/>
              <a:gd name="connsiteY267" fmla="*/ 3098896 h 3368442"/>
              <a:gd name="connsiteX268" fmla="*/ 199503 w 6307067"/>
              <a:gd name="connsiteY268" fmla="*/ 3092670 h 3368442"/>
              <a:gd name="connsiteX269" fmla="*/ 183023 w 6307067"/>
              <a:gd name="connsiteY269" fmla="*/ 3083822 h 3368442"/>
              <a:gd name="connsiteX270" fmla="*/ 151374 w 6307067"/>
              <a:gd name="connsiteY270" fmla="*/ 3065368 h 3368442"/>
              <a:gd name="connsiteX271" fmla="*/ 147382 w 6307067"/>
              <a:gd name="connsiteY271" fmla="*/ 3055435 h 3368442"/>
              <a:gd name="connsiteX272" fmla="*/ 118081 w 6307067"/>
              <a:gd name="connsiteY272" fmla="*/ 3036502 h 3368442"/>
              <a:gd name="connsiteX273" fmla="*/ 90293 w 6307067"/>
              <a:gd name="connsiteY273" fmla="*/ 3020191 h 3368442"/>
              <a:gd name="connsiteX274" fmla="*/ 80094 w 6307067"/>
              <a:gd name="connsiteY274" fmla="*/ 3008593 h 3368442"/>
              <a:gd name="connsiteX275" fmla="*/ 71207 w 6307067"/>
              <a:gd name="connsiteY275" fmla="*/ 2996239 h 3368442"/>
              <a:gd name="connsiteX276" fmla="*/ 55224 w 6307067"/>
              <a:gd name="connsiteY276" fmla="*/ 2973118 h 3368442"/>
              <a:gd name="connsiteX277" fmla="*/ 40944 w 6307067"/>
              <a:gd name="connsiteY277" fmla="*/ 2972617 h 3368442"/>
              <a:gd name="connsiteX278" fmla="*/ 0 w 6307067"/>
              <a:gd name="connsiteY278" fmla="*/ 2935051 h 3368442"/>
              <a:gd name="connsiteX279" fmla="*/ 1589 w 6307067"/>
              <a:gd name="connsiteY279" fmla="*/ 2933260 h 3368442"/>
              <a:gd name="connsiteX280" fmla="*/ 1866 w 6307067"/>
              <a:gd name="connsiteY280" fmla="*/ 2932226 h 3368442"/>
              <a:gd name="connsiteX281" fmla="*/ 2420 w 6307067"/>
              <a:gd name="connsiteY281" fmla="*/ 2930159 h 3368442"/>
              <a:gd name="connsiteX282" fmla="*/ 6152 w 6307067"/>
              <a:gd name="connsiteY282" fmla="*/ 2924509 h 3368442"/>
              <a:gd name="connsiteX283" fmla="*/ 7593 w 6307067"/>
              <a:gd name="connsiteY283" fmla="*/ 2931545 h 3368442"/>
              <a:gd name="connsiteX284" fmla="*/ 26657 w 6307067"/>
              <a:gd name="connsiteY284" fmla="*/ 2910058 h 3368442"/>
              <a:gd name="connsiteX285" fmla="*/ 28523 w 6307067"/>
              <a:gd name="connsiteY285" fmla="*/ 2907234 h 3368442"/>
              <a:gd name="connsiteX286" fmla="*/ 30666 w 6307067"/>
              <a:gd name="connsiteY286" fmla="*/ 2903375 h 3368442"/>
              <a:gd name="connsiteX287" fmla="*/ 36743 w 6307067"/>
              <a:gd name="connsiteY287" fmla="*/ 2897247 h 3368442"/>
              <a:gd name="connsiteX288" fmla="*/ 57583 w 6307067"/>
              <a:gd name="connsiteY288" fmla="*/ 2893966 h 3368442"/>
              <a:gd name="connsiteX289" fmla="*/ 48254 w 6307067"/>
              <a:gd name="connsiteY289" fmla="*/ 2908088 h 3368442"/>
              <a:gd name="connsiteX290" fmla="*/ 41272 w 6307067"/>
              <a:gd name="connsiteY290" fmla="*/ 2921731 h 3368442"/>
              <a:gd name="connsiteX291" fmla="*/ 159884 w 6307067"/>
              <a:gd name="connsiteY291" fmla="*/ 2772889 h 3368442"/>
              <a:gd name="connsiteX292" fmla="*/ 174035 w 6307067"/>
              <a:gd name="connsiteY292" fmla="*/ 2765600 h 3368442"/>
              <a:gd name="connsiteX293" fmla="*/ 174810 w 6307067"/>
              <a:gd name="connsiteY293" fmla="*/ 2750294 h 3368442"/>
              <a:gd name="connsiteX294" fmla="*/ 194908 w 6307067"/>
              <a:gd name="connsiteY294" fmla="*/ 2729085 h 3368442"/>
              <a:gd name="connsiteX295" fmla="*/ 185173 w 6307067"/>
              <a:gd name="connsiteY295" fmla="*/ 2736449 h 3368442"/>
              <a:gd name="connsiteX296" fmla="*/ 221378 w 6307067"/>
              <a:gd name="connsiteY296" fmla="*/ 2684096 h 3368442"/>
              <a:gd name="connsiteX297" fmla="*/ 213509 w 6307067"/>
              <a:gd name="connsiteY297" fmla="*/ 2688635 h 3368442"/>
              <a:gd name="connsiteX298" fmla="*/ 217387 w 6307067"/>
              <a:gd name="connsiteY298" fmla="*/ 2674161 h 3368442"/>
              <a:gd name="connsiteX299" fmla="*/ 219106 w 6307067"/>
              <a:gd name="connsiteY299" fmla="*/ 2680162 h 3368442"/>
              <a:gd name="connsiteX300" fmla="*/ 229803 w 6307067"/>
              <a:gd name="connsiteY300" fmla="*/ 2677488 h 3368442"/>
              <a:gd name="connsiteX301" fmla="*/ 225370 w 6307067"/>
              <a:gd name="connsiteY301" fmla="*/ 2694030 h 3368442"/>
              <a:gd name="connsiteX302" fmla="*/ 298318 w 6307067"/>
              <a:gd name="connsiteY302" fmla="*/ 2603872 h 3368442"/>
              <a:gd name="connsiteX303" fmla="*/ 239555 w 6307067"/>
              <a:gd name="connsiteY303" fmla="*/ 2653506 h 3368442"/>
              <a:gd name="connsiteX304" fmla="*/ 321164 w 6307067"/>
              <a:gd name="connsiteY304" fmla="*/ 2526886 h 3368442"/>
              <a:gd name="connsiteX305" fmla="*/ 336627 w 6307067"/>
              <a:gd name="connsiteY305" fmla="*/ 2518839 h 3368442"/>
              <a:gd name="connsiteX306" fmla="*/ 351293 w 6307067"/>
              <a:gd name="connsiteY306" fmla="*/ 2480661 h 3368442"/>
              <a:gd name="connsiteX307" fmla="*/ 342886 w 6307067"/>
              <a:gd name="connsiteY307" fmla="*/ 2470651 h 3368442"/>
              <a:gd name="connsiteX308" fmla="*/ 379165 w 6307067"/>
              <a:gd name="connsiteY308" fmla="*/ 2413885 h 3368442"/>
              <a:gd name="connsiteX309" fmla="*/ 350105 w 6307067"/>
              <a:gd name="connsiteY309" fmla="*/ 2427153 h 3368442"/>
              <a:gd name="connsiteX310" fmla="*/ 400095 w 6307067"/>
              <a:gd name="connsiteY310" fmla="*/ 2389574 h 3368442"/>
              <a:gd name="connsiteX311" fmla="*/ 417531 w 6307067"/>
              <a:gd name="connsiteY311" fmla="*/ 2341056 h 3368442"/>
              <a:gd name="connsiteX312" fmla="*/ 468514 w 6307067"/>
              <a:gd name="connsiteY312" fmla="*/ 2274933 h 3368442"/>
              <a:gd name="connsiteX313" fmla="*/ 672892 w 6307067"/>
              <a:gd name="connsiteY313" fmla="*/ 1983962 h 3368442"/>
              <a:gd name="connsiteX314" fmla="*/ 676900 w 6307067"/>
              <a:gd name="connsiteY314" fmla="*/ 1977279 h 3368442"/>
              <a:gd name="connsiteX315" fmla="*/ 681666 w 6307067"/>
              <a:gd name="connsiteY315" fmla="*/ 1971907 h 3368442"/>
              <a:gd name="connsiteX316" fmla="*/ 660590 w 6307067"/>
              <a:gd name="connsiteY316" fmla="*/ 2005044 h 3368442"/>
              <a:gd name="connsiteX317" fmla="*/ 629427 w 6307067"/>
              <a:gd name="connsiteY317" fmla="*/ 2050992 h 3368442"/>
              <a:gd name="connsiteX318" fmla="*/ 665045 w 6307067"/>
              <a:gd name="connsiteY318" fmla="*/ 2033941 h 3368442"/>
              <a:gd name="connsiteX319" fmla="*/ 636155 w 6307067"/>
              <a:gd name="connsiteY319" fmla="*/ 2083821 h 3368442"/>
              <a:gd name="connsiteX320" fmla="*/ 687269 w 6307067"/>
              <a:gd name="connsiteY320" fmla="*/ 2025490 h 3368442"/>
              <a:gd name="connsiteX321" fmla="*/ 675815 w 6307067"/>
              <a:gd name="connsiteY321" fmla="*/ 2026854 h 3368442"/>
              <a:gd name="connsiteX322" fmla="*/ 688858 w 6307067"/>
              <a:gd name="connsiteY322" fmla="*/ 2023700 h 3368442"/>
              <a:gd name="connsiteX323" fmla="*/ 952354 w 6307067"/>
              <a:gd name="connsiteY323" fmla="*/ 1739706 h 3368442"/>
              <a:gd name="connsiteX324" fmla="*/ 965064 w 6307067"/>
              <a:gd name="connsiteY324" fmla="*/ 1725381 h 3368442"/>
              <a:gd name="connsiteX325" fmla="*/ 971839 w 6307067"/>
              <a:gd name="connsiteY325" fmla="*/ 1720270 h 3368442"/>
              <a:gd name="connsiteX326" fmla="*/ 3508724 w 6307067"/>
              <a:gd name="connsiteY326" fmla="*/ 1105110 h 3368442"/>
              <a:gd name="connsiteX327" fmla="*/ 3508813 w 6307067"/>
              <a:gd name="connsiteY327" fmla="*/ 1105139 h 3368442"/>
              <a:gd name="connsiteX328" fmla="*/ 3498117 w 6307067"/>
              <a:gd name="connsiteY328" fmla="*/ 1107944 h 3368442"/>
              <a:gd name="connsiteX329" fmla="*/ 3508724 w 6307067"/>
              <a:gd name="connsiteY329" fmla="*/ 1105110 h 3368442"/>
              <a:gd name="connsiteX330" fmla="*/ 4752391 w 6307067"/>
              <a:gd name="connsiteY330" fmla="*/ 0 h 3368442"/>
              <a:gd name="connsiteX331" fmla="*/ 4877035 w 6307067"/>
              <a:gd name="connsiteY331" fmla="*/ 23421 h 3368442"/>
              <a:gd name="connsiteX332" fmla="*/ 5002715 w 6307067"/>
              <a:gd name="connsiteY332" fmla="*/ 47118 h 3368442"/>
              <a:gd name="connsiteX333" fmla="*/ 4859495 w 6307067"/>
              <a:gd name="connsiteY333" fmla="*/ 30916 h 3368442"/>
              <a:gd name="connsiteX334" fmla="*/ 4869219 w 6307067"/>
              <a:gd name="connsiteY334" fmla="*/ 40173 h 3368442"/>
              <a:gd name="connsiteX335" fmla="*/ 4750899 w 6307067"/>
              <a:gd name="connsiteY335" fmla="*/ 42838 h 3368442"/>
              <a:gd name="connsiteX336" fmla="*/ 4895839 w 6307067"/>
              <a:gd name="connsiteY336" fmla="*/ 65045 h 3368442"/>
              <a:gd name="connsiteX337" fmla="*/ 4988947 w 6307067"/>
              <a:gd name="connsiteY337" fmla="*/ 77798 h 3368442"/>
              <a:gd name="connsiteX338" fmla="*/ 5087785 w 6307067"/>
              <a:gd name="connsiteY338" fmla="*/ 89869 h 3368442"/>
              <a:gd name="connsiteX339" fmla="*/ 5046656 w 6307067"/>
              <a:gd name="connsiteY339" fmla="*/ 77740 h 3368442"/>
              <a:gd name="connsiteX340" fmla="*/ 5136455 w 6307067"/>
              <a:gd name="connsiteY340" fmla="*/ 86280 h 3368442"/>
              <a:gd name="connsiteX341" fmla="*/ 5227159 w 6307067"/>
              <a:gd name="connsiteY341" fmla="*/ 87302 h 3368442"/>
              <a:gd name="connsiteX342" fmla="*/ 5316459 w 6307067"/>
              <a:gd name="connsiteY342" fmla="*/ 110122 h 3368442"/>
              <a:gd name="connsiteX343" fmla="*/ 5396110 w 6307067"/>
              <a:gd name="connsiteY343" fmla="*/ 119269 h 3368442"/>
              <a:gd name="connsiteX344" fmla="*/ 5411728 w 6307067"/>
              <a:gd name="connsiteY344" fmla="*/ 102390 h 3368442"/>
              <a:gd name="connsiteX345" fmla="*/ 5543839 w 6307067"/>
              <a:gd name="connsiteY345" fmla="*/ 114507 h 3368442"/>
              <a:gd name="connsiteX346" fmla="*/ 5489251 w 6307067"/>
              <a:gd name="connsiteY346" fmla="*/ 98772 h 3368442"/>
              <a:gd name="connsiteX347" fmla="*/ 5418713 w 6307067"/>
              <a:gd name="connsiteY347" fmla="*/ 88741 h 3368442"/>
              <a:gd name="connsiteX348" fmla="*/ 5492651 w 6307067"/>
              <a:gd name="connsiteY348" fmla="*/ 81945 h 3368442"/>
              <a:gd name="connsiteX349" fmla="*/ 5583559 w 6307067"/>
              <a:gd name="connsiteY349" fmla="*/ 86348 h 3368442"/>
              <a:gd name="connsiteX350" fmla="*/ 5567126 w 6307067"/>
              <a:gd name="connsiteY350" fmla="*/ 89706 h 3368442"/>
              <a:gd name="connsiteX351" fmla="*/ 5691419 w 6307067"/>
              <a:gd name="connsiteY351" fmla="*/ 118575 h 3368442"/>
              <a:gd name="connsiteX352" fmla="*/ 5805581 w 6307067"/>
              <a:gd name="connsiteY352" fmla="*/ 131427 h 3368442"/>
              <a:gd name="connsiteX353" fmla="*/ 5791994 w 6307067"/>
              <a:gd name="connsiteY353" fmla="*/ 120025 h 3368442"/>
              <a:gd name="connsiteX354" fmla="*/ 5842105 w 6307067"/>
              <a:gd name="connsiteY354" fmla="*/ 123475 h 3368442"/>
              <a:gd name="connsiteX355" fmla="*/ 5826913 w 6307067"/>
              <a:gd name="connsiteY355" fmla="*/ 130490 h 3368442"/>
              <a:gd name="connsiteX356" fmla="*/ 5910760 w 6307067"/>
              <a:gd name="connsiteY356" fmla="*/ 152957 h 3368442"/>
              <a:gd name="connsiteX357" fmla="*/ 5987493 w 6307067"/>
              <a:gd name="connsiteY357" fmla="*/ 181277 h 3368442"/>
              <a:gd name="connsiteX358" fmla="*/ 6006606 w 6307067"/>
              <a:gd name="connsiteY358" fmla="*/ 188617 h 3368442"/>
              <a:gd name="connsiteX359" fmla="*/ 6024685 w 6307067"/>
              <a:gd name="connsiteY359" fmla="*/ 195678 h 3368442"/>
              <a:gd name="connsiteX360" fmla="*/ 6060361 w 6307067"/>
              <a:gd name="connsiteY360" fmla="*/ 207455 h 3368442"/>
              <a:gd name="connsiteX361" fmla="*/ 6097350 w 6307067"/>
              <a:gd name="connsiteY361" fmla="*/ 218475 h 3368442"/>
              <a:gd name="connsiteX362" fmla="*/ 6102803 w 6307067"/>
              <a:gd name="connsiteY362" fmla="*/ 218828 h 3368442"/>
              <a:gd name="connsiteX363" fmla="*/ 6106944 w 6307067"/>
              <a:gd name="connsiteY363" fmla="*/ 219937 h 3368442"/>
              <a:gd name="connsiteX364" fmla="*/ 6115225 w 6307067"/>
              <a:gd name="connsiteY364" fmla="*/ 222156 h 3368442"/>
              <a:gd name="connsiteX365" fmla="*/ 6132342 w 6307067"/>
              <a:gd name="connsiteY365" fmla="*/ 224524 h 3368442"/>
              <a:gd name="connsiteX366" fmla="*/ 6194492 w 6307067"/>
              <a:gd name="connsiteY366" fmla="*/ 270003 h 3368442"/>
              <a:gd name="connsiteX367" fmla="*/ 6182828 w 6307067"/>
              <a:gd name="connsiteY367" fmla="*/ 267986 h 3368442"/>
              <a:gd name="connsiteX368" fmla="*/ 6206569 w 6307067"/>
              <a:gd name="connsiteY368" fmla="*/ 340866 h 3368442"/>
              <a:gd name="connsiteX369" fmla="*/ 6225045 w 6307067"/>
              <a:gd name="connsiteY369" fmla="*/ 433400 h 3368442"/>
              <a:gd name="connsiteX370" fmla="*/ 6249708 w 6307067"/>
              <a:gd name="connsiteY370" fmla="*/ 482136 h 3368442"/>
              <a:gd name="connsiteX371" fmla="*/ 6227977 w 6307067"/>
              <a:gd name="connsiteY371" fmla="*/ 538397 h 3368442"/>
              <a:gd name="connsiteX372" fmla="*/ 6252526 w 6307067"/>
              <a:gd name="connsiteY372" fmla="*/ 562714 h 3368442"/>
              <a:gd name="connsiteX373" fmla="*/ 6253437 w 6307067"/>
              <a:gd name="connsiteY373" fmla="*/ 617281 h 3368442"/>
              <a:gd name="connsiteX374" fmla="*/ 6278339 w 6307067"/>
              <a:gd name="connsiteY374" fmla="*/ 636148 h 3368442"/>
              <a:gd name="connsiteX375" fmla="*/ 6250706 w 6307067"/>
              <a:gd name="connsiteY375" fmla="*/ 656460 h 3368442"/>
              <a:gd name="connsiteX376" fmla="*/ 6270692 w 6307067"/>
              <a:gd name="connsiteY376" fmla="*/ 689531 h 3368442"/>
              <a:gd name="connsiteX377" fmla="*/ 6293432 w 6307067"/>
              <a:gd name="connsiteY377" fmla="*/ 728884 h 3368442"/>
              <a:gd name="connsiteX378" fmla="*/ 6303886 w 6307067"/>
              <a:gd name="connsiteY378" fmla="*/ 834789 h 3368442"/>
              <a:gd name="connsiteX379" fmla="*/ 6276668 w 6307067"/>
              <a:gd name="connsiteY379" fmla="*/ 923948 h 3368442"/>
              <a:gd name="connsiteX380" fmla="*/ 6299295 w 6307067"/>
              <a:gd name="connsiteY380" fmla="*/ 938880 h 3368442"/>
              <a:gd name="connsiteX381" fmla="*/ 6278167 w 6307067"/>
              <a:gd name="connsiteY381" fmla="*/ 943196 h 3368442"/>
              <a:gd name="connsiteX382" fmla="*/ 6262420 w 6307067"/>
              <a:gd name="connsiteY382" fmla="*/ 952280 h 3368442"/>
              <a:gd name="connsiteX383" fmla="*/ 6242163 w 6307067"/>
              <a:gd name="connsiteY383" fmla="*/ 982329 h 3368442"/>
              <a:gd name="connsiteX384" fmla="*/ 6240214 w 6307067"/>
              <a:gd name="connsiteY384" fmla="*/ 1068281 h 3368442"/>
              <a:gd name="connsiteX385" fmla="*/ 6183523 w 6307067"/>
              <a:gd name="connsiteY385" fmla="*/ 1085241 h 3368442"/>
              <a:gd name="connsiteX386" fmla="*/ 6128145 w 6307067"/>
              <a:gd name="connsiteY386" fmla="*/ 1101444 h 3368442"/>
              <a:gd name="connsiteX387" fmla="*/ 6137999 w 6307067"/>
              <a:gd name="connsiteY387" fmla="*/ 1118497 h 3368442"/>
              <a:gd name="connsiteX388" fmla="*/ 6099494 w 6307067"/>
              <a:gd name="connsiteY388" fmla="*/ 1104854 h 3368442"/>
              <a:gd name="connsiteX389" fmla="*/ 6078034 w 6307067"/>
              <a:gd name="connsiteY389" fmla="*/ 1097995 h 3368442"/>
              <a:gd name="connsiteX390" fmla="*/ 6059434 w 6307067"/>
              <a:gd name="connsiteY390" fmla="*/ 1093011 h 3368442"/>
              <a:gd name="connsiteX391" fmla="*/ 6063828 w 6307067"/>
              <a:gd name="connsiteY391" fmla="*/ 1118210 h 3368442"/>
              <a:gd name="connsiteX392" fmla="*/ 6036649 w 6307067"/>
              <a:gd name="connsiteY392" fmla="*/ 1207222 h 3368442"/>
              <a:gd name="connsiteX393" fmla="*/ 6058520 w 6307067"/>
              <a:gd name="connsiteY393" fmla="*/ 1220831 h 3368442"/>
              <a:gd name="connsiteX394" fmla="*/ 6038155 w 6307067"/>
              <a:gd name="connsiteY394" fmla="*/ 1226442 h 3368442"/>
              <a:gd name="connsiteX395" fmla="*/ 6023448 w 6307067"/>
              <a:gd name="connsiteY395" fmla="*/ 1235784 h 3368442"/>
              <a:gd name="connsiteX396" fmla="*/ 6003208 w 6307067"/>
              <a:gd name="connsiteY396" fmla="*/ 1265779 h 3368442"/>
              <a:gd name="connsiteX397" fmla="*/ 6000256 w 6307067"/>
              <a:gd name="connsiteY397" fmla="*/ 1351322 h 3368442"/>
              <a:gd name="connsiteX398" fmla="*/ 5947167 w 6307067"/>
              <a:gd name="connsiteY398" fmla="*/ 1371409 h 3368442"/>
              <a:gd name="connsiteX399" fmla="*/ 5894909 w 6307067"/>
              <a:gd name="connsiteY399" fmla="*/ 1388398 h 3368442"/>
              <a:gd name="connsiteX400" fmla="*/ 5905045 w 6307067"/>
              <a:gd name="connsiteY400" fmla="*/ 1404396 h 3368442"/>
              <a:gd name="connsiteX401" fmla="*/ 5868057 w 6307067"/>
              <a:gd name="connsiteY401" fmla="*/ 1393379 h 3368442"/>
              <a:gd name="connsiteX402" fmla="*/ 5848389 w 6307067"/>
              <a:gd name="connsiteY402" fmla="*/ 1388109 h 3368442"/>
              <a:gd name="connsiteX403" fmla="*/ 5828721 w 6307067"/>
              <a:gd name="connsiteY403" fmla="*/ 1382839 h 3368442"/>
              <a:gd name="connsiteX404" fmla="*/ 5744323 w 6307067"/>
              <a:gd name="connsiteY404" fmla="*/ 1362437 h 3368442"/>
              <a:gd name="connsiteX405" fmla="*/ 5660959 w 6307067"/>
              <a:gd name="connsiteY405" fmla="*/ 1342314 h 3368442"/>
              <a:gd name="connsiteX406" fmla="*/ 5641015 w 6307067"/>
              <a:gd name="connsiteY406" fmla="*/ 1338077 h 3368442"/>
              <a:gd name="connsiteX407" fmla="*/ 5622382 w 6307067"/>
              <a:gd name="connsiteY407" fmla="*/ 1333084 h 3368442"/>
              <a:gd name="connsiteX408" fmla="*/ 5586911 w 6307067"/>
              <a:gd name="connsiteY408" fmla="*/ 1324687 h 3368442"/>
              <a:gd name="connsiteX409" fmla="*/ 5587475 w 6307067"/>
              <a:gd name="connsiteY409" fmla="*/ 1306022 h 3368442"/>
              <a:gd name="connsiteX410" fmla="*/ 5532059 w 6307067"/>
              <a:gd name="connsiteY410" fmla="*/ 1293387 h 3368442"/>
              <a:gd name="connsiteX411" fmla="*/ 5477126 w 6307067"/>
              <a:gd name="connsiteY411" fmla="*/ 1283094 h 3368442"/>
              <a:gd name="connsiteX412" fmla="*/ 5422950 w 6307067"/>
              <a:gd name="connsiteY412" fmla="*/ 1274113 h 3368442"/>
              <a:gd name="connsiteX413" fmla="*/ 5369257 w 6307067"/>
              <a:gd name="connsiteY413" fmla="*/ 1267473 h 3368442"/>
              <a:gd name="connsiteX414" fmla="*/ 5316322 w 6307067"/>
              <a:gd name="connsiteY414" fmla="*/ 1262144 h 3368442"/>
              <a:gd name="connsiteX415" fmla="*/ 5263109 w 6307067"/>
              <a:gd name="connsiteY415" fmla="*/ 1257847 h 3368442"/>
              <a:gd name="connsiteX416" fmla="*/ 5159238 w 6307067"/>
              <a:gd name="connsiteY416" fmla="*/ 1252152 h 3368442"/>
              <a:gd name="connsiteX417" fmla="*/ 4756655 w 6307067"/>
              <a:gd name="connsiteY417" fmla="*/ 1235041 h 3368442"/>
              <a:gd name="connsiteX418" fmla="*/ 4650507 w 6307067"/>
              <a:gd name="connsiteY418" fmla="*/ 1225415 h 3368442"/>
              <a:gd name="connsiteX419" fmla="*/ 4176346 w 6307067"/>
              <a:gd name="connsiteY419" fmla="*/ 1214582 h 3368442"/>
              <a:gd name="connsiteX420" fmla="*/ 4058105 w 6307067"/>
              <a:gd name="connsiteY420" fmla="*/ 1229388 h 3368442"/>
              <a:gd name="connsiteX421" fmla="*/ 4052592 w 6307067"/>
              <a:gd name="connsiteY421" fmla="*/ 1216842 h 3368442"/>
              <a:gd name="connsiteX422" fmla="*/ 4008757 w 6307067"/>
              <a:gd name="connsiteY422" fmla="*/ 1227233 h 3368442"/>
              <a:gd name="connsiteX423" fmla="*/ 4047283 w 6307067"/>
              <a:gd name="connsiteY423" fmla="*/ 1207671 h 3368442"/>
              <a:gd name="connsiteX424" fmla="*/ 3995168 w 6307067"/>
              <a:gd name="connsiteY424" fmla="*/ 1215844 h 3368442"/>
              <a:gd name="connsiteX425" fmla="*/ 4019888 w 6307067"/>
              <a:gd name="connsiteY425" fmla="*/ 1198117 h 3368442"/>
              <a:gd name="connsiteX426" fmla="*/ 3905306 w 6307067"/>
              <a:gd name="connsiteY426" fmla="*/ 1211688 h 3368442"/>
              <a:gd name="connsiteX427" fmla="*/ 3894340 w 6307067"/>
              <a:gd name="connsiteY427" fmla="*/ 1198788 h 3368442"/>
              <a:gd name="connsiteX428" fmla="*/ 3824136 w 6307067"/>
              <a:gd name="connsiteY428" fmla="*/ 1216503 h 3368442"/>
              <a:gd name="connsiteX429" fmla="*/ 3977253 w 6307067"/>
              <a:gd name="connsiteY429" fmla="*/ 1166770 h 3368442"/>
              <a:gd name="connsiteX430" fmla="*/ 3821881 w 6307067"/>
              <a:gd name="connsiteY430" fmla="*/ 1179373 h 3368442"/>
              <a:gd name="connsiteX431" fmla="*/ 3962976 w 6307067"/>
              <a:gd name="connsiteY431" fmla="*/ 1149662 h 3368442"/>
              <a:gd name="connsiteX432" fmla="*/ 3946967 w 6307067"/>
              <a:gd name="connsiteY432" fmla="*/ 1143159 h 3368442"/>
              <a:gd name="connsiteX433" fmla="*/ 4046155 w 6307067"/>
              <a:gd name="connsiteY433" fmla="*/ 1133211 h 3368442"/>
              <a:gd name="connsiteX434" fmla="*/ 4052961 w 6307067"/>
              <a:gd name="connsiteY434" fmla="*/ 1124173 h 3368442"/>
              <a:gd name="connsiteX435" fmla="*/ 3973273 w 6307067"/>
              <a:gd name="connsiteY435" fmla="*/ 1129786 h 3368442"/>
              <a:gd name="connsiteX436" fmla="*/ 3736239 w 6307067"/>
              <a:gd name="connsiteY436" fmla="*/ 1155137 h 3368442"/>
              <a:gd name="connsiteX437" fmla="*/ 3619076 w 6307067"/>
              <a:gd name="connsiteY437" fmla="*/ 1182433 h 3368442"/>
              <a:gd name="connsiteX438" fmla="*/ 3611492 w 6307067"/>
              <a:gd name="connsiteY438" fmla="*/ 1169328 h 3368442"/>
              <a:gd name="connsiteX439" fmla="*/ 3569372 w 6307067"/>
              <a:gd name="connsiteY439" fmla="*/ 1185726 h 3368442"/>
              <a:gd name="connsiteX440" fmla="*/ 3605630 w 6307067"/>
              <a:gd name="connsiteY440" fmla="*/ 1162220 h 3368442"/>
              <a:gd name="connsiteX441" fmla="*/ 3554469 w 6307067"/>
              <a:gd name="connsiteY441" fmla="*/ 1175088 h 3368442"/>
              <a:gd name="connsiteX442" fmla="*/ 3577677 w 6307067"/>
              <a:gd name="connsiteY442" fmla="*/ 1154730 h 3368442"/>
              <a:gd name="connsiteX443" fmla="*/ 3463138 w 6307067"/>
              <a:gd name="connsiteY443" fmla="*/ 1180514 h 3368442"/>
              <a:gd name="connsiteX444" fmla="*/ 3451617 w 6307067"/>
              <a:gd name="connsiteY444" fmla="*/ 1169676 h 3368442"/>
              <a:gd name="connsiteX445" fmla="*/ 3382569 w 6307067"/>
              <a:gd name="connsiteY445" fmla="*/ 1195469 h 3368442"/>
              <a:gd name="connsiteX446" fmla="*/ 3531583 w 6307067"/>
              <a:gd name="connsiteY446" fmla="*/ 1127984 h 3368442"/>
              <a:gd name="connsiteX447" fmla="*/ 3376934 w 6307067"/>
              <a:gd name="connsiteY447" fmla="*/ 1158524 h 3368442"/>
              <a:gd name="connsiteX448" fmla="*/ 3515440 w 6307067"/>
              <a:gd name="connsiteY448" fmla="*/ 1113692 h 3368442"/>
              <a:gd name="connsiteX449" fmla="*/ 3513019 w 6307067"/>
              <a:gd name="connsiteY449" fmla="*/ 1106487 h 3368442"/>
              <a:gd name="connsiteX450" fmla="*/ 3508813 w 6307067"/>
              <a:gd name="connsiteY450" fmla="*/ 1105139 h 3368442"/>
              <a:gd name="connsiteX451" fmla="*/ 3548242 w 6307067"/>
              <a:gd name="connsiteY451" fmla="*/ 1094798 h 3368442"/>
              <a:gd name="connsiteX452" fmla="*/ 3596707 w 6307067"/>
              <a:gd name="connsiteY452" fmla="*/ 1087852 h 3368442"/>
              <a:gd name="connsiteX453" fmla="*/ 3623995 w 6307067"/>
              <a:gd name="connsiteY453" fmla="*/ 1056407 h 3368442"/>
              <a:gd name="connsiteX454" fmla="*/ 3723681 w 6307067"/>
              <a:gd name="connsiteY454" fmla="*/ 1048790 h 3368442"/>
              <a:gd name="connsiteX455" fmla="*/ 3659483 w 6307067"/>
              <a:gd name="connsiteY455" fmla="*/ 1048198 h 3368442"/>
              <a:gd name="connsiteX456" fmla="*/ 3668944 w 6307067"/>
              <a:gd name="connsiteY456" fmla="*/ 1041875 h 3368442"/>
              <a:gd name="connsiteX457" fmla="*/ 3501944 w 6307067"/>
              <a:gd name="connsiteY457" fmla="*/ 1064675 h 3368442"/>
              <a:gd name="connsiteX458" fmla="*/ 3456514 w 6307067"/>
              <a:gd name="connsiteY458" fmla="*/ 1076864 h 3368442"/>
              <a:gd name="connsiteX459" fmla="*/ 3465217 w 6307067"/>
              <a:gd name="connsiteY459" fmla="*/ 1069230 h 3368442"/>
              <a:gd name="connsiteX460" fmla="*/ 3541716 w 6307067"/>
              <a:gd name="connsiteY460" fmla="*/ 1048756 h 3368442"/>
              <a:gd name="connsiteX461" fmla="*/ 3424431 w 6307067"/>
              <a:gd name="connsiteY461" fmla="*/ 1051657 h 3368442"/>
              <a:gd name="connsiteX462" fmla="*/ 3392122 w 6307067"/>
              <a:gd name="connsiteY462" fmla="*/ 1056288 h 3368442"/>
              <a:gd name="connsiteX463" fmla="*/ 3480985 w 6307067"/>
              <a:gd name="connsiteY463" fmla="*/ 1026946 h 3368442"/>
              <a:gd name="connsiteX464" fmla="*/ 3435975 w 6307067"/>
              <a:gd name="connsiteY464" fmla="*/ 1029282 h 3368442"/>
              <a:gd name="connsiteX465" fmla="*/ 3188671 w 6307067"/>
              <a:gd name="connsiteY465" fmla="*/ 1082610 h 3368442"/>
              <a:gd name="connsiteX466" fmla="*/ 3163404 w 6307067"/>
              <a:gd name="connsiteY466" fmla="*/ 1085806 h 3368442"/>
              <a:gd name="connsiteX467" fmla="*/ 3337120 w 6307067"/>
              <a:gd name="connsiteY467" fmla="*/ 1033799 h 3368442"/>
              <a:gd name="connsiteX468" fmla="*/ 3288933 w 6307067"/>
              <a:gd name="connsiteY468" fmla="*/ 1039712 h 3368442"/>
              <a:gd name="connsiteX469" fmla="*/ 3292123 w 6307067"/>
              <a:gd name="connsiteY469" fmla="*/ 1019527 h 3368442"/>
              <a:gd name="connsiteX470" fmla="*/ 3358267 w 6307067"/>
              <a:gd name="connsiteY470" fmla="*/ 988527 h 3368442"/>
              <a:gd name="connsiteX471" fmla="*/ 3379552 w 6307067"/>
              <a:gd name="connsiteY471" fmla="*/ 982552 h 3368442"/>
              <a:gd name="connsiteX472" fmla="*/ 3379404 w 6307067"/>
              <a:gd name="connsiteY472" fmla="*/ 978352 h 3368442"/>
              <a:gd name="connsiteX473" fmla="*/ 3380002 w 6307067"/>
              <a:gd name="connsiteY473" fmla="*/ 973532 h 3368442"/>
              <a:gd name="connsiteX474" fmla="*/ 3393367 w 6307067"/>
              <a:gd name="connsiteY474" fmla="*/ 968549 h 3368442"/>
              <a:gd name="connsiteX475" fmla="*/ 3366787 w 6307067"/>
              <a:gd name="connsiteY475" fmla="*/ 968439 h 3368442"/>
              <a:gd name="connsiteX476" fmla="*/ 3183962 w 6307067"/>
              <a:gd name="connsiteY476" fmla="*/ 1004942 h 3368442"/>
              <a:gd name="connsiteX477" fmla="*/ 3145634 w 6307067"/>
              <a:gd name="connsiteY477" fmla="*/ 1027892 h 3368442"/>
              <a:gd name="connsiteX478" fmla="*/ 3163040 w 6307067"/>
              <a:gd name="connsiteY478" fmla="*/ 1012623 h 3368442"/>
              <a:gd name="connsiteX479" fmla="*/ 3123279 w 6307067"/>
              <a:gd name="connsiteY479" fmla="*/ 1011935 h 3368442"/>
              <a:gd name="connsiteX480" fmla="*/ 3178448 w 6307067"/>
              <a:gd name="connsiteY480" fmla="*/ 992390 h 3368442"/>
              <a:gd name="connsiteX481" fmla="*/ 3190811 w 6307067"/>
              <a:gd name="connsiteY481" fmla="*/ 983522 h 3368442"/>
              <a:gd name="connsiteX482" fmla="*/ 3152290 w 6307067"/>
              <a:gd name="connsiteY482" fmla="*/ 986488 h 3368442"/>
              <a:gd name="connsiteX483" fmla="*/ 3170936 w 6307067"/>
              <a:gd name="connsiteY483" fmla="*/ 974875 h 3368442"/>
              <a:gd name="connsiteX484" fmla="*/ 3059092 w 6307067"/>
              <a:gd name="connsiteY484" fmla="*/ 994736 h 3368442"/>
              <a:gd name="connsiteX485" fmla="*/ 3046875 w 6307067"/>
              <a:gd name="connsiteY485" fmla="*/ 994785 h 3368442"/>
              <a:gd name="connsiteX486" fmla="*/ 3139264 w 6307067"/>
              <a:gd name="connsiteY486" fmla="*/ 956422 h 3368442"/>
              <a:gd name="connsiteX487" fmla="*/ 2917360 w 6307067"/>
              <a:gd name="connsiteY487" fmla="*/ 1014342 h 3368442"/>
              <a:gd name="connsiteX488" fmla="*/ 2912460 w 6307067"/>
              <a:gd name="connsiteY488" fmla="*/ 1011921 h 3368442"/>
              <a:gd name="connsiteX489" fmla="*/ 2911846 w 6307067"/>
              <a:gd name="connsiteY489" fmla="*/ 1001791 h 3368442"/>
              <a:gd name="connsiteX490" fmla="*/ 3157861 w 6307067"/>
              <a:gd name="connsiteY490" fmla="*/ 916004 h 3368442"/>
              <a:gd name="connsiteX491" fmla="*/ 3108085 w 6307067"/>
              <a:gd name="connsiteY491" fmla="*/ 923706 h 3368442"/>
              <a:gd name="connsiteX492" fmla="*/ 3214209 w 6307067"/>
              <a:gd name="connsiteY492" fmla="*/ 887916 h 3368442"/>
              <a:gd name="connsiteX493" fmla="*/ 3290854 w 6307067"/>
              <a:gd name="connsiteY493" fmla="*/ 858621 h 3368442"/>
              <a:gd name="connsiteX494" fmla="*/ 3153731 w 6307067"/>
              <a:gd name="connsiteY494" fmla="*/ 898287 h 3368442"/>
              <a:gd name="connsiteX495" fmla="*/ 2864861 w 6307067"/>
              <a:gd name="connsiteY495" fmla="*/ 965947 h 3368442"/>
              <a:gd name="connsiteX496" fmla="*/ 2864247 w 6307067"/>
              <a:gd name="connsiteY496" fmla="*/ 955816 h 3368442"/>
              <a:gd name="connsiteX497" fmla="*/ 2818612 w 6307067"/>
              <a:gd name="connsiteY497" fmla="*/ 964628 h 3368442"/>
              <a:gd name="connsiteX498" fmla="*/ 3100258 w 6307067"/>
              <a:gd name="connsiteY498" fmla="*/ 861812 h 3368442"/>
              <a:gd name="connsiteX499" fmla="*/ 3097213 w 6307067"/>
              <a:gd name="connsiteY499" fmla="*/ 873176 h 3368442"/>
              <a:gd name="connsiteX500" fmla="*/ 3133193 w 6307067"/>
              <a:gd name="connsiteY500" fmla="*/ 850704 h 3368442"/>
              <a:gd name="connsiteX501" fmla="*/ 3119169 w 6307067"/>
              <a:gd name="connsiteY501" fmla="*/ 865772 h 3368442"/>
              <a:gd name="connsiteX502" fmla="*/ 3179454 w 6307067"/>
              <a:gd name="connsiteY502" fmla="*/ 835417 h 3368442"/>
              <a:gd name="connsiteX503" fmla="*/ 3308931 w 6307067"/>
              <a:gd name="connsiteY503" fmla="*/ 770449 h 3368442"/>
              <a:gd name="connsiteX504" fmla="*/ 3359333 w 6307067"/>
              <a:gd name="connsiteY504" fmla="*/ 756270 h 3368442"/>
              <a:gd name="connsiteX505" fmla="*/ 3346826 w 6307067"/>
              <a:gd name="connsiteY505" fmla="*/ 773958 h 3368442"/>
              <a:gd name="connsiteX506" fmla="*/ 3356144 w 6307067"/>
              <a:gd name="connsiteY506" fmla="*/ 776455 h 3368442"/>
              <a:gd name="connsiteX507" fmla="*/ 3546713 w 6307067"/>
              <a:gd name="connsiteY507" fmla="*/ 711247 h 3368442"/>
              <a:gd name="connsiteX508" fmla="*/ 3390210 w 6307067"/>
              <a:gd name="connsiteY508" fmla="*/ 728001 h 3368442"/>
              <a:gd name="connsiteX509" fmla="*/ 3414309 w 6307067"/>
              <a:gd name="connsiteY509" fmla="*/ 716740 h 3368442"/>
              <a:gd name="connsiteX510" fmla="*/ 3286588 w 6307067"/>
              <a:gd name="connsiteY510" fmla="*/ 737885 h 3368442"/>
              <a:gd name="connsiteX511" fmla="*/ 3264631 w 6307067"/>
              <a:gd name="connsiteY511" fmla="*/ 745290 h 3368442"/>
              <a:gd name="connsiteX512" fmla="*/ 3263668 w 6307067"/>
              <a:gd name="connsiteY512" fmla="*/ 740602 h 3368442"/>
              <a:gd name="connsiteX513" fmla="*/ 3299986 w 6307067"/>
              <a:gd name="connsiteY513" fmla="*/ 729294 h 3368442"/>
              <a:gd name="connsiteX514" fmla="*/ 3352121 w 6307067"/>
              <a:gd name="connsiteY514" fmla="*/ 704507 h 3368442"/>
              <a:gd name="connsiteX515" fmla="*/ 3366061 w 6307067"/>
              <a:gd name="connsiteY515" fmla="*/ 710457 h 3368442"/>
              <a:gd name="connsiteX516" fmla="*/ 3421230 w 6307067"/>
              <a:gd name="connsiteY516" fmla="*/ 690911 h 3368442"/>
              <a:gd name="connsiteX517" fmla="*/ 3365242 w 6307067"/>
              <a:gd name="connsiteY517" fmla="*/ 696949 h 3368442"/>
              <a:gd name="connsiteX518" fmla="*/ 3382299 w 6307067"/>
              <a:gd name="connsiteY518" fmla="*/ 687124 h 3368442"/>
              <a:gd name="connsiteX519" fmla="*/ 3360005 w 6307067"/>
              <a:gd name="connsiteY519" fmla="*/ 683365 h 3368442"/>
              <a:gd name="connsiteX520" fmla="*/ 3410479 w 6307067"/>
              <a:gd name="connsiteY520" fmla="*/ 664776 h 3368442"/>
              <a:gd name="connsiteX521" fmla="*/ 3298974 w 6307067"/>
              <a:gd name="connsiteY521" fmla="*/ 695803 h 3368442"/>
              <a:gd name="connsiteX522" fmla="*/ 3352686 w 6307067"/>
              <a:gd name="connsiteY522" fmla="*/ 685833 h 3368442"/>
              <a:gd name="connsiteX523" fmla="*/ 3245177 w 6307067"/>
              <a:gd name="connsiteY523" fmla="*/ 726789 h 3368442"/>
              <a:gd name="connsiteX524" fmla="*/ 3270938 w 6307067"/>
              <a:gd name="connsiteY524" fmla="*/ 709330 h 3368442"/>
              <a:gd name="connsiteX525" fmla="*/ 3243323 w 6307067"/>
              <a:gd name="connsiteY525" fmla="*/ 713004 h 3368442"/>
              <a:gd name="connsiteX526" fmla="*/ 3364506 w 6307067"/>
              <a:gd name="connsiteY526" fmla="*/ 662424 h 3368442"/>
              <a:gd name="connsiteX527" fmla="*/ 3260187 w 6307067"/>
              <a:gd name="connsiteY527" fmla="*/ 683195 h 3368442"/>
              <a:gd name="connsiteX528" fmla="*/ 3295265 w 6307067"/>
              <a:gd name="connsiteY528" fmla="*/ 668233 h 3368442"/>
              <a:gd name="connsiteX529" fmla="*/ 3284984 w 6307067"/>
              <a:gd name="connsiteY529" fmla="*/ 661048 h 3368442"/>
              <a:gd name="connsiteX530" fmla="*/ 3428943 w 6307067"/>
              <a:gd name="connsiteY530" fmla="*/ 616571 h 3368442"/>
              <a:gd name="connsiteX531" fmla="*/ 3419003 w 6307067"/>
              <a:gd name="connsiteY531" fmla="*/ 615456 h 3368442"/>
              <a:gd name="connsiteX532" fmla="*/ 3410940 w 6307067"/>
              <a:gd name="connsiteY532" fmla="*/ 617273 h 3368442"/>
              <a:gd name="connsiteX533" fmla="*/ 3392001 w 6307067"/>
              <a:gd name="connsiteY533" fmla="*/ 617498 h 3368442"/>
              <a:gd name="connsiteX534" fmla="*/ 3404362 w 6307067"/>
              <a:gd name="connsiteY534" fmla="*/ 613815 h 3368442"/>
              <a:gd name="connsiteX535" fmla="*/ 3398848 w 6307067"/>
              <a:gd name="connsiteY535" fmla="*/ 613196 h 3368442"/>
              <a:gd name="connsiteX536" fmla="*/ 3307506 w 6307067"/>
              <a:gd name="connsiteY536" fmla="*/ 634970 h 3368442"/>
              <a:gd name="connsiteX537" fmla="*/ 3317245 w 6307067"/>
              <a:gd name="connsiteY537" fmla="*/ 627614 h 3368442"/>
              <a:gd name="connsiteX538" fmla="*/ 3165701 w 6307067"/>
              <a:gd name="connsiteY538" fmla="*/ 658984 h 3368442"/>
              <a:gd name="connsiteX539" fmla="*/ 3230475 w 6307067"/>
              <a:gd name="connsiteY539" fmla="*/ 624296 h 3368442"/>
              <a:gd name="connsiteX540" fmla="*/ 3189884 w 6307067"/>
              <a:gd name="connsiteY540" fmla="*/ 626708 h 3368442"/>
              <a:gd name="connsiteX541" fmla="*/ 3392118 w 6307067"/>
              <a:gd name="connsiteY541" fmla="*/ 563517 h 3368442"/>
              <a:gd name="connsiteX542" fmla="*/ 3284344 w 6307067"/>
              <a:gd name="connsiteY542" fmla="*/ 588899 h 3368442"/>
              <a:gd name="connsiteX543" fmla="*/ 3264818 w 6307067"/>
              <a:gd name="connsiteY543" fmla="*/ 574808 h 3368442"/>
              <a:gd name="connsiteX544" fmla="*/ 2981101 w 6307067"/>
              <a:gd name="connsiteY544" fmla="*/ 677070 h 3368442"/>
              <a:gd name="connsiteX545" fmla="*/ 3006103 w 6307067"/>
              <a:gd name="connsiteY545" fmla="*/ 658300 h 3368442"/>
              <a:gd name="connsiteX546" fmla="*/ 3326343 w 6307067"/>
              <a:gd name="connsiteY546" fmla="*/ 548108 h 3368442"/>
              <a:gd name="connsiteX547" fmla="*/ 3267658 w 6307067"/>
              <a:gd name="connsiteY547" fmla="*/ 560066 h 3368442"/>
              <a:gd name="connsiteX548" fmla="*/ 3311368 w 6307067"/>
              <a:gd name="connsiteY548" fmla="*/ 541880 h 3368442"/>
              <a:gd name="connsiteX549" fmla="*/ 3121652 w 6307067"/>
              <a:gd name="connsiteY549" fmla="*/ 570775 h 3368442"/>
              <a:gd name="connsiteX550" fmla="*/ 3121037 w 6307067"/>
              <a:gd name="connsiteY550" fmla="*/ 560644 h 3368442"/>
              <a:gd name="connsiteX551" fmla="*/ 3263215 w 6307067"/>
              <a:gd name="connsiteY551" fmla="*/ 497972 h 3368442"/>
              <a:gd name="connsiteX552" fmla="*/ 3206877 w 6307067"/>
              <a:gd name="connsiteY552" fmla="*/ 509453 h 3368442"/>
              <a:gd name="connsiteX553" fmla="*/ 3228629 w 6307067"/>
              <a:gd name="connsiteY553" fmla="*/ 498671 h 3368442"/>
              <a:gd name="connsiteX554" fmla="*/ 3432380 w 6307067"/>
              <a:gd name="connsiteY554" fmla="*/ 438101 h 3368442"/>
              <a:gd name="connsiteX555" fmla="*/ 3402972 w 6307067"/>
              <a:gd name="connsiteY555" fmla="*/ 440188 h 3368442"/>
              <a:gd name="connsiteX556" fmla="*/ 3560474 w 6307067"/>
              <a:gd name="connsiteY556" fmla="*/ 378300 h 3368442"/>
              <a:gd name="connsiteX557" fmla="*/ 3525529 w 6307067"/>
              <a:gd name="connsiteY557" fmla="*/ 401049 h 3368442"/>
              <a:gd name="connsiteX558" fmla="*/ 3758638 w 6307067"/>
              <a:gd name="connsiteY558" fmla="*/ 309590 h 3368442"/>
              <a:gd name="connsiteX559" fmla="*/ 3855362 w 6307067"/>
              <a:gd name="connsiteY559" fmla="*/ 292320 h 3368442"/>
              <a:gd name="connsiteX560" fmla="*/ 3863019 w 6307067"/>
              <a:gd name="connsiteY560" fmla="*/ 301016 h 3368442"/>
              <a:gd name="connsiteX561" fmla="*/ 3942874 w 6307067"/>
              <a:gd name="connsiteY561" fmla="*/ 281995 h 3368442"/>
              <a:gd name="connsiteX562" fmla="*/ 3989794 w 6307067"/>
              <a:gd name="connsiteY562" fmla="*/ 279037 h 3368442"/>
              <a:gd name="connsiteX563" fmla="*/ 3977007 w 6307067"/>
              <a:gd name="connsiteY563" fmla="*/ 276367 h 3368442"/>
              <a:gd name="connsiteX564" fmla="*/ 3875496 w 6307067"/>
              <a:gd name="connsiteY564" fmla="*/ 287207 h 3368442"/>
              <a:gd name="connsiteX565" fmla="*/ 3887308 w 6307067"/>
              <a:gd name="connsiteY565" fmla="*/ 280394 h 3368442"/>
              <a:gd name="connsiteX566" fmla="*/ 3722039 w 6307067"/>
              <a:gd name="connsiteY566" fmla="*/ 292651 h 3368442"/>
              <a:gd name="connsiteX567" fmla="*/ 3796824 w 6307067"/>
              <a:gd name="connsiteY567" fmla="*/ 266127 h 3368442"/>
              <a:gd name="connsiteX568" fmla="*/ 3751888 w 6307067"/>
              <a:gd name="connsiteY568" fmla="*/ 264065 h 3368442"/>
              <a:gd name="connsiteX569" fmla="*/ 3976065 w 6307067"/>
              <a:gd name="connsiteY569" fmla="*/ 226572 h 3368442"/>
              <a:gd name="connsiteX570" fmla="*/ 3857598 w 6307067"/>
              <a:gd name="connsiteY570" fmla="*/ 238065 h 3368442"/>
              <a:gd name="connsiteX571" fmla="*/ 3839667 w 6307067"/>
              <a:gd name="connsiteY571" fmla="*/ 222175 h 3368442"/>
              <a:gd name="connsiteX572" fmla="*/ 3524272 w 6307067"/>
              <a:gd name="connsiteY572" fmla="*/ 289549 h 3368442"/>
              <a:gd name="connsiteX573" fmla="*/ 3554178 w 6307067"/>
              <a:gd name="connsiteY573" fmla="*/ 273171 h 3368442"/>
              <a:gd name="connsiteX574" fmla="*/ 3908095 w 6307067"/>
              <a:gd name="connsiteY574" fmla="*/ 202816 h 3368442"/>
              <a:gd name="connsiteX575" fmla="*/ 3843824 w 6307067"/>
              <a:gd name="connsiteY575" fmla="*/ 206659 h 3368442"/>
              <a:gd name="connsiteX576" fmla="*/ 3892364 w 6307067"/>
              <a:gd name="connsiteY576" fmla="*/ 195275 h 3368442"/>
              <a:gd name="connsiteX577" fmla="*/ 3687962 w 6307067"/>
              <a:gd name="connsiteY577" fmla="*/ 200372 h 3368442"/>
              <a:gd name="connsiteX578" fmla="*/ 3688386 w 6307067"/>
              <a:gd name="connsiteY578" fmla="*/ 190508 h 3368442"/>
              <a:gd name="connsiteX579" fmla="*/ 3846924 w 6307067"/>
              <a:gd name="connsiteY579" fmla="*/ 145405 h 3368442"/>
              <a:gd name="connsiteX580" fmla="*/ 3786793 w 6307067"/>
              <a:gd name="connsiteY580" fmla="*/ 150357 h 3368442"/>
              <a:gd name="connsiteX581" fmla="*/ 3810342 w 6307067"/>
              <a:gd name="connsiteY581" fmla="*/ 141147 h 3368442"/>
              <a:gd name="connsiteX582" fmla="*/ 4034999 w 6307067"/>
              <a:gd name="connsiteY582" fmla="*/ 106000 h 3368442"/>
              <a:gd name="connsiteX583" fmla="*/ 4003040 w 6307067"/>
              <a:gd name="connsiteY583" fmla="*/ 105197 h 3368442"/>
              <a:gd name="connsiteX584" fmla="*/ 4178416 w 6307067"/>
              <a:gd name="connsiteY584" fmla="*/ 63498 h 3368442"/>
              <a:gd name="connsiteX585" fmla="*/ 4138085 w 6307067"/>
              <a:gd name="connsiteY585" fmla="*/ 81516 h 3368442"/>
              <a:gd name="connsiteX586" fmla="*/ 4397491 w 6307067"/>
              <a:gd name="connsiteY586" fmla="*/ 20204 h 3368442"/>
              <a:gd name="connsiteX587" fmla="*/ 4502834 w 6307067"/>
              <a:gd name="connsiteY587" fmla="*/ 16280 h 3368442"/>
              <a:gd name="connsiteX588" fmla="*/ 4509175 w 6307067"/>
              <a:gd name="connsiteY588" fmla="*/ 25739 h 3368442"/>
              <a:gd name="connsiteX589" fmla="*/ 4685203 w 6307067"/>
              <a:gd name="connsiteY589" fmla="*/ 23017 h 3368442"/>
              <a:gd name="connsiteX590" fmla="*/ 4855076 w 6307067"/>
              <a:gd name="connsiteY590" fmla="*/ 30841 h 3368442"/>
              <a:gd name="connsiteX591" fmla="*/ 4732911 w 6307067"/>
              <a:gd name="connsiteY591" fmla="*/ 14736 h 3368442"/>
              <a:gd name="connsiteX592" fmla="*/ 4752391 w 6307067"/>
              <a:gd name="connsiteY592" fmla="*/ 0 h 3368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</a:cxnLst>
            <a:rect l="l" t="t" r="r" b="b"/>
            <a:pathLst>
              <a:path w="6307067" h="3368442">
                <a:moveTo>
                  <a:pt x="971839" y="1720270"/>
                </a:moveTo>
                <a:cubicBezTo>
                  <a:pt x="974314" y="1719826"/>
                  <a:pt x="975658" y="1721017"/>
                  <a:pt x="971825" y="1724976"/>
                </a:cubicBezTo>
                <a:cubicBezTo>
                  <a:pt x="966986" y="1734761"/>
                  <a:pt x="948696" y="1740941"/>
                  <a:pt x="952411" y="1751910"/>
                </a:cubicBezTo>
                <a:cubicBezTo>
                  <a:pt x="944411" y="1748658"/>
                  <a:pt x="943913" y="1762930"/>
                  <a:pt x="935433" y="1757334"/>
                </a:cubicBezTo>
                <a:cubicBezTo>
                  <a:pt x="938797" y="1773749"/>
                  <a:pt x="910993" y="1774055"/>
                  <a:pt x="912564" y="1788882"/>
                </a:cubicBezTo>
                <a:cubicBezTo>
                  <a:pt x="933533" y="1793393"/>
                  <a:pt x="935269" y="1782776"/>
                  <a:pt x="948663" y="1774176"/>
                </a:cubicBezTo>
                <a:cubicBezTo>
                  <a:pt x="951749" y="1791625"/>
                  <a:pt x="932832" y="1804286"/>
                  <a:pt x="923300" y="1815029"/>
                </a:cubicBezTo>
                <a:cubicBezTo>
                  <a:pt x="935309" y="1811598"/>
                  <a:pt x="947594" y="1807133"/>
                  <a:pt x="950364" y="1796794"/>
                </a:cubicBezTo>
                <a:cubicBezTo>
                  <a:pt x="958217" y="1808871"/>
                  <a:pt x="948962" y="1818581"/>
                  <a:pt x="954745" y="1830103"/>
                </a:cubicBezTo>
                <a:cubicBezTo>
                  <a:pt x="973923" y="1833026"/>
                  <a:pt x="984156" y="1811389"/>
                  <a:pt x="1000099" y="1805689"/>
                </a:cubicBezTo>
                <a:cubicBezTo>
                  <a:pt x="998583" y="1803066"/>
                  <a:pt x="993614" y="1805059"/>
                  <a:pt x="993337" y="1806093"/>
                </a:cubicBezTo>
                <a:cubicBezTo>
                  <a:pt x="980125" y="1772633"/>
                  <a:pt x="1063204" y="1760542"/>
                  <a:pt x="1068337" y="1733107"/>
                </a:cubicBezTo>
                <a:cubicBezTo>
                  <a:pt x="1072679" y="1737594"/>
                  <a:pt x="1067709" y="1739588"/>
                  <a:pt x="1065567" y="1743446"/>
                </a:cubicBezTo>
                <a:cubicBezTo>
                  <a:pt x="1076744" y="1743116"/>
                  <a:pt x="1073030" y="1732148"/>
                  <a:pt x="1085038" y="1728717"/>
                </a:cubicBezTo>
                <a:cubicBezTo>
                  <a:pt x="1091302" y="1742584"/>
                  <a:pt x="1063905" y="1749649"/>
                  <a:pt x="1078446" y="1765734"/>
                </a:cubicBezTo>
                <a:cubicBezTo>
                  <a:pt x="1065182" y="1782127"/>
                  <a:pt x="1056758" y="1788735"/>
                  <a:pt x="1041149" y="1805607"/>
                </a:cubicBezTo>
                <a:cubicBezTo>
                  <a:pt x="1031837" y="1803112"/>
                  <a:pt x="1053377" y="1788937"/>
                  <a:pt x="1057386" y="1782254"/>
                </a:cubicBezTo>
                <a:cubicBezTo>
                  <a:pt x="1043659" y="1779684"/>
                  <a:pt x="1036880" y="1796706"/>
                  <a:pt x="1023210" y="1806340"/>
                </a:cubicBezTo>
                <a:cubicBezTo>
                  <a:pt x="1030379" y="1812693"/>
                  <a:pt x="1028049" y="1796555"/>
                  <a:pt x="1037971" y="1809187"/>
                </a:cubicBezTo>
                <a:cubicBezTo>
                  <a:pt x="1002964" y="1836375"/>
                  <a:pt x="995411" y="1868703"/>
                  <a:pt x="967647" y="1897831"/>
                </a:cubicBezTo>
                <a:cubicBezTo>
                  <a:pt x="992290" y="1884489"/>
                  <a:pt x="1009432" y="1853622"/>
                  <a:pt x="1031323" y="1834000"/>
                </a:cubicBezTo>
                <a:cubicBezTo>
                  <a:pt x="1032210" y="1843104"/>
                  <a:pt x="1026613" y="1851577"/>
                  <a:pt x="1018670" y="1860530"/>
                </a:cubicBezTo>
                <a:cubicBezTo>
                  <a:pt x="1041986" y="1864560"/>
                  <a:pt x="1043054" y="1831603"/>
                  <a:pt x="1059201" y="1829281"/>
                </a:cubicBezTo>
                <a:cubicBezTo>
                  <a:pt x="1077360" y="1815310"/>
                  <a:pt x="1058850" y="1834728"/>
                  <a:pt x="1049318" y="1845472"/>
                </a:cubicBezTo>
                <a:cubicBezTo>
                  <a:pt x="1043758" y="1851738"/>
                  <a:pt x="1037352" y="1858056"/>
                  <a:pt x="1032319" y="1863910"/>
                </a:cubicBezTo>
                <a:lnTo>
                  <a:pt x="1024763" y="1877399"/>
                </a:lnTo>
                <a:lnTo>
                  <a:pt x="1024673" y="1877375"/>
                </a:lnTo>
                <a:cubicBezTo>
                  <a:pt x="1022857" y="1877234"/>
                  <a:pt x="1022084" y="1877789"/>
                  <a:pt x="1023549" y="1879567"/>
                </a:cubicBezTo>
                <a:lnTo>
                  <a:pt x="1024763" y="1877399"/>
                </a:lnTo>
                <a:lnTo>
                  <a:pt x="1032061" y="1879355"/>
                </a:lnTo>
                <a:cubicBezTo>
                  <a:pt x="1037484" y="1881362"/>
                  <a:pt x="1042310" y="1884040"/>
                  <a:pt x="1036999" y="1883171"/>
                </a:cubicBezTo>
                <a:cubicBezTo>
                  <a:pt x="1063972" y="1885965"/>
                  <a:pt x="1068829" y="1859564"/>
                  <a:pt x="1093546" y="1841809"/>
                </a:cubicBezTo>
                <a:cubicBezTo>
                  <a:pt x="1098832" y="1867603"/>
                  <a:pt x="1061406" y="1899684"/>
                  <a:pt x="1050692" y="1918975"/>
                </a:cubicBezTo>
                <a:cubicBezTo>
                  <a:pt x="1062904" y="1918922"/>
                  <a:pt x="1068648" y="1901624"/>
                  <a:pt x="1078106" y="1895293"/>
                </a:cubicBezTo>
                <a:cubicBezTo>
                  <a:pt x="1081561" y="1890678"/>
                  <a:pt x="1082521" y="1895368"/>
                  <a:pt x="1085829" y="1899579"/>
                </a:cubicBezTo>
                <a:cubicBezTo>
                  <a:pt x="1092461" y="1891383"/>
                  <a:pt x="1096672" y="1888079"/>
                  <a:pt x="1103026" y="1880916"/>
                </a:cubicBezTo>
                <a:cubicBezTo>
                  <a:pt x="1106000" y="1873957"/>
                  <a:pt x="1121186" y="1866945"/>
                  <a:pt x="1111377" y="1878722"/>
                </a:cubicBezTo>
                <a:cubicBezTo>
                  <a:pt x="1104117" y="1893399"/>
                  <a:pt x="1087955" y="1912338"/>
                  <a:pt x="1065046" y="1915065"/>
                </a:cubicBezTo>
                <a:cubicBezTo>
                  <a:pt x="1061592" y="1919680"/>
                  <a:pt x="1066692" y="1925478"/>
                  <a:pt x="1059376" y="1927950"/>
                </a:cubicBezTo>
                <a:cubicBezTo>
                  <a:pt x="1083392" y="1921089"/>
                  <a:pt x="1114537" y="1891758"/>
                  <a:pt x="1130848" y="1863993"/>
                </a:cubicBezTo>
                <a:cubicBezTo>
                  <a:pt x="1134913" y="1869515"/>
                  <a:pt x="1137536" y="1868001"/>
                  <a:pt x="1140159" y="1866488"/>
                </a:cubicBezTo>
                <a:cubicBezTo>
                  <a:pt x="1157527" y="1884439"/>
                  <a:pt x="1136485" y="1884341"/>
                  <a:pt x="1132199" y="1892058"/>
                </a:cubicBezTo>
                <a:cubicBezTo>
                  <a:pt x="1115538" y="1925269"/>
                  <a:pt x="1108742" y="1958909"/>
                  <a:pt x="1067732" y="1987812"/>
                </a:cubicBezTo>
                <a:cubicBezTo>
                  <a:pt x="1061524" y="1986149"/>
                  <a:pt x="1085630" y="1958256"/>
                  <a:pt x="1064498" y="1979189"/>
                </a:cubicBezTo>
                <a:cubicBezTo>
                  <a:pt x="1052913" y="1972760"/>
                  <a:pt x="1061264" y="1970565"/>
                  <a:pt x="1063406" y="1966706"/>
                </a:cubicBezTo>
                <a:cubicBezTo>
                  <a:pt x="1041883" y="1964264"/>
                  <a:pt x="1037581" y="1988598"/>
                  <a:pt x="1020677" y="1989609"/>
                </a:cubicBezTo>
                <a:cubicBezTo>
                  <a:pt x="1007300" y="1981593"/>
                  <a:pt x="1022412" y="1978993"/>
                  <a:pt x="1023797" y="1973824"/>
                </a:cubicBezTo>
                <a:cubicBezTo>
                  <a:pt x="1017590" y="1972160"/>
                  <a:pt x="1014135" y="1976775"/>
                  <a:pt x="1007447" y="1972767"/>
                </a:cubicBezTo>
                <a:cubicBezTo>
                  <a:pt x="1008352" y="1965253"/>
                  <a:pt x="1023204" y="1947070"/>
                  <a:pt x="1035082" y="1935847"/>
                </a:cubicBezTo>
                <a:cubicBezTo>
                  <a:pt x="969280" y="1986919"/>
                  <a:pt x="922101" y="2042981"/>
                  <a:pt x="872909" y="2110692"/>
                </a:cubicBezTo>
                <a:cubicBezTo>
                  <a:pt x="889406" y="2102923"/>
                  <a:pt x="900600" y="2085977"/>
                  <a:pt x="914825" y="2074275"/>
                </a:cubicBezTo>
                <a:cubicBezTo>
                  <a:pt x="916674" y="2088067"/>
                  <a:pt x="907565" y="2088951"/>
                  <a:pt x="907068" y="2103224"/>
                </a:cubicBezTo>
                <a:cubicBezTo>
                  <a:pt x="928331" y="2090083"/>
                  <a:pt x="939451" y="2077548"/>
                  <a:pt x="953342" y="2054675"/>
                </a:cubicBezTo>
                <a:cubicBezTo>
                  <a:pt x="940520" y="2044592"/>
                  <a:pt x="940225" y="2062242"/>
                  <a:pt x="931673" y="2061058"/>
                </a:cubicBezTo>
                <a:cubicBezTo>
                  <a:pt x="943845" y="2032184"/>
                  <a:pt x="976725" y="1992238"/>
                  <a:pt x="1009443" y="1977734"/>
                </a:cubicBezTo>
                <a:cubicBezTo>
                  <a:pt x="992595" y="1990949"/>
                  <a:pt x="984301" y="2005349"/>
                  <a:pt x="966549" y="2026079"/>
                </a:cubicBezTo>
                <a:cubicBezTo>
                  <a:pt x="983804" y="2019621"/>
                  <a:pt x="986574" y="2009282"/>
                  <a:pt x="1000244" y="1999648"/>
                </a:cubicBezTo>
                <a:cubicBezTo>
                  <a:pt x="1004179" y="1997378"/>
                  <a:pt x="996146" y="2027361"/>
                  <a:pt x="991396" y="2016115"/>
                </a:cubicBezTo>
                <a:cubicBezTo>
                  <a:pt x="981921" y="2039063"/>
                  <a:pt x="969325" y="2077797"/>
                  <a:pt x="947858" y="2087558"/>
                </a:cubicBezTo>
                <a:cubicBezTo>
                  <a:pt x="947858" y="2087558"/>
                  <a:pt x="946066" y="2085969"/>
                  <a:pt x="945585" y="2083625"/>
                </a:cubicBezTo>
                <a:cubicBezTo>
                  <a:pt x="943793" y="2082037"/>
                  <a:pt x="942000" y="2080448"/>
                  <a:pt x="942000" y="2080448"/>
                </a:cubicBezTo>
                <a:cubicBezTo>
                  <a:pt x="937161" y="2090233"/>
                  <a:pt x="939768" y="2105336"/>
                  <a:pt x="934928" y="2115120"/>
                </a:cubicBezTo>
                <a:cubicBezTo>
                  <a:pt x="920963" y="2142406"/>
                  <a:pt x="902104" y="2167272"/>
                  <a:pt x="879105" y="2191029"/>
                </a:cubicBezTo>
                <a:cubicBezTo>
                  <a:pt x="900204" y="2203331"/>
                  <a:pt x="895489" y="2158852"/>
                  <a:pt x="916865" y="2170119"/>
                </a:cubicBezTo>
                <a:cubicBezTo>
                  <a:pt x="909550" y="2172591"/>
                  <a:pt x="901459" y="2190370"/>
                  <a:pt x="895788" y="2203256"/>
                </a:cubicBezTo>
                <a:cubicBezTo>
                  <a:pt x="924367" y="2187644"/>
                  <a:pt x="927284" y="2168479"/>
                  <a:pt x="953794" y="2152311"/>
                </a:cubicBezTo>
                <a:cubicBezTo>
                  <a:pt x="953794" y="2152311"/>
                  <a:pt x="957028" y="2160935"/>
                  <a:pt x="952889" y="2159826"/>
                </a:cubicBezTo>
                <a:cubicBezTo>
                  <a:pt x="981932" y="2163175"/>
                  <a:pt x="988264" y="2110574"/>
                  <a:pt x="1017878" y="2095239"/>
                </a:cubicBezTo>
                <a:cubicBezTo>
                  <a:pt x="1021111" y="2103862"/>
                  <a:pt x="1030977" y="2104289"/>
                  <a:pt x="1019653" y="2113444"/>
                </a:cubicBezTo>
                <a:cubicBezTo>
                  <a:pt x="1044776" y="2102447"/>
                  <a:pt x="1039475" y="2093269"/>
                  <a:pt x="1063156" y="2075236"/>
                </a:cubicBezTo>
                <a:cubicBezTo>
                  <a:pt x="1064988" y="2105645"/>
                  <a:pt x="1031034" y="2116494"/>
                  <a:pt x="1028172" y="2147862"/>
                </a:cubicBezTo>
                <a:cubicBezTo>
                  <a:pt x="1026657" y="2145240"/>
                  <a:pt x="1024108" y="2142341"/>
                  <a:pt x="1024939" y="2139239"/>
                </a:cubicBezTo>
                <a:cubicBezTo>
                  <a:pt x="1007463" y="2158935"/>
                  <a:pt x="1009719" y="2179486"/>
                  <a:pt x="986110" y="2193105"/>
                </a:cubicBezTo>
                <a:cubicBezTo>
                  <a:pt x="989971" y="2195249"/>
                  <a:pt x="991079" y="2191113"/>
                  <a:pt x="993703" y="2189599"/>
                </a:cubicBezTo>
                <a:cubicBezTo>
                  <a:pt x="994997" y="2205460"/>
                  <a:pt x="967803" y="2215903"/>
                  <a:pt x="975583" y="2232394"/>
                </a:cubicBezTo>
                <a:cubicBezTo>
                  <a:pt x="987534" y="2216758"/>
                  <a:pt x="1006801" y="2198650"/>
                  <a:pt x="1014689" y="2177493"/>
                </a:cubicBezTo>
                <a:cubicBezTo>
                  <a:pt x="1022411" y="2181778"/>
                  <a:pt x="1019234" y="2185359"/>
                  <a:pt x="1017368" y="2188184"/>
                </a:cubicBezTo>
                <a:cubicBezTo>
                  <a:pt x="1047960" y="2160921"/>
                  <a:pt x="1079382" y="2130557"/>
                  <a:pt x="1101013" y="2095353"/>
                </a:cubicBezTo>
                <a:cubicBezTo>
                  <a:pt x="1096117" y="2092932"/>
                  <a:pt x="1094732" y="2098102"/>
                  <a:pt x="1091832" y="2100649"/>
                </a:cubicBezTo>
                <a:cubicBezTo>
                  <a:pt x="1100826" y="2075356"/>
                  <a:pt x="1134726" y="2052304"/>
                  <a:pt x="1141301" y="2031904"/>
                </a:cubicBezTo>
                <a:cubicBezTo>
                  <a:pt x="1133375" y="2024239"/>
                  <a:pt x="1131712" y="2030442"/>
                  <a:pt x="1126539" y="2029056"/>
                </a:cubicBezTo>
                <a:cubicBezTo>
                  <a:pt x="1124340" y="2020710"/>
                  <a:pt x="1144145" y="2017152"/>
                  <a:pt x="1148227" y="2006056"/>
                </a:cubicBezTo>
                <a:cubicBezTo>
                  <a:pt x="1128772" y="2004168"/>
                  <a:pt x="1124046" y="2038361"/>
                  <a:pt x="1097367" y="2017915"/>
                </a:cubicBezTo>
                <a:cubicBezTo>
                  <a:pt x="1100397" y="2023159"/>
                  <a:pt x="1093562" y="2027976"/>
                  <a:pt x="1090107" y="2032591"/>
                </a:cubicBezTo>
                <a:cubicBezTo>
                  <a:pt x="1101211" y="2036675"/>
                  <a:pt x="1102817" y="2018267"/>
                  <a:pt x="1115362" y="2029386"/>
                </a:cubicBezTo>
                <a:cubicBezTo>
                  <a:pt x="1108731" y="2037581"/>
                  <a:pt x="1096372" y="2046460"/>
                  <a:pt x="1072853" y="2039049"/>
                </a:cubicBezTo>
                <a:cubicBezTo>
                  <a:pt x="1078009" y="2057052"/>
                  <a:pt x="1053992" y="2063915"/>
                  <a:pt x="1041984" y="2067346"/>
                </a:cubicBezTo>
                <a:cubicBezTo>
                  <a:pt x="1037106" y="2048309"/>
                  <a:pt x="1075809" y="2048707"/>
                  <a:pt x="1064446" y="2029040"/>
                </a:cubicBezTo>
                <a:cubicBezTo>
                  <a:pt x="1054858" y="2027579"/>
                  <a:pt x="1054027" y="2030681"/>
                  <a:pt x="1052365" y="2036884"/>
                </a:cubicBezTo>
                <a:cubicBezTo>
                  <a:pt x="1056757" y="1991520"/>
                  <a:pt x="1100392" y="1961103"/>
                  <a:pt x="1133053" y="1934395"/>
                </a:cubicBezTo>
                <a:cubicBezTo>
                  <a:pt x="1148572" y="1938553"/>
                  <a:pt x="1133386" y="1945566"/>
                  <a:pt x="1129932" y="1950181"/>
                </a:cubicBezTo>
                <a:cubicBezTo>
                  <a:pt x="1144490" y="1949649"/>
                  <a:pt x="1136066" y="1956257"/>
                  <a:pt x="1131023" y="1962662"/>
                </a:cubicBezTo>
                <a:cubicBezTo>
                  <a:pt x="1161818" y="1938778"/>
                  <a:pt x="1178813" y="1916737"/>
                  <a:pt x="1213966" y="1880724"/>
                </a:cubicBezTo>
                <a:cubicBezTo>
                  <a:pt x="1218252" y="1873007"/>
                  <a:pt x="1222243" y="1882942"/>
                  <a:pt x="1216239" y="1884657"/>
                </a:cubicBezTo>
                <a:cubicBezTo>
                  <a:pt x="1213339" y="1887204"/>
                  <a:pt x="1210161" y="1890785"/>
                  <a:pt x="1207261" y="1893332"/>
                </a:cubicBezTo>
                <a:cubicBezTo>
                  <a:pt x="1202772" y="1897671"/>
                  <a:pt x="1215114" y="1905409"/>
                  <a:pt x="1204417" y="1908084"/>
                </a:cubicBezTo>
                <a:cubicBezTo>
                  <a:pt x="1200963" y="1912700"/>
                  <a:pt x="1200002" y="1908010"/>
                  <a:pt x="1196418" y="1904833"/>
                </a:cubicBezTo>
                <a:cubicBezTo>
                  <a:pt x="1195236" y="1913381"/>
                  <a:pt x="1205655" y="1911740"/>
                  <a:pt x="1204474" y="1920289"/>
                </a:cubicBezTo>
                <a:cubicBezTo>
                  <a:pt x="1189622" y="1938472"/>
                  <a:pt x="1169745" y="1946443"/>
                  <a:pt x="1155096" y="1968004"/>
                </a:cubicBezTo>
                <a:cubicBezTo>
                  <a:pt x="1189548" y="1942885"/>
                  <a:pt x="1221728" y="1913831"/>
                  <a:pt x="1255701" y="1886366"/>
                </a:cubicBezTo>
                <a:cubicBezTo>
                  <a:pt x="1241052" y="1907928"/>
                  <a:pt x="1212513" y="1952362"/>
                  <a:pt x="1191934" y="1971227"/>
                </a:cubicBezTo>
                <a:cubicBezTo>
                  <a:pt x="1181791" y="1971833"/>
                  <a:pt x="1195462" y="1962199"/>
                  <a:pt x="1197605" y="1958340"/>
                </a:cubicBezTo>
                <a:cubicBezTo>
                  <a:pt x="1184709" y="1952669"/>
                  <a:pt x="1179796" y="1966867"/>
                  <a:pt x="1172407" y="1973751"/>
                </a:cubicBezTo>
                <a:cubicBezTo>
                  <a:pt x="1193506" y="1986053"/>
                  <a:pt x="1157352" y="1988555"/>
                  <a:pt x="1147543" y="2000333"/>
                </a:cubicBezTo>
                <a:cubicBezTo>
                  <a:pt x="1154989" y="2005652"/>
                  <a:pt x="1154378" y="1995515"/>
                  <a:pt x="1159069" y="1994556"/>
                </a:cubicBezTo>
                <a:cubicBezTo>
                  <a:pt x="1168178" y="1993672"/>
                  <a:pt x="1155542" y="2003584"/>
                  <a:pt x="1152365" y="2007165"/>
                </a:cubicBezTo>
                <a:cubicBezTo>
                  <a:pt x="1173684" y="2006229"/>
                  <a:pt x="1176324" y="1988098"/>
                  <a:pt x="1194484" y="1974126"/>
                </a:cubicBezTo>
                <a:cubicBezTo>
                  <a:pt x="1192268" y="1982397"/>
                  <a:pt x="1194874" y="1997500"/>
                  <a:pt x="1185065" y="2009278"/>
                </a:cubicBezTo>
                <a:cubicBezTo>
                  <a:pt x="1221587" y="1984713"/>
                  <a:pt x="1238949" y="1940608"/>
                  <a:pt x="1278299" y="1917908"/>
                </a:cubicBezTo>
                <a:cubicBezTo>
                  <a:pt x="1293319" y="1936338"/>
                  <a:pt x="1268619" y="1937477"/>
                  <a:pt x="1265222" y="1954296"/>
                </a:cubicBezTo>
                <a:cubicBezTo>
                  <a:pt x="1288333" y="1954948"/>
                  <a:pt x="1299951" y="1928141"/>
                  <a:pt x="1311682" y="1925744"/>
                </a:cubicBezTo>
                <a:cubicBezTo>
                  <a:pt x="1288389" y="1967152"/>
                  <a:pt x="1252201" y="2002889"/>
                  <a:pt x="1225601" y="2040086"/>
                </a:cubicBezTo>
                <a:cubicBezTo>
                  <a:pt x="1243189" y="2044799"/>
                  <a:pt x="1236925" y="2030931"/>
                  <a:pt x="1249895" y="2032190"/>
                </a:cubicBezTo>
                <a:cubicBezTo>
                  <a:pt x="1243760" y="2026114"/>
                  <a:pt x="1241895" y="2028938"/>
                  <a:pt x="1238994" y="2031486"/>
                </a:cubicBezTo>
                <a:cubicBezTo>
                  <a:pt x="1231141" y="2019408"/>
                  <a:pt x="1254864" y="2030197"/>
                  <a:pt x="1259149" y="2022480"/>
                </a:cubicBezTo>
                <a:cubicBezTo>
                  <a:pt x="1259427" y="2021447"/>
                  <a:pt x="1253643" y="2009924"/>
                  <a:pt x="1253920" y="2008890"/>
                </a:cubicBezTo>
                <a:cubicBezTo>
                  <a:pt x="1260274" y="2001727"/>
                  <a:pt x="1296926" y="1984953"/>
                  <a:pt x="1279247" y="2001271"/>
                </a:cubicBezTo>
                <a:cubicBezTo>
                  <a:pt x="1298441" y="1987575"/>
                  <a:pt x="1304112" y="1974690"/>
                  <a:pt x="1322752" y="1963063"/>
                </a:cubicBezTo>
                <a:cubicBezTo>
                  <a:pt x="1326410" y="1961826"/>
                  <a:pt x="1326059" y="1967273"/>
                  <a:pt x="1331713" y="1971004"/>
                </a:cubicBezTo>
                <a:cubicBezTo>
                  <a:pt x="1335240" y="1961976"/>
                  <a:pt x="1352219" y="1956552"/>
                  <a:pt x="1346989" y="1942962"/>
                </a:cubicBezTo>
                <a:cubicBezTo>
                  <a:pt x="1366556" y="1969259"/>
                  <a:pt x="1322678" y="1967475"/>
                  <a:pt x="1332453" y="1988932"/>
                </a:cubicBezTo>
                <a:cubicBezTo>
                  <a:pt x="1346033" y="2000328"/>
                  <a:pt x="1347158" y="1979576"/>
                  <a:pt x="1355509" y="1977380"/>
                </a:cubicBezTo>
                <a:cubicBezTo>
                  <a:pt x="1332063" y="1965558"/>
                  <a:pt x="1374759" y="1975890"/>
                  <a:pt x="1377603" y="1961138"/>
                </a:cubicBezTo>
                <a:cubicBezTo>
                  <a:pt x="1378491" y="1970240"/>
                  <a:pt x="1366335" y="1982497"/>
                  <a:pt x="1358743" y="1986003"/>
                </a:cubicBezTo>
                <a:cubicBezTo>
                  <a:pt x="1383777" y="1996036"/>
                  <a:pt x="1387209" y="1945982"/>
                  <a:pt x="1412242" y="1956014"/>
                </a:cubicBezTo>
                <a:cubicBezTo>
                  <a:pt x="1381983" y="1994447"/>
                  <a:pt x="1357380" y="2036612"/>
                  <a:pt x="1326364" y="2073734"/>
                </a:cubicBezTo>
                <a:cubicBezTo>
                  <a:pt x="1339667" y="2086164"/>
                  <a:pt x="1348775" y="2085279"/>
                  <a:pt x="1354648" y="2075772"/>
                </a:cubicBezTo>
                <a:cubicBezTo>
                  <a:pt x="1347203" y="2070453"/>
                  <a:pt x="1346022" y="2079001"/>
                  <a:pt x="1336580" y="2068715"/>
                </a:cubicBezTo>
                <a:cubicBezTo>
                  <a:pt x="1345615" y="2072244"/>
                  <a:pt x="1350658" y="2065837"/>
                  <a:pt x="1357142" y="2066467"/>
                </a:cubicBezTo>
                <a:cubicBezTo>
                  <a:pt x="1349752" y="2073352"/>
                  <a:pt x="1371830" y="2073727"/>
                  <a:pt x="1357882" y="2084396"/>
                </a:cubicBezTo>
                <a:cubicBezTo>
                  <a:pt x="1376098" y="2082627"/>
                  <a:pt x="1381639" y="2061950"/>
                  <a:pt x="1395863" y="2050247"/>
                </a:cubicBezTo>
                <a:cubicBezTo>
                  <a:pt x="1397915" y="2067420"/>
                  <a:pt x="1383007" y="2073397"/>
                  <a:pt x="1380587" y="2078290"/>
                </a:cubicBezTo>
                <a:cubicBezTo>
                  <a:pt x="1379756" y="2081392"/>
                  <a:pt x="1386444" y="2085400"/>
                  <a:pt x="1386998" y="2083332"/>
                </a:cubicBezTo>
                <a:cubicBezTo>
                  <a:pt x="1382362" y="2096496"/>
                  <a:pt x="1380717" y="2086082"/>
                  <a:pt x="1363038" y="2102399"/>
                </a:cubicBezTo>
                <a:cubicBezTo>
                  <a:pt x="1361653" y="2107569"/>
                  <a:pt x="1370003" y="2105373"/>
                  <a:pt x="1371445" y="2112408"/>
                </a:cubicBezTo>
                <a:cubicBezTo>
                  <a:pt x="1354597" y="2125624"/>
                  <a:pt x="1355615" y="2142518"/>
                  <a:pt x="1341871" y="2156566"/>
                </a:cubicBezTo>
                <a:cubicBezTo>
                  <a:pt x="1345732" y="2158708"/>
                  <a:pt x="1347598" y="2155884"/>
                  <a:pt x="1349187" y="2154093"/>
                </a:cubicBezTo>
                <a:cubicBezTo>
                  <a:pt x="1345659" y="2163121"/>
                  <a:pt x="1343720" y="2170358"/>
                  <a:pt x="1333985" y="2177723"/>
                </a:cubicBezTo>
                <a:cubicBezTo>
                  <a:pt x="1343980" y="2185941"/>
                  <a:pt x="1345789" y="2170913"/>
                  <a:pt x="1353789" y="2174164"/>
                </a:cubicBezTo>
                <a:cubicBezTo>
                  <a:pt x="1344516" y="2200491"/>
                  <a:pt x="1319596" y="2214868"/>
                  <a:pt x="1302324" y="2237943"/>
                </a:cubicBezTo>
                <a:cubicBezTo>
                  <a:pt x="1296671" y="2234211"/>
                  <a:pt x="1297502" y="2231110"/>
                  <a:pt x="1293918" y="2227934"/>
                </a:cubicBezTo>
                <a:cubicBezTo>
                  <a:pt x="1278308" y="2244805"/>
                  <a:pt x="1278252" y="2232601"/>
                  <a:pt x="1293234" y="2222209"/>
                </a:cubicBezTo>
                <a:cubicBezTo>
                  <a:pt x="1266351" y="2198384"/>
                  <a:pt x="1259278" y="2233057"/>
                  <a:pt x="1251131" y="2238632"/>
                </a:cubicBezTo>
                <a:cubicBezTo>
                  <a:pt x="1261754" y="2240369"/>
                  <a:pt x="1264875" y="2224584"/>
                  <a:pt x="1272745" y="2220044"/>
                </a:cubicBezTo>
                <a:cubicBezTo>
                  <a:pt x="1278195" y="2220396"/>
                  <a:pt x="1282260" y="2225918"/>
                  <a:pt x="1276606" y="2222187"/>
                </a:cubicBezTo>
                <a:cubicBezTo>
                  <a:pt x="1257469" y="2248086"/>
                  <a:pt x="1241508" y="2270405"/>
                  <a:pt x="1214094" y="2294087"/>
                </a:cubicBezTo>
                <a:cubicBezTo>
                  <a:pt x="1210640" y="2298702"/>
                  <a:pt x="1203471" y="2292348"/>
                  <a:pt x="1198779" y="2293307"/>
                </a:cubicBezTo>
                <a:cubicBezTo>
                  <a:pt x="1189450" y="2307429"/>
                  <a:pt x="1190412" y="2312119"/>
                  <a:pt x="1177850" y="2317618"/>
                </a:cubicBezTo>
                <a:cubicBezTo>
                  <a:pt x="1157694" y="2326624"/>
                  <a:pt x="1182412" y="2308868"/>
                  <a:pt x="1180620" y="2307280"/>
                </a:cubicBezTo>
                <a:cubicBezTo>
                  <a:pt x="1173451" y="2300926"/>
                  <a:pt x="1162387" y="2325664"/>
                  <a:pt x="1157548" y="2335449"/>
                </a:cubicBezTo>
                <a:cubicBezTo>
                  <a:pt x="1166379" y="2335599"/>
                  <a:pt x="1167894" y="2338221"/>
                  <a:pt x="1160781" y="2344072"/>
                </a:cubicBezTo>
                <a:cubicBezTo>
                  <a:pt x="1170850" y="2347878"/>
                  <a:pt x="1171070" y="2334639"/>
                  <a:pt x="1177351" y="2331891"/>
                </a:cubicBezTo>
                <a:cubicBezTo>
                  <a:pt x="1186849" y="2354381"/>
                  <a:pt x="1193091" y="2322810"/>
                  <a:pt x="1190893" y="2314465"/>
                </a:cubicBezTo>
                <a:cubicBezTo>
                  <a:pt x="1204065" y="2319102"/>
                  <a:pt x="1209458" y="2307250"/>
                  <a:pt x="1219601" y="2306643"/>
                </a:cubicBezTo>
                <a:cubicBezTo>
                  <a:pt x="1241215" y="2288056"/>
                  <a:pt x="1213376" y="2321597"/>
                  <a:pt x="1203844" y="2332340"/>
                </a:cubicBezTo>
                <a:cubicBezTo>
                  <a:pt x="1184226" y="2355895"/>
                  <a:pt x="1163648" y="2374759"/>
                  <a:pt x="1160934" y="2397303"/>
                </a:cubicBezTo>
                <a:cubicBezTo>
                  <a:pt x="1148112" y="2387218"/>
                  <a:pt x="1120109" y="2446202"/>
                  <a:pt x="1122269" y="2425727"/>
                </a:cubicBezTo>
                <a:cubicBezTo>
                  <a:pt x="1125723" y="2421112"/>
                  <a:pt x="1129177" y="2416497"/>
                  <a:pt x="1133666" y="2412159"/>
                </a:cubicBezTo>
                <a:cubicBezTo>
                  <a:pt x="1135679" y="2400508"/>
                  <a:pt x="1145211" y="2389766"/>
                  <a:pt x="1149293" y="2378670"/>
                </a:cubicBezTo>
                <a:cubicBezTo>
                  <a:pt x="1106580" y="2384955"/>
                  <a:pt x="1103555" y="2441767"/>
                  <a:pt x="1081517" y="2470213"/>
                </a:cubicBezTo>
                <a:cubicBezTo>
                  <a:pt x="1100084" y="2462999"/>
                  <a:pt x="1108875" y="2434327"/>
                  <a:pt x="1129715" y="2431047"/>
                </a:cubicBezTo>
                <a:cubicBezTo>
                  <a:pt x="1137771" y="2446502"/>
                  <a:pt x="1113828" y="2448952"/>
                  <a:pt x="1116231" y="2460677"/>
                </a:cubicBezTo>
                <a:cubicBezTo>
                  <a:pt x="1129828" y="2455455"/>
                  <a:pt x="1138676" y="2438987"/>
                  <a:pt x="1151034" y="2430110"/>
                </a:cubicBezTo>
                <a:cubicBezTo>
                  <a:pt x="1164319" y="2459156"/>
                  <a:pt x="1130862" y="2455732"/>
                  <a:pt x="1130772" y="2476762"/>
                </a:cubicBezTo>
                <a:cubicBezTo>
                  <a:pt x="1166095" y="2477362"/>
                  <a:pt x="1174773" y="2424282"/>
                  <a:pt x="1200101" y="2416662"/>
                </a:cubicBezTo>
                <a:cubicBezTo>
                  <a:pt x="1202928" y="2418528"/>
                  <a:pt x="1201339" y="2420319"/>
                  <a:pt x="1200785" y="2422386"/>
                </a:cubicBezTo>
                <a:cubicBezTo>
                  <a:pt x="1208508" y="2426672"/>
                  <a:pt x="1208174" y="2415502"/>
                  <a:pt x="1213144" y="2413509"/>
                </a:cubicBezTo>
                <a:cubicBezTo>
                  <a:pt x="1208045" y="2407710"/>
                  <a:pt x="1206456" y="2409501"/>
                  <a:pt x="1203832" y="2411014"/>
                </a:cubicBezTo>
                <a:cubicBezTo>
                  <a:pt x="1207157" y="2398607"/>
                  <a:pt x="1224135" y="2393183"/>
                  <a:pt x="1226905" y="2382845"/>
                </a:cubicBezTo>
                <a:cubicBezTo>
                  <a:pt x="1230489" y="2386021"/>
                  <a:pt x="1227589" y="2388568"/>
                  <a:pt x="1226001" y="2390359"/>
                </a:cubicBezTo>
                <a:cubicBezTo>
                  <a:pt x="1258090" y="2382335"/>
                  <a:pt x="1266769" y="2329255"/>
                  <a:pt x="1303143" y="2313515"/>
                </a:cubicBezTo>
                <a:cubicBezTo>
                  <a:pt x="1296253" y="2306128"/>
                  <a:pt x="1295144" y="2310263"/>
                  <a:pt x="1292244" y="2312810"/>
                </a:cubicBezTo>
                <a:cubicBezTo>
                  <a:pt x="1290599" y="2302396"/>
                  <a:pt x="1294053" y="2297781"/>
                  <a:pt x="1299780" y="2297100"/>
                </a:cubicBezTo>
                <a:cubicBezTo>
                  <a:pt x="1277777" y="2292312"/>
                  <a:pt x="1274215" y="2334574"/>
                  <a:pt x="1241734" y="2319222"/>
                </a:cubicBezTo>
                <a:cubicBezTo>
                  <a:pt x="1282599" y="2299145"/>
                  <a:pt x="1281265" y="2254462"/>
                  <a:pt x="1327358" y="2247976"/>
                </a:cubicBezTo>
                <a:cubicBezTo>
                  <a:pt x="1332734" y="2252740"/>
                  <a:pt x="1317973" y="2249892"/>
                  <a:pt x="1318380" y="2256651"/>
                </a:cubicBezTo>
                <a:cubicBezTo>
                  <a:pt x="1326103" y="2260936"/>
                  <a:pt x="1324661" y="2253901"/>
                  <a:pt x="1329687" y="2264113"/>
                </a:cubicBezTo>
                <a:cubicBezTo>
                  <a:pt x="1355773" y="2257805"/>
                  <a:pt x="1366486" y="2238514"/>
                  <a:pt x="1391888" y="2226481"/>
                </a:cubicBezTo>
                <a:cubicBezTo>
                  <a:pt x="1400165" y="2228699"/>
                  <a:pt x="1381525" y="2240326"/>
                  <a:pt x="1378828" y="2246253"/>
                </a:cubicBezTo>
                <a:cubicBezTo>
                  <a:pt x="1400922" y="2230011"/>
                  <a:pt x="1431367" y="2211574"/>
                  <a:pt x="1438496" y="2189105"/>
                </a:cubicBezTo>
                <a:lnTo>
                  <a:pt x="1438706" y="2194007"/>
                </a:lnTo>
                <a:lnTo>
                  <a:pt x="1435246" y="2197099"/>
                </a:lnTo>
                <a:cubicBezTo>
                  <a:pt x="1436040" y="2196204"/>
                  <a:pt x="1437678" y="2195258"/>
                  <a:pt x="1438707" y="2194009"/>
                </a:cubicBezTo>
                <a:lnTo>
                  <a:pt x="1438706" y="2194007"/>
                </a:lnTo>
                <a:lnTo>
                  <a:pt x="1461849" y="2173338"/>
                </a:lnTo>
                <a:cubicBezTo>
                  <a:pt x="1471688" y="2165586"/>
                  <a:pt x="1482786" y="2158310"/>
                  <a:pt x="1496005" y="2152432"/>
                </a:cubicBezTo>
                <a:cubicBezTo>
                  <a:pt x="1471399" y="2194597"/>
                  <a:pt x="1451064" y="2245662"/>
                  <a:pt x="1402958" y="2263800"/>
                </a:cubicBezTo>
                <a:cubicBezTo>
                  <a:pt x="1402127" y="2266901"/>
                  <a:pt x="1407503" y="2271666"/>
                  <a:pt x="1409092" y="2269876"/>
                </a:cubicBezTo>
                <a:cubicBezTo>
                  <a:pt x="1405197" y="2300967"/>
                  <a:pt x="1371168" y="2316228"/>
                  <a:pt x="1347077" y="2327503"/>
                </a:cubicBezTo>
                <a:cubicBezTo>
                  <a:pt x="1339631" y="2322184"/>
                  <a:pt x="1339428" y="2318805"/>
                  <a:pt x="1335086" y="2314316"/>
                </a:cubicBezTo>
                <a:cubicBezTo>
                  <a:pt x="1331909" y="2317898"/>
                  <a:pt x="1330043" y="2320722"/>
                  <a:pt x="1326866" y="2324304"/>
                </a:cubicBezTo>
                <a:cubicBezTo>
                  <a:pt x="1319420" y="2318984"/>
                  <a:pt x="1322320" y="2316437"/>
                  <a:pt x="1324186" y="2313612"/>
                </a:cubicBezTo>
                <a:cubicBezTo>
                  <a:pt x="1258605" y="2351446"/>
                  <a:pt x="1218447" y="2422686"/>
                  <a:pt x="1170991" y="2479782"/>
                </a:cubicBezTo>
                <a:cubicBezTo>
                  <a:pt x="1208067" y="2453149"/>
                  <a:pt x="1223156" y="2405110"/>
                  <a:pt x="1268844" y="2391865"/>
                </a:cubicBezTo>
                <a:cubicBezTo>
                  <a:pt x="1270431" y="2390075"/>
                  <a:pt x="1271744" y="2389318"/>
                  <a:pt x="1273332" y="2387527"/>
                </a:cubicBezTo>
                <a:cubicBezTo>
                  <a:pt x="1278652" y="2380088"/>
                  <a:pt x="1278985" y="2391259"/>
                  <a:pt x="1274016" y="2393251"/>
                </a:cubicBezTo>
                <a:cubicBezTo>
                  <a:pt x="1267107" y="2402481"/>
                  <a:pt x="1253714" y="2411082"/>
                  <a:pt x="1253771" y="2423287"/>
                </a:cubicBezTo>
                <a:cubicBezTo>
                  <a:pt x="1260458" y="2427294"/>
                  <a:pt x="1260329" y="2419503"/>
                  <a:pt x="1266260" y="2422200"/>
                </a:cubicBezTo>
                <a:cubicBezTo>
                  <a:pt x="1260091" y="2449358"/>
                  <a:pt x="1207756" y="2487417"/>
                  <a:pt x="1207942" y="2507413"/>
                </a:cubicBezTo>
                <a:cubicBezTo>
                  <a:pt x="1185774" y="2528068"/>
                  <a:pt x="1162278" y="2566097"/>
                  <a:pt x="1143547" y="2598754"/>
                </a:cubicBezTo>
                <a:cubicBezTo>
                  <a:pt x="1155279" y="2596357"/>
                  <a:pt x="1163222" y="2587404"/>
                  <a:pt x="1170685" y="2576106"/>
                </a:cubicBezTo>
                <a:cubicBezTo>
                  <a:pt x="1176469" y="2587629"/>
                  <a:pt x="1157405" y="2609116"/>
                  <a:pt x="1142773" y="2614061"/>
                </a:cubicBezTo>
                <a:cubicBezTo>
                  <a:pt x="1135327" y="2608741"/>
                  <a:pt x="1145747" y="2607100"/>
                  <a:pt x="1145820" y="2602688"/>
                </a:cubicBezTo>
                <a:cubicBezTo>
                  <a:pt x="1098602" y="2629928"/>
                  <a:pt x="1078470" y="2684372"/>
                  <a:pt x="1043796" y="2722730"/>
                </a:cubicBezTo>
                <a:cubicBezTo>
                  <a:pt x="1071046" y="2724491"/>
                  <a:pt x="1026728" y="2749184"/>
                  <a:pt x="1020373" y="2756346"/>
                </a:cubicBezTo>
                <a:cubicBezTo>
                  <a:pt x="999240" y="2777278"/>
                  <a:pt x="992647" y="2814297"/>
                  <a:pt x="970016" y="2815989"/>
                </a:cubicBezTo>
                <a:cubicBezTo>
                  <a:pt x="941607" y="2868215"/>
                  <a:pt x="905752" y="2915122"/>
                  <a:pt x="870654" y="2963339"/>
                </a:cubicBezTo>
                <a:cubicBezTo>
                  <a:pt x="866126" y="2938856"/>
                  <a:pt x="902371" y="2915324"/>
                  <a:pt x="918959" y="2886526"/>
                </a:cubicBezTo>
                <a:cubicBezTo>
                  <a:pt x="924833" y="2877018"/>
                  <a:pt x="930227" y="2865166"/>
                  <a:pt x="935066" y="2855381"/>
                </a:cubicBezTo>
                <a:cubicBezTo>
                  <a:pt x="910032" y="2845350"/>
                  <a:pt x="904972" y="2868372"/>
                  <a:pt x="896678" y="2882771"/>
                </a:cubicBezTo>
                <a:cubicBezTo>
                  <a:pt x="906063" y="2880853"/>
                  <a:pt x="910626" y="2872104"/>
                  <a:pt x="916426" y="2867008"/>
                </a:cubicBezTo>
                <a:cubicBezTo>
                  <a:pt x="911513" y="2881206"/>
                  <a:pt x="902185" y="2895328"/>
                  <a:pt x="890510" y="2909930"/>
                </a:cubicBezTo>
                <a:cubicBezTo>
                  <a:pt x="879870" y="2924809"/>
                  <a:pt x="867918" y="2940444"/>
                  <a:pt x="859551" y="2959256"/>
                </a:cubicBezTo>
                <a:cubicBezTo>
                  <a:pt x="869122" y="2977335"/>
                  <a:pt x="860625" y="2988356"/>
                  <a:pt x="846197" y="2996679"/>
                </a:cubicBezTo>
                <a:cubicBezTo>
                  <a:pt x="832526" y="3006313"/>
                  <a:pt x="813960" y="3013528"/>
                  <a:pt x="804151" y="3025304"/>
                </a:cubicBezTo>
                <a:cubicBezTo>
                  <a:pt x="802008" y="3029163"/>
                  <a:pt x="810285" y="3031381"/>
                  <a:pt x="809731" y="3033449"/>
                </a:cubicBezTo>
                <a:cubicBezTo>
                  <a:pt x="804468" y="3053092"/>
                  <a:pt x="785957" y="3072511"/>
                  <a:pt x="769241" y="3093519"/>
                </a:cubicBezTo>
                <a:cubicBezTo>
                  <a:pt x="761020" y="3103506"/>
                  <a:pt x="752522" y="3114527"/>
                  <a:pt x="747405" y="3125344"/>
                </a:cubicBezTo>
                <a:cubicBezTo>
                  <a:pt x="742290" y="3136163"/>
                  <a:pt x="739243" y="3147535"/>
                  <a:pt x="741645" y="3159260"/>
                </a:cubicBezTo>
                <a:cubicBezTo>
                  <a:pt x="735216" y="3170835"/>
                  <a:pt x="728234" y="3184478"/>
                  <a:pt x="719941" y="3198878"/>
                </a:cubicBezTo>
                <a:cubicBezTo>
                  <a:pt x="712682" y="3213555"/>
                  <a:pt x="704110" y="3228988"/>
                  <a:pt x="695539" y="3244422"/>
                </a:cubicBezTo>
                <a:cubicBezTo>
                  <a:pt x="691254" y="3252138"/>
                  <a:pt x="687726" y="3261166"/>
                  <a:pt x="683164" y="3269916"/>
                </a:cubicBezTo>
                <a:cubicBezTo>
                  <a:pt x="679636" y="3278944"/>
                  <a:pt x="675073" y="3287695"/>
                  <a:pt x="670511" y="3296445"/>
                </a:cubicBezTo>
                <a:cubicBezTo>
                  <a:pt x="666983" y="3305473"/>
                  <a:pt x="663455" y="3314500"/>
                  <a:pt x="659650" y="3324562"/>
                </a:cubicBezTo>
                <a:cubicBezTo>
                  <a:pt x="658061" y="3326353"/>
                  <a:pt x="657508" y="3328421"/>
                  <a:pt x="656676" y="3331523"/>
                </a:cubicBezTo>
                <a:cubicBezTo>
                  <a:pt x="656123" y="3333590"/>
                  <a:pt x="654257" y="3336415"/>
                  <a:pt x="653703" y="3338482"/>
                </a:cubicBezTo>
                <a:cubicBezTo>
                  <a:pt x="651006" y="3344408"/>
                  <a:pt x="649621" y="3349578"/>
                  <a:pt x="647201" y="3354470"/>
                </a:cubicBezTo>
                <a:cubicBezTo>
                  <a:pt x="644448" y="3348191"/>
                  <a:pt x="646590" y="3344334"/>
                  <a:pt x="648733" y="3340475"/>
                </a:cubicBezTo>
                <a:cubicBezTo>
                  <a:pt x="650322" y="3338684"/>
                  <a:pt x="651911" y="3336894"/>
                  <a:pt x="653499" y="3335104"/>
                </a:cubicBezTo>
                <a:cubicBezTo>
                  <a:pt x="654330" y="3332002"/>
                  <a:pt x="654884" y="3329934"/>
                  <a:pt x="654681" y="3326555"/>
                </a:cubicBezTo>
                <a:cubicBezTo>
                  <a:pt x="637980" y="3330946"/>
                  <a:pt x="643543" y="3355706"/>
                  <a:pt x="629041" y="3368442"/>
                </a:cubicBezTo>
                <a:cubicBezTo>
                  <a:pt x="626085" y="3358785"/>
                  <a:pt x="621189" y="3356365"/>
                  <a:pt x="615739" y="3356013"/>
                </a:cubicBezTo>
                <a:cubicBezTo>
                  <a:pt x="608977" y="3356418"/>
                  <a:pt x="602973" y="3358133"/>
                  <a:pt x="595934" y="3359571"/>
                </a:cubicBezTo>
                <a:cubicBezTo>
                  <a:pt x="591870" y="3354050"/>
                  <a:pt x="587251" y="3350596"/>
                  <a:pt x="582909" y="3346108"/>
                </a:cubicBezTo>
                <a:cubicBezTo>
                  <a:pt x="578567" y="3341620"/>
                  <a:pt x="573948" y="3338166"/>
                  <a:pt x="569606" y="3333678"/>
                </a:cubicBezTo>
                <a:cubicBezTo>
                  <a:pt x="561680" y="3326014"/>
                  <a:pt x="553476" y="3319384"/>
                  <a:pt x="549411" y="3313862"/>
                </a:cubicBezTo>
                <a:cubicBezTo>
                  <a:pt x="551905" y="3304557"/>
                  <a:pt x="561437" y="3293813"/>
                  <a:pt x="566277" y="3284029"/>
                </a:cubicBezTo>
                <a:cubicBezTo>
                  <a:pt x="567107" y="3280928"/>
                  <a:pt x="568973" y="3278103"/>
                  <a:pt x="568492" y="3275758"/>
                </a:cubicBezTo>
                <a:cubicBezTo>
                  <a:pt x="569047" y="3273690"/>
                  <a:pt x="569601" y="3271623"/>
                  <a:pt x="569120" y="3269277"/>
                </a:cubicBezTo>
                <a:cubicBezTo>
                  <a:pt x="568159" y="3264588"/>
                  <a:pt x="565886" y="3260654"/>
                  <a:pt x="559198" y="3256646"/>
                </a:cubicBezTo>
                <a:cubicBezTo>
                  <a:pt x="554579" y="3253192"/>
                  <a:pt x="549129" y="3252839"/>
                  <a:pt x="544714" y="3252765"/>
                </a:cubicBezTo>
                <a:cubicBezTo>
                  <a:pt x="542367" y="3253244"/>
                  <a:pt x="540021" y="3253724"/>
                  <a:pt x="537398" y="3255237"/>
                </a:cubicBezTo>
                <a:cubicBezTo>
                  <a:pt x="537398" y="3255237"/>
                  <a:pt x="536086" y="3255994"/>
                  <a:pt x="534775" y="3256750"/>
                </a:cubicBezTo>
                <a:cubicBezTo>
                  <a:pt x="533463" y="3257507"/>
                  <a:pt x="532151" y="3258263"/>
                  <a:pt x="531874" y="3259297"/>
                </a:cubicBezTo>
                <a:cubicBezTo>
                  <a:pt x="523450" y="3265905"/>
                  <a:pt x="518334" y="3276723"/>
                  <a:pt x="520736" y="3288448"/>
                </a:cubicBezTo>
                <a:cubicBezTo>
                  <a:pt x="508802" y="3287467"/>
                  <a:pt x="503001" y="3292561"/>
                  <a:pt x="495612" y="3299447"/>
                </a:cubicBezTo>
                <a:cubicBezTo>
                  <a:pt x="488500" y="3305298"/>
                  <a:pt x="480353" y="3310872"/>
                  <a:pt x="464835" y="3306714"/>
                </a:cubicBezTo>
                <a:cubicBezTo>
                  <a:pt x="453527" y="3299251"/>
                  <a:pt x="460159" y="3291055"/>
                  <a:pt x="454302" y="3283945"/>
                </a:cubicBezTo>
                <a:cubicBezTo>
                  <a:pt x="436640" y="3283645"/>
                  <a:pt x="414286" y="3284304"/>
                  <a:pt x="398914" y="3271320"/>
                </a:cubicBezTo>
                <a:cubicBezTo>
                  <a:pt x="398914" y="3271320"/>
                  <a:pt x="397879" y="3271042"/>
                  <a:pt x="397879" y="3271042"/>
                </a:cubicBezTo>
                <a:cubicBezTo>
                  <a:pt x="389066" y="3254276"/>
                  <a:pt x="393001" y="3252006"/>
                  <a:pt x="370386" y="3237081"/>
                </a:cubicBezTo>
                <a:cubicBezTo>
                  <a:pt x="374118" y="3231432"/>
                  <a:pt x="369018" y="3225633"/>
                  <a:pt x="375854" y="3220816"/>
                </a:cubicBezTo>
                <a:cubicBezTo>
                  <a:pt x="362551" y="3208386"/>
                  <a:pt x="360538" y="3220037"/>
                  <a:pt x="352261" y="3217819"/>
                </a:cubicBezTo>
                <a:cubicBezTo>
                  <a:pt x="336612" y="3205869"/>
                  <a:pt x="339659" y="3194496"/>
                  <a:pt x="321313" y="3188472"/>
                </a:cubicBezTo>
                <a:cubicBezTo>
                  <a:pt x="318837" y="3181160"/>
                  <a:pt x="327261" y="3174552"/>
                  <a:pt x="320647" y="3166132"/>
                </a:cubicBezTo>
                <a:cubicBezTo>
                  <a:pt x="307751" y="3160460"/>
                  <a:pt x="302708" y="3166866"/>
                  <a:pt x="290366" y="3159126"/>
                </a:cubicBezTo>
                <a:cubicBezTo>
                  <a:pt x="268380" y="3137721"/>
                  <a:pt x="256258" y="3116743"/>
                  <a:pt x="244894" y="3097077"/>
                </a:cubicBezTo>
                <a:cubicBezTo>
                  <a:pt x="226476" y="3095465"/>
                  <a:pt x="248332" y="3109079"/>
                  <a:pt x="245432" y="3111626"/>
                </a:cubicBezTo>
                <a:cubicBezTo>
                  <a:pt x="241146" y="3119343"/>
                  <a:pt x="243363" y="3111071"/>
                  <a:pt x="238743" y="3107618"/>
                </a:cubicBezTo>
                <a:cubicBezTo>
                  <a:pt x="233847" y="3105198"/>
                  <a:pt x="230467" y="3105400"/>
                  <a:pt x="229155" y="3106156"/>
                </a:cubicBezTo>
                <a:cubicBezTo>
                  <a:pt x="228878" y="3107190"/>
                  <a:pt x="228601" y="3108224"/>
                  <a:pt x="228324" y="3109258"/>
                </a:cubicBezTo>
                <a:cubicBezTo>
                  <a:pt x="228047" y="3110292"/>
                  <a:pt x="227770" y="3111326"/>
                  <a:pt x="227493" y="3112359"/>
                </a:cubicBezTo>
                <a:cubicBezTo>
                  <a:pt x="227419" y="3116772"/>
                  <a:pt x="226311" y="3120908"/>
                  <a:pt x="215282" y="3112412"/>
                </a:cubicBezTo>
                <a:cubicBezTo>
                  <a:pt x="218793" y="3120001"/>
                  <a:pt x="225203" y="3125044"/>
                  <a:pt x="233684" y="3130640"/>
                </a:cubicBezTo>
                <a:cubicBezTo>
                  <a:pt x="241887" y="3137271"/>
                  <a:pt x="252436" y="3143422"/>
                  <a:pt x="264224" y="3153229"/>
                </a:cubicBezTo>
                <a:cubicBezTo>
                  <a:pt x="253601" y="3151491"/>
                  <a:pt x="241536" y="3142717"/>
                  <a:pt x="230783" y="3133187"/>
                </a:cubicBezTo>
                <a:cubicBezTo>
                  <a:pt x="218996" y="3123381"/>
                  <a:pt x="209555" y="3113094"/>
                  <a:pt x="205009" y="3105227"/>
                </a:cubicBezTo>
                <a:cubicBezTo>
                  <a:pt x="207910" y="3102679"/>
                  <a:pt x="213840" y="3105377"/>
                  <a:pt x="214468" y="3098896"/>
                </a:cubicBezTo>
                <a:cubicBezTo>
                  <a:pt x="210329" y="3097787"/>
                  <a:pt x="205434" y="3095367"/>
                  <a:pt x="199503" y="3092670"/>
                </a:cubicBezTo>
                <a:cubicBezTo>
                  <a:pt x="194607" y="3090251"/>
                  <a:pt x="188953" y="3086519"/>
                  <a:pt x="183023" y="3083822"/>
                </a:cubicBezTo>
                <a:cubicBezTo>
                  <a:pt x="171715" y="3076360"/>
                  <a:pt x="160131" y="3069932"/>
                  <a:pt x="151374" y="3065368"/>
                </a:cubicBezTo>
                <a:cubicBezTo>
                  <a:pt x="147032" y="3060881"/>
                  <a:pt x="148897" y="3058056"/>
                  <a:pt x="147382" y="3055435"/>
                </a:cubicBezTo>
                <a:cubicBezTo>
                  <a:pt x="139105" y="3053217"/>
                  <a:pt x="128076" y="3044721"/>
                  <a:pt x="118081" y="3036502"/>
                </a:cubicBezTo>
                <a:cubicBezTo>
                  <a:pt x="106773" y="3029040"/>
                  <a:pt x="96501" y="3021855"/>
                  <a:pt x="90293" y="3020191"/>
                </a:cubicBezTo>
                <a:cubicBezTo>
                  <a:pt x="86986" y="3015980"/>
                  <a:pt x="83401" y="3012804"/>
                  <a:pt x="80094" y="3008593"/>
                </a:cubicBezTo>
                <a:cubicBezTo>
                  <a:pt x="77821" y="3004660"/>
                  <a:pt x="74514" y="3000449"/>
                  <a:pt x="71207" y="2996239"/>
                </a:cubicBezTo>
                <a:cubicBezTo>
                  <a:pt x="65349" y="2989129"/>
                  <a:pt x="59770" y="2980985"/>
                  <a:pt x="55224" y="2973118"/>
                </a:cubicBezTo>
                <a:cubicBezTo>
                  <a:pt x="45710" y="2967244"/>
                  <a:pt x="48666" y="2976902"/>
                  <a:pt x="40944" y="2972617"/>
                </a:cubicBezTo>
                <a:cubicBezTo>
                  <a:pt x="20399" y="2958246"/>
                  <a:pt x="14338" y="2947757"/>
                  <a:pt x="0" y="2935051"/>
                </a:cubicBezTo>
                <a:cubicBezTo>
                  <a:pt x="278" y="2934017"/>
                  <a:pt x="278" y="2934017"/>
                  <a:pt x="1589" y="2933260"/>
                </a:cubicBezTo>
                <a:cubicBezTo>
                  <a:pt x="1866" y="2932226"/>
                  <a:pt x="1866" y="2932226"/>
                  <a:pt x="1866" y="2932226"/>
                </a:cubicBezTo>
                <a:cubicBezTo>
                  <a:pt x="2143" y="2931193"/>
                  <a:pt x="2143" y="2931193"/>
                  <a:pt x="2420" y="2930159"/>
                </a:cubicBezTo>
                <a:cubicBezTo>
                  <a:pt x="4009" y="2928368"/>
                  <a:pt x="4286" y="2927334"/>
                  <a:pt x="6152" y="2924509"/>
                </a:cubicBezTo>
                <a:cubicBezTo>
                  <a:pt x="9736" y="2927687"/>
                  <a:pt x="7113" y="2929200"/>
                  <a:pt x="7593" y="2931545"/>
                </a:cubicBezTo>
                <a:cubicBezTo>
                  <a:pt x="18771" y="2931215"/>
                  <a:pt x="21818" y="2919843"/>
                  <a:pt x="26657" y="2910058"/>
                </a:cubicBezTo>
                <a:cubicBezTo>
                  <a:pt x="26934" y="2909024"/>
                  <a:pt x="28246" y="2908267"/>
                  <a:pt x="28523" y="2907234"/>
                </a:cubicBezTo>
                <a:cubicBezTo>
                  <a:pt x="30111" y="2905443"/>
                  <a:pt x="30389" y="2904409"/>
                  <a:pt x="30666" y="2903375"/>
                </a:cubicBezTo>
                <a:cubicBezTo>
                  <a:pt x="32531" y="2900551"/>
                  <a:pt x="35155" y="2899037"/>
                  <a:pt x="36743" y="2897247"/>
                </a:cubicBezTo>
                <a:cubicBezTo>
                  <a:pt x="41990" y="2894220"/>
                  <a:pt x="47994" y="2892504"/>
                  <a:pt x="57583" y="2893966"/>
                </a:cubicBezTo>
                <a:cubicBezTo>
                  <a:pt x="52336" y="2896993"/>
                  <a:pt x="49639" y="2902918"/>
                  <a:pt x="48254" y="2908088"/>
                </a:cubicBezTo>
                <a:cubicBezTo>
                  <a:pt x="46592" y="2914291"/>
                  <a:pt x="44930" y="2920495"/>
                  <a:pt x="41272" y="2921731"/>
                </a:cubicBezTo>
                <a:cubicBezTo>
                  <a:pt x="101182" y="2896784"/>
                  <a:pt x="129128" y="2825595"/>
                  <a:pt x="159884" y="2772889"/>
                </a:cubicBezTo>
                <a:cubicBezTo>
                  <a:pt x="164560" y="2788548"/>
                  <a:pt x="168992" y="2772006"/>
                  <a:pt x="174035" y="2765600"/>
                </a:cubicBezTo>
                <a:cubicBezTo>
                  <a:pt x="162655" y="2762550"/>
                  <a:pt x="166386" y="2756902"/>
                  <a:pt x="174810" y="2750294"/>
                </a:cubicBezTo>
                <a:cubicBezTo>
                  <a:pt x="182199" y="2743409"/>
                  <a:pt x="193246" y="2735288"/>
                  <a:pt x="194908" y="2729085"/>
                </a:cubicBezTo>
                <a:cubicBezTo>
                  <a:pt x="187463" y="2723765"/>
                  <a:pt x="188831" y="2735213"/>
                  <a:pt x="185173" y="2736449"/>
                </a:cubicBezTo>
                <a:cubicBezTo>
                  <a:pt x="178428" y="2720236"/>
                  <a:pt x="211496" y="2700285"/>
                  <a:pt x="221378" y="2684096"/>
                </a:cubicBezTo>
                <a:cubicBezTo>
                  <a:pt x="216482" y="2681676"/>
                  <a:pt x="216409" y="2686089"/>
                  <a:pt x="213509" y="2688635"/>
                </a:cubicBezTo>
                <a:cubicBezTo>
                  <a:pt x="206063" y="2683317"/>
                  <a:pt x="217314" y="2678574"/>
                  <a:pt x="217387" y="2674161"/>
                </a:cubicBezTo>
                <a:cubicBezTo>
                  <a:pt x="221249" y="2676304"/>
                  <a:pt x="218625" y="2677817"/>
                  <a:pt x="219106" y="2680162"/>
                </a:cubicBezTo>
                <a:cubicBezTo>
                  <a:pt x="224002" y="2682582"/>
                  <a:pt x="223872" y="2674791"/>
                  <a:pt x="229803" y="2677488"/>
                </a:cubicBezTo>
                <a:cubicBezTo>
                  <a:pt x="249844" y="2644074"/>
                  <a:pt x="237322" y="2678394"/>
                  <a:pt x="225370" y="2694030"/>
                </a:cubicBezTo>
                <a:cubicBezTo>
                  <a:pt x="267602" y="2685400"/>
                  <a:pt x="276760" y="2634664"/>
                  <a:pt x="298318" y="2603872"/>
                </a:cubicBezTo>
                <a:cubicBezTo>
                  <a:pt x="270016" y="2618451"/>
                  <a:pt x="268467" y="2649064"/>
                  <a:pt x="239555" y="2653506"/>
                </a:cubicBezTo>
                <a:cubicBezTo>
                  <a:pt x="266505" y="2610862"/>
                  <a:pt x="293456" y="2568218"/>
                  <a:pt x="321164" y="2526886"/>
                </a:cubicBezTo>
                <a:cubicBezTo>
                  <a:pt x="322753" y="2525095"/>
                  <a:pt x="334484" y="2522697"/>
                  <a:pt x="336627" y="2518839"/>
                </a:cubicBezTo>
                <a:cubicBezTo>
                  <a:pt x="341467" y="2509054"/>
                  <a:pt x="335904" y="2484294"/>
                  <a:pt x="351293" y="2480661"/>
                </a:cubicBezTo>
                <a:cubicBezTo>
                  <a:pt x="352401" y="2476525"/>
                  <a:pt x="341020" y="2473476"/>
                  <a:pt x="342886" y="2470651"/>
                </a:cubicBezTo>
                <a:cubicBezTo>
                  <a:pt x="368768" y="2460964"/>
                  <a:pt x="361893" y="2436960"/>
                  <a:pt x="379165" y="2413885"/>
                </a:cubicBezTo>
                <a:cubicBezTo>
                  <a:pt x="364680" y="2410004"/>
                  <a:pt x="366863" y="2434967"/>
                  <a:pt x="350105" y="2427153"/>
                </a:cubicBezTo>
                <a:cubicBezTo>
                  <a:pt x="373641" y="2417946"/>
                  <a:pt x="369260" y="2384636"/>
                  <a:pt x="400095" y="2389574"/>
                </a:cubicBezTo>
                <a:cubicBezTo>
                  <a:pt x="382247" y="2369277"/>
                  <a:pt x="412267" y="2360700"/>
                  <a:pt x="417531" y="2341056"/>
                </a:cubicBezTo>
                <a:cubicBezTo>
                  <a:pt x="420578" y="2329683"/>
                  <a:pt x="451446" y="2301386"/>
                  <a:pt x="468514" y="2274933"/>
                </a:cubicBezTo>
                <a:cubicBezTo>
                  <a:pt x="534091" y="2175043"/>
                  <a:pt x="596286" y="2075356"/>
                  <a:pt x="672892" y="1983962"/>
                </a:cubicBezTo>
                <a:cubicBezTo>
                  <a:pt x="674481" y="1982172"/>
                  <a:pt x="675312" y="1979070"/>
                  <a:pt x="676900" y="1977279"/>
                </a:cubicBezTo>
                <a:cubicBezTo>
                  <a:pt x="679524" y="1975766"/>
                  <a:pt x="679801" y="1974732"/>
                  <a:pt x="681666" y="1971907"/>
                </a:cubicBezTo>
                <a:cubicBezTo>
                  <a:pt x="685104" y="1983910"/>
                  <a:pt x="665983" y="1993192"/>
                  <a:pt x="660590" y="2005044"/>
                </a:cubicBezTo>
                <a:cubicBezTo>
                  <a:pt x="658577" y="2016694"/>
                  <a:pt x="642690" y="2034600"/>
                  <a:pt x="629427" y="2050992"/>
                </a:cubicBezTo>
                <a:cubicBezTo>
                  <a:pt x="648253" y="2059361"/>
                  <a:pt x="650486" y="2034473"/>
                  <a:pt x="665045" y="2033941"/>
                </a:cubicBezTo>
                <a:cubicBezTo>
                  <a:pt x="671790" y="2050153"/>
                  <a:pt x="648660" y="2066119"/>
                  <a:pt x="636155" y="2083821"/>
                </a:cubicBezTo>
                <a:cubicBezTo>
                  <a:pt x="660448" y="2075926"/>
                  <a:pt x="663235" y="2048970"/>
                  <a:pt x="687269" y="2025490"/>
                </a:cubicBezTo>
                <a:cubicBezTo>
                  <a:pt x="682854" y="2025415"/>
                  <a:pt x="679473" y="2025617"/>
                  <a:pt x="675815" y="2026854"/>
                </a:cubicBezTo>
                <a:cubicBezTo>
                  <a:pt x="667408" y="2016845"/>
                  <a:pt x="683204" y="2019968"/>
                  <a:pt x="688858" y="2023700"/>
                </a:cubicBezTo>
                <a:cubicBezTo>
                  <a:pt x="773887" y="1925698"/>
                  <a:pt x="851195" y="1823411"/>
                  <a:pt x="952354" y="1739706"/>
                </a:cubicBezTo>
                <a:cubicBezTo>
                  <a:pt x="955808" y="1735091"/>
                  <a:pt x="960298" y="1730753"/>
                  <a:pt x="965064" y="1725381"/>
                </a:cubicBezTo>
                <a:cubicBezTo>
                  <a:pt x="965756" y="1722796"/>
                  <a:pt x="969363" y="1720715"/>
                  <a:pt x="971839" y="1720270"/>
                </a:cubicBezTo>
                <a:close/>
                <a:moveTo>
                  <a:pt x="3508724" y="1105110"/>
                </a:moveTo>
                <a:lnTo>
                  <a:pt x="3508813" y="1105139"/>
                </a:lnTo>
                <a:lnTo>
                  <a:pt x="3498117" y="1107944"/>
                </a:lnTo>
                <a:cubicBezTo>
                  <a:pt x="3501500" y="1107742"/>
                  <a:pt x="3505436" y="1105475"/>
                  <a:pt x="3508724" y="1105110"/>
                </a:cubicBezTo>
                <a:close/>
                <a:moveTo>
                  <a:pt x="4752391" y="0"/>
                </a:moveTo>
                <a:cubicBezTo>
                  <a:pt x="4788198" y="19573"/>
                  <a:pt x="4837276" y="22745"/>
                  <a:pt x="4877035" y="23421"/>
                </a:cubicBezTo>
                <a:cubicBezTo>
                  <a:pt x="4917073" y="23062"/>
                  <a:pt x="4966908" y="27547"/>
                  <a:pt x="5002715" y="47118"/>
                </a:cubicBezTo>
                <a:cubicBezTo>
                  <a:pt x="4956410" y="33603"/>
                  <a:pt x="4906778" y="32499"/>
                  <a:pt x="4859495" y="30916"/>
                </a:cubicBezTo>
                <a:cubicBezTo>
                  <a:pt x="4858313" y="39468"/>
                  <a:pt x="4863766" y="39821"/>
                  <a:pt x="4869219" y="40173"/>
                </a:cubicBezTo>
                <a:cubicBezTo>
                  <a:pt x="4833655" y="52817"/>
                  <a:pt x="4789567" y="31026"/>
                  <a:pt x="4750899" y="42838"/>
                </a:cubicBezTo>
                <a:cubicBezTo>
                  <a:pt x="4802584" y="61121"/>
                  <a:pt x="4841031" y="62554"/>
                  <a:pt x="4895839" y="65045"/>
                </a:cubicBezTo>
                <a:cubicBezTo>
                  <a:pt x="4926967" y="68951"/>
                  <a:pt x="4957818" y="73891"/>
                  <a:pt x="4988947" y="77798"/>
                </a:cubicBezTo>
                <a:cubicBezTo>
                  <a:pt x="5020075" y="81704"/>
                  <a:pt x="5052239" y="85888"/>
                  <a:pt x="5087785" y="89869"/>
                </a:cubicBezTo>
                <a:cubicBezTo>
                  <a:pt x="5076749" y="81368"/>
                  <a:pt x="5063014" y="78797"/>
                  <a:pt x="5046656" y="77740"/>
                </a:cubicBezTo>
                <a:cubicBezTo>
                  <a:pt x="5068540" y="74734"/>
                  <a:pt x="5102220" y="81542"/>
                  <a:pt x="5136455" y="86280"/>
                </a:cubicBezTo>
                <a:cubicBezTo>
                  <a:pt x="5170411" y="92052"/>
                  <a:pt x="5204645" y="96791"/>
                  <a:pt x="5227159" y="87302"/>
                </a:cubicBezTo>
                <a:cubicBezTo>
                  <a:pt x="5246402" y="102437"/>
                  <a:pt x="5281671" y="107453"/>
                  <a:pt x="5316459" y="110122"/>
                </a:cubicBezTo>
                <a:cubicBezTo>
                  <a:pt x="5350212" y="112515"/>
                  <a:pt x="5383484" y="112561"/>
                  <a:pt x="5396110" y="119269"/>
                </a:cubicBezTo>
                <a:cubicBezTo>
                  <a:pt x="5401156" y="112861"/>
                  <a:pt x="5414890" y="115432"/>
                  <a:pt x="5411728" y="102390"/>
                </a:cubicBezTo>
                <a:cubicBezTo>
                  <a:pt x="5453892" y="114797"/>
                  <a:pt x="5500271" y="123898"/>
                  <a:pt x="5543839" y="114507"/>
                </a:cubicBezTo>
                <a:cubicBezTo>
                  <a:pt x="5531970" y="109110"/>
                  <a:pt x="5512580" y="102805"/>
                  <a:pt x="5489251" y="98772"/>
                </a:cubicBezTo>
                <a:cubicBezTo>
                  <a:pt x="5467236" y="93982"/>
                  <a:pt x="5441561" y="90428"/>
                  <a:pt x="5418713" y="88741"/>
                </a:cubicBezTo>
                <a:cubicBezTo>
                  <a:pt x="5438879" y="79732"/>
                  <a:pt x="5464351" y="79905"/>
                  <a:pt x="5492651" y="81945"/>
                </a:cubicBezTo>
                <a:cubicBezTo>
                  <a:pt x="5521229" y="82950"/>
                  <a:pt x="5553392" y="87133"/>
                  <a:pt x="5583559" y="86348"/>
                </a:cubicBezTo>
                <a:cubicBezTo>
                  <a:pt x="5582931" y="92832"/>
                  <a:pt x="5573892" y="89301"/>
                  <a:pt x="5567126" y="89706"/>
                </a:cubicBezTo>
                <a:cubicBezTo>
                  <a:pt x="5608052" y="98454"/>
                  <a:pt x="5649458" y="109549"/>
                  <a:pt x="5691419" y="118575"/>
                </a:cubicBezTo>
                <a:cubicBezTo>
                  <a:pt x="5732345" y="127323"/>
                  <a:pt x="5771755" y="133449"/>
                  <a:pt x="5805581" y="131427"/>
                </a:cubicBezTo>
                <a:cubicBezTo>
                  <a:pt x="5805802" y="118182"/>
                  <a:pt x="5790591" y="141822"/>
                  <a:pt x="5791994" y="120025"/>
                </a:cubicBezTo>
                <a:cubicBezTo>
                  <a:pt x="5814491" y="127161"/>
                  <a:pt x="5822438" y="118205"/>
                  <a:pt x="5842105" y="123475"/>
                </a:cubicBezTo>
                <a:cubicBezTo>
                  <a:pt x="5842994" y="132582"/>
                  <a:pt x="5828575" y="124284"/>
                  <a:pt x="5826913" y="130490"/>
                </a:cubicBezTo>
                <a:cubicBezTo>
                  <a:pt x="5856451" y="136188"/>
                  <a:pt x="5884124" y="144712"/>
                  <a:pt x="5910760" y="152957"/>
                </a:cubicBezTo>
                <a:cubicBezTo>
                  <a:pt x="5937120" y="162238"/>
                  <a:pt x="5962168" y="172275"/>
                  <a:pt x="5987493" y="181277"/>
                </a:cubicBezTo>
                <a:cubicBezTo>
                  <a:pt x="5994461" y="184254"/>
                  <a:pt x="5998603" y="185363"/>
                  <a:pt x="6006606" y="188617"/>
                </a:cubicBezTo>
                <a:cubicBezTo>
                  <a:pt x="6012540" y="191316"/>
                  <a:pt x="6018752" y="192980"/>
                  <a:pt x="6024685" y="195678"/>
                </a:cubicBezTo>
                <a:cubicBezTo>
                  <a:pt x="6036830" y="200041"/>
                  <a:pt x="6048975" y="204404"/>
                  <a:pt x="6060361" y="207455"/>
                </a:cubicBezTo>
                <a:cubicBezTo>
                  <a:pt x="6072506" y="211818"/>
                  <a:pt x="6084928" y="215147"/>
                  <a:pt x="6097350" y="218475"/>
                </a:cubicBezTo>
                <a:cubicBezTo>
                  <a:pt x="6099421" y="219030"/>
                  <a:pt x="6100733" y="218273"/>
                  <a:pt x="6102803" y="218828"/>
                </a:cubicBezTo>
                <a:cubicBezTo>
                  <a:pt x="6103838" y="219105"/>
                  <a:pt x="6104873" y="219382"/>
                  <a:pt x="6106944" y="219937"/>
                </a:cubicBezTo>
                <a:cubicBezTo>
                  <a:pt x="6109014" y="220492"/>
                  <a:pt x="6112119" y="221324"/>
                  <a:pt x="6115225" y="222156"/>
                </a:cubicBezTo>
                <a:cubicBezTo>
                  <a:pt x="6120678" y="222508"/>
                  <a:pt x="6126889" y="224172"/>
                  <a:pt x="6132342" y="224524"/>
                </a:cubicBezTo>
                <a:cubicBezTo>
                  <a:pt x="6149646" y="246899"/>
                  <a:pt x="6179462" y="251563"/>
                  <a:pt x="6194492" y="270003"/>
                </a:cubicBezTo>
                <a:cubicBezTo>
                  <a:pt x="6185102" y="271921"/>
                  <a:pt x="6198412" y="284357"/>
                  <a:pt x="6182828" y="267986"/>
                </a:cubicBezTo>
                <a:cubicBezTo>
                  <a:pt x="6180667" y="288471"/>
                  <a:pt x="6192999" y="312840"/>
                  <a:pt x="6206569" y="340866"/>
                </a:cubicBezTo>
                <a:cubicBezTo>
                  <a:pt x="6218828" y="369649"/>
                  <a:pt x="6231567" y="400779"/>
                  <a:pt x="6225045" y="433400"/>
                </a:cubicBezTo>
                <a:cubicBezTo>
                  <a:pt x="6241184" y="447702"/>
                  <a:pt x="6235787" y="459559"/>
                  <a:pt x="6249708" y="482136"/>
                </a:cubicBezTo>
                <a:cubicBezTo>
                  <a:pt x="6223275" y="477271"/>
                  <a:pt x="6248069" y="533803"/>
                  <a:pt x="6227977" y="538397"/>
                </a:cubicBezTo>
                <a:cubicBezTo>
                  <a:pt x="6233764" y="549925"/>
                  <a:pt x="6252063" y="543742"/>
                  <a:pt x="6252526" y="562714"/>
                </a:cubicBezTo>
                <a:cubicBezTo>
                  <a:pt x="6244172" y="564910"/>
                  <a:pt x="6256708" y="592658"/>
                  <a:pt x="6253437" y="617281"/>
                </a:cubicBezTo>
                <a:cubicBezTo>
                  <a:pt x="6258467" y="627498"/>
                  <a:pt x="6266952" y="633097"/>
                  <a:pt x="6278339" y="636148"/>
                </a:cubicBezTo>
                <a:cubicBezTo>
                  <a:pt x="6279080" y="654085"/>
                  <a:pt x="6259411" y="648815"/>
                  <a:pt x="6250706" y="656460"/>
                </a:cubicBezTo>
                <a:cubicBezTo>
                  <a:pt x="6264848" y="665793"/>
                  <a:pt x="6268288" y="677801"/>
                  <a:pt x="6270692" y="689531"/>
                </a:cubicBezTo>
                <a:cubicBezTo>
                  <a:pt x="6273854" y="702574"/>
                  <a:pt x="6277016" y="715616"/>
                  <a:pt x="6293432" y="728884"/>
                </a:cubicBezTo>
                <a:cubicBezTo>
                  <a:pt x="6286283" y="767988"/>
                  <a:pt x="6297155" y="801943"/>
                  <a:pt x="6303886" y="834789"/>
                </a:cubicBezTo>
                <a:cubicBezTo>
                  <a:pt x="6309860" y="866323"/>
                  <a:pt x="6310658" y="896470"/>
                  <a:pt x="6276668" y="923948"/>
                </a:cubicBezTo>
                <a:cubicBezTo>
                  <a:pt x="6278591" y="933332"/>
                  <a:pt x="6295782" y="931286"/>
                  <a:pt x="6299295" y="938880"/>
                </a:cubicBezTo>
                <a:cubicBezTo>
                  <a:pt x="6291494" y="939006"/>
                  <a:pt x="6284452" y="940445"/>
                  <a:pt x="6278167" y="943196"/>
                </a:cubicBezTo>
                <a:cubicBezTo>
                  <a:pt x="6272160" y="944913"/>
                  <a:pt x="6266911" y="947940"/>
                  <a:pt x="6262420" y="952280"/>
                </a:cubicBezTo>
                <a:cubicBezTo>
                  <a:pt x="6252679" y="959648"/>
                  <a:pt x="6246525" y="970194"/>
                  <a:pt x="6242163" y="982329"/>
                </a:cubicBezTo>
                <a:cubicBezTo>
                  <a:pt x="6232406" y="1006322"/>
                  <a:pt x="6232650" y="1038538"/>
                  <a:pt x="6240214" y="1068281"/>
                </a:cubicBezTo>
                <a:cubicBezTo>
                  <a:pt x="6206330" y="1058093"/>
                  <a:pt x="6194926" y="1071666"/>
                  <a:pt x="6183523" y="1085241"/>
                </a:cubicBezTo>
                <a:cubicBezTo>
                  <a:pt x="6171842" y="1099849"/>
                  <a:pt x="6160715" y="1112389"/>
                  <a:pt x="6128145" y="1101444"/>
                </a:cubicBezTo>
                <a:cubicBezTo>
                  <a:pt x="6116481" y="1099428"/>
                  <a:pt x="6134412" y="1115319"/>
                  <a:pt x="6137999" y="1118497"/>
                </a:cubicBezTo>
                <a:cubicBezTo>
                  <a:pt x="6126889" y="1114411"/>
                  <a:pt x="6113709" y="1109772"/>
                  <a:pt x="6099494" y="1104854"/>
                </a:cubicBezTo>
                <a:cubicBezTo>
                  <a:pt x="6092248" y="1102913"/>
                  <a:pt x="6085002" y="1100971"/>
                  <a:pt x="6078034" y="1097995"/>
                </a:cubicBezTo>
                <a:lnTo>
                  <a:pt x="6059434" y="1093011"/>
                </a:lnTo>
                <a:lnTo>
                  <a:pt x="6063828" y="1118210"/>
                </a:lnTo>
                <a:cubicBezTo>
                  <a:pt x="6068779" y="1149421"/>
                  <a:pt x="6068830" y="1178212"/>
                  <a:pt x="6036649" y="1207222"/>
                </a:cubicBezTo>
                <a:cubicBezTo>
                  <a:pt x="6038575" y="1216593"/>
                  <a:pt x="6054727" y="1214281"/>
                  <a:pt x="6058520" y="1220831"/>
                </a:cubicBezTo>
                <a:cubicBezTo>
                  <a:pt x="6050444" y="1221987"/>
                  <a:pt x="6044438" y="1223698"/>
                  <a:pt x="6038155" y="1226442"/>
                </a:cubicBezTo>
                <a:cubicBezTo>
                  <a:pt x="6032149" y="1228154"/>
                  <a:pt x="6027938" y="1231452"/>
                  <a:pt x="6023448" y="1235784"/>
                </a:cubicBezTo>
                <a:cubicBezTo>
                  <a:pt x="6014748" y="1243414"/>
                  <a:pt x="6007563" y="1253664"/>
                  <a:pt x="6003208" y="1265779"/>
                </a:cubicBezTo>
                <a:cubicBezTo>
                  <a:pt x="5994220" y="1291042"/>
                  <a:pt x="5993718" y="1321899"/>
                  <a:pt x="6000256" y="1351322"/>
                </a:cubicBezTo>
                <a:cubicBezTo>
                  <a:pt x="5969479" y="1341968"/>
                  <a:pt x="5958840" y="1356827"/>
                  <a:pt x="5947167" y="1371409"/>
                </a:cubicBezTo>
                <a:cubicBezTo>
                  <a:pt x="5936806" y="1385235"/>
                  <a:pt x="5925409" y="1398785"/>
                  <a:pt x="5894909" y="1388398"/>
                </a:cubicBezTo>
                <a:cubicBezTo>
                  <a:pt x="5884004" y="1387690"/>
                  <a:pt x="5900146" y="1401977"/>
                  <a:pt x="5905045" y="1404396"/>
                </a:cubicBezTo>
                <a:cubicBezTo>
                  <a:pt x="5893659" y="1401345"/>
                  <a:pt x="5881238" y="1398016"/>
                  <a:pt x="5868057" y="1393379"/>
                </a:cubicBezTo>
                <a:cubicBezTo>
                  <a:pt x="5861846" y="1391715"/>
                  <a:pt x="5855635" y="1390050"/>
                  <a:pt x="5848389" y="1388109"/>
                </a:cubicBezTo>
                <a:cubicBezTo>
                  <a:pt x="5842179" y="1386445"/>
                  <a:pt x="5835967" y="1384780"/>
                  <a:pt x="5828721" y="1382839"/>
                </a:cubicBezTo>
                <a:cubicBezTo>
                  <a:pt x="5801808" y="1375628"/>
                  <a:pt x="5773584" y="1369171"/>
                  <a:pt x="5744323" y="1362437"/>
                </a:cubicBezTo>
                <a:cubicBezTo>
                  <a:pt x="5716098" y="1355981"/>
                  <a:pt x="5687873" y="1349525"/>
                  <a:pt x="5660959" y="1342314"/>
                </a:cubicBezTo>
                <a:cubicBezTo>
                  <a:pt x="5654472" y="1341682"/>
                  <a:pt x="5647226" y="1339741"/>
                  <a:pt x="5641015" y="1338077"/>
                </a:cubicBezTo>
                <a:cubicBezTo>
                  <a:pt x="5634804" y="1336412"/>
                  <a:pt x="5628593" y="1334748"/>
                  <a:pt x="5622382" y="1333084"/>
                </a:cubicBezTo>
                <a:cubicBezTo>
                  <a:pt x="5609683" y="1330788"/>
                  <a:pt x="5598298" y="1327738"/>
                  <a:pt x="5586911" y="1324687"/>
                </a:cubicBezTo>
                <a:cubicBezTo>
                  <a:pt x="5579809" y="1313929"/>
                  <a:pt x="5587536" y="1318213"/>
                  <a:pt x="5587475" y="1306022"/>
                </a:cubicBezTo>
                <a:cubicBezTo>
                  <a:pt x="5568842" y="1301029"/>
                  <a:pt x="5549933" y="1297069"/>
                  <a:pt x="5532059" y="1293387"/>
                </a:cubicBezTo>
                <a:cubicBezTo>
                  <a:pt x="5513150" y="1289426"/>
                  <a:pt x="5495277" y="1285744"/>
                  <a:pt x="5477126" y="1283094"/>
                </a:cubicBezTo>
                <a:cubicBezTo>
                  <a:pt x="5459251" y="1279412"/>
                  <a:pt x="5441101" y="1276762"/>
                  <a:pt x="5422950" y="1274113"/>
                </a:cubicBezTo>
                <a:cubicBezTo>
                  <a:pt x="5404800" y="1271462"/>
                  <a:pt x="5386372" y="1269845"/>
                  <a:pt x="5369257" y="1267473"/>
                </a:cubicBezTo>
                <a:cubicBezTo>
                  <a:pt x="5350829" y="1265856"/>
                  <a:pt x="5333714" y="1263483"/>
                  <a:pt x="5316322" y="1262144"/>
                </a:cubicBezTo>
                <a:cubicBezTo>
                  <a:pt x="5297894" y="1260527"/>
                  <a:pt x="5280502" y="1259187"/>
                  <a:pt x="5263109" y="1257847"/>
                </a:cubicBezTo>
                <a:cubicBezTo>
                  <a:pt x="5228325" y="1255168"/>
                  <a:pt x="5193264" y="1253522"/>
                  <a:pt x="5159238" y="1252152"/>
                </a:cubicBezTo>
                <a:cubicBezTo>
                  <a:pt x="5024446" y="1245919"/>
                  <a:pt x="4890617" y="1244372"/>
                  <a:pt x="4756655" y="1235041"/>
                </a:cubicBezTo>
                <a:cubicBezTo>
                  <a:pt x="4720835" y="1232085"/>
                  <a:pt x="4686327" y="1228372"/>
                  <a:pt x="4650507" y="1225415"/>
                </a:cubicBezTo>
                <a:cubicBezTo>
                  <a:pt x="4492666" y="1214113"/>
                  <a:pt x="4334885" y="1215003"/>
                  <a:pt x="4176346" y="1214582"/>
                </a:cubicBezTo>
                <a:cubicBezTo>
                  <a:pt x="4145148" y="1215078"/>
                  <a:pt x="4089446" y="1220075"/>
                  <a:pt x="4058105" y="1229388"/>
                </a:cubicBezTo>
                <a:cubicBezTo>
                  <a:pt x="4054723" y="1229588"/>
                  <a:pt x="4053555" y="1221527"/>
                  <a:pt x="4052592" y="1216842"/>
                </a:cubicBezTo>
                <a:cubicBezTo>
                  <a:pt x="4044372" y="1226815"/>
                  <a:pt x="4023116" y="1223332"/>
                  <a:pt x="4008757" y="1227233"/>
                </a:cubicBezTo>
                <a:cubicBezTo>
                  <a:pt x="4004965" y="1220683"/>
                  <a:pt x="4041134" y="1218198"/>
                  <a:pt x="4047283" y="1207671"/>
                </a:cubicBezTo>
                <a:cubicBezTo>
                  <a:pt x="4035968" y="1200212"/>
                  <a:pt x="4019600" y="1215749"/>
                  <a:pt x="3995168" y="1215844"/>
                </a:cubicBezTo>
                <a:cubicBezTo>
                  <a:pt x="4000005" y="1206071"/>
                  <a:pt x="4010705" y="1203404"/>
                  <a:pt x="4019888" y="1198117"/>
                </a:cubicBezTo>
                <a:cubicBezTo>
                  <a:pt x="3976966" y="1184402"/>
                  <a:pt x="3957554" y="1211300"/>
                  <a:pt x="3905306" y="1211688"/>
                </a:cubicBezTo>
                <a:cubicBezTo>
                  <a:pt x="3897712" y="1215188"/>
                  <a:pt x="3896820" y="1206095"/>
                  <a:pt x="3894340" y="1198788"/>
                </a:cubicBezTo>
                <a:cubicBezTo>
                  <a:pt x="3869558" y="1204324"/>
                  <a:pt x="3852504" y="1214143"/>
                  <a:pt x="3824136" y="1216503"/>
                </a:cubicBezTo>
                <a:cubicBezTo>
                  <a:pt x="3857843" y="1173514"/>
                  <a:pt x="3927208" y="1175497"/>
                  <a:pt x="3977253" y="1166770"/>
                </a:cubicBezTo>
                <a:cubicBezTo>
                  <a:pt x="3924594" y="1160408"/>
                  <a:pt x="3873166" y="1174299"/>
                  <a:pt x="3821881" y="1179373"/>
                </a:cubicBezTo>
                <a:cubicBezTo>
                  <a:pt x="3863859" y="1155203"/>
                  <a:pt x="3914385" y="1148818"/>
                  <a:pt x="3962976" y="1149662"/>
                </a:cubicBezTo>
                <a:cubicBezTo>
                  <a:pt x="3963191" y="1136438"/>
                  <a:pt x="3953455" y="1143790"/>
                  <a:pt x="3946967" y="1143159"/>
                </a:cubicBezTo>
                <a:cubicBezTo>
                  <a:pt x="3967884" y="1135481"/>
                  <a:pt x="4028762" y="1131870"/>
                  <a:pt x="4046155" y="1133211"/>
                </a:cubicBezTo>
                <a:lnTo>
                  <a:pt x="4052961" y="1124173"/>
                </a:lnTo>
                <a:lnTo>
                  <a:pt x="3973273" y="1129786"/>
                </a:lnTo>
                <a:cubicBezTo>
                  <a:pt x="3894125" y="1137369"/>
                  <a:pt x="3815147" y="1146383"/>
                  <a:pt x="3736239" y="1155137"/>
                </a:cubicBezTo>
                <a:cubicBezTo>
                  <a:pt x="3697442" y="1159138"/>
                  <a:pt x="3655189" y="1167748"/>
                  <a:pt x="3619076" y="1182433"/>
                </a:cubicBezTo>
                <a:cubicBezTo>
                  <a:pt x="3615694" y="1182635"/>
                  <a:pt x="3614526" y="1174570"/>
                  <a:pt x="3611492" y="1169328"/>
                </a:cubicBezTo>
                <a:cubicBezTo>
                  <a:pt x="3605064" y="1180894"/>
                  <a:pt x="3582975" y="1180511"/>
                  <a:pt x="3569372" y="1185726"/>
                </a:cubicBezTo>
                <a:cubicBezTo>
                  <a:pt x="3565579" y="1179173"/>
                  <a:pt x="3600513" y="1173031"/>
                  <a:pt x="3605630" y="1162220"/>
                </a:cubicBezTo>
                <a:cubicBezTo>
                  <a:pt x="3594037" y="1155792"/>
                  <a:pt x="3579459" y="1172926"/>
                  <a:pt x="3554469" y="1175088"/>
                </a:cubicBezTo>
                <a:cubicBezTo>
                  <a:pt x="3557995" y="1166067"/>
                  <a:pt x="3569251" y="1161331"/>
                  <a:pt x="3577677" y="1154730"/>
                </a:cubicBezTo>
                <a:cubicBezTo>
                  <a:pt x="3532330" y="1145902"/>
                  <a:pt x="3515742" y="1174678"/>
                  <a:pt x="3463138" y="1180514"/>
                </a:cubicBezTo>
                <a:cubicBezTo>
                  <a:pt x="3457612" y="1184570"/>
                  <a:pt x="3455409" y="1176229"/>
                  <a:pt x="3451617" y="1169676"/>
                </a:cubicBezTo>
                <a:cubicBezTo>
                  <a:pt x="3427313" y="1177560"/>
                  <a:pt x="3410737" y="1189728"/>
                  <a:pt x="3382569" y="1195469"/>
                </a:cubicBezTo>
                <a:cubicBezTo>
                  <a:pt x="3412975" y="1148248"/>
                  <a:pt x="3482217" y="1142440"/>
                  <a:pt x="3531583" y="1127984"/>
                </a:cubicBezTo>
                <a:cubicBezTo>
                  <a:pt x="3478569" y="1127067"/>
                  <a:pt x="3427540" y="1147722"/>
                  <a:pt x="3376934" y="1158524"/>
                </a:cubicBezTo>
                <a:cubicBezTo>
                  <a:pt x="3416922" y="1129374"/>
                  <a:pt x="3465736" y="1116984"/>
                  <a:pt x="3515440" y="1113692"/>
                </a:cubicBezTo>
                <a:cubicBezTo>
                  <a:pt x="3515045" y="1109988"/>
                  <a:pt x="3514188" y="1107751"/>
                  <a:pt x="3513019" y="1106487"/>
                </a:cubicBezTo>
                <a:lnTo>
                  <a:pt x="3508813" y="1105139"/>
                </a:lnTo>
                <a:lnTo>
                  <a:pt x="3548242" y="1094798"/>
                </a:lnTo>
                <a:cubicBezTo>
                  <a:pt x="3568126" y="1090991"/>
                  <a:pt x="3587732" y="1088215"/>
                  <a:pt x="3596707" y="1087852"/>
                </a:cubicBezTo>
                <a:cubicBezTo>
                  <a:pt x="3600306" y="1074421"/>
                  <a:pt x="3614811" y="1061697"/>
                  <a:pt x="3623995" y="1056407"/>
                </a:cubicBezTo>
                <a:cubicBezTo>
                  <a:pt x="3643244" y="1071531"/>
                  <a:pt x="3688819" y="1050522"/>
                  <a:pt x="3723681" y="1048790"/>
                </a:cubicBezTo>
                <a:cubicBezTo>
                  <a:pt x="3707261" y="1035531"/>
                  <a:pt x="3682402" y="1045481"/>
                  <a:pt x="3659483" y="1048198"/>
                </a:cubicBezTo>
                <a:cubicBezTo>
                  <a:pt x="3657966" y="1045577"/>
                  <a:pt x="3666116" y="1040010"/>
                  <a:pt x="3668944" y="1041875"/>
                </a:cubicBezTo>
                <a:cubicBezTo>
                  <a:pt x="3617325" y="1019185"/>
                  <a:pt x="3554682" y="1066626"/>
                  <a:pt x="3501944" y="1064675"/>
                </a:cubicBezTo>
                <a:cubicBezTo>
                  <a:pt x="3484200" y="1068779"/>
                  <a:pt x="3474533" y="1071726"/>
                  <a:pt x="3456514" y="1076864"/>
                </a:cubicBezTo>
                <a:cubicBezTo>
                  <a:pt x="3431174" y="1084470"/>
                  <a:pt x="3450651" y="1069756"/>
                  <a:pt x="3465217" y="1069230"/>
                </a:cubicBezTo>
                <a:cubicBezTo>
                  <a:pt x="3495528" y="1059634"/>
                  <a:pt x="3519482" y="1057194"/>
                  <a:pt x="3541716" y="1048756"/>
                </a:cubicBezTo>
                <a:cubicBezTo>
                  <a:pt x="3513825" y="1053463"/>
                  <a:pt x="3457499" y="1048337"/>
                  <a:pt x="3424431" y="1051657"/>
                </a:cubicBezTo>
                <a:cubicBezTo>
                  <a:pt x="3421049" y="1051858"/>
                  <a:pt x="3371610" y="1070724"/>
                  <a:pt x="3392122" y="1056288"/>
                </a:cubicBezTo>
                <a:cubicBezTo>
                  <a:pt x="3415812" y="1038274"/>
                  <a:pt x="3455706" y="1046749"/>
                  <a:pt x="3480985" y="1026946"/>
                </a:cubicBezTo>
                <a:cubicBezTo>
                  <a:pt x="3467731" y="1026716"/>
                  <a:pt x="3443787" y="1012550"/>
                  <a:pt x="3435975" y="1029282"/>
                </a:cubicBezTo>
                <a:cubicBezTo>
                  <a:pt x="3353154" y="1007090"/>
                  <a:pt x="3268891" y="1073099"/>
                  <a:pt x="3188671" y="1082610"/>
                </a:cubicBezTo>
                <a:cubicBezTo>
                  <a:pt x="3181906" y="1083012"/>
                  <a:pt x="3155940" y="1097094"/>
                  <a:pt x="3163404" y="1085806"/>
                </a:cubicBezTo>
                <a:cubicBezTo>
                  <a:pt x="3221883" y="1070469"/>
                  <a:pt x="3279881" y="1052789"/>
                  <a:pt x="3337120" y="1033799"/>
                </a:cubicBezTo>
                <a:cubicBezTo>
                  <a:pt x="3323180" y="1027849"/>
                  <a:pt x="3306195" y="1033264"/>
                  <a:pt x="3288933" y="1039712"/>
                </a:cubicBezTo>
                <a:cubicBezTo>
                  <a:pt x="3283901" y="1029505"/>
                  <a:pt x="3320014" y="1014820"/>
                  <a:pt x="3292123" y="1019527"/>
                </a:cubicBezTo>
                <a:cubicBezTo>
                  <a:pt x="3312357" y="1006124"/>
                  <a:pt x="3334937" y="996395"/>
                  <a:pt x="3358267" y="988527"/>
                </a:cubicBezTo>
                <a:lnTo>
                  <a:pt x="3379552" y="982552"/>
                </a:lnTo>
                <a:lnTo>
                  <a:pt x="3379404" y="978352"/>
                </a:lnTo>
                <a:cubicBezTo>
                  <a:pt x="3378067" y="976610"/>
                  <a:pt x="3376860" y="974904"/>
                  <a:pt x="3380002" y="973532"/>
                </a:cubicBezTo>
                <a:lnTo>
                  <a:pt x="3393367" y="968549"/>
                </a:lnTo>
                <a:lnTo>
                  <a:pt x="3366787" y="968439"/>
                </a:lnTo>
                <a:cubicBezTo>
                  <a:pt x="3305402" y="976438"/>
                  <a:pt x="3245779" y="1004065"/>
                  <a:pt x="3183962" y="1004942"/>
                </a:cubicBezTo>
                <a:cubicBezTo>
                  <a:pt x="3169806" y="1012222"/>
                  <a:pt x="3153855" y="1017914"/>
                  <a:pt x="3145634" y="1027892"/>
                </a:cubicBezTo>
                <a:cubicBezTo>
                  <a:pt x="3128311" y="1022143"/>
                  <a:pt x="3154686" y="1014814"/>
                  <a:pt x="3163040" y="1012623"/>
                </a:cubicBezTo>
                <a:cubicBezTo>
                  <a:pt x="3139783" y="1004177"/>
                  <a:pt x="3145441" y="1007908"/>
                  <a:pt x="3123279" y="1011935"/>
                </a:cubicBezTo>
                <a:cubicBezTo>
                  <a:pt x="3122809" y="992984"/>
                  <a:pt x="3158695" y="1008136"/>
                  <a:pt x="3178448" y="992390"/>
                </a:cubicBezTo>
                <a:cubicBezTo>
                  <a:pt x="3149233" y="1014461"/>
                  <a:pt x="3189210" y="1001918"/>
                  <a:pt x="3190811" y="983522"/>
                </a:cubicBezTo>
                <a:cubicBezTo>
                  <a:pt x="3185358" y="983168"/>
                  <a:pt x="3167686" y="982862"/>
                  <a:pt x="3152290" y="986488"/>
                </a:cubicBezTo>
                <a:cubicBezTo>
                  <a:pt x="3148015" y="977592"/>
                  <a:pt x="3166169" y="980241"/>
                  <a:pt x="3170936" y="974875"/>
                </a:cubicBezTo>
                <a:cubicBezTo>
                  <a:pt x="3138566" y="967308"/>
                  <a:pt x="3082976" y="996707"/>
                  <a:pt x="3059092" y="994736"/>
                </a:cubicBezTo>
                <a:cubicBezTo>
                  <a:pt x="3053291" y="999826"/>
                  <a:pt x="3030371" y="1002543"/>
                  <a:pt x="3046875" y="994785"/>
                </a:cubicBezTo>
                <a:cubicBezTo>
                  <a:pt x="3075668" y="982568"/>
                  <a:pt x="3135243" y="979706"/>
                  <a:pt x="3139264" y="956422"/>
                </a:cubicBezTo>
                <a:cubicBezTo>
                  <a:pt x="3062570" y="956911"/>
                  <a:pt x="2985722" y="982828"/>
                  <a:pt x="2917360" y="1014342"/>
                </a:cubicBezTo>
                <a:cubicBezTo>
                  <a:pt x="2900025" y="1025200"/>
                  <a:pt x="2887398" y="1018494"/>
                  <a:pt x="2912460" y="1011921"/>
                </a:cubicBezTo>
                <a:cubicBezTo>
                  <a:pt x="2916950" y="1007587"/>
                  <a:pt x="2905285" y="1005570"/>
                  <a:pt x="2911846" y="1001791"/>
                </a:cubicBezTo>
                <a:cubicBezTo>
                  <a:pt x="2985119" y="956090"/>
                  <a:pt x="3076594" y="941844"/>
                  <a:pt x="3157861" y="916004"/>
                </a:cubicBezTo>
                <a:cubicBezTo>
                  <a:pt x="3144751" y="906954"/>
                  <a:pt x="3121471" y="931722"/>
                  <a:pt x="3108085" y="923706"/>
                </a:cubicBezTo>
                <a:cubicBezTo>
                  <a:pt x="3117064" y="915038"/>
                  <a:pt x="3179347" y="889648"/>
                  <a:pt x="3214209" y="887916"/>
                </a:cubicBezTo>
                <a:cubicBezTo>
                  <a:pt x="3191228" y="878436"/>
                  <a:pt x="3279033" y="882030"/>
                  <a:pt x="3290854" y="858621"/>
                </a:cubicBezTo>
                <a:cubicBezTo>
                  <a:pt x="3243219" y="862469"/>
                  <a:pt x="3193720" y="869137"/>
                  <a:pt x="3153731" y="898287"/>
                </a:cubicBezTo>
                <a:cubicBezTo>
                  <a:pt x="3051433" y="890808"/>
                  <a:pt x="2955251" y="922619"/>
                  <a:pt x="2864861" y="965947"/>
                </a:cubicBezTo>
                <a:cubicBezTo>
                  <a:pt x="2863621" y="962293"/>
                  <a:pt x="2866522" y="959748"/>
                  <a:pt x="2864247" y="955816"/>
                </a:cubicBezTo>
                <a:cubicBezTo>
                  <a:pt x="2846708" y="963297"/>
                  <a:pt x="2782908" y="986067"/>
                  <a:pt x="2818612" y="964628"/>
                </a:cubicBezTo>
                <a:cubicBezTo>
                  <a:pt x="2905969" y="916057"/>
                  <a:pt x="3008146" y="899142"/>
                  <a:pt x="3100258" y="861812"/>
                </a:cubicBezTo>
                <a:cubicBezTo>
                  <a:pt x="3102256" y="866776"/>
                  <a:pt x="3095491" y="867178"/>
                  <a:pt x="3097213" y="873176"/>
                </a:cubicBezTo>
                <a:cubicBezTo>
                  <a:pt x="3118821" y="871215"/>
                  <a:pt x="3117243" y="856397"/>
                  <a:pt x="3133193" y="850704"/>
                </a:cubicBezTo>
                <a:cubicBezTo>
                  <a:pt x="3144858" y="852723"/>
                  <a:pt x="3121589" y="860883"/>
                  <a:pt x="3119169" y="865772"/>
                </a:cubicBezTo>
                <a:cubicBezTo>
                  <a:pt x="3147880" y="874572"/>
                  <a:pt x="3165503" y="846073"/>
                  <a:pt x="3179454" y="835417"/>
                </a:cubicBezTo>
                <a:cubicBezTo>
                  <a:pt x="3217228" y="814532"/>
                  <a:pt x="3296678" y="820318"/>
                  <a:pt x="3308931" y="770449"/>
                </a:cubicBezTo>
                <a:cubicBezTo>
                  <a:pt x="3334524" y="795023"/>
                  <a:pt x="3329997" y="753946"/>
                  <a:pt x="3359333" y="756270"/>
                </a:cubicBezTo>
                <a:cubicBezTo>
                  <a:pt x="3366918" y="769376"/>
                  <a:pt x="3343865" y="764306"/>
                  <a:pt x="3346826" y="773958"/>
                </a:cubicBezTo>
                <a:cubicBezTo>
                  <a:pt x="3351305" y="786231"/>
                  <a:pt x="3363126" y="762822"/>
                  <a:pt x="3356144" y="776455"/>
                </a:cubicBezTo>
                <a:cubicBezTo>
                  <a:pt x="3410433" y="731205"/>
                  <a:pt x="3487392" y="746289"/>
                  <a:pt x="3546713" y="711247"/>
                </a:cubicBezTo>
                <a:cubicBezTo>
                  <a:pt x="3493975" y="709296"/>
                  <a:pt x="3443020" y="725541"/>
                  <a:pt x="3390210" y="728001"/>
                </a:cubicBezTo>
                <a:cubicBezTo>
                  <a:pt x="3387248" y="718348"/>
                  <a:pt x="3407472" y="721553"/>
                  <a:pt x="3414309" y="716740"/>
                </a:cubicBezTo>
                <a:cubicBezTo>
                  <a:pt x="3373657" y="706955"/>
                  <a:pt x="3324218" y="725822"/>
                  <a:pt x="3286588" y="737885"/>
                </a:cubicBezTo>
                <a:cubicBezTo>
                  <a:pt x="3279269" y="740353"/>
                  <a:pt x="3271950" y="742822"/>
                  <a:pt x="3264631" y="745290"/>
                </a:cubicBezTo>
                <a:cubicBezTo>
                  <a:pt x="3256000" y="748514"/>
                  <a:pt x="3256626" y="742037"/>
                  <a:pt x="3263668" y="740602"/>
                </a:cubicBezTo>
                <a:cubicBezTo>
                  <a:pt x="3275682" y="737178"/>
                  <a:pt x="3287695" y="733752"/>
                  <a:pt x="3299986" y="729294"/>
                </a:cubicBezTo>
                <a:cubicBezTo>
                  <a:pt x="3307931" y="720349"/>
                  <a:pt x="3337339" y="718263"/>
                  <a:pt x="3352121" y="704507"/>
                </a:cubicBezTo>
                <a:cubicBezTo>
                  <a:pt x="3358958" y="699694"/>
                  <a:pt x="3360054" y="712169"/>
                  <a:pt x="3366061" y="710457"/>
                </a:cubicBezTo>
                <a:cubicBezTo>
                  <a:pt x="3380771" y="701110"/>
                  <a:pt x="3399826" y="696250"/>
                  <a:pt x="3421230" y="690911"/>
                </a:cubicBezTo>
                <a:cubicBezTo>
                  <a:pt x="3407361" y="680551"/>
                  <a:pt x="3384297" y="692089"/>
                  <a:pt x="3365242" y="696949"/>
                </a:cubicBezTo>
                <a:cubicBezTo>
                  <a:pt x="3356694" y="679156"/>
                  <a:pt x="3373319" y="695791"/>
                  <a:pt x="3382299" y="687124"/>
                </a:cubicBezTo>
                <a:cubicBezTo>
                  <a:pt x="3379963" y="670996"/>
                  <a:pt x="3367805" y="683240"/>
                  <a:pt x="3360005" y="683365"/>
                </a:cubicBezTo>
                <a:cubicBezTo>
                  <a:pt x="3372235" y="666710"/>
                  <a:pt x="3396528" y="675434"/>
                  <a:pt x="3410479" y="664776"/>
                </a:cubicBezTo>
                <a:cubicBezTo>
                  <a:pt x="3373210" y="654790"/>
                  <a:pt x="3332462" y="682629"/>
                  <a:pt x="3298974" y="695803"/>
                </a:cubicBezTo>
                <a:cubicBezTo>
                  <a:pt x="3317609" y="700796"/>
                  <a:pt x="3349304" y="686034"/>
                  <a:pt x="3352686" y="685833"/>
                </a:cubicBezTo>
                <a:cubicBezTo>
                  <a:pt x="3337965" y="711787"/>
                  <a:pt x="3277149" y="710995"/>
                  <a:pt x="3245177" y="726789"/>
                </a:cubicBezTo>
                <a:cubicBezTo>
                  <a:pt x="3244840" y="715626"/>
                  <a:pt x="3257889" y="712478"/>
                  <a:pt x="3270938" y="709330"/>
                </a:cubicBezTo>
                <a:cubicBezTo>
                  <a:pt x="3265629" y="700156"/>
                  <a:pt x="3252159" y="713157"/>
                  <a:pt x="3243323" y="713004"/>
                </a:cubicBezTo>
                <a:cubicBezTo>
                  <a:pt x="3272201" y="679771"/>
                  <a:pt x="3325011" y="677310"/>
                  <a:pt x="3364506" y="662424"/>
                </a:cubicBezTo>
                <a:cubicBezTo>
                  <a:pt x="3320400" y="657250"/>
                  <a:pt x="3294146" y="688973"/>
                  <a:pt x="3260187" y="683195"/>
                </a:cubicBezTo>
                <a:cubicBezTo>
                  <a:pt x="3248655" y="688964"/>
                  <a:pt x="3278905" y="667171"/>
                  <a:pt x="3295265" y="668233"/>
                </a:cubicBezTo>
                <a:cubicBezTo>
                  <a:pt x="3294097" y="660168"/>
                  <a:pt x="3289402" y="661125"/>
                  <a:pt x="3284984" y="661048"/>
                </a:cubicBezTo>
                <a:cubicBezTo>
                  <a:pt x="3327525" y="634797"/>
                  <a:pt x="3381647" y="631582"/>
                  <a:pt x="3428943" y="616571"/>
                </a:cubicBezTo>
                <a:lnTo>
                  <a:pt x="3419003" y="615456"/>
                </a:lnTo>
                <a:lnTo>
                  <a:pt x="3410940" y="617273"/>
                </a:lnTo>
                <a:cubicBezTo>
                  <a:pt x="3395816" y="624029"/>
                  <a:pt x="3385089" y="621363"/>
                  <a:pt x="3392001" y="617498"/>
                </a:cubicBezTo>
                <a:lnTo>
                  <a:pt x="3404362" y="613815"/>
                </a:lnTo>
                <a:lnTo>
                  <a:pt x="3398848" y="613196"/>
                </a:lnTo>
                <a:cubicBezTo>
                  <a:pt x="3367552" y="614309"/>
                  <a:pt x="3333760" y="627056"/>
                  <a:pt x="3307506" y="634970"/>
                </a:cubicBezTo>
                <a:cubicBezTo>
                  <a:pt x="3258621" y="651769"/>
                  <a:pt x="3280999" y="634512"/>
                  <a:pt x="3317245" y="627614"/>
                </a:cubicBezTo>
                <a:cubicBezTo>
                  <a:pt x="3264362" y="634483"/>
                  <a:pt x="3216861" y="646118"/>
                  <a:pt x="3165701" y="658984"/>
                </a:cubicBezTo>
                <a:cubicBezTo>
                  <a:pt x="3167373" y="636179"/>
                  <a:pt x="3199611" y="635958"/>
                  <a:pt x="3230475" y="624296"/>
                </a:cubicBezTo>
                <a:cubicBezTo>
                  <a:pt x="3220196" y="617112"/>
                  <a:pt x="3204522" y="621771"/>
                  <a:pt x="3189884" y="626708"/>
                </a:cubicBezTo>
                <a:cubicBezTo>
                  <a:pt x="3253070" y="593807"/>
                  <a:pt x="3326176" y="590142"/>
                  <a:pt x="3392118" y="563517"/>
                </a:cubicBezTo>
                <a:cubicBezTo>
                  <a:pt x="3350901" y="572406"/>
                  <a:pt x="3308106" y="566476"/>
                  <a:pt x="3284344" y="588899"/>
                </a:cubicBezTo>
                <a:cubicBezTo>
                  <a:pt x="3271379" y="571030"/>
                  <a:pt x="3265421" y="601546"/>
                  <a:pt x="3264818" y="574808"/>
                </a:cubicBezTo>
                <a:cubicBezTo>
                  <a:pt x="3176293" y="615315"/>
                  <a:pt x="3081472" y="675173"/>
                  <a:pt x="2981101" y="677070"/>
                </a:cubicBezTo>
                <a:cubicBezTo>
                  <a:pt x="2960251" y="680342"/>
                  <a:pt x="3004791" y="659056"/>
                  <a:pt x="3006103" y="658300"/>
                </a:cubicBezTo>
                <a:cubicBezTo>
                  <a:pt x="3111060" y="614445"/>
                  <a:pt x="3216702" y="576312"/>
                  <a:pt x="3326343" y="548108"/>
                </a:cubicBezTo>
                <a:cubicBezTo>
                  <a:pt x="3310609" y="540570"/>
                  <a:pt x="3286161" y="557273"/>
                  <a:pt x="3267658" y="560066"/>
                </a:cubicBezTo>
                <a:cubicBezTo>
                  <a:pt x="3257378" y="552883"/>
                  <a:pt x="3299835" y="547649"/>
                  <a:pt x="3311368" y="541880"/>
                </a:cubicBezTo>
                <a:cubicBezTo>
                  <a:pt x="3247241" y="536879"/>
                  <a:pt x="3183996" y="557582"/>
                  <a:pt x="3121652" y="570775"/>
                </a:cubicBezTo>
                <a:cubicBezTo>
                  <a:pt x="3117860" y="564222"/>
                  <a:pt x="3140851" y="557095"/>
                  <a:pt x="3121037" y="560644"/>
                </a:cubicBezTo>
                <a:cubicBezTo>
                  <a:pt x="3162133" y="527362"/>
                  <a:pt x="3215569" y="518426"/>
                  <a:pt x="3263215" y="497972"/>
                </a:cubicBezTo>
                <a:cubicBezTo>
                  <a:pt x="3248516" y="490711"/>
                  <a:pt x="3225103" y="507692"/>
                  <a:pt x="3206877" y="509453"/>
                </a:cubicBezTo>
                <a:cubicBezTo>
                  <a:pt x="3171390" y="517661"/>
                  <a:pt x="3213787" y="500230"/>
                  <a:pt x="3228629" y="498671"/>
                </a:cubicBezTo>
                <a:cubicBezTo>
                  <a:pt x="3296776" y="480389"/>
                  <a:pt x="3363200" y="456107"/>
                  <a:pt x="3432380" y="438101"/>
                </a:cubicBezTo>
                <a:cubicBezTo>
                  <a:pt x="3426037" y="428651"/>
                  <a:pt x="3411808" y="440341"/>
                  <a:pt x="3402972" y="440188"/>
                </a:cubicBezTo>
                <a:cubicBezTo>
                  <a:pt x="3456828" y="421398"/>
                  <a:pt x="3502896" y="386126"/>
                  <a:pt x="3560474" y="378300"/>
                </a:cubicBezTo>
                <a:cubicBezTo>
                  <a:pt x="3566397" y="397604"/>
                  <a:pt x="3540443" y="395080"/>
                  <a:pt x="3525529" y="401049"/>
                </a:cubicBezTo>
                <a:cubicBezTo>
                  <a:pt x="3601812" y="393806"/>
                  <a:pt x="3710754" y="376489"/>
                  <a:pt x="3758638" y="309590"/>
                </a:cubicBezTo>
                <a:cubicBezTo>
                  <a:pt x="3797713" y="304557"/>
                  <a:pt x="3814698" y="299142"/>
                  <a:pt x="3855362" y="292320"/>
                </a:cubicBezTo>
                <a:cubicBezTo>
                  <a:pt x="3865787" y="290684"/>
                  <a:pt x="3861297" y="295018"/>
                  <a:pt x="3863019" y="301016"/>
                </a:cubicBezTo>
                <a:cubicBezTo>
                  <a:pt x="3888911" y="291344"/>
                  <a:pt x="3915716" y="285515"/>
                  <a:pt x="3942874" y="281995"/>
                </a:cubicBezTo>
                <a:lnTo>
                  <a:pt x="3989794" y="279037"/>
                </a:lnTo>
                <a:lnTo>
                  <a:pt x="3977007" y="276367"/>
                </a:lnTo>
                <a:cubicBezTo>
                  <a:pt x="3943564" y="273849"/>
                  <a:pt x="3905995" y="282075"/>
                  <a:pt x="3875496" y="287207"/>
                </a:cubicBezTo>
                <a:cubicBezTo>
                  <a:pt x="3821781" y="297204"/>
                  <a:pt x="3847750" y="283098"/>
                  <a:pt x="3887308" y="280394"/>
                </a:cubicBezTo>
                <a:cubicBezTo>
                  <a:pt x="3830634" y="280730"/>
                  <a:pt x="3778027" y="286589"/>
                  <a:pt x="3722039" y="292651"/>
                </a:cubicBezTo>
                <a:cubicBezTo>
                  <a:pt x="3727859" y="270930"/>
                  <a:pt x="3761334" y="274356"/>
                  <a:pt x="3796824" y="266127"/>
                </a:cubicBezTo>
                <a:cubicBezTo>
                  <a:pt x="3785787" y="257626"/>
                  <a:pt x="3769355" y="260984"/>
                  <a:pt x="3751888" y="264065"/>
                </a:cubicBezTo>
                <a:cubicBezTo>
                  <a:pt x="3822534" y="236430"/>
                  <a:pt x="3902738" y="243509"/>
                  <a:pt x="3976065" y="226572"/>
                </a:cubicBezTo>
                <a:cubicBezTo>
                  <a:pt x="3939687" y="225693"/>
                  <a:pt x="3891165" y="220452"/>
                  <a:pt x="3857598" y="238065"/>
                </a:cubicBezTo>
                <a:cubicBezTo>
                  <a:pt x="3846987" y="219702"/>
                  <a:pt x="3836121" y="247832"/>
                  <a:pt x="3839667" y="222175"/>
                </a:cubicBezTo>
                <a:cubicBezTo>
                  <a:pt x="3738855" y="250594"/>
                  <a:pt x="3631465" y="299424"/>
                  <a:pt x="3524272" y="289549"/>
                </a:cubicBezTo>
                <a:cubicBezTo>
                  <a:pt x="3501906" y="290207"/>
                  <a:pt x="3551831" y="273651"/>
                  <a:pt x="3554178" y="273171"/>
                </a:cubicBezTo>
                <a:cubicBezTo>
                  <a:pt x="3670109" y="242152"/>
                  <a:pt x="3788316" y="215067"/>
                  <a:pt x="3908095" y="202816"/>
                </a:cubicBezTo>
                <a:cubicBezTo>
                  <a:pt x="3891605" y="193963"/>
                  <a:pt x="3863843" y="206480"/>
                  <a:pt x="3843824" y="206659"/>
                </a:cubicBezTo>
                <a:cubicBezTo>
                  <a:pt x="3833823" y="198436"/>
                  <a:pt x="3879313" y="198430"/>
                  <a:pt x="3892364" y="195275"/>
                </a:cubicBezTo>
                <a:cubicBezTo>
                  <a:pt x="3823619" y="186832"/>
                  <a:pt x="3757204" y="194535"/>
                  <a:pt x="3687962" y="200372"/>
                </a:cubicBezTo>
                <a:cubicBezTo>
                  <a:pt x="3685484" y="193056"/>
                  <a:pt x="3709994" y="188538"/>
                  <a:pt x="3688386" y="190508"/>
                </a:cubicBezTo>
                <a:cubicBezTo>
                  <a:pt x="3736184" y="161188"/>
                  <a:pt x="3794170" y="160095"/>
                  <a:pt x="3846924" y="145405"/>
                </a:cubicBezTo>
                <a:cubicBezTo>
                  <a:pt x="3832781" y="136073"/>
                  <a:pt x="3805778" y="149901"/>
                  <a:pt x="3786793" y="150357"/>
                </a:cubicBezTo>
                <a:cubicBezTo>
                  <a:pt x="3747994" y="154374"/>
                  <a:pt x="3794741" y="141401"/>
                  <a:pt x="3810342" y="141147"/>
                </a:cubicBezTo>
                <a:cubicBezTo>
                  <a:pt x="3885869" y="132559"/>
                  <a:pt x="3959195" y="115622"/>
                  <a:pt x="4034999" y="106000"/>
                </a:cubicBezTo>
                <a:cubicBezTo>
                  <a:pt x="4029970" y="95784"/>
                  <a:pt x="4012633" y="106659"/>
                  <a:pt x="4003040" y="105197"/>
                </a:cubicBezTo>
                <a:cubicBezTo>
                  <a:pt x="4061449" y="94240"/>
                  <a:pt x="4116845" y="61412"/>
                  <a:pt x="4178416" y="63498"/>
                </a:cubicBezTo>
                <a:cubicBezTo>
                  <a:pt x="4183021" y="83578"/>
                  <a:pt x="4155553" y="78436"/>
                  <a:pt x="4138085" y="81516"/>
                </a:cubicBezTo>
                <a:cubicBezTo>
                  <a:pt x="4219399" y="84457"/>
                  <a:pt x="4336129" y="83584"/>
                  <a:pt x="4397491" y="20204"/>
                </a:cubicBezTo>
                <a:cubicBezTo>
                  <a:pt x="4439321" y="21434"/>
                  <a:pt x="4459137" y="17874"/>
                  <a:pt x="4502834" y="16280"/>
                </a:cubicBezTo>
                <a:cubicBezTo>
                  <a:pt x="4514017" y="15950"/>
                  <a:pt x="4509526" y="20290"/>
                  <a:pt x="4509175" y="25739"/>
                </a:cubicBezTo>
                <a:cubicBezTo>
                  <a:pt x="4566827" y="13471"/>
                  <a:pt x="4626810" y="17348"/>
                  <a:pt x="4685203" y="23017"/>
                </a:cubicBezTo>
                <a:cubicBezTo>
                  <a:pt x="4741249" y="29165"/>
                  <a:pt x="4798330" y="35590"/>
                  <a:pt x="4855076" y="30841"/>
                </a:cubicBezTo>
                <a:cubicBezTo>
                  <a:pt x="4814429" y="21058"/>
                  <a:pt x="4773356" y="21138"/>
                  <a:pt x="4732911" y="14736"/>
                </a:cubicBezTo>
                <a:cubicBezTo>
                  <a:pt x="4736164" y="6738"/>
                  <a:pt x="4752726" y="11176"/>
                  <a:pt x="4752391" y="0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</p:spPr>
        <p:txBody>
          <a:bodyPr wrap="square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C41847F3-6A6D-4D4C-9E70-37AF91E12886}"/>
              </a:ext>
            </a:extLst>
          </p:cNvPr>
          <p:cNvSpPr txBox="1"/>
          <p:nvPr/>
        </p:nvSpPr>
        <p:spPr>
          <a:xfrm>
            <a:off x="506089" y="2154360"/>
            <a:ext cx="34490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6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陈西好帅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33B22890-4392-48F2-B7CF-08F756F19A9C}"/>
              </a:ext>
            </a:extLst>
          </p:cNvPr>
          <p:cNvSpPr txBox="1"/>
          <p:nvPr/>
        </p:nvSpPr>
        <p:spPr>
          <a:xfrm>
            <a:off x="506089" y="2923801"/>
            <a:ext cx="2933797" cy="706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rgbClr val="8F8F8F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LOREM IPSUM DOLOR SIT AMET, CONSECTETUER</a:t>
            </a:r>
            <a:endParaRPr lang="zh-CN" altLang="en-US" sz="1600" dirty="0">
              <a:solidFill>
                <a:srgbClr val="8F8F8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ADC8259E-D0B8-4C03-B07C-094E2DA77504}"/>
              </a:ext>
            </a:extLst>
          </p:cNvPr>
          <p:cNvCxnSpPr>
            <a:cxnSpLocks/>
          </p:cNvCxnSpPr>
          <p:nvPr/>
        </p:nvCxnSpPr>
        <p:spPr>
          <a:xfrm>
            <a:off x="677024" y="-1632856"/>
            <a:ext cx="0" cy="3419127"/>
          </a:xfrm>
          <a:prstGeom prst="line">
            <a:avLst/>
          </a:prstGeom>
          <a:ln w="12700">
            <a:solidFill>
              <a:srgbClr val="8F8F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图片 25" descr="湖边的景色&#10;&#10;中度可信度描述已自动生成">
            <a:extLst>
              <a:ext uri="{FF2B5EF4-FFF2-40B4-BE49-F238E27FC236}">
                <a16:creationId xmlns:a16="http://schemas.microsoft.com/office/drawing/2014/main" xmlns="" id="{7BE33329-5262-4BBD-8B61-3FA0325D7C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48" r="85496" b="21393"/>
          <a:stretch/>
        </p:blipFill>
        <p:spPr>
          <a:xfrm>
            <a:off x="-379477" y="4906291"/>
            <a:ext cx="2698058" cy="3305353"/>
          </a:xfrm>
          <a:custGeom>
            <a:avLst/>
            <a:gdLst>
              <a:gd name="connsiteX0" fmla="*/ 1722575 w 2698058"/>
              <a:gd name="connsiteY0" fmla="*/ 177 h 3305353"/>
              <a:gd name="connsiteX1" fmla="*/ 1722549 w 2698058"/>
              <a:gd name="connsiteY1" fmla="*/ 9614 h 3305353"/>
              <a:gd name="connsiteX2" fmla="*/ 1686419 w 2698058"/>
              <a:gd name="connsiteY2" fmla="*/ 63626 h 3305353"/>
              <a:gd name="connsiteX3" fmla="*/ 1654823 w 2698058"/>
              <a:gd name="connsiteY3" fmla="*/ 74503 h 3305353"/>
              <a:gd name="connsiteX4" fmla="*/ 1612263 w 2698058"/>
              <a:gd name="connsiteY4" fmla="*/ 137768 h 3305353"/>
              <a:gd name="connsiteX5" fmla="*/ 1679444 w 2698058"/>
              <a:gd name="connsiteY5" fmla="*/ 108278 h 3305353"/>
              <a:gd name="connsiteX6" fmla="*/ 1632243 w 2698058"/>
              <a:gd name="connsiteY6" fmla="*/ 190203 h 3305353"/>
              <a:gd name="connsiteX7" fmla="*/ 1682609 w 2698058"/>
              <a:gd name="connsiteY7" fmla="*/ 153635 h 3305353"/>
              <a:gd name="connsiteX8" fmla="*/ 1690763 w 2698058"/>
              <a:gd name="connsiteY8" fmla="*/ 220431 h 3305353"/>
              <a:gd name="connsiteX9" fmla="*/ 1775167 w 2698058"/>
              <a:gd name="connsiteY9" fmla="*/ 171473 h 3305353"/>
              <a:gd name="connsiteX10" fmla="*/ 1762583 w 2698058"/>
              <a:gd name="connsiteY10" fmla="*/ 172283 h 3305353"/>
              <a:gd name="connsiteX11" fmla="*/ 1902160 w 2698058"/>
              <a:gd name="connsiteY11" fmla="*/ 25920 h 3305353"/>
              <a:gd name="connsiteX12" fmla="*/ 1897004 w 2698058"/>
              <a:gd name="connsiteY12" fmla="*/ 46653 h 3305353"/>
              <a:gd name="connsiteX13" fmla="*/ 1933241 w 2698058"/>
              <a:gd name="connsiteY13" fmla="*/ 17116 h 3305353"/>
              <a:gd name="connsiteX14" fmla="*/ 1920972 w 2698058"/>
              <a:gd name="connsiteY14" fmla="*/ 91348 h 3305353"/>
              <a:gd name="connsiteX15" fmla="*/ 1851562 w 2698058"/>
              <a:gd name="connsiteY15" fmla="*/ 171308 h 3305353"/>
              <a:gd name="connsiteX16" fmla="*/ 1881779 w 2698058"/>
              <a:gd name="connsiteY16" fmla="*/ 124477 h 3305353"/>
              <a:gd name="connsiteX17" fmla="*/ 1818177 w 2698058"/>
              <a:gd name="connsiteY17" fmla="*/ 172778 h 3305353"/>
              <a:gd name="connsiteX18" fmla="*/ 1845648 w 2698058"/>
              <a:gd name="connsiteY18" fmla="*/ 178487 h 3305353"/>
              <a:gd name="connsiteX19" fmla="*/ 1714774 w 2698058"/>
              <a:gd name="connsiteY19" fmla="*/ 356250 h 3305353"/>
              <a:gd name="connsiteX20" fmla="*/ 1833276 w 2698058"/>
              <a:gd name="connsiteY20" fmla="*/ 228246 h 3305353"/>
              <a:gd name="connsiteX21" fmla="*/ 1809728 w 2698058"/>
              <a:gd name="connsiteY21" fmla="*/ 281448 h 3305353"/>
              <a:gd name="connsiteX22" fmla="*/ 1885157 w 2698058"/>
              <a:gd name="connsiteY22" fmla="*/ 218783 h 3305353"/>
              <a:gd name="connsiteX23" fmla="*/ 1866765 w 2698058"/>
              <a:gd name="connsiteY23" fmla="*/ 251252 h 3305353"/>
              <a:gd name="connsiteX24" fmla="*/ 1835129 w 2698058"/>
              <a:gd name="connsiteY24" fmla="*/ 288227 h 3305353"/>
              <a:gd name="connsiteX25" fmla="*/ 1821068 w 2698058"/>
              <a:gd name="connsiteY25" fmla="*/ 315277 h 3305353"/>
              <a:gd name="connsiteX26" fmla="*/ 1820900 w 2698058"/>
              <a:gd name="connsiteY26" fmla="*/ 315229 h 3305353"/>
              <a:gd name="connsiteX27" fmla="*/ 1818808 w 2698058"/>
              <a:gd name="connsiteY27" fmla="*/ 319624 h 3305353"/>
              <a:gd name="connsiteX28" fmla="*/ 1821068 w 2698058"/>
              <a:gd name="connsiteY28" fmla="*/ 315277 h 3305353"/>
              <a:gd name="connsiteX29" fmla="*/ 1834649 w 2698058"/>
              <a:gd name="connsiteY29" fmla="*/ 319199 h 3305353"/>
              <a:gd name="connsiteX30" fmla="*/ 1843839 w 2698058"/>
              <a:gd name="connsiteY30" fmla="*/ 326852 h 3305353"/>
              <a:gd name="connsiteX31" fmla="*/ 1949074 w 2698058"/>
              <a:gd name="connsiteY31" fmla="*/ 243906 h 3305353"/>
              <a:gd name="connsiteX32" fmla="*/ 1869322 w 2698058"/>
              <a:gd name="connsiteY32" fmla="*/ 398652 h 3305353"/>
              <a:gd name="connsiteX33" fmla="*/ 1920340 w 2698058"/>
              <a:gd name="connsiteY33" fmla="*/ 351161 h 3305353"/>
              <a:gd name="connsiteX34" fmla="*/ 1934712 w 2698058"/>
              <a:gd name="connsiteY34" fmla="*/ 359756 h 3305353"/>
              <a:gd name="connsiteX35" fmla="*/ 1966717 w 2698058"/>
              <a:gd name="connsiteY35" fmla="*/ 322330 h 3305353"/>
              <a:gd name="connsiteX36" fmla="*/ 1982258 w 2698058"/>
              <a:gd name="connsiteY36" fmla="*/ 317930 h 3305353"/>
              <a:gd name="connsiteX37" fmla="*/ 1896035 w 2698058"/>
              <a:gd name="connsiteY37" fmla="*/ 390811 h 3305353"/>
              <a:gd name="connsiteX38" fmla="*/ 1885483 w 2698058"/>
              <a:gd name="connsiteY38" fmla="*/ 416650 h 3305353"/>
              <a:gd name="connsiteX39" fmla="*/ 2018494 w 2698058"/>
              <a:gd name="connsiteY39" fmla="*/ 288393 h 3305353"/>
              <a:gd name="connsiteX40" fmla="*/ 2035822 w 2698058"/>
              <a:gd name="connsiteY40" fmla="*/ 293396 h 3305353"/>
              <a:gd name="connsiteX41" fmla="*/ 2021008 w 2698058"/>
              <a:gd name="connsiteY41" fmla="*/ 344673 h 3305353"/>
              <a:gd name="connsiteX42" fmla="*/ 1901034 w 2698058"/>
              <a:gd name="connsiteY42" fmla="*/ 536695 h 3305353"/>
              <a:gd name="connsiteX43" fmla="*/ 1895015 w 2698058"/>
              <a:gd name="connsiteY43" fmla="*/ 519402 h 3305353"/>
              <a:gd name="connsiteX44" fmla="*/ 1892983 w 2698058"/>
              <a:gd name="connsiteY44" fmla="*/ 494369 h 3305353"/>
              <a:gd name="connsiteX45" fmla="*/ 1813463 w 2698058"/>
              <a:gd name="connsiteY45" fmla="*/ 540298 h 3305353"/>
              <a:gd name="connsiteX46" fmla="*/ 1819270 w 2698058"/>
              <a:gd name="connsiteY46" fmla="*/ 508644 h 3305353"/>
              <a:gd name="connsiteX47" fmla="*/ 1788842 w 2698058"/>
              <a:gd name="connsiteY47" fmla="*/ 506524 h 3305353"/>
              <a:gd name="connsiteX48" fmla="*/ 1840271 w 2698058"/>
              <a:gd name="connsiteY48" fmla="*/ 432486 h 3305353"/>
              <a:gd name="connsiteX49" fmla="*/ 1538464 w 2698058"/>
              <a:gd name="connsiteY49" fmla="*/ 783113 h 3305353"/>
              <a:gd name="connsiteX50" fmla="*/ 1616471 w 2698058"/>
              <a:gd name="connsiteY50" fmla="*/ 710084 h 3305353"/>
              <a:gd name="connsiteX51" fmla="*/ 1602035 w 2698058"/>
              <a:gd name="connsiteY51" fmla="*/ 768137 h 3305353"/>
              <a:gd name="connsiteX52" fmla="*/ 1688152 w 2698058"/>
              <a:gd name="connsiteY52" fmla="*/ 670779 h 3305353"/>
              <a:gd name="connsiteX53" fmla="*/ 1647825 w 2698058"/>
              <a:gd name="connsiteY53" fmla="*/ 683579 h 3305353"/>
              <a:gd name="connsiteX54" fmla="*/ 1792557 w 2698058"/>
              <a:gd name="connsiteY54" fmla="*/ 516485 h 3305353"/>
              <a:gd name="connsiteX55" fmla="*/ 1712730 w 2698058"/>
              <a:gd name="connsiteY55" fmla="*/ 613434 h 3305353"/>
              <a:gd name="connsiteX56" fmla="*/ 1775437 w 2698058"/>
              <a:gd name="connsiteY56" fmla="*/ 560430 h 3305353"/>
              <a:gd name="connsiteX57" fmla="*/ 1758971 w 2698058"/>
              <a:gd name="connsiteY57" fmla="*/ 593452 h 3305353"/>
              <a:gd name="connsiteX58" fmla="*/ 1677946 w 2698058"/>
              <a:gd name="connsiteY58" fmla="*/ 736721 h 3305353"/>
              <a:gd name="connsiteX59" fmla="*/ 1673716 w 2698058"/>
              <a:gd name="connsiteY59" fmla="*/ 728834 h 3305353"/>
              <a:gd name="connsiteX60" fmla="*/ 1667044 w 2698058"/>
              <a:gd name="connsiteY60" fmla="*/ 722463 h 3305353"/>
              <a:gd name="connsiteX61" fmla="*/ 1653883 w 2698058"/>
              <a:gd name="connsiteY61" fmla="*/ 791993 h 3305353"/>
              <a:gd name="connsiteX62" fmla="*/ 1549995 w 2698058"/>
              <a:gd name="connsiteY62" fmla="*/ 944218 h 3305353"/>
              <a:gd name="connsiteX63" fmla="*/ 1620267 w 2698058"/>
              <a:gd name="connsiteY63" fmla="*/ 902286 h 3305353"/>
              <a:gd name="connsiteX64" fmla="*/ 1581043 w 2698058"/>
              <a:gd name="connsiteY64" fmla="*/ 968737 h 3305353"/>
              <a:gd name="connsiteX65" fmla="*/ 1688993 w 2698058"/>
              <a:gd name="connsiteY65" fmla="*/ 866574 h 3305353"/>
              <a:gd name="connsiteX66" fmla="*/ 1687309 w 2698058"/>
              <a:gd name="connsiteY66" fmla="*/ 881644 h 3305353"/>
              <a:gd name="connsiteX67" fmla="*/ 1808254 w 2698058"/>
              <a:gd name="connsiteY67" fmla="*/ 752124 h 3305353"/>
              <a:gd name="connsiteX68" fmla="*/ 1811558 w 2698058"/>
              <a:gd name="connsiteY68" fmla="*/ 788632 h 3305353"/>
              <a:gd name="connsiteX69" fmla="*/ 1892517 w 2698058"/>
              <a:gd name="connsiteY69" fmla="*/ 712011 h 3305353"/>
              <a:gd name="connsiteX70" fmla="*/ 1827412 w 2698058"/>
              <a:gd name="connsiteY70" fmla="*/ 857652 h 3305353"/>
              <a:gd name="connsiteX71" fmla="*/ 1821395 w 2698058"/>
              <a:gd name="connsiteY71" fmla="*/ 840360 h 3305353"/>
              <a:gd name="connsiteX72" fmla="*/ 1749134 w 2698058"/>
              <a:gd name="connsiteY72" fmla="*/ 948381 h 3305353"/>
              <a:gd name="connsiteX73" fmla="*/ 1763264 w 2698058"/>
              <a:gd name="connsiteY73" fmla="*/ 941350 h 3305353"/>
              <a:gd name="connsiteX74" fmla="*/ 1729543 w 2698058"/>
              <a:gd name="connsiteY74" fmla="*/ 1027169 h 3305353"/>
              <a:gd name="connsiteX75" fmla="*/ 1802320 w 2698058"/>
              <a:gd name="connsiteY75" fmla="*/ 917073 h 3305353"/>
              <a:gd name="connsiteX76" fmla="*/ 1807305 w 2698058"/>
              <a:gd name="connsiteY76" fmla="*/ 938512 h 3305353"/>
              <a:gd name="connsiteX77" fmla="*/ 1962970 w 2698058"/>
              <a:gd name="connsiteY77" fmla="*/ 752353 h 3305353"/>
              <a:gd name="connsiteX78" fmla="*/ 1945884 w 2698058"/>
              <a:gd name="connsiteY78" fmla="*/ 762973 h 3305353"/>
              <a:gd name="connsiteX79" fmla="*/ 2037947 w 2698058"/>
              <a:gd name="connsiteY79" fmla="*/ 625115 h 3305353"/>
              <a:gd name="connsiteX80" fmla="*/ 2010475 w 2698058"/>
              <a:gd name="connsiteY80" fmla="*/ 619404 h 3305353"/>
              <a:gd name="connsiteX81" fmla="*/ 2050836 w 2698058"/>
              <a:gd name="connsiteY81" fmla="*/ 573280 h 3305353"/>
              <a:gd name="connsiteX82" fmla="*/ 1956185 w 2698058"/>
              <a:gd name="connsiteY82" fmla="*/ 597062 h 3305353"/>
              <a:gd name="connsiteX83" fmla="*/ 1942674 w 2698058"/>
              <a:gd name="connsiteY83" fmla="*/ 626492 h 3305353"/>
              <a:gd name="connsiteX84" fmla="*/ 1989674 w 2698058"/>
              <a:gd name="connsiteY84" fmla="*/ 620065 h 3305353"/>
              <a:gd name="connsiteX85" fmla="*/ 1910564 w 2698058"/>
              <a:gd name="connsiteY85" fmla="*/ 639443 h 3305353"/>
              <a:gd name="connsiteX86" fmla="*/ 1853116 w 2698058"/>
              <a:gd name="connsiteY86" fmla="*/ 696189 h 3305353"/>
              <a:gd name="connsiteX87" fmla="*/ 1894918 w 2698058"/>
              <a:gd name="connsiteY87" fmla="*/ 619371 h 3305353"/>
              <a:gd name="connsiteX88" fmla="*/ 1872435 w 2698058"/>
              <a:gd name="connsiteY88" fmla="*/ 635101 h 3305353"/>
              <a:gd name="connsiteX89" fmla="*/ 2022597 w 2698058"/>
              <a:gd name="connsiteY89" fmla="*/ 429574 h 3305353"/>
              <a:gd name="connsiteX90" fmla="*/ 2016789 w 2698058"/>
              <a:gd name="connsiteY90" fmla="*/ 461231 h 3305353"/>
              <a:gd name="connsiteX91" fmla="*/ 2018819 w 2698058"/>
              <a:gd name="connsiteY91" fmla="*/ 486260 h 3305353"/>
              <a:gd name="connsiteX92" fmla="*/ 2173178 w 2698058"/>
              <a:gd name="connsiteY92" fmla="*/ 321945 h 3305353"/>
              <a:gd name="connsiteX93" fmla="*/ 2177408 w 2698058"/>
              <a:gd name="connsiteY93" fmla="*/ 329832 h 3305353"/>
              <a:gd name="connsiteX94" fmla="*/ 2160700 w 2698058"/>
              <a:gd name="connsiteY94" fmla="*/ 347228 h 3305353"/>
              <a:gd name="connsiteX95" fmla="*/ 2155407 w 2698058"/>
              <a:gd name="connsiteY95" fmla="*/ 376811 h 3305353"/>
              <a:gd name="connsiteX96" fmla="*/ 2140521 w 2698058"/>
              <a:gd name="connsiteY96" fmla="*/ 370292 h 3305353"/>
              <a:gd name="connsiteX97" fmla="*/ 2155513 w 2698058"/>
              <a:gd name="connsiteY97" fmla="*/ 401287 h 3305353"/>
              <a:gd name="connsiteX98" fmla="*/ 2063620 w 2698058"/>
              <a:gd name="connsiteY98" fmla="*/ 496972 h 3305353"/>
              <a:gd name="connsiteX99" fmla="*/ 2250847 w 2698058"/>
              <a:gd name="connsiteY99" fmla="*/ 333259 h 3305353"/>
              <a:gd name="connsiteX100" fmla="*/ 2132176 w 2698058"/>
              <a:gd name="connsiteY100" fmla="*/ 503436 h 3305353"/>
              <a:gd name="connsiteX101" fmla="*/ 2142729 w 2698058"/>
              <a:gd name="connsiteY101" fmla="*/ 477593 h 3305353"/>
              <a:gd name="connsiteX102" fmla="*/ 2095836 w 2698058"/>
              <a:gd name="connsiteY102" fmla="*/ 508497 h 3305353"/>
              <a:gd name="connsiteX103" fmla="*/ 2049563 w 2698058"/>
              <a:gd name="connsiteY103" fmla="*/ 561804 h 3305353"/>
              <a:gd name="connsiteX104" fmla="*/ 2071014 w 2698058"/>
              <a:gd name="connsiteY104" fmla="*/ 550219 h 3305353"/>
              <a:gd name="connsiteX105" fmla="*/ 2058537 w 2698058"/>
              <a:gd name="connsiteY105" fmla="*/ 575504 h 3305353"/>
              <a:gd name="connsiteX106" fmla="*/ 2136922 w 2698058"/>
              <a:gd name="connsiteY106" fmla="*/ 509249 h 3305353"/>
              <a:gd name="connsiteX107" fmla="*/ 2119393 w 2698058"/>
              <a:gd name="connsiteY107" fmla="*/ 579742 h 3305353"/>
              <a:gd name="connsiteX108" fmla="*/ 2292903 w 2698058"/>
              <a:gd name="connsiteY108" fmla="*/ 396512 h 3305353"/>
              <a:gd name="connsiteX109" fmla="*/ 2268566 w 2698058"/>
              <a:gd name="connsiteY109" fmla="*/ 469483 h 3305353"/>
              <a:gd name="connsiteX110" fmla="*/ 2355029 w 2698058"/>
              <a:gd name="connsiteY110" fmla="*/ 412226 h 3305353"/>
              <a:gd name="connsiteX111" fmla="*/ 2194831 w 2698058"/>
              <a:gd name="connsiteY111" fmla="*/ 641523 h 3305353"/>
              <a:gd name="connsiteX112" fmla="*/ 2240042 w 2698058"/>
              <a:gd name="connsiteY112" fmla="*/ 625688 h 3305353"/>
              <a:gd name="connsiteX113" fmla="*/ 2219755 w 2698058"/>
              <a:gd name="connsiteY113" fmla="*/ 624277 h 3305353"/>
              <a:gd name="connsiteX114" fmla="*/ 2257264 w 2698058"/>
              <a:gd name="connsiteY114" fmla="*/ 606216 h 3305353"/>
              <a:gd name="connsiteX115" fmla="*/ 2247533 w 2698058"/>
              <a:gd name="connsiteY115" fmla="*/ 578963 h 3305353"/>
              <a:gd name="connsiteX116" fmla="*/ 2294667 w 2698058"/>
              <a:gd name="connsiteY116" fmla="*/ 563685 h 3305353"/>
              <a:gd name="connsiteX117" fmla="*/ 2375631 w 2698058"/>
              <a:gd name="connsiteY117" fmla="*/ 487064 h 3305353"/>
              <a:gd name="connsiteX118" fmla="*/ 2392307 w 2698058"/>
              <a:gd name="connsiteY118" fmla="*/ 502988 h 3305353"/>
              <a:gd name="connsiteX119" fmla="*/ 2420736 w 2698058"/>
              <a:gd name="connsiteY119" fmla="*/ 446754 h 3305353"/>
              <a:gd name="connsiteX120" fmla="*/ 2393684 w 2698058"/>
              <a:gd name="connsiteY120" fmla="*/ 538941 h 3305353"/>
              <a:gd name="connsiteX121" fmla="*/ 2436592 w 2698058"/>
              <a:gd name="connsiteY121" fmla="*/ 515775 h 3305353"/>
              <a:gd name="connsiteX122" fmla="*/ 2477709 w 2698058"/>
              <a:gd name="connsiteY122" fmla="*/ 483204 h 3305353"/>
              <a:gd name="connsiteX123" fmla="*/ 2442611 w 2698058"/>
              <a:gd name="connsiteY123" fmla="*/ 533067 h 3305353"/>
              <a:gd name="connsiteX124" fmla="*/ 2542173 w 2698058"/>
              <a:gd name="connsiteY124" fmla="*/ 472928 h 3305353"/>
              <a:gd name="connsiteX125" fmla="*/ 2382353 w 2698058"/>
              <a:gd name="connsiteY125" fmla="*/ 708999 h 3305353"/>
              <a:gd name="connsiteX126" fmla="*/ 2434990 w 2698058"/>
              <a:gd name="connsiteY126" fmla="*/ 713086 h 3305353"/>
              <a:gd name="connsiteX127" fmla="*/ 2401365 w 2698058"/>
              <a:gd name="connsiteY127" fmla="*/ 698934 h 3305353"/>
              <a:gd name="connsiteX128" fmla="*/ 2439631 w 2698058"/>
              <a:gd name="connsiteY128" fmla="*/ 694426 h 3305353"/>
              <a:gd name="connsiteX129" fmla="*/ 2441008 w 2698058"/>
              <a:gd name="connsiteY129" fmla="*/ 730380 h 3305353"/>
              <a:gd name="connsiteX130" fmla="*/ 2511692 w 2698058"/>
              <a:gd name="connsiteY130" fmla="*/ 661899 h 3305353"/>
              <a:gd name="connsiteX131" fmla="*/ 2483263 w 2698058"/>
              <a:gd name="connsiteY131" fmla="*/ 718135 h 3305353"/>
              <a:gd name="connsiteX132" fmla="*/ 2495194 w 2698058"/>
              <a:gd name="connsiteY132" fmla="*/ 728246 h 3305353"/>
              <a:gd name="connsiteX133" fmla="*/ 2450604 w 2698058"/>
              <a:gd name="connsiteY133" fmla="*/ 766483 h 3305353"/>
              <a:gd name="connsiteX134" fmla="*/ 2466249 w 2698058"/>
              <a:gd name="connsiteY134" fmla="*/ 786554 h 3305353"/>
              <a:gd name="connsiteX135" fmla="*/ 2411211 w 2698058"/>
              <a:gd name="connsiteY135" fmla="*/ 875107 h 3305353"/>
              <a:gd name="connsiteX136" fmla="*/ 2424826 w 2698058"/>
              <a:gd name="connsiteY136" fmla="*/ 870148 h 3305353"/>
              <a:gd name="connsiteX137" fmla="*/ 2396535 w 2698058"/>
              <a:gd name="connsiteY137" fmla="*/ 917534 h 3305353"/>
              <a:gd name="connsiteX138" fmla="*/ 2433391 w 2698058"/>
              <a:gd name="connsiteY138" fmla="*/ 910397 h 3305353"/>
              <a:gd name="connsiteX139" fmla="*/ 2337614 w 2698058"/>
              <a:gd name="connsiteY139" fmla="*/ 1038297 h 3305353"/>
              <a:gd name="connsiteX140" fmla="*/ 2321970 w 2698058"/>
              <a:gd name="connsiteY140" fmla="*/ 1018225 h 3305353"/>
              <a:gd name="connsiteX141" fmla="*/ 2320697 w 2698058"/>
              <a:gd name="connsiteY141" fmla="*/ 1006745 h 3305353"/>
              <a:gd name="connsiteX142" fmla="*/ 2242343 w 2698058"/>
              <a:gd name="connsiteY142" fmla="*/ 1039679 h 3305353"/>
              <a:gd name="connsiteX143" fmla="*/ 2282567 w 2698058"/>
              <a:gd name="connsiteY143" fmla="*/ 1002403 h 3305353"/>
              <a:gd name="connsiteX144" fmla="*/ 2289752 w 2698058"/>
              <a:gd name="connsiteY144" fmla="*/ 1006701 h 3305353"/>
              <a:gd name="connsiteX145" fmla="*/ 2173416 w 2698058"/>
              <a:gd name="connsiteY145" fmla="*/ 1150886 h 3305353"/>
              <a:gd name="connsiteX146" fmla="*/ 2144915 w 2698058"/>
              <a:gd name="connsiteY146" fmla="*/ 1149322 h 3305353"/>
              <a:gd name="connsiteX147" fmla="*/ 2105965 w 2698058"/>
              <a:gd name="connsiteY147" fmla="*/ 1198074 h 3305353"/>
              <a:gd name="connsiteX148" fmla="*/ 2111120 w 2698058"/>
              <a:gd name="connsiteY148" fmla="*/ 1177343 h 3305353"/>
              <a:gd name="connsiteX149" fmla="*/ 2068183 w 2698058"/>
              <a:gd name="connsiteY149" fmla="*/ 1233832 h 3305353"/>
              <a:gd name="connsiteX150" fmla="*/ 2074200 w 2698058"/>
              <a:gd name="connsiteY150" fmla="*/ 1251124 h 3305353"/>
              <a:gd name="connsiteX151" fmla="*/ 2105037 w 2698058"/>
              <a:gd name="connsiteY151" fmla="*/ 1226697 h 3305353"/>
              <a:gd name="connsiteX152" fmla="*/ 2130239 w 2698058"/>
              <a:gd name="connsiteY152" fmla="*/ 1191751 h 3305353"/>
              <a:gd name="connsiteX153" fmla="*/ 2183664 w 2698058"/>
              <a:gd name="connsiteY153" fmla="*/ 1176065 h 3305353"/>
              <a:gd name="connsiteX154" fmla="*/ 2154341 w 2698058"/>
              <a:gd name="connsiteY154" fmla="*/ 1227597 h 3305353"/>
              <a:gd name="connsiteX155" fmla="*/ 2074484 w 2698058"/>
              <a:gd name="connsiteY155" fmla="*/ 1357871 h 3305353"/>
              <a:gd name="connsiteX156" fmla="*/ 2002528 w 2698058"/>
              <a:gd name="connsiteY156" fmla="*/ 1414871 h 3305353"/>
              <a:gd name="connsiteX157" fmla="*/ 2023738 w 2698058"/>
              <a:gd name="connsiteY157" fmla="*/ 1387663 h 3305353"/>
              <a:gd name="connsiteX158" fmla="*/ 2052820 w 2698058"/>
              <a:gd name="connsiteY158" fmla="*/ 1320505 h 3305353"/>
              <a:gd name="connsiteX159" fmla="*/ 1926688 w 2698058"/>
              <a:gd name="connsiteY159" fmla="*/ 1504082 h 3305353"/>
              <a:gd name="connsiteX160" fmla="*/ 2016385 w 2698058"/>
              <a:gd name="connsiteY160" fmla="*/ 1425540 h 3305353"/>
              <a:gd name="connsiteX161" fmla="*/ 1991291 w 2698058"/>
              <a:gd name="connsiteY161" fmla="*/ 1484959 h 3305353"/>
              <a:gd name="connsiteX162" fmla="*/ 2056060 w 2698058"/>
              <a:gd name="connsiteY162" fmla="*/ 1423661 h 3305353"/>
              <a:gd name="connsiteX163" fmla="*/ 2018352 w 2698058"/>
              <a:gd name="connsiteY163" fmla="*/ 1517215 h 3305353"/>
              <a:gd name="connsiteX164" fmla="*/ 2147375 w 2698058"/>
              <a:gd name="connsiteY164" fmla="*/ 1396693 h 3305353"/>
              <a:gd name="connsiteX165" fmla="*/ 2148648 w 2698058"/>
              <a:gd name="connsiteY165" fmla="*/ 1408171 h 3305353"/>
              <a:gd name="connsiteX166" fmla="*/ 2171648 w 2698058"/>
              <a:gd name="connsiteY166" fmla="*/ 1390370 h 3305353"/>
              <a:gd name="connsiteX167" fmla="*/ 2154318 w 2698058"/>
              <a:gd name="connsiteY167" fmla="*/ 1385367 h 3305353"/>
              <a:gd name="connsiteX168" fmla="*/ 2197258 w 2698058"/>
              <a:gd name="connsiteY168" fmla="*/ 1328878 h 3305353"/>
              <a:gd name="connsiteX169" fmla="*/ 2195575 w 2698058"/>
              <a:gd name="connsiteY169" fmla="*/ 1343946 h 3305353"/>
              <a:gd name="connsiteX170" fmla="*/ 2339138 w 2698058"/>
              <a:gd name="connsiteY170" fmla="*/ 1189846 h 3305353"/>
              <a:gd name="connsiteX171" fmla="*/ 2318855 w 2698058"/>
              <a:gd name="connsiteY171" fmla="*/ 1188432 h 3305353"/>
              <a:gd name="connsiteX172" fmla="*/ 2332879 w 2698058"/>
              <a:gd name="connsiteY172" fmla="*/ 1156928 h 3305353"/>
              <a:gd name="connsiteX173" fmla="*/ 2224855 w 2698058"/>
              <a:gd name="connsiteY173" fmla="*/ 1201291 h 3305353"/>
              <a:gd name="connsiteX174" fmla="*/ 2384203 w 2698058"/>
              <a:gd name="connsiteY174" fmla="*/ 1058417 h 3305353"/>
              <a:gd name="connsiteX175" fmla="*/ 2367494 w 2698058"/>
              <a:gd name="connsiteY175" fmla="*/ 1075813 h 3305353"/>
              <a:gd name="connsiteX176" fmla="*/ 2388537 w 2698058"/>
              <a:gd name="connsiteY176" fmla="*/ 1090777 h 3305353"/>
              <a:gd name="connsiteX177" fmla="*/ 2504294 w 2698058"/>
              <a:gd name="connsiteY177" fmla="*/ 1015312 h 3305353"/>
              <a:gd name="connsiteX178" fmla="*/ 2479989 w 2698058"/>
              <a:gd name="connsiteY178" fmla="*/ 1054962 h 3305353"/>
              <a:gd name="connsiteX179" fmla="*/ 2591032 w 2698058"/>
              <a:gd name="connsiteY179" fmla="*/ 940359 h 3305353"/>
              <a:gd name="connsiteX180" fmla="*/ 2591423 w 2698058"/>
              <a:gd name="connsiteY180" fmla="*/ 950190 h 3305353"/>
              <a:gd name="connsiteX181" fmla="*/ 2584984 w 2698058"/>
              <a:gd name="connsiteY181" fmla="*/ 956390 h 3305353"/>
              <a:gd name="connsiteX182" fmla="*/ 2591425 w 2698058"/>
              <a:gd name="connsiteY182" fmla="*/ 950194 h 3305353"/>
              <a:gd name="connsiteX183" fmla="*/ 2591423 w 2698058"/>
              <a:gd name="connsiteY183" fmla="*/ 950190 h 3305353"/>
              <a:gd name="connsiteX184" fmla="*/ 2634493 w 2698058"/>
              <a:gd name="connsiteY184" fmla="*/ 908741 h 3305353"/>
              <a:gd name="connsiteX185" fmla="*/ 2698058 w 2698058"/>
              <a:gd name="connsiteY185" fmla="*/ 866817 h 3305353"/>
              <a:gd name="connsiteX186" fmla="*/ 2524896 w 2698058"/>
              <a:gd name="connsiteY186" fmla="*/ 1090150 h 3305353"/>
              <a:gd name="connsiteX187" fmla="*/ 2536311 w 2698058"/>
              <a:gd name="connsiteY187" fmla="*/ 1102334 h 3305353"/>
              <a:gd name="connsiteX188" fmla="*/ 2420900 w 2698058"/>
              <a:gd name="connsiteY188" fmla="*/ 1217897 h 3305353"/>
              <a:gd name="connsiteX189" fmla="*/ 2398584 w 2698058"/>
              <a:gd name="connsiteY189" fmla="*/ 1191452 h 3305353"/>
              <a:gd name="connsiteX190" fmla="*/ 2383287 w 2698058"/>
              <a:gd name="connsiteY190" fmla="*/ 1211482 h 3305353"/>
              <a:gd name="connsiteX191" fmla="*/ 2378299 w 2698058"/>
              <a:gd name="connsiteY191" fmla="*/ 1190041 h 3305353"/>
              <a:gd name="connsiteX192" fmla="*/ 2093201 w 2698058"/>
              <a:gd name="connsiteY192" fmla="*/ 1523271 h 3305353"/>
              <a:gd name="connsiteX193" fmla="*/ 2275307 w 2698058"/>
              <a:gd name="connsiteY193" fmla="*/ 1346966 h 3305353"/>
              <a:gd name="connsiteX194" fmla="*/ 2283659 w 2698058"/>
              <a:gd name="connsiteY194" fmla="*/ 1338267 h 3305353"/>
              <a:gd name="connsiteX195" fmla="*/ 2284932 w 2698058"/>
              <a:gd name="connsiteY195" fmla="*/ 1349745 h 3305353"/>
              <a:gd name="connsiteX196" fmla="*/ 2247255 w 2698058"/>
              <a:gd name="connsiteY196" fmla="*/ 1409978 h 3305353"/>
              <a:gd name="connsiteX197" fmla="*/ 2270498 w 2698058"/>
              <a:gd name="connsiteY197" fmla="*/ 1407798 h 3305353"/>
              <a:gd name="connsiteX198" fmla="*/ 2161967 w 2698058"/>
              <a:gd name="connsiteY198" fmla="*/ 1578681 h 3305353"/>
              <a:gd name="connsiteX199" fmla="*/ 2042127 w 2698058"/>
              <a:gd name="connsiteY199" fmla="*/ 1761853 h 3305353"/>
              <a:gd name="connsiteX200" fmla="*/ 2092631 w 2698058"/>
              <a:gd name="connsiteY200" fmla="*/ 1716435 h 3305353"/>
              <a:gd name="connsiteX201" fmla="*/ 2040686 w 2698058"/>
              <a:gd name="connsiteY201" fmla="*/ 1792549 h 3305353"/>
              <a:gd name="connsiteX202" fmla="*/ 2046357 w 2698058"/>
              <a:gd name="connsiteY202" fmla="*/ 1769742 h 3305353"/>
              <a:gd name="connsiteX203" fmla="*/ 1856488 w 2698058"/>
              <a:gd name="connsiteY203" fmla="*/ 2010469 h 3305353"/>
              <a:gd name="connsiteX204" fmla="*/ 1812898 w 2698058"/>
              <a:gd name="connsiteY204" fmla="*/ 2077881 h 3305353"/>
              <a:gd name="connsiteX205" fmla="*/ 1719182 w 2698058"/>
              <a:gd name="connsiteY205" fmla="*/ 2197487 h 3305353"/>
              <a:gd name="connsiteX206" fmla="*/ 1534268 w 2698058"/>
              <a:gd name="connsiteY206" fmla="*/ 2492976 h 3305353"/>
              <a:gd name="connsiteX207" fmla="*/ 1624164 w 2698058"/>
              <a:gd name="connsiteY207" fmla="*/ 2338939 h 3305353"/>
              <a:gd name="connsiteX208" fmla="*/ 1654140 w 2698058"/>
              <a:gd name="connsiteY208" fmla="*/ 2276482 h 3305353"/>
              <a:gd name="connsiteX209" fmla="*/ 1582699 w 2698058"/>
              <a:gd name="connsiteY209" fmla="*/ 2331409 h 3305353"/>
              <a:gd name="connsiteX210" fmla="*/ 1619450 w 2698058"/>
              <a:gd name="connsiteY210" fmla="*/ 2299798 h 3305353"/>
              <a:gd name="connsiteX211" fmla="*/ 1571220 w 2698058"/>
              <a:gd name="connsiteY211" fmla="*/ 2385872 h 3305353"/>
              <a:gd name="connsiteX212" fmla="*/ 1513605 w 2698058"/>
              <a:gd name="connsiteY212" fmla="*/ 2484788 h 3305353"/>
              <a:gd name="connsiteX213" fmla="*/ 1488753 w 2698058"/>
              <a:gd name="connsiteY213" fmla="*/ 2559835 h 3305353"/>
              <a:gd name="connsiteX214" fmla="*/ 1410505 w 2698058"/>
              <a:gd name="connsiteY214" fmla="*/ 2617238 h 3305353"/>
              <a:gd name="connsiteX215" fmla="*/ 1420889 w 2698058"/>
              <a:gd name="connsiteY215" fmla="*/ 2633572 h 3305353"/>
              <a:gd name="connsiteX216" fmla="*/ 1345536 w 2698058"/>
              <a:gd name="connsiteY216" fmla="*/ 2754034 h 3305353"/>
              <a:gd name="connsiteX217" fmla="*/ 1304899 w 2698058"/>
              <a:gd name="connsiteY217" fmla="*/ 2817855 h 3305353"/>
              <a:gd name="connsiteX218" fmla="*/ 1294179 w 2698058"/>
              <a:gd name="connsiteY218" fmla="*/ 2885868 h 3305353"/>
              <a:gd name="connsiteX219" fmla="*/ 1253788 w 2698058"/>
              <a:gd name="connsiteY219" fmla="*/ 2965317 h 3305353"/>
              <a:gd name="connsiteX220" fmla="*/ 1208375 w 2698058"/>
              <a:gd name="connsiteY220" fmla="*/ 3056649 h 3305353"/>
              <a:gd name="connsiteX221" fmla="*/ 1185345 w 2698058"/>
              <a:gd name="connsiteY221" fmla="*/ 3107773 h 3305353"/>
              <a:gd name="connsiteX222" fmla="*/ 1161798 w 2698058"/>
              <a:gd name="connsiteY222" fmla="*/ 3160973 h 3305353"/>
              <a:gd name="connsiteX223" fmla="*/ 1141585 w 2698058"/>
              <a:gd name="connsiteY223" fmla="*/ 3217358 h 3305353"/>
              <a:gd name="connsiteX224" fmla="*/ 1136051 w 2698058"/>
              <a:gd name="connsiteY224" fmla="*/ 3231317 h 3305353"/>
              <a:gd name="connsiteX225" fmla="*/ 1130518 w 2698058"/>
              <a:gd name="connsiteY225" fmla="*/ 3245273 h 3305353"/>
              <a:gd name="connsiteX226" fmla="*/ 1118417 w 2698058"/>
              <a:gd name="connsiteY226" fmla="*/ 3277334 h 3305353"/>
              <a:gd name="connsiteX227" fmla="*/ 1121268 w 2698058"/>
              <a:gd name="connsiteY227" fmla="*/ 3249269 h 3305353"/>
              <a:gd name="connsiteX228" fmla="*/ 1130138 w 2698058"/>
              <a:gd name="connsiteY228" fmla="*/ 3238499 h 3305353"/>
              <a:gd name="connsiteX229" fmla="*/ 1132338 w 2698058"/>
              <a:gd name="connsiteY229" fmla="*/ 3221355 h 3305353"/>
              <a:gd name="connsiteX230" fmla="*/ 1084621 w 2698058"/>
              <a:gd name="connsiteY230" fmla="*/ 3305353 h 3305353"/>
              <a:gd name="connsiteX231" fmla="*/ 1059866 w 2698058"/>
              <a:gd name="connsiteY231" fmla="*/ 3280429 h 3305353"/>
              <a:gd name="connsiteX232" fmla="*/ 1023009 w 2698058"/>
              <a:gd name="connsiteY232" fmla="*/ 3287564 h 3305353"/>
              <a:gd name="connsiteX233" fmla="*/ 998769 w 2698058"/>
              <a:gd name="connsiteY233" fmla="*/ 3260566 h 3305353"/>
              <a:gd name="connsiteX234" fmla="*/ 974012 w 2698058"/>
              <a:gd name="connsiteY234" fmla="*/ 3235639 h 3305353"/>
              <a:gd name="connsiteX235" fmla="*/ 936429 w 2698058"/>
              <a:gd name="connsiteY235" fmla="*/ 3195901 h 3305353"/>
              <a:gd name="connsiteX236" fmla="*/ 967817 w 2698058"/>
              <a:gd name="connsiteY236" fmla="*/ 3136075 h 3305353"/>
              <a:gd name="connsiteX237" fmla="*/ 971939 w 2698058"/>
              <a:gd name="connsiteY237" fmla="*/ 3119489 h 3305353"/>
              <a:gd name="connsiteX238" fmla="*/ 973107 w 2698058"/>
              <a:gd name="connsiteY238" fmla="*/ 3106492 h 3305353"/>
              <a:gd name="connsiteX239" fmla="*/ 954642 w 2698058"/>
              <a:gd name="connsiteY239" fmla="*/ 3081162 h 3305353"/>
              <a:gd name="connsiteX240" fmla="*/ 927687 w 2698058"/>
              <a:gd name="connsiteY240" fmla="*/ 3073379 h 3305353"/>
              <a:gd name="connsiteX241" fmla="*/ 914072 w 2698058"/>
              <a:gd name="connsiteY241" fmla="*/ 3078337 h 3305353"/>
              <a:gd name="connsiteX242" fmla="*/ 909191 w 2698058"/>
              <a:gd name="connsiteY242" fmla="*/ 3081371 h 3305353"/>
              <a:gd name="connsiteX243" fmla="*/ 903792 w 2698058"/>
              <a:gd name="connsiteY243" fmla="*/ 3086478 h 3305353"/>
              <a:gd name="connsiteX244" fmla="*/ 883064 w 2698058"/>
              <a:gd name="connsiteY244" fmla="*/ 3144937 h 3305353"/>
              <a:gd name="connsiteX245" fmla="*/ 836308 w 2698058"/>
              <a:gd name="connsiteY245" fmla="*/ 3166994 h 3305353"/>
              <a:gd name="connsiteX246" fmla="*/ 779031 w 2698058"/>
              <a:gd name="connsiteY246" fmla="*/ 3181566 h 3305353"/>
              <a:gd name="connsiteX247" fmla="*/ 759429 w 2698058"/>
              <a:gd name="connsiteY247" fmla="*/ 3135906 h 3305353"/>
              <a:gd name="connsiteX248" fmla="*/ 656351 w 2698058"/>
              <a:gd name="connsiteY248" fmla="*/ 3110589 h 3305353"/>
              <a:gd name="connsiteX249" fmla="*/ 654425 w 2698058"/>
              <a:gd name="connsiteY249" fmla="*/ 3110031 h 3305353"/>
              <a:gd name="connsiteX250" fmla="*/ 603260 w 2698058"/>
              <a:gd name="connsiteY250" fmla="*/ 3041927 h 3305353"/>
              <a:gd name="connsiteX251" fmla="*/ 613436 w 2698058"/>
              <a:gd name="connsiteY251" fmla="*/ 3009310 h 3305353"/>
              <a:gd name="connsiteX252" fmla="*/ 569529 w 2698058"/>
              <a:gd name="connsiteY252" fmla="*/ 3003300 h 3305353"/>
              <a:gd name="connsiteX253" fmla="*/ 511934 w 2698058"/>
              <a:gd name="connsiteY253" fmla="*/ 2944449 h 3305353"/>
              <a:gd name="connsiteX254" fmla="*/ 510694 w 2698058"/>
              <a:gd name="connsiteY254" fmla="*/ 2899649 h 3305353"/>
              <a:gd name="connsiteX255" fmla="*/ 454341 w 2698058"/>
              <a:gd name="connsiteY255" fmla="*/ 2885600 h 3305353"/>
              <a:gd name="connsiteX256" fmla="*/ 369717 w 2698058"/>
              <a:gd name="connsiteY256" fmla="*/ 2761169 h 3305353"/>
              <a:gd name="connsiteX257" fmla="*/ 370718 w 2698058"/>
              <a:gd name="connsiteY257" fmla="*/ 2790345 h 3305353"/>
              <a:gd name="connsiteX258" fmla="*/ 358269 w 2698058"/>
              <a:gd name="connsiteY258" fmla="*/ 2782308 h 3305353"/>
              <a:gd name="connsiteX259" fmla="*/ 340426 w 2698058"/>
              <a:gd name="connsiteY259" fmla="*/ 2779376 h 3305353"/>
              <a:gd name="connsiteX260" fmla="*/ 338879 w 2698058"/>
              <a:gd name="connsiteY260" fmla="*/ 2785596 h 3305353"/>
              <a:gd name="connsiteX261" fmla="*/ 337333 w 2698058"/>
              <a:gd name="connsiteY261" fmla="*/ 2791815 h 3305353"/>
              <a:gd name="connsiteX262" fmla="*/ 314608 w 2698058"/>
              <a:gd name="connsiteY262" fmla="*/ 2791921 h 3305353"/>
              <a:gd name="connsiteX263" fmla="*/ 348855 w 2698058"/>
              <a:gd name="connsiteY263" fmla="*/ 2828475 h 3305353"/>
              <a:gd name="connsiteX264" fmla="*/ 405690 w 2698058"/>
              <a:gd name="connsiteY264" fmla="*/ 2873774 h 3305353"/>
              <a:gd name="connsiteX265" fmla="*/ 343456 w 2698058"/>
              <a:gd name="connsiteY265" fmla="*/ 2833583 h 3305353"/>
              <a:gd name="connsiteX266" fmla="*/ 295490 w 2698058"/>
              <a:gd name="connsiteY266" fmla="*/ 2777513 h 3305353"/>
              <a:gd name="connsiteX267" fmla="*/ 313093 w 2698058"/>
              <a:gd name="connsiteY267" fmla="*/ 2764817 h 3305353"/>
              <a:gd name="connsiteX268" fmla="*/ 285243 w 2698058"/>
              <a:gd name="connsiteY268" fmla="*/ 2752331 h 3305353"/>
              <a:gd name="connsiteX269" fmla="*/ 254574 w 2698058"/>
              <a:gd name="connsiteY269" fmla="*/ 2734588 h 3305353"/>
              <a:gd name="connsiteX270" fmla="*/ 195674 w 2698058"/>
              <a:gd name="connsiteY270" fmla="*/ 2697581 h 3305353"/>
              <a:gd name="connsiteX271" fmla="*/ 188245 w 2698058"/>
              <a:gd name="connsiteY271" fmla="*/ 2677662 h 3305353"/>
              <a:gd name="connsiteX272" fmla="*/ 133715 w 2698058"/>
              <a:gd name="connsiteY272" fmla="*/ 2639694 h 3305353"/>
              <a:gd name="connsiteX273" fmla="*/ 82001 w 2698058"/>
              <a:gd name="connsiteY273" fmla="*/ 2606985 h 3305353"/>
              <a:gd name="connsiteX274" fmla="*/ 63021 w 2698058"/>
              <a:gd name="connsiteY274" fmla="*/ 2583727 h 3305353"/>
              <a:gd name="connsiteX275" fmla="*/ 46482 w 2698058"/>
              <a:gd name="connsiteY275" fmla="*/ 2558953 h 3305353"/>
              <a:gd name="connsiteX276" fmla="*/ 16737 w 2698058"/>
              <a:gd name="connsiteY276" fmla="*/ 2512587 h 3305353"/>
              <a:gd name="connsiteX277" fmla="*/ 2199 w 2698058"/>
              <a:gd name="connsiteY277" fmla="*/ 2510890 h 3305353"/>
              <a:gd name="connsiteX278" fmla="*/ 0 w 2698058"/>
              <a:gd name="connsiteY278" fmla="*/ 2512326 h 3305353"/>
              <a:gd name="connsiteX279" fmla="*/ 0 w 2698058"/>
              <a:gd name="connsiteY279" fmla="*/ 2404150 h 3305353"/>
              <a:gd name="connsiteX280" fmla="*/ 29920 w 2698058"/>
              <a:gd name="connsiteY280" fmla="*/ 2386684 h 3305353"/>
              <a:gd name="connsiteX281" fmla="*/ 211511 w 2698058"/>
              <a:gd name="connsiteY281" fmla="*/ 2111056 h 3305353"/>
              <a:gd name="connsiteX282" fmla="*/ 237847 w 2698058"/>
              <a:gd name="connsiteY282" fmla="*/ 2096439 h 3305353"/>
              <a:gd name="connsiteX283" fmla="*/ 239289 w 2698058"/>
              <a:gd name="connsiteY283" fmla="*/ 2065745 h 3305353"/>
              <a:gd name="connsiteX284" fmla="*/ 276692 w 2698058"/>
              <a:gd name="connsiteY284" fmla="*/ 2023213 h 3305353"/>
              <a:gd name="connsiteX285" fmla="*/ 258575 w 2698058"/>
              <a:gd name="connsiteY285" fmla="*/ 2037980 h 3305353"/>
              <a:gd name="connsiteX286" fmla="*/ 325953 w 2698058"/>
              <a:gd name="connsiteY286" fmla="*/ 1932994 h 3305353"/>
              <a:gd name="connsiteX287" fmla="*/ 311308 w 2698058"/>
              <a:gd name="connsiteY287" fmla="*/ 1942096 h 3305353"/>
              <a:gd name="connsiteX288" fmla="*/ 318525 w 2698058"/>
              <a:gd name="connsiteY288" fmla="*/ 1913071 h 3305353"/>
              <a:gd name="connsiteX289" fmla="*/ 321725 w 2698058"/>
              <a:gd name="connsiteY289" fmla="*/ 1925105 h 3305353"/>
              <a:gd name="connsiteX290" fmla="*/ 341632 w 2698058"/>
              <a:gd name="connsiteY290" fmla="*/ 1919743 h 3305353"/>
              <a:gd name="connsiteX291" fmla="*/ 333382 w 2698058"/>
              <a:gd name="connsiteY291" fmla="*/ 1952915 h 3305353"/>
              <a:gd name="connsiteX292" fmla="*/ 469140 w 2698058"/>
              <a:gd name="connsiteY292" fmla="*/ 1772116 h 3305353"/>
              <a:gd name="connsiteX293" fmla="*/ 359781 w 2698058"/>
              <a:gd name="connsiteY293" fmla="*/ 1871650 h 3305353"/>
              <a:gd name="connsiteX294" fmla="*/ 511657 w 2698058"/>
              <a:gd name="connsiteY294" fmla="*/ 1617731 h 3305353"/>
              <a:gd name="connsiteX295" fmla="*/ 540433 w 2698058"/>
              <a:gd name="connsiteY295" fmla="*/ 1601594 h 3305353"/>
              <a:gd name="connsiteX296" fmla="*/ 567727 w 2698058"/>
              <a:gd name="connsiteY296" fmla="*/ 1525034 h 3305353"/>
              <a:gd name="connsiteX297" fmla="*/ 552082 w 2698058"/>
              <a:gd name="connsiteY297" fmla="*/ 1504960 h 3305353"/>
              <a:gd name="connsiteX298" fmla="*/ 619597 w 2698058"/>
              <a:gd name="connsiteY298" fmla="*/ 1391124 h 3305353"/>
              <a:gd name="connsiteX299" fmla="*/ 565516 w 2698058"/>
              <a:gd name="connsiteY299" fmla="*/ 1417731 h 3305353"/>
              <a:gd name="connsiteX300" fmla="*/ 658549 w 2698058"/>
              <a:gd name="connsiteY300" fmla="*/ 1342372 h 3305353"/>
              <a:gd name="connsiteX301" fmla="*/ 690997 w 2698058"/>
              <a:gd name="connsiteY301" fmla="*/ 1245076 h 3305353"/>
              <a:gd name="connsiteX302" fmla="*/ 785878 w 2698058"/>
              <a:gd name="connsiteY302" fmla="*/ 1112475 h 3305353"/>
              <a:gd name="connsiteX303" fmla="*/ 1166229 w 2698058"/>
              <a:gd name="connsiteY303" fmla="*/ 528974 h 3305353"/>
              <a:gd name="connsiteX304" fmla="*/ 1173688 w 2698058"/>
              <a:gd name="connsiteY304" fmla="*/ 515572 h 3305353"/>
              <a:gd name="connsiteX305" fmla="*/ 1182558 w 2698058"/>
              <a:gd name="connsiteY305" fmla="*/ 504799 h 3305353"/>
              <a:gd name="connsiteX306" fmla="*/ 1143335 w 2698058"/>
              <a:gd name="connsiteY306" fmla="*/ 571251 h 3305353"/>
              <a:gd name="connsiteX307" fmla="*/ 1085340 w 2698058"/>
              <a:gd name="connsiteY307" fmla="*/ 663393 h 3305353"/>
              <a:gd name="connsiteX308" fmla="*/ 1151625 w 2698058"/>
              <a:gd name="connsiteY308" fmla="*/ 629200 h 3305353"/>
              <a:gd name="connsiteX309" fmla="*/ 1097861 w 2698058"/>
              <a:gd name="connsiteY309" fmla="*/ 729227 h 3305353"/>
              <a:gd name="connsiteX310" fmla="*/ 1192985 w 2698058"/>
              <a:gd name="connsiteY310" fmla="*/ 612252 h 3305353"/>
              <a:gd name="connsiteX311" fmla="*/ 1171669 w 2698058"/>
              <a:gd name="connsiteY311" fmla="*/ 614988 h 3305353"/>
              <a:gd name="connsiteX312" fmla="*/ 1195942 w 2698058"/>
              <a:gd name="connsiteY312" fmla="*/ 608663 h 3305353"/>
              <a:gd name="connsiteX313" fmla="*/ 1686313 w 2698058"/>
              <a:gd name="connsiteY313" fmla="*/ 39153 h 3305353"/>
              <a:gd name="connsiteX314" fmla="*/ 1709967 w 2698058"/>
              <a:gd name="connsiteY314" fmla="*/ 10426 h 3305353"/>
              <a:gd name="connsiteX315" fmla="*/ 1722575 w 2698058"/>
              <a:gd name="connsiteY315" fmla="*/ 177 h 3305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</a:cxnLst>
            <a:rect l="l" t="t" r="r" b="b"/>
            <a:pathLst>
              <a:path w="2698058" h="3305353">
                <a:moveTo>
                  <a:pt x="1722575" y="177"/>
                </a:moveTo>
                <a:cubicBezTo>
                  <a:pt x="1727181" y="-714"/>
                  <a:pt x="1729682" y="1675"/>
                  <a:pt x="1722549" y="9614"/>
                </a:cubicBezTo>
                <a:cubicBezTo>
                  <a:pt x="1713543" y="29236"/>
                  <a:pt x="1679505" y="41630"/>
                  <a:pt x="1686419" y="63626"/>
                </a:cubicBezTo>
                <a:cubicBezTo>
                  <a:pt x="1671531" y="57105"/>
                  <a:pt x="1670604" y="85725"/>
                  <a:pt x="1654823" y="74503"/>
                </a:cubicBezTo>
                <a:cubicBezTo>
                  <a:pt x="1661083" y="107421"/>
                  <a:pt x="1609339" y="108035"/>
                  <a:pt x="1612263" y="137768"/>
                </a:cubicBezTo>
                <a:cubicBezTo>
                  <a:pt x="1651287" y="146815"/>
                  <a:pt x="1654517" y="125524"/>
                  <a:pt x="1679444" y="108278"/>
                </a:cubicBezTo>
                <a:cubicBezTo>
                  <a:pt x="1685187" y="143269"/>
                  <a:pt x="1649982" y="168659"/>
                  <a:pt x="1632243" y="190203"/>
                </a:cubicBezTo>
                <a:cubicBezTo>
                  <a:pt x="1654592" y="183322"/>
                  <a:pt x="1677455" y="174368"/>
                  <a:pt x="1682609" y="153635"/>
                </a:cubicBezTo>
                <a:cubicBezTo>
                  <a:pt x="1697224" y="177854"/>
                  <a:pt x="1680000" y="197326"/>
                  <a:pt x="1690763" y="220431"/>
                </a:cubicBezTo>
                <a:cubicBezTo>
                  <a:pt x="1726453" y="226293"/>
                  <a:pt x="1745497" y="182903"/>
                  <a:pt x="1775167" y="171473"/>
                </a:cubicBezTo>
                <a:cubicBezTo>
                  <a:pt x="1772346" y="166212"/>
                  <a:pt x="1763099" y="170209"/>
                  <a:pt x="1762583" y="172283"/>
                </a:cubicBezTo>
                <a:cubicBezTo>
                  <a:pt x="1737995" y="105183"/>
                  <a:pt x="1892607" y="80937"/>
                  <a:pt x="1902160" y="25920"/>
                </a:cubicBezTo>
                <a:cubicBezTo>
                  <a:pt x="1910240" y="34918"/>
                  <a:pt x="1900991" y="38916"/>
                  <a:pt x="1897004" y="46653"/>
                </a:cubicBezTo>
                <a:cubicBezTo>
                  <a:pt x="1917805" y="45991"/>
                  <a:pt x="1910893" y="23996"/>
                  <a:pt x="1933241" y="17116"/>
                </a:cubicBezTo>
                <a:cubicBezTo>
                  <a:pt x="1944898" y="44924"/>
                  <a:pt x="1893912" y="59092"/>
                  <a:pt x="1920972" y="91348"/>
                </a:cubicBezTo>
                <a:cubicBezTo>
                  <a:pt x="1896288" y="124222"/>
                  <a:pt x="1880611" y="137474"/>
                  <a:pt x="1851562" y="171308"/>
                </a:cubicBezTo>
                <a:cubicBezTo>
                  <a:pt x="1834232" y="166305"/>
                  <a:pt x="1874319" y="137879"/>
                  <a:pt x="1881779" y="124477"/>
                </a:cubicBezTo>
                <a:cubicBezTo>
                  <a:pt x="1856233" y="119323"/>
                  <a:pt x="1843617" y="153458"/>
                  <a:pt x="1818177" y="172778"/>
                </a:cubicBezTo>
                <a:cubicBezTo>
                  <a:pt x="1831519" y="185518"/>
                  <a:pt x="1827183" y="153156"/>
                  <a:pt x="1845648" y="178487"/>
                </a:cubicBezTo>
                <a:cubicBezTo>
                  <a:pt x="1780499" y="233009"/>
                  <a:pt x="1766443" y="297838"/>
                  <a:pt x="1714774" y="356250"/>
                </a:cubicBezTo>
                <a:cubicBezTo>
                  <a:pt x="1760635" y="329495"/>
                  <a:pt x="1792536" y="267595"/>
                  <a:pt x="1833276" y="228246"/>
                </a:cubicBezTo>
                <a:cubicBezTo>
                  <a:pt x="1834926" y="246503"/>
                  <a:pt x="1824510" y="263494"/>
                  <a:pt x="1809728" y="281448"/>
                </a:cubicBezTo>
                <a:cubicBezTo>
                  <a:pt x="1853120" y="289530"/>
                  <a:pt x="1855107" y="223439"/>
                  <a:pt x="1885157" y="218783"/>
                </a:cubicBezTo>
                <a:cubicBezTo>
                  <a:pt x="1918952" y="190766"/>
                  <a:pt x="1884504" y="229706"/>
                  <a:pt x="1866765" y="251252"/>
                </a:cubicBezTo>
                <a:cubicBezTo>
                  <a:pt x="1856418" y="263817"/>
                  <a:pt x="1844496" y="276487"/>
                  <a:pt x="1835129" y="288227"/>
                </a:cubicBezTo>
                <a:lnTo>
                  <a:pt x="1821068" y="315277"/>
                </a:lnTo>
                <a:lnTo>
                  <a:pt x="1820900" y="315229"/>
                </a:lnTo>
                <a:cubicBezTo>
                  <a:pt x="1817521" y="314946"/>
                  <a:pt x="1816082" y="316059"/>
                  <a:pt x="1818808" y="319624"/>
                </a:cubicBezTo>
                <a:lnTo>
                  <a:pt x="1821068" y="315277"/>
                </a:lnTo>
                <a:lnTo>
                  <a:pt x="1834649" y="319199"/>
                </a:lnTo>
                <a:cubicBezTo>
                  <a:pt x="1844741" y="323224"/>
                  <a:pt x="1853723" y="328594"/>
                  <a:pt x="1843839" y="326852"/>
                </a:cubicBezTo>
                <a:cubicBezTo>
                  <a:pt x="1894036" y="332455"/>
                  <a:pt x="1903075" y="279511"/>
                  <a:pt x="1949074" y="243906"/>
                </a:cubicBezTo>
                <a:cubicBezTo>
                  <a:pt x="1958911" y="295632"/>
                  <a:pt x="1889261" y="359966"/>
                  <a:pt x="1869322" y="398652"/>
                </a:cubicBezTo>
                <a:cubicBezTo>
                  <a:pt x="1892049" y="398545"/>
                  <a:pt x="1902738" y="363857"/>
                  <a:pt x="1920340" y="351161"/>
                </a:cubicBezTo>
                <a:cubicBezTo>
                  <a:pt x="1926770" y="341906"/>
                  <a:pt x="1928556" y="351311"/>
                  <a:pt x="1934712" y="359756"/>
                </a:cubicBezTo>
                <a:cubicBezTo>
                  <a:pt x="1947055" y="343320"/>
                  <a:pt x="1954891" y="336694"/>
                  <a:pt x="1966717" y="322330"/>
                </a:cubicBezTo>
                <a:cubicBezTo>
                  <a:pt x="1972251" y="308374"/>
                  <a:pt x="2000512" y="294313"/>
                  <a:pt x="1982258" y="317930"/>
                </a:cubicBezTo>
                <a:cubicBezTo>
                  <a:pt x="1968747" y="347363"/>
                  <a:pt x="1938669" y="385342"/>
                  <a:pt x="1896035" y="390811"/>
                </a:cubicBezTo>
                <a:cubicBezTo>
                  <a:pt x="1889607" y="400065"/>
                  <a:pt x="1899098" y="411692"/>
                  <a:pt x="1885483" y="416650"/>
                </a:cubicBezTo>
                <a:cubicBezTo>
                  <a:pt x="1930177" y="402891"/>
                  <a:pt x="1988139" y="344072"/>
                  <a:pt x="2018494" y="288393"/>
                </a:cubicBezTo>
                <a:cubicBezTo>
                  <a:pt x="2026059" y="299467"/>
                  <a:pt x="2030940" y="296430"/>
                  <a:pt x="2035822" y="293396"/>
                </a:cubicBezTo>
                <a:cubicBezTo>
                  <a:pt x="2068144" y="329395"/>
                  <a:pt x="2028984" y="329198"/>
                  <a:pt x="2021008" y="344673"/>
                </a:cubicBezTo>
                <a:cubicBezTo>
                  <a:pt x="1990002" y="411273"/>
                  <a:pt x="1977354" y="478734"/>
                  <a:pt x="1901034" y="536695"/>
                </a:cubicBezTo>
                <a:cubicBezTo>
                  <a:pt x="1889480" y="533360"/>
                  <a:pt x="1934342" y="477424"/>
                  <a:pt x="1895015" y="519402"/>
                </a:cubicBezTo>
                <a:cubicBezTo>
                  <a:pt x="1873455" y="506510"/>
                  <a:pt x="1888997" y="502108"/>
                  <a:pt x="1892983" y="494369"/>
                </a:cubicBezTo>
                <a:cubicBezTo>
                  <a:pt x="1852928" y="489472"/>
                  <a:pt x="1844922" y="538271"/>
                  <a:pt x="1813463" y="540298"/>
                </a:cubicBezTo>
                <a:cubicBezTo>
                  <a:pt x="1788569" y="524223"/>
                  <a:pt x="1816692" y="519009"/>
                  <a:pt x="1819270" y="508644"/>
                </a:cubicBezTo>
                <a:cubicBezTo>
                  <a:pt x="1807718" y="505307"/>
                  <a:pt x="1801289" y="514561"/>
                  <a:pt x="1788842" y="506524"/>
                </a:cubicBezTo>
                <a:cubicBezTo>
                  <a:pt x="1790526" y="491456"/>
                  <a:pt x="1818166" y="454992"/>
                  <a:pt x="1840271" y="432486"/>
                </a:cubicBezTo>
                <a:cubicBezTo>
                  <a:pt x="1717813" y="534904"/>
                  <a:pt x="1630011" y="647328"/>
                  <a:pt x="1538464" y="783113"/>
                </a:cubicBezTo>
                <a:cubicBezTo>
                  <a:pt x="1569166" y="767534"/>
                  <a:pt x="1589998" y="733551"/>
                  <a:pt x="1616471" y="710084"/>
                </a:cubicBezTo>
                <a:cubicBezTo>
                  <a:pt x="1619912" y="737742"/>
                  <a:pt x="1602960" y="739515"/>
                  <a:pt x="1602035" y="768137"/>
                </a:cubicBezTo>
                <a:cubicBezTo>
                  <a:pt x="1641606" y="741785"/>
                  <a:pt x="1662300" y="716647"/>
                  <a:pt x="1688152" y="670779"/>
                </a:cubicBezTo>
                <a:cubicBezTo>
                  <a:pt x="1664290" y="650559"/>
                  <a:pt x="1663741" y="685953"/>
                  <a:pt x="1647825" y="683579"/>
                </a:cubicBezTo>
                <a:cubicBezTo>
                  <a:pt x="1670478" y="625676"/>
                  <a:pt x="1731668" y="545570"/>
                  <a:pt x="1792557" y="516485"/>
                </a:cubicBezTo>
                <a:cubicBezTo>
                  <a:pt x="1761202" y="542985"/>
                  <a:pt x="1745767" y="571863"/>
                  <a:pt x="1712730" y="613434"/>
                </a:cubicBezTo>
                <a:cubicBezTo>
                  <a:pt x="1744842" y="600483"/>
                  <a:pt x="1749997" y="579750"/>
                  <a:pt x="1775437" y="560430"/>
                </a:cubicBezTo>
                <a:cubicBezTo>
                  <a:pt x="1782760" y="555878"/>
                  <a:pt x="1767811" y="616004"/>
                  <a:pt x="1758971" y="593452"/>
                </a:cubicBezTo>
                <a:cubicBezTo>
                  <a:pt x="1741338" y="639471"/>
                  <a:pt x="1717896" y="717147"/>
                  <a:pt x="1677946" y="736721"/>
                </a:cubicBezTo>
                <a:cubicBezTo>
                  <a:pt x="1677946" y="736721"/>
                  <a:pt x="1674611" y="733535"/>
                  <a:pt x="1673716" y="728834"/>
                </a:cubicBezTo>
                <a:cubicBezTo>
                  <a:pt x="1670381" y="725649"/>
                  <a:pt x="1667044" y="722463"/>
                  <a:pt x="1667044" y="722463"/>
                </a:cubicBezTo>
                <a:cubicBezTo>
                  <a:pt x="1658038" y="742085"/>
                  <a:pt x="1662890" y="772372"/>
                  <a:pt x="1653883" y="791993"/>
                </a:cubicBezTo>
                <a:cubicBezTo>
                  <a:pt x="1627894" y="846711"/>
                  <a:pt x="1592797" y="896576"/>
                  <a:pt x="1549995" y="944218"/>
                </a:cubicBezTo>
                <a:cubicBezTo>
                  <a:pt x="1589261" y="968888"/>
                  <a:pt x="1580486" y="879691"/>
                  <a:pt x="1620267" y="902286"/>
                </a:cubicBezTo>
                <a:cubicBezTo>
                  <a:pt x="1606654" y="907243"/>
                  <a:pt x="1591596" y="942896"/>
                  <a:pt x="1581043" y="968737"/>
                </a:cubicBezTo>
                <a:cubicBezTo>
                  <a:pt x="1634229" y="937430"/>
                  <a:pt x="1639657" y="898997"/>
                  <a:pt x="1688993" y="866574"/>
                </a:cubicBezTo>
                <a:cubicBezTo>
                  <a:pt x="1688993" y="866574"/>
                  <a:pt x="1695011" y="883868"/>
                  <a:pt x="1687309" y="881644"/>
                </a:cubicBezTo>
                <a:cubicBezTo>
                  <a:pt x="1741358" y="888360"/>
                  <a:pt x="1753142" y="782877"/>
                  <a:pt x="1808254" y="752124"/>
                </a:cubicBezTo>
                <a:cubicBezTo>
                  <a:pt x="1814271" y="769417"/>
                  <a:pt x="1832632" y="770273"/>
                  <a:pt x="1811558" y="788632"/>
                </a:cubicBezTo>
                <a:cubicBezTo>
                  <a:pt x="1858312" y="766579"/>
                  <a:pt x="1848447" y="748174"/>
                  <a:pt x="1892517" y="712011"/>
                </a:cubicBezTo>
                <a:cubicBezTo>
                  <a:pt x="1895927" y="772992"/>
                  <a:pt x="1832738" y="794748"/>
                  <a:pt x="1827412" y="857652"/>
                </a:cubicBezTo>
                <a:cubicBezTo>
                  <a:pt x="1824592" y="852394"/>
                  <a:pt x="1819849" y="846581"/>
                  <a:pt x="1821395" y="840360"/>
                </a:cubicBezTo>
                <a:cubicBezTo>
                  <a:pt x="1788872" y="879858"/>
                  <a:pt x="1793070" y="921070"/>
                  <a:pt x="1749134" y="948381"/>
                </a:cubicBezTo>
                <a:cubicBezTo>
                  <a:pt x="1756319" y="952680"/>
                  <a:pt x="1758381" y="944386"/>
                  <a:pt x="1763264" y="941350"/>
                </a:cubicBezTo>
                <a:cubicBezTo>
                  <a:pt x="1765673" y="973157"/>
                  <a:pt x="1715064" y="994099"/>
                  <a:pt x="1729543" y="1027169"/>
                </a:cubicBezTo>
                <a:cubicBezTo>
                  <a:pt x="1751784" y="995814"/>
                  <a:pt x="1787640" y="959501"/>
                  <a:pt x="1802320" y="917073"/>
                </a:cubicBezTo>
                <a:cubicBezTo>
                  <a:pt x="1816690" y="925666"/>
                  <a:pt x="1810778" y="932847"/>
                  <a:pt x="1807305" y="938512"/>
                </a:cubicBezTo>
                <a:cubicBezTo>
                  <a:pt x="1864238" y="883840"/>
                  <a:pt x="1922714" y="822950"/>
                  <a:pt x="1962970" y="752353"/>
                </a:cubicBezTo>
                <a:cubicBezTo>
                  <a:pt x="1953859" y="747498"/>
                  <a:pt x="1951281" y="757866"/>
                  <a:pt x="1945884" y="762973"/>
                </a:cubicBezTo>
                <a:cubicBezTo>
                  <a:pt x="1962622" y="712252"/>
                  <a:pt x="2025711" y="666024"/>
                  <a:pt x="2037947" y="625115"/>
                </a:cubicBezTo>
                <a:cubicBezTo>
                  <a:pt x="2023197" y="609744"/>
                  <a:pt x="2020102" y="622183"/>
                  <a:pt x="2010475" y="619404"/>
                </a:cubicBezTo>
                <a:cubicBezTo>
                  <a:pt x="2006382" y="602667"/>
                  <a:pt x="2043240" y="595532"/>
                  <a:pt x="2050836" y="573280"/>
                </a:cubicBezTo>
                <a:cubicBezTo>
                  <a:pt x="2014630" y="569494"/>
                  <a:pt x="2005835" y="638063"/>
                  <a:pt x="1956185" y="597062"/>
                </a:cubicBezTo>
                <a:cubicBezTo>
                  <a:pt x="1961824" y="607578"/>
                  <a:pt x="1949104" y="617238"/>
                  <a:pt x="1942674" y="626492"/>
                </a:cubicBezTo>
                <a:cubicBezTo>
                  <a:pt x="1963339" y="634682"/>
                  <a:pt x="1966328" y="597768"/>
                  <a:pt x="1989674" y="620065"/>
                </a:cubicBezTo>
                <a:cubicBezTo>
                  <a:pt x="1977334" y="636499"/>
                  <a:pt x="1954333" y="654305"/>
                  <a:pt x="1910564" y="639443"/>
                </a:cubicBezTo>
                <a:cubicBezTo>
                  <a:pt x="1920159" y="675546"/>
                  <a:pt x="1875463" y="689308"/>
                  <a:pt x="1853116" y="696189"/>
                </a:cubicBezTo>
                <a:cubicBezTo>
                  <a:pt x="1844038" y="658013"/>
                  <a:pt x="1916065" y="658811"/>
                  <a:pt x="1894918" y="619371"/>
                </a:cubicBezTo>
                <a:cubicBezTo>
                  <a:pt x="1877075" y="616442"/>
                  <a:pt x="1875528" y="622662"/>
                  <a:pt x="1872435" y="635101"/>
                </a:cubicBezTo>
                <a:cubicBezTo>
                  <a:pt x="1880609" y="544130"/>
                  <a:pt x="1961814" y="483133"/>
                  <a:pt x="2022597" y="429574"/>
                </a:cubicBezTo>
                <a:cubicBezTo>
                  <a:pt x="2051478" y="437913"/>
                  <a:pt x="2023217" y="451976"/>
                  <a:pt x="2016789" y="461231"/>
                </a:cubicBezTo>
                <a:cubicBezTo>
                  <a:pt x="2043882" y="460164"/>
                  <a:pt x="2028205" y="473415"/>
                  <a:pt x="2018819" y="486260"/>
                </a:cubicBezTo>
                <a:cubicBezTo>
                  <a:pt x="2076129" y="438364"/>
                  <a:pt x="2107757" y="394164"/>
                  <a:pt x="2173178" y="321945"/>
                </a:cubicBezTo>
                <a:cubicBezTo>
                  <a:pt x="2181154" y="306469"/>
                  <a:pt x="2188582" y="326393"/>
                  <a:pt x="2177408" y="329832"/>
                </a:cubicBezTo>
                <a:cubicBezTo>
                  <a:pt x="2172011" y="334939"/>
                  <a:pt x="2166097" y="342121"/>
                  <a:pt x="2160700" y="347228"/>
                </a:cubicBezTo>
                <a:cubicBezTo>
                  <a:pt x="2152346" y="355929"/>
                  <a:pt x="2175314" y="371447"/>
                  <a:pt x="2155407" y="376811"/>
                </a:cubicBezTo>
                <a:cubicBezTo>
                  <a:pt x="2148979" y="386068"/>
                  <a:pt x="2147191" y="376663"/>
                  <a:pt x="2140521" y="370292"/>
                </a:cubicBezTo>
                <a:cubicBezTo>
                  <a:pt x="2138321" y="387434"/>
                  <a:pt x="2157711" y="384143"/>
                  <a:pt x="2155513" y="401287"/>
                </a:cubicBezTo>
                <a:cubicBezTo>
                  <a:pt x="2127873" y="437750"/>
                  <a:pt x="2090882" y="453735"/>
                  <a:pt x="2063620" y="496972"/>
                </a:cubicBezTo>
                <a:cubicBezTo>
                  <a:pt x="2127736" y="446600"/>
                  <a:pt x="2187623" y="388336"/>
                  <a:pt x="2250847" y="333259"/>
                </a:cubicBezTo>
                <a:cubicBezTo>
                  <a:pt x="2223585" y="376498"/>
                  <a:pt x="2170474" y="465605"/>
                  <a:pt x="2132176" y="503436"/>
                </a:cubicBezTo>
                <a:cubicBezTo>
                  <a:pt x="2113300" y="504651"/>
                  <a:pt x="2138742" y="485331"/>
                  <a:pt x="2142729" y="477593"/>
                </a:cubicBezTo>
                <a:cubicBezTo>
                  <a:pt x="2118730" y="466220"/>
                  <a:pt x="2109587" y="494692"/>
                  <a:pt x="2095836" y="508497"/>
                </a:cubicBezTo>
                <a:cubicBezTo>
                  <a:pt x="2135101" y="533167"/>
                  <a:pt x="2067818" y="538185"/>
                  <a:pt x="2049563" y="561804"/>
                </a:cubicBezTo>
                <a:cubicBezTo>
                  <a:pt x="2063421" y="572470"/>
                  <a:pt x="2062283" y="552142"/>
                  <a:pt x="2071014" y="550219"/>
                </a:cubicBezTo>
                <a:cubicBezTo>
                  <a:pt x="2087965" y="548446"/>
                  <a:pt x="2064450" y="568323"/>
                  <a:pt x="2058537" y="575504"/>
                </a:cubicBezTo>
                <a:cubicBezTo>
                  <a:pt x="2098212" y="573627"/>
                  <a:pt x="2103125" y="537268"/>
                  <a:pt x="2136922" y="509249"/>
                </a:cubicBezTo>
                <a:cubicBezTo>
                  <a:pt x="2132797" y="525836"/>
                  <a:pt x="2137647" y="556122"/>
                  <a:pt x="2119393" y="579742"/>
                </a:cubicBezTo>
                <a:cubicBezTo>
                  <a:pt x="2187360" y="530480"/>
                  <a:pt x="2219672" y="442034"/>
                  <a:pt x="2292903" y="396512"/>
                </a:cubicBezTo>
                <a:cubicBezTo>
                  <a:pt x="2320855" y="433471"/>
                  <a:pt x="2274888" y="435755"/>
                  <a:pt x="2268566" y="469483"/>
                </a:cubicBezTo>
                <a:cubicBezTo>
                  <a:pt x="2311576" y="470790"/>
                  <a:pt x="2333198" y="417033"/>
                  <a:pt x="2355029" y="412226"/>
                </a:cubicBezTo>
                <a:cubicBezTo>
                  <a:pt x="2311680" y="495264"/>
                  <a:pt x="2244334" y="566929"/>
                  <a:pt x="2194831" y="641523"/>
                </a:cubicBezTo>
                <a:cubicBezTo>
                  <a:pt x="2227562" y="650974"/>
                  <a:pt x="2215905" y="623164"/>
                  <a:pt x="2240042" y="625688"/>
                </a:cubicBezTo>
                <a:cubicBezTo>
                  <a:pt x="2228625" y="613504"/>
                  <a:pt x="2225154" y="619167"/>
                  <a:pt x="2219755" y="624277"/>
                </a:cubicBezTo>
                <a:cubicBezTo>
                  <a:pt x="2205141" y="600056"/>
                  <a:pt x="2249290" y="621692"/>
                  <a:pt x="2257264" y="606216"/>
                </a:cubicBezTo>
                <a:cubicBezTo>
                  <a:pt x="2257782" y="604145"/>
                  <a:pt x="2247018" y="581037"/>
                  <a:pt x="2247533" y="578963"/>
                </a:cubicBezTo>
                <a:cubicBezTo>
                  <a:pt x="2259358" y="564599"/>
                  <a:pt x="2327568" y="530961"/>
                  <a:pt x="2294667" y="563685"/>
                </a:cubicBezTo>
                <a:cubicBezTo>
                  <a:pt x="2330387" y="536219"/>
                  <a:pt x="2340941" y="510380"/>
                  <a:pt x="2375631" y="487064"/>
                </a:cubicBezTo>
                <a:cubicBezTo>
                  <a:pt x="2382438" y="484583"/>
                  <a:pt x="2381785" y="495506"/>
                  <a:pt x="2392307" y="502988"/>
                </a:cubicBezTo>
                <a:cubicBezTo>
                  <a:pt x="2398871" y="484884"/>
                  <a:pt x="2430469" y="474007"/>
                  <a:pt x="2420736" y="446754"/>
                </a:cubicBezTo>
                <a:cubicBezTo>
                  <a:pt x="2457151" y="499489"/>
                  <a:pt x="2375493" y="495912"/>
                  <a:pt x="2393684" y="538941"/>
                </a:cubicBezTo>
                <a:cubicBezTo>
                  <a:pt x="2418957" y="561794"/>
                  <a:pt x="2421051" y="520178"/>
                  <a:pt x="2436592" y="515775"/>
                </a:cubicBezTo>
                <a:cubicBezTo>
                  <a:pt x="2392959" y="492067"/>
                  <a:pt x="2472417" y="512787"/>
                  <a:pt x="2477709" y="483204"/>
                </a:cubicBezTo>
                <a:cubicBezTo>
                  <a:pt x="2479362" y="501456"/>
                  <a:pt x="2456739" y="526036"/>
                  <a:pt x="2442611" y="533067"/>
                </a:cubicBezTo>
                <a:cubicBezTo>
                  <a:pt x="2489199" y="553187"/>
                  <a:pt x="2495586" y="452810"/>
                  <a:pt x="2542173" y="472928"/>
                </a:cubicBezTo>
                <a:cubicBezTo>
                  <a:pt x="2485861" y="550000"/>
                  <a:pt x="2440074" y="634556"/>
                  <a:pt x="2382353" y="708999"/>
                </a:cubicBezTo>
                <a:cubicBezTo>
                  <a:pt x="2407110" y="733926"/>
                  <a:pt x="2424060" y="732151"/>
                  <a:pt x="2434990" y="713086"/>
                </a:cubicBezTo>
                <a:cubicBezTo>
                  <a:pt x="2421134" y="702419"/>
                  <a:pt x="2418937" y="719561"/>
                  <a:pt x="2401365" y="698934"/>
                </a:cubicBezTo>
                <a:cubicBezTo>
                  <a:pt x="2418179" y="706011"/>
                  <a:pt x="2427564" y="693163"/>
                  <a:pt x="2439631" y="694426"/>
                </a:cubicBezTo>
                <a:cubicBezTo>
                  <a:pt x="2425878" y="708233"/>
                  <a:pt x="2466966" y="708985"/>
                  <a:pt x="2441008" y="730380"/>
                </a:cubicBezTo>
                <a:cubicBezTo>
                  <a:pt x="2474909" y="726833"/>
                  <a:pt x="2485220" y="685368"/>
                  <a:pt x="2511692" y="661899"/>
                </a:cubicBezTo>
                <a:cubicBezTo>
                  <a:pt x="2515510" y="696337"/>
                  <a:pt x="2487766" y="708323"/>
                  <a:pt x="2483263" y="718135"/>
                </a:cubicBezTo>
                <a:cubicBezTo>
                  <a:pt x="2481716" y="724356"/>
                  <a:pt x="2494163" y="732393"/>
                  <a:pt x="2495194" y="728246"/>
                </a:cubicBezTo>
                <a:cubicBezTo>
                  <a:pt x="2486566" y="754645"/>
                  <a:pt x="2483505" y="733761"/>
                  <a:pt x="2450604" y="766483"/>
                </a:cubicBezTo>
                <a:cubicBezTo>
                  <a:pt x="2448026" y="776850"/>
                  <a:pt x="2463566" y="772447"/>
                  <a:pt x="2466249" y="786554"/>
                </a:cubicBezTo>
                <a:cubicBezTo>
                  <a:pt x="2434895" y="813057"/>
                  <a:pt x="2436789" y="846936"/>
                  <a:pt x="2411211" y="875107"/>
                </a:cubicBezTo>
                <a:cubicBezTo>
                  <a:pt x="2418397" y="879402"/>
                  <a:pt x="2421870" y="873739"/>
                  <a:pt x="2424826" y="870148"/>
                </a:cubicBezTo>
                <a:cubicBezTo>
                  <a:pt x="2418261" y="888252"/>
                  <a:pt x="2414653" y="902765"/>
                  <a:pt x="2396535" y="917534"/>
                </a:cubicBezTo>
                <a:cubicBezTo>
                  <a:pt x="2415136" y="934014"/>
                  <a:pt x="2418503" y="903878"/>
                  <a:pt x="2433391" y="910397"/>
                </a:cubicBezTo>
                <a:cubicBezTo>
                  <a:pt x="2416134" y="963192"/>
                  <a:pt x="2369757" y="992023"/>
                  <a:pt x="2337614" y="1038297"/>
                </a:cubicBezTo>
                <a:cubicBezTo>
                  <a:pt x="2327093" y="1030813"/>
                  <a:pt x="2328640" y="1024594"/>
                  <a:pt x="2321970" y="1018225"/>
                </a:cubicBezTo>
                <a:cubicBezTo>
                  <a:pt x="2292920" y="1052058"/>
                  <a:pt x="2292815" y="1027584"/>
                  <a:pt x="2320697" y="1006745"/>
                </a:cubicBezTo>
                <a:cubicBezTo>
                  <a:pt x="2270667" y="958967"/>
                  <a:pt x="2257504" y="1028499"/>
                  <a:pt x="2242343" y="1039679"/>
                </a:cubicBezTo>
                <a:cubicBezTo>
                  <a:pt x="2262112" y="1043162"/>
                  <a:pt x="2267920" y="1011507"/>
                  <a:pt x="2282567" y="1002403"/>
                </a:cubicBezTo>
                <a:cubicBezTo>
                  <a:pt x="2292709" y="1003109"/>
                  <a:pt x="2300274" y="1014183"/>
                  <a:pt x="2289752" y="1006701"/>
                </a:cubicBezTo>
                <a:cubicBezTo>
                  <a:pt x="2254138" y="1058637"/>
                  <a:pt x="2224434" y="1103395"/>
                  <a:pt x="2173416" y="1150886"/>
                </a:cubicBezTo>
                <a:cubicBezTo>
                  <a:pt x="2166988" y="1160141"/>
                  <a:pt x="2153646" y="1147399"/>
                  <a:pt x="2144915" y="1149322"/>
                </a:cubicBezTo>
                <a:cubicBezTo>
                  <a:pt x="2127553" y="1177641"/>
                  <a:pt x="2129343" y="1187047"/>
                  <a:pt x="2105965" y="1198074"/>
                </a:cubicBezTo>
                <a:cubicBezTo>
                  <a:pt x="2068455" y="1216134"/>
                  <a:pt x="2114455" y="1180527"/>
                  <a:pt x="2111120" y="1177343"/>
                </a:cubicBezTo>
                <a:cubicBezTo>
                  <a:pt x="2097779" y="1164601"/>
                  <a:pt x="2077188" y="1214209"/>
                  <a:pt x="2068183" y="1233832"/>
                </a:cubicBezTo>
                <a:cubicBezTo>
                  <a:pt x="2084618" y="1234132"/>
                  <a:pt x="2087437" y="1239390"/>
                  <a:pt x="2074200" y="1251124"/>
                </a:cubicBezTo>
                <a:cubicBezTo>
                  <a:pt x="2092938" y="1258756"/>
                  <a:pt x="2093348" y="1232207"/>
                  <a:pt x="2105037" y="1226697"/>
                </a:cubicBezTo>
                <a:cubicBezTo>
                  <a:pt x="2122713" y="1271797"/>
                  <a:pt x="2134329" y="1208486"/>
                  <a:pt x="2130239" y="1191751"/>
                </a:cubicBezTo>
                <a:cubicBezTo>
                  <a:pt x="2154752" y="1201050"/>
                  <a:pt x="2164788" y="1177282"/>
                  <a:pt x="2183664" y="1176065"/>
                </a:cubicBezTo>
                <a:cubicBezTo>
                  <a:pt x="2223889" y="1138792"/>
                  <a:pt x="2172080" y="1206053"/>
                  <a:pt x="2154341" y="1227597"/>
                </a:cubicBezTo>
                <a:cubicBezTo>
                  <a:pt x="2117831" y="1274833"/>
                  <a:pt x="2079535" y="1312662"/>
                  <a:pt x="2074484" y="1357871"/>
                </a:cubicBezTo>
                <a:cubicBezTo>
                  <a:pt x="2050622" y="1337647"/>
                  <a:pt x="1998508" y="1455931"/>
                  <a:pt x="2002528" y="1414871"/>
                </a:cubicBezTo>
                <a:cubicBezTo>
                  <a:pt x="2008956" y="1405617"/>
                  <a:pt x="2015384" y="1396362"/>
                  <a:pt x="2023738" y="1387663"/>
                </a:cubicBezTo>
                <a:cubicBezTo>
                  <a:pt x="2027484" y="1364298"/>
                  <a:pt x="2045224" y="1342757"/>
                  <a:pt x="2052820" y="1320505"/>
                </a:cubicBezTo>
                <a:cubicBezTo>
                  <a:pt x="1973330" y="1333109"/>
                  <a:pt x="1967701" y="1447037"/>
                  <a:pt x="1926688" y="1504082"/>
                </a:cubicBezTo>
                <a:cubicBezTo>
                  <a:pt x="1961241" y="1489615"/>
                  <a:pt x="1977601" y="1432117"/>
                  <a:pt x="2016385" y="1425540"/>
                </a:cubicBezTo>
                <a:cubicBezTo>
                  <a:pt x="2031378" y="1456533"/>
                  <a:pt x="1986819" y="1461446"/>
                  <a:pt x="1991291" y="1484959"/>
                </a:cubicBezTo>
                <a:cubicBezTo>
                  <a:pt x="2016595" y="1474487"/>
                  <a:pt x="2033062" y="1441462"/>
                  <a:pt x="2056060" y="1423661"/>
                </a:cubicBezTo>
                <a:cubicBezTo>
                  <a:pt x="2080784" y="1481909"/>
                  <a:pt x="2018520" y="1475042"/>
                  <a:pt x="2018352" y="1517215"/>
                </a:cubicBezTo>
                <a:cubicBezTo>
                  <a:pt x="2084089" y="1518418"/>
                  <a:pt x="2100239" y="1411974"/>
                  <a:pt x="2147375" y="1396693"/>
                </a:cubicBezTo>
                <a:cubicBezTo>
                  <a:pt x="2152636" y="1400435"/>
                  <a:pt x="2149679" y="1404026"/>
                  <a:pt x="2148648" y="1408171"/>
                </a:cubicBezTo>
                <a:cubicBezTo>
                  <a:pt x="2163020" y="1416766"/>
                  <a:pt x="2162399" y="1394367"/>
                  <a:pt x="2171648" y="1390370"/>
                </a:cubicBezTo>
                <a:cubicBezTo>
                  <a:pt x="2162159" y="1378741"/>
                  <a:pt x="2159202" y="1382332"/>
                  <a:pt x="2154318" y="1385367"/>
                </a:cubicBezTo>
                <a:cubicBezTo>
                  <a:pt x="2160506" y="1360486"/>
                  <a:pt x="2192103" y="1349609"/>
                  <a:pt x="2197258" y="1328878"/>
                </a:cubicBezTo>
                <a:cubicBezTo>
                  <a:pt x="2203927" y="1335247"/>
                  <a:pt x="2198531" y="1340354"/>
                  <a:pt x="2195575" y="1343946"/>
                </a:cubicBezTo>
                <a:cubicBezTo>
                  <a:pt x="2255293" y="1327855"/>
                  <a:pt x="2271445" y="1221410"/>
                  <a:pt x="2339138" y="1189846"/>
                </a:cubicBezTo>
                <a:cubicBezTo>
                  <a:pt x="2326316" y="1175032"/>
                  <a:pt x="2324252" y="1183325"/>
                  <a:pt x="2318855" y="1188432"/>
                </a:cubicBezTo>
                <a:cubicBezTo>
                  <a:pt x="2315793" y="1167548"/>
                  <a:pt x="2322221" y="1158294"/>
                  <a:pt x="2332879" y="1156928"/>
                </a:cubicBezTo>
                <a:cubicBezTo>
                  <a:pt x="2291931" y="1147326"/>
                  <a:pt x="2285302" y="1232077"/>
                  <a:pt x="2224855" y="1201291"/>
                </a:cubicBezTo>
                <a:cubicBezTo>
                  <a:pt x="2300905" y="1161029"/>
                  <a:pt x="2298423" y="1071424"/>
                  <a:pt x="2384203" y="1058417"/>
                </a:cubicBezTo>
                <a:cubicBezTo>
                  <a:pt x="2394207" y="1067970"/>
                  <a:pt x="2366737" y="1062259"/>
                  <a:pt x="2367494" y="1075813"/>
                </a:cubicBezTo>
                <a:cubicBezTo>
                  <a:pt x="2381867" y="1084406"/>
                  <a:pt x="2379183" y="1070299"/>
                  <a:pt x="2388537" y="1090777"/>
                </a:cubicBezTo>
                <a:cubicBezTo>
                  <a:pt x="2437083" y="1078128"/>
                  <a:pt x="2457020" y="1039442"/>
                  <a:pt x="2504294" y="1015312"/>
                </a:cubicBezTo>
                <a:cubicBezTo>
                  <a:pt x="2519698" y="1019760"/>
                  <a:pt x="2485008" y="1043076"/>
                  <a:pt x="2479989" y="1054962"/>
                </a:cubicBezTo>
                <a:cubicBezTo>
                  <a:pt x="2521106" y="1022391"/>
                  <a:pt x="2577765" y="985418"/>
                  <a:pt x="2591032" y="940359"/>
                </a:cubicBezTo>
                <a:lnTo>
                  <a:pt x="2591423" y="950190"/>
                </a:lnTo>
                <a:lnTo>
                  <a:pt x="2584984" y="956390"/>
                </a:lnTo>
                <a:cubicBezTo>
                  <a:pt x="2586462" y="954595"/>
                  <a:pt x="2589510" y="952698"/>
                  <a:pt x="2591425" y="950194"/>
                </a:cubicBezTo>
                <a:lnTo>
                  <a:pt x="2591423" y="950190"/>
                </a:lnTo>
                <a:lnTo>
                  <a:pt x="2634493" y="908741"/>
                </a:lnTo>
                <a:cubicBezTo>
                  <a:pt x="2652803" y="893195"/>
                  <a:pt x="2673457" y="878604"/>
                  <a:pt x="2698058" y="866817"/>
                </a:cubicBezTo>
                <a:cubicBezTo>
                  <a:pt x="2652266" y="951373"/>
                  <a:pt x="2614422" y="1053776"/>
                  <a:pt x="2524896" y="1090150"/>
                </a:cubicBezTo>
                <a:cubicBezTo>
                  <a:pt x="2523349" y="1096368"/>
                  <a:pt x="2533354" y="1105924"/>
                  <a:pt x="2536311" y="1102334"/>
                </a:cubicBezTo>
                <a:cubicBezTo>
                  <a:pt x="2529062" y="1164683"/>
                  <a:pt x="2465734" y="1195287"/>
                  <a:pt x="2420900" y="1217897"/>
                </a:cubicBezTo>
                <a:cubicBezTo>
                  <a:pt x="2407043" y="1207231"/>
                  <a:pt x="2406665" y="1200454"/>
                  <a:pt x="2398584" y="1191452"/>
                </a:cubicBezTo>
                <a:cubicBezTo>
                  <a:pt x="2392672" y="1198636"/>
                  <a:pt x="2389199" y="1204299"/>
                  <a:pt x="2383287" y="1211482"/>
                </a:cubicBezTo>
                <a:cubicBezTo>
                  <a:pt x="2369429" y="1200813"/>
                  <a:pt x="2374827" y="1195706"/>
                  <a:pt x="2378299" y="1190041"/>
                </a:cubicBezTo>
                <a:cubicBezTo>
                  <a:pt x="2256252" y="1265911"/>
                  <a:pt x="2181517" y="1408773"/>
                  <a:pt x="2093201" y="1523271"/>
                </a:cubicBezTo>
                <a:cubicBezTo>
                  <a:pt x="2162200" y="1469862"/>
                  <a:pt x="2190281" y="1373527"/>
                  <a:pt x="2275307" y="1346966"/>
                </a:cubicBezTo>
                <a:cubicBezTo>
                  <a:pt x="2278260" y="1343376"/>
                  <a:pt x="2280704" y="1341858"/>
                  <a:pt x="2283659" y="1338267"/>
                </a:cubicBezTo>
                <a:cubicBezTo>
                  <a:pt x="2293560" y="1323349"/>
                  <a:pt x="2294179" y="1345751"/>
                  <a:pt x="2284932" y="1349745"/>
                </a:cubicBezTo>
                <a:cubicBezTo>
                  <a:pt x="2272074" y="1368255"/>
                  <a:pt x="2247150" y="1385503"/>
                  <a:pt x="2247255" y="1409978"/>
                </a:cubicBezTo>
                <a:cubicBezTo>
                  <a:pt x="2259700" y="1418014"/>
                  <a:pt x="2259460" y="1402390"/>
                  <a:pt x="2270498" y="1407798"/>
                </a:cubicBezTo>
                <a:cubicBezTo>
                  <a:pt x="2259017" y="1462260"/>
                  <a:pt x="2161621" y="1538582"/>
                  <a:pt x="2161967" y="1578681"/>
                </a:cubicBezTo>
                <a:cubicBezTo>
                  <a:pt x="2120712" y="1620102"/>
                  <a:pt x="2076986" y="1696364"/>
                  <a:pt x="2042127" y="1761853"/>
                </a:cubicBezTo>
                <a:cubicBezTo>
                  <a:pt x="2063960" y="1757046"/>
                  <a:pt x="2078742" y="1739092"/>
                  <a:pt x="2092631" y="1716435"/>
                </a:cubicBezTo>
                <a:cubicBezTo>
                  <a:pt x="2103395" y="1739543"/>
                  <a:pt x="2067917" y="1782632"/>
                  <a:pt x="2040686" y="1792549"/>
                </a:cubicBezTo>
                <a:cubicBezTo>
                  <a:pt x="2026829" y="1781880"/>
                  <a:pt x="2046221" y="1778589"/>
                  <a:pt x="2046357" y="1769742"/>
                </a:cubicBezTo>
                <a:cubicBezTo>
                  <a:pt x="1958483" y="1824368"/>
                  <a:pt x="1921017" y="1933547"/>
                  <a:pt x="1856488" y="2010469"/>
                </a:cubicBezTo>
                <a:cubicBezTo>
                  <a:pt x="1907201" y="2014000"/>
                  <a:pt x="1824725" y="2063519"/>
                  <a:pt x="1812898" y="2077881"/>
                </a:cubicBezTo>
                <a:cubicBezTo>
                  <a:pt x="1773569" y="2119857"/>
                  <a:pt x="1761299" y="2194094"/>
                  <a:pt x="1719182" y="2197487"/>
                </a:cubicBezTo>
                <a:cubicBezTo>
                  <a:pt x="1666313" y="2302219"/>
                  <a:pt x="1599586" y="2396284"/>
                  <a:pt x="1534268" y="2492976"/>
                </a:cubicBezTo>
                <a:cubicBezTo>
                  <a:pt x="1525841" y="2443879"/>
                  <a:pt x="1593294" y="2396689"/>
                  <a:pt x="1624164" y="2338939"/>
                </a:cubicBezTo>
                <a:cubicBezTo>
                  <a:pt x="1635096" y="2319872"/>
                  <a:pt x="1645134" y="2296104"/>
                  <a:pt x="1654140" y="2276482"/>
                </a:cubicBezTo>
                <a:cubicBezTo>
                  <a:pt x="1607551" y="2256366"/>
                  <a:pt x="1598134" y="2302533"/>
                  <a:pt x="1582699" y="2331409"/>
                </a:cubicBezTo>
                <a:cubicBezTo>
                  <a:pt x="1600165" y="2327562"/>
                  <a:pt x="1608656" y="2310017"/>
                  <a:pt x="1619450" y="2299798"/>
                </a:cubicBezTo>
                <a:cubicBezTo>
                  <a:pt x="1610307" y="2328270"/>
                  <a:pt x="1592948" y="2356590"/>
                  <a:pt x="1571220" y="2385872"/>
                </a:cubicBezTo>
                <a:cubicBezTo>
                  <a:pt x="1551419" y="2415710"/>
                  <a:pt x="1529176" y="2447064"/>
                  <a:pt x="1513605" y="2484788"/>
                </a:cubicBezTo>
                <a:cubicBezTo>
                  <a:pt x="1531417" y="2521043"/>
                  <a:pt x="1515604" y="2543144"/>
                  <a:pt x="1488753" y="2559835"/>
                </a:cubicBezTo>
                <a:cubicBezTo>
                  <a:pt x="1463311" y="2579155"/>
                  <a:pt x="1428759" y="2593623"/>
                  <a:pt x="1410505" y="2617238"/>
                </a:cubicBezTo>
                <a:cubicBezTo>
                  <a:pt x="1406516" y="2624977"/>
                  <a:pt x="1421920" y="2629425"/>
                  <a:pt x="1420889" y="2633572"/>
                </a:cubicBezTo>
                <a:cubicBezTo>
                  <a:pt x="1411094" y="2672963"/>
                  <a:pt x="1376645" y="2711905"/>
                  <a:pt x="1345536" y="2754034"/>
                </a:cubicBezTo>
                <a:cubicBezTo>
                  <a:pt x="1330237" y="2774061"/>
                  <a:pt x="1314422" y="2796163"/>
                  <a:pt x="1304899" y="2817855"/>
                </a:cubicBezTo>
                <a:cubicBezTo>
                  <a:pt x="1295380" y="2839550"/>
                  <a:pt x="1289709" y="2862355"/>
                  <a:pt x="1294179" y="2885868"/>
                </a:cubicBezTo>
                <a:cubicBezTo>
                  <a:pt x="1282215" y="2909080"/>
                  <a:pt x="1269221" y="2936439"/>
                  <a:pt x="1253788" y="2965317"/>
                </a:cubicBezTo>
                <a:cubicBezTo>
                  <a:pt x="1240279" y="2994749"/>
                  <a:pt x="1224326" y="3025698"/>
                  <a:pt x="1208375" y="3056649"/>
                </a:cubicBezTo>
                <a:cubicBezTo>
                  <a:pt x="1200401" y="3072122"/>
                  <a:pt x="1193835" y="3090226"/>
                  <a:pt x="1185345" y="3107773"/>
                </a:cubicBezTo>
                <a:cubicBezTo>
                  <a:pt x="1178780" y="3125878"/>
                  <a:pt x="1170288" y="3143427"/>
                  <a:pt x="1161798" y="3160973"/>
                </a:cubicBezTo>
                <a:cubicBezTo>
                  <a:pt x="1155232" y="3179078"/>
                  <a:pt x="1148667" y="3197180"/>
                  <a:pt x="1141585" y="3217358"/>
                </a:cubicBezTo>
                <a:cubicBezTo>
                  <a:pt x="1138628" y="3220950"/>
                  <a:pt x="1137599" y="3225097"/>
                  <a:pt x="1136051" y="3231317"/>
                </a:cubicBezTo>
                <a:cubicBezTo>
                  <a:pt x="1135021" y="3235462"/>
                  <a:pt x="1131549" y="3241128"/>
                  <a:pt x="1130518" y="3245273"/>
                </a:cubicBezTo>
                <a:cubicBezTo>
                  <a:pt x="1125499" y="3257156"/>
                  <a:pt x="1122921" y="3267524"/>
                  <a:pt x="1118417" y="3277334"/>
                </a:cubicBezTo>
                <a:cubicBezTo>
                  <a:pt x="1113294" y="3264743"/>
                  <a:pt x="1117280" y="3257008"/>
                  <a:pt x="1121268" y="3249269"/>
                </a:cubicBezTo>
                <a:cubicBezTo>
                  <a:pt x="1124226" y="3245678"/>
                  <a:pt x="1127183" y="3242088"/>
                  <a:pt x="1130138" y="3238499"/>
                </a:cubicBezTo>
                <a:cubicBezTo>
                  <a:pt x="1131685" y="3232278"/>
                  <a:pt x="1132716" y="3228131"/>
                  <a:pt x="1132338" y="3221355"/>
                </a:cubicBezTo>
                <a:cubicBezTo>
                  <a:pt x="1101257" y="3230160"/>
                  <a:pt x="1111610" y="3279813"/>
                  <a:pt x="1084621" y="3305353"/>
                </a:cubicBezTo>
                <a:cubicBezTo>
                  <a:pt x="1079120" y="3285987"/>
                  <a:pt x="1070009" y="3281135"/>
                  <a:pt x="1059866" y="3280429"/>
                </a:cubicBezTo>
                <a:cubicBezTo>
                  <a:pt x="1047282" y="3281241"/>
                  <a:pt x="1036109" y="3284680"/>
                  <a:pt x="1023009" y="3287564"/>
                </a:cubicBezTo>
                <a:cubicBezTo>
                  <a:pt x="1015445" y="3276492"/>
                  <a:pt x="1006850" y="3269566"/>
                  <a:pt x="998769" y="3260566"/>
                </a:cubicBezTo>
                <a:cubicBezTo>
                  <a:pt x="990688" y="3251566"/>
                  <a:pt x="982092" y="3244639"/>
                  <a:pt x="974012" y="3235639"/>
                </a:cubicBezTo>
                <a:cubicBezTo>
                  <a:pt x="959261" y="3220270"/>
                  <a:pt x="943993" y="3206974"/>
                  <a:pt x="936429" y="3195901"/>
                </a:cubicBezTo>
                <a:cubicBezTo>
                  <a:pt x="941070" y="3177241"/>
                  <a:pt x="958809" y="3155695"/>
                  <a:pt x="967817" y="3136075"/>
                </a:cubicBezTo>
                <a:cubicBezTo>
                  <a:pt x="969361" y="3129856"/>
                  <a:pt x="972834" y="3124191"/>
                  <a:pt x="971939" y="3119489"/>
                </a:cubicBezTo>
                <a:cubicBezTo>
                  <a:pt x="972971" y="3115341"/>
                  <a:pt x="974002" y="3111196"/>
                  <a:pt x="973107" y="3106492"/>
                </a:cubicBezTo>
                <a:cubicBezTo>
                  <a:pt x="971319" y="3097089"/>
                  <a:pt x="967089" y="3089200"/>
                  <a:pt x="954642" y="3081162"/>
                </a:cubicBezTo>
                <a:cubicBezTo>
                  <a:pt x="946046" y="3074236"/>
                  <a:pt x="935904" y="3073528"/>
                  <a:pt x="927687" y="3073379"/>
                </a:cubicBezTo>
                <a:cubicBezTo>
                  <a:pt x="923319" y="3074340"/>
                  <a:pt x="918954" y="3075302"/>
                  <a:pt x="914072" y="3078337"/>
                </a:cubicBezTo>
                <a:cubicBezTo>
                  <a:pt x="914072" y="3078337"/>
                  <a:pt x="911630" y="3079855"/>
                  <a:pt x="909191" y="3081371"/>
                </a:cubicBezTo>
                <a:cubicBezTo>
                  <a:pt x="906749" y="3082889"/>
                  <a:pt x="904307" y="3084405"/>
                  <a:pt x="903792" y="3086478"/>
                </a:cubicBezTo>
                <a:cubicBezTo>
                  <a:pt x="888114" y="3099730"/>
                  <a:pt x="878594" y="3121424"/>
                  <a:pt x="883064" y="3144937"/>
                </a:cubicBezTo>
                <a:cubicBezTo>
                  <a:pt x="860854" y="3142969"/>
                  <a:pt x="850059" y="3153185"/>
                  <a:pt x="836308" y="3166994"/>
                </a:cubicBezTo>
                <a:cubicBezTo>
                  <a:pt x="823072" y="3178727"/>
                  <a:pt x="807910" y="3189905"/>
                  <a:pt x="779031" y="3181566"/>
                </a:cubicBezTo>
                <a:cubicBezTo>
                  <a:pt x="757987" y="3166600"/>
                  <a:pt x="770329" y="3150165"/>
                  <a:pt x="759429" y="3135906"/>
                </a:cubicBezTo>
                <a:cubicBezTo>
                  <a:pt x="726560" y="3135305"/>
                  <a:pt x="684958" y="3136626"/>
                  <a:pt x="656351" y="3110589"/>
                </a:cubicBezTo>
                <a:cubicBezTo>
                  <a:pt x="656351" y="3110589"/>
                  <a:pt x="654425" y="3110031"/>
                  <a:pt x="654425" y="3110031"/>
                </a:cubicBezTo>
                <a:cubicBezTo>
                  <a:pt x="638023" y="3076409"/>
                  <a:pt x="645346" y="3071857"/>
                  <a:pt x="603260" y="3041927"/>
                </a:cubicBezTo>
                <a:cubicBezTo>
                  <a:pt x="610205" y="3030599"/>
                  <a:pt x="600714" y="3018970"/>
                  <a:pt x="613436" y="3009310"/>
                </a:cubicBezTo>
                <a:cubicBezTo>
                  <a:pt x="588679" y="2984384"/>
                  <a:pt x="584932" y="3007748"/>
                  <a:pt x="569529" y="3003300"/>
                </a:cubicBezTo>
                <a:cubicBezTo>
                  <a:pt x="540406" y="2979336"/>
                  <a:pt x="546076" y="2956529"/>
                  <a:pt x="511934" y="2944449"/>
                </a:cubicBezTo>
                <a:cubicBezTo>
                  <a:pt x="507326" y="2929786"/>
                  <a:pt x="523003" y="2916534"/>
                  <a:pt x="510694" y="2899649"/>
                </a:cubicBezTo>
                <a:cubicBezTo>
                  <a:pt x="486695" y="2888275"/>
                  <a:pt x="477309" y="2901121"/>
                  <a:pt x="454341" y="2885600"/>
                </a:cubicBezTo>
                <a:cubicBezTo>
                  <a:pt x="413424" y="2842675"/>
                  <a:pt x="390865" y="2800606"/>
                  <a:pt x="369717" y="2761169"/>
                </a:cubicBezTo>
                <a:cubicBezTo>
                  <a:pt x="335440" y="2757936"/>
                  <a:pt x="376115" y="2785237"/>
                  <a:pt x="370718" y="2790345"/>
                </a:cubicBezTo>
                <a:cubicBezTo>
                  <a:pt x="362742" y="2805820"/>
                  <a:pt x="366867" y="2789232"/>
                  <a:pt x="358269" y="2782308"/>
                </a:cubicBezTo>
                <a:cubicBezTo>
                  <a:pt x="349158" y="2777455"/>
                  <a:pt x="342868" y="2777860"/>
                  <a:pt x="340426" y="2779376"/>
                </a:cubicBezTo>
                <a:cubicBezTo>
                  <a:pt x="339910" y="2781449"/>
                  <a:pt x="339395" y="2783523"/>
                  <a:pt x="338879" y="2785596"/>
                </a:cubicBezTo>
                <a:cubicBezTo>
                  <a:pt x="338364" y="2787670"/>
                  <a:pt x="337849" y="2789743"/>
                  <a:pt x="337333" y="2791815"/>
                </a:cubicBezTo>
                <a:cubicBezTo>
                  <a:pt x="337195" y="2800665"/>
                  <a:pt x="335133" y="2808959"/>
                  <a:pt x="314608" y="2791921"/>
                </a:cubicBezTo>
                <a:cubicBezTo>
                  <a:pt x="321142" y="2807140"/>
                  <a:pt x="333071" y="2817253"/>
                  <a:pt x="348855" y="2828475"/>
                </a:cubicBezTo>
                <a:cubicBezTo>
                  <a:pt x="364121" y="2841772"/>
                  <a:pt x="383752" y="2854107"/>
                  <a:pt x="405690" y="2873774"/>
                </a:cubicBezTo>
                <a:cubicBezTo>
                  <a:pt x="385920" y="2870289"/>
                  <a:pt x="363467" y="2852694"/>
                  <a:pt x="343456" y="2833583"/>
                </a:cubicBezTo>
                <a:cubicBezTo>
                  <a:pt x="321520" y="2813918"/>
                  <a:pt x="303950" y="2793289"/>
                  <a:pt x="295490" y="2777513"/>
                </a:cubicBezTo>
                <a:cubicBezTo>
                  <a:pt x="300889" y="2772403"/>
                  <a:pt x="311924" y="2777814"/>
                  <a:pt x="313093" y="2764817"/>
                </a:cubicBezTo>
                <a:cubicBezTo>
                  <a:pt x="305390" y="2762593"/>
                  <a:pt x="296281" y="2757740"/>
                  <a:pt x="285243" y="2752331"/>
                </a:cubicBezTo>
                <a:cubicBezTo>
                  <a:pt x="276131" y="2747480"/>
                  <a:pt x="265609" y="2739996"/>
                  <a:pt x="254574" y="2734588"/>
                </a:cubicBezTo>
                <a:cubicBezTo>
                  <a:pt x="233529" y="2719624"/>
                  <a:pt x="211971" y="2706734"/>
                  <a:pt x="195674" y="2697581"/>
                </a:cubicBezTo>
                <a:cubicBezTo>
                  <a:pt x="187594" y="2688583"/>
                  <a:pt x="191065" y="2682918"/>
                  <a:pt x="188245" y="2677662"/>
                </a:cubicBezTo>
                <a:cubicBezTo>
                  <a:pt x="172841" y="2673214"/>
                  <a:pt x="152316" y="2656176"/>
                  <a:pt x="133715" y="2639694"/>
                </a:cubicBezTo>
                <a:cubicBezTo>
                  <a:pt x="112671" y="2624730"/>
                  <a:pt x="93555" y="2610322"/>
                  <a:pt x="82001" y="2606985"/>
                </a:cubicBezTo>
                <a:cubicBezTo>
                  <a:pt x="75847" y="2598540"/>
                  <a:pt x="69175" y="2592171"/>
                  <a:pt x="63021" y="2583727"/>
                </a:cubicBezTo>
                <a:cubicBezTo>
                  <a:pt x="58791" y="2575840"/>
                  <a:pt x="52636" y="2567395"/>
                  <a:pt x="46482" y="2558953"/>
                </a:cubicBezTo>
                <a:cubicBezTo>
                  <a:pt x="35580" y="2544695"/>
                  <a:pt x="25197" y="2528363"/>
                  <a:pt x="16737" y="2512587"/>
                </a:cubicBezTo>
                <a:cubicBezTo>
                  <a:pt x="7884" y="2506697"/>
                  <a:pt x="4833" y="2508594"/>
                  <a:pt x="2199" y="2510890"/>
                </a:cubicBezTo>
                <a:lnTo>
                  <a:pt x="0" y="2512326"/>
                </a:lnTo>
                <a:lnTo>
                  <a:pt x="0" y="2404150"/>
                </a:lnTo>
                <a:lnTo>
                  <a:pt x="29920" y="2386684"/>
                </a:lnTo>
                <a:cubicBezTo>
                  <a:pt x="115350" y="2324399"/>
                  <a:pt x="161429" y="2203538"/>
                  <a:pt x="211511" y="2111056"/>
                </a:cubicBezTo>
                <a:cubicBezTo>
                  <a:pt x="220213" y="2142458"/>
                  <a:pt x="228461" y="2109285"/>
                  <a:pt x="237847" y="2096439"/>
                </a:cubicBezTo>
                <a:cubicBezTo>
                  <a:pt x="216668" y="2090322"/>
                  <a:pt x="223612" y="2078996"/>
                  <a:pt x="239289" y="2065745"/>
                </a:cubicBezTo>
                <a:cubicBezTo>
                  <a:pt x="253040" y="2051938"/>
                  <a:pt x="273599" y="2035652"/>
                  <a:pt x="276692" y="2023213"/>
                </a:cubicBezTo>
                <a:cubicBezTo>
                  <a:pt x="262836" y="2012545"/>
                  <a:pt x="265382" y="2035502"/>
                  <a:pt x="258575" y="2037980"/>
                </a:cubicBezTo>
                <a:cubicBezTo>
                  <a:pt x="246022" y="2005468"/>
                  <a:pt x="307562" y="1965459"/>
                  <a:pt x="325953" y="1932994"/>
                </a:cubicBezTo>
                <a:cubicBezTo>
                  <a:pt x="316841" y="1928141"/>
                  <a:pt x="316706" y="1936991"/>
                  <a:pt x="311308" y="1942096"/>
                </a:cubicBezTo>
                <a:cubicBezTo>
                  <a:pt x="297451" y="1931432"/>
                  <a:pt x="318390" y="1921920"/>
                  <a:pt x="318525" y="1913071"/>
                </a:cubicBezTo>
                <a:cubicBezTo>
                  <a:pt x="325713" y="1917368"/>
                  <a:pt x="320830" y="1920402"/>
                  <a:pt x="321725" y="1925105"/>
                </a:cubicBezTo>
                <a:cubicBezTo>
                  <a:pt x="330836" y="1929958"/>
                  <a:pt x="330594" y="1914334"/>
                  <a:pt x="341632" y="1919743"/>
                </a:cubicBezTo>
                <a:cubicBezTo>
                  <a:pt x="378929" y="1852735"/>
                  <a:pt x="355625" y="1921559"/>
                  <a:pt x="333382" y="1952915"/>
                </a:cubicBezTo>
                <a:cubicBezTo>
                  <a:pt x="411977" y="1935609"/>
                  <a:pt x="429020" y="1833865"/>
                  <a:pt x="469140" y="1772116"/>
                </a:cubicBezTo>
                <a:cubicBezTo>
                  <a:pt x="416469" y="1801352"/>
                  <a:pt x="413587" y="1862742"/>
                  <a:pt x="359781" y="1871650"/>
                </a:cubicBezTo>
                <a:cubicBezTo>
                  <a:pt x="409935" y="1786133"/>
                  <a:pt x="460091" y="1700617"/>
                  <a:pt x="511657" y="1617731"/>
                </a:cubicBezTo>
                <a:cubicBezTo>
                  <a:pt x="514614" y="1614140"/>
                  <a:pt x="536445" y="1609331"/>
                  <a:pt x="540433" y="1601594"/>
                </a:cubicBezTo>
                <a:cubicBezTo>
                  <a:pt x="549441" y="1581972"/>
                  <a:pt x="539088" y="1532319"/>
                  <a:pt x="567727" y="1525034"/>
                </a:cubicBezTo>
                <a:cubicBezTo>
                  <a:pt x="569789" y="1516740"/>
                  <a:pt x="548609" y="1510625"/>
                  <a:pt x="552082" y="1504960"/>
                </a:cubicBezTo>
                <a:cubicBezTo>
                  <a:pt x="600248" y="1485534"/>
                  <a:pt x="587454" y="1437398"/>
                  <a:pt x="619597" y="1391124"/>
                </a:cubicBezTo>
                <a:cubicBezTo>
                  <a:pt x="592641" y="1383341"/>
                  <a:pt x="596703" y="1433401"/>
                  <a:pt x="565516" y="1417731"/>
                </a:cubicBezTo>
                <a:cubicBezTo>
                  <a:pt x="609317" y="1399268"/>
                  <a:pt x="601164" y="1332469"/>
                  <a:pt x="658549" y="1342372"/>
                </a:cubicBezTo>
                <a:cubicBezTo>
                  <a:pt x="625333" y="1301669"/>
                  <a:pt x="681201" y="1284469"/>
                  <a:pt x="690997" y="1245076"/>
                </a:cubicBezTo>
                <a:cubicBezTo>
                  <a:pt x="696668" y="1222269"/>
                  <a:pt x="754114" y="1165523"/>
                  <a:pt x="785878" y="1112475"/>
                </a:cubicBezTo>
                <a:cubicBezTo>
                  <a:pt x="907918" y="912160"/>
                  <a:pt x="1023664" y="712252"/>
                  <a:pt x="1166229" y="528974"/>
                </a:cubicBezTo>
                <a:cubicBezTo>
                  <a:pt x="1169186" y="525384"/>
                  <a:pt x="1170732" y="519164"/>
                  <a:pt x="1173688" y="515572"/>
                </a:cubicBezTo>
                <a:cubicBezTo>
                  <a:pt x="1178571" y="512538"/>
                  <a:pt x="1179087" y="510464"/>
                  <a:pt x="1182558" y="504799"/>
                </a:cubicBezTo>
                <a:cubicBezTo>
                  <a:pt x="1188956" y="528870"/>
                  <a:pt x="1153371" y="547483"/>
                  <a:pt x="1143335" y="571251"/>
                </a:cubicBezTo>
                <a:cubicBezTo>
                  <a:pt x="1139589" y="594613"/>
                  <a:pt x="1110022" y="630521"/>
                  <a:pt x="1085340" y="663393"/>
                </a:cubicBezTo>
                <a:cubicBezTo>
                  <a:pt x="1120375" y="680176"/>
                  <a:pt x="1124531" y="630267"/>
                  <a:pt x="1151625" y="629200"/>
                </a:cubicBezTo>
                <a:cubicBezTo>
                  <a:pt x="1164178" y="661711"/>
                  <a:pt x="1121133" y="693728"/>
                  <a:pt x="1097861" y="729227"/>
                </a:cubicBezTo>
                <a:cubicBezTo>
                  <a:pt x="1143070" y="713395"/>
                  <a:pt x="1148257" y="659338"/>
                  <a:pt x="1192985" y="612252"/>
                </a:cubicBezTo>
                <a:cubicBezTo>
                  <a:pt x="1184768" y="612102"/>
                  <a:pt x="1178476" y="612507"/>
                  <a:pt x="1171669" y="614988"/>
                </a:cubicBezTo>
                <a:cubicBezTo>
                  <a:pt x="1156023" y="594916"/>
                  <a:pt x="1185420" y="601179"/>
                  <a:pt x="1195942" y="608663"/>
                </a:cubicBezTo>
                <a:cubicBezTo>
                  <a:pt x="1354182" y="412134"/>
                  <a:pt x="1498054" y="207012"/>
                  <a:pt x="1686313" y="39153"/>
                </a:cubicBezTo>
                <a:cubicBezTo>
                  <a:pt x="1692741" y="29898"/>
                  <a:pt x="1701097" y="21199"/>
                  <a:pt x="1709967" y="10426"/>
                </a:cubicBezTo>
                <a:cubicBezTo>
                  <a:pt x="1711254" y="5242"/>
                  <a:pt x="1717967" y="1069"/>
                  <a:pt x="1722575" y="177"/>
                </a:cubicBezTo>
                <a:close/>
              </a:path>
            </a:pathLst>
          </a:custGeom>
          <a:solidFill>
            <a:schemeClr val="bg1"/>
          </a:solidFill>
        </p:spPr>
      </p:pic>
      <p:pic>
        <p:nvPicPr>
          <p:cNvPr id="39" name="图片 38" descr="湖边的景色&#10;&#10;中度可信度描述已自动生成">
            <a:extLst>
              <a:ext uri="{FF2B5EF4-FFF2-40B4-BE49-F238E27FC236}">
                <a16:creationId xmlns:a16="http://schemas.microsoft.com/office/drawing/2014/main" xmlns="" id="{1980C06F-6167-4EEC-99BB-98A720000A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4" t="14468" r="32139" b="44466"/>
          <a:stretch/>
        </p:blipFill>
        <p:spPr>
          <a:xfrm>
            <a:off x="4760102" y="1456709"/>
            <a:ext cx="6511957" cy="2816318"/>
          </a:xfrm>
          <a:custGeom>
            <a:avLst/>
            <a:gdLst>
              <a:gd name="connsiteX0" fmla="*/ 3618676 w 6511957"/>
              <a:gd name="connsiteY0" fmla="*/ 0 h 2816318"/>
              <a:gd name="connsiteX1" fmla="*/ 3850640 w 6511957"/>
              <a:gd name="connsiteY1" fmla="*/ 46968 h 2816318"/>
              <a:gd name="connsiteX2" fmla="*/ 4084532 w 6511957"/>
              <a:gd name="connsiteY2" fmla="*/ 94489 h 2816318"/>
              <a:gd name="connsiteX3" fmla="*/ 3817997 w 6511957"/>
              <a:gd name="connsiteY3" fmla="*/ 61998 h 2816318"/>
              <a:gd name="connsiteX4" fmla="*/ 3836094 w 6511957"/>
              <a:gd name="connsiteY4" fmla="*/ 80562 h 2816318"/>
              <a:gd name="connsiteX5" fmla="*/ 3615899 w 6511957"/>
              <a:gd name="connsiteY5" fmla="*/ 85906 h 2816318"/>
              <a:gd name="connsiteX6" fmla="*/ 3885634 w 6511957"/>
              <a:gd name="connsiteY6" fmla="*/ 130439 h 2816318"/>
              <a:gd name="connsiteX7" fmla="*/ 4058910 w 6511957"/>
              <a:gd name="connsiteY7" fmla="*/ 156013 h 2816318"/>
              <a:gd name="connsiteX8" fmla="*/ 4242849 w 6511957"/>
              <a:gd name="connsiteY8" fmla="*/ 180220 h 2816318"/>
              <a:gd name="connsiteX9" fmla="*/ 4166307 w 6511957"/>
              <a:gd name="connsiteY9" fmla="*/ 155897 h 2816318"/>
              <a:gd name="connsiteX10" fmla="*/ 4333425 w 6511957"/>
              <a:gd name="connsiteY10" fmla="*/ 173023 h 2816318"/>
              <a:gd name="connsiteX11" fmla="*/ 4502227 w 6511957"/>
              <a:gd name="connsiteY11" fmla="*/ 175072 h 2816318"/>
              <a:gd name="connsiteX12" fmla="*/ 4668416 w 6511957"/>
              <a:gd name="connsiteY12" fmla="*/ 220834 h 2816318"/>
              <a:gd name="connsiteX13" fmla="*/ 4816648 w 6511957"/>
              <a:gd name="connsiteY13" fmla="*/ 239177 h 2816318"/>
              <a:gd name="connsiteX14" fmla="*/ 4845713 w 6511957"/>
              <a:gd name="connsiteY14" fmla="*/ 205329 h 2816318"/>
              <a:gd name="connsiteX15" fmla="*/ 5091574 w 6511957"/>
              <a:gd name="connsiteY15" fmla="*/ 229628 h 2816318"/>
              <a:gd name="connsiteX16" fmla="*/ 4989985 w 6511957"/>
              <a:gd name="connsiteY16" fmla="*/ 198073 h 2816318"/>
              <a:gd name="connsiteX17" fmla="*/ 4858713 w 6511957"/>
              <a:gd name="connsiteY17" fmla="*/ 177958 h 2816318"/>
              <a:gd name="connsiteX18" fmla="*/ 4996313 w 6511957"/>
              <a:gd name="connsiteY18" fmla="*/ 164329 h 2816318"/>
              <a:gd name="connsiteX19" fmla="*/ 5165494 w 6511957"/>
              <a:gd name="connsiteY19" fmla="*/ 173159 h 2816318"/>
              <a:gd name="connsiteX20" fmla="*/ 5134912 w 6511957"/>
              <a:gd name="connsiteY20" fmla="*/ 179893 h 2816318"/>
              <a:gd name="connsiteX21" fmla="*/ 5366224 w 6511957"/>
              <a:gd name="connsiteY21" fmla="*/ 237786 h 2816318"/>
              <a:gd name="connsiteX22" fmla="*/ 5578681 w 6511957"/>
              <a:gd name="connsiteY22" fmla="*/ 263559 h 2816318"/>
              <a:gd name="connsiteX23" fmla="*/ 5553395 w 6511957"/>
              <a:gd name="connsiteY23" fmla="*/ 240693 h 2816318"/>
              <a:gd name="connsiteX24" fmla="*/ 5646653 w 6511957"/>
              <a:gd name="connsiteY24" fmla="*/ 247612 h 2816318"/>
              <a:gd name="connsiteX25" fmla="*/ 5618380 w 6511957"/>
              <a:gd name="connsiteY25" fmla="*/ 261679 h 2816318"/>
              <a:gd name="connsiteX26" fmla="*/ 5774421 w 6511957"/>
              <a:gd name="connsiteY26" fmla="*/ 306734 h 2816318"/>
              <a:gd name="connsiteX27" fmla="*/ 5917223 w 6511957"/>
              <a:gd name="connsiteY27" fmla="*/ 363526 h 2816318"/>
              <a:gd name="connsiteX28" fmla="*/ 5952792 w 6511957"/>
              <a:gd name="connsiteY28" fmla="*/ 378245 h 2816318"/>
              <a:gd name="connsiteX29" fmla="*/ 5986438 w 6511957"/>
              <a:gd name="connsiteY29" fmla="*/ 392405 h 2816318"/>
              <a:gd name="connsiteX30" fmla="*/ 6052832 w 6511957"/>
              <a:gd name="connsiteY30" fmla="*/ 416022 h 2816318"/>
              <a:gd name="connsiteX31" fmla="*/ 6121669 w 6511957"/>
              <a:gd name="connsiteY31" fmla="*/ 438121 h 2816318"/>
              <a:gd name="connsiteX32" fmla="*/ 6131817 w 6511957"/>
              <a:gd name="connsiteY32" fmla="*/ 438829 h 2816318"/>
              <a:gd name="connsiteX33" fmla="*/ 6139523 w 6511957"/>
              <a:gd name="connsiteY33" fmla="*/ 441053 h 2816318"/>
              <a:gd name="connsiteX34" fmla="*/ 6154934 w 6511957"/>
              <a:gd name="connsiteY34" fmla="*/ 445503 h 2816318"/>
              <a:gd name="connsiteX35" fmla="*/ 6186789 w 6511957"/>
              <a:gd name="connsiteY35" fmla="*/ 450251 h 2816318"/>
              <a:gd name="connsiteX36" fmla="*/ 6302452 w 6511957"/>
              <a:gd name="connsiteY36" fmla="*/ 541453 h 2816318"/>
              <a:gd name="connsiteX37" fmla="*/ 6280745 w 6511957"/>
              <a:gd name="connsiteY37" fmla="*/ 537408 h 2816318"/>
              <a:gd name="connsiteX38" fmla="*/ 6324927 w 6511957"/>
              <a:gd name="connsiteY38" fmla="*/ 683559 h 2816318"/>
              <a:gd name="connsiteX39" fmla="*/ 6359312 w 6511957"/>
              <a:gd name="connsiteY39" fmla="*/ 869123 h 2816318"/>
              <a:gd name="connsiteX40" fmla="*/ 6405210 w 6511957"/>
              <a:gd name="connsiteY40" fmla="*/ 966856 h 2816318"/>
              <a:gd name="connsiteX41" fmla="*/ 6364768 w 6511957"/>
              <a:gd name="connsiteY41" fmla="*/ 1079680 h 2816318"/>
              <a:gd name="connsiteX42" fmla="*/ 6410454 w 6511957"/>
              <a:gd name="connsiteY42" fmla="*/ 1128444 h 2816318"/>
              <a:gd name="connsiteX43" fmla="*/ 6412150 w 6511957"/>
              <a:gd name="connsiteY43" fmla="*/ 1237870 h 2816318"/>
              <a:gd name="connsiteX44" fmla="*/ 6458493 w 6511957"/>
              <a:gd name="connsiteY44" fmla="*/ 1275705 h 2816318"/>
              <a:gd name="connsiteX45" fmla="*/ 6407067 w 6511957"/>
              <a:gd name="connsiteY45" fmla="*/ 1316438 h 2816318"/>
              <a:gd name="connsiteX46" fmla="*/ 6444261 w 6511957"/>
              <a:gd name="connsiteY46" fmla="*/ 1382757 h 2816318"/>
              <a:gd name="connsiteX47" fmla="*/ 6486581 w 6511957"/>
              <a:gd name="connsiteY47" fmla="*/ 1461674 h 2816318"/>
              <a:gd name="connsiteX48" fmla="*/ 6506036 w 6511957"/>
              <a:gd name="connsiteY48" fmla="*/ 1674052 h 2816318"/>
              <a:gd name="connsiteX49" fmla="*/ 6455383 w 6511957"/>
              <a:gd name="connsiteY49" fmla="*/ 1852848 h 2816318"/>
              <a:gd name="connsiteX50" fmla="*/ 6497492 w 6511957"/>
              <a:gd name="connsiteY50" fmla="*/ 1882792 h 2816318"/>
              <a:gd name="connsiteX51" fmla="*/ 6458173 w 6511957"/>
              <a:gd name="connsiteY51" fmla="*/ 1891447 h 2816318"/>
              <a:gd name="connsiteX52" fmla="*/ 6428867 w 6511957"/>
              <a:gd name="connsiteY52" fmla="*/ 1909663 h 2816318"/>
              <a:gd name="connsiteX53" fmla="*/ 6391168 w 6511957"/>
              <a:gd name="connsiteY53" fmla="*/ 1969922 h 2816318"/>
              <a:gd name="connsiteX54" fmla="*/ 6387541 w 6511957"/>
              <a:gd name="connsiteY54" fmla="*/ 2142287 h 2816318"/>
              <a:gd name="connsiteX55" fmla="*/ 6282038 w 6511957"/>
              <a:gd name="connsiteY55" fmla="*/ 2176298 h 2816318"/>
              <a:gd name="connsiteX56" fmla="*/ 6178979 w 6511957"/>
              <a:gd name="connsiteY56" fmla="*/ 2208791 h 2816318"/>
              <a:gd name="connsiteX57" fmla="*/ 6197317 w 6511957"/>
              <a:gd name="connsiteY57" fmla="*/ 2242988 h 2816318"/>
              <a:gd name="connsiteX58" fmla="*/ 6125659 w 6511957"/>
              <a:gd name="connsiteY58" fmla="*/ 2215629 h 2816318"/>
              <a:gd name="connsiteX59" fmla="*/ 6085721 w 6511957"/>
              <a:gd name="connsiteY59" fmla="*/ 2201874 h 2816318"/>
              <a:gd name="connsiteX60" fmla="*/ 6051106 w 6511957"/>
              <a:gd name="connsiteY60" fmla="*/ 2191880 h 2816318"/>
              <a:gd name="connsiteX61" fmla="*/ 6059284 w 6511957"/>
              <a:gd name="connsiteY61" fmla="*/ 2242413 h 2816318"/>
              <a:gd name="connsiteX62" fmla="*/ 6008703 w 6511957"/>
              <a:gd name="connsiteY62" fmla="*/ 2420914 h 2816318"/>
              <a:gd name="connsiteX63" fmla="*/ 6049405 w 6511957"/>
              <a:gd name="connsiteY63" fmla="*/ 2448205 h 2816318"/>
              <a:gd name="connsiteX64" fmla="*/ 6011506 w 6511957"/>
              <a:gd name="connsiteY64" fmla="*/ 2459457 h 2816318"/>
              <a:gd name="connsiteX65" fmla="*/ 5984136 w 6511957"/>
              <a:gd name="connsiteY65" fmla="*/ 2478191 h 2816318"/>
              <a:gd name="connsiteX66" fmla="*/ 5946469 w 6511957"/>
              <a:gd name="connsiteY66" fmla="*/ 2538341 h 2816318"/>
              <a:gd name="connsiteX67" fmla="*/ 5940975 w 6511957"/>
              <a:gd name="connsiteY67" fmla="*/ 2709886 h 2816318"/>
              <a:gd name="connsiteX68" fmla="*/ 5842175 w 6511957"/>
              <a:gd name="connsiteY68" fmla="*/ 2750167 h 2816318"/>
              <a:gd name="connsiteX69" fmla="*/ 5744922 w 6511957"/>
              <a:gd name="connsiteY69" fmla="*/ 2784236 h 2816318"/>
              <a:gd name="connsiteX70" fmla="*/ 5763786 w 6511957"/>
              <a:gd name="connsiteY70" fmla="*/ 2816318 h 2816318"/>
              <a:gd name="connsiteX71" fmla="*/ 5694950 w 6511957"/>
              <a:gd name="connsiteY71" fmla="*/ 2794225 h 2816318"/>
              <a:gd name="connsiteX72" fmla="*/ 5658348 w 6511957"/>
              <a:gd name="connsiteY72" fmla="*/ 2783657 h 2816318"/>
              <a:gd name="connsiteX73" fmla="*/ 5621745 w 6511957"/>
              <a:gd name="connsiteY73" fmla="*/ 2773089 h 2816318"/>
              <a:gd name="connsiteX74" fmla="*/ 5464679 w 6511957"/>
              <a:gd name="connsiteY74" fmla="*/ 2732175 h 2816318"/>
              <a:gd name="connsiteX75" fmla="*/ 5309537 w 6511957"/>
              <a:gd name="connsiteY75" fmla="*/ 2691822 h 2816318"/>
              <a:gd name="connsiteX76" fmla="*/ 5272421 w 6511957"/>
              <a:gd name="connsiteY76" fmla="*/ 2683325 h 2816318"/>
              <a:gd name="connsiteX77" fmla="*/ 5237744 w 6511957"/>
              <a:gd name="connsiteY77" fmla="*/ 2673312 h 2816318"/>
              <a:gd name="connsiteX78" fmla="*/ 5171732 w 6511957"/>
              <a:gd name="connsiteY78" fmla="*/ 2656473 h 2816318"/>
              <a:gd name="connsiteX79" fmla="*/ 5172782 w 6511957"/>
              <a:gd name="connsiteY79" fmla="*/ 2619043 h 2816318"/>
              <a:gd name="connsiteX80" fmla="*/ 5069652 w 6511957"/>
              <a:gd name="connsiteY80" fmla="*/ 2593705 h 2816318"/>
              <a:gd name="connsiteX81" fmla="*/ 4967420 w 6511957"/>
              <a:gd name="connsiteY81" fmla="*/ 2573064 h 2816318"/>
              <a:gd name="connsiteX82" fmla="*/ 4866598 w 6511957"/>
              <a:gd name="connsiteY82" fmla="*/ 2555054 h 2816318"/>
              <a:gd name="connsiteX83" fmla="*/ 4766674 w 6511957"/>
              <a:gd name="connsiteY83" fmla="*/ 2541738 h 2816318"/>
              <a:gd name="connsiteX84" fmla="*/ 4668161 w 6511957"/>
              <a:gd name="connsiteY84" fmla="*/ 2531052 h 2816318"/>
              <a:gd name="connsiteX85" fmla="*/ 4569131 w 6511957"/>
              <a:gd name="connsiteY85" fmla="*/ 2522435 h 2816318"/>
              <a:gd name="connsiteX86" fmla="*/ 4375825 w 6511957"/>
              <a:gd name="connsiteY86" fmla="*/ 2511014 h 2816318"/>
              <a:gd name="connsiteX87" fmla="*/ 3626611 w 6511957"/>
              <a:gd name="connsiteY87" fmla="*/ 2476701 h 2816318"/>
              <a:gd name="connsiteX88" fmla="*/ 3429068 w 6511957"/>
              <a:gd name="connsiteY88" fmla="*/ 2457397 h 2816318"/>
              <a:gd name="connsiteX89" fmla="*/ 2546644 w 6511957"/>
              <a:gd name="connsiteY89" fmla="*/ 2435673 h 2816318"/>
              <a:gd name="connsiteX90" fmla="*/ 2326596 w 6511957"/>
              <a:gd name="connsiteY90" fmla="*/ 2465364 h 2816318"/>
              <a:gd name="connsiteX91" fmla="*/ 2316336 w 6511957"/>
              <a:gd name="connsiteY91" fmla="*/ 2440205 h 2816318"/>
              <a:gd name="connsiteX92" fmla="*/ 2234759 w 6511957"/>
              <a:gd name="connsiteY92" fmla="*/ 2461043 h 2816318"/>
              <a:gd name="connsiteX93" fmla="*/ 2306456 w 6511957"/>
              <a:gd name="connsiteY93" fmla="*/ 2421814 h 2816318"/>
              <a:gd name="connsiteX94" fmla="*/ 2209469 w 6511957"/>
              <a:gd name="connsiteY94" fmla="*/ 2438204 h 2816318"/>
              <a:gd name="connsiteX95" fmla="*/ 2255474 w 6511957"/>
              <a:gd name="connsiteY95" fmla="*/ 2402655 h 2816318"/>
              <a:gd name="connsiteX96" fmla="*/ 2042234 w 6511957"/>
              <a:gd name="connsiteY96" fmla="*/ 2429870 h 2816318"/>
              <a:gd name="connsiteX97" fmla="*/ 2021827 w 6511957"/>
              <a:gd name="connsiteY97" fmla="*/ 2404001 h 2816318"/>
              <a:gd name="connsiteX98" fmla="*/ 1891176 w 6511957"/>
              <a:gd name="connsiteY98" fmla="*/ 2439525 h 2816318"/>
              <a:gd name="connsiteX99" fmla="*/ 2176129 w 6511957"/>
              <a:gd name="connsiteY99" fmla="*/ 2339793 h 2816318"/>
              <a:gd name="connsiteX100" fmla="*/ 1886978 w 6511957"/>
              <a:gd name="connsiteY100" fmla="*/ 2365066 h 2816318"/>
              <a:gd name="connsiteX101" fmla="*/ 2149559 w 6511957"/>
              <a:gd name="connsiteY101" fmla="*/ 2305485 h 2816318"/>
              <a:gd name="connsiteX102" fmla="*/ 2119766 w 6511957"/>
              <a:gd name="connsiteY102" fmla="*/ 2292444 h 2816318"/>
              <a:gd name="connsiteX103" fmla="*/ 2304357 w 6511957"/>
              <a:gd name="connsiteY103" fmla="*/ 2272495 h 2816318"/>
              <a:gd name="connsiteX104" fmla="*/ 2317023 w 6511957"/>
              <a:gd name="connsiteY104" fmla="*/ 2254371 h 2816318"/>
              <a:gd name="connsiteX105" fmla="*/ 2168722 w 6511957"/>
              <a:gd name="connsiteY105" fmla="*/ 2265627 h 2816318"/>
              <a:gd name="connsiteX106" fmla="*/ 1727598 w 6511957"/>
              <a:gd name="connsiteY106" fmla="*/ 2316465 h 2816318"/>
              <a:gd name="connsiteX107" fmla="*/ 1509555 w 6511957"/>
              <a:gd name="connsiteY107" fmla="*/ 2371203 h 2816318"/>
              <a:gd name="connsiteX108" fmla="*/ 1495441 w 6511957"/>
              <a:gd name="connsiteY108" fmla="*/ 2344923 h 2816318"/>
              <a:gd name="connsiteX109" fmla="*/ 1417055 w 6511957"/>
              <a:gd name="connsiteY109" fmla="*/ 2377807 h 2816318"/>
              <a:gd name="connsiteX110" fmla="*/ 1484531 w 6511957"/>
              <a:gd name="connsiteY110" fmla="*/ 2330668 h 2816318"/>
              <a:gd name="connsiteX111" fmla="*/ 1389320 w 6511957"/>
              <a:gd name="connsiteY111" fmla="*/ 2356473 h 2816318"/>
              <a:gd name="connsiteX112" fmla="*/ 1432510 w 6511957"/>
              <a:gd name="connsiteY112" fmla="*/ 2315648 h 2816318"/>
              <a:gd name="connsiteX113" fmla="*/ 1219351 w 6511957"/>
              <a:gd name="connsiteY113" fmla="*/ 2367355 h 2816318"/>
              <a:gd name="connsiteX114" fmla="*/ 1197911 w 6511957"/>
              <a:gd name="connsiteY114" fmla="*/ 2345621 h 2816318"/>
              <a:gd name="connsiteX115" fmla="*/ 1069411 w 6511957"/>
              <a:gd name="connsiteY115" fmla="*/ 2397345 h 2816318"/>
              <a:gd name="connsiteX116" fmla="*/ 1346729 w 6511957"/>
              <a:gd name="connsiteY116" fmla="*/ 2262013 h 2816318"/>
              <a:gd name="connsiteX117" fmla="*/ 1058924 w 6511957"/>
              <a:gd name="connsiteY117" fmla="*/ 2323257 h 2816318"/>
              <a:gd name="connsiteX118" fmla="*/ 1316687 w 6511957"/>
              <a:gd name="connsiteY118" fmla="*/ 2233352 h 2816318"/>
              <a:gd name="connsiteX119" fmla="*/ 1312181 w 6511957"/>
              <a:gd name="connsiteY119" fmla="*/ 2218904 h 2816318"/>
              <a:gd name="connsiteX120" fmla="*/ 1304354 w 6511957"/>
              <a:gd name="connsiteY120" fmla="*/ 2216201 h 2816318"/>
              <a:gd name="connsiteX121" fmla="*/ 1377731 w 6511957"/>
              <a:gd name="connsiteY121" fmla="*/ 2195463 h 2816318"/>
              <a:gd name="connsiteX122" fmla="*/ 1467925 w 6511957"/>
              <a:gd name="connsiteY122" fmla="*/ 2181534 h 2816318"/>
              <a:gd name="connsiteX123" fmla="*/ 1518709 w 6511957"/>
              <a:gd name="connsiteY123" fmla="*/ 2118476 h 2816318"/>
              <a:gd name="connsiteX124" fmla="*/ 1704227 w 6511957"/>
              <a:gd name="connsiteY124" fmla="*/ 2103201 h 2816318"/>
              <a:gd name="connsiteX125" fmla="*/ 1584753 w 6511957"/>
              <a:gd name="connsiteY125" fmla="*/ 2102014 h 2816318"/>
              <a:gd name="connsiteX126" fmla="*/ 1602360 w 6511957"/>
              <a:gd name="connsiteY126" fmla="*/ 2089334 h 2816318"/>
              <a:gd name="connsiteX127" fmla="*/ 1291570 w 6511957"/>
              <a:gd name="connsiteY127" fmla="*/ 2135056 h 2816318"/>
              <a:gd name="connsiteX128" fmla="*/ 1207024 w 6511957"/>
              <a:gd name="connsiteY128" fmla="*/ 2159499 h 2816318"/>
              <a:gd name="connsiteX129" fmla="*/ 1223220 w 6511957"/>
              <a:gd name="connsiteY129" fmla="*/ 2144190 h 2816318"/>
              <a:gd name="connsiteX130" fmla="*/ 1365587 w 6511957"/>
              <a:gd name="connsiteY130" fmla="*/ 2103133 h 2816318"/>
              <a:gd name="connsiteX131" fmla="*/ 1147317 w 6511957"/>
              <a:gd name="connsiteY131" fmla="*/ 2108950 h 2816318"/>
              <a:gd name="connsiteX132" fmla="*/ 1087189 w 6511957"/>
              <a:gd name="connsiteY132" fmla="*/ 2118237 h 2816318"/>
              <a:gd name="connsiteX133" fmla="*/ 1252565 w 6511957"/>
              <a:gd name="connsiteY133" fmla="*/ 2059396 h 2816318"/>
              <a:gd name="connsiteX134" fmla="*/ 1168801 w 6511957"/>
              <a:gd name="connsiteY134" fmla="*/ 2064080 h 2816318"/>
              <a:gd name="connsiteX135" fmla="*/ 708563 w 6511957"/>
              <a:gd name="connsiteY135" fmla="*/ 2171022 h 2816318"/>
              <a:gd name="connsiteX136" fmla="*/ 661541 w 6511957"/>
              <a:gd name="connsiteY136" fmla="*/ 2177431 h 2816318"/>
              <a:gd name="connsiteX137" fmla="*/ 984830 w 6511957"/>
              <a:gd name="connsiteY137" fmla="*/ 2073138 h 2816318"/>
              <a:gd name="connsiteX138" fmla="*/ 895153 w 6511957"/>
              <a:gd name="connsiteY138" fmla="*/ 2084996 h 2816318"/>
              <a:gd name="connsiteX139" fmla="*/ 901089 w 6511957"/>
              <a:gd name="connsiteY139" fmla="*/ 2044518 h 2816318"/>
              <a:gd name="connsiteX140" fmla="*/ 1024185 w 6511957"/>
              <a:gd name="connsiteY140" fmla="*/ 1982352 h 2816318"/>
              <a:gd name="connsiteX141" fmla="*/ 1063796 w 6511957"/>
              <a:gd name="connsiteY141" fmla="*/ 1970370 h 2816318"/>
              <a:gd name="connsiteX142" fmla="*/ 1063520 w 6511957"/>
              <a:gd name="connsiteY142" fmla="*/ 1961947 h 2816318"/>
              <a:gd name="connsiteX143" fmla="*/ 1064634 w 6511957"/>
              <a:gd name="connsiteY143" fmla="*/ 1952281 h 2816318"/>
              <a:gd name="connsiteX144" fmla="*/ 1089506 w 6511957"/>
              <a:gd name="connsiteY144" fmla="*/ 1942289 h 2816318"/>
              <a:gd name="connsiteX145" fmla="*/ 1040041 w 6511957"/>
              <a:gd name="connsiteY145" fmla="*/ 1942068 h 2816318"/>
              <a:gd name="connsiteX146" fmla="*/ 699800 w 6511957"/>
              <a:gd name="connsiteY146" fmla="*/ 2015270 h 2816318"/>
              <a:gd name="connsiteX147" fmla="*/ 628471 w 6511957"/>
              <a:gd name="connsiteY147" fmla="*/ 2061293 h 2816318"/>
              <a:gd name="connsiteX148" fmla="*/ 660864 w 6511957"/>
              <a:gd name="connsiteY148" fmla="*/ 2030673 h 2816318"/>
              <a:gd name="connsiteX149" fmla="*/ 586867 w 6511957"/>
              <a:gd name="connsiteY149" fmla="*/ 2029293 h 2816318"/>
              <a:gd name="connsiteX150" fmla="*/ 689538 w 6511957"/>
              <a:gd name="connsiteY150" fmla="*/ 1990098 h 2816318"/>
              <a:gd name="connsiteX151" fmla="*/ 712546 w 6511957"/>
              <a:gd name="connsiteY151" fmla="*/ 1972315 h 2816318"/>
              <a:gd name="connsiteX152" fmla="*/ 640858 w 6511957"/>
              <a:gd name="connsiteY152" fmla="*/ 1978263 h 2816318"/>
              <a:gd name="connsiteX153" fmla="*/ 675558 w 6511957"/>
              <a:gd name="connsiteY153" fmla="*/ 1954974 h 2816318"/>
              <a:gd name="connsiteX154" fmla="*/ 467414 w 6511957"/>
              <a:gd name="connsiteY154" fmla="*/ 1994803 h 2816318"/>
              <a:gd name="connsiteX155" fmla="*/ 444678 w 6511957"/>
              <a:gd name="connsiteY155" fmla="*/ 1994901 h 2816318"/>
              <a:gd name="connsiteX156" fmla="*/ 616615 w 6511957"/>
              <a:gd name="connsiteY156" fmla="*/ 1917970 h 2816318"/>
              <a:gd name="connsiteX157" fmla="*/ 203648 w 6511957"/>
              <a:gd name="connsiteY157" fmla="*/ 2034120 h 2816318"/>
              <a:gd name="connsiteX158" fmla="*/ 194529 w 6511957"/>
              <a:gd name="connsiteY158" fmla="*/ 2029265 h 2816318"/>
              <a:gd name="connsiteX159" fmla="*/ 193386 w 6511957"/>
              <a:gd name="connsiteY159" fmla="*/ 2008951 h 2816318"/>
              <a:gd name="connsiteX160" fmla="*/ 651225 w 6511957"/>
              <a:gd name="connsiteY160" fmla="*/ 1836917 h 2816318"/>
              <a:gd name="connsiteX161" fmla="*/ 558591 w 6511957"/>
              <a:gd name="connsiteY161" fmla="*/ 1852362 h 2816318"/>
              <a:gd name="connsiteX162" fmla="*/ 756089 w 6511957"/>
              <a:gd name="connsiteY162" fmla="*/ 1780591 h 2816318"/>
              <a:gd name="connsiteX163" fmla="*/ 898727 w 6511957"/>
              <a:gd name="connsiteY163" fmla="*/ 1721844 h 2816318"/>
              <a:gd name="connsiteX164" fmla="*/ 643539 w 6511957"/>
              <a:gd name="connsiteY164" fmla="*/ 1801388 h 2816318"/>
              <a:gd name="connsiteX165" fmla="*/ 105947 w 6511957"/>
              <a:gd name="connsiteY165" fmla="*/ 1937071 h 2816318"/>
              <a:gd name="connsiteX166" fmla="*/ 104804 w 6511957"/>
              <a:gd name="connsiteY166" fmla="*/ 1916754 h 2816318"/>
              <a:gd name="connsiteX167" fmla="*/ 19876 w 6511957"/>
              <a:gd name="connsiteY167" fmla="*/ 1934426 h 2816318"/>
              <a:gd name="connsiteX168" fmla="*/ 544025 w 6511957"/>
              <a:gd name="connsiteY168" fmla="*/ 1728243 h 2816318"/>
              <a:gd name="connsiteX169" fmla="*/ 538358 w 6511957"/>
              <a:gd name="connsiteY169" fmla="*/ 1751032 h 2816318"/>
              <a:gd name="connsiteX170" fmla="*/ 605318 w 6511957"/>
              <a:gd name="connsiteY170" fmla="*/ 1705967 h 2816318"/>
              <a:gd name="connsiteX171" fmla="*/ 579219 w 6511957"/>
              <a:gd name="connsiteY171" fmla="*/ 1736184 h 2816318"/>
              <a:gd name="connsiteX172" fmla="*/ 691410 w 6511957"/>
              <a:gd name="connsiteY172" fmla="*/ 1675311 h 2816318"/>
              <a:gd name="connsiteX173" fmla="*/ 932369 w 6511957"/>
              <a:gd name="connsiteY173" fmla="*/ 1545027 h 2816318"/>
              <a:gd name="connsiteX174" fmla="*/ 1026168 w 6511957"/>
              <a:gd name="connsiteY174" fmla="*/ 1516593 h 2816318"/>
              <a:gd name="connsiteX175" fmla="*/ 1002893 w 6511957"/>
              <a:gd name="connsiteY175" fmla="*/ 1552064 h 2816318"/>
              <a:gd name="connsiteX176" fmla="*/ 1020233 w 6511957"/>
              <a:gd name="connsiteY176" fmla="*/ 1557071 h 2816318"/>
              <a:gd name="connsiteX177" fmla="*/ 1374886 w 6511957"/>
              <a:gd name="connsiteY177" fmla="*/ 1426306 h 2816318"/>
              <a:gd name="connsiteX178" fmla="*/ 1083631 w 6511957"/>
              <a:gd name="connsiteY178" fmla="*/ 1459903 h 2816318"/>
              <a:gd name="connsiteX179" fmla="*/ 1128480 w 6511957"/>
              <a:gd name="connsiteY179" fmla="*/ 1437321 h 2816318"/>
              <a:gd name="connsiteX180" fmla="*/ 890789 w 6511957"/>
              <a:gd name="connsiteY180" fmla="*/ 1479725 h 2816318"/>
              <a:gd name="connsiteX181" fmla="*/ 849926 w 6511957"/>
              <a:gd name="connsiteY181" fmla="*/ 1494574 h 2816318"/>
              <a:gd name="connsiteX182" fmla="*/ 848134 w 6511957"/>
              <a:gd name="connsiteY182" fmla="*/ 1485173 h 2816318"/>
              <a:gd name="connsiteX183" fmla="*/ 915723 w 6511957"/>
              <a:gd name="connsiteY183" fmla="*/ 1462496 h 2816318"/>
              <a:gd name="connsiteX184" fmla="*/ 1012747 w 6511957"/>
              <a:gd name="connsiteY184" fmla="*/ 1412790 h 2816318"/>
              <a:gd name="connsiteX185" fmla="*/ 1038689 w 6511957"/>
              <a:gd name="connsiteY185" fmla="*/ 1424722 h 2816318"/>
              <a:gd name="connsiteX186" fmla="*/ 1141360 w 6511957"/>
              <a:gd name="connsiteY186" fmla="*/ 1385525 h 2816318"/>
              <a:gd name="connsiteX187" fmla="*/ 1037165 w 6511957"/>
              <a:gd name="connsiteY187" fmla="*/ 1397633 h 2816318"/>
              <a:gd name="connsiteX188" fmla="*/ 1068909 w 6511957"/>
              <a:gd name="connsiteY188" fmla="*/ 1377931 h 2816318"/>
              <a:gd name="connsiteX189" fmla="*/ 1027419 w 6511957"/>
              <a:gd name="connsiteY189" fmla="*/ 1370392 h 2816318"/>
              <a:gd name="connsiteX190" fmla="*/ 1121352 w 6511957"/>
              <a:gd name="connsiteY190" fmla="*/ 1333115 h 2816318"/>
              <a:gd name="connsiteX191" fmla="*/ 913839 w 6511957"/>
              <a:gd name="connsiteY191" fmla="*/ 1395335 h 2816318"/>
              <a:gd name="connsiteX192" fmla="*/ 1013798 w 6511957"/>
              <a:gd name="connsiteY192" fmla="*/ 1375341 h 2816318"/>
              <a:gd name="connsiteX193" fmla="*/ 813722 w 6511957"/>
              <a:gd name="connsiteY193" fmla="*/ 1457473 h 2816318"/>
              <a:gd name="connsiteX194" fmla="*/ 861664 w 6511957"/>
              <a:gd name="connsiteY194" fmla="*/ 1422462 h 2816318"/>
              <a:gd name="connsiteX195" fmla="*/ 810271 w 6511957"/>
              <a:gd name="connsiteY195" fmla="*/ 1429829 h 2816318"/>
              <a:gd name="connsiteX196" fmla="*/ 1035795 w 6511957"/>
              <a:gd name="connsiteY196" fmla="*/ 1328398 h 2816318"/>
              <a:gd name="connsiteX197" fmla="*/ 841655 w 6511957"/>
              <a:gd name="connsiteY197" fmla="*/ 1370051 h 2816318"/>
              <a:gd name="connsiteX198" fmla="*/ 906936 w 6511957"/>
              <a:gd name="connsiteY198" fmla="*/ 1340047 h 2816318"/>
              <a:gd name="connsiteX199" fmla="*/ 887804 w 6511957"/>
              <a:gd name="connsiteY199" fmla="*/ 1325639 h 2816318"/>
              <a:gd name="connsiteX200" fmla="*/ 1155713 w 6511957"/>
              <a:gd name="connsiteY200" fmla="*/ 1236446 h 2816318"/>
              <a:gd name="connsiteX201" fmla="*/ 1137215 w 6511957"/>
              <a:gd name="connsiteY201" fmla="*/ 1234210 h 2816318"/>
              <a:gd name="connsiteX202" fmla="*/ 1122210 w 6511957"/>
              <a:gd name="connsiteY202" fmla="*/ 1237854 h 2816318"/>
              <a:gd name="connsiteX203" fmla="*/ 1086964 w 6511957"/>
              <a:gd name="connsiteY203" fmla="*/ 1238305 h 2816318"/>
              <a:gd name="connsiteX204" fmla="*/ 1109968 w 6511957"/>
              <a:gd name="connsiteY204" fmla="*/ 1230920 h 2816318"/>
              <a:gd name="connsiteX205" fmla="*/ 1099707 w 6511957"/>
              <a:gd name="connsiteY205" fmla="*/ 1229678 h 2816318"/>
              <a:gd name="connsiteX206" fmla="*/ 929717 w 6511957"/>
              <a:gd name="connsiteY206" fmla="*/ 1273343 h 2816318"/>
              <a:gd name="connsiteX207" fmla="*/ 947841 w 6511957"/>
              <a:gd name="connsiteY207" fmla="*/ 1258591 h 2816318"/>
              <a:gd name="connsiteX208" fmla="*/ 665815 w 6511957"/>
              <a:gd name="connsiteY208" fmla="*/ 1321500 h 2816318"/>
              <a:gd name="connsiteX209" fmla="*/ 786361 w 6511957"/>
              <a:gd name="connsiteY209" fmla="*/ 1251938 h 2816318"/>
              <a:gd name="connsiteX210" fmla="*/ 710820 w 6511957"/>
              <a:gd name="connsiteY210" fmla="*/ 1256775 h 2816318"/>
              <a:gd name="connsiteX211" fmla="*/ 1087181 w 6511957"/>
              <a:gd name="connsiteY211" fmla="*/ 1130054 h 2816318"/>
              <a:gd name="connsiteX212" fmla="*/ 886613 w 6511957"/>
              <a:gd name="connsiteY212" fmla="*/ 1180954 h 2816318"/>
              <a:gd name="connsiteX213" fmla="*/ 850274 w 6511957"/>
              <a:gd name="connsiteY213" fmla="*/ 1152697 h 2816318"/>
              <a:gd name="connsiteX214" fmla="*/ 322272 w 6511957"/>
              <a:gd name="connsiteY214" fmla="*/ 1357769 h 2816318"/>
              <a:gd name="connsiteX215" fmla="*/ 368801 w 6511957"/>
              <a:gd name="connsiteY215" fmla="*/ 1320128 h 2816318"/>
              <a:gd name="connsiteX216" fmla="*/ 964773 w 6511957"/>
              <a:gd name="connsiteY216" fmla="*/ 1099153 h 2816318"/>
              <a:gd name="connsiteX217" fmla="*/ 855560 w 6511957"/>
              <a:gd name="connsiteY217" fmla="*/ 1123134 h 2816318"/>
              <a:gd name="connsiteX218" fmla="*/ 936904 w 6511957"/>
              <a:gd name="connsiteY218" fmla="*/ 1086664 h 2816318"/>
              <a:gd name="connsiteX219" fmla="*/ 583840 w 6511957"/>
              <a:gd name="connsiteY219" fmla="*/ 1144609 h 2816318"/>
              <a:gd name="connsiteX220" fmla="*/ 582695 w 6511957"/>
              <a:gd name="connsiteY220" fmla="*/ 1124293 h 2816318"/>
              <a:gd name="connsiteX221" fmla="*/ 847291 w 6511957"/>
              <a:gd name="connsiteY221" fmla="*/ 998613 h 2816318"/>
              <a:gd name="connsiteX222" fmla="*/ 742445 w 6511957"/>
              <a:gd name="connsiteY222" fmla="*/ 1021636 h 2816318"/>
              <a:gd name="connsiteX223" fmla="*/ 782926 w 6511957"/>
              <a:gd name="connsiteY223" fmla="*/ 1000015 h 2816318"/>
              <a:gd name="connsiteX224" fmla="*/ 1162110 w 6511957"/>
              <a:gd name="connsiteY224" fmla="*/ 878550 h 2816318"/>
              <a:gd name="connsiteX225" fmla="*/ 1107381 w 6511957"/>
              <a:gd name="connsiteY225" fmla="*/ 882735 h 2816318"/>
              <a:gd name="connsiteX226" fmla="*/ 1400495 w 6511957"/>
              <a:gd name="connsiteY226" fmla="*/ 758628 h 2816318"/>
              <a:gd name="connsiteX227" fmla="*/ 1335462 w 6511957"/>
              <a:gd name="connsiteY227" fmla="*/ 804248 h 2816318"/>
              <a:gd name="connsiteX228" fmla="*/ 1769283 w 6511957"/>
              <a:gd name="connsiteY228" fmla="*/ 620839 h 2816318"/>
              <a:gd name="connsiteX229" fmla="*/ 1949288 w 6511957"/>
              <a:gd name="connsiteY229" fmla="*/ 586207 h 2816318"/>
              <a:gd name="connsiteX230" fmla="*/ 1963538 w 6511957"/>
              <a:gd name="connsiteY230" fmla="*/ 603645 h 2816318"/>
              <a:gd name="connsiteX231" fmla="*/ 2112149 w 6511957"/>
              <a:gd name="connsiteY231" fmla="*/ 565501 h 2816318"/>
              <a:gd name="connsiteX232" fmla="*/ 2199468 w 6511957"/>
              <a:gd name="connsiteY232" fmla="*/ 559569 h 2816318"/>
              <a:gd name="connsiteX233" fmla="*/ 2175671 w 6511957"/>
              <a:gd name="connsiteY233" fmla="*/ 554215 h 2816318"/>
              <a:gd name="connsiteX234" fmla="*/ 1986757 w 6511957"/>
              <a:gd name="connsiteY234" fmla="*/ 575953 h 2816318"/>
              <a:gd name="connsiteX235" fmla="*/ 2008739 w 6511957"/>
              <a:gd name="connsiteY235" fmla="*/ 562291 h 2816318"/>
              <a:gd name="connsiteX236" fmla="*/ 1701171 w 6511957"/>
              <a:gd name="connsiteY236" fmla="*/ 586870 h 2816318"/>
              <a:gd name="connsiteX237" fmla="*/ 1840347 w 6511957"/>
              <a:gd name="connsiteY237" fmla="*/ 533680 h 2816318"/>
              <a:gd name="connsiteX238" fmla="*/ 1756720 w 6511957"/>
              <a:gd name="connsiteY238" fmla="*/ 529545 h 2816318"/>
              <a:gd name="connsiteX239" fmla="*/ 2173918 w 6511957"/>
              <a:gd name="connsiteY239" fmla="*/ 454358 h 2816318"/>
              <a:gd name="connsiteX240" fmla="*/ 1953449 w 6511957"/>
              <a:gd name="connsiteY240" fmla="*/ 477406 h 2816318"/>
              <a:gd name="connsiteX241" fmla="*/ 1920079 w 6511957"/>
              <a:gd name="connsiteY241" fmla="*/ 445541 h 2816318"/>
              <a:gd name="connsiteX242" fmla="*/ 1333123 w 6511957"/>
              <a:gd name="connsiteY242" fmla="*/ 580650 h 2816318"/>
              <a:gd name="connsiteX243" fmla="*/ 1388778 w 6511957"/>
              <a:gd name="connsiteY243" fmla="*/ 547806 h 2816318"/>
              <a:gd name="connsiteX244" fmla="*/ 2047425 w 6511957"/>
              <a:gd name="connsiteY244" fmla="*/ 406719 h 2816318"/>
              <a:gd name="connsiteX245" fmla="*/ 1927815 w 6511957"/>
              <a:gd name="connsiteY245" fmla="*/ 414426 h 2816318"/>
              <a:gd name="connsiteX246" fmla="*/ 2018149 w 6511957"/>
              <a:gd name="connsiteY246" fmla="*/ 391597 h 2816318"/>
              <a:gd name="connsiteX247" fmla="*/ 1637753 w 6511957"/>
              <a:gd name="connsiteY247" fmla="*/ 401818 h 2816318"/>
              <a:gd name="connsiteX248" fmla="*/ 1638542 w 6511957"/>
              <a:gd name="connsiteY248" fmla="*/ 382037 h 2816318"/>
              <a:gd name="connsiteX249" fmla="*/ 1933584 w 6511957"/>
              <a:gd name="connsiteY249" fmla="*/ 291589 h 2816318"/>
              <a:gd name="connsiteX250" fmla="*/ 1821680 w 6511957"/>
              <a:gd name="connsiteY250" fmla="*/ 301520 h 2816318"/>
              <a:gd name="connsiteX251" fmla="*/ 1865505 w 6511957"/>
              <a:gd name="connsiteY251" fmla="*/ 283051 h 2816318"/>
              <a:gd name="connsiteX252" fmla="*/ 2283595 w 6511957"/>
              <a:gd name="connsiteY252" fmla="*/ 212568 h 2816318"/>
              <a:gd name="connsiteX253" fmla="*/ 2224119 w 6511957"/>
              <a:gd name="connsiteY253" fmla="*/ 210958 h 2816318"/>
              <a:gd name="connsiteX254" fmla="*/ 2550497 w 6511957"/>
              <a:gd name="connsiteY254" fmla="*/ 127336 h 2816318"/>
              <a:gd name="connsiteX255" fmla="*/ 2475440 w 6511957"/>
              <a:gd name="connsiteY255" fmla="*/ 163469 h 2816318"/>
              <a:gd name="connsiteX256" fmla="*/ 2958199 w 6511957"/>
              <a:gd name="connsiteY256" fmla="*/ 40517 h 2816318"/>
              <a:gd name="connsiteX257" fmla="*/ 3154245 w 6511957"/>
              <a:gd name="connsiteY257" fmla="*/ 32647 h 2816318"/>
              <a:gd name="connsiteX258" fmla="*/ 3166046 w 6511957"/>
              <a:gd name="connsiteY258" fmla="*/ 51616 h 2816318"/>
              <a:gd name="connsiteX259" fmla="*/ 3493638 w 6511957"/>
              <a:gd name="connsiteY259" fmla="*/ 46158 h 2816318"/>
              <a:gd name="connsiteX260" fmla="*/ 3809774 w 6511957"/>
              <a:gd name="connsiteY260" fmla="*/ 61847 h 2816318"/>
              <a:gd name="connsiteX261" fmla="*/ 3582423 w 6511957"/>
              <a:gd name="connsiteY261" fmla="*/ 29551 h 2816318"/>
              <a:gd name="connsiteX262" fmla="*/ 3618676 w 6511957"/>
              <a:gd name="connsiteY262" fmla="*/ 0 h 2816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</a:cxnLst>
            <a:rect l="l" t="t" r="r" b="b"/>
            <a:pathLst>
              <a:path w="6511957" h="2816318">
                <a:moveTo>
                  <a:pt x="3618676" y="0"/>
                </a:moveTo>
                <a:cubicBezTo>
                  <a:pt x="3685312" y="39251"/>
                  <a:pt x="3776647" y="45612"/>
                  <a:pt x="3850640" y="46968"/>
                </a:cubicBezTo>
                <a:cubicBezTo>
                  <a:pt x="3925151" y="46248"/>
                  <a:pt x="4017895" y="55242"/>
                  <a:pt x="4084532" y="94489"/>
                </a:cubicBezTo>
                <a:cubicBezTo>
                  <a:pt x="3998358" y="67386"/>
                  <a:pt x="3905992" y="65172"/>
                  <a:pt x="3817997" y="61998"/>
                </a:cubicBezTo>
                <a:cubicBezTo>
                  <a:pt x="3815798" y="79148"/>
                  <a:pt x="3825946" y="79856"/>
                  <a:pt x="3836094" y="80562"/>
                </a:cubicBezTo>
                <a:cubicBezTo>
                  <a:pt x="3769909" y="105917"/>
                  <a:pt x="3687860" y="62218"/>
                  <a:pt x="3615899" y="85906"/>
                </a:cubicBezTo>
                <a:cubicBezTo>
                  <a:pt x="3712085" y="122570"/>
                  <a:pt x="3783636" y="125443"/>
                  <a:pt x="3885634" y="130439"/>
                </a:cubicBezTo>
                <a:cubicBezTo>
                  <a:pt x="3943564" y="138272"/>
                  <a:pt x="4000978" y="148178"/>
                  <a:pt x="4058910" y="156013"/>
                </a:cubicBezTo>
                <a:cubicBezTo>
                  <a:pt x="4116840" y="163846"/>
                  <a:pt x="4176698" y="172236"/>
                  <a:pt x="4242849" y="180220"/>
                </a:cubicBezTo>
                <a:cubicBezTo>
                  <a:pt x="4222311" y="163172"/>
                  <a:pt x="4196750" y="158016"/>
                  <a:pt x="4166307" y="155897"/>
                </a:cubicBezTo>
                <a:cubicBezTo>
                  <a:pt x="4207034" y="149869"/>
                  <a:pt x="4269713" y="163521"/>
                  <a:pt x="4333425" y="173023"/>
                </a:cubicBezTo>
                <a:cubicBezTo>
                  <a:pt x="4396618" y="184597"/>
                  <a:pt x="4460328" y="194101"/>
                  <a:pt x="4502227" y="175072"/>
                </a:cubicBezTo>
                <a:cubicBezTo>
                  <a:pt x="4538039" y="205423"/>
                  <a:pt x="4603675" y="215482"/>
                  <a:pt x="4668416" y="220834"/>
                </a:cubicBezTo>
                <a:cubicBezTo>
                  <a:pt x="4731231" y="225633"/>
                  <a:pt x="4793151" y="225725"/>
                  <a:pt x="4816648" y="239177"/>
                </a:cubicBezTo>
                <a:cubicBezTo>
                  <a:pt x="4826039" y="226327"/>
                  <a:pt x="4851598" y="231483"/>
                  <a:pt x="4845713" y="205329"/>
                </a:cubicBezTo>
                <a:cubicBezTo>
                  <a:pt x="4924181" y="230210"/>
                  <a:pt x="5010494" y="248460"/>
                  <a:pt x="5091574" y="229628"/>
                </a:cubicBezTo>
                <a:cubicBezTo>
                  <a:pt x="5069486" y="218805"/>
                  <a:pt x="5033401" y="206161"/>
                  <a:pt x="4989985" y="198073"/>
                </a:cubicBezTo>
                <a:cubicBezTo>
                  <a:pt x="4949015" y="188468"/>
                  <a:pt x="4901233" y="181341"/>
                  <a:pt x="4858713" y="177958"/>
                </a:cubicBezTo>
                <a:cubicBezTo>
                  <a:pt x="4896242" y="159892"/>
                  <a:pt x="4943646" y="160239"/>
                  <a:pt x="4996313" y="164329"/>
                </a:cubicBezTo>
                <a:cubicBezTo>
                  <a:pt x="5049497" y="166345"/>
                  <a:pt x="5109353" y="174733"/>
                  <a:pt x="5165494" y="173159"/>
                </a:cubicBezTo>
                <a:cubicBezTo>
                  <a:pt x="5164325" y="186162"/>
                  <a:pt x="5147504" y="179081"/>
                  <a:pt x="5134912" y="179893"/>
                </a:cubicBezTo>
                <a:cubicBezTo>
                  <a:pt x="5211076" y="197436"/>
                  <a:pt x="5288133" y="219685"/>
                  <a:pt x="5366224" y="237786"/>
                </a:cubicBezTo>
                <a:cubicBezTo>
                  <a:pt x="5442388" y="255329"/>
                  <a:pt x="5515730" y="267613"/>
                  <a:pt x="5578681" y="263559"/>
                </a:cubicBezTo>
                <a:cubicBezTo>
                  <a:pt x="5579092" y="236998"/>
                  <a:pt x="5550784" y="284404"/>
                  <a:pt x="5553395" y="240693"/>
                </a:cubicBezTo>
                <a:cubicBezTo>
                  <a:pt x="5595263" y="255004"/>
                  <a:pt x="5610052" y="237044"/>
                  <a:pt x="5646653" y="247612"/>
                </a:cubicBezTo>
                <a:cubicBezTo>
                  <a:pt x="5648307" y="265875"/>
                  <a:pt x="5621473" y="249234"/>
                  <a:pt x="5618380" y="261679"/>
                </a:cubicBezTo>
                <a:cubicBezTo>
                  <a:pt x="5673351" y="273106"/>
                  <a:pt x="5724851" y="290200"/>
                  <a:pt x="5774421" y="306734"/>
                </a:cubicBezTo>
                <a:cubicBezTo>
                  <a:pt x="5823478" y="325346"/>
                  <a:pt x="5870092" y="345474"/>
                  <a:pt x="5917223" y="363526"/>
                </a:cubicBezTo>
                <a:cubicBezTo>
                  <a:pt x="5930190" y="369496"/>
                  <a:pt x="5937899" y="371720"/>
                  <a:pt x="5952792" y="378245"/>
                </a:cubicBezTo>
                <a:cubicBezTo>
                  <a:pt x="5963836" y="383658"/>
                  <a:pt x="5975396" y="386994"/>
                  <a:pt x="5986438" y="392405"/>
                </a:cubicBezTo>
                <a:cubicBezTo>
                  <a:pt x="6009040" y="401154"/>
                  <a:pt x="6031642" y="409904"/>
                  <a:pt x="6052832" y="416022"/>
                </a:cubicBezTo>
                <a:cubicBezTo>
                  <a:pt x="6075434" y="424771"/>
                  <a:pt x="6098551" y="431447"/>
                  <a:pt x="6121669" y="438121"/>
                </a:cubicBezTo>
                <a:cubicBezTo>
                  <a:pt x="6125523" y="439234"/>
                  <a:pt x="6127965" y="437716"/>
                  <a:pt x="6131817" y="438829"/>
                </a:cubicBezTo>
                <a:cubicBezTo>
                  <a:pt x="6133743" y="439384"/>
                  <a:pt x="6135669" y="439940"/>
                  <a:pt x="6139523" y="441053"/>
                </a:cubicBezTo>
                <a:cubicBezTo>
                  <a:pt x="6143376" y="442166"/>
                  <a:pt x="6149154" y="443834"/>
                  <a:pt x="6154934" y="445503"/>
                </a:cubicBezTo>
                <a:cubicBezTo>
                  <a:pt x="6165083" y="446209"/>
                  <a:pt x="6176641" y="449546"/>
                  <a:pt x="6186789" y="450251"/>
                </a:cubicBezTo>
                <a:cubicBezTo>
                  <a:pt x="6218993" y="495121"/>
                  <a:pt x="6274481" y="504474"/>
                  <a:pt x="6302452" y="541453"/>
                </a:cubicBezTo>
                <a:cubicBezTo>
                  <a:pt x="6284977" y="545299"/>
                  <a:pt x="6309747" y="570238"/>
                  <a:pt x="6280745" y="537408"/>
                </a:cubicBezTo>
                <a:cubicBezTo>
                  <a:pt x="6276723" y="578488"/>
                  <a:pt x="6299673" y="627357"/>
                  <a:pt x="6324927" y="683559"/>
                </a:cubicBezTo>
                <a:cubicBezTo>
                  <a:pt x="6347742" y="741279"/>
                  <a:pt x="6371449" y="803706"/>
                  <a:pt x="6359312" y="869123"/>
                </a:cubicBezTo>
                <a:cubicBezTo>
                  <a:pt x="6389347" y="897804"/>
                  <a:pt x="6379303" y="921581"/>
                  <a:pt x="6405210" y="966856"/>
                </a:cubicBezTo>
                <a:cubicBezTo>
                  <a:pt x="6356018" y="957100"/>
                  <a:pt x="6402160" y="1070467"/>
                  <a:pt x="6364768" y="1079680"/>
                </a:cubicBezTo>
                <a:cubicBezTo>
                  <a:pt x="6375538" y="1102797"/>
                  <a:pt x="6409593" y="1090398"/>
                  <a:pt x="6410454" y="1128444"/>
                </a:cubicBezTo>
                <a:cubicBezTo>
                  <a:pt x="6394907" y="1132848"/>
                  <a:pt x="6418237" y="1188492"/>
                  <a:pt x="6412150" y="1237870"/>
                </a:cubicBezTo>
                <a:cubicBezTo>
                  <a:pt x="6421510" y="1258359"/>
                  <a:pt x="6437301" y="1269587"/>
                  <a:pt x="6458493" y="1275705"/>
                </a:cubicBezTo>
                <a:cubicBezTo>
                  <a:pt x="6459872" y="1311675"/>
                  <a:pt x="6423267" y="1301107"/>
                  <a:pt x="6407067" y="1316438"/>
                </a:cubicBezTo>
                <a:cubicBezTo>
                  <a:pt x="6433386" y="1335154"/>
                  <a:pt x="6439788" y="1359235"/>
                  <a:pt x="6444261" y="1382757"/>
                </a:cubicBezTo>
                <a:cubicBezTo>
                  <a:pt x="6450146" y="1408913"/>
                  <a:pt x="6456031" y="1435067"/>
                  <a:pt x="6486581" y="1461674"/>
                </a:cubicBezTo>
                <a:cubicBezTo>
                  <a:pt x="6473277" y="1540092"/>
                  <a:pt x="6493510" y="1608184"/>
                  <a:pt x="6506036" y="1674052"/>
                </a:cubicBezTo>
                <a:cubicBezTo>
                  <a:pt x="6517154" y="1737289"/>
                  <a:pt x="6518639" y="1797744"/>
                  <a:pt x="6455383" y="1852848"/>
                </a:cubicBezTo>
                <a:cubicBezTo>
                  <a:pt x="6458962" y="1871666"/>
                  <a:pt x="6490954" y="1867563"/>
                  <a:pt x="6497492" y="1882792"/>
                </a:cubicBezTo>
                <a:cubicBezTo>
                  <a:pt x="6482974" y="1883044"/>
                  <a:pt x="6469869" y="1885930"/>
                  <a:pt x="6458173" y="1891447"/>
                </a:cubicBezTo>
                <a:cubicBezTo>
                  <a:pt x="6446993" y="1894890"/>
                  <a:pt x="6437225" y="1900960"/>
                  <a:pt x="6428867" y="1909663"/>
                </a:cubicBezTo>
                <a:cubicBezTo>
                  <a:pt x="6410739" y="1924439"/>
                  <a:pt x="6399286" y="1945587"/>
                  <a:pt x="6391168" y="1969922"/>
                </a:cubicBezTo>
                <a:cubicBezTo>
                  <a:pt x="6373010" y="2018037"/>
                  <a:pt x="6373465" y="2082642"/>
                  <a:pt x="6387541" y="2142287"/>
                </a:cubicBezTo>
                <a:cubicBezTo>
                  <a:pt x="6324483" y="2121856"/>
                  <a:pt x="6303259" y="2149075"/>
                  <a:pt x="6282038" y="2176298"/>
                </a:cubicBezTo>
                <a:cubicBezTo>
                  <a:pt x="6260300" y="2205592"/>
                  <a:pt x="6239592" y="2230740"/>
                  <a:pt x="6178979" y="2208791"/>
                </a:cubicBezTo>
                <a:cubicBezTo>
                  <a:pt x="6157272" y="2204748"/>
                  <a:pt x="6190642" y="2236615"/>
                  <a:pt x="6197317" y="2242988"/>
                </a:cubicBezTo>
                <a:cubicBezTo>
                  <a:pt x="6176641" y="2234794"/>
                  <a:pt x="6152113" y="2225491"/>
                  <a:pt x="6125659" y="2215629"/>
                </a:cubicBezTo>
                <a:cubicBezTo>
                  <a:pt x="6112174" y="2211737"/>
                  <a:pt x="6098689" y="2207842"/>
                  <a:pt x="6085721" y="2201874"/>
                </a:cubicBezTo>
                <a:lnTo>
                  <a:pt x="6051106" y="2191880"/>
                </a:lnTo>
                <a:lnTo>
                  <a:pt x="6059284" y="2242413"/>
                </a:lnTo>
                <a:cubicBezTo>
                  <a:pt x="6068498" y="2305002"/>
                  <a:pt x="6068592" y="2362738"/>
                  <a:pt x="6008703" y="2420914"/>
                </a:cubicBezTo>
                <a:cubicBezTo>
                  <a:pt x="6012287" y="2439706"/>
                  <a:pt x="6042347" y="2435069"/>
                  <a:pt x="6049405" y="2448205"/>
                </a:cubicBezTo>
                <a:cubicBezTo>
                  <a:pt x="6034376" y="2450523"/>
                  <a:pt x="6023199" y="2453954"/>
                  <a:pt x="6011506" y="2459457"/>
                </a:cubicBezTo>
                <a:cubicBezTo>
                  <a:pt x="6000328" y="2462890"/>
                  <a:pt x="5992492" y="2469504"/>
                  <a:pt x="5984136" y="2478191"/>
                </a:cubicBezTo>
                <a:cubicBezTo>
                  <a:pt x="5967945" y="2493491"/>
                  <a:pt x="5954573" y="2514047"/>
                  <a:pt x="5946469" y="2538341"/>
                </a:cubicBezTo>
                <a:cubicBezTo>
                  <a:pt x="5929742" y="2589003"/>
                  <a:pt x="5928808" y="2650882"/>
                  <a:pt x="5940975" y="2709886"/>
                </a:cubicBezTo>
                <a:cubicBezTo>
                  <a:pt x="5883698" y="2691128"/>
                  <a:pt x="5863899" y="2720925"/>
                  <a:pt x="5842175" y="2750167"/>
                </a:cubicBezTo>
                <a:cubicBezTo>
                  <a:pt x="5822893" y="2777893"/>
                  <a:pt x="5801683" y="2805066"/>
                  <a:pt x="5744922" y="2784236"/>
                </a:cubicBezTo>
                <a:cubicBezTo>
                  <a:pt x="5724628" y="2782817"/>
                  <a:pt x="5754668" y="2811467"/>
                  <a:pt x="5763786" y="2816318"/>
                </a:cubicBezTo>
                <a:cubicBezTo>
                  <a:pt x="5742596" y="2810200"/>
                  <a:pt x="5719480" y="2803524"/>
                  <a:pt x="5694950" y="2794225"/>
                </a:cubicBezTo>
                <a:cubicBezTo>
                  <a:pt x="5683391" y="2790888"/>
                  <a:pt x="5671833" y="2787549"/>
                  <a:pt x="5658348" y="2783657"/>
                </a:cubicBezTo>
                <a:cubicBezTo>
                  <a:pt x="5646791" y="2780320"/>
                  <a:pt x="5635230" y="2776981"/>
                  <a:pt x="5621745" y="2773089"/>
                </a:cubicBezTo>
                <a:cubicBezTo>
                  <a:pt x="5571660" y="2758628"/>
                  <a:pt x="5519134" y="2745679"/>
                  <a:pt x="5464679" y="2732175"/>
                </a:cubicBezTo>
                <a:cubicBezTo>
                  <a:pt x="5412152" y="2719229"/>
                  <a:pt x="5359624" y="2706282"/>
                  <a:pt x="5309537" y="2691822"/>
                </a:cubicBezTo>
                <a:cubicBezTo>
                  <a:pt x="5297464" y="2690554"/>
                  <a:pt x="5283980" y="2686662"/>
                  <a:pt x="5272421" y="2683325"/>
                </a:cubicBezTo>
                <a:cubicBezTo>
                  <a:pt x="5260862" y="2679986"/>
                  <a:pt x="5249303" y="2676649"/>
                  <a:pt x="5237744" y="2673312"/>
                </a:cubicBezTo>
                <a:cubicBezTo>
                  <a:pt x="5214111" y="2668708"/>
                  <a:pt x="5192924" y="2662592"/>
                  <a:pt x="5171732" y="2656473"/>
                </a:cubicBezTo>
                <a:cubicBezTo>
                  <a:pt x="5158515" y="2634900"/>
                  <a:pt x="5172895" y="2643490"/>
                  <a:pt x="5172782" y="2619043"/>
                </a:cubicBezTo>
                <a:cubicBezTo>
                  <a:pt x="5138105" y="2609030"/>
                  <a:pt x="5102915" y="2601089"/>
                  <a:pt x="5069652" y="2593705"/>
                </a:cubicBezTo>
                <a:cubicBezTo>
                  <a:pt x="5034462" y="2585762"/>
                  <a:pt x="5001200" y="2578378"/>
                  <a:pt x="4967420" y="2573064"/>
                </a:cubicBezTo>
                <a:cubicBezTo>
                  <a:pt x="4934155" y="2565680"/>
                  <a:pt x="4900377" y="2560366"/>
                  <a:pt x="4866598" y="2555054"/>
                </a:cubicBezTo>
                <a:cubicBezTo>
                  <a:pt x="4832820" y="2549738"/>
                  <a:pt x="4798525" y="2546495"/>
                  <a:pt x="4766674" y="2541738"/>
                </a:cubicBezTo>
                <a:cubicBezTo>
                  <a:pt x="4732379" y="2538496"/>
                  <a:pt x="4700528" y="2533737"/>
                  <a:pt x="4668161" y="2531052"/>
                </a:cubicBezTo>
                <a:cubicBezTo>
                  <a:pt x="4633866" y="2527809"/>
                  <a:pt x="4601499" y="2525122"/>
                  <a:pt x="4569131" y="2522435"/>
                </a:cubicBezTo>
                <a:cubicBezTo>
                  <a:pt x="4504397" y="2517062"/>
                  <a:pt x="4439148" y="2513762"/>
                  <a:pt x="4375825" y="2511014"/>
                </a:cubicBezTo>
                <a:cubicBezTo>
                  <a:pt x="4124974" y="2498515"/>
                  <a:pt x="3875916" y="2495413"/>
                  <a:pt x="3626611" y="2476701"/>
                </a:cubicBezTo>
                <a:cubicBezTo>
                  <a:pt x="3559949" y="2470773"/>
                  <a:pt x="3495728" y="2463327"/>
                  <a:pt x="3429068" y="2457397"/>
                </a:cubicBezTo>
                <a:cubicBezTo>
                  <a:pt x="3135322" y="2434732"/>
                  <a:pt x="2841689" y="2436517"/>
                  <a:pt x="2546644" y="2435673"/>
                </a:cubicBezTo>
                <a:cubicBezTo>
                  <a:pt x="2488584" y="2436668"/>
                  <a:pt x="2384922" y="2446689"/>
                  <a:pt x="2326596" y="2465364"/>
                </a:cubicBezTo>
                <a:cubicBezTo>
                  <a:pt x="2320302" y="2465766"/>
                  <a:pt x="2318129" y="2449600"/>
                  <a:pt x="2316336" y="2440205"/>
                </a:cubicBezTo>
                <a:cubicBezTo>
                  <a:pt x="2301039" y="2460205"/>
                  <a:pt x="2261481" y="2453220"/>
                  <a:pt x="2234759" y="2461043"/>
                </a:cubicBezTo>
                <a:cubicBezTo>
                  <a:pt x="2227702" y="2447908"/>
                  <a:pt x="2295013" y="2442925"/>
                  <a:pt x="2306456" y="2421814"/>
                </a:cubicBezTo>
                <a:cubicBezTo>
                  <a:pt x="2285399" y="2406856"/>
                  <a:pt x="2254937" y="2438013"/>
                  <a:pt x="2209469" y="2438204"/>
                </a:cubicBezTo>
                <a:cubicBezTo>
                  <a:pt x="2218471" y="2418606"/>
                  <a:pt x="2238384" y="2413257"/>
                  <a:pt x="2255474" y="2402655"/>
                </a:cubicBezTo>
                <a:cubicBezTo>
                  <a:pt x="2175595" y="2375151"/>
                  <a:pt x="2139469" y="2429091"/>
                  <a:pt x="2042234" y="2429870"/>
                </a:cubicBezTo>
                <a:cubicBezTo>
                  <a:pt x="2028102" y="2436888"/>
                  <a:pt x="2026442" y="2418654"/>
                  <a:pt x="2021827" y="2404001"/>
                </a:cubicBezTo>
                <a:cubicBezTo>
                  <a:pt x="1975707" y="2415102"/>
                  <a:pt x="1943969" y="2434793"/>
                  <a:pt x="1891176" y="2439525"/>
                </a:cubicBezTo>
                <a:cubicBezTo>
                  <a:pt x="1953904" y="2353317"/>
                  <a:pt x="2082995" y="2357294"/>
                  <a:pt x="2176129" y="2339793"/>
                </a:cubicBezTo>
                <a:cubicBezTo>
                  <a:pt x="2078129" y="2327035"/>
                  <a:pt x="1982421" y="2354891"/>
                  <a:pt x="1886978" y="2365066"/>
                </a:cubicBezTo>
                <a:cubicBezTo>
                  <a:pt x="1965100" y="2316597"/>
                  <a:pt x="2059131" y="2303793"/>
                  <a:pt x="2149559" y="2305485"/>
                </a:cubicBezTo>
                <a:cubicBezTo>
                  <a:pt x="2149960" y="2278966"/>
                  <a:pt x="2131841" y="2293710"/>
                  <a:pt x="2119766" y="2292444"/>
                </a:cubicBezTo>
                <a:cubicBezTo>
                  <a:pt x="2158693" y="2277047"/>
                  <a:pt x="2271988" y="2269806"/>
                  <a:pt x="2304357" y="2272495"/>
                </a:cubicBezTo>
                <a:lnTo>
                  <a:pt x="2317023" y="2254371"/>
                </a:lnTo>
                <a:lnTo>
                  <a:pt x="2168722" y="2265627"/>
                </a:lnTo>
                <a:cubicBezTo>
                  <a:pt x="2021426" y="2280833"/>
                  <a:pt x="1874447" y="2298910"/>
                  <a:pt x="1727598" y="2316465"/>
                </a:cubicBezTo>
                <a:cubicBezTo>
                  <a:pt x="1655396" y="2324488"/>
                  <a:pt x="1576762" y="2341754"/>
                  <a:pt x="1509555" y="2371203"/>
                </a:cubicBezTo>
                <a:cubicBezTo>
                  <a:pt x="1503261" y="2371608"/>
                  <a:pt x="1501087" y="2355435"/>
                  <a:pt x="1495441" y="2344923"/>
                </a:cubicBezTo>
                <a:cubicBezTo>
                  <a:pt x="1483478" y="2368117"/>
                  <a:pt x="1442370" y="2367349"/>
                  <a:pt x="1417055" y="2377807"/>
                </a:cubicBezTo>
                <a:cubicBezTo>
                  <a:pt x="1409996" y="2364665"/>
                  <a:pt x="1475009" y="2352348"/>
                  <a:pt x="1484531" y="2330668"/>
                </a:cubicBezTo>
                <a:cubicBezTo>
                  <a:pt x="1462957" y="2317778"/>
                  <a:pt x="1435827" y="2352138"/>
                  <a:pt x="1389320" y="2356473"/>
                </a:cubicBezTo>
                <a:cubicBezTo>
                  <a:pt x="1395882" y="2338383"/>
                  <a:pt x="1416830" y="2328886"/>
                  <a:pt x="1432510" y="2315648"/>
                </a:cubicBezTo>
                <a:cubicBezTo>
                  <a:pt x="1348119" y="2297945"/>
                  <a:pt x="1317249" y="2355651"/>
                  <a:pt x="1219351" y="2367355"/>
                </a:cubicBezTo>
                <a:cubicBezTo>
                  <a:pt x="1209068" y="2375488"/>
                  <a:pt x="1204967" y="2358762"/>
                  <a:pt x="1197911" y="2345621"/>
                </a:cubicBezTo>
                <a:cubicBezTo>
                  <a:pt x="1152681" y="2361431"/>
                  <a:pt x="1121832" y="2385832"/>
                  <a:pt x="1069411" y="2397345"/>
                </a:cubicBezTo>
                <a:cubicBezTo>
                  <a:pt x="1125997" y="2302650"/>
                  <a:pt x="1254858" y="2291003"/>
                  <a:pt x="1346729" y="2262013"/>
                </a:cubicBezTo>
                <a:cubicBezTo>
                  <a:pt x="1248069" y="2260174"/>
                  <a:pt x="1153102" y="2301595"/>
                  <a:pt x="1058924" y="2323257"/>
                </a:cubicBezTo>
                <a:cubicBezTo>
                  <a:pt x="1133342" y="2264801"/>
                  <a:pt x="1224186" y="2239954"/>
                  <a:pt x="1316687" y="2233352"/>
                </a:cubicBezTo>
                <a:cubicBezTo>
                  <a:pt x="1315951" y="2225925"/>
                  <a:pt x="1314357" y="2221439"/>
                  <a:pt x="1312181" y="2218904"/>
                </a:cubicBezTo>
                <a:lnTo>
                  <a:pt x="1304354" y="2216201"/>
                </a:lnTo>
                <a:lnTo>
                  <a:pt x="1377731" y="2195463"/>
                </a:lnTo>
                <a:cubicBezTo>
                  <a:pt x="1414736" y="2187829"/>
                  <a:pt x="1451223" y="2182262"/>
                  <a:pt x="1467925" y="2181534"/>
                </a:cubicBezTo>
                <a:cubicBezTo>
                  <a:pt x="1474623" y="2154600"/>
                  <a:pt x="1501618" y="2129084"/>
                  <a:pt x="1518709" y="2118476"/>
                </a:cubicBezTo>
                <a:cubicBezTo>
                  <a:pt x="1554532" y="2148805"/>
                  <a:pt x="1639348" y="2106674"/>
                  <a:pt x="1704227" y="2103201"/>
                </a:cubicBezTo>
                <a:cubicBezTo>
                  <a:pt x="1673669" y="2076612"/>
                  <a:pt x="1627406" y="2096565"/>
                  <a:pt x="1584753" y="2102014"/>
                </a:cubicBezTo>
                <a:cubicBezTo>
                  <a:pt x="1581930" y="2096757"/>
                  <a:pt x="1597097" y="2085594"/>
                  <a:pt x="1602360" y="2089334"/>
                </a:cubicBezTo>
                <a:cubicBezTo>
                  <a:pt x="1506296" y="2043832"/>
                  <a:pt x="1389717" y="2138968"/>
                  <a:pt x="1291570" y="2135056"/>
                </a:cubicBezTo>
                <a:cubicBezTo>
                  <a:pt x="1258548" y="2143286"/>
                  <a:pt x="1240557" y="2149196"/>
                  <a:pt x="1207024" y="2159499"/>
                </a:cubicBezTo>
                <a:cubicBezTo>
                  <a:pt x="1159866" y="2174752"/>
                  <a:pt x="1196112" y="2145245"/>
                  <a:pt x="1223220" y="2144190"/>
                </a:cubicBezTo>
                <a:cubicBezTo>
                  <a:pt x="1279630" y="2124947"/>
                  <a:pt x="1324209" y="2120053"/>
                  <a:pt x="1365587" y="2103133"/>
                </a:cubicBezTo>
                <a:cubicBezTo>
                  <a:pt x="1313680" y="2112572"/>
                  <a:pt x="1208857" y="2102292"/>
                  <a:pt x="1147317" y="2108950"/>
                </a:cubicBezTo>
                <a:cubicBezTo>
                  <a:pt x="1141023" y="2109353"/>
                  <a:pt x="1049016" y="2147186"/>
                  <a:pt x="1087189" y="2118237"/>
                </a:cubicBezTo>
                <a:cubicBezTo>
                  <a:pt x="1131277" y="2082112"/>
                  <a:pt x="1205520" y="2099108"/>
                  <a:pt x="1252565" y="2059396"/>
                </a:cubicBezTo>
                <a:cubicBezTo>
                  <a:pt x="1227899" y="2058934"/>
                  <a:pt x="1183339" y="2030526"/>
                  <a:pt x="1168801" y="2064080"/>
                </a:cubicBezTo>
                <a:cubicBezTo>
                  <a:pt x="1014669" y="2019577"/>
                  <a:pt x="857854" y="2151949"/>
                  <a:pt x="708563" y="2171022"/>
                </a:cubicBezTo>
                <a:cubicBezTo>
                  <a:pt x="695974" y="2171828"/>
                  <a:pt x="647650" y="2200068"/>
                  <a:pt x="661541" y="2177431"/>
                </a:cubicBezTo>
                <a:cubicBezTo>
                  <a:pt x="770371" y="2146675"/>
                  <a:pt x="878307" y="2111220"/>
                  <a:pt x="984830" y="2073138"/>
                </a:cubicBezTo>
                <a:cubicBezTo>
                  <a:pt x="958887" y="2061206"/>
                  <a:pt x="927277" y="2072065"/>
                  <a:pt x="895153" y="2084996"/>
                </a:cubicBezTo>
                <a:cubicBezTo>
                  <a:pt x="885788" y="2064527"/>
                  <a:pt x="952995" y="2035079"/>
                  <a:pt x="901089" y="2044518"/>
                </a:cubicBezTo>
                <a:cubicBezTo>
                  <a:pt x="938745" y="2017640"/>
                  <a:pt x="980767" y="1998130"/>
                  <a:pt x="1024185" y="1982352"/>
                </a:cubicBezTo>
                <a:lnTo>
                  <a:pt x="1063796" y="1970370"/>
                </a:lnTo>
                <a:lnTo>
                  <a:pt x="1063520" y="1961947"/>
                </a:lnTo>
                <a:cubicBezTo>
                  <a:pt x="1061033" y="1958454"/>
                  <a:pt x="1058787" y="1955033"/>
                  <a:pt x="1064634" y="1952281"/>
                </a:cubicBezTo>
                <a:lnTo>
                  <a:pt x="1089506" y="1942289"/>
                </a:lnTo>
                <a:lnTo>
                  <a:pt x="1040041" y="1942068"/>
                </a:lnTo>
                <a:cubicBezTo>
                  <a:pt x="925801" y="1958109"/>
                  <a:pt x="814842" y="2013511"/>
                  <a:pt x="699800" y="2015270"/>
                </a:cubicBezTo>
                <a:cubicBezTo>
                  <a:pt x="673455" y="2029869"/>
                  <a:pt x="643770" y="2041283"/>
                  <a:pt x="628471" y="2061293"/>
                </a:cubicBezTo>
                <a:cubicBezTo>
                  <a:pt x="596232" y="2049764"/>
                  <a:pt x="645317" y="2035067"/>
                  <a:pt x="660864" y="2030673"/>
                </a:cubicBezTo>
                <a:cubicBezTo>
                  <a:pt x="617582" y="2013736"/>
                  <a:pt x="628111" y="2021218"/>
                  <a:pt x="586867" y="2029293"/>
                </a:cubicBezTo>
                <a:cubicBezTo>
                  <a:pt x="585993" y="1991290"/>
                  <a:pt x="652777" y="2021675"/>
                  <a:pt x="689538" y="1990098"/>
                </a:cubicBezTo>
                <a:cubicBezTo>
                  <a:pt x="635168" y="2034359"/>
                  <a:pt x="709566" y="2009205"/>
                  <a:pt x="712546" y="1972315"/>
                </a:cubicBezTo>
                <a:cubicBezTo>
                  <a:pt x="702398" y="1971605"/>
                  <a:pt x="669509" y="1970991"/>
                  <a:pt x="640858" y="1978263"/>
                </a:cubicBezTo>
                <a:cubicBezTo>
                  <a:pt x="632901" y="1960423"/>
                  <a:pt x="666687" y="1965735"/>
                  <a:pt x="675558" y="1954974"/>
                </a:cubicBezTo>
                <a:cubicBezTo>
                  <a:pt x="615317" y="1939800"/>
                  <a:pt x="511863" y="1998756"/>
                  <a:pt x="467414" y="1994803"/>
                </a:cubicBezTo>
                <a:cubicBezTo>
                  <a:pt x="456618" y="2005010"/>
                  <a:pt x="413964" y="2010459"/>
                  <a:pt x="444678" y="1994901"/>
                </a:cubicBezTo>
                <a:cubicBezTo>
                  <a:pt x="498262" y="1970402"/>
                  <a:pt x="609132" y="1964662"/>
                  <a:pt x="616615" y="1917970"/>
                </a:cubicBezTo>
                <a:cubicBezTo>
                  <a:pt x="473887" y="1918950"/>
                  <a:pt x="330871" y="1970923"/>
                  <a:pt x="203648" y="2034120"/>
                </a:cubicBezTo>
                <a:cubicBezTo>
                  <a:pt x="171387" y="2055894"/>
                  <a:pt x="147889" y="2042446"/>
                  <a:pt x="194529" y="2029265"/>
                </a:cubicBezTo>
                <a:cubicBezTo>
                  <a:pt x="202885" y="2020574"/>
                  <a:pt x="181177" y="2016529"/>
                  <a:pt x="193386" y="2008951"/>
                </a:cubicBezTo>
                <a:cubicBezTo>
                  <a:pt x="329749" y="1917304"/>
                  <a:pt x="499985" y="1888736"/>
                  <a:pt x="651225" y="1836917"/>
                </a:cubicBezTo>
                <a:cubicBezTo>
                  <a:pt x="626827" y="1818769"/>
                  <a:pt x="583503" y="1868437"/>
                  <a:pt x="558591" y="1852362"/>
                </a:cubicBezTo>
                <a:cubicBezTo>
                  <a:pt x="575301" y="1834980"/>
                  <a:pt x="691211" y="1784064"/>
                  <a:pt x="756089" y="1780591"/>
                </a:cubicBezTo>
                <a:cubicBezTo>
                  <a:pt x="713321" y="1761580"/>
                  <a:pt x="876728" y="1768787"/>
                  <a:pt x="898727" y="1721844"/>
                </a:cubicBezTo>
                <a:cubicBezTo>
                  <a:pt x="810078" y="1729560"/>
                  <a:pt x="717960" y="1742932"/>
                  <a:pt x="643539" y="1801388"/>
                </a:cubicBezTo>
                <a:cubicBezTo>
                  <a:pt x="453161" y="1786390"/>
                  <a:pt x="274164" y="1850182"/>
                  <a:pt x="105947" y="1937071"/>
                </a:cubicBezTo>
                <a:cubicBezTo>
                  <a:pt x="103639" y="1929743"/>
                  <a:pt x="109038" y="1924639"/>
                  <a:pt x="104804" y="1916754"/>
                </a:cubicBezTo>
                <a:cubicBezTo>
                  <a:pt x="72163" y="1931756"/>
                  <a:pt x="-46569" y="1977418"/>
                  <a:pt x="19876" y="1934426"/>
                </a:cubicBezTo>
                <a:cubicBezTo>
                  <a:pt x="182449" y="1837023"/>
                  <a:pt x="372602" y="1803103"/>
                  <a:pt x="544025" y="1728243"/>
                </a:cubicBezTo>
                <a:cubicBezTo>
                  <a:pt x="547743" y="1738197"/>
                  <a:pt x="535153" y="1739003"/>
                  <a:pt x="538358" y="1751032"/>
                </a:cubicBezTo>
                <a:cubicBezTo>
                  <a:pt x="578571" y="1747099"/>
                  <a:pt x="575634" y="1717384"/>
                  <a:pt x="605318" y="1705967"/>
                </a:cubicBezTo>
                <a:cubicBezTo>
                  <a:pt x="627026" y="1710016"/>
                  <a:pt x="583722" y="1726380"/>
                  <a:pt x="579219" y="1736184"/>
                </a:cubicBezTo>
                <a:cubicBezTo>
                  <a:pt x="632650" y="1753831"/>
                  <a:pt x="665447" y="1696680"/>
                  <a:pt x="691410" y="1675311"/>
                </a:cubicBezTo>
                <a:cubicBezTo>
                  <a:pt x="761708" y="1633429"/>
                  <a:pt x="909566" y="1645032"/>
                  <a:pt x="932369" y="1545027"/>
                </a:cubicBezTo>
                <a:cubicBezTo>
                  <a:pt x="979998" y="1594307"/>
                  <a:pt x="971573" y="1511933"/>
                  <a:pt x="1026168" y="1516593"/>
                </a:cubicBezTo>
                <a:cubicBezTo>
                  <a:pt x="1040284" y="1542875"/>
                  <a:pt x="997382" y="1532708"/>
                  <a:pt x="1002893" y="1552064"/>
                </a:cubicBezTo>
                <a:cubicBezTo>
                  <a:pt x="1011228" y="1576676"/>
                  <a:pt x="1033227" y="1529732"/>
                  <a:pt x="1020233" y="1557071"/>
                </a:cubicBezTo>
                <a:cubicBezTo>
                  <a:pt x="1121266" y="1466329"/>
                  <a:pt x="1264488" y="1496578"/>
                  <a:pt x="1374886" y="1426306"/>
                </a:cubicBezTo>
                <a:cubicBezTo>
                  <a:pt x="1276740" y="1422393"/>
                  <a:pt x="1181912" y="1454970"/>
                  <a:pt x="1083631" y="1459903"/>
                </a:cubicBezTo>
                <a:cubicBezTo>
                  <a:pt x="1078119" y="1440546"/>
                  <a:pt x="1115756" y="1446973"/>
                  <a:pt x="1128480" y="1437321"/>
                </a:cubicBezTo>
                <a:cubicBezTo>
                  <a:pt x="1052826" y="1417699"/>
                  <a:pt x="960819" y="1455534"/>
                  <a:pt x="890789" y="1479725"/>
                </a:cubicBezTo>
                <a:cubicBezTo>
                  <a:pt x="877168" y="1484674"/>
                  <a:pt x="863547" y="1489625"/>
                  <a:pt x="849926" y="1494574"/>
                </a:cubicBezTo>
                <a:cubicBezTo>
                  <a:pt x="833864" y="1501039"/>
                  <a:pt x="835028" y="1488051"/>
                  <a:pt x="848134" y="1485173"/>
                </a:cubicBezTo>
                <a:cubicBezTo>
                  <a:pt x="870492" y="1478307"/>
                  <a:pt x="892849" y="1471436"/>
                  <a:pt x="915723" y="1462496"/>
                </a:cubicBezTo>
                <a:cubicBezTo>
                  <a:pt x="930508" y="1444559"/>
                  <a:pt x="985237" y="1440375"/>
                  <a:pt x="1012747" y="1412790"/>
                </a:cubicBezTo>
                <a:cubicBezTo>
                  <a:pt x="1025471" y="1403138"/>
                  <a:pt x="1027510" y="1428155"/>
                  <a:pt x="1038689" y="1424722"/>
                </a:cubicBezTo>
                <a:cubicBezTo>
                  <a:pt x="1066065" y="1405977"/>
                  <a:pt x="1101526" y="1396231"/>
                  <a:pt x="1141360" y="1385525"/>
                </a:cubicBezTo>
                <a:cubicBezTo>
                  <a:pt x="1115549" y="1364749"/>
                  <a:pt x="1072626" y="1387887"/>
                  <a:pt x="1037165" y="1397633"/>
                </a:cubicBezTo>
                <a:cubicBezTo>
                  <a:pt x="1021257" y="1361952"/>
                  <a:pt x="1052196" y="1395311"/>
                  <a:pt x="1068909" y="1377931"/>
                </a:cubicBezTo>
                <a:cubicBezTo>
                  <a:pt x="1064561" y="1345588"/>
                  <a:pt x="1041935" y="1370142"/>
                  <a:pt x="1027419" y="1370392"/>
                </a:cubicBezTo>
                <a:cubicBezTo>
                  <a:pt x="1050179" y="1336993"/>
                  <a:pt x="1095389" y="1354488"/>
                  <a:pt x="1121352" y="1333115"/>
                </a:cubicBezTo>
                <a:cubicBezTo>
                  <a:pt x="1051993" y="1313089"/>
                  <a:pt x="976161" y="1368916"/>
                  <a:pt x="913839" y="1395335"/>
                </a:cubicBezTo>
                <a:cubicBezTo>
                  <a:pt x="948519" y="1405348"/>
                  <a:pt x="1007504" y="1375745"/>
                  <a:pt x="1013798" y="1375341"/>
                </a:cubicBezTo>
                <a:cubicBezTo>
                  <a:pt x="986402" y="1427389"/>
                  <a:pt x="873222" y="1425800"/>
                  <a:pt x="813722" y="1457473"/>
                </a:cubicBezTo>
                <a:cubicBezTo>
                  <a:pt x="813095" y="1435087"/>
                  <a:pt x="837379" y="1428774"/>
                  <a:pt x="861664" y="1422462"/>
                </a:cubicBezTo>
                <a:cubicBezTo>
                  <a:pt x="851783" y="1404064"/>
                  <a:pt x="826716" y="1430136"/>
                  <a:pt x="810271" y="1429829"/>
                </a:cubicBezTo>
                <a:cubicBezTo>
                  <a:pt x="864014" y="1363185"/>
                  <a:pt x="962294" y="1358250"/>
                  <a:pt x="1035795" y="1328398"/>
                </a:cubicBezTo>
                <a:cubicBezTo>
                  <a:pt x="953713" y="1318022"/>
                  <a:pt x="904854" y="1381638"/>
                  <a:pt x="841655" y="1370051"/>
                </a:cubicBezTo>
                <a:cubicBezTo>
                  <a:pt x="820194" y="1381620"/>
                  <a:pt x="876490" y="1337918"/>
                  <a:pt x="906936" y="1340047"/>
                </a:cubicBezTo>
                <a:cubicBezTo>
                  <a:pt x="904763" y="1323874"/>
                  <a:pt x="896025" y="1325793"/>
                  <a:pt x="887804" y="1325639"/>
                </a:cubicBezTo>
                <a:cubicBezTo>
                  <a:pt x="966973" y="1272996"/>
                  <a:pt x="1067695" y="1266549"/>
                  <a:pt x="1155713" y="1236446"/>
                </a:cubicBezTo>
                <a:lnTo>
                  <a:pt x="1137215" y="1234210"/>
                </a:lnTo>
                <a:lnTo>
                  <a:pt x="1122210" y="1237854"/>
                </a:lnTo>
                <a:cubicBezTo>
                  <a:pt x="1094064" y="1251402"/>
                  <a:pt x="1074100" y="1246056"/>
                  <a:pt x="1086964" y="1238305"/>
                </a:cubicBezTo>
                <a:lnTo>
                  <a:pt x="1109968" y="1230920"/>
                </a:lnTo>
                <a:lnTo>
                  <a:pt x="1099707" y="1229678"/>
                </a:lnTo>
                <a:cubicBezTo>
                  <a:pt x="1041464" y="1231910"/>
                  <a:pt x="978577" y="1257473"/>
                  <a:pt x="929717" y="1273343"/>
                </a:cubicBezTo>
                <a:cubicBezTo>
                  <a:pt x="838741" y="1307031"/>
                  <a:pt x="880387" y="1272425"/>
                  <a:pt x="947841" y="1258591"/>
                </a:cubicBezTo>
                <a:cubicBezTo>
                  <a:pt x="849426" y="1272366"/>
                  <a:pt x="761025" y="1295699"/>
                  <a:pt x="665815" y="1321500"/>
                </a:cubicBezTo>
                <a:cubicBezTo>
                  <a:pt x="668927" y="1275767"/>
                  <a:pt x="728922" y="1275324"/>
                  <a:pt x="786361" y="1251938"/>
                </a:cubicBezTo>
                <a:cubicBezTo>
                  <a:pt x="767232" y="1237531"/>
                  <a:pt x="738062" y="1246874"/>
                  <a:pt x="710820" y="1256775"/>
                </a:cubicBezTo>
                <a:cubicBezTo>
                  <a:pt x="828411" y="1190796"/>
                  <a:pt x="964462" y="1183447"/>
                  <a:pt x="1087181" y="1130054"/>
                </a:cubicBezTo>
                <a:cubicBezTo>
                  <a:pt x="1010476" y="1147880"/>
                  <a:pt x="930834" y="1135988"/>
                  <a:pt x="886613" y="1180954"/>
                </a:cubicBezTo>
                <a:cubicBezTo>
                  <a:pt x="862484" y="1145120"/>
                  <a:pt x="851396" y="1206316"/>
                  <a:pt x="850274" y="1152697"/>
                </a:cubicBezTo>
                <a:cubicBezTo>
                  <a:pt x="685528" y="1233928"/>
                  <a:pt x="509064" y="1353964"/>
                  <a:pt x="322272" y="1357769"/>
                </a:cubicBezTo>
                <a:cubicBezTo>
                  <a:pt x="283469" y="1364330"/>
                  <a:pt x="366359" y="1321644"/>
                  <a:pt x="368801" y="1320128"/>
                </a:cubicBezTo>
                <a:cubicBezTo>
                  <a:pt x="564127" y="1232183"/>
                  <a:pt x="760729" y="1155713"/>
                  <a:pt x="964773" y="1099153"/>
                </a:cubicBezTo>
                <a:cubicBezTo>
                  <a:pt x="935492" y="1084037"/>
                  <a:pt x="889994" y="1117533"/>
                  <a:pt x="855560" y="1123134"/>
                </a:cubicBezTo>
                <a:cubicBezTo>
                  <a:pt x="836428" y="1108729"/>
                  <a:pt x="915442" y="1098233"/>
                  <a:pt x="936904" y="1086664"/>
                </a:cubicBezTo>
                <a:cubicBezTo>
                  <a:pt x="817563" y="1076635"/>
                  <a:pt x="699863" y="1118152"/>
                  <a:pt x="583840" y="1144609"/>
                </a:cubicBezTo>
                <a:cubicBezTo>
                  <a:pt x="576783" y="1131468"/>
                  <a:pt x="619569" y="1117176"/>
                  <a:pt x="582695" y="1124293"/>
                </a:cubicBezTo>
                <a:cubicBezTo>
                  <a:pt x="659175" y="1057550"/>
                  <a:pt x="758621" y="1039631"/>
                  <a:pt x="847291" y="998613"/>
                </a:cubicBezTo>
                <a:cubicBezTo>
                  <a:pt x="819935" y="984052"/>
                  <a:pt x="776364" y="1018105"/>
                  <a:pt x="742445" y="1021636"/>
                </a:cubicBezTo>
                <a:cubicBezTo>
                  <a:pt x="676403" y="1038096"/>
                  <a:pt x="755304" y="1003141"/>
                  <a:pt x="782926" y="1000015"/>
                </a:cubicBezTo>
                <a:cubicBezTo>
                  <a:pt x="909749" y="963353"/>
                  <a:pt x="1033365" y="914659"/>
                  <a:pt x="1162110" y="878550"/>
                </a:cubicBezTo>
                <a:cubicBezTo>
                  <a:pt x="1150305" y="859599"/>
                  <a:pt x="1123825" y="883042"/>
                  <a:pt x="1107381" y="882735"/>
                </a:cubicBezTo>
                <a:cubicBezTo>
                  <a:pt x="1207609" y="845055"/>
                  <a:pt x="1293341" y="774322"/>
                  <a:pt x="1400495" y="758628"/>
                </a:cubicBezTo>
                <a:cubicBezTo>
                  <a:pt x="1411518" y="797339"/>
                  <a:pt x="1363218" y="792277"/>
                  <a:pt x="1335462" y="804248"/>
                </a:cubicBezTo>
                <a:cubicBezTo>
                  <a:pt x="1477426" y="789723"/>
                  <a:pt x="1680170" y="754996"/>
                  <a:pt x="1769283" y="620839"/>
                </a:cubicBezTo>
                <a:cubicBezTo>
                  <a:pt x="1842002" y="610746"/>
                  <a:pt x="1873611" y="599887"/>
                  <a:pt x="1949288" y="586207"/>
                </a:cubicBezTo>
                <a:cubicBezTo>
                  <a:pt x="1968689" y="582926"/>
                  <a:pt x="1960333" y="591617"/>
                  <a:pt x="1963538" y="603645"/>
                </a:cubicBezTo>
                <a:cubicBezTo>
                  <a:pt x="2011723" y="584250"/>
                  <a:pt x="2061608" y="572560"/>
                  <a:pt x="2112149" y="565501"/>
                </a:cubicBezTo>
                <a:lnTo>
                  <a:pt x="2199468" y="559569"/>
                </a:lnTo>
                <a:lnTo>
                  <a:pt x="2175671" y="554215"/>
                </a:lnTo>
                <a:cubicBezTo>
                  <a:pt x="2113433" y="549166"/>
                  <a:pt x="2043516" y="565662"/>
                  <a:pt x="1986757" y="575953"/>
                </a:cubicBezTo>
                <a:cubicBezTo>
                  <a:pt x="1886792" y="596001"/>
                  <a:pt x="1935122" y="567713"/>
                  <a:pt x="2008739" y="562291"/>
                </a:cubicBezTo>
                <a:cubicBezTo>
                  <a:pt x="1903268" y="562965"/>
                  <a:pt x="1805365" y="574714"/>
                  <a:pt x="1701171" y="586870"/>
                </a:cubicBezTo>
                <a:cubicBezTo>
                  <a:pt x="1712002" y="543312"/>
                  <a:pt x="1774299" y="550182"/>
                  <a:pt x="1840347" y="533680"/>
                </a:cubicBezTo>
                <a:cubicBezTo>
                  <a:pt x="1819807" y="516633"/>
                  <a:pt x="1789227" y="523367"/>
                  <a:pt x="1756720" y="529545"/>
                </a:cubicBezTo>
                <a:cubicBezTo>
                  <a:pt x="1888194" y="474127"/>
                  <a:pt x="2037455" y="488323"/>
                  <a:pt x="2173918" y="454358"/>
                </a:cubicBezTo>
                <a:cubicBezTo>
                  <a:pt x="2106218" y="452596"/>
                  <a:pt x="2015918" y="442086"/>
                  <a:pt x="1953449" y="477406"/>
                </a:cubicBezTo>
                <a:cubicBezTo>
                  <a:pt x="1933702" y="440582"/>
                  <a:pt x="1913480" y="496992"/>
                  <a:pt x="1920079" y="445541"/>
                </a:cubicBezTo>
                <a:cubicBezTo>
                  <a:pt x="1732466" y="502531"/>
                  <a:pt x="1532611" y="600453"/>
                  <a:pt x="1333123" y="580650"/>
                </a:cubicBezTo>
                <a:cubicBezTo>
                  <a:pt x="1291500" y="581970"/>
                  <a:pt x="1384410" y="548769"/>
                  <a:pt x="1388778" y="547806"/>
                </a:cubicBezTo>
                <a:cubicBezTo>
                  <a:pt x="1604528" y="485602"/>
                  <a:pt x="1824514" y="431287"/>
                  <a:pt x="2047425" y="406719"/>
                </a:cubicBezTo>
                <a:cubicBezTo>
                  <a:pt x="2016737" y="388966"/>
                  <a:pt x="1965071" y="414067"/>
                  <a:pt x="1927815" y="414426"/>
                </a:cubicBezTo>
                <a:cubicBezTo>
                  <a:pt x="1909203" y="397936"/>
                  <a:pt x="1993861" y="397924"/>
                  <a:pt x="2018149" y="391597"/>
                </a:cubicBezTo>
                <a:cubicBezTo>
                  <a:pt x="1890213" y="374665"/>
                  <a:pt x="1766613" y="390113"/>
                  <a:pt x="1637753" y="401818"/>
                </a:cubicBezTo>
                <a:cubicBezTo>
                  <a:pt x="1633141" y="387147"/>
                  <a:pt x="1678755" y="378087"/>
                  <a:pt x="1638542" y="382037"/>
                </a:cubicBezTo>
                <a:cubicBezTo>
                  <a:pt x="1727495" y="323240"/>
                  <a:pt x="1835408" y="321048"/>
                  <a:pt x="1933584" y="291589"/>
                </a:cubicBezTo>
                <a:cubicBezTo>
                  <a:pt x="1907264" y="272876"/>
                  <a:pt x="1857010" y="300606"/>
                  <a:pt x="1821680" y="301520"/>
                </a:cubicBezTo>
                <a:cubicBezTo>
                  <a:pt x="1749474" y="309576"/>
                  <a:pt x="1836470" y="283560"/>
                  <a:pt x="1865505" y="283051"/>
                </a:cubicBezTo>
                <a:cubicBezTo>
                  <a:pt x="2006062" y="265829"/>
                  <a:pt x="2142522" y="231864"/>
                  <a:pt x="2283595" y="212568"/>
                </a:cubicBezTo>
                <a:cubicBezTo>
                  <a:pt x="2274237" y="192082"/>
                  <a:pt x="2241972" y="213890"/>
                  <a:pt x="2224119" y="210958"/>
                </a:cubicBezTo>
                <a:cubicBezTo>
                  <a:pt x="2332819" y="188985"/>
                  <a:pt x="2435913" y="123153"/>
                  <a:pt x="2550497" y="127336"/>
                </a:cubicBezTo>
                <a:cubicBezTo>
                  <a:pt x="2559067" y="167604"/>
                  <a:pt x="2507948" y="157293"/>
                  <a:pt x="2475440" y="163469"/>
                </a:cubicBezTo>
                <a:cubicBezTo>
                  <a:pt x="2626767" y="169367"/>
                  <a:pt x="2844004" y="167616"/>
                  <a:pt x="2958199" y="40517"/>
                </a:cubicBezTo>
                <a:cubicBezTo>
                  <a:pt x="3036046" y="42983"/>
                  <a:pt x="3072924" y="35844"/>
                  <a:pt x="3154245" y="32647"/>
                </a:cubicBezTo>
                <a:cubicBezTo>
                  <a:pt x="3175057" y="31986"/>
                  <a:pt x="3166699" y="40689"/>
                  <a:pt x="3166046" y="51616"/>
                </a:cubicBezTo>
                <a:cubicBezTo>
                  <a:pt x="3273338" y="27015"/>
                  <a:pt x="3384967" y="34789"/>
                  <a:pt x="3493638" y="46158"/>
                </a:cubicBezTo>
                <a:cubicBezTo>
                  <a:pt x="3597939" y="58486"/>
                  <a:pt x="3704168" y="71371"/>
                  <a:pt x="3809774" y="61847"/>
                </a:cubicBezTo>
                <a:cubicBezTo>
                  <a:pt x="3734129" y="42229"/>
                  <a:pt x="3657691" y="42389"/>
                  <a:pt x="3582423" y="29551"/>
                </a:cubicBezTo>
                <a:cubicBezTo>
                  <a:pt x="3588476" y="13512"/>
                  <a:pt x="3619299" y="22412"/>
                  <a:pt x="3618676" y="0"/>
                </a:cubicBezTo>
                <a:close/>
              </a:path>
            </a:pathLst>
          </a:custGeom>
        </p:spPr>
      </p:pic>
      <p:sp>
        <p:nvSpPr>
          <p:cNvPr id="8" name="图文框 7">
            <a:extLst>
              <a:ext uri="{FF2B5EF4-FFF2-40B4-BE49-F238E27FC236}">
                <a16:creationId xmlns:a16="http://schemas.microsoft.com/office/drawing/2014/main" xmlns="" id="{DAC686D5-03EB-4383-8475-8674DCF64E0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31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4922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656">
            <a:extLst>
              <a:ext uri="{FF2B5EF4-FFF2-40B4-BE49-F238E27FC236}">
                <a16:creationId xmlns:a16="http://schemas.microsoft.com/office/drawing/2014/main" xmlns="" id="{7D65BA9F-3DED-42A1-B1DE-3759607B7D1E}"/>
              </a:ext>
            </a:extLst>
          </p:cNvPr>
          <p:cNvSpPr/>
          <p:nvPr/>
        </p:nvSpPr>
        <p:spPr>
          <a:xfrm rot="13500000">
            <a:off x="6971976" y="4821332"/>
            <a:ext cx="983752" cy="983752"/>
          </a:xfrm>
          <a:prstGeom prst="roundRect">
            <a:avLst>
              <a:gd name="adj" fmla="val 32703"/>
            </a:avLst>
          </a:prstGeom>
          <a:solidFill>
            <a:srgbClr val="373940"/>
          </a:solidFill>
          <a:ln w="12700">
            <a:miter lim="400000"/>
          </a:ln>
        </p:spPr>
        <p:txBody>
          <a:bodyPr lIns="24748" tIns="24748" rIns="24748" bIns="24748" anchor="ctr"/>
          <a:lstStyle/>
          <a:p>
            <a:pPr>
              <a:lnSpc>
                <a:spcPct val="100000"/>
              </a:lnSpc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59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21" name="Shape 657">
            <a:extLst>
              <a:ext uri="{FF2B5EF4-FFF2-40B4-BE49-F238E27FC236}">
                <a16:creationId xmlns:a16="http://schemas.microsoft.com/office/drawing/2014/main" xmlns="" id="{F7AA462A-E191-4CD5-8EB7-CEE8471D47FD}"/>
              </a:ext>
            </a:extLst>
          </p:cNvPr>
          <p:cNvSpPr/>
          <p:nvPr/>
        </p:nvSpPr>
        <p:spPr>
          <a:xfrm rot="13500000">
            <a:off x="7061691" y="3527868"/>
            <a:ext cx="804325" cy="804325"/>
          </a:xfrm>
          <a:prstGeom prst="roundRect">
            <a:avLst>
              <a:gd name="adj" fmla="val 32703"/>
            </a:avLst>
          </a:prstGeom>
          <a:ln w="12700">
            <a:solidFill>
              <a:srgbClr val="E8E9EB"/>
            </a:solidFill>
            <a:miter lim="400000"/>
          </a:ln>
        </p:spPr>
        <p:txBody>
          <a:bodyPr lIns="24748" tIns="24748" rIns="24748" bIns="24748" anchor="ctr"/>
          <a:lstStyle/>
          <a:p>
            <a:pPr>
              <a:lnSpc>
                <a:spcPct val="100000"/>
              </a:lnSpc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59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35" name="Shape 667">
            <a:extLst>
              <a:ext uri="{FF2B5EF4-FFF2-40B4-BE49-F238E27FC236}">
                <a16:creationId xmlns:a16="http://schemas.microsoft.com/office/drawing/2014/main" xmlns="" id="{E7605539-DCDB-44B7-A6F3-44715D241D98}"/>
              </a:ext>
            </a:extLst>
          </p:cNvPr>
          <p:cNvSpPr/>
          <p:nvPr/>
        </p:nvSpPr>
        <p:spPr>
          <a:xfrm flipV="1">
            <a:off x="5939631" y="78830"/>
            <a:ext cx="0" cy="6682878"/>
          </a:xfrm>
          <a:prstGeom prst="line">
            <a:avLst/>
          </a:prstGeom>
          <a:ln w="63500">
            <a:solidFill>
              <a:srgbClr val="E6E6E6"/>
            </a:solidFill>
            <a:miter lim="400000"/>
          </a:ln>
        </p:spPr>
        <p:txBody>
          <a:bodyPr lIns="24748" tIns="24748" rIns="24748" bIns="24748" anchor="ctr"/>
          <a:lstStyle/>
          <a:p>
            <a:pPr>
              <a:lnSpc>
                <a:spcPct val="100000"/>
              </a:lnSpc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59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36" name="Shape 668">
            <a:extLst>
              <a:ext uri="{FF2B5EF4-FFF2-40B4-BE49-F238E27FC236}">
                <a16:creationId xmlns:a16="http://schemas.microsoft.com/office/drawing/2014/main" xmlns="" id="{82DA590A-D8A3-403D-998E-D0BB7F9D0354}"/>
              </a:ext>
            </a:extLst>
          </p:cNvPr>
          <p:cNvSpPr/>
          <p:nvPr/>
        </p:nvSpPr>
        <p:spPr>
          <a:xfrm rot="16200000" flipH="1">
            <a:off x="5157876" y="1726680"/>
            <a:ext cx="1563510" cy="30936"/>
          </a:xfrm>
          <a:prstGeom prst="rect">
            <a:avLst/>
          </a:prstGeom>
          <a:solidFill>
            <a:srgbClr val="8F8F8F"/>
          </a:solidFill>
          <a:ln w="12700">
            <a:miter lim="400000"/>
          </a:ln>
        </p:spPr>
        <p:txBody>
          <a:bodyPr lIns="24748" tIns="24748" rIns="24748" bIns="24748" anchor="ctr"/>
          <a:lstStyle/>
          <a:p>
            <a:pPr>
              <a:lnSpc>
                <a:spcPct val="100000"/>
              </a:lnSpc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59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37" name="Shape 669">
            <a:extLst>
              <a:ext uri="{FF2B5EF4-FFF2-40B4-BE49-F238E27FC236}">
                <a16:creationId xmlns:a16="http://schemas.microsoft.com/office/drawing/2014/main" xmlns="" id="{78F4C019-F138-4CD4-9E2E-85C996DDD0BA}"/>
              </a:ext>
            </a:extLst>
          </p:cNvPr>
          <p:cNvSpPr/>
          <p:nvPr/>
        </p:nvSpPr>
        <p:spPr>
          <a:xfrm>
            <a:off x="7386514" y="3811966"/>
            <a:ext cx="154679" cy="2361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72" y="0"/>
                  <a:pt x="0" y="3184"/>
                  <a:pt x="0" y="7112"/>
                </a:cubicBezTo>
                <a:cubicBezTo>
                  <a:pt x="0" y="9553"/>
                  <a:pt x="1299" y="11516"/>
                  <a:pt x="4304" y="12737"/>
                </a:cubicBezTo>
                <a:cubicBezTo>
                  <a:pt x="4304" y="15072"/>
                  <a:pt x="4304" y="15072"/>
                  <a:pt x="4304" y="15072"/>
                </a:cubicBezTo>
                <a:cubicBezTo>
                  <a:pt x="4304" y="15444"/>
                  <a:pt x="4547" y="15603"/>
                  <a:pt x="4872" y="15762"/>
                </a:cubicBezTo>
                <a:cubicBezTo>
                  <a:pt x="5116" y="15921"/>
                  <a:pt x="5359" y="15921"/>
                  <a:pt x="5684" y="15921"/>
                </a:cubicBezTo>
                <a:lnTo>
                  <a:pt x="5928" y="15921"/>
                </a:lnTo>
                <a:cubicBezTo>
                  <a:pt x="15916" y="15444"/>
                  <a:pt x="15916" y="15444"/>
                  <a:pt x="15916" y="15444"/>
                </a:cubicBezTo>
                <a:cubicBezTo>
                  <a:pt x="16484" y="15444"/>
                  <a:pt x="17296" y="15072"/>
                  <a:pt x="17296" y="14542"/>
                </a:cubicBezTo>
                <a:cubicBezTo>
                  <a:pt x="17296" y="12737"/>
                  <a:pt x="17296" y="12737"/>
                  <a:pt x="17296" y="12737"/>
                </a:cubicBezTo>
                <a:cubicBezTo>
                  <a:pt x="19732" y="11516"/>
                  <a:pt x="21600" y="9553"/>
                  <a:pt x="21600" y="7112"/>
                </a:cubicBezTo>
                <a:cubicBezTo>
                  <a:pt x="21600" y="3184"/>
                  <a:pt x="16728" y="0"/>
                  <a:pt x="10800" y="0"/>
                </a:cubicBezTo>
                <a:close/>
                <a:moveTo>
                  <a:pt x="15104" y="11357"/>
                </a:moveTo>
                <a:cubicBezTo>
                  <a:pt x="14617" y="11516"/>
                  <a:pt x="14292" y="11888"/>
                  <a:pt x="14292" y="12206"/>
                </a:cubicBezTo>
                <a:cubicBezTo>
                  <a:pt x="14292" y="13639"/>
                  <a:pt x="14292" y="13639"/>
                  <a:pt x="14292" y="13639"/>
                </a:cubicBezTo>
                <a:cubicBezTo>
                  <a:pt x="6983" y="14011"/>
                  <a:pt x="6983" y="14011"/>
                  <a:pt x="6983" y="14011"/>
                </a:cubicBezTo>
                <a:cubicBezTo>
                  <a:pt x="6983" y="12206"/>
                  <a:pt x="6983" y="12206"/>
                  <a:pt x="6983" y="12206"/>
                </a:cubicBezTo>
                <a:cubicBezTo>
                  <a:pt x="6983" y="11888"/>
                  <a:pt x="6983" y="11516"/>
                  <a:pt x="6496" y="11357"/>
                </a:cubicBezTo>
                <a:cubicBezTo>
                  <a:pt x="4060" y="10455"/>
                  <a:pt x="2680" y="9022"/>
                  <a:pt x="2680" y="7112"/>
                </a:cubicBezTo>
                <a:cubicBezTo>
                  <a:pt x="2680" y="4246"/>
                  <a:pt x="6496" y="1804"/>
                  <a:pt x="10800" y="1804"/>
                </a:cubicBezTo>
                <a:cubicBezTo>
                  <a:pt x="15104" y="1804"/>
                  <a:pt x="18677" y="4246"/>
                  <a:pt x="18677" y="7112"/>
                </a:cubicBezTo>
                <a:cubicBezTo>
                  <a:pt x="18677" y="9022"/>
                  <a:pt x="17296" y="10614"/>
                  <a:pt x="15104" y="11357"/>
                </a:cubicBezTo>
                <a:close/>
                <a:moveTo>
                  <a:pt x="17053" y="17567"/>
                </a:moveTo>
                <a:cubicBezTo>
                  <a:pt x="17053" y="18044"/>
                  <a:pt x="16484" y="18416"/>
                  <a:pt x="15672" y="18416"/>
                </a:cubicBezTo>
                <a:cubicBezTo>
                  <a:pt x="5928" y="18946"/>
                  <a:pt x="5928" y="18946"/>
                  <a:pt x="5928" y="18946"/>
                </a:cubicBezTo>
                <a:cubicBezTo>
                  <a:pt x="5928" y="18946"/>
                  <a:pt x="5928" y="18946"/>
                  <a:pt x="5684" y="18946"/>
                </a:cubicBezTo>
                <a:cubicBezTo>
                  <a:pt x="5116" y="18946"/>
                  <a:pt x="4304" y="18628"/>
                  <a:pt x="4304" y="18044"/>
                </a:cubicBezTo>
                <a:cubicBezTo>
                  <a:pt x="4304" y="17567"/>
                  <a:pt x="4872" y="17195"/>
                  <a:pt x="5684" y="17036"/>
                </a:cubicBezTo>
                <a:cubicBezTo>
                  <a:pt x="15672" y="16664"/>
                  <a:pt x="15672" y="16664"/>
                  <a:pt x="15672" y="16664"/>
                </a:cubicBezTo>
                <a:cubicBezTo>
                  <a:pt x="16241" y="16664"/>
                  <a:pt x="17053" y="17036"/>
                  <a:pt x="17053" y="17567"/>
                </a:cubicBezTo>
                <a:close/>
                <a:moveTo>
                  <a:pt x="14048" y="20539"/>
                </a:moveTo>
                <a:cubicBezTo>
                  <a:pt x="14048" y="21069"/>
                  <a:pt x="13480" y="21441"/>
                  <a:pt x="12668" y="21441"/>
                </a:cubicBezTo>
                <a:cubicBezTo>
                  <a:pt x="8932" y="21600"/>
                  <a:pt x="8932" y="21600"/>
                  <a:pt x="8932" y="21600"/>
                </a:cubicBezTo>
                <a:cubicBezTo>
                  <a:pt x="8120" y="21600"/>
                  <a:pt x="7552" y="21282"/>
                  <a:pt x="7552" y="20751"/>
                </a:cubicBezTo>
                <a:cubicBezTo>
                  <a:pt x="7552" y="20220"/>
                  <a:pt x="8120" y="19849"/>
                  <a:pt x="8932" y="19849"/>
                </a:cubicBezTo>
                <a:cubicBezTo>
                  <a:pt x="12424" y="19689"/>
                  <a:pt x="12424" y="19689"/>
                  <a:pt x="12424" y="19689"/>
                </a:cubicBezTo>
                <a:cubicBezTo>
                  <a:pt x="13236" y="19477"/>
                  <a:pt x="13805" y="20008"/>
                  <a:pt x="14048" y="20539"/>
                </a:cubicBezTo>
                <a:close/>
                <a:moveTo>
                  <a:pt x="16484" y="7112"/>
                </a:moveTo>
                <a:cubicBezTo>
                  <a:pt x="16484" y="7430"/>
                  <a:pt x="15916" y="7801"/>
                  <a:pt x="15104" y="7801"/>
                </a:cubicBezTo>
                <a:cubicBezTo>
                  <a:pt x="14292" y="7801"/>
                  <a:pt x="13805" y="7430"/>
                  <a:pt x="14048" y="6899"/>
                </a:cubicBezTo>
                <a:cubicBezTo>
                  <a:pt x="14048" y="5519"/>
                  <a:pt x="12424" y="5148"/>
                  <a:pt x="12180" y="4989"/>
                </a:cubicBezTo>
                <a:cubicBezTo>
                  <a:pt x="11612" y="4989"/>
                  <a:pt x="11044" y="4458"/>
                  <a:pt x="11368" y="4086"/>
                </a:cubicBezTo>
                <a:cubicBezTo>
                  <a:pt x="11612" y="3556"/>
                  <a:pt x="12424" y="3397"/>
                  <a:pt x="12992" y="3556"/>
                </a:cubicBezTo>
                <a:cubicBezTo>
                  <a:pt x="14292" y="3715"/>
                  <a:pt x="16728" y="4989"/>
                  <a:pt x="16484" y="7112"/>
                </a:cubicBezTo>
                <a:close/>
              </a:path>
            </a:pathLst>
          </a:custGeom>
          <a:solidFill>
            <a:srgbClr val="6E6F70"/>
          </a:solidFill>
          <a:ln w="12700">
            <a:miter lim="400000"/>
          </a:ln>
        </p:spPr>
        <p:txBody>
          <a:bodyPr lIns="22274" rIns="22274" anchor="ctr"/>
          <a:lstStyle/>
          <a:p>
            <a:pPr algn="l" defTabSz="222731">
              <a:lnSpc>
                <a:spcPct val="93000"/>
              </a:lnSpc>
              <a:defRPr sz="1800">
                <a:solidFill>
                  <a:srgbClr val="000000"/>
                </a:solidFill>
              </a:defRPr>
            </a:pPr>
            <a:endParaRPr sz="877"/>
          </a:p>
        </p:txBody>
      </p:sp>
      <p:sp>
        <p:nvSpPr>
          <p:cNvPr id="50" name="Shape 670">
            <a:extLst>
              <a:ext uri="{FF2B5EF4-FFF2-40B4-BE49-F238E27FC236}">
                <a16:creationId xmlns:a16="http://schemas.microsoft.com/office/drawing/2014/main" xmlns="" id="{A952D96E-BA27-4AAB-8DC9-56D7ED54633F}"/>
              </a:ext>
            </a:extLst>
          </p:cNvPr>
          <p:cNvSpPr/>
          <p:nvPr/>
        </p:nvSpPr>
        <p:spPr>
          <a:xfrm>
            <a:off x="7309175" y="5158898"/>
            <a:ext cx="309356" cy="3086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99" h="21600" extrusionOk="0">
                <a:moveTo>
                  <a:pt x="11733" y="21600"/>
                </a:moveTo>
                <a:lnTo>
                  <a:pt x="11504" y="21600"/>
                </a:lnTo>
                <a:cubicBezTo>
                  <a:pt x="11160" y="21600"/>
                  <a:pt x="10759" y="21195"/>
                  <a:pt x="10759" y="20616"/>
                </a:cubicBezTo>
                <a:cubicBezTo>
                  <a:pt x="9785" y="11755"/>
                  <a:pt x="9785" y="11755"/>
                  <a:pt x="9785" y="11755"/>
                </a:cubicBezTo>
                <a:cubicBezTo>
                  <a:pt x="847" y="10771"/>
                  <a:pt x="847" y="10771"/>
                  <a:pt x="847" y="10771"/>
                </a:cubicBezTo>
                <a:cubicBezTo>
                  <a:pt x="446" y="10771"/>
                  <a:pt x="45" y="10424"/>
                  <a:pt x="45" y="10018"/>
                </a:cubicBezTo>
                <a:cubicBezTo>
                  <a:pt x="-127" y="9439"/>
                  <a:pt x="217" y="9034"/>
                  <a:pt x="618" y="8860"/>
                </a:cubicBezTo>
                <a:cubicBezTo>
                  <a:pt x="19926" y="0"/>
                  <a:pt x="19926" y="0"/>
                  <a:pt x="19926" y="0"/>
                </a:cubicBezTo>
                <a:cubicBezTo>
                  <a:pt x="20327" y="0"/>
                  <a:pt x="20900" y="0"/>
                  <a:pt x="21072" y="347"/>
                </a:cubicBezTo>
                <a:cubicBezTo>
                  <a:pt x="21473" y="579"/>
                  <a:pt x="21473" y="927"/>
                  <a:pt x="21244" y="1506"/>
                </a:cubicBezTo>
                <a:cubicBezTo>
                  <a:pt x="12650" y="21021"/>
                  <a:pt x="12650" y="21021"/>
                  <a:pt x="12650" y="21021"/>
                </a:cubicBezTo>
                <a:cubicBezTo>
                  <a:pt x="12478" y="21426"/>
                  <a:pt x="12077" y="21600"/>
                  <a:pt x="11733" y="21600"/>
                </a:cubicBezTo>
                <a:close/>
                <a:moveTo>
                  <a:pt x="4858" y="9265"/>
                </a:moveTo>
                <a:cubicBezTo>
                  <a:pt x="10759" y="9845"/>
                  <a:pt x="10759" y="9845"/>
                  <a:pt x="10759" y="9845"/>
                </a:cubicBezTo>
                <a:cubicBezTo>
                  <a:pt x="11332" y="9845"/>
                  <a:pt x="11733" y="10192"/>
                  <a:pt x="11733" y="10597"/>
                </a:cubicBezTo>
                <a:cubicBezTo>
                  <a:pt x="12306" y="16562"/>
                  <a:pt x="12306" y="16562"/>
                  <a:pt x="12306" y="16562"/>
                </a:cubicBezTo>
                <a:cubicBezTo>
                  <a:pt x="18379" y="3069"/>
                  <a:pt x="18379" y="3069"/>
                  <a:pt x="18379" y="3069"/>
                </a:cubicBezTo>
                <a:lnTo>
                  <a:pt x="4858" y="9265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274" rIns="22274" anchor="ctr"/>
          <a:lstStyle/>
          <a:p>
            <a:pPr algn="l" defTabSz="222731">
              <a:lnSpc>
                <a:spcPct val="93000"/>
              </a:lnSpc>
              <a:defRPr sz="1800">
                <a:solidFill>
                  <a:srgbClr val="000000"/>
                </a:solidFill>
              </a:defRPr>
            </a:pPr>
            <a:endParaRPr sz="877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B083E7E9-E774-46C7-BEB2-50AF4C595742}"/>
              </a:ext>
            </a:extLst>
          </p:cNvPr>
          <p:cNvSpPr txBox="1"/>
          <p:nvPr/>
        </p:nvSpPr>
        <p:spPr>
          <a:xfrm>
            <a:off x="826623" y="2594326"/>
            <a:ext cx="48875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600" dirty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陈西的梦想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DA889791-F983-45F6-92C5-D7E97B307594}"/>
              </a:ext>
            </a:extLst>
          </p:cNvPr>
          <p:cNvSpPr txBox="1"/>
          <p:nvPr/>
        </p:nvSpPr>
        <p:spPr>
          <a:xfrm>
            <a:off x="871668" y="4313522"/>
            <a:ext cx="4404270" cy="1273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rgbClr val="8F8F8F"/>
              </a:solidFill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7B777433-86A9-467E-B67D-3887C923AC41}"/>
              </a:ext>
            </a:extLst>
          </p:cNvPr>
          <p:cNvSpPr txBox="1"/>
          <p:nvPr/>
        </p:nvSpPr>
        <p:spPr>
          <a:xfrm>
            <a:off x="804853" y="1393997"/>
            <a:ext cx="35055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rgbClr val="8F8F8F">
                    <a:alpha val="10000"/>
                  </a:srgb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CHEN</a:t>
            </a:r>
            <a:endParaRPr lang="zh-CN" altLang="en-US" sz="7200" dirty="0">
              <a:solidFill>
                <a:srgbClr val="8F8F8F">
                  <a:alpha val="10000"/>
                </a:srgb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AFC190F1-AD67-4A12-B2D3-512AB6E75DF8}"/>
              </a:ext>
            </a:extLst>
          </p:cNvPr>
          <p:cNvSpPr txBox="1"/>
          <p:nvPr/>
        </p:nvSpPr>
        <p:spPr>
          <a:xfrm>
            <a:off x="7038739" y="1171122"/>
            <a:ext cx="35055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rgbClr val="8F8F8F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2025</a:t>
            </a:r>
            <a:endParaRPr lang="zh-CN" altLang="en-US" sz="7200" dirty="0">
              <a:solidFill>
                <a:srgbClr val="8F8F8F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02F416F0-BC13-4E44-9D0D-B41310A0CF04}"/>
              </a:ext>
            </a:extLst>
          </p:cNvPr>
          <p:cNvSpPr txBox="1"/>
          <p:nvPr/>
        </p:nvSpPr>
        <p:spPr>
          <a:xfrm>
            <a:off x="8156330" y="3864982"/>
            <a:ext cx="3287731" cy="55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amet, consectetuer adipiscing elit. Maecenas </a:t>
            </a:r>
            <a:r>
              <a:rPr lang="en-US" altLang="zh-CN" sz="1200" dirty="0" err="1">
                <a:solidFill>
                  <a:srgbClr val="8F8F8F"/>
                </a:solidFill>
              </a:rPr>
              <a:t>porttitor</a:t>
            </a:r>
            <a:endParaRPr lang="zh-CN" altLang="en-US" sz="1200" dirty="0">
              <a:solidFill>
                <a:srgbClr val="8F8F8F"/>
              </a:solidFill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F7FB9141-4BC9-46DE-A981-C9EF9942DB6B}"/>
              </a:ext>
            </a:extLst>
          </p:cNvPr>
          <p:cNvSpPr txBox="1"/>
          <p:nvPr/>
        </p:nvSpPr>
        <p:spPr>
          <a:xfrm>
            <a:off x="8156329" y="3516086"/>
            <a:ext cx="1391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微信搜索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336F35B3-C437-4D23-9DC8-9600735330A3}"/>
              </a:ext>
            </a:extLst>
          </p:cNvPr>
          <p:cNvSpPr txBox="1"/>
          <p:nvPr/>
        </p:nvSpPr>
        <p:spPr>
          <a:xfrm>
            <a:off x="8156330" y="5194283"/>
            <a:ext cx="3287731" cy="55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8F8F8F"/>
                </a:solidFill>
              </a:rPr>
              <a:t>Lorem ipsum dolor sit amet, consectetuer adipiscing elit. Maecenas </a:t>
            </a:r>
            <a:r>
              <a:rPr lang="en-US" altLang="zh-CN" sz="1200" dirty="0" err="1">
                <a:solidFill>
                  <a:srgbClr val="8F8F8F"/>
                </a:solidFill>
              </a:rPr>
              <a:t>porttitor</a:t>
            </a:r>
            <a:endParaRPr lang="zh-CN" altLang="en-US" sz="1200" dirty="0">
              <a:solidFill>
                <a:srgbClr val="8F8F8F"/>
              </a:solidFill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77073610-424C-4E1D-9D2F-436A726BB477}"/>
              </a:ext>
            </a:extLst>
          </p:cNvPr>
          <p:cNvSpPr txBox="1"/>
          <p:nvPr/>
        </p:nvSpPr>
        <p:spPr>
          <a:xfrm>
            <a:off x="8156329" y="4845387"/>
            <a:ext cx="1829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陈西设计之家</a:t>
            </a:r>
          </a:p>
        </p:txBody>
      </p:sp>
      <p:sp>
        <p:nvSpPr>
          <p:cNvPr id="16" name="图文框 15">
            <a:extLst>
              <a:ext uri="{FF2B5EF4-FFF2-40B4-BE49-F238E27FC236}">
                <a16:creationId xmlns:a16="http://schemas.microsoft.com/office/drawing/2014/main" xmlns="" id="{6F10FB04-2090-48EE-AD05-818A1DAC491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31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4321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1156</TotalTime>
  <Words>3441</Words>
  <Application>Microsoft Office PowerPoint</Application>
  <PresentationFormat>宽屏</PresentationFormat>
  <Paragraphs>286</Paragraphs>
  <Slides>30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7" baseType="lpstr">
      <vt:lpstr>SF UI Display Thin</vt:lpstr>
      <vt:lpstr>Arial</vt:lpstr>
      <vt:lpstr>思源宋体 CN Heavy</vt:lpstr>
      <vt:lpstr>Roboto Light</vt:lpstr>
      <vt:lpstr>思源黑体 CN Normal</vt:lpstr>
      <vt:lpstr>Titillium</vt:lpstr>
      <vt:lpstr>等线 Light</vt:lpstr>
      <vt:lpstr>linea-basic-10</vt:lpstr>
      <vt:lpstr>Helvetica Light</vt:lpstr>
      <vt:lpstr>linea-arrows-10</vt:lpstr>
      <vt:lpstr>Roboto Thin</vt:lpstr>
      <vt:lpstr>Montserrat-Regular</vt:lpstr>
      <vt:lpstr>等线</vt:lpstr>
      <vt:lpstr>思源黑体 CN Regular</vt:lpstr>
      <vt:lpstr>Titillium Bd</vt:lpstr>
      <vt:lpstr>思源宋体 CN SemiBold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公众号：陈西设计之家。微信搜索即可。更多免费PPT模版教程等都可以在公众号内获取</dc:title>
  <dc:creator>陈 西;公众号：陈西设计之家。微信搜索即可。更多免费PPT模版教程等都可以在公众号内获取</dc:creator>
  <cp:keywords>公众号：陈西设计之家。微信搜索即可。更多免费PPT模版教程等都可以在公众号内获取</cp:keywords>
  <dc:description>www.51pptmoban.com</dc:description>
  <cp:lastModifiedBy>Microsoft 帐户</cp:lastModifiedBy>
  <cp:revision>85</cp:revision>
  <dcterms:created xsi:type="dcterms:W3CDTF">2021-04-11T11:04:06Z</dcterms:created>
  <dcterms:modified xsi:type="dcterms:W3CDTF">2021-04-18T13:56:52Z</dcterms:modified>
  <cp:category>公众号：陈西设计之家。微信搜索即可。更多免费PPT模版教程等都可以在公众号内获取</cp:category>
</cp:coreProperties>
</file>