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2" r:id="rId2"/>
    <p:sldId id="270" r:id="rId3"/>
    <p:sldId id="266" r:id="rId4"/>
    <p:sldId id="265" r:id="rId5"/>
    <p:sldId id="344" r:id="rId6"/>
    <p:sldId id="345" r:id="rId7"/>
    <p:sldId id="343" r:id="rId8"/>
    <p:sldId id="346"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84EE"/>
    <a:srgbClr val="11B6F7"/>
    <a:srgbClr val="1D64C5"/>
    <a:srgbClr val="2226C0"/>
    <a:srgbClr val="FCE3FF"/>
    <a:srgbClr val="B7A7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825" autoAdjust="0"/>
  </p:normalViewPr>
  <p:slideViewPr>
    <p:cSldViewPr snapToGrid="0">
      <p:cViewPr varScale="1">
        <p:scale>
          <a:sx n="73" d="100"/>
          <a:sy n="73" d="100"/>
        </p:scale>
        <p:origin x="43" y="50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39E878-138F-450E-B801-D35113335BC0}" type="datetimeFigureOut">
              <a:rPr lang="zh-CN" altLang="en-US" smtClean="0"/>
              <a:t>2021/4/19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3CB189-FC54-4AB8-94C4-519CAA547B19}" type="slidenum">
              <a:rPr lang="zh-CN" altLang="en-US" smtClean="0"/>
              <a:t>‹#›</a:t>
            </a:fld>
            <a:endParaRPr lang="zh-CN" altLang="en-US"/>
          </a:p>
        </p:txBody>
      </p:sp>
    </p:spTree>
    <p:extLst>
      <p:ext uri="{BB962C8B-B14F-4D97-AF65-F5344CB8AC3E}">
        <p14:creationId xmlns:p14="http://schemas.microsoft.com/office/powerpoint/2010/main" val="349793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定制微信：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fld id="{A03CB189-FC54-4AB8-94C4-519CAA547B19}" type="slidenum">
              <a:rPr lang="zh-CN" altLang="en-US" smtClean="0"/>
              <a:t>1</a:t>
            </a:fld>
            <a:endParaRPr lang="zh-CN" altLang="en-US"/>
          </a:p>
        </p:txBody>
      </p:sp>
    </p:spTree>
    <p:extLst>
      <p:ext uri="{BB962C8B-B14F-4D97-AF65-F5344CB8AC3E}">
        <p14:creationId xmlns:p14="http://schemas.microsoft.com/office/powerpoint/2010/main" val="1845810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定制微信：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fld id="{A03CB189-FC54-4AB8-94C4-519CAA547B19}" type="slidenum">
              <a:rPr lang="zh-CN" altLang="en-US" smtClean="0"/>
              <a:t>2</a:t>
            </a:fld>
            <a:endParaRPr lang="zh-CN" altLang="en-US"/>
          </a:p>
        </p:txBody>
      </p:sp>
    </p:spTree>
    <p:extLst>
      <p:ext uri="{BB962C8B-B14F-4D97-AF65-F5344CB8AC3E}">
        <p14:creationId xmlns:p14="http://schemas.microsoft.com/office/powerpoint/2010/main" val="1807452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定制微信：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fld id="{A03CB189-FC54-4AB8-94C4-519CAA547B19}" type="slidenum">
              <a:rPr lang="zh-CN" altLang="en-US" smtClean="0"/>
              <a:t>3</a:t>
            </a:fld>
            <a:endParaRPr lang="zh-CN" altLang="en-US"/>
          </a:p>
        </p:txBody>
      </p:sp>
    </p:spTree>
    <p:extLst>
      <p:ext uri="{BB962C8B-B14F-4D97-AF65-F5344CB8AC3E}">
        <p14:creationId xmlns:p14="http://schemas.microsoft.com/office/powerpoint/2010/main" val="2205338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定制微信：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fld id="{A03CB189-FC54-4AB8-94C4-519CAA547B19}" type="slidenum">
              <a:rPr lang="zh-CN" altLang="en-US" smtClean="0"/>
              <a:t>4</a:t>
            </a:fld>
            <a:endParaRPr lang="zh-CN" altLang="en-US"/>
          </a:p>
        </p:txBody>
      </p:sp>
    </p:spTree>
    <p:extLst>
      <p:ext uri="{BB962C8B-B14F-4D97-AF65-F5344CB8AC3E}">
        <p14:creationId xmlns:p14="http://schemas.microsoft.com/office/powerpoint/2010/main" val="2528332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定制微信：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fld id="{A9B0A704-C45C-4504-9A48-32BDEC0130E3}" type="slidenum">
              <a:rPr lang="zh-CN" altLang="en-US" smtClean="0"/>
              <a:t>5</a:t>
            </a:fld>
            <a:endParaRPr lang="zh-CN" altLang="en-US"/>
          </a:p>
        </p:txBody>
      </p:sp>
    </p:spTree>
    <p:extLst>
      <p:ext uri="{BB962C8B-B14F-4D97-AF65-F5344CB8AC3E}">
        <p14:creationId xmlns:p14="http://schemas.microsoft.com/office/powerpoint/2010/main" val="2521146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定制微信：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fld id="{A9B0A704-C45C-4504-9A48-32BDEC0130E3}" type="slidenum">
              <a:rPr lang="zh-CN" altLang="en-US" smtClean="0"/>
              <a:t>6</a:t>
            </a:fld>
            <a:endParaRPr lang="zh-CN" altLang="en-US"/>
          </a:p>
        </p:txBody>
      </p:sp>
    </p:spTree>
    <p:extLst>
      <p:ext uri="{BB962C8B-B14F-4D97-AF65-F5344CB8AC3E}">
        <p14:creationId xmlns:p14="http://schemas.microsoft.com/office/powerpoint/2010/main" val="1711189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公众号：陈西设计之家。微信搜索即可。更多免费</a:t>
            </a:r>
            <a:r>
              <a:rPr lang="en-US" altLang="zh-CN" dirty="0"/>
              <a:t>PPT</a:t>
            </a:r>
            <a:r>
              <a:rPr lang="zh-CN" altLang="en-US" dirty="0"/>
              <a:t>模版教程等都可以在公众号内获取。</a:t>
            </a:r>
            <a:r>
              <a:rPr lang="en-US" altLang="zh-CN" dirty="0"/>
              <a:t>PPT</a:t>
            </a:r>
            <a:r>
              <a:rPr lang="zh-CN" altLang="en-US" dirty="0"/>
              <a:t>定制微信：</a:t>
            </a:r>
            <a:r>
              <a:rPr lang="en-US" altLang="zh-CN" dirty="0"/>
              <a:t>2090298045【</a:t>
            </a:r>
            <a:r>
              <a:rPr lang="zh-CN" altLang="en-US" dirty="0"/>
              <a:t>陈西</a:t>
            </a:r>
            <a:r>
              <a:rPr lang="en-US" altLang="zh-CN" dirty="0"/>
              <a:t>】</a:t>
            </a:r>
            <a:endParaRPr lang="zh-CN" altLang="en-US" dirty="0"/>
          </a:p>
        </p:txBody>
      </p:sp>
      <p:sp>
        <p:nvSpPr>
          <p:cNvPr id="4" name="灯片编号占位符 3"/>
          <p:cNvSpPr>
            <a:spLocks noGrp="1"/>
          </p:cNvSpPr>
          <p:nvPr>
            <p:ph type="sldNum" sz="quarter" idx="5"/>
          </p:nvPr>
        </p:nvSpPr>
        <p:spPr/>
        <p:txBody>
          <a:bodyPr/>
          <a:lstStyle/>
          <a:p>
            <a:fld id="{A9B0A704-C45C-4504-9A48-32BDEC0130E3}" type="slidenum">
              <a:rPr lang="zh-CN" altLang="en-US" smtClean="0"/>
              <a:t>7</a:t>
            </a:fld>
            <a:endParaRPr lang="zh-CN" altLang="en-US"/>
          </a:p>
        </p:txBody>
      </p:sp>
    </p:spTree>
    <p:extLst>
      <p:ext uri="{BB962C8B-B14F-4D97-AF65-F5344CB8AC3E}">
        <p14:creationId xmlns:p14="http://schemas.microsoft.com/office/powerpoint/2010/main" val="2954369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069F4A-2C13-4BF6-8594-2122D509FB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B8BDA32-BE4C-418E-AEB7-AD3C4E0098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5CD5E29-6029-4050-B348-3E5391BD707D}"/>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5" name="页脚占位符 4">
            <a:extLst>
              <a:ext uri="{FF2B5EF4-FFF2-40B4-BE49-F238E27FC236}">
                <a16:creationId xmlns:a16="http://schemas.microsoft.com/office/drawing/2014/main" xmlns="" id="{E3519E06-0C95-4E50-B746-A8C0E0F388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40C8AB5-C860-483B-B18A-8B7773BF136F}"/>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3919258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591C7E0-2520-420F-B763-49364FAFB4D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FDBE8CBE-F056-49C7-88DF-2D596F42DF07}"/>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4" name="页脚占位符 3">
            <a:extLst>
              <a:ext uri="{FF2B5EF4-FFF2-40B4-BE49-F238E27FC236}">
                <a16:creationId xmlns:a16="http://schemas.microsoft.com/office/drawing/2014/main" xmlns="" id="{377E2522-CFD6-421D-BF51-CCA6FB715CE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2E92021-DF91-4633-8F67-D0F8634ECC3E}"/>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2554673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CBAEDB3-748D-474C-9AD7-B97619212503}"/>
              </a:ext>
            </a:extLst>
          </p:cNvPr>
          <p:cNvSpPr/>
          <p:nvPr userDrawn="1"/>
        </p:nvSpPr>
        <p:spPr>
          <a:xfrm>
            <a:off x="566057" y="2312380"/>
            <a:ext cx="11059886" cy="223324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3200" b="1" dirty="0">
                <a:solidFill>
                  <a:schemeClr val="tx1">
                    <a:lumMod val="85000"/>
                    <a:lumOff val="15000"/>
                  </a:schemeClr>
                </a:solidFill>
              </a:rPr>
              <a:t>公众号：陈西设计之家。微信搜索即可。</a:t>
            </a:r>
            <a:endParaRPr lang="en-US" altLang="zh-CN" sz="3200" b="1" dirty="0">
              <a:solidFill>
                <a:schemeClr val="tx1">
                  <a:lumMod val="85000"/>
                  <a:lumOff val="15000"/>
                </a:schemeClr>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3200" b="1" dirty="0">
                <a:solidFill>
                  <a:schemeClr val="tx1">
                    <a:lumMod val="85000"/>
                    <a:lumOff val="15000"/>
                  </a:schemeClr>
                </a:solidFill>
              </a:rPr>
              <a:t>更多免费</a:t>
            </a:r>
            <a:r>
              <a:rPr lang="en-US" altLang="zh-CN" sz="3200" b="1" dirty="0">
                <a:solidFill>
                  <a:schemeClr val="tx1">
                    <a:lumMod val="85000"/>
                    <a:lumOff val="15000"/>
                  </a:schemeClr>
                </a:solidFill>
              </a:rPr>
              <a:t>PPT</a:t>
            </a:r>
            <a:r>
              <a:rPr lang="zh-CN" altLang="en-US" sz="3200" b="1" dirty="0">
                <a:solidFill>
                  <a:schemeClr val="tx1">
                    <a:lumMod val="85000"/>
                    <a:lumOff val="15000"/>
                  </a:schemeClr>
                </a:solidFill>
              </a:rPr>
              <a:t>模版教程等都可以在公众号内获取</a:t>
            </a:r>
            <a:endParaRPr lang="en-US" altLang="zh-CN" sz="3200" b="1" dirty="0">
              <a:solidFill>
                <a:schemeClr val="tx1">
                  <a:lumMod val="85000"/>
                  <a:lumOff val="15000"/>
                </a:schemeClr>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3200" b="1" dirty="0">
                <a:solidFill>
                  <a:schemeClr val="tx1">
                    <a:lumMod val="85000"/>
                    <a:lumOff val="15000"/>
                  </a:schemeClr>
                </a:solidFill>
              </a:rPr>
              <a:t>PPT</a:t>
            </a:r>
            <a:r>
              <a:rPr lang="zh-CN" altLang="en-US" sz="3200" b="1" dirty="0">
                <a:solidFill>
                  <a:schemeClr val="tx1">
                    <a:lumMod val="85000"/>
                    <a:lumOff val="15000"/>
                  </a:schemeClr>
                </a:solidFill>
              </a:rPr>
              <a:t>定制，发布会</a:t>
            </a:r>
            <a:r>
              <a:rPr lang="en-US" altLang="zh-CN" sz="3200" b="1" dirty="0">
                <a:solidFill>
                  <a:schemeClr val="tx1">
                    <a:lumMod val="85000"/>
                    <a:lumOff val="15000"/>
                  </a:schemeClr>
                </a:solidFill>
              </a:rPr>
              <a:t>PPT</a:t>
            </a:r>
            <a:r>
              <a:rPr lang="zh-CN" altLang="en-US" sz="3200" b="1" dirty="0">
                <a:solidFill>
                  <a:schemeClr val="tx1">
                    <a:lumMod val="85000"/>
                    <a:lumOff val="15000"/>
                  </a:schemeClr>
                </a:solidFill>
              </a:rPr>
              <a:t>设计定制微信：</a:t>
            </a:r>
            <a:r>
              <a:rPr lang="en-US" altLang="zh-CN" sz="3200" b="1" dirty="0">
                <a:solidFill>
                  <a:schemeClr val="tx1">
                    <a:lumMod val="85000"/>
                    <a:lumOff val="15000"/>
                  </a:schemeClr>
                </a:solidFill>
              </a:rPr>
              <a:t>2090298045【</a:t>
            </a:r>
            <a:r>
              <a:rPr lang="zh-CN" altLang="en-US" sz="3200" b="1" dirty="0">
                <a:solidFill>
                  <a:schemeClr val="tx1">
                    <a:lumMod val="85000"/>
                    <a:lumOff val="15000"/>
                  </a:schemeClr>
                </a:solidFill>
              </a:rPr>
              <a:t>陈西</a:t>
            </a:r>
            <a:r>
              <a:rPr lang="en-US" altLang="zh-CN" sz="3200" b="1" dirty="0">
                <a:solidFill>
                  <a:schemeClr val="tx1">
                    <a:lumMod val="85000"/>
                    <a:lumOff val="15000"/>
                  </a:schemeClr>
                </a:solidFill>
              </a:rPr>
              <a:t>】</a:t>
            </a:r>
          </a:p>
        </p:txBody>
      </p:sp>
    </p:spTree>
    <p:extLst>
      <p:ext uri="{BB962C8B-B14F-4D97-AF65-F5344CB8AC3E}">
        <p14:creationId xmlns:p14="http://schemas.microsoft.com/office/powerpoint/2010/main" val="1722400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BCF4724-0830-44A4-908C-35168D919DC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DB20F30-89A0-4072-A2B0-7D888DC850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35CC917-91D3-4DD2-9EEC-EE72865BFF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B748418-09FB-4F81-B891-1D2FB75CFCD4}"/>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6" name="页脚占位符 5">
            <a:extLst>
              <a:ext uri="{FF2B5EF4-FFF2-40B4-BE49-F238E27FC236}">
                <a16:creationId xmlns:a16="http://schemas.microsoft.com/office/drawing/2014/main" xmlns="" id="{040A483A-E254-4EF4-8F61-D3843EE241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A137132-368D-4527-9707-1293376A6A10}"/>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1543359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822DEC-EB7A-42B5-BEA1-3D81232F9D2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74BF13F-16EE-42EB-849B-0E287F32821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7206A62-4B9B-4D3B-A75B-B258894B9B1D}"/>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5" name="页脚占位符 4">
            <a:extLst>
              <a:ext uri="{FF2B5EF4-FFF2-40B4-BE49-F238E27FC236}">
                <a16:creationId xmlns:a16="http://schemas.microsoft.com/office/drawing/2014/main" xmlns="" id="{A9C0B1CE-2253-436A-9D49-FD0D08B4A5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3431405-DF01-449F-B4C8-1ECA1E9A3BAE}"/>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379019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F6AE4D5-3713-4F58-9456-783FB56DB2B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DE5FBA9-FA17-4D0F-9CC8-9CD0CCDEE0F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F8DCE91-0EBA-4C8F-81E4-61C3F7C431B7}"/>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5" name="页脚占位符 4">
            <a:extLst>
              <a:ext uri="{FF2B5EF4-FFF2-40B4-BE49-F238E27FC236}">
                <a16:creationId xmlns:a16="http://schemas.microsoft.com/office/drawing/2014/main" xmlns="" id="{15853350-EF47-455C-AEFE-2E725B7791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F13F555-ABC3-4D4B-9B97-901D67BFBD5F}"/>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3007361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CBAEDB3-748D-474C-9AD7-B97619212503}"/>
              </a:ext>
            </a:extLst>
          </p:cNvPr>
          <p:cNvSpPr/>
          <p:nvPr userDrawn="1"/>
        </p:nvSpPr>
        <p:spPr>
          <a:xfrm>
            <a:off x="566057" y="2312380"/>
            <a:ext cx="11059886" cy="223324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3200" b="1" dirty="0">
                <a:solidFill>
                  <a:schemeClr val="tx1">
                    <a:lumMod val="85000"/>
                    <a:lumOff val="15000"/>
                  </a:schemeClr>
                </a:solidFill>
              </a:rPr>
              <a:t>公众号：陈西设计之家。微信搜索即可。</a:t>
            </a:r>
            <a:endParaRPr lang="en-US" altLang="zh-CN" sz="3200" b="1" dirty="0">
              <a:solidFill>
                <a:schemeClr val="tx1">
                  <a:lumMod val="85000"/>
                  <a:lumOff val="15000"/>
                </a:schemeClr>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3200" b="1" dirty="0">
                <a:solidFill>
                  <a:schemeClr val="tx1">
                    <a:lumMod val="85000"/>
                    <a:lumOff val="15000"/>
                  </a:schemeClr>
                </a:solidFill>
              </a:rPr>
              <a:t>更多免费</a:t>
            </a:r>
            <a:r>
              <a:rPr lang="en-US" altLang="zh-CN" sz="3200" b="1" dirty="0">
                <a:solidFill>
                  <a:schemeClr val="tx1">
                    <a:lumMod val="85000"/>
                    <a:lumOff val="15000"/>
                  </a:schemeClr>
                </a:solidFill>
              </a:rPr>
              <a:t>PPT</a:t>
            </a:r>
            <a:r>
              <a:rPr lang="zh-CN" altLang="en-US" sz="3200" b="1" dirty="0">
                <a:solidFill>
                  <a:schemeClr val="tx1">
                    <a:lumMod val="85000"/>
                    <a:lumOff val="15000"/>
                  </a:schemeClr>
                </a:solidFill>
              </a:rPr>
              <a:t>模版教程等都可以在公众号内获取</a:t>
            </a:r>
            <a:endParaRPr lang="en-US" altLang="zh-CN" sz="3200" b="1" dirty="0">
              <a:solidFill>
                <a:schemeClr val="tx1">
                  <a:lumMod val="85000"/>
                  <a:lumOff val="15000"/>
                </a:schemeClr>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3200" b="1" dirty="0">
                <a:solidFill>
                  <a:schemeClr val="tx1">
                    <a:lumMod val="85000"/>
                    <a:lumOff val="15000"/>
                  </a:schemeClr>
                </a:solidFill>
              </a:rPr>
              <a:t>PPT</a:t>
            </a:r>
            <a:r>
              <a:rPr lang="zh-CN" altLang="en-US" sz="3200" b="1" dirty="0">
                <a:solidFill>
                  <a:schemeClr val="tx1">
                    <a:lumMod val="85000"/>
                    <a:lumOff val="15000"/>
                  </a:schemeClr>
                </a:solidFill>
              </a:rPr>
              <a:t>定制，发布会</a:t>
            </a:r>
            <a:r>
              <a:rPr lang="en-US" altLang="zh-CN" sz="3200" b="1" dirty="0">
                <a:solidFill>
                  <a:schemeClr val="tx1">
                    <a:lumMod val="85000"/>
                    <a:lumOff val="15000"/>
                  </a:schemeClr>
                </a:solidFill>
              </a:rPr>
              <a:t>PPT</a:t>
            </a:r>
            <a:r>
              <a:rPr lang="zh-CN" altLang="en-US" sz="3200" b="1" dirty="0">
                <a:solidFill>
                  <a:schemeClr val="tx1">
                    <a:lumMod val="85000"/>
                    <a:lumOff val="15000"/>
                  </a:schemeClr>
                </a:solidFill>
              </a:rPr>
              <a:t>设计定制微信：</a:t>
            </a:r>
            <a:r>
              <a:rPr lang="en-US" altLang="zh-CN" sz="3200" b="1" dirty="0">
                <a:solidFill>
                  <a:schemeClr val="tx1">
                    <a:lumMod val="85000"/>
                    <a:lumOff val="15000"/>
                  </a:schemeClr>
                </a:solidFill>
              </a:rPr>
              <a:t>2090298045【</a:t>
            </a:r>
            <a:r>
              <a:rPr lang="zh-CN" altLang="en-US" sz="3200" b="1" dirty="0">
                <a:solidFill>
                  <a:schemeClr val="tx1">
                    <a:lumMod val="85000"/>
                    <a:lumOff val="15000"/>
                  </a:schemeClr>
                </a:solidFill>
              </a:rPr>
              <a:t>陈西</a:t>
            </a:r>
            <a:r>
              <a:rPr lang="en-US" altLang="zh-CN" sz="3200" b="1" dirty="0">
                <a:solidFill>
                  <a:schemeClr val="tx1">
                    <a:lumMod val="85000"/>
                    <a:lumOff val="15000"/>
                  </a:schemeClr>
                </a:solidFill>
              </a:rPr>
              <a:t>】</a:t>
            </a:r>
          </a:p>
        </p:txBody>
      </p:sp>
    </p:spTree>
    <p:extLst>
      <p:ext uri="{BB962C8B-B14F-4D97-AF65-F5344CB8AC3E}">
        <p14:creationId xmlns:p14="http://schemas.microsoft.com/office/powerpoint/2010/main" val="1175671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7404762"/>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DD072B-2888-4C1A-9097-FE5E6F5BFE7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9D13379-BCF5-45C7-854A-2F2F7200FF8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C36EC5F-B31C-4F30-BD33-C433B6536C0E}"/>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5" name="页脚占位符 4">
            <a:extLst>
              <a:ext uri="{FF2B5EF4-FFF2-40B4-BE49-F238E27FC236}">
                <a16:creationId xmlns:a16="http://schemas.microsoft.com/office/drawing/2014/main" xmlns="" id="{7605BDC0-A456-45CF-89D7-265BB63F358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95106D8-572F-406B-AC3B-599604F395B2}"/>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1051175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3651FA9-43D8-4F7F-9997-D5E64915BB9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0574010-846D-406F-92B4-886D4A21D3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9DF76A45-3238-453D-AFEC-42F566EBE912}"/>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5" name="页脚占位符 4">
            <a:extLst>
              <a:ext uri="{FF2B5EF4-FFF2-40B4-BE49-F238E27FC236}">
                <a16:creationId xmlns:a16="http://schemas.microsoft.com/office/drawing/2014/main" xmlns="" id="{3EEB2B0A-A2C3-41D5-BD56-68FA6DB96AD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B794D19-9DFA-4185-B296-41E64B5306B2}"/>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3171366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80FC4C-7F42-4DE8-88F5-CC5360AC37D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24C2A88-26FD-4BEF-99C0-952298C81F4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4A350732-59E5-41EF-9A11-0E81965729E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1FF47BD3-5099-4C8E-A45F-3A83DCB2E58D}"/>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6" name="页脚占位符 5">
            <a:extLst>
              <a:ext uri="{FF2B5EF4-FFF2-40B4-BE49-F238E27FC236}">
                <a16:creationId xmlns:a16="http://schemas.microsoft.com/office/drawing/2014/main" xmlns="" id="{B5576D61-1D98-420D-BD98-5069D1E67E5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DE0008F-5DCF-450D-B60E-17779AE5A97B}"/>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4129795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BF7C1E1-D64D-477B-8F54-C895D0A84E0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CC5D33C-2F43-409C-A00E-38EBC15DC0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157850B7-C6A0-430F-B66C-321653C1551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2FDE7B45-B057-4B69-8DF8-63D3EA2142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84A7B2A7-2020-4E29-ABC4-0DC3C49BD04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1A9A3B60-3C23-4612-96B3-08DBB884E410}"/>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8" name="页脚占位符 7">
            <a:extLst>
              <a:ext uri="{FF2B5EF4-FFF2-40B4-BE49-F238E27FC236}">
                <a16:creationId xmlns:a16="http://schemas.microsoft.com/office/drawing/2014/main" xmlns="" id="{A5EF117C-D3EE-4FEE-B1A8-7ABA10E70E7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A665FBA-3DCC-4F75-A7F9-CAD20506A424}"/>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3611116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A5F6CA-D7BC-4B1F-AA47-1B879125552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FF57FD3-C2B8-4908-99A2-891B0D29DBC5}"/>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4" name="页脚占位符 3">
            <a:extLst>
              <a:ext uri="{FF2B5EF4-FFF2-40B4-BE49-F238E27FC236}">
                <a16:creationId xmlns:a16="http://schemas.microsoft.com/office/drawing/2014/main" xmlns="" id="{9B86CB31-67C9-405A-85BE-4B815A1FBC7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FF7B952-D638-46A8-B9D2-A56854B3B199}"/>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2571556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D509C22-A6C0-4D81-8D68-935F55F7C491}"/>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3" name="页脚占位符 2">
            <a:extLst>
              <a:ext uri="{FF2B5EF4-FFF2-40B4-BE49-F238E27FC236}">
                <a16:creationId xmlns:a16="http://schemas.microsoft.com/office/drawing/2014/main" xmlns="" id="{89C3012F-F93C-4198-8C3B-399E6DFC872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C71281D8-9C2D-4D14-93AA-F5081D2C5591}"/>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1477178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8681C0A-FD4F-495B-BDCF-DEED6082FF1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1D365FC-7B6F-46DE-B674-8FBE092933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0A694DD2-801C-448D-BA39-7A8015E8BC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3A9BD484-339B-4793-9B41-315FE92FB17E}"/>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6" name="页脚占位符 5">
            <a:extLst>
              <a:ext uri="{FF2B5EF4-FFF2-40B4-BE49-F238E27FC236}">
                <a16:creationId xmlns:a16="http://schemas.microsoft.com/office/drawing/2014/main" xmlns="" id="{A175A87B-3924-4638-87E4-26766392C61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A764250-59AF-4475-8545-A47C9B925032}"/>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1417638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0F68BE-2EEE-45E4-9D2A-1D7DC82FD22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54D72E43-CBFB-40B1-AE47-FA0322C05E15}"/>
              </a:ext>
            </a:extLst>
          </p:cNvPr>
          <p:cNvSpPr>
            <a:spLocks noGrp="1"/>
          </p:cNvSpPr>
          <p:nvPr>
            <p:ph type="dt" sz="half" idx="10"/>
          </p:nvPr>
        </p:nvSpPr>
        <p:spPr/>
        <p:txBody>
          <a:bodyPr/>
          <a:lstStyle/>
          <a:p>
            <a:fld id="{9F9C7965-10EF-4B8F-96E7-0D037CEFF3B0}" type="datetimeFigureOut">
              <a:rPr lang="zh-CN" altLang="en-US" smtClean="0"/>
              <a:t>2021/4/19</a:t>
            </a:fld>
            <a:endParaRPr lang="zh-CN" altLang="en-US"/>
          </a:p>
        </p:txBody>
      </p:sp>
      <p:sp>
        <p:nvSpPr>
          <p:cNvPr id="4" name="页脚占位符 3">
            <a:extLst>
              <a:ext uri="{FF2B5EF4-FFF2-40B4-BE49-F238E27FC236}">
                <a16:creationId xmlns:a16="http://schemas.microsoft.com/office/drawing/2014/main" xmlns="" id="{A0B47710-D360-4837-9001-E217C0526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2D0CAEC-DE85-4DB9-A8AA-358BD5D92EEC}"/>
              </a:ext>
            </a:extLst>
          </p:cNvPr>
          <p:cNvSpPr>
            <a:spLocks noGrp="1"/>
          </p:cNvSpPr>
          <p:nvPr>
            <p:ph type="sldNum" sz="quarter" idx="12"/>
          </p:nvPr>
        </p:nvSpPr>
        <p:spPr/>
        <p:txBody>
          <a:bodyPr/>
          <a:lstStyle/>
          <a:p>
            <a:fld id="{FD6346E3-2056-4808-8F12-5C449C762032}" type="slidenum">
              <a:rPr lang="zh-CN" altLang="en-US" smtClean="0"/>
              <a:t>‹#›</a:t>
            </a:fld>
            <a:endParaRPr lang="zh-CN" altLang="en-US"/>
          </a:p>
        </p:txBody>
      </p:sp>
    </p:spTree>
    <p:extLst>
      <p:ext uri="{BB962C8B-B14F-4D97-AF65-F5344CB8AC3E}">
        <p14:creationId xmlns:p14="http://schemas.microsoft.com/office/powerpoint/2010/main" val="3941270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C533FC2-C423-4C97-BBB6-90C23374CF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53407F9-AB0A-4C01-B5F9-20F98C8745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D5C4B47-3EAD-4DB2-A9A3-76B0EDFB12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C7965-10EF-4B8F-96E7-0D037CEFF3B0}" type="datetimeFigureOut">
              <a:rPr lang="zh-CN" altLang="en-US" smtClean="0"/>
              <a:t>2021/4/19</a:t>
            </a:fld>
            <a:endParaRPr lang="zh-CN" altLang="en-US"/>
          </a:p>
        </p:txBody>
      </p:sp>
      <p:sp>
        <p:nvSpPr>
          <p:cNvPr id="5" name="页脚占位符 4">
            <a:extLst>
              <a:ext uri="{FF2B5EF4-FFF2-40B4-BE49-F238E27FC236}">
                <a16:creationId xmlns:a16="http://schemas.microsoft.com/office/drawing/2014/main" xmlns="" id="{1B8B60DA-6602-41AF-AD08-339970C5CB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A19D1F1-1E2E-464E-8C38-9AF09FF3A7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6346E3-2056-4808-8F12-5C449C762032}" type="slidenum">
              <a:rPr lang="zh-CN" altLang="en-US" smtClean="0"/>
              <a:t>‹#›</a:t>
            </a:fld>
            <a:endParaRPr lang="zh-CN" altLang="en-US"/>
          </a:p>
        </p:txBody>
      </p:sp>
      <p:sp>
        <p:nvSpPr>
          <p:cNvPr id="7" name="矩形 6">
            <a:extLst>
              <a:ext uri="{FF2B5EF4-FFF2-40B4-BE49-F238E27FC236}">
                <a16:creationId xmlns:a16="http://schemas.microsoft.com/office/drawing/2014/main" xmlns="" id="{4A117512-7979-47CE-AEE9-E49C81C3B92B}"/>
              </a:ext>
            </a:extLst>
          </p:cNvPr>
          <p:cNvSpPr/>
          <p:nvPr userDrawn="1"/>
        </p:nvSpPr>
        <p:spPr>
          <a:xfrm>
            <a:off x="13190986" y="0"/>
            <a:ext cx="615553" cy="6858000"/>
          </a:xfrm>
          <a:prstGeom prst="rect">
            <a:avLst/>
          </a:prstGeom>
        </p:spPr>
        <p:txBody>
          <a:bodyPr vert="eaVert" wrap="square">
            <a:spAutoFit/>
          </a:bodyPr>
          <a:lstStyle/>
          <a:p>
            <a:pPr algn="dist"/>
            <a:r>
              <a:rPr lang="zh-CN" altLang="en-US" sz="2800" b="1" dirty="0">
                <a:solidFill>
                  <a:schemeClr val="tx1">
                    <a:alpha val="1000"/>
                  </a:schemeClr>
                </a:solidFill>
              </a:rPr>
              <a:t>公众号 陈西设计之家 微信搜索即可</a:t>
            </a:r>
          </a:p>
        </p:txBody>
      </p:sp>
      <p:sp>
        <p:nvSpPr>
          <p:cNvPr id="8" name="矩形 7">
            <a:extLst>
              <a:ext uri="{FF2B5EF4-FFF2-40B4-BE49-F238E27FC236}">
                <a16:creationId xmlns:a16="http://schemas.microsoft.com/office/drawing/2014/main" xmlns="" id="{3B3BD56C-69B9-4DB9-9DC0-0DB965F66092}"/>
              </a:ext>
            </a:extLst>
          </p:cNvPr>
          <p:cNvSpPr/>
          <p:nvPr userDrawn="1"/>
        </p:nvSpPr>
        <p:spPr>
          <a:xfrm>
            <a:off x="4041591" y="-413266"/>
            <a:ext cx="4108817" cy="369332"/>
          </a:xfrm>
          <a:prstGeom prst="rect">
            <a:avLst/>
          </a:prstGeom>
        </p:spPr>
        <p:txBody>
          <a:bodyPr wrap="none">
            <a:spAutoFit/>
          </a:bodyPr>
          <a:lstStyle/>
          <a:p>
            <a:r>
              <a:rPr lang="zh-CN" altLang="en-US" dirty="0">
                <a:solidFill>
                  <a:schemeClr val="tx1">
                    <a:alpha val="0"/>
                  </a:schemeClr>
                </a:solidFill>
              </a:rPr>
              <a:t>公众号：陈西设计之家。微信搜索即可</a:t>
            </a:r>
          </a:p>
        </p:txBody>
      </p:sp>
      <p:sp>
        <p:nvSpPr>
          <p:cNvPr id="9" name="矩形 8">
            <a:extLst>
              <a:ext uri="{FF2B5EF4-FFF2-40B4-BE49-F238E27FC236}">
                <a16:creationId xmlns:a16="http://schemas.microsoft.com/office/drawing/2014/main" xmlns="" id="{7A5B3251-2D66-4387-8301-522EA7352A21}"/>
              </a:ext>
            </a:extLst>
          </p:cNvPr>
          <p:cNvSpPr/>
          <p:nvPr userDrawn="1"/>
        </p:nvSpPr>
        <p:spPr>
          <a:xfrm>
            <a:off x="4041591" y="7757340"/>
            <a:ext cx="4108817" cy="369332"/>
          </a:xfrm>
          <a:prstGeom prst="rect">
            <a:avLst/>
          </a:prstGeom>
        </p:spPr>
        <p:txBody>
          <a:bodyPr wrap="none">
            <a:spAutoFit/>
          </a:bodyPr>
          <a:lstStyle/>
          <a:p>
            <a:r>
              <a:rPr lang="zh-CN" altLang="en-US" dirty="0">
                <a:solidFill>
                  <a:schemeClr val="tx1">
                    <a:alpha val="0"/>
                  </a:schemeClr>
                </a:solidFill>
              </a:rPr>
              <a:t>公众号：陈西设计之家。微信搜索即可</a:t>
            </a:r>
          </a:p>
        </p:txBody>
      </p:sp>
    </p:spTree>
    <p:extLst>
      <p:ext uri="{BB962C8B-B14F-4D97-AF65-F5344CB8AC3E}">
        <p14:creationId xmlns:p14="http://schemas.microsoft.com/office/powerpoint/2010/main" val="17052906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1" r:id="rId10"/>
    <p:sldLayoutId id="2147483662" r:id="rId11"/>
    <p:sldLayoutId id="2147483657" r:id="rId12"/>
    <p:sldLayoutId id="2147483658" r:id="rId13"/>
    <p:sldLayoutId id="2147483659"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henxisheji/" TargetMode="Externa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夜晚蓝色的灯光&#10;&#10;低可信度描述已自动生成">
            <a:extLst>
              <a:ext uri="{FF2B5EF4-FFF2-40B4-BE49-F238E27FC236}">
                <a16:creationId xmlns:a16="http://schemas.microsoft.com/office/drawing/2014/main" xmlns="" id="{9ECECE62-0699-4FFA-9C63-D354C9CD550F}"/>
              </a:ext>
            </a:extLst>
          </p:cNvPr>
          <p:cNvPicPr>
            <a:picLocks noChangeAspect="1"/>
          </p:cNvPicPr>
          <p:nvPr/>
        </p:nvPicPr>
        <p:blipFill rotWithShape="1">
          <a:blip r:embed="rId3">
            <a:extLst>
              <a:ext uri="{28A0092B-C50C-407E-A947-70E740481C1C}">
                <a14:useLocalDpi xmlns:a14="http://schemas.microsoft.com/office/drawing/2010/main" val="0"/>
              </a:ext>
            </a:extLst>
          </a:blip>
          <a:srcRect t="5000" b="5000"/>
          <a:stretch/>
        </p:blipFill>
        <p:spPr>
          <a:xfrm>
            <a:off x="0" y="0"/>
            <a:ext cx="12192000" cy="6858000"/>
          </a:xfrm>
          <a:prstGeom prst="rect">
            <a:avLst/>
          </a:prstGeom>
        </p:spPr>
      </p:pic>
      <p:sp>
        <p:nvSpPr>
          <p:cNvPr id="24" name="矩形 23">
            <a:extLst>
              <a:ext uri="{FF2B5EF4-FFF2-40B4-BE49-F238E27FC236}">
                <a16:creationId xmlns:a16="http://schemas.microsoft.com/office/drawing/2014/main" xmlns="" id="{A4C12E74-F1DB-45FD-8643-01470A2537DA}"/>
              </a:ext>
            </a:extLst>
          </p:cNvPr>
          <p:cNvSpPr/>
          <p:nvPr/>
        </p:nvSpPr>
        <p:spPr>
          <a:xfrm>
            <a:off x="0" y="0"/>
            <a:ext cx="12192000" cy="6858000"/>
          </a:xfrm>
          <a:prstGeom prst="rect">
            <a:avLst/>
          </a:prstGeom>
          <a:gradFill>
            <a:gsLst>
              <a:gs pos="0">
                <a:schemeClr val="tx1">
                  <a:lumMod val="95000"/>
                  <a:lumOff val="5000"/>
                  <a:alpha val="65000"/>
                </a:schemeClr>
              </a:gs>
              <a:gs pos="100000">
                <a:schemeClr val="tx1">
                  <a:lumMod val="95000"/>
                  <a:lumOff val="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2279C31A-0556-4A0D-B58B-38C8424524A3}"/>
              </a:ext>
            </a:extLst>
          </p:cNvPr>
          <p:cNvGrpSpPr/>
          <p:nvPr/>
        </p:nvGrpSpPr>
        <p:grpSpPr>
          <a:xfrm>
            <a:off x="-214086" y="-324970"/>
            <a:ext cx="12620173" cy="9325630"/>
            <a:chOff x="-149084" y="1247355"/>
            <a:chExt cx="11770277" cy="9325630"/>
          </a:xfrm>
        </p:grpSpPr>
        <p:sp>
          <p:nvSpPr>
            <p:cNvPr id="20" name="文本框 19">
              <a:extLst>
                <a:ext uri="{FF2B5EF4-FFF2-40B4-BE49-F238E27FC236}">
                  <a16:creationId xmlns:a16="http://schemas.microsoft.com/office/drawing/2014/main" xmlns="" id="{E59F27CA-0382-4726-8B77-2CE735D40DC7}"/>
                </a:ext>
              </a:extLst>
            </p:cNvPr>
            <p:cNvSpPr txBox="1"/>
            <p:nvPr/>
          </p:nvSpPr>
          <p:spPr>
            <a:xfrm>
              <a:off x="-149084" y="1247355"/>
              <a:ext cx="5875516" cy="8094524"/>
            </a:xfrm>
            <a:prstGeom prst="rect">
              <a:avLst/>
            </a:prstGeom>
            <a:noFill/>
          </p:spPr>
          <p:txBody>
            <a:bodyPr wrap="square" rtlCol="0">
              <a:spAutoFit/>
              <a:scene3d>
                <a:camera prst="perspectiveContrastingRightFacing" fov="7200000">
                  <a:rot lat="639962" lon="18658963" rev="240000"/>
                </a:camera>
                <a:lightRig rig="balanced" dir="t"/>
              </a:scene3d>
              <a:sp3d prstMaterial="matte"/>
            </a:bodyPr>
            <a:lstStyle/>
            <a:p>
              <a:pPr algn="r"/>
              <a:r>
                <a:rPr lang="zh-CN" altLang="en-US" sz="4000" spc="300" dirty="0">
                  <a:gradFill>
                    <a:gsLst>
                      <a:gs pos="0">
                        <a:schemeClr val="bg1">
                          <a:alpha val="50000"/>
                        </a:schemeClr>
                      </a:gs>
                      <a:gs pos="100000">
                        <a:srgbClr val="11B6F7">
                          <a:alpha val="0"/>
                        </a:srgbClr>
                      </a:gs>
                    </a:gsLst>
                    <a:lin ang="5400000" scaled="0"/>
                  </a:gradFill>
                  <a:latin typeface="优设标题黑" panose="00000500000000000000" pitchFamily="2" charset="-122"/>
                  <a:ea typeface="优设标题黑" panose="00000500000000000000" pitchFamily="2" charset="-122"/>
                </a:rPr>
                <a:t>山界是个回音谷，念念不忘必有回响你大声喊唱山谷雷鸣音传千里一叠一叠一浪一浪彼岸世界都收到了凡事念念不忘必有回响因它在传递你心间的声音绵绵不绝遂相印于心气溶胶作为一种重要的自然辐射强迫因子对包括季风在内的全球气候具有重要影响未来气候变化预估是建立在情景基础之上的而现有情景均未考虑火山气溶胶的潜在影响</a:t>
              </a:r>
            </a:p>
          </p:txBody>
        </p:sp>
        <p:sp>
          <p:nvSpPr>
            <p:cNvPr id="27" name="文本框 26">
              <a:extLst>
                <a:ext uri="{FF2B5EF4-FFF2-40B4-BE49-F238E27FC236}">
                  <a16:creationId xmlns:a16="http://schemas.microsoft.com/office/drawing/2014/main" xmlns="" id="{ABED5003-3F01-418A-A3AF-3666DCEC991D}"/>
                </a:ext>
              </a:extLst>
            </p:cNvPr>
            <p:cNvSpPr txBox="1"/>
            <p:nvPr/>
          </p:nvSpPr>
          <p:spPr>
            <a:xfrm>
              <a:off x="6193774" y="1247355"/>
              <a:ext cx="5427419" cy="9325630"/>
            </a:xfrm>
            <a:prstGeom prst="rect">
              <a:avLst/>
            </a:prstGeom>
            <a:noFill/>
          </p:spPr>
          <p:txBody>
            <a:bodyPr wrap="square" rtlCol="0">
              <a:spAutoFit/>
              <a:scene3d>
                <a:camera prst="perspectiveLeft" fov="7200000">
                  <a:rot lat="553373" lon="2578530" rev="21394054"/>
                </a:camera>
                <a:lightRig rig="balanced" dir="t"/>
              </a:scene3d>
              <a:sp3d prstMaterial="matte"/>
            </a:bodyPr>
            <a:lstStyle/>
            <a:p>
              <a:r>
                <a:rPr lang="zh-CN" altLang="en-US" sz="4000" spc="300" dirty="0">
                  <a:gradFill>
                    <a:gsLst>
                      <a:gs pos="0">
                        <a:schemeClr val="bg1">
                          <a:alpha val="50000"/>
                        </a:schemeClr>
                      </a:gs>
                      <a:gs pos="100000">
                        <a:srgbClr val="11B6F7">
                          <a:alpha val="0"/>
                        </a:srgbClr>
                      </a:gs>
                    </a:gsLst>
                    <a:lin ang="5400000" scaled="0"/>
                  </a:gradFill>
                  <a:latin typeface="优设标题黑" panose="00000500000000000000" pitchFamily="2" charset="-122"/>
                  <a:ea typeface="优设标题黑" panose="00000500000000000000" pitchFamily="2" charset="-122"/>
                </a:rPr>
                <a:t>山气溶胶作为一种界是个回音谷念念不忘必有回响你大声喊唱山谷雷鸣音传千里一叠一叠一浪一浪彼岸世界都收到了凡事念念不忘必有回响因它在传递你心间的声音绵绵不绝遂相印于心气溶胶作为一种重要的自然辐射强迫因子对包括季风在内的全球气候具有重要影响未来气候变化预估是建立在情景基础之上的而现有情景均未考虑火山气溶胶的潜在影响</a:t>
              </a:r>
            </a:p>
          </p:txBody>
        </p:sp>
      </p:grpSp>
      <p:sp>
        <p:nvSpPr>
          <p:cNvPr id="3" name="矩形 2">
            <a:extLst>
              <a:ext uri="{FF2B5EF4-FFF2-40B4-BE49-F238E27FC236}">
                <a16:creationId xmlns:a16="http://schemas.microsoft.com/office/drawing/2014/main" xmlns="" id="{37CE98E8-478C-4B41-9680-0C4C988057B8}"/>
              </a:ext>
            </a:extLst>
          </p:cNvPr>
          <p:cNvSpPr/>
          <p:nvPr/>
        </p:nvSpPr>
        <p:spPr>
          <a:xfrm>
            <a:off x="0" y="0"/>
            <a:ext cx="12192000" cy="6858000"/>
          </a:xfrm>
          <a:prstGeom prst="rect">
            <a:avLst/>
          </a:prstGeom>
          <a:gradFill>
            <a:gsLst>
              <a:gs pos="65000">
                <a:srgbClr val="1D64C5">
                  <a:alpha val="82000"/>
                </a:srgbClr>
              </a:gs>
              <a:gs pos="0">
                <a:srgbClr val="1D64C5">
                  <a:alpha val="0"/>
                </a:srgbClr>
              </a:gs>
              <a:gs pos="100000">
                <a:srgbClr val="1D64C5">
                  <a:alpha val="0"/>
                </a:srgbClr>
              </a:gs>
              <a:gs pos="35000">
                <a:srgbClr val="1D64C5">
                  <a:alpha val="82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2" name="组合 21">
            <a:extLst>
              <a:ext uri="{FF2B5EF4-FFF2-40B4-BE49-F238E27FC236}">
                <a16:creationId xmlns:a16="http://schemas.microsoft.com/office/drawing/2014/main" xmlns="" id="{0922D9F2-7AB6-4B3C-B0DF-1539BF61BB9F}"/>
              </a:ext>
            </a:extLst>
          </p:cNvPr>
          <p:cNvGrpSpPr/>
          <p:nvPr/>
        </p:nvGrpSpPr>
        <p:grpSpPr>
          <a:xfrm>
            <a:off x="3011979" y="1471996"/>
            <a:ext cx="6168043" cy="4191296"/>
            <a:chOff x="3011979" y="1471996"/>
            <a:chExt cx="6168043" cy="4191296"/>
          </a:xfrm>
        </p:grpSpPr>
        <p:sp>
          <p:nvSpPr>
            <p:cNvPr id="13" name="任意多边形: 形状 12">
              <a:extLst>
                <a:ext uri="{FF2B5EF4-FFF2-40B4-BE49-F238E27FC236}">
                  <a16:creationId xmlns:a16="http://schemas.microsoft.com/office/drawing/2014/main" xmlns="" id="{31C03178-CC85-42F7-8CA0-3597A8F009A4}"/>
                </a:ext>
              </a:extLst>
            </p:cNvPr>
            <p:cNvSpPr/>
            <p:nvPr/>
          </p:nvSpPr>
          <p:spPr>
            <a:xfrm>
              <a:off x="3011979" y="1471996"/>
              <a:ext cx="6168043" cy="3914008"/>
            </a:xfrm>
            <a:custGeom>
              <a:avLst/>
              <a:gdLst>
                <a:gd name="connsiteX0" fmla="*/ 0 w 6168043"/>
                <a:gd name="connsiteY0" fmla="*/ 0 h 3914008"/>
                <a:gd name="connsiteX1" fmla="*/ 6168043 w 6168043"/>
                <a:gd name="connsiteY1" fmla="*/ 0 h 3914008"/>
                <a:gd name="connsiteX2" fmla="*/ 6168043 w 6168043"/>
                <a:gd name="connsiteY2" fmla="*/ 3914008 h 3914008"/>
                <a:gd name="connsiteX3" fmla="*/ 1941404 w 6168043"/>
                <a:gd name="connsiteY3" fmla="*/ 3914008 h 3914008"/>
                <a:gd name="connsiteX4" fmla="*/ 1941404 w 6168043"/>
                <a:gd name="connsiteY4" fmla="*/ 3843164 h 3914008"/>
                <a:gd name="connsiteX5" fmla="*/ 6097199 w 6168043"/>
                <a:gd name="connsiteY5" fmla="*/ 3843164 h 3914008"/>
                <a:gd name="connsiteX6" fmla="*/ 6097199 w 6168043"/>
                <a:gd name="connsiteY6" fmla="*/ 70844 h 3914008"/>
                <a:gd name="connsiteX7" fmla="*/ 70844 w 6168043"/>
                <a:gd name="connsiteY7" fmla="*/ 70844 h 3914008"/>
                <a:gd name="connsiteX8" fmla="*/ 70844 w 6168043"/>
                <a:gd name="connsiteY8" fmla="*/ 3843164 h 3914008"/>
                <a:gd name="connsiteX9" fmla="*/ 1504881 w 6168043"/>
                <a:gd name="connsiteY9" fmla="*/ 3843164 h 3914008"/>
                <a:gd name="connsiteX10" fmla="*/ 1504881 w 6168043"/>
                <a:gd name="connsiteY10" fmla="*/ 3914008 h 3914008"/>
                <a:gd name="connsiteX11" fmla="*/ 0 w 6168043"/>
                <a:gd name="connsiteY11" fmla="*/ 3914008 h 391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68043" h="3914008">
                  <a:moveTo>
                    <a:pt x="0" y="0"/>
                  </a:moveTo>
                  <a:lnTo>
                    <a:pt x="6168043" y="0"/>
                  </a:lnTo>
                  <a:lnTo>
                    <a:pt x="6168043" y="3914008"/>
                  </a:lnTo>
                  <a:lnTo>
                    <a:pt x="1941404" y="3914008"/>
                  </a:lnTo>
                  <a:lnTo>
                    <a:pt x="1941404" y="3843164"/>
                  </a:lnTo>
                  <a:lnTo>
                    <a:pt x="6097199" y="3843164"/>
                  </a:lnTo>
                  <a:lnTo>
                    <a:pt x="6097199" y="70844"/>
                  </a:lnTo>
                  <a:lnTo>
                    <a:pt x="70844" y="70844"/>
                  </a:lnTo>
                  <a:lnTo>
                    <a:pt x="70844" y="3843164"/>
                  </a:lnTo>
                  <a:lnTo>
                    <a:pt x="1504881" y="3843164"/>
                  </a:lnTo>
                  <a:lnTo>
                    <a:pt x="1504881" y="3914008"/>
                  </a:lnTo>
                  <a:lnTo>
                    <a:pt x="0" y="39140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1" name="等腰三角形 20">
              <a:extLst>
                <a:ext uri="{FF2B5EF4-FFF2-40B4-BE49-F238E27FC236}">
                  <a16:creationId xmlns:a16="http://schemas.microsoft.com/office/drawing/2014/main" xmlns="" id="{DFBA4D26-87D2-44F9-B71F-01097B7E84E3}"/>
                </a:ext>
              </a:extLst>
            </p:cNvPr>
            <p:cNvSpPr/>
            <p:nvPr/>
          </p:nvSpPr>
          <p:spPr>
            <a:xfrm flipV="1">
              <a:off x="4508048" y="5344886"/>
              <a:ext cx="454478" cy="318406"/>
            </a:xfrm>
            <a:custGeom>
              <a:avLst/>
              <a:gdLst>
                <a:gd name="connsiteX0" fmla="*/ 0 w 1199243"/>
                <a:gd name="connsiteY0" fmla="*/ 657077 h 657077"/>
                <a:gd name="connsiteX1" fmla="*/ 209280 w 1199243"/>
                <a:gd name="connsiteY1" fmla="*/ 0 h 657077"/>
                <a:gd name="connsiteX2" fmla="*/ 1199243 w 1199243"/>
                <a:gd name="connsiteY2" fmla="*/ 657077 h 657077"/>
                <a:gd name="connsiteX3" fmla="*/ 0 w 1199243"/>
                <a:gd name="connsiteY3" fmla="*/ 657077 h 657077"/>
                <a:gd name="connsiteX0" fmla="*/ 0 w 1199243"/>
                <a:gd name="connsiteY0" fmla="*/ 657077 h 657077"/>
                <a:gd name="connsiteX1" fmla="*/ 209280 w 1199243"/>
                <a:gd name="connsiteY1" fmla="*/ 0 h 657077"/>
                <a:gd name="connsiteX2" fmla="*/ 1199243 w 1199243"/>
                <a:gd name="connsiteY2" fmla="*/ 657077 h 657077"/>
                <a:gd name="connsiteX3" fmla="*/ 337457 w 1199243"/>
                <a:gd name="connsiteY3" fmla="*/ 656467 h 657077"/>
                <a:gd name="connsiteX4" fmla="*/ 0 w 1199243"/>
                <a:gd name="connsiteY4" fmla="*/ 657077 h 657077"/>
                <a:gd name="connsiteX0" fmla="*/ 337457 w 1199243"/>
                <a:gd name="connsiteY0" fmla="*/ 656467 h 747907"/>
                <a:gd name="connsiteX1" fmla="*/ 0 w 1199243"/>
                <a:gd name="connsiteY1" fmla="*/ 657077 h 747907"/>
                <a:gd name="connsiteX2" fmla="*/ 209280 w 1199243"/>
                <a:gd name="connsiteY2" fmla="*/ 0 h 747907"/>
                <a:gd name="connsiteX3" fmla="*/ 1199243 w 1199243"/>
                <a:gd name="connsiteY3" fmla="*/ 657077 h 747907"/>
                <a:gd name="connsiteX4" fmla="*/ 428897 w 1199243"/>
                <a:gd name="connsiteY4" fmla="*/ 747907 h 747907"/>
                <a:gd name="connsiteX0" fmla="*/ 337457 w 1199243"/>
                <a:gd name="connsiteY0" fmla="*/ 656467 h 657077"/>
                <a:gd name="connsiteX1" fmla="*/ 0 w 1199243"/>
                <a:gd name="connsiteY1" fmla="*/ 657077 h 657077"/>
                <a:gd name="connsiteX2" fmla="*/ 209280 w 1199243"/>
                <a:gd name="connsiteY2" fmla="*/ 0 h 657077"/>
                <a:gd name="connsiteX3" fmla="*/ 1199243 w 1199243"/>
                <a:gd name="connsiteY3" fmla="*/ 657077 h 657077"/>
                <a:gd name="connsiteX0" fmla="*/ 0 w 1199243"/>
                <a:gd name="connsiteY0" fmla="*/ 657077 h 657077"/>
                <a:gd name="connsiteX1" fmla="*/ 209280 w 1199243"/>
                <a:gd name="connsiteY1" fmla="*/ 0 h 657077"/>
                <a:gd name="connsiteX2" fmla="*/ 1199243 w 1199243"/>
                <a:gd name="connsiteY2" fmla="*/ 657077 h 657077"/>
              </a:gdLst>
              <a:ahLst/>
              <a:cxnLst>
                <a:cxn ang="0">
                  <a:pos x="connsiteX0" y="connsiteY0"/>
                </a:cxn>
                <a:cxn ang="0">
                  <a:pos x="connsiteX1" y="connsiteY1"/>
                </a:cxn>
                <a:cxn ang="0">
                  <a:pos x="connsiteX2" y="connsiteY2"/>
                </a:cxn>
              </a:cxnLst>
              <a:rect l="l" t="t" r="r" b="b"/>
              <a:pathLst>
                <a:path w="1199243" h="657077">
                  <a:moveTo>
                    <a:pt x="0" y="657077"/>
                  </a:moveTo>
                  <a:lnTo>
                    <a:pt x="209280" y="0"/>
                  </a:lnTo>
                  <a:lnTo>
                    <a:pt x="1199243" y="657077"/>
                  </a:lnTo>
                </a:path>
              </a:pathLst>
            </a:custGeom>
            <a:noFill/>
            <a:ln w="635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a:extLst>
              <a:ext uri="{FF2B5EF4-FFF2-40B4-BE49-F238E27FC236}">
                <a16:creationId xmlns:a16="http://schemas.microsoft.com/office/drawing/2014/main" xmlns="" id="{93ED90D8-F54F-4D3C-B85C-3BCB16E4A123}"/>
              </a:ext>
            </a:extLst>
          </p:cNvPr>
          <p:cNvSpPr txBox="1"/>
          <p:nvPr/>
        </p:nvSpPr>
        <p:spPr>
          <a:xfrm>
            <a:off x="5396319" y="2018086"/>
            <a:ext cx="1399362" cy="584775"/>
          </a:xfrm>
          <a:prstGeom prst="rect">
            <a:avLst/>
          </a:prstGeom>
          <a:noFill/>
        </p:spPr>
        <p:txBody>
          <a:bodyPr wrap="square" rtlCol="0">
            <a:spAutoFit/>
          </a:bodyPr>
          <a:lstStyle/>
          <a:p>
            <a:pPr algn="ctr"/>
            <a:r>
              <a:rPr lang="en-US" altLang="zh-CN" sz="3200" dirty="0">
                <a:solidFill>
                  <a:schemeClr val="bg1"/>
                </a:solidFill>
                <a:latin typeface="思源宋体 CN Heavy" panose="02020900000000000000" pitchFamily="18" charset="-122"/>
                <a:ea typeface="思源宋体 CN Heavy" panose="02020900000000000000" pitchFamily="18" charset="-122"/>
              </a:rPr>
              <a:t>2025</a:t>
            </a:r>
            <a:endParaRPr lang="zh-CN" altLang="en-US" sz="3200" dirty="0">
              <a:solidFill>
                <a:schemeClr val="bg1"/>
              </a:solidFill>
              <a:latin typeface="思源宋体 CN Heavy" panose="02020900000000000000" pitchFamily="18" charset="-122"/>
              <a:ea typeface="思源宋体 CN Heavy" panose="02020900000000000000" pitchFamily="18" charset="-122"/>
            </a:endParaRPr>
          </a:p>
        </p:txBody>
      </p:sp>
      <p:sp>
        <p:nvSpPr>
          <p:cNvPr id="12" name="文本框 11">
            <a:extLst>
              <a:ext uri="{FF2B5EF4-FFF2-40B4-BE49-F238E27FC236}">
                <a16:creationId xmlns:a16="http://schemas.microsoft.com/office/drawing/2014/main" xmlns="" id="{57323A8B-9690-4A89-B416-E765D86CF957}"/>
              </a:ext>
            </a:extLst>
          </p:cNvPr>
          <p:cNvSpPr txBox="1"/>
          <p:nvPr/>
        </p:nvSpPr>
        <p:spPr>
          <a:xfrm>
            <a:off x="3397424" y="2780294"/>
            <a:ext cx="5397152" cy="830997"/>
          </a:xfrm>
          <a:prstGeom prst="rect">
            <a:avLst/>
          </a:prstGeom>
          <a:noFill/>
        </p:spPr>
        <p:txBody>
          <a:bodyPr wrap="square" rtlCol="0">
            <a:spAutoFit/>
          </a:bodyPr>
          <a:lstStyle/>
          <a:p>
            <a:pPr algn="ctr"/>
            <a:r>
              <a:rPr lang="zh-CN" altLang="en-US" sz="4800" dirty="0">
                <a:solidFill>
                  <a:schemeClr val="bg1"/>
                </a:solidFill>
                <a:latin typeface="思源宋体 CN Heavy" panose="02020900000000000000" pitchFamily="18" charset="-122"/>
                <a:ea typeface="思源宋体 CN Heavy" panose="02020900000000000000" pitchFamily="18" charset="-122"/>
              </a:rPr>
              <a:t>念念不忘必有回响</a:t>
            </a:r>
          </a:p>
        </p:txBody>
      </p:sp>
      <p:sp>
        <p:nvSpPr>
          <p:cNvPr id="8" name="文本框 7">
            <a:extLst>
              <a:ext uri="{FF2B5EF4-FFF2-40B4-BE49-F238E27FC236}">
                <a16:creationId xmlns:a16="http://schemas.microsoft.com/office/drawing/2014/main" xmlns="" id="{E7C1A958-3EC7-47E3-9DAA-6854051CF3AF}"/>
              </a:ext>
            </a:extLst>
          </p:cNvPr>
          <p:cNvSpPr txBox="1"/>
          <p:nvPr/>
        </p:nvSpPr>
        <p:spPr>
          <a:xfrm>
            <a:off x="3665763" y="3539344"/>
            <a:ext cx="4928507" cy="369332"/>
          </a:xfrm>
          <a:prstGeom prst="rect">
            <a:avLst/>
          </a:prstGeom>
          <a:noFill/>
        </p:spPr>
        <p:txBody>
          <a:bodyPr wrap="square" rtlCol="0">
            <a:spAutoFit/>
          </a:bodyPr>
          <a:lstStyle/>
          <a:p>
            <a:pPr algn="dist"/>
            <a:r>
              <a:rPr lang="en-US" altLang="zh-CN" dirty="0">
                <a:solidFill>
                  <a:schemeClr val="bg1"/>
                </a:solidFill>
              </a:rPr>
              <a:t>NIAN </a:t>
            </a:r>
            <a:r>
              <a:rPr lang="en-US" altLang="zh-CN" dirty="0" err="1">
                <a:solidFill>
                  <a:schemeClr val="bg1"/>
                </a:solidFill>
              </a:rPr>
              <a:t>NIAN</a:t>
            </a:r>
            <a:r>
              <a:rPr lang="en-US" altLang="zh-CN" dirty="0">
                <a:solidFill>
                  <a:schemeClr val="bg1"/>
                </a:solidFill>
              </a:rPr>
              <a:t> BU WANG BI YOU HUI XIANG</a:t>
            </a:r>
            <a:endParaRPr lang="zh-CN" altLang="en-US" dirty="0">
              <a:solidFill>
                <a:schemeClr val="bg1"/>
              </a:solidFill>
            </a:endParaRPr>
          </a:p>
        </p:txBody>
      </p:sp>
      <p:sp>
        <p:nvSpPr>
          <p:cNvPr id="9" name="矩形: 圆角 8">
            <a:extLst>
              <a:ext uri="{FF2B5EF4-FFF2-40B4-BE49-F238E27FC236}">
                <a16:creationId xmlns:a16="http://schemas.microsoft.com/office/drawing/2014/main" xmlns="" id="{DAB87530-15F8-4324-9726-07D8EC0E2E00}"/>
              </a:ext>
            </a:extLst>
          </p:cNvPr>
          <p:cNvSpPr/>
          <p:nvPr/>
        </p:nvSpPr>
        <p:spPr>
          <a:xfrm>
            <a:off x="4977493" y="4588329"/>
            <a:ext cx="2237014" cy="331260"/>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371FA7A3-40C5-4BBA-A87D-FB80E05131E5}"/>
              </a:ext>
            </a:extLst>
          </p:cNvPr>
          <p:cNvSpPr txBox="1"/>
          <p:nvPr/>
        </p:nvSpPr>
        <p:spPr>
          <a:xfrm>
            <a:off x="4985657" y="4617586"/>
            <a:ext cx="2220686" cy="307777"/>
          </a:xfrm>
          <a:prstGeom prst="rect">
            <a:avLst/>
          </a:prstGeom>
          <a:noFill/>
        </p:spPr>
        <p:txBody>
          <a:bodyPr wrap="square" rtlCol="0">
            <a:spAutoFit/>
          </a:bodyPr>
          <a:lstStyle/>
          <a:p>
            <a:pPr algn="ctr"/>
            <a:r>
              <a:rPr lang="zh-CN" altLang="en-US" sz="1400" dirty="0">
                <a:solidFill>
                  <a:schemeClr val="bg1"/>
                </a:solidFill>
                <a:latin typeface="思源宋体 CN Medium" panose="02020500000000000000" pitchFamily="18" charset="-122"/>
                <a:ea typeface="思源宋体 CN Medium" panose="02020500000000000000" pitchFamily="18" charset="-122"/>
              </a:rPr>
              <a:t>微信搜索：陈西设计之家</a:t>
            </a:r>
          </a:p>
        </p:txBody>
      </p:sp>
      <p:grpSp>
        <p:nvGrpSpPr>
          <p:cNvPr id="16" name="组合 15">
            <a:extLst>
              <a:ext uri="{FF2B5EF4-FFF2-40B4-BE49-F238E27FC236}">
                <a16:creationId xmlns:a16="http://schemas.microsoft.com/office/drawing/2014/main" xmlns="" id="{A53F17CC-C6F4-462A-BD3A-29AC18517F11}"/>
              </a:ext>
            </a:extLst>
          </p:cNvPr>
          <p:cNvGrpSpPr/>
          <p:nvPr/>
        </p:nvGrpSpPr>
        <p:grpSpPr>
          <a:xfrm>
            <a:off x="5107610" y="2310474"/>
            <a:ext cx="1976780" cy="0"/>
            <a:chOff x="5113449" y="2409305"/>
            <a:chExt cx="1976780" cy="0"/>
          </a:xfrm>
        </p:grpSpPr>
        <p:cxnSp>
          <p:nvCxnSpPr>
            <p:cNvPr id="11" name="直接连接符 10">
              <a:extLst>
                <a:ext uri="{FF2B5EF4-FFF2-40B4-BE49-F238E27FC236}">
                  <a16:creationId xmlns:a16="http://schemas.microsoft.com/office/drawing/2014/main" xmlns="" id="{18E8DAD1-29E8-4E48-A1CE-2095A1235681}"/>
                </a:ext>
              </a:extLst>
            </p:cNvPr>
            <p:cNvCxnSpPr>
              <a:cxnSpLocks/>
            </p:cNvCxnSpPr>
            <p:nvPr/>
          </p:nvCxnSpPr>
          <p:spPr>
            <a:xfrm>
              <a:off x="6749934" y="2409305"/>
              <a:ext cx="340295" cy="0"/>
            </a:xfrm>
            <a:prstGeom prst="line">
              <a:avLst/>
            </a:prstGeom>
            <a:ln w="12700">
              <a:gradFill>
                <a:gsLst>
                  <a:gs pos="0">
                    <a:schemeClr val="bg1"/>
                  </a:gs>
                  <a:gs pos="100000">
                    <a:schemeClr val="bg1">
                      <a:alpha val="0"/>
                    </a:schemeClr>
                  </a:gs>
                </a:gsLst>
                <a:lin ang="0" scaled="0"/>
              </a:gradFill>
              <a:headEnd type="oval" w="sm" len="sm"/>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C14C7ADC-C6A1-4ADC-82F0-8374D5B1D83F}"/>
                </a:ext>
              </a:extLst>
            </p:cNvPr>
            <p:cNvCxnSpPr>
              <a:cxnSpLocks/>
            </p:cNvCxnSpPr>
            <p:nvPr/>
          </p:nvCxnSpPr>
          <p:spPr>
            <a:xfrm flipH="1">
              <a:off x="5113449" y="2409305"/>
              <a:ext cx="340295" cy="0"/>
            </a:xfrm>
            <a:prstGeom prst="line">
              <a:avLst/>
            </a:prstGeom>
            <a:ln w="12700">
              <a:gradFill>
                <a:gsLst>
                  <a:gs pos="0">
                    <a:schemeClr val="bg1"/>
                  </a:gs>
                  <a:gs pos="100000">
                    <a:schemeClr val="bg1">
                      <a:alpha val="0"/>
                    </a:schemeClr>
                  </a:gs>
                </a:gsLst>
                <a:lin ang="0" scaled="0"/>
              </a:gradFill>
              <a:head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10555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夜晚蓝色的灯光&#10;&#10;低可信度描述已自动生成">
            <a:extLst>
              <a:ext uri="{FF2B5EF4-FFF2-40B4-BE49-F238E27FC236}">
                <a16:creationId xmlns:a16="http://schemas.microsoft.com/office/drawing/2014/main" xmlns="" id="{9ECECE62-0699-4FFA-9C63-D354C9CD550F}"/>
              </a:ext>
            </a:extLst>
          </p:cNvPr>
          <p:cNvPicPr>
            <a:picLocks noChangeAspect="1"/>
          </p:cNvPicPr>
          <p:nvPr/>
        </p:nvPicPr>
        <p:blipFill rotWithShape="1">
          <a:blip r:embed="rId3">
            <a:extLst>
              <a:ext uri="{28A0092B-C50C-407E-A947-70E740481C1C}">
                <a14:useLocalDpi xmlns:a14="http://schemas.microsoft.com/office/drawing/2010/main" val="0"/>
              </a:ext>
            </a:extLst>
          </a:blip>
          <a:srcRect t="5000" b="5000"/>
          <a:stretch/>
        </p:blipFill>
        <p:spPr>
          <a:xfrm>
            <a:off x="0" y="0"/>
            <a:ext cx="12192000" cy="6858000"/>
          </a:xfrm>
          <a:prstGeom prst="rect">
            <a:avLst/>
          </a:prstGeom>
        </p:spPr>
      </p:pic>
      <p:sp>
        <p:nvSpPr>
          <p:cNvPr id="24" name="矩形 23">
            <a:extLst>
              <a:ext uri="{FF2B5EF4-FFF2-40B4-BE49-F238E27FC236}">
                <a16:creationId xmlns:a16="http://schemas.microsoft.com/office/drawing/2014/main" xmlns="" id="{A4C12E74-F1DB-45FD-8643-01470A2537DA}"/>
              </a:ext>
            </a:extLst>
          </p:cNvPr>
          <p:cNvSpPr/>
          <p:nvPr/>
        </p:nvSpPr>
        <p:spPr>
          <a:xfrm>
            <a:off x="0" y="0"/>
            <a:ext cx="12192000" cy="6858000"/>
          </a:xfrm>
          <a:prstGeom prst="rect">
            <a:avLst/>
          </a:prstGeom>
          <a:gradFill>
            <a:gsLst>
              <a:gs pos="0">
                <a:schemeClr val="tx1">
                  <a:lumMod val="95000"/>
                  <a:lumOff val="5000"/>
                  <a:alpha val="65000"/>
                </a:schemeClr>
              </a:gs>
              <a:gs pos="100000">
                <a:schemeClr val="tx1">
                  <a:lumMod val="95000"/>
                  <a:lumOff val="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组合 9">
            <a:extLst>
              <a:ext uri="{FF2B5EF4-FFF2-40B4-BE49-F238E27FC236}">
                <a16:creationId xmlns:a16="http://schemas.microsoft.com/office/drawing/2014/main" xmlns="" id="{2F5A3E62-7A5C-4B6F-AA4C-8D28C3199401}"/>
              </a:ext>
            </a:extLst>
          </p:cNvPr>
          <p:cNvGrpSpPr/>
          <p:nvPr/>
        </p:nvGrpSpPr>
        <p:grpSpPr>
          <a:xfrm>
            <a:off x="3011979" y="1333352"/>
            <a:ext cx="6168043" cy="4191296"/>
            <a:chOff x="3011979" y="1333352"/>
            <a:chExt cx="6168043" cy="4191296"/>
          </a:xfrm>
        </p:grpSpPr>
        <p:sp>
          <p:nvSpPr>
            <p:cNvPr id="7" name="任意多边形: 形状 6">
              <a:extLst>
                <a:ext uri="{FF2B5EF4-FFF2-40B4-BE49-F238E27FC236}">
                  <a16:creationId xmlns:a16="http://schemas.microsoft.com/office/drawing/2014/main" xmlns="" id="{09C89930-5ED9-40CA-A6D8-991DB92A3A91}"/>
                </a:ext>
              </a:extLst>
            </p:cNvPr>
            <p:cNvSpPr/>
            <p:nvPr/>
          </p:nvSpPr>
          <p:spPr>
            <a:xfrm>
              <a:off x="3053443" y="1355271"/>
              <a:ext cx="6090557" cy="4158343"/>
            </a:xfrm>
            <a:custGeom>
              <a:avLst/>
              <a:gdLst>
                <a:gd name="connsiteX0" fmla="*/ 0 w 6090557"/>
                <a:gd name="connsiteY0" fmla="*/ 0 h 4158343"/>
                <a:gd name="connsiteX1" fmla="*/ 6090557 w 6090557"/>
                <a:gd name="connsiteY1" fmla="*/ 0 h 4158343"/>
                <a:gd name="connsiteX2" fmla="*/ 6090557 w 6090557"/>
                <a:gd name="connsiteY2" fmla="*/ 3853543 h 4158343"/>
                <a:gd name="connsiteX3" fmla="*/ 1915886 w 6090557"/>
                <a:gd name="connsiteY3" fmla="*/ 3853543 h 4158343"/>
                <a:gd name="connsiteX4" fmla="*/ 1556657 w 6090557"/>
                <a:gd name="connsiteY4" fmla="*/ 4158343 h 4158343"/>
                <a:gd name="connsiteX5" fmla="*/ 1431471 w 6090557"/>
                <a:gd name="connsiteY5" fmla="*/ 3853543 h 4158343"/>
                <a:gd name="connsiteX6" fmla="*/ 5443 w 6090557"/>
                <a:gd name="connsiteY6" fmla="*/ 3853543 h 4158343"/>
                <a:gd name="connsiteX7" fmla="*/ 0 w 6090557"/>
                <a:gd name="connsiteY7" fmla="*/ 0 h 415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0557" h="4158343">
                  <a:moveTo>
                    <a:pt x="0" y="0"/>
                  </a:moveTo>
                  <a:lnTo>
                    <a:pt x="6090557" y="0"/>
                  </a:lnTo>
                  <a:lnTo>
                    <a:pt x="6090557" y="3853543"/>
                  </a:lnTo>
                  <a:lnTo>
                    <a:pt x="1915886" y="3853543"/>
                  </a:lnTo>
                  <a:lnTo>
                    <a:pt x="1556657" y="4158343"/>
                  </a:lnTo>
                  <a:lnTo>
                    <a:pt x="1431471" y="3853543"/>
                  </a:lnTo>
                  <a:lnTo>
                    <a:pt x="5443" y="3853543"/>
                  </a:lnTo>
                  <a:cubicBezTo>
                    <a:pt x="3629" y="2569029"/>
                    <a:pt x="1814" y="1284514"/>
                    <a:pt x="0" y="0"/>
                  </a:cubicBezTo>
                  <a:close/>
                </a:path>
              </a:pathLst>
            </a:custGeom>
            <a:solidFill>
              <a:schemeClr val="tx1">
                <a:lumMod val="95000"/>
                <a:lumOff val="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2" name="组合 21">
              <a:extLst>
                <a:ext uri="{FF2B5EF4-FFF2-40B4-BE49-F238E27FC236}">
                  <a16:creationId xmlns:a16="http://schemas.microsoft.com/office/drawing/2014/main" xmlns="" id="{0922D9F2-7AB6-4B3C-B0DF-1539BF61BB9F}"/>
                </a:ext>
              </a:extLst>
            </p:cNvPr>
            <p:cNvGrpSpPr/>
            <p:nvPr/>
          </p:nvGrpSpPr>
          <p:grpSpPr>
            <a:xfrm>
              <a:off x="3011979" y="1333352"/>
              <a:ext cx="6168043" cy="4191296"/>
              <a:chOff x="3011979" y="1471996"/>
              <a:chExt cx="6168043" cy="4191296"/>
            </a:xfrm>
          </p:grpSpPr>
          <p:sp>
            <p:nvSpPr>
              <p:cNvPr id="13" name="任意多边形: 形状 12">
                <a:extLst>
                  <a:ext uri="{FF2B5EF4-FFF2-40B4-BE49-F238E27FC236}">
                    <a16:creationId xmlns:a16="http://schemas.microsoft.com/office/drawing/2014/main" xmlns="" id="{31C03178-CC85-42F7-8CA0-3597A8F009A4}"/>
                  </a:ext>
                </a:extLst>
              </p:cNvPr>
              <p:cNvSpPr/>
              <p:nvPr/>
            </p:nvSpPr>
            <p:spPr>
              <a:xfrm>
                <a:off x="3011979" y="1471996"/>
                <a:ext cx="6168043" cy="3914008"/>
              </a:xfrm>
              <a:custGeom>
                <a:avLst/>
                <a:gdLst>
                  <a:gd name="connsiteX0" fmla="*/ 0 w 6168043"/>
                  <a:gd name="connsiteY0" fmla="*/ 0 h 3914008"/>
                  <a:gd name="connsiteX1" fmla="*/ 6168043 w 6168043"/>
                  <a:gd name="connsiteY1" fmla="*/ 0 h 3914008"/>
                  <a:gd name="connsiteX2" fmla="*/ 6168043 w 6168043"/>
                  <a:gd name="connsiteY2" fmla="*/ 3914008 h 3914008"/>
                  <a:gd name="connsiteX3" fmla="*/ 1941404 w 6168043"/>
                  <a:gd name="connsiteY3" fmla="*/ 3914008 h 3914008"/>
                  <a:gd name="connsiteX4" fmla="*/ 1941404 w 6168043"/>
                  <a:gd name="connsiteY4" fmla="*/ 3843164 h 3914008"/>
                  <a:gd name="connsiteX5" fmla="*/ 6097199 w 6168043"/>
                  <a:gd name="connsiteY5" fmla="*/ 3843164 h 3914008"/>
                  <a:gd name="connsiteX6" fmla="*/ 6097199 w 6168043"/>
                  <a:gd name="connsiteY6" fmla="*/ 70844 h 3914008"/>
                  <a:gd name="connsiteX7" fmla="*/ 70844 w 6168043"/>
                  <a:gd name="connsiteY7" fmla="*/ 70844 h 3914008"/>
                  <a:gd name="connsiteX8" fmla="*/ 70844 w 6168043"/>
                  <a:gd name="connsiteY8" fmla="*/ 3843164 h 3914008"/>
                  <a:gd name="connsiteX9" fmla="*/ 1504881 w 6168043"/>
                  <a:gd name="connsiteY9" fmla="*/ 3843164 h 3914008"/>
                  <a:gd name="connsiteX10" fmla="*/ 1504881 w 6168043"/>
                  <a:gd name="connsiteY10" fmla="*/ 3914008 h 3914008"/>
                  <a:gd name="connsiteX11" fmla="*/ 0 w 6168043"/>
                  <a:gd name="connsiteY11" fmla="*/ 3914008 h 391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68043" h="3914008">
                    <a:moveTo>
                      <a:pt x="0" y="0"/>
                    </a:moveTo>
                    <a:lnTo>
                      <a:pt x="6168043" y="0"/>
                    </a:lnTo>
                    <a:lnTo>
                      <a:pt x="6168043" y="3914008"/>
                    </a:lnTo>
                    <a:lnTo>
                      <a:pt x="1941404" y="3914008"/>
                    </a:lnTo>
                    <a:lnTo>
                      <a:pt x="1941404" y="3843164"/>
                    </a:lnTo>
                    <a:lnTo>
                      <a:pt x="6097199" y="3843164"/>
                    </a:lnTo>
                    <a:lnTo>
                      <a:pt x="6097199" y="70844"/>
                    </a:lnTo>
                    <a:lnTo>
                      <a:pt x="70844" y="70844"/>
                    </a:lnTo>
                    <a:lnTo>
                      <a:pt x="70844" y="3843164"/>
                    </a:lnTo>
                    <a:lnTo>
                      <a:pt x="1504881" y="3843164"/>
                    </a:lnTo>
                    <a:lnTo>
                      <a:pt x="1504881" y="3914008"/>
                    </a:lnTo>
                    <a:lnTo>
                      <a:pt x="0" y="39140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1" name="等腰三角形 20">
                <a:extLst>
                  <a:ext uri="{FF2B5EF4-FFF2-40B4-BE49-F238E27FC236}">
                    <a16:creationId xmlns:a16="http://schemas.microsoft.com/office/drawing/2014/main" xmlns="" id="{DFBA4D26-87D2-44F9-B71F-01097B7E84E3}"/>
                  </a:ext>
                </a:extLst>
              </p:cNvPr>
              <p:cNvSpPr/>
              <p:nvPr/>
            </p:nvSpPr>
            <p:spPr>
              <a:xfrm flipV="1">
                <a:off x="4508048" y="5344886"/>
                <a:ext cx="454478" cy="318406"/>
              </a:xfrm>
              <a:custGeom>
                <a:avLst/>
                <a:gdLst>
                  <a:gd name="connsiteX0" fmla="*/ 0 w 1199243"/>
                  <a:gd name="connsiteY0" fmla="*/ 657077 h 657077"/>
                  <a:gd name="connsiteX1" fmla="*/ 209280 w 1199243"/>
                  <a:gd name="connsiteY1" fmla="*/ 0 h 657077"/>
                  <a:gd name="connsiteX2" fmla="*/ 1199243 w 1199243"/>
                  <a:gd name="connsiteY2" fmla="*/ 657077 h 657077"/>
                  <a:gd name="connsiteX3" fmla="*/ 0 w 1199243"/>
                  <a:gd name="connsiteY3" fmla="*/ 657077 h 657077"/>
                  <a:gd name="connsiteX0" fmla="*/ 0 w 1199243"/>
                  <a:gd name="connsiteY0" fmla="*/ 657077 h 657077"/>
                  <a:gd name="connsiteX1" fmla="*/ 209280 w 1199243"/>
                  <a:gd name="connsiteY1" fmla="*/ 0 h 657077"/>
                  <a:gd name="connsiteX2" fmla="*/ 1199243 w 1199243"/>
                  <a:gd name="connsiteY2" fmla="*/ 657077 h 657077"/>
                  <a:gd name="connsiteX3" fmla="*/ 337457 w 1199243"/>
                  <a:gd name="connsiteY3" fmla="*/ 656467 h 657077"/>
                  <a:gd name="connsiteX4" fmla="*/ 0 w 1199243"/>
                  <a:gd name="connsiteY4" fmla="*/ 657077 h 657077"/>
                  <a:gd name="connsiteX0" fmla="*/ 337457 w 1199243"/>
                  <a:gd name="connsiteY0" fmla="*/ 656467 h 747907"/>
                  <a:gd name="connsiteX1" fmla="*/ 0 w 1199243"/>
                  <a:gd name="connsiteY1" fmla="*/ 657077 h 747907"/>
                  <a:gd name="connsiteX2" fmla="*/ 209280 w 1199243"/>
                  <a:gd name="connsiteY2" fmla="*/ 0 h 747907"/>
                  <a:gd name="connsiteX3" fmla="*/ 1199243 w 1199243"/>
                  <a:gd name="connsiteY3" fmla="*/ 657077 h 747907"/>
                  <a:gd name="connsiteX4" fmla="*/ 428897 w 1199243"/>
                  <a:gd name="connsiteY4" fmla="*/ 747907 h 747907"/>
                  <a:gd name="connsiteX0" fmla="*/ 337457 w 1199243"/>
                  <a:gd name="connsiteY0" fmla="*/ 656467 h 657077"/>
                  <a:gd name="connsiteX1" fmla="*/ 0 w 1199243"/>
                  <a:gd name="connsiteY1" fmla="*/ 657077 h 657077"/>
                  <a:gd name="connsiteX2" fmla="*/ 209280 w 1199243"/>
                  <a:gd name="connsiteY2" fmla="*/ 0 h 657077"/>
                  <a:gd name="connsiteX3" fmla="*/ 1199243 w 1199243"/>
                  <a:gd name="connsiteY3" fmla="*/ 657077 h 657077"/>
                  <a:gd name="connsiteX0" fmla="*/ 0 w 1199243"/>
                  <a:gd name="connsiteY0" fmla="*/ 657077 h 657077"/>
                  <a:gd name="connsiteX1" fmla="*/ 209280 w 1199243"/>
                  <a:gd name="connsiteY1" fmla="*/ 0 h 657077"/>
                  <a:gd name="connsiteX2" fmla="*/ 1199243 w 1199243"/>
                  <a:gd name="connsiteY2" fmla="*/ 657077 h 657077"/>
                </a:gdLst>
                <a:ahLst/>
                <a:cxnLst>
                  <a:cxn ang="0">
                    <a:pos x="connsiteX0" y="connsiteY0"/>
                  </a:cxn>
                  <a:cxn ang="0">
                    <a:pos x="connsiteX1" y="connsiteY1"/>
                  </a:cxn>
                  <a:cxn ang="0">
                    <a:pos x="connsiteX2" y="connsiteY2"/>
                  </a:cxn>
                </a:cxnLst>
                <a:rect l="l" t="t" r="r" b="b"/>
                <a:pathLst>
                  <a:path w="1199243" h="657077">
                    <a:moveTo>
                      <a:pt x="0" y="657077"/>
                    </a:moveTo>
                    <a:lnTo>
                      <a:pt x="209280" y="0"/>
                    </a:lnTo>
                    <a:lnTo>
                      <a:pt x="1199243" y="657077"/>
                    </a:lnTo>
                  </a:path>
                </a:pathLst>
              </a:custGeom>
              <a:noFill/>
              <a:ln w="635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pic>
        <p:nvPicPr>
          <p:cNvPr id="33" name="图片 32" descr="黑暗中的灯光&#10;&#10;中度可信度描述已自动生成">
            <a:extLst>
              <a:ext uri="{FF2B5EF4-FFF2-40B4-BE49-F238E27FC236}">
                <a16:creationId xmlns:a16="http://schemas.microsoft.com/office/drawing/2014/main" xmlns="" id="{9781B33D-A605-4021-8E6E-1EB3621DD9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381" r="6746"/>
          <a:stretch/>
        </p:blipFill>
        <p:spPr>
          <a:xfrm>
            <a:off x="3173186" y="-893697"/>
            <a:ext cx="5889171" cy="6858000"/>
          </a:xfrm>
          <a:prstGeom prst="rect">
            <a:avLst/>
          </a:prstGeom>
        </p:spPr>
      </p:pic>
      <p:sp>
        <p:nvSpPr>
          <p:cNvPr id="4" name="文本框 3">
            <a:extLst>
              <a:ext uri="{FF2B5EF4-FFF2-40B4-BE49-F238E27FC236}">
                <a16:creationId xmlns:a16="http://schemas.microsoft.com/office/drawing/2014/main" xmlns="" id="{93ED90D8-F54F-4D3C-B85C-3BCB16E4A123}"/>
              </a:ext>
            </a:extLst>
          </p:cNvPr>
          <p:cNvSpPr txBox="1"/>
          <p:nvPr/>
        </p:nvSpPr>
        <p:spPr>
          <a:xfrm>
            <a:off x="5396319" y="1950528"/>
            <a:ext cx="1399362" cy="584775"/>
          </a:xfrm>
          <a:prstGeom prst="rect">
            <a:avLst/>
          </a:prstGeom>
          <a:noFill/>
        </p:spPr>
        <p:txBody>
          <a:bodyPr wrap="square" rtlCol="0">
            <a:spAutoFit/>
          </a:bodyPr>
          <a:lstStyle/>
          <a:p>
            <a:pPr algn="ctr"/>
            <a:r>
              <a:rPr lang="en-US" altLang="zh-CN" sz="3200" spc="60" dirty="0">
                <a:solidFill>
                  <a:schemeClr val="bg1"/>
                </a:solidFill>
                <a:latin typeface="思源宋体 CN Heavy" panose="02020900000000000000" pitchFamily="18" charset="-122"/>
                <a:ea typeface="思源宋体 CN Heavy" panose="02020900000000000000" pitchFamily="18" charset="-122"/>
              </a:rPr>
              <a:t>2025</a:t>
            </a:r>
            <a:endParaRPr lang="zh-CN" altLang="en-US" sz="3200" spc="60" dirty="0">
              <a:solidFill>
                <a:schemeClr val="bg1"/>
              </a:solidFill>
              <a:latin typeface="思源宋体 CN Heavy" panose="02020900000000000000" pitchFamily="18" charset="-122"/>
              <a:ea typeface="思源宋体 CN Heavy" panose="02020900000000000000" pitchFamily="18" charset="-122"/>
            </a:endParaRPr>
          </a:p>
        </p:txBody>
      </p:sp>
      <p:sp>
        <p:nvSpPr>
          <p:cNvPr id="12" name="文本框 11">
            <a:extLst>
              <a:ext uri="{FF2B5EF4-FFF2-40B4-BE49-F238E27FC236}">
                <a16:creationId xmlns:a16="http://schemas.microsoft.com/office/drawing/2014/main" xmlns="" id="{57323A8B-9690-4A89-B416-E765D86CF957}"/>
              </a:ext>
            </a:extLst>
          </p:cNvPr>
          <p:cNvSpPr txBox="1"/>
          <p:nvPr/>
        </p:nvSpPr>
        <p:spPr>
          <a:xfrm>
            <a:off x="3425371" y="2662536"/>
            <a:ext cx="5341258" cy="830997"/>
          </a:xfrm>
          <a:prstGeom prst="rect">
            <a:avLst/>
          </a:prstGeom>
          <a:noFill/>
        </p:spPr>
        <p:txBody>
          <a:bodyPr wrap="square" rtlCol="0">
            <a:spAutoFit/>
          </a:bodyPr>
          <a:lstStyle/>
          <a:p>
            <a:pPr algn="dist"/>
            <a:r>
              <a:rPr lang="zh-CN" altLang="en-US" sz="4800" dirty="0">
                <a:solidFill>
                  <a:schemeClr val="bg1"/>
                </a:solidFill>
                <a:latin typeface="思源宋体 CN Heavy" panose="02020900000000000000" pitchFamily="18" charset="-122"/>
                <a:ea typeface="思源宋体 CN Heavy" panose="02020900000000000000" pitchFamily="18" charset="-122"/>
              </a:rPr>
              <a:t>念念不忘必有回响</a:t>
            </a:r>
          </a:p>
        </p:txBody>
      </p:sp>
      <p:sp>
        <p:nvSpPr>
          <p:cNvPr id="8" name="文本框 7">
            <a:extLst>
              <a:ext uri="{FF2B5EF4-FFF2-40B4-BE49-F238E27FC236}">
                <a16:creationId xmlns:a16="http://schemas.microsoft.com/office/drawing/2014/main" xmlns="" id="{E7C1A958-3EC7-47E3-9DAA-6854051CF3AF}"/>
              </a:ext>
            </a:extLst>
          </p:cNvPr>
          <p:cNvSpPr txBox="1"/>
          <p:nvPr/>
        </p:nvSpPr>
        <p:spPr>
          <a:xfrm>
            <a:off x="3472781" y="3428842"/>
            <a:ext cx="5246440" cy="369332"/>
          </a:xfrm>
          <a:prstGeom prst="rect">
            <a:avLst/>
          </a:prstGeom>
          <a:noFill/>
        </p:spPr>
        <p:txBody>
          <a:bodyPr wrap="square" rtlCol="0">
            <a:spAutoFit/>
          </a:bodyPr>
          <a:lstStyle/>
          <a:p>
            <a:pPr algn="dist"/>
            <a:r>
              <a:rPr lang="en-US" altLang="zh-CN" dirty="0">
                <a:solidFill>
                  <a:schemeClr val="bg1"/>
                </a:solidFill>
                <a:latin typeface="思源宋体 CN Heavy" panose="02020900000000000000" pitchFamily="18" charset="-122"/>
                <a:ea typeface="思源宋体 CN Heavy" panose="02020900000000000000" pitchFamily="18" charset="-122"/>
              </a:rPr>
              <a:t>NIAN </a:t>
            </a:r>
            <a:r>
              <a:rPr lang="en-US" altLang="zh-CN" dirty="0" err="1">
                <a:solidFill>
                  <a:schemeClr val="bg1"/>
                </a:solidFill>
                <a:latin typeface="思源宋体 CN Heavy" panose="02020900000000000000" pitchFamily="18" charset="-122"/>
                <a:ea typeface="思源宋体 CN Heavy" panose="02020900000000000000" pitchFamily="18" charset="-122"/>
              </a:rPr>
              <a:t>NIAN</a:t>
            </a:r>
            <a:r>
              <a:rPr lang="en-US" altLang="zh-CN" dirty="0">
                <a:solidFill>
                  <a:schemeClr val="bg1"/>
                </a:solidFill>
                <a:latin typeface="思源宋体 CN Heavy" panose="02020900000000000000" pitchFamily="18" charset="-122"/>
                <a:ea typeface="思源宋体 CN Heavy" panose="02020900000000000000" pitchFamily="18" charset="-122"/>
              </a:rPr>
              <a:t> BU WANG BI YOU HUI XIANG</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9" name="矩形: 圆角 8">
            <a:extLst>
              <a:ext uri="{FF2B5EF4-FFF2-40B4-BE49-F238E27FC236}">
                <a16:creationId xmlns:a16="http://schemas.microsoft.com/office/drawing/2014/main" xmlns="" id="{DAB87530-15F8-4324-9726-07D8EC0E2E00}"/>
              </a:ext>
            </a:extLst>
          </p:cNvPr>
          <p:cNvSpPr/>
          <p:nvPr/>
        </p:nvSpPr>
        <p:spPr>
          <a:xfrm>
            <a:off x="5067300" y="4251069"/>
            <a:ext cx="2057400" cy="28378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371FA7A3-40C5-4BBA-A87D-FB80E05131E5}"/>
              </a:ext>
            </a:extLst>
          </p:cNvPr>
          <p:cNvSpPr txBox="1"/>
          <p:nvPr/>
        </p:nvSpPr>
        <p:spPr>
          <a:xfrm>
            <a:off x="5129893" y="4259839"/>
            <a:ext cx="1932214" cy="276999"/>
          </a:xfrm>
          <a:prstGeom prst="rect">
            <a:avLst/>
          </a:prstGeom>
          <a:noFill/>
        </p:spPr>
        <p:txBody>
          <a:bodyPr wrap="square" rtlCol="0">
            <a:spAutoFit/>
          </a:bodyPr>
          <a:lstStyle/>
          <a:p>
            <a:pPr algn="dist"/>
            <a:r>
              <a:rPr lang="zh-CN" altLang="en-US" sz="1200" dirty="0">
                <a:solidFill>
                  <a:schemeClr val="bg1"/>
                </a:solidFill>
                <a:latin typeface="思源宋体 CN Medium" panose="02020500000000000000" pitchFamily="18" charset="-122"/>
                <a:ea typeface="思源宋体 CN Medium" panose="02020500000000000000" pitchFamily="18" charset="-122"/>
              </a:rPr>
              <a:t>微信搜索：陈西设计之家</a:t>
            </a:r>
          </a:p>
        </p:txBody>
      </p:sp>
      <p:grpSp>
        <p:nvGrpSpPr>
          <p:cNvPr id="16" name="组合 15">
            <a:extLst>
              <a:ext uri="{FF2B5EF4-FFF2-40B4-BE49-F238E27FC236}">
                <a16:creationId xmlns:a16="http://schemas.microsoft.com/office/drawing/2014/main" xmlns="" id="{A53F17CC-C6F4-462A-BD3A-29AC18517F11}"/>
              </a:ext>
            </a:extLst>
          </p:cNvPr>
          <p:cNvGrpSpPr/>
          <p:nvPr/>
        </p:nvGrpSpPr>
        <p:grpSpPr>
          <a:xfrm>
            <a:off x="5107610" y="2302433"/>
            <a:ext cx="1976780" cy="0"/>
            <a:chOff x="5113449" y="2409305"/>
            <a:chExt cx="1976780" cy="0"/>
          </a:xfrm>
        </p:grpSpPr>
        <p:cxnSp>
          <p:nvCxnSpPr>
            <p:cNvPr id="11" name="直接连接符 10">
              <a:extLst>
                <a:ext uri="{FF2B5EF4-FFF2-40B4-BE49-F238E27FC236}">
                  <a16:creationId xmlns:a16="http://schemas.microsoft.com/office/drawing/2014/main" xmlns="" id="{18E8DAD1-29E8-4E48-A1CE-2095A1235681}"/>
                </a:ext>
              </a:extLst>
            </p:cNvPr>
            <p:cNvCxnSpPr>
              <a:cxnSpLocks/>
            </p:cNvCxnSpPr>
            <p:nvPr/>
          </p:nvCxnSpPr>
          <p:spPr>
            <a:xfrm>
              <a:off x="6749934" y="2409305"/>
              <a:ext cx="340295" cy="0"/>
            </a:xfrm>
            <a:prstGeom prst="line">
              <a:avLst/>
            </a:prstGeom>
            <a:ln w="12700">
              <a:gradFill>
                <a:gsLst>
                  <a:gs pos="0">
                    <a:schemeClr val="bg1"/>
                  </a:gs>
                  <a:gs pos="100000">
                    <a:schemeClr val="bg1">
                      <a:alpha val="0"/>
                    </a:schemeClr>
                  </a:gs>
                </a:gsLst>
                <a:lin ang="0" scaled="0"/>
              </a:gradFill>
              <a:headEnd type="oval" w="sm" len="sm"/>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C14C7ADC-C6A1-4ADC-82F0-8374D5B1D83F}"/>
                </a:ext>
              </a:extLst>
            </p:cNvPr>
            <p:cNvCxnSpPr>
              <a:cxnSpLocks/>
            </p:cNvCxnSpPr>
            <p:nvPr/>
          </p:nvCxnSpPr>
          <p:spPr>
            <a:xfrm flipH="1">
              <a:off x="5113449" y="2409305"/>
              <a:ext cx="340295" cy="0"/>
            </a:xfrm>
            <a:prstGeom prst="line">
              <a:avLst/>
            </a:prstGeom>
            <a:ln w="12700">
              <a:gradFill>
                <a:gsLst>
                  <a:gs pos="0">
                    <a:schemeClr val="bg1"/>
                  </a:gs>
                  <a:gs pos="100000">
                    <a:schemeClr val="bg1">
                      <a:alpha val="0"/>
                    </a:schemeClr>
                  </a:gs>
                </a:gsLst>
                <a:lin ang="0" scaled="0"/>
              </a:gradFill>
              <a:head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8505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夜晚蓝色的灯光&#10;&#10;低可信度描述已自动生成">
            <a:extLst>
              <a:ext uri="{FF2B5EF4-FFF2-40B4-BE49-F238E27FC236}">
                <a16:creationId xmlns:a16="http://schemas.microsoft.com/office/drawing/2014/main" xmlns="" id="{9ECECE62-0699-4FFA-9C63-D354C9CD550F}"/>
              </a:ext>
            </a:extLst>
          </p:cNvPr>
          <p:cNvPicPr>
            <a:picLocks noChangeAspect="1"/>
          </p:cNvPicPr>
          <p:nvPr/>
        </p:nvPicPr>
        <p:blipFill rotWithShape="1">
          <a:blip r:embed="rId3">
            <a:extLst>
              <a:ext uri="{28A0092B-C50C-407E-A947-70E740481C1C}">
                <a14:useLocalDpi xmlns:a14="http://schemas.microsoft.com/office/drawing/2010/main" val="0"/>
              </a:ext>
            </a:extLst>
          </a:blip>
          <a:srcRect t="5000" b="5000"/>
          <a:stretch/>
        </p:blipFill>
        <p:spPr>
          <a:xfrm>
            <a:off x="0" y="0"/>
            <a:ext cx="12192000" cy="6858000"/>
          </a:xfrm>
          <a:prstGeom prst="rect">
            <a:avLst/>
          </a:prstGeom>
        </p:spPr>
      </p:pic>
      <p:sp>
        <p:nvSpPr>
          <p:cNvPr id="24" name="矩形 23">
            <a:extLst>
              <a:ext uri="{FF2B5EF4-FFF2-40B4-BE49-F238E27FC236}">
                <a16:creationId xmlns:a16="http://schemas.microsoft.com/office/drawing/2014/main" xmlns="" id="{A4C12E74-F1DB-45FD-8643-01470A2537DA}"/>
              </a:ext>
            </a:extLst>
          </p:cNvPr>
          <p:cNvSpPr/>
          <p:nvPr/>
        </p:nvSpPr>
        <p:spPr>
          <a:xfrm>
            <a:off x="0" y="0"/>
            <a:ext cx="12192000" cy="6858000"/>
          </a:xfrm>
          <a:prstGeom prst="rect">
            <a:avLst/>
          </a:prstGeom>
          <a:gradFill>
            <a:gsLst>
              <a:gs pos="0">
                <a:schemeClr val="tx1">
                  <a:lumMod val="95000"/>
                  <a:lumOff val="5000"/>
                  <a:alpha val="65000"/>
                </a:schemeClr>
              </a:gs>
              <a:gs pos="100000">
                <a:schemeClr val="tx1">
                  <a:lumMod val="95000"/>
                  <a:lumOff val="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2279C31A-0556-4A0D-B58B-38C8424524A3}"/>
              </a:ext>
            </a:extLst>
          </p:cNvPr>
          <p:cNvGrpSpPr/>
          <p:nvPr/>
        </p:nvGrpSpPr>
        <p:grpSpPr>
          <a:xfrm>
            <a:off x="-214087" y="-497527"/>
            <a:ext cx="12620173" cy="11787842"/>
            <a:chOff x="-149084" y="1247355"/>
            <a:chExt cx="11770277" cy="11787842"/>
          </a:xfrm>
        </p:grpSpPr>
        <p:sp>
          <p:nvSpPr>
            <p:cNvPr id="20" name="文本框 19">
              <a:extLst>
                <a:ext uri="{FF2B5EF4-FFF2-40B4-BE49-F238E27FC236}">
                  <a16:creationId xmlns:a16="http://schemas.microsoft.com/office/drawing/2014/main" xmlns="" id="{E59F27CA-0382-4726-8B77-2CE735D40DC7}"/>
                </a:ext>
              </a:extLst>
            </p:cNvPr>
            <p:cNvSpPr txBox="1"/>
            <p:nvPr/>
          </p:nvSpPr>
          <p:spPr>
            <a:xfrm>
              <a:off x="-149084" y="1247355"/>
              <a:ext cx="5875516" cy="8710077"/>
            </a:xfrm>
            <a:prstGeom prst="rect">
              <a:avLst/>
            </a:prstGeom>
            <a:noFill/>
          </p:spPr>
          <p:txBody>
            <a:bodyPr wrap="square" rtlCol="0">
              <a:spAutoFit/>
              <a:scene3d>
                <a:camera prst="perspectiveContrastingRightFacing" fov="7200000">
                  <a:rot lat="639962" lon="18658963" rev="240000"/>
                </a:camera>
                <a:lightRig rig="balanced" dir="t"/>
              </a:scene3d>
              <a:sp3d prstMaterial="matte"/>
            </a:bodyPr>
            <a:lstStyle/>
            <a:p>
              <a:pPr algn="r"/>
              <a:r>
                <a:rPr lang="zh-CN" altLang="en-US" sz="4000" spc="300" dirty="0">
                  <a:gradFill>
                    <a:gsLst>
                      <a:gs pos="0">
                        <a:schemeClr val="bg1">
                          <a:alpha val="50000"/>
                        </a:schemeClr>
                      </a:gs>
                      <a:gs pos="100000">
                        <a:srgbClr val="11B6F7">
                          <a:alpha val="0"/>
                        </a:srgbClr>
                      </a:gs>
                    </a:gsLst>
                    <a:lin ang="5400000" scaled="0"/>
                  </a:gradFill>
                  <a:latin typeface="优设标题黑" panose="00000500000000000000" pitchFamily="2" charset="-122"/>
                  <a:ea typeface="优设标题黑" panose="00000500000000000000" pitchFamily="2" charset="-122"/>
                </a:rPr>
                <a:t>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陈西</a:t>
              </a:r>
            </a:p>
          </p:txBody>
        </p:sp>
        <p:sp>
          <p:nvSpPr>
            <p:cNvPr id="27" name="文本框 26">
              <a:extLst>
                <a:ext uri="{FF2B5EF4-FFF2-40B4-BE49-F238E27FC236}">
                  <a16:creationId xmlns:a16="http://schemas.microsoft.com/office/drawing/2014/main" xmlns="" id="{ABED5003-3F01-418A-A3AF-3666DCEC991D}"/>
                </a:ext>
              </a:extLst>
            </p:cNvPr>
            <p:cNvSpPr txBox="1"/>
            <p:nvPr/>
          </p:nvSpPr>
          <p:spPr>
            <a:xfrm>
              <a:off x="6193774" y="1247355"/>
              <a:ext cx="5427419" cy="11787842"/>
            </a:xfrm>
            <a:prstGeom prst="rect">
              <a:avLst/>
            </a:prstGeom>
            <a:noFill/>
          </p:spPr>
          <p:txBody>
            <a:bodyPr wrap="square" rtlCol="0">
              <a:spAutoFit/>
              <a:scene3d>
                <a:camera prst="perspectiveLeft" fov="7200000">
                  <a:rot lat="553373" lon="2578530" rev="21394054"/>
                </a:camera>
                <a:lightRig rig="balanced" dir="t"/>
              </a:scene3d>
              <a:sp3d prstMaterial="matte"/>
            </a:bodyPr>
            <a:lstStyle/>
            <a:p>
              <a:r>
                <a:rPr lang="zh-CN" altLang="en-US" sz="4000" spc="300" dirty="0">
                  <a:gradFill>
                    <a:gsLst>
                      <a:gs pos="0">
                        <a:schemeClr val="bg1">
                          <a:alpha val="50000"/>
                        </a:schemeClr>
                      </a:gs>
                      <a:gs pos="100000">
                        <a:srgbClr val="11B6F7">
                          <a:alpha val="0"/>
                        </a:srgbClr>
                      </a:gs>
                    </a:gsLst>
                    <a:lin ang="5400000" scaled="0"/>
                  </a:gradFill>
                  <a:latin typeface="优设标题黑" panose="00000500000000000000" pitchFamily="2" charset="-122"/>
                  <a:ea typeface="优设标题黑" panose="00000500000000000000" pitchFamily="2" charset="-122"/>
                </a:rPr>
                <a:t>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好帅</a:t>
              </a:r>
            </a:p>
          </p:txBody>
        </p:sp>
      </p:grpSp>
      <p:sp>
        <p:nvSpPr>
          <p:cNvPr id="3" name="矩形 2">
            <a:extLst>
              <a:ext uri="{FF2B5EF4-FFF2-40B4-BE49-F238E27FC236}">
                <a16:creationId xmlns:a16="http://schemas.microsoft.com/office/drawing/2014/main" xmlns="" id="{37CE98E8-478C-4B41-9680-0C4C988057B8}"/>
              </a:ext>
            </a:extLst>
          </p:cNvPr>
          <p:cNvSpPr/>
          <p:nvPr/>
        </p:nvSpPr>
        <p:spPr>
          <a:xfrm>
            <a:off x="0" y="0"/>
            <a:ext cx="12192000" cy="6858000"/>
          </a:xfrm>
          <a:prstGeom prst="rect">
            <a:avLst/>
          </a:prstGeom>
          <a:gradFill>
            <a:gsLst>
              <a:gs pos="70000">
                <a:srgbClr val="1D64C5">
                  <a:alpha val="82000"/>
                </a:srgbClr>
              </a:gs>
              <a:gs pos="0">
                <a:srgbClr val="1D64C5">
                  <a:alpha val="2000"/>
                </a:srgbClr>
              </a:gs>
              <a:gs pos="100000">
                <a:srgbClr val="1D64C5">
                  <a:alpha val="2000"/>
                </a:srgbClr>
              </a:gs>
              <a:gs pos="30000">
                <a:srgbClr val="1D64C5">
                  <a:alpha val="82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a:extLst>
              <a:ext uri="{FF2B5EF4-FFF2-40B4-BE49-F238E27FC236}">
                <a16:creationId xmlns:a16="http://schemas.microsoft.com/office/drawing/2014/main" xmlns="" id="{B3F5B7DD-3411-4CC1-A2BF-DCD2F3C31706}"/>
              </a:ext>
            </a:extLst>
          </p:cNvPr>
          <p:cNvSpPr/>
          <p:nvPr/>
        </p:nvSpPr>
        <p:spPr>
          <a:xfrm>
            <a:off x="3132987" y="1785258"/>
            <a:ext cx="5926026" cy="3287486"/>
          </a:xfrm>
          <a:prstGeom prst="rect">
            <a:avLst/>
          </a:prstGeom>
          <a:solidFill>
            <a:schemeClr val="tx1">
              <a:lumMod val="95000"/>
              <a:lumOff val="5000"/>
              <a:alpha val="1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descr="黑暗中的灯光&#10;&#10;中度可信度描述已自动生成">
            <a:extLst>
              <a:ext uri="{FF2B5EF4-FFF2-40B4-BE49-F238E27FC236}">
                <a16:creationId xmlns:a16="http://schemas.microsoft.com/office/drawing/2014/main" xmlns="" id="{9781B33D-A605-4021-8E6E-1EB3621DD9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005" r="8141"/>
          <a:stretch/>
        </p:blipFill>
        <p:spPr>
          <a:xfrm>
            <a:off x="3154710" y="-841829"/>
            <a:ext cx="5819316" cy="6858000"/>
          </a:xfrm>
          <a:prstGeom prst="rect">
            <a:avLst/>
          </a:prstGeom>
        </p:spPr>
      </p:pic>
      <p:sp>
        <p:nvSpPr>
          <p:cNvPr id="4" name="文本框 3">
            <a:extLst>
              <a:ext uri="{FF2B5EF4-FFF2-40B4-BE49-F238E27FC236}">
                <a16:creationId xmlns:a16="http://schemas.microsoft.com/office/drawing/2014/main" xmlns="" id="{93ED90D8-F54F-4D3C-B85C-3BCB16E4A123}"/>
              </a:ext>
            </a:extLst>
          </p:cNvPr>
          <p:cNvSpPr txBox="1"/>
          <p:nvPr/>
        </p:nvSpPr>
        <p:spPr>
          <a:xfrm>
            <a:off x="5396319" y="2088412"/>
            <a:ext cx="1399362" cy="584775"/>
          </a:xfrm>
          <a:prstGeom prst="rect">
            <a:avLst/>
          </a:prstGeom>
          <a:noFill/>
        </p:spPr>
        <p:txBody>
          <a:bodyPr wrap="square" rtlCol="0">
            <a:spAutoFit/>
          </a:bodyPr>
          <a:lstStyle/>
          <a:p>
            <a:pPr algn="ctr"/>
            <a:r>
              <a:rPr lang="en-US" altLang="zh-CN" sz="3200" spc="60" dirty="0">
                <a:solidFill>
                  <a:schemeClr val="bg1"/>
                </a:solidFill>
                <a:latin typeface="思源宋体 CN Heavy" panose="02020900000000000000" pitchFamily="18" charset="-122"/>
                <a:ea typeface="思源宋体 CN Heavy" panose="02020900000000000000" pitchFamily="18" charset="-122"/>
              </a:rPr>
              <a:t>2025</a:t>
            </a:r>
            <a:endParaRPr lang="zh-CN" altLang="en-US" sz="3200" spc="60" dirty="0">
              <a:solidFill>
                <a:schemeClr val="bg1"/>
              </a:solidFill>
              <a:latin typeface="思源宋体 CN Heavy" panose="02020900000000000000" pitchFamily="18" charset="-122"/>
              <a:ea typeface="思源宋体 CN Heavy" panose="02020900000000000000" pitchFamily="18" charset="-122"/>
            </a:endParaRPr>
          </a:p>
        </p:txBody>
      </p:sp>
      <p:sp>
        <p:nvSpPr>
          <p:cNvPr id="12" name="文本框 11">
            <a:extLst>
              <a:ext uri="{FF2B5EF4-FFF2-40B4-BE49-F238E27FC236}">
                <a16:creationId xmlns:a16="http://schemas.microsoft.com/office/drawing/2014/main" xmlns="" id="{57323A8B-9690-4A89-B416-E765D86CF957}"/>
              </a:ext>
            </a:extLst>
          </p:cNvPr>
          <p:cNvSpPr txBox="1"/>
          <p:nvPr/>
        </p:nvSpPr>
        <p:spPr>
          <a:xfrm>
            <a:off x="3425371" y="2800420"/>
            <a:ext cx="5341258" cy="830997"/>
          </a:xfrm>
          <a:prstGeom prst="rect">
            <a:avLst/>
          </a:prstGeom>
          <a:noFill/>
        </p:spPr>
        <p:txBody>
          <a:bodyPr wrap="square" rtlCol="0">
            <a:spAutoFit/>
          </a:bodyPr>
          <a:lstStyle/>
          <a:p>
            <a:pPr algn="dist"/>
            <a:r>
              <a:rPr lang="zh-CN" altLang="en-US" sz="4800" dirty="0">
                <a:solidFill>
                  <a:schemeClr val="bg1"/>
                </a:solidFill>
                <a:latin typeface="思源宋体 CN Heavy" panose="02020900000000000000" pitchFamily="18" charset="-122"/>
                <a:ea typeface="思源宋体 CN Heavy" panose="02020900000000000000" pitchFamily="18" charset="-122"/>
              </a:rPr>
              <a:t>陈西好帅非常喜爱</a:t>
            </a:r>
          </a:p>
        </p:txBody>
      </p:sp>
      <p:sp>
        <p:nvSpPr>
          <p:cNvPr id="8" name="文本框 7">
            <a:extLst>
              <a:ext uri="{FF2B5EF4-FFF2-40B4-BE49-F238E27FC236}">
                <a16:creationId xmlns:a16="http://schemas.microsoft.com/office/drawing/2014/main" xmlns="" id="{E7C1A958-3EC7-47E3-9DAA-6854051CF3AF}"/>
              </a:ext>
            </a:extLst>
          </p:cNvPr>
          <p:cNvSpPr txBox="1"/>
          <p:nvPr/>
        </p:nvSpPr>
        <p:spPr>
          <a:xfrm>
            <a:off x="3472780" y="3566726"/>
            <a:ext cx="5246440" cy="338554"/>
          </a:xfrm>
          <a:prstGeom prst="rect">
            <a:avLst/>
          </a:prstGeom>
          <a:noFill/>
        </p:spPr>
        <p:txBody>
          <a:bodyPr wrap="square" rtlCol="0">
            <a:spAutoFit/>
          </a:bodyPr>
          <a:lstStyle/>
          <a:p>
            <a:pPr algn="dist"/>
            <a:r>
              <a:rPr lang="en-US" altLang="zh-CN" sz="1600" dirty="0">
                <a:solidFill>
                  <a:schemeClr val="bg1"/>
                </a:solidFill>
                <a:latin typeface="思源宋体 CN Heavy" panose="02020900000000000000" pitchFamily="18" charset="-122"/>
                <a:ea typeface="思源宋体 CN Heavy" panose="02020900000000000000" pitchFamily="18" charset="-122"/>
              </a:rPr>
              <a:t>CHEN</a:t>
            </a:r>
            <a:r>
              <a:rPr lang="zh-CN" altLang="en-US" sz="1600" dirty="0">
                <a:solidFill>
                  <a:schemeClr val="bg1"/>
                </a:solidFill>
                <a:latin typeface="思源宋体 CN Heavy" panose="02020900000000000000" pitchFamily="18" charset="-122"/>
                <a:ea typeface="思源宋体 CN Heavy" panose="02020900000000000000" pitchFamily="18" charset="-122"/>
              </a:rPr>
              <a:t> </a:t>
            </a:r>
            <a:r>
              <a:rPr lang="en-US" altLang="zh-CN" sz="1600" dirty="0">
                <a:solidFill>
                  <a:schemeClr val="bg1"/>
                </a:solidFill>
                <a:latin typeface="思源宋体 CN Heavy" panose="02020900000000000000" pitchFamily="18" charset="-122"/>
                <a:ea typeface="思源宋体 CN Heavy" panose="02020900000000000000" pitchFamily="18" charset="-122"/>
              </a:rPr>
              <a:t>XI</a:t>
            </a:r>
            <a:r>
              <a:rPr lang="zh-CN" altLang="en-US" sz="1600" dirty="0">
                <a:solidFill>
                  <a:schemeClr val="bg1"/>
                </a:solidFill>
                <a:latin typeface="思源宋体 CN Heavy" panose="02020900000000000000" pitchFamily="18" charset="-122"/>
                <a:ea typeface="思源宋体 CN Heavy" panose="02020900000000000000" pitchFamily="18" charset="-122"/>
              </a:rPr>
              <a:t> </a:t>
            </a:r>
            <a:r>
              <a:rPr lang="en-US" altLang="zh-CN" sz="1600" dirty="0">
                <a:solidFill>
                  <a:schemeClr val="bg1"/>
                </a:solidFill>
                <a:latin typeface="思源宋体 CN Heavy" panose="02020900000000000000" pitchFamily="18" charset="-122"/>
                <a:ea typeface="思源宋体 CN Heavy" panose="02020900000000000000" pitchFamily="18" charset="-122"/>
              </a:rPr>
              <a:t>ZHEN</a:t>
            </a:r>
            <a:r>
              <a:rPr lang="zh-CN" altLang="en-US" sz="1600" dirty="0">
                <a:solidFill>
                  <a:schemeClr val="bg1"/>
                </a:solidFill>
                <a:latin typeface="思源宋体 CN Heavy" panose="02020900000000000000" pitchFamily="18" charset="-122"/>
                <a:ea typeface="思源宋体 CN Heavy" panose="02020900000000000000" pitchFamily="18" charset="-122"/>
              </a:rPr>
              <a:t> </a:t>
            </a:r>
            <a:r>
              <a:rPr lang="en-US" altLang="zh-CN" sz="1600" dirty="0">
                <a:solidFill>
                  <a:schemeClr val="bg1"/>
                </a:solidFill>
                <a:latin typeface="思源宋体 CN Heavy" panose="02020900000000000000" pitchFamily="18" charset="-122"/>
                <a:ea typeface="思源宋体 CN Heavy" panose="02020900000000000000" pitchFamily="18" charset="-122"/>
              </a:rPr>
              <a:t>DE</a:t>
            </a:r>
            <a:r>
              <a:rPr lang="zh-CN" altLang="en-US" sz="1600" dirty="0">
                <a:solidFill>
                  <a:schemeClr val="bg1"/>
                </a:solidFill>
                <a:latin typeface="思源宋体 CN Heavy" panose="02020900000000000000" pitchFamily="18" charset="-122"/>
                <a:ea typeface="思源宋体 CN Heavy" panose="02020900000000000000" pitchFamily="18" charset="-122"/>
              </a:rPr>
              <a:t> </a:t>
            </a:r>
            <a:r>
              <a:rPr lang="en-US" altLang="zh-CN" sz="1600" dirty="0">
                <a:solidFill>
                  <a:schemeClr val="bg1"/>
                </a:solidFill>
                <a:latin typeface="思源宋体 CN Heavy" panose="02020900000000000000" pitchFamily="18" charset="-122"/>
                <a:ea typeface="思源宋体 CN Heavy" panose="02020900000000000000" pitchFamily="18" charset="-122"/>
              </a:rPr>
              <a:t>SHUAI</a:t>
            </a:r>
            <a:r>
              <a:rPr lang="zh-CN" altLang="en-US" sz="1600" dirty="0">
                <a:solidFill>
                  <a:schemeClr val="bg1"/>
                </a:solidFill>
                <a:latin typeface="思源宋体 CN Heavy" panose="02020900000000000000" pitchFamily="18" charset="-122"/>
                <a:ea typeface="思源宋体 CN Heavy" panose="02020900000000000000" pitchFamily="18" charset="-122"/>
              </a:rPr>
              <a:t> </a:t>
            </a:r>
            <a:r>
              <a:rPr lang="en-US" altLang="zh-CN" sz="1600" dirty="0">
                <a:solidFill>
                  <a:schemeClr val="bg1"/>
                </a:solidFill>
                <a:latin typeface="思源宋体 CN Heavy" panose="02020900000000000000" pitchFamily="18" charset="-122"/>
                <a:ea typeface="思源宋体 CN Heavy" panose="02020900000000000000" pitchFamily="18" charset="-122"/>
              </a:rPr>
              <a:t>MEI KAI WAN XIAO</a:t>
            </a:r>
            <a:endParaRPr lang="zh-CN" altLang="en-US" sz="1600" dirty="0">
              <a:solidFill>
                <a:schemeClr val="bg1"/>
              </a:solidFill>
              <a:latin typeface="思源宋体 CN Heavy" panose="02020900000000000000" pitchFamily="18" charset="-122"/>
              <a:ea typeface="思源宋体 CN Heavy" panose="02020900000000000000" pitchFamily="18" charset="-122"/>
            </a:endParaRPr>
          </a:p>
        </p:txBody>
      </p:sp>
      <p:sp>
        <p:nvSpPr>
          <p:cNvPr id="9" name="矩形: 圆角 8">
            <a:extLst>
              <a:ext uri="{FF2B5EF4-FFF2-40B4-BE49-F238E27FC236}">
                <a16:creationId xmlns:a16="http://schemas.microsoft.com/office/drawing/2014/main" xmlns="" id="{DAB87530-15F8-4324-9726-07D8EC0E2E00}"/>
              </a:ext>
            </a:extLst>
          </p:cNvPr>
          <p:cNvSpPr/>
          <p:nvPr/>
        </p:nvSpPr>
        <p:spPr>
          <a:xfrm>
            <a:off x="5067300" y="4309126"/>
            <a:ext cx="2057400" cy="28378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371FA7A3-40C5-4BBA-A87D-FB80E05131E5}"/>
              </a:ext>
            </a:extLst>
          </p:cNvPr>
          <p:cNvSpPr txBox="1"/>
          <p:nvPr/>
        </p:nvSpPr>
        <p:spPr>
          <a:xfrm>
            <a:off x="5129893" y="4322562"/>
            <a:ext cx="1932214" cy="276999"/>
          </a:xfrm>
          <a:prstGeom prst="rect">
            <a:avLst/>
          </a:prstGeom>
          <a:noFill/>
        </p:spPr>
        <p:txBody>
          <a:bodyPr wrap="square" rtlCol="0">
            <a:spAutoFit/>
          </a:bodyPr>
          <a:lstStyle/>
          <a:p>
            <a:pPr algn="dist"/>
            <a:r>
              <a:rPr lang="zh-CN" altLang="en-US" sz="1200" dirty="0">
                <a:solidFill>
                  <a:schemeClr val="bg1"/>
                </a:solidFill>
                <a:latin typeface="思源宋体 CN Medium" panose="02020500000000000000" pitchFamily="18" charset="-122"/>
                <a:ea typeface="思源宋体 CN Medium" panose="02020500000000000000" pitchFamily="18" charset="-122"/>
              </a:rPr>
              <a:t>微信搜索：陈西设计之家</a:t>
            </a:r>
          </a:p>
        </p:txBody>
      </p:sp>
      <p:grpSp>
        <p:nvGrpSpPr>
          <p:cNvPr id="16" name="组合 15">
            <a:extLst>
              <a:ext uri="{FF2B5EF4-FFF2-40B4-BE49-F238E27FC236}">
                <a16:creationId xmlns:a16="http://schemas.microsoft.com/office/drawing/2014/main" xmlns="" id="{A53F17CC-C6F4-462A-BD3A-29AC18517F11}"/>
              </a:ext>
            </a:extLst>
          </p:cNvPr>
          <p:cNvGrpSpPr/>
          <p:nvPr/>
        </p:nvGrpSpPr>
        <p:grpSpPr>
          <a:xfrm>
            <a:off x="5107610" y="2440317"/>
            <a:ext cx="1976780" cy="0"/>
            <a:chOff x="5113449" y="2409305"/>
            <a:chExt cx="1976780" cy="0"/>
          </a:xfrm>
        </p:grpSpPr>
        <p:cxnSp>
          <p:nvCxnSpPr>
            <p:cNvPr id="11" name="直接连接符 10">
              <a:extLst>
                <a:ext uri="{FF2B5EF4-FFF2-40B4-BE49-F238E27FC236}">
                  <a16:creationId xmlns:a16="http://schemas.microsoft.com/office/drawing/2014/main" xmlns="" id="{18E8DAD1-29E8-4E48-A1CE-2095A1235681}"/>
                </a:ext>
              </a:extLst>
            </p:cNvPr>
            <p:cNvCxnSpPr>
              <a:cxnSpLocks/>
            </p:cNvCxnSpPr>
            <p:nvPr/>
          </p:nvCxnSpPr>
          <p:spPr>
            <a:xfrm>
              <a:off x="6749934" y="2409305"/>
              <a:ext cx="340295" cy="0"/>
            </a:xfrm>
            <a:prstGeom prst="line">
              <a:avLst/>
            </a:prstGeom>
            <a:ln w="12700">
              <a:gradFill>
                <a:gsLst>
                  <a:gs pos="0">
                    <a:schemeClr val="bg1"/>
                  </a:gs>
                  <a:gs pos="100000">
                    <a:schemeClr val="bg1">
                      <a:alpha val="0"/>
                    </a:schemeClr>
                  </a:gs>
                </a:gsLst>
                <a:lin ang="0" scaled="0"/>
              </a:gradFill>
              <a:headEnd type="oval" w="sm" len="sm"/>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C14C7ADC-C6A1-4ADC-82F0-8374D5B1D83F}"/>
                </a:ext>
              </a:extLst>
            </p:cNvPr>
            <p:cNvCxnSpPr>
              <a:cxnSpLocks/>
            </p:cNvCxnSpPr>
            <p:nvPr/>
          </p:nvCxnSpPr>
          <p:spPr>
            <a:xfrm flipH="1">
              <a:off x="5113449" y="2409305"/>
              <a:ext cx="340295" cy="0"/>
            </a:xfrm>
            <a:prstGeom prst="line">
              <a:avLst/>
            </a:prstGeom>
            <a:ln w="12700">
              <a:gradFill>
                <a:gsLst>
                  <a:gs pos="0">
                    <a:schemeClr val="bg1"/>
                  </a:gs>
                  <a:gs pos="100000">
                    <a:schemeClr val="bg1">
                      <a:alpha val="0"/>
                    </a:schemeClr>
                  </a:gs>
                </a:gsLst>
                <a:lin ang="0" scaled="0"/>
              </a:gradFill>
              <a:head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69562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夜晚蓝色的灯光&#10;&#10;低可信度描述已自动生成">
            <a:extLst>
              <a:ext uri="{FF2B5EF4-FFF2-40B4-BE49-F238E27FC236}">
                <a16:creationId xmlns:a16="http://schemas.microsoft.com/office/drawing/2014/main" xmlns="" id="{9ECECE62-0699-4FFA-9C63-D354C9CD550F}"/>
              </a:ext>
            </a:extLst>
          </p:cNvPr>
          <p:cNvPicPr>
            <a:picLocks noChangeAspect="1"/>
          </p:cNvPicPr>
          <p:nvPr/>
        </p:nvPicPr>
        <p:blipFill rotWithShape="1">
          <a:blip r:embed="rId3">
            <a:extLst>
              <a:ext uri="{28A0092B-C50C-407E-A947-70E740481C1C}">
                <a14:useLocalDpi xmlns:a14="http://schemas.microsoft.com/office/drawing/2010/main" val="0"/>
              </a:ext>
            </a:extLst>
          </a:blip>
          <a:srcRect t="5000" b="5000"/>
          <a:stretch/>
        </p:blipFill>
        <p:spPr>
          <a:xfrm>
            <a:off x="0" y="0"/>
            <a:ext cx="12192000" cy="6858000"/>
          </a:xfrm>
          <a:prstGeom prst="rect">
            <a:avLst/>
          </a:prstGeom>
        </p:spPr>
      </p:pic>
      <p:sp>
        <p:nvSpPr>
          <p:cNvPr id="24" name="矩形 23">
            <a:extLst>
              <a:ext uri="{FF2B5EF4-FFF2-40B4-BE49-F238E27FC236}">
                <a16:creationId xmlns:a16="http://schemas.microsoft.com/office/drawing/2014/main" xmlns="" id="{A4C12E74-F1DB-45FD-8643-01470A2537DA}"/>
              </a:ext>
            </a:extLst>
          </p:cNvPr>
          <p:cNvSpPr/>
          <p:nvPr/>
        </p:nvSpPr>
        <p:spPr>
          <a:xfrm>
            <a:off x="0" y="0"/>
            <a:ext cx="12192000" cy="6858000"/>
          </a:xfrm>
          <a:prstGeom prst="rect">
            <a:avLst/>
          </a:prstGeom>
          <a:gradFill>
            <a:gsLst>
              <a:gs pos="0">
                <a:schemeClr val="tx1">
                  <a:lumMod val="95000"/>
                  <a:lumOff val="5000"/>
                  <a:alpha val="65000"/>
                </a:schemeClr>
              </a:gs>
              <a:gs pos="100000">
                <a:schemeClr val="tx1">
                  <a:lumMod val="95000"/>
                  <a:lumOff val="5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2279C31A-0556-4A0D-B58B-38C8424524A3}"/>
              </a:ext>
            </a:extLst>
          </p:cNvPr>
          <p:cNvGrpSpPr/>
          <p:nvPr/>
        </p:nvGrpSpPr>
        <p:grpSpPr>
          <a:xfrm>
            <a:off x="-214087" y="-497527"/>
            <a:ext cx="12620173" cy="9941183"/>
            <a:chOff x="-149084" y="1247355"/>
            <a:chExt cx="11770277" cy="9941183"/>
          </a:xfrm>
        </p:grpSpPr>
        <p:sp>
          <p:nvSpPr>
            <p:cNvPr id="20" name="文本框 19">
              <a:extLst>
                <a:ext uri="{FF2B5EF4-FFF2-40B4-BE49-F238E27FC236}">
                  <a16:creationId xmlns:a16="http://schemas.microsoft.com/office/drawing/2014/main" xmlns="" id="{E59F27CA-0382-4726-8B77-2CE735D40DC7}"/>
                </a:ext>
              </a:extLst>
            </p:cNvPr>
            <p:cNvSpPr txBox="1"/>
            <p:nvPr/>
          </p:nvSpPr>
          <p:spPr>
            <a:xfrm>
              <a:off x="-149084" y="1247355"/>
              <a:ext cx="5875516" cy="9325630"/>
            </a:xfrm>
            <a:prstGeom prst="rect">
              <a:avLst/>
            </a:prstGeom>
            <a:noFill/>
          </p:spPr>
          <p:txBody>
            <a:bodyPr wrap="square" rtlCol="0">
              <a:spAutoFit/>
              <a:scene3d>
                <a:camera prst="perspectiveContrastingRightFacing" fov="7200000">
                  <a:rot lat="639962" lon="18658963" rev="240000"/>
                </a:camera>
                <a:lightRig rig="balanced" dir="t"/>
              </a:scene3d>
              <a:sp3d prstMaterial="matte"/>
            </a:bodyPr>
            <a:lstStyle/>
            <a:p>
              <a:pPr algn="r"/>
              <a:r>
                <a:rPr lang="zh-CN" altLang="en-US" sz="4000" spc="300" dirty="0">
                  <a:gradFill>
                    <a:gsLst>
                      <a:gs pos="0">
                        <a:schemeClr val="bg1">
                          <a:alpha val="50000"/>
                        </a:schemeClr>
                      </a:gs>
                      <a:gs pos="100000">
                        <a:srgbClr val="11B6F7">
                          <a:alpha val="0"/>
                        </a:srgbClr>
                      </a:gs>
                    </a:gsLst>
                    <a:lin ang="5400000" scaled="0"/>
                  </a:gradFill>
                  <a:latin typeface="优设标题黑" panose="00000500000000000000" pitchFamily="2" charset="-122"/>
                  <a:ea typeface="优设标题黑" panose="00000500000000000000" pitchFamily="2" charset="-122"/>
                </a:rPr>
                <a:t>世界是个回音谷念念不忘必有回响你大声喊唱山谷雷鸣，音传千里一叠一叠一浪一浪彼岸世界都收到了凡事念念不忘必有回响因它在传递你心间的声音绵绵不绝遂相印于心意思是只要信念一直在就总有被回应的一天哪怕现在无人理解终有会有被人理解的一天现在常用于表达对爱人的思念只要信念一直在就总有被回应的一天哪怕现在无人理解终有会有被人理解的一天现在常用于表达对爱人的思念</a:t>
              </a:r>
            </a:p>
          </p:txBody>
        </p:sp>
        <p:sp>
          <p:nvSpPr>
            <p:cNvPr id="27" name="文本框 26">
              <a:extLst>
                <a:ext uri="{FF2B5EF4-FFF2-40B4-BE49-F238E27FC236}">
                  <a16:creationId xmlns:a16="http://schemas.microsoft.com/office/drawing/2014/main" xmlns="" id="{ABED5003-3F01-418A-A3AF-3666DCEC991D}"/>
                </a:ext>
              </a:extLst>
            </p:cNvPr>
            <p:cNvSpPr txBox="1"/>
            <p:nvPr/>
          </p:nvSpPr>
          <p:spPr>
            <a:xfrm>
              <a:off x="6193774" y="1247355"/>
              <a:ext cx="5427419" cy="9941183"/>
            </a:xfrm>
            <a:prstGeom prst="rect">
              <a:avLst/>
            </a:prstGeom>
            <a:noFill/>
          </p:spPr>
          <p:txBody>
            <a:bodyPr wrap="square" rtlCol="0">
              <a:spAutoFit/>
              <a:scene3d>
                <a:camera prst="perspectiveLeft" fov="7200000">
                  <a:rot lat="553373" lon="2578530" rev="21394054"/>
                </a:camera>
                <a:lightRig rig="balanced" dir="t"/>
              </a:scene3d>
              <a:sp3d prstMaterial="matte"/>
            </a:bodyPr>
            <a:lstStyle/>
            <a:p>
              <a:r>
                <a:rPr lang="zh-CN" altLang="en-US" sz="4000" spc="300" dirty="0">
                  <a:gradFill>
                    <a:gsLst>
                      <a:gs pos="0">
                        <a:schemeClr val="bg1">
                          <a:alpha val="50000"/>
                        </a:schemeClr>
                      </a:gs>
                      <a:gs pos="100000">
                        <a:srgbClr val="11B6F7">
                          <a:alpha val="0"/>
                        </a:srgbClr>
                      </a:gs>
                    </a:gsLst>
                    <a:lin ang="5400000" scaled="0"/>
                  </a:gradFill>
                  <a:latin typeface="优设标题黑" panose="00000500000000000000" pitchFamily="2" charset="-122"/>
                  <a:ea typeface="优设标题黑" panose="00000500000000000000" pitchFamily="2" charset="-122"/>
                </a:rPr>
                <a:t>世界是个回音谷念念不忘必有回响你大声喊唱山谷雷鸣，音传千里一叠一叠一浪一浪彼岸世界都收到了凡事念念不忘必有回响因它在传递你心间的声音绵绵不绝遂相印于心意思是只要信念一直在就总有被回应的一天哪怕现在无人理解终有会有被人理解的一天现在常用于表达对爱人的思念只要信念一直在就总有被回应的一天哪怕现在无人理解终有会有被人理解的一天现在常用于表达对爱人的思念</a:t>
              </a:r>
            </a:p>
          </p:txBody>
        </p:sp>
      </p:grpSp>
      <p:sp>
        <p:nvSpPr>
          <p:cNvPr id="3" name="矩形 2">
            <a:extLst>
              <a:ext uri="{FF2B5EF4-FFF2-40B4-BE49-F238E27FC236}">
                <a16:creationId xmlns:a16="http://schemas.microsoft.com/office/drawing/2014/main" xmlns="" id="{37CE98E8-478C-4B41-9680-0C4C988057B8}"/>
              </a:ext>
            </a:extLst>
          </p:cNvPr>
          <p:cNvSpPr/>
          <p:nvPr/>
        </p:nvSpPr>
        <p:spPr>
          <a:xfrm>
            <a:off x="0" y="0"/>
            <a:ext cx="12192000" cy="6858000"/>
          </a:xfrm>
          <a:prstGeom prst="rect">
            <a:avLst/>
          </a:prstGeom>
          <a:gradFill>
            <a:gsLst>
              <a:gs pos="70000">
                <a:srgbClr val="1D64C5">
                  <a:alpha val="82000"/>
                </a:srgbClr>
              </a:gs>
              <a:gs pos="0">
                <a:srgbClr val="1D64C5">
                  <a:alpha val="2000"/>
                </a:srgbClr>
              </a:gs>
              <a:gs pos="100000">
                <a:srgbClr val="1D64C5">
                  <a:alpha val="2000"/>
                </a:srgbClr>
              </a:gs>
              <a:gs pos="30000">
                <a:srgbClr val="1D64C5">
                  <a:alpha val="82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3" name="图片 32" descr="黑暗中的灯光&#10;&#10;中度可信度描述已自动生成">
            <a:extLst>
              <a:ext uri="{FF2B5EF4-FFF2-40B4-BE49-F238E27FC236}">
                <a16:creationId xmlns:a16="http://schemas.microsoft.com/office/drawing/2014/main" xmlns="" id="{9781B33D-A605-4021-8E6E-1EB3621DD9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7000" y="-841829"/>
            <a:ext cx="6858000" cy="6858000"/>
          </a:xfrm>
          <a:prstGeom prst="rect">
            <a:avLst/>
          </a:prstGeom>
        </p:spPr>
      </p:pic>
      <p:grpSp>
        <p:nvGrpSpPr>
          <p:cNvPr id="22" name="组合 21">
            <a:extLst>
              <a:ext uri="{FF2B5EF4-FFF2-40B4-BE49-F238E27FC236}">
                <a16:creationId xmlns:a16="http://schemas.microsoft.com/office/drawing/2014/main" xmlns="" id="{0922D9F2-7AB6-4B3C-B0DF-1539BF61BB9F}"/>
              </a:ext>
            </a:extLst>
          </p:cNvPr>
          <p:cNvGrpSpPr/>
          <p:nvPr/>
        </p:nvGrpSpPr>
        <p:grpSpPr>
          <a:xfrm>
            <a:off x="3011979" y="1333352"/>
            <a:ext cx="6168043" cy="4191296"/>
            <a:chOff x="3011979" y="1471996"/>
            <a:chExt cx="6168043" cy="4191296"/>
          </a:xfrm>
        </p:grpSpPr>
        <p:sp>
          <p:nvSpPr>
            <p:cNvPr id="13" name="任意多边形: 形状 12">
              <a:extLst>
                <a:ext uri="{FF2B5EF4-FFF2-40B4-BE49-F238E27FC236}">
                  <a16:creationId xmlns:a16="http://schemas.microsoft.com/office/drawing/2014/main" xmlns="" id="{31C03178-CC85-42F7-8CA0-3597A8F009A4}"/>
                </a:ext>
              </a:extLst>
            </p:cNvPr>
            <p:cNvSpPr/>
            <p:nvPr/>
          </p:nvSpPr>
          <p:spPr>
            <a:xfrm>
              <a:off x="3011979" y="1471996"/>
              <a:ext cx="6168043" cy="3914008"/>
            </a:xfrm>
            <a:custGeom>
              <a:avLst/>
              <a:gdLst>
                <a:gd name="connsiteX0" fmla="*/ 0 w 6168043"/>
                <a:gd name="connsiteY0" fmla="*/ 0 h 3914008"/>
                <a:gd name="connsiteX1" fmla="*/ 6168043 w 6168043"/>
                <a:gd name="connsiteY1" fmla="*/ 0 h 3914008"/>
                <a:gd name="connsiteX2" fmla="*/ 6168043 w 6168043"/>
                <a:gd name="connsiteY2" fmla="*/ 3914008 h 3914008"/>
                <a:gd name="connsiteX3" fmla="*/ 1941404 w 6168043"/>
                <a:gd name="connsiteY3" fmla="*/ 3914008 h 3914008"/>
                <a:gd name="connsiteX4" fmla="*/ 1941404 w 6168043"/>
                <a:gd name="connsiteY4" fmla="*/ 3843164 h 3914008"/>
                <a:gd name="connsiteX5" fmla="*/ 6097199 w 6168043"/>
                <a:gd name="connsiteY5" fmla="*/ 3843164 h 3914008"/>
                <a:gd name="connsiteX6" fmla="*/ 6097199 w 6168043"/>
                <a:gd name="connsiteY6" fmla="*/ 70844 h 3914008"/>
                <a:gd name="connsiteX7" fmla="*/ 70844 w 6168043"/>
                <a:gd name="connsiteY7" fmla="*/ 70844 h 3914008"/>
                <a:gd name="connsiteX8" fmla="*/ 70844 w 6168043"/>
                <a:gd name="connsiteY8" fmla="*/ 3843164 h 3914008"/>
                <a:gd name="connsiteX9" fmla="*/ 1504881 w 6168043"/>
                <a:gd name="connsiteY9" fmla="*/ 3843164 h 3914008"/>
                <a:gd name="connsiteX10" fmla="*/ 1504881 w 6168043"/>
                <a:gd name="connsiteY10" fmla="*/ 3914008 h 3914008"/>
                <a:gd name="connsiteX11" fmla="*/ 0 w 6168043"/>
                <a:gd name="connsiteY11" fmla="*/ 3914008 h 391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68043" h="3914008">
                  <a:moveTo>
                    <a:pt x="0" y="0"/>
                  </a:moveTo>
                  <a:lnTo>
                    <a:pt x="6168043" y="0"/>
                  </a:lnTo>
                  <a:lnTo>
                    <a:pt x="6168043" y="3914008"/>
                  </a:lnTo>
                  <a:lnTo>
                    <a:pt x="1941404" y="3914008"/>
                  </a:lnTo>
                  <a:lnTo>
                    <a:pt x="1941404" y="3843164"/>
                  </a:lnTo>
                  <a:lnTo>
                    <a:pt x="6097199" y="3843164"/>
                  </a:lnTo>
                  <a:lnTo>
                    <a:pt x="6097199" y="70844"/>
                  </a:lnTo>
                  <a:lnTo>
                    <a:pt x="70844" y="70844"/>
                  </a:lnTo>
                  <a:lnTo>
                    <a:pt x="70844" y="3843164"/>
                  </a:lnTo>
                  <a:lnTo>
                    <a:pt x="1504881" y="3843164"/>
                  </a:lnTo>
                  <a:lnTo>
                    <a:pt x="1504881" y="3914008"/>
                  </a:lnTo>
                  <a:lnTo>
                    <a:pt x="0" y="39140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21" name="等腰三角形 20">
              <a:extLst>
                <a:ext uri="{FF2B5EF4-FFF2-40B4-BE49-F238E27FC236}">
                  <a16:creationId xmlns:a16="http://schemas.microsoft.com/office/drawing/2014/main" xmlns="" id="{DFBA4D26-87D2-44F9-B71F-01097B7E84E3}"/>
                </a:ext>
              </a:extLst>
            </p:cNvPr>
            <p:cNvSpPr/>
            <p:nvPr/>
          </p:nvSpPr>
          <p:spPr>
            <a:xfrm flipV="1">
              <a:off x="4508048" y="5344886"/>
              <a:ext cx="454478" cy="318406"/>
            </a:xfrm>
            <a:custGeom>
              <a:avLst/>
              <a:gdLst>
                <a:gd name="connsiteX0" fmla="*/ 0 w 1199243"/>
                <a:gd name="connsiteY0" fmla="*/ 657077 h 657077"/>
                <a:gd name="connsiteX1" fmla="*/ 209280 w 1199243"/>
                <a:gd name="connsiteY1" fmla="*/ 0 h 657077"/>
                <a:gd name="connsiteX2" fmla="*/ 1199243 w 1199243"/>
                <a:gd name="connsiteY2" fmla="*/ 657077 h 657077"/>
                <a:gd name="connsiteX3" fmla="*/ 0 w 1199243"/>
                <a:gd name="connsiteY3" fmla="*/ 657077 h 657077"/>
                <a:gd name="connsiteX0" fmla="*/ 0 w 1199243"/>
                <a:gd name="connsiteY0" fmla="*/ 657077 h 657077"/>
                <a:gd name="connsiteX1" fmla="*/ 209280 w 1199243"/>
                <a:gd name="connsiteY1" fmla="*/ 0 h 657077"/>
                <a:gd name="connsiteX2" fmla="*/ 1199243 w 1199243"/>
                <a:gd name="connsiteY2" fmla="*/ 657077 h 657077"/>
                <a:gd name="connsiteX3" fmla="*/ 337457 w 1199243"/>
                <a:gd name="connsiteY3" fmla="*/ 656467 h 657077"/>
                <a:gd name="connsiteX4" fmla="*/ 0 w 1199243"/>
                <a:gd name="connsiteY4" fmla="*/ 657077 h 657077"/>
                <a:gd name="connsiteX0" fmla="*/ 337457 w 1199243"/>
                <a:gd name="connsiteY0" fmla="*/ 656467 h 747907"/>
                <a:gd name="connsiteX1" fmla="*/ 0 w 1199243"/>
                <a:gd name="connsiteY1" fmla="*/ 657077 h 747907"/>
                <a:gd name="connsiteX2" fmla="*/ 209280 w 1199243"/>
                <a:gd name="connsiteY2" fmla="*/ 0 h 747907"/>
                <a:gd name="connsiteX3" fmla="*/ 1199243 w 1199243"/>
                <a:gd name="connsiteY3" fmla="*/ 657077 h 747907"/>
                <a:gd name="connsiteX4" fmla="*/ 428897 w 1199243"/>
                <a:gd name="connsiteY4" fmla="*/ 747907 h 747907"/>
                <a:gd name="connsiteX0" fmla="*/ 337457 w 1199243"/>
                <a:gd name="connsiteY0" fmla="*/ 656467 h 657077"/>
                <a:gd name="connsiteX1" fmla="*/ 0 w 1199243"/>
                <a:gd name="connsiteY1" fmla="*/ 657077 h 657077"/>
                <a:gd name="connsiteX2" fmla="*/ 209280 w 1199243"/>
                <a:gd name="connsiteY2" fmla="*/ 0 h 657077"/>
                <a:gd name="connsiteX3" fmla="*/ 1199243 w 1199243"/>
                <a:gd name="connsiteY3" fmla="*/ 657077 h 657077"/>
                <a:gd name="connsiteX0" fmla="*/ 0 w 1199243"/>
                <a:gd name="connsiteY0" fmla="*/ 657077 h 657077"/>
                <a:gd name="connsiteX1" fmla="*/ 209280 w 1199243"/>
                <a:gd name="connsiteY1" fmla="*/ 0 h 657077"/>
                <a:gd name="connsiteX2" fmla="*/ 1199243 w 1199243"/>
                <a:gd name="connsiteY2" fmla="*/ 657077 h 657077"/>
              </a:gdLst>
              <a:ahLst/>
              <a:cxnLst>
                <a:cxn ang="0">
                  <a:pos x="connsiteX0" y="connsiteY0"/>
                </a:cxn>
                <a:cxn ang="0">
                  <a:pos x="connsiteX1" y="connsiteY1"/>
                </a:cxn>
                <a:cxn ang="0">
                  <a:pos x="connsiteX2" y="connsiteY2"/>
                </a:cxn>
              </a:cxnLst>
              <a:rect l="l" t="t" r="r" b="b"/>
              <a:pathLst>
                <a:path w="1199243" h="657077">
                  <a:moveTo>
                    <a:pt x="0" y="657077"/>
                  </a:moveTo>
                  <a:lnTo>
                    <a:pt x="209280" y="0"/>
                  </a:lnTo>
                  <a:lnTo>
                    <a:pt x="1199243" y="657077"/>
                  </a:lnTo>
                </a:path>
              </a:pathLst>
            </a:custGeom>
            <a:noFill/>
            <a:ln w="635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文本框 3">
            <a:extLst>
              <a:ext uri="{FF2B5EF4-FFF2-40B4-BE49-F238E27FC236}">
                <a16:creationId xmlns:a16="http://schemas.microsoft.com/office/drawing/2014/main" xmlns="" id="{93ED90D8-F54F-4D3C-B85C-3BCB16E4A123}"/>
              </a:ext>
            </a:extLst>
          </p:cNvPr>
          <p:cNvSpPr txBox="1"/>
          <p:nvPr/>
        </p:nvSpPr>
        <p:spPr>
          <a:xfrm>
            <a:off x="5396319" y="1759643"/>
            <a:ext cx="1399362" cy="584775"/>
          </a:xfrm>
          <a:prstGeom prst="rect">
            <a:avLst/>
          </a:prstGeom>
          <a:noFill/>
        </p:spPr>
        <p:txBody>
          <a:bodyPr wrap="square" rtlCol="0">
            <a:spAutoFit/>
          </a:bodyPr>
          <a:lstStyle/>
          <a:p>
            <a:pPr algn="ctr"/>
            <a:r>
              <a:rPr lang="en-US" altLang="zh-CN" sz="3200" spc="60" dirty="0">
                <a:solidFill>
                  <a:schemeClr val="bg1"/>
                </a:solidFill>
                <a:latin typeface="思源宋体 CN Heavy" panose="02020900000000000000" pitchFamily="18" charset="-122"/>
                <a:ea typeface="思源宋体 CN Heavy" panose="02020900000000000000" pitchFamily="18" charset="-122"/>
              </a:rPr>
              <a:t>2025</a:t>
            </a:r>
            <a:endParaRPr lang="zh-CN" altLang="en-US" sz="3200" spc="60" dirty="0">
              <a:solidFill>
                <a:schemeClr val="bg1"/>
              </a:solidFill>
              <a:latin typeface="思源宋体 CN Heavy" panose="02020900000000000000" pitchFamily="18" charset="-122"/>
              <a:ea typeface="思源宋体 CN Heavy" panose="02020900000000000000" pitchFamily="18" charset="-122"/>
            </a:endParaRPr>
          </a:p>
        </p:txBody>
      </p:sp>
      <p:sp>
        <p:nvSpPr>
          <p:cNvPr id="12" name="文本框 11">
            <a:extLst>
              <a:ext uri="{FF2B5EF4-FFF2-40B4-BE49-F238E27FC236}">
                <a16:creationId xmlns:a16="http://schemas.microsoft.com/office/drawing/2014/main" xmlns="" id="{57323A8B-9690-4A89-B416-E765D86CF957}"/>
              </a:ext>
            </a:extLst>
          </p:cNvPr>
          <p:cNvSpPr txBox="1"/>
          <p:nvPr/>
        </p:nvSpPr>
        <p:spPr>
          <a:xfrm>
            <a:off x="3425371" y="2288051"/>
            <a:ext cx="5341258" cy="1569660"/>
          </a:xfrm>
          <a:prstGeom prst="rect">
            <a:avLst/>
          </a:prstGeom>
          <a:noFill/>
        </p:spPr>
        <p:txBody>
          <a:bodyPr wrap="square" rtlCol="0">
            <a:spAutoFit/>
          </a:bodyPr>
          <a:lstStyle/>
          <a:p>
            <a:pPr algn="dist"/>
            <a:r>
              <a:rPr lang="zh-CN" altLang="en-US" sz="9600" dirty="0">
                <a:solidFill>
                  <a:schemeClr val="bg1"/>
                </a:solidFill>
                <a:latin typeface="思源宋体 CN Heavy" panose="02020900000000000000" pitchFamily="18" charset="-122"/>
                <a:ea typeface="思源宋体 CN Heavy" panose="02020900000000000000" pitchFamily="18" charset="-122"/>
              </a:rPr>
              <a:t>勿忘初心</a:t>
            </a:r>
          </a:p>
        </p:txBody>
      </p:sp>
      <p:sp>
        <p:nvSpPr>
          <p:cNvPr id="8" name="文本框 7">
            <a:extLst>
              <a:ext uri="{FF2B5EF4-FFF2-40B4-BE49-F238E27FC236}">
                <a16:creationId xmlns:a16="http://schemas.microsoft.com/office/drawing/2014/main" xmlns="" id="{E7C1A958-3EC7-47E3-9DAA-6854051CF3AF}"/>
              </a:ext>
            </a:extLst>
          </p:cNvPr>
          <p:cNvSpPr txBox="1"/>
          <p:nvPr/>
        </p:nvSpPr>
        <p:spPr>
          <a:xfrm>
            <a:off x="3442918" y="3712107"/>
            <a:ext cx="5309763" cy="338554"/>
          </a:xfrm>
          <a:prstGeom prst="rect">
            <a:avLst/>
          </a:prstGeom>
          <a:noFill/>
        </p:spPr>
        <p:txBody>
          <a:bodyPr wrap="square" rtlCol="0">
            <a:spAutoFit/>
          </a:bodyPr>
          <a:lstStyle/>
          <a:p>
            <a:pPr algn="dist"/>
            <a:r>
              <a:rPr lang="en-US" altLang="zh-CN" sz="1600" dirty="0">
                <a:solidFill>
                  <a:schemeClr val="bg1"/>
                </a:solidFill>
                <a:latin typeface="思源宋体 CN Heavy" panose="02020900000000000000" pitchFamily="18" charset="-122"/>
                <a:ea typeface="思源宋体 CN Heavy" panose="02020900000000000000" pitchFamily="18" charset="-122"/>
              </a:rPr>
              <a:t>NIAN </a:t>
            </a:r>
            <a:r>
              <a:rPr lang="en-US" altLang="zh-CN" sz="1600" dirty="0" err="1">
                <a:solidFill>
                  <a:schemeClr val="bg1"/>
                </a:solidFill>
                <a:latin typeface="思源宋体 CN Heavy" panose="02020900000000000000" pitchFamily="18" charset="-122"/>
                <a:ea typeface="思源宋体 CN Heavy" panose="02020900000000000000" pitchFamily="18" charset="-122"/>
              </a:rPr>
              <a:t>NIAN</a:t>
            </a:r>
            <a:r>
              <a:rPr lang="en-US" altLang="zh-CN" sz="1600" dirty="0">
                <a:solidFill>
                  <a:schemeClr val="bg1"/>
                </a:solidFill>
                <a:latin typeface="思源宋体 CN Heavy" panose="02020900000000000000" pitchFamily="18" charset="-122"/>
                <a:ea typeface="思源宋体 CN Heavy" panose="02020900000000000000" pitchFamily="18" charset="-122"/>
              </a:rPr>
              <a:t> BU WANG BI YOU HUI XIANG</a:t>
            </a:r>
            <a:endParaRPr lang="zh-CN" altLang="en-US" sz="1600" dirty="0">
              <a:solidFill>
                <a:schemeClr val="bg1"/>
              </a:solidFill>
              <a:latin typeface="思源宋体 CN Heavy" panose="02020900000000000000" pitchFamily="18" charset="-122"/>
              <a:ea typeface="思源宋体 CN Heavy" panose="02020900000000000000" pitchFamily="18" charset="-122"/>
            </a:endParaRPr>
          </a:p>
        </p:txBody>
      </p:sp>
      <p:sp>
        <p:nvSpPr>
          <p:cNvPr id="9" name="矩形: 圆角 8">
            <a:extLst>
              <a:ext uri="{FF2B5EF4-FFF2-40B4-BE49-F238E27FC236}">
                <a16:creationId xmlns:a16="http://schemas.microsoft.com/office/drawing/2014/main" xmlns="" id="{DAB87530-15F8-4324-9726-07D8EC0E2E00}"/>
              </a:ext>
            </a:extLst>
          </p:cNvPr>
          <p:cNvSpPr/>
          <p:nvPr/>
        </p:nvSpPr>
        <p:spPr>
          <a:xfrm>
            <a:off x="5067300" y="4503402"/>
            <a:ext cx="2057400" cy="28378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371FA7A3-40C5-4BBA-A87D-FB80E05131E5}"/>
              </a:ext>
            </a:extLst>
          </p:cNvPr>
          <p:cNvSpPr txBox="1"/>
          <p:nvPr/>
        </p:nvSpPr>
        <p:spPr>
          <a:xfrm>
            <a:off x="5129893" y="4516838"/>
            <a:ext cx="1932214" cy="276999"/>
          </a:xfrm>
          <a:prstGeom prst="rect">
            <a:avLst/>
          </a:prstGeom>
          <a:noFill/>
        </p:spPr>
        <p:txBody>
          <a:bodyPr wrap="square" rtlCol="0">
            <a:spAutoFit/>
          </a:bodyPr>
          <a:lstStyle/>
          <a:p>
            <a:pPr algn="dist"/>
            <a:r>
              <a:rPr lang="zh-CN" altLang="en-US" sz="1200" dirty="0">
                <a:solidFill>
                  <a:schemeClr val="bg1"/>
                </a:solidFill>
                <a:latin typeface="思源宋体 CN Medium" panose="02020500000000000000" pitchFamily="18" charset="-122"/>
                <a:ea typeface="思源宋体 CN Medium" panose="02020500000000000000" pitchFamily="18" charset="-122"/>
              </a:rPr>
              <a:t>微信搜索：陈西设计之家</a:t>
            </a:r>
          </a:p>
        </p:txBody>
      </p:sp>
      <p:grpSp>
        <p:nvGrpSpPr>
          <p:cNvPr id="16" name="组合 15">
            <a:extLst>
              <a:ext uri="{FF2B5EF4-FFF2-40B4-BE49-F238E27FC236}">
                <a16:creationId xmlns:a16="http://schemas.microsoft.com/office/drawing/2014/main" xmlns="" id="{A53F17CC-C6F4-462A-BD3A-29AC18517F11}"/>
              </a:ext>
            </a:extLst>
          </p:cNvPr>
          <p:cNvGrpSpPr/>
          <p:nvPr/>
        </p:nvGrpSpPr>
        <p:grpSpPr>
          <a:xfrm>
            <a:off x="5107610" y="2111548"/>
            <a:ext cx="1976780" cy="0"/>
            <a:chOff x="5113449" y="2409305"/>
            <a:chExt cx="1976780" cy="0"/>
          </a:xfrm>
        </p:grpSpPr>
        <p:cxnSp>
          <p:nvCxnSpPr>
            <p:cNvPr id="11" name="直接连接符 10">
              <a:extLst>
                <a:ext uri="{FF2B5EF4-FFF2-40B4-BE49-F238E27FC236}">
                  <a16:creationId xmlns:a16="http://schemas.microsoft.com/office/drawing/2014/main" xmlns="" id="{18E8DAD1-29E8-4E48-A1CE-2095A1235681}"/>
                </a:ext>
              </a:extLst>
            </p:cNvPr>
            <p:cNvCxnSpPr>
              <a:cxnSpLocks/>
            </p:cNvCxnSpPr>
            <p:nvPr/>
          </p:nvCxnSpPr>
          <p:spPr>
            <a:xfrm>
              <a:off x="6749934" y="2409305"/>
              <a:ext cx="340295" cy="0"/>
            </a:xfrm>
            <a:prstGeom prst="line">
              <a:avLst/>
            </a:prstGeom>
            <a:ln w="12700">
              <a:gradFill>
                <a:gsLst>
                  <a:gs pos="0">
                    <a:schemeClr val="bg1"/>
                  </a:gs>
                  <a:gs pos="100000">
                    <a:schemeClr val="bg1">
                      <a:alpha val="0"/>
                    </a:schemeClr>
                  </a:gs>
                </a:gsLst>
                <a:lin ang="0" scaled="0"/>
              </a:gradFill>
              <a:headEnd type="oval" w="sm" len="sm"/>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C14C7ADC-C6A1-4ADC-82F0-8374D5B1D83F}"/>
                </a:ext>
              </a:extLst>
            </p:cNvPr>
            <p:cNvCxnSpPr>
              <a:cxnSpLocks/>
            </p:cNvCxnSpPr>
            <p:nvPr/>
          </p:nvCxnSpPr>
          <p:spPr>
            <a:xfrm flipH="1">
              <a:off x="5113449" y="2409305"/>
              <a:ext cx="340295" cy="0"/>
            </a:xfrm>
            <a:prstGeom prst="line">
              <a:avLst/>
            </a:prstGeom>
            <a:ln w="12700">
              <a:gradFill>
                <a:gsLst>
                  <a:gs pos="0">
                    <a:schemeClr val="bg1"/>
                  </a:gs>
                  <a:gs pos="100000">
                    <a:schemeClr val="bg1">
                      <a:alpha val="0"/>
                    </a:schemeClr>
                  </a:gs>
                </a:gsLst>
                <a:lin ang="0" scaled="0"/>
              </a:gradFill>
              <a:head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35776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公众号：陈西设计之家。微信搜索即可" descr="图片包含 游戏机, 桌子&#10;&#10;描述已自动生成">
            <a:extLst>
              <a:ext uri="{FF2B5EF4-FFF2-40B4-BE49-F238E27FC236}">
                <a16:creationId xmlns:a16="http://schemas.microsoft.com/office/drawing/2014/main" xmlns="" id="{B618B432-CC89-4D61-8B15-04FD794FE6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 y="854503"/>
            <a:ext cx="12188203" cy="5148994"/>
          </a:xfrm>
          <a:prstGeom prst="rect">
            <a:avLst/>
          </a:prstGeom>
        </p:spPr>
      </p:pic>
      <p:sp>
        <p:nvSpPr>
          <p:cNvPr id="3" name="矩形 2">
            <a:extLst>
              <a:ext uri="{FF2B5EF4-FFF2-40B4-BE49-F238E27FC236}">
                <a16:creationId xmlns:a16="http://schemas.microsoft.com/office/drawing/2014/main" xmlns="" id="{4ED65EDB-8798-4FB0-A2A0-9640899DE464}"/>
              </a:ext>
            </a:extLst>
          </p:cNvPr>
          <p:cNvSpPr/>
          <p:nvPr/>
        </p:nvSpPr>
        <p:spPr>
          <a:xfrm>
            <a:off x="11186667" y="-2662251"/>
            <a:ext cx="4108817" cy="369332"/>
          </a:xfrm>
          <a:prstGeom prst="rect">
            <a:avLst/>
          </a:prstGeom>
        </p:spPr>
        <p:txBody>
          <a:bodyPr wrap="none">
            <a:spAutoFit/>
          </a:bodyPr>
          <a:lstStyle/>
          <a:p>
            <a:r>
              <a:rPr lang="zh-CN" altLang="en-US">
                <a:solidFill>
                  <a:schemeClr val="tx1">
                    <a:alpha val="0"/>
                  </a:schemeClr>
                </a:solidFill>
              </a:rPr>
              <a:t>公众号：陈西设计之家。微信搜索即可</a:t>
            </a:r>
          </a:p>
        </p:txBody>
      </p:sp>
    </p:spTree>
    <p:extLst>
      <p:ext uri="{BB962C8B-B14F-4D97-AF65-F5344CB8AC3E}">
        <p14:creationId xmlns:p14="http://schemas.microsoft.com/office/powerpoint/2010/main" val="3823415680"/>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A402EEF-4A71-4AD3-9FC4-1232BCE232CB}"/>
              </a:ext>
            </a:extLst>
          </p:cNvPr>
          <p:cNvPicPr>
            <a:picLocks noChangeAspect="1"/>
          </p:cNvPicPr>
          <p:nvPr/>
        </p:nvPicPr>
        <p:blipFill>
          <a:blip r:embed="rId3"/>
          <a:stretch>
            <a:fillRect/>
          </a:stretch>
        </p:blipFill>
        <p:spPr>
          <a:xfrm>
            <a:off x="1495074" y="4878160"/>
            <a:ext cx="4346825" cy="755970"/>
          </a:xfrm>
          <a:prstGeom prst="rect">
            <a:avLst/>
          </a:prstGeom>
        </p:spPr>
      </p:pic>
      <p:sp>
        <p:nvSpPr>
          <p:cNvPr id="3" name="矩形 2">
            <a:extLst>
              <a:ext uri="{FF2B5EF4-FFF2-40B4-BE49-F238E27FC236}">
                <a16:creationId xmlns:a16="http://schemas.microsoft.com/office/drawing/2014/main" xmlns="" id="{4ED65EDB-8798-4FB0-A2A0-9640899DE464}"/>
              </a:ext>
            </a:extLst>
          </p:cNvPr>
          <p:cNvSpPr/>
          <p:nvPr/>
        </p:nvSpPr>
        <p:spPr>
          <a:xfrm>
            <a:off x="11186667" y="-2662251"/>
            <a:ext cx="4108817" cy="369332"/>
          </a:xfrm>
          <a:prstGeom prst="rect">
            <a:avLst/>
          </a:prstGeom>
        </p:spPr>
        <p:txBody>
          <a:bodyPr wrap="none">
            <a:spAutoFit/>
          </a:bodyPr>
          <a:lstStyle/>
          <a:p>
            <a:r>
              <a:rPr lang="zh-CN" altLang="en-US">
                <a:solidFill>
                  <a:schemeClr val="tx1">
                    <a:alpha val="0"/>
                  </a:schemeClr>
                </a:solidFill>
              </a:rPr>
              <a:t>公众号：陈西设计之家。微信搜索即可</a:t>
            </a:r>
          </a:p>
        </p:txBody>
      </p:sp>
      <p:pic>
        <p:nvPicPr>
          <p:cNvPr id="5" name="图片 4">
            <a:extLst>
              <a:ext uri="{FF2B5EF4-FFF2-40B4-BE49-F238E27FC236}">
                <a16:creationId xmlns:a16="http://schemas.microsoft.com/office/drawing/2014/main" xmlns="" id="{2410DFCF-428E-463F-9DBC-E5B195FEB7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0611" y="782410"/>
            <a:ext cx="4095750" cy="4095750"/>
          </a:xfrm>
          <a:prstGeom prst="rect">
            <a:avLst/>
          </a:prstGeom>
        </p:spPr>
      </p:pic>
      <p:pic>
        <p:nvPicPr>
          <p:cNvPr id="11" name="图片 10" descr="文本, 白板&#10;&#10;描述已自动生成">
            <a:extLst>
              <a:ext uri="{FF2B5EF4-FFF2-40B4-BE49-F238E27FC236}">
                <a16:creationId xmlns:a16="http://schemas.microsoft.com/office/drawing/2014/main" xmlns="" id="{F6C26831-E16A-4C8B-90E2-5E5119B73F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2165" y="1374592"/>
            <a:ext cx="4108816" cy="4108816"/>
          </a:xfrm>
          <a:prstGeom prst="rect">
            <a:avLst/>
          </a:prstGeom>
        </p:spPr>
      </p:pic>
      <p:pic>
        <p:nvPicPr>
          <p:cNvPr id="4" name="图片 3">
            <a:extLst>
              <a:ext uri="{FF2B5EF4-FFF2-40B4-BE49-F238E27FC236}">
                <a16:creationId xmlns:a16="http://schemas.microsoft.com/office/drawing/2014/main" xmlns="" id="{0DA19A74-5E39-48F8-839D-8D9CF3E9E422}"/>
              </a:ext>
            </a:extLst>
          </p:cNvPr>
          <p:cNvPicPr>
            <a:picLocks noChangeAspect="1"/>
          </p:cNvPicPr>
          <p:nvPr/>
        </p:nvPicPr>
        <p:blipFill>
          <a:blip r:embed="rId6"/>
          <a:stretch>
            <a:fillRect/>
          </a:stretch>
        </p:blipFill>
        <p:spPr>
          <a:xfrm>
            <a:off x="346973" y="5925843"/>
            <a:ext cx="11498053" cy="542591"/>
          </a:xfrm>
          <a:prstGeom prst="rect">
            <a:avLst/>
          </a:prstGeom>
        </p:spPr>
      </p:pic>
    </p:spTree>
    <p:extLst>
      <p:ext uri="{BB962C8B-B14F-4D97-AF65-F5344CB8AC3E}">
        <p14:creationId xmlns:p14="http://schemas.microsoft.com/office/powerpoint/2010/main" val="756534143"/>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公众号：陈西设计之家。微信搜索即可">
            <a:extLst>
              <a:ext uri="{FF2B5EF4-FFF2-40B4-BE49-F238E27FC236}">
                <a16:creationId xmlns:a16="http://schemas.microsoft.com/office/drawing/2014/main" xmlns="" id="{6C789A12-FB1B-4559-B0E6-C695D8397F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04" y="12939"/>
            <a:ext cx="12145992" cy="6832121"/>
          </a:xfrm>
          <a:prstGeom prst="rect">
            <a:avLst/>
          </a:prstGeom>
        </p:spPr>
      </p:pic>
      <p:sp>
        <p:nvSpPr>
          <p:cNvPr id="2" name="文本框 1">
            <a:extLst>
              <a:ext uri="{FF2B5EF4-FFF2-40B4-BE49-F238E27FC236}">
                <a16:creationId xmlns:a16="http://schemas.microsoft.com/office/drawing/2014/main" xmlns="" id="{5C927B44-2072-4D7B-B199-4E6875D51CAC}"/>
              </a:ext>
            </a:extLst>
          </p:cNvPr>
          <p:cNvSpPr txBox="1"/>
          <p:nvPr/>
        </p:nvSpPr>
        <p:spPr>
          <a:xfrm>
            <a:off x="3804458" y="5524500"/>
            <a:ext cx="4583084" cy="584775"/>
          </a:xfrm>
          <a:prstGeom prst="rect">
            <a:avLst/>
          </a:prstGeom>
          <a:noFill/>
        </p:spPr>
        <p:txBody>
          <a:bodyPr wrap="square" rtlCol="0">
            <a:spAutoFit/>
          </a:bodyPr>
          <a:lstStyle/>
          <a:p>
            <a:pPr algn="ctr"/>
            <a:r>
              <a:rPr lang="en-US" altLang="zh-CN" sz="3200" b="1" dirty="0">
                <a:solidFill>
                  <a:srgbClr val="004C75"/>
                </a:solidFill>
              </a:rPr>
              <a:t>B</a:t>
            </a:r>
            <a:r>
              <a:rPr lang="zh-CN" altLang="en-US" sz="3200" b="1" dirty="0">
                <a:solidFill>
                  <a:srgbClr val="004C75"/>
                </a:solidFill>
              </a:rPr>
              <a:t>站：陈西设计之家</a:t>
            </a:r>
          </a:p>
        </p:txBody>
      </p:sp>
      <p:sp>
        <p:nvSpPr>
          <p:cNvPr id="4" name="矩形 3">
            <a:extLst>
              <a:ext uri="{FF2B5EF4-FFF2-40B4-BE49-F238E27FC236}">
                <a16:creationId xmlns:a16="http://schemas.microsoft.com/office/drawing/2014/main" xmlns="" id="{52A2D68E-BC96-4E6C-B4AF-738F65932D6F}"/>
              </a:ext>
            </a:extLst>
          </p:cNvPr>
          <p:cNvSpPr/>
          <p:nvPr/>
        </p:nvSpPr>
        <p:spPr>
          <a:xfrm>
            <a:off x="11186667" y="-2662251"/>
            <a:ext cx="4108817" cy="369332"/>
          </a:xfrm>
          <a:prstGeom prst="rect">
            <a:avLst/>
          </a:prstGeom>
        </p:spPr>
        <p:txBody>
          <a:bodyPr wrap="none">
            <a:spAutoFit/>
          </a:bodyPr>
          <a:lstStyle/>
          <a:p>
            <a:r>
              <a:rPr lang="zh-CN" altLang="en-US">
                <a:solidFill>
                  <a:schemeClr val="tx1">
                    <a:alpha val="0"/>
                  </a:schemeClr>
                </a:solidFill>
              </a:rPr>
              <a:t>公众号：陈西设计之家。微信搜索即可</a:t>
            </a:r>
          </a:p>
        </p:txBody>
      </p:sp>
    </p:spTree>
    <p:extLst>
      <p:ext uri="{BB962C8B-B14F-4D97-AF65-F5344CB8AC3E}">
        <p14:creationId xmlns:p14="http://schemas.microsoft.com/office/powerpoint/2010/main" val="3745880516"/>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11170" y="3244334"/>
            <a:ext cx="5035353" cy="1200329"/>
          </a:xfrm>
          <a:prstGeom prst="rect">
            <a:avLst/>
          </a:prstGeom>
        </p:spPr>
        <p:txBody>
          <a:bodyPr wrap="none">
            <a:spAutoFit/>
          </a:bodyPr>
          <a:lstStyle/>
          <a:p>
            <a:r>
              <a:rPr lang="zh-CN" altLang="en-US" dirty="0">
                <a:hlinkClick r:id="rId2"/>
              </a:rPr>
              <a:t>陈西设计之</a:t>
            </a:r>
            <a:r>
              <a:rPr lang="zh-CN" altLang="en-US" dirty="0" smtClean="0">
                <a:hlinkClick r:id="rId2"/>
              </a:rPr>
              <a:t>家</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41858361"/>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1069</TotalTime>
  <Words>1565</Words>
  <Application>Microsoft Office PowerPoint</Application>
  <PresentationFormat>宽屏</PresentationFormat>
  <Paragraphs>44</Paragraphs>
  <Slides>8</Slides>
  <Notes>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Arial</vt:lpstr>
      <vt:lpstr>等线</vt:lpstr>
      <vt:lpstr>思源宋体 CN Medium</vt:lpstr>
      <vt:lpstr>思源宋体 CN Heavy</vt:lpstr>
      <vt:lpstr>优设标题黑</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公众号：陈西设计之家。微信搜索即可。更多免费PPT模版教程等都可以在公众号内获取</dc:title>
  <dc:creator>陈 西;公众号：陈西设计之家。微信搜索即可。更多免费PPT模版教程等都可以在公众号内获取</dc:creator>
  <cp:keywords>公众号：陈西设计之家。微信搜索即可。更多免费PPT模版教程等都可以在公众号内获取</cp:keywords>
  <dc:description>www.51pptmoban.com</dc:description>
  <cp:lastModifiedBy>Microsoft 帐户</cp:lastModifiedBy>
  <cp:revision>76</cp:revision>
  <dcterms:created xsi:type="dcterms:W3CDTF">2021-04-01T06:53:39Z</dcterms:created>
  <dcterms:modified xsi:type="dcterms:W3CDTF">2021-04-19T13:42:56Z</dcterms:modified>
  <cp:category>公众号：陈西设计之家。微信搜索即可。更多免费PPT模版教程等都可以在公众号内获取</cp:category>
</cp:coreProperties>
</file>