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23"/>
  </p:notesMasterIdLst>
  <p:sldIdLst>
    <p:sldId id="277" r:id="rId2"/>
    <p:sldId id="278" r:id="rId3"/>
    <p:sldId id="268" r:id="rId4"/>
    <p:sldId id="279" r:id="rId5"/>
    <p:sldId id="280" r:id="rId6"/>
    <p:sldId id="281" r:id="rId7"/>
    <p:sldId id="282" r:id="rId8"/>
    <p:sldId id="283" r:id="rId9"/>
    <p:sldId id="284" r:id="rId10"/>
    <p:sldId id="293" r:id="rId11"/>
    <p:sldId id="294" r:id="rId12"/>
    <p:sldId id="287" r:id="rId13"/>
    <p:sldId id="289" r:id="rId14"/>
    <p:sldId id="288" r:id="rId15"/>
    <p:sldId id="304" r:id="rId16"/>
    <p:sldId id="314" r:id="rId17"/>
    <p:sldId id="318" r:id="rId18"/>
    <p:sldId id="319" r:id="rId19"/>
    <p:sldId id="320" r:id="rId20"/>
    <p:sldId id="321" r:id="rId21"/>
    <p:sldId id="32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D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68" autoAdjust="0"/>
  </p:normalViewPr>
  <p:slideViewPr>
    <p:cSldViewPr snapToGrid="0" showGuides="1">
      <p:cViewPr varScale="1">
        <p:scale>
          <a:sx n="73" d="100"/>
          <a:sy n="73" d="100"/>
        </p:scale>
        <p:origin x="91" y="619"/>
      </p:cViewPr>
      <p:guideLst>
        <p:guide orient="horz" pos="42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B4-41FB-B9A9-897F002EC2CB}"/>
              </c:ext>
            </c:extLst>
          </c:dPt>
          <c:dPt>
            <c:idx val="1"/>
            <c:bubble3D val="0"/>
            <c:explosion val="12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B4-41FB-B9A9-897F002EC2C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4B4-41FB-B9A9-897F002EC2CB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4B4-41FB-B9A9-897F002EC2C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4B4-41FB-B9A9-897F002EC2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698006889763781"/>
          <c:y val="0.1490767009672305"/>
          <c:w val="0.46916498523622047"/>
          <c:h val="0.70374743456278088"/>
        </c:manualLayout>
      </c:layout>
      <c:doughnutChart>
        <c:varyColors val="1"/>
        <c:ser>
          <c:idx val="2"/>
          <c:order val="0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EA-4AE7-9650-67D3F1BF233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EA-4AE7-9650-67D3F1BF233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EA-4AE7-9650-67D3F1BF2339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4EA-4AE7-9650-67D3F1BF23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4EA-4AE7-9650-67D3F1BF2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1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F26-476E-AEDC-C05B8FDC2BE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F26-476E-AEDC-C05B8FDC2B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F26-476E-AEDC-C05B8FDC2B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F26-476E-AEDC-C05B8FDC2BE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F26-476E-AEDC-C05B8FDC2B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388-4031-9396-01475DBE49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388-4031-9396-01475DBE49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388-4031-9396-01475DBE49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388-4031-9396-01475DBE49B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388-4031-9396-01475DBE49B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388-4031-9396-01475DBE49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5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F7-4F08-B881-B90DB8EFD09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F7-4F08-B881-B90DB8EFD0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0F7-4F08-B881-B90DB8EFD0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F7-4F08-B881-B90DB8EFD09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0F7-4F08-B881-B90DB8EFD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E1-4279-9A3C-1CF98330456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E1-4279-9A3C-1CF98330456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E1-4279-9A3C-1CF98330456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5E1-4279-9A3C-1CF98330456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5E1-4279-9A3C-1CF98330456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5E1-4279-9A3C-1CF9833045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A3061-DE1C-46FC-BABE-C199ABB17D38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586F10-522A-4F0C-A0A2-ED6D5545D5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4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704536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8390558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3984371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X power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449884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76200" dir="5400000" algn="t" rotWithShape="0">
              <a:schemeClr val="accent2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3769081" y="1851645"/>
            <a:ext cx="465383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b="1" dirty="0">
                <a:solidFill>
                  <a:schemeClr val="bg1"/>
                </a:solidFill>
                <a:effectLst/>
                <a:latin typeface="Utsaah" panose="020B0604020202020204" pitchFamily="34" charset="0"/>
                <a:ea typeface="Microsoft Yi Baiti" panose="03000500000000000000" pitchFamily="66" charset="0"/>
                <a:cs typeface="Utsaah" panose="020B0604020202020204" pitchFamily="34" charset="0"/>
              </a:rPr>
              <a:t>Paris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3303249" y="4713967"/>
            <a:ext cx="55855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Creative</a:t>
            </a:r>
            <a:r>
              <a:rPr lang="en-GB" sz="3200" baseline="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rPr>
              <a:t> Presentation Template</a:t>
            </a:r>
            <a:endParaRPr lang="en-GB" sz="32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3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  <p:bldP spid="4" grpId="0" build="allAtOnce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89C18-E6C9-4AA3-8B84-7C879DE2899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21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12556" y="4681559"/>
            <a:ext cx="8079444" cy="1450961"/>
          </a:xfrm>
          <a:prstGeom prst="rect">
            <a:avLst/>
          </a:prstGeom>
        </p:spPr>
        <p:txBody>
          <a:bodyPr anchor="b"/>
          <a:lstStyle>
            <a:lvl1pPr algn="ctr">
              <a:defRPr sz="88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387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 userDrawn="1"/>
        </p:nvSpPr>
        <p:spPr>
          <a:xfrm>
            <a:off x="1303857" y="981220"/>
            <a:ext cx="4895557" cy="48955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4793" y="2887393"/>
            <a:ext cx="5753687" cy="1083213"/>
          </a:xfrm>
          <a:prstGeom prst="rect">
            <a:avLst/>
          </a:prstGeom>
        </p:spPr>
        <p:txBody>
          <a:bodyPr anchor="ctr"/>
          <a:lstStyle>
            <a:lvl1pPr algn="ctr">
              <a:defRPr sz="88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EDIT 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7424217" y="1570746"/>
            <a:ext cx="3109155" cy="3237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7424216" y="2060770"/>
            <a:ext cx="3109155" cy="328538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57533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iterate type="lt">
                    <p:tmPct val="2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>
        <p:tmplLst>
          <p:tmpl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iterate type="lt">
                    <p:tmPct val="2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3432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25106" y="3755146"/>
            <a:ext cx="5753687" cy="1083213"/>
          </a:xfrm>
          <a:prstGeom prst="rect">
            <a:avLst/>
          </a:prstGeom>
        </p:spPr>
        <p:txBody>
          <a:bodyPr anchor="ctr"/>
          <a:lstStyle>
            <a:lvl1pPr algn="ctr">
              <a:defRPr sz="60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EDIT TITLE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41422" y="4999845"/>
            <a:ext cx="3109155" cy="3237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2437177" y="5421090"/>
            <a:ext cx="7317644" cy="85417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7733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18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18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18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8" grpId="0" build="p">
        <p:tmplLst>
          <p:tmpl lvl="1">
            <p:tnLst>
              <p:par>
                <p:cTn presetID="2" presetClass="entr" presetSubtype="4" accel="18000" fill="hold" nodeType="withEffect">
                  <p:stCondLst>
                    <p:cond delay="0"/>
                  </p:stCondLst>
                  <p:iterate type="wd">
                    <p:tmPct val="2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4" accel="18000" fill="hold" nodeType="withEffect">
                  <p:stCondLst>
                    <p:cond delay="0"/>
                  </p:stCondLst>
                  <p:iterate type="wd">
                    <p:tmPct val="2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93006" y="1154373"/>
            <a:ext cx="2405975" cy="2405975"/>
          </a:xfrm>
          <a:custGeom>
            <a:avLst/>
            <a:gdLst>
              <a:gd name="connsiteX0" fmla="*/ 1397790 w 2795579"/>
              <a:gd name="connsiteY0" fmla="*/ 0 h 2795579"/>
              <a:gd name="connsiteX1" fmla="*/ 2105825 w 2795579"/>
              <a:gd name="connsiteY1" fmla="*/ 293277 h 2795579"/>
              <a:gd name="connsiteX2" fmla="*/ 2502302 w 2795579"/>
              <a:gd name="connsiteY2" fmla="*/ 689754 h 2795579"/>
              <a:gd name="connsiteX3" fmla="*/ 2502302 w 2795579"/>
              <a:gd name="connsiteY3" fmla="*/ 2105825 h 2795579"/>
              <a:gd name="connsiteX4" fmla="*/ 2105825 w 2795579"/>
              <a:gd name="connsiteY4" fmla="*/ 2502302 h 2795579"/>
              <a:gd name="connsiteX5" fmla="*/ 689754 w 2795579"/>
              <a:gd name="connsiteY5" fmla="*/ 2502302 h 2795579"/>
              <a:gd name="connsiteX6" fmla="*/ 293277 w 2795579"/>
              <a:gd name="connsiteY6" fmla="*/ 2105825 h 2795579"/>
              <a:gd name="connsiteX7" fmla="*/ 293277 w 2795579"/>
              <a:gd name="connsiteY7" fmla="*/ 689754 h 2795579"/>
              <a:gd name="connsiteX8" fmla="*/ 689754 w 2795579"/>
              <a:gd name="connsiteY8" fmla="*/ 293277 h 2795579"/>
              <a:gd name="connsiteX9" fmla="*/ 1397790 w 2795579"/>
              <a:gd name="connsiteY9" fmla="*/ 0 h 279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5579" h="2795579">
                <a:moveTo>
                  <a:pt x="1397790" y="0"/>
                </a:moveTo>
                <a:cubicBezTo>
                  <a:pt x="1654048" y="0"/>
                  <a:pt x="1910306" y="97759"/>
                  <a:pt x="2105825" y="293277"/>
                </a:cubicBezTo>
                <a:lnTo>
                  <a:pt x="2502302" y="689754"/>
                </a:lnTo>
                <a:cubicBezTo>
                  <a:pt x="2893339" y="1080791"/>
                  <a:pt x="2893339" y="1714788"/>
                  <a:pt x="2502302" y="2105825"/>
                </a:cubicBezTo>
                <a:lnTo>
                  <a:pt x="2105825" y="2502302"/>
                </a:lnTo>
                <a:cubicBezTo>
                  <a:pt x="1714788" y="2893339"/>
                  <a:pt x="1080792" y="2893339"/>
                  <a:pt x="689754" y="2502302"/>
                </a:cubicBezTo>
                <a:lnTo>
                  <a:pt x="293277" y="2105825"/>
                </a:lnTo>
                <a:cubicBezTo>
                  <a:pt x="-97760" y="1714788"/>
                  <a:pt x="-97760" y="1080791"/>
                  <a:pt x="293277" y="689754"/>
                </a:cubicBezTo>
                <a:lnTo>
                  <a:pt x="689754" y="293277"/>
                </a:lnTo>
                <a:cubicBezTo>
                  <a:pt x="885273" y="97759"/>
                  <a:pt x="1141532" y="0"/>
                  <a:pt x="139779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541423" y="3772295"/>
            <a:ext cx="3109155" cy="3134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5011559" y="4162395"/>
            <a:ext cx="2168870" cy="3102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baseline="0"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1362167" y="4612448"/>
            <a:ext cx="9467651" cy="147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313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9" grpId="1" animBg="1"/>
      <p:bldP spid="11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627075" y="1953724"/>
            <a:ext cx="4970383" cy="1161282"/>
          </a:xfrm>
          <a:prstGeom prst="rect">
            <a:avLst/>
          </a:prstGeom>
        </p:spPr>
        <p:txBody>
          <a:bodyPr anchor="ctr"/>
          <a:lstStyle>
            <a:lvl1pPr algn="l">
              <a:defRPr sz="4000" b="1">
                <a:solidFill>
                  <a:schemeClr val="accent4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1362177" y="4156887"/>
            <a:ext cx="3109155" cy="3134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4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832319" y="4546987"/>
            <a:ext cx="2168870" cy="3102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5627075" y="3154286"/>
            <a:ext cx="4970383" cy="139270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594366" y="1224581"/>
            <a:ext cx="2644775" cy="2643188"/>
          </a:xfrm>
          <a:prstGeom prst="teardrop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1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>
        <p:tmplLst>
          <p:tmpl lvl="1">
            <p:tnLst>
              <p:par>
                <p:cTn presetID="2" presetClass="entr" presetSubtype="1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1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2" presetClass="entr" presetSubtype="6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935788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491383" y="1452489"/>
            <a:ext cx="3953022" cy="395302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632059" y="1714573"/>
            <a:ext cx="3671670" cy="1161282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1913316" y="2875855"/>
            <a:ext cx="3109155" cy="227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483497" y="1714573"/>
            <a:ext cx="2405975" cy="24059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8131907" y="4286864"/>
            <a:ext cx="3109155" cy="3134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8602049" y="4676964"/>
            <a:ext cx="2168870" cy="3102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baseline="0"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</p:spTree>
    <p:extLst>
      <p:ext uri="{BB962C8B-B14F-4D97-AF65-F5344CB8AC3E}">
        <p14:creationId xmlns:p14="http://schemas.microsoft.com/office/powerpoint/2010/main" val="427419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animBg="1"/>
      <p:bldP spid="11" grpId="0" build="p">
        <p:tmplLst>
          <p:tmpl lvl="1">
            <p:tnLst>
              <p:par>
                <p:cTn presetID="2" presetClass="entr" presetSubtype="1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1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9218077"/>
      </p:ext>
    </p:extLst>
  </p:cSld>
  <p:clrMapOvr>
    <a:masterClrMapping/>
  </p:clrMapOvr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256212" y="-1"/>
            <a:ext cx="6935788" cy="685799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888271" y="2848359"/>
            <a:ext cx="3671670" cy="1161282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1511117" y="898028"/>
            <a:ext cx="2126542" cy="2126542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1019811" y="3155580"/>
            <a:ext cx="3109155" cy="3134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 baseline="0">
                <a:solidFill>
                  <a:schemeClr val="accent6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489953" y="3545680"/>
            <a:ext cx="2168870" cy="3102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1019811" y="4031494"/>
            <a:ext cx="3109155" cy="20169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8833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1" grpId="0" build="p">
        <p:tmplLst>
          <p:tmpl lvl="1">
            <p:tnLst>
              <p:par>
                <p:cTn presetID="2" presetClass="entr" presetSubtype="1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1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999014" y="1452489"/>
            <a:ext cx="3953022" cy="3953022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139690" y="1714573"/>
            <a:ext cx="3671670" cy="1161282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1420948" y="2875855"/>
            <a:ext cx="3109155" cy="227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02337" y="0"/>
            <a:ext cx="6189663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458627" y="862094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8588196" y="862094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458631" y="1838677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6458630" y="2815260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458629" y="3791843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458628" y="4768426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6458627" y="5745010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8588199" y="1840946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8588197" y="2819798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8588195" y="3798650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8588193" y="4777502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8588191" y="5756355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2313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>
        <p:tmplLst>
          <p:tmpl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animBg="1"/>
      <p:bldP spid="10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rallelogram 27"/>
          <p:cNvSpPr/>
          <p:nvPr userDrawn="1"/>
        </p:nvSpPr>
        <p:spPr>
          <a:xfrm>
            <a:off x="0" y="1913467"/>
            <a:ext cx="12192000" cy="4944532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dist="88900" dir="16200000" rotWithShape="0">
              <a:schemeClr val="accent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260165" y="345542"/>
            <a:ext cx="3671670" cy="1161282"/>
          </a:xfrm>
          <a:prstGeom prst="rect">
            <a:avLst/>
          </a:prstGeom>
          <a:noFill/>
        </p:spPr>
        <p:txBody>
          <a:bodyPr anchor="ctr"/>
          <a:lstStyle>
            <a:lvl1pPr algn="ctr">
              <a:defRPr sz="3200" b="1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260165" y="345542"/>
            <a:ext cx="3671670" cy="1161282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cxnSp>
        <p:nvCxnSpPr>
          <p:cNvPr id="8" name="Straight Connector 7"/>
          <p:cNvCxnSpPr>
            <a:stCxn id="5" idx="2"/>
            <a:endCxn id="28" idx="3"/>
          </p:cNvCxnSpPr>
          <p:nvPr userDrawn="1"/>
        </p:nvCxnSpPr>
        <p:spPr>
          <a:xfrm>
            <a:off x="6096000" y="1506824"/>
            <a:ext cx="0" cy="535117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687292" y="2668106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3687292" y="3656556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3687292" y="4633139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3687292" y="5609723"/>
            <a:ext cx="1828019" cy="39737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TEXT STYLE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6676690" y="2669241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676690" y="3663363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6676690" y="4642215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6676690" y="5621068"/>
            <a:ext cx="3109155" cy="395109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24" name="Diamond 23"/>
          <p:cNvSpPr/>
          <p:nvPr userDrawn="1"/>
        </p:nvSpPr>
        <p:spPr>
          <a:xfrm>
            <a:off x="5976424" y="2727458"/>
            <a:ext cx="239151" cy="239151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5" name="Diamond 24"/>
          <p:cNvSpPr/>
          <p:nvPr userDrawn="1"/>
        </p:nvSpPr>
        <p:spPr>
          <a:xfrm>
            <a:off x="5976424" y="3707997"/>
            <a:ext cx="239151" cy="239151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6" name="Diamond 25"/>
          <p:cNvSpPr/>
          <p:nvPr userDrawn="1"/>
        </p:nvSpPr>
        <p:spPr>
          <a:xfrm>
            <a:off x="5976424" y="4688536"/>
            <a:ext cx="239151" cy="239151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27" name="Diamond 26"/>
          <p:cNvSpPr/>
          <p:nvPr userDrawn="1"/>
        </p:nvSpPr>
        <p:spPr>
          <a:xfrm>
            <a:off x="5976424" y="5669074"/>
            <a:ext cx="239151" cy="239151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2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  <p:bldP spid="6" grpId="0" animBg="1"/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1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animBg="1"/>
      <p:bldP spid="25" grpId="0" animBg="1"/>
      <p:bldP spid="26" grpId="0" animBg="1"/>
      <p:bldP spid="2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47258" y="472419"/>
            <a:ext cx="10515600" cy="563343"/>
          </a:xfrm>
          <a:prstGeom prst="rect">
            <a:avLst/>
          </a:prstGeom>
        </p:spPr>
        <p:txBody>
          <a:bodyPr anchor="ctr"/>
          <a:lstStyle>
            <a:lvl1pPr algn="ctr">
              <a:defRPr sz="32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4748726" y="1586352"/>
            <a:ext cx="6716444" cy="133662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748726" y="3042357"/>
            <a:ext cx="6716444" cy="133662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748726" y="4498362"/>
            <a:ext cx="6716444" cy="133662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950742" y="4498362"/>
            <a:ext cx="3397934" cy="133662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800" b="1">
                <a:solidFill>
                  <a:schemeClr val="accent3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950742" y="1586352"/>
            <a:ext cx="3397934" cy="133662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8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651879" y="307948"/>
            <a:ext cx="6906358" cy="892285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950742" y="3042356"/>
            <a:ext cx="3397934" cy="1336627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800" b="1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70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>
        <p:tmplLst>
          <p:tmpl lvl="1">
            <p:tnLst>
              <p:par>
                <p:cTn presetID="42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42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/>
      <p:bldP spid="17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iterate type="lt">
                    <p:tmPct val="1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7723163" y="0"/>
            <a:ext cx="4468837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1899346" y="1536895"/>
            <a:ext cx="3953022" cy="3953022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040022" y="1798979"/>
            <a:ext cx="3671670" cy="3462338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01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468837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457278" y="1522827"/>
            <a:ext cx="3953022" cy="395302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6597954" y="1784911"/>
            <a:ext cx="3671670" cy="3462338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790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351085" y="501162"/>
            <a:ext cx="2145322" cy="1758461"/>
            <a:chOff x="2532185" y="539262"/>
            <a:chExt cx="2145322" cy="1758461"/>
          </a:xfrm>
        </p:grpSpPr>
        <p:sp>
          <p:nvSpPr>
            <p:cNvPr id="5" name="Rectangle 4"/>
            <p:cNvSpPr/>
            <p:nvPr userDrawn="1"/>
          </p:nvSpPr>
          <p:spPr>
            <a:xfrm>
              <a:off x="2532185" y="1359877"/>
              <a:ext cx="937846" cy="937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3739661" y="1359877"/>
              <a:ext cx="937846" cy="937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7" name="Parallelogram 6"/>
            <p:cNvSpPr/>
            <p:nvPr userDrawn="1"/>
          </p:nvSpPr>
          <p:spPr>
            <a:xfrm>
              <a:off x="2532185" y="539262"/>
              <a:ext cx="872197" cy="820615"/>
            </a:xfrm>
            <a:prstGeom prst="parallelogram">
              <a:avLst>
                <a:gd name="adj" fmla="val 3928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8" name="Parallelogram 7"/>
            <p:cNvSpPr/>
            <p:nvPr userDrawn="1"/>
          </p:nvSpPr>
          <p:spPr>
            <a:xfrm>
              <a:off x="3739661" y="539262"/>
              <a:ext cx="872197" cy="820615"/>
            </a:xfrm>
            <a:prstGeom prst="parallelogram">
              <a:avLst>
                <a:gd name="adj" fmla="val 3928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0800000">
            <a:off x="8685335" y="4387362"/>
            <a:ext cx="2145322" cy="1758461"/>
            <a:chOff x="2532185" y="539262"/>
            <a:chExt cx="2145322" cy="175846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1" name="Rectangle 10"/>
            <p:cNvSpPr/>
            <p:nvPr userDrawn="1"/>
          </p:nvSpPr>
          <p:spPr>
            <a:xfrm>
              <a:off x="2532185" y="1359877"/>
              <a:ext cx="937846" cy="9378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3739661" y="1359877"/>
              <a:ext cx="937846" cy="9378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3" name="Parallelogram 12"/>
            <p:cNvSpPr/>
            <p:nvPr userDrawn="1"/>
          </p:nvSpPr>
          <p:spPr>
            <a:xfrm>
              <a:off x="2532185" y="539262"/>
              <a:ext cx="872197" cy="820615"/>
            </a:xfrm>
            <a:prstGeom prst="parallelogram">
              <a:avLst>
                <a:gd name="adj" fmla="val 3928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4" name="Parallelogram 13"/>
            <p:cNvSpPr/>
            <p:nvPr userDrawn="1"/>
          </p:nvSpPr>
          <p:spPr>
            <a:xfrm>
              <a:off x="3739661" y="539262"/>
              <a:ext cx="872197" cy="820615"/>
            </a:xfrm>
            <a:prstGeom prst="parallelogram">
              <a:avLst>
                <a:gd name="adj" fmla="val 3928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</p:grp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88931" y="2259623"/>
            <a:ext cx="7603880" cy="2127738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2256264" y="4417155"/>
            <a:ext cx="7669213" cy="7366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66271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grpSp>
        <p:nvGrpSpPr>
          <p:cNvPr id="10" name="Group 9"/>
          <p:cNvGrpSpPr/>
          <p:nvPr userDrawn="1"/>
        </p:nvGrpSpPr>
        <p:grpSpPr>
          <a:xfrm rot="10800000">
            <a:off x="879935" y="504678"/>
            <a:ext cx="2828250" cy="2318238"/>
            <a:chOff x="2532185" y="539262"/>
            <a:chExt cx="2145322" cy="1758461"/>
          </a:xfrm>
          <a:solidFill>
            <a:schemeClr val="accent2">
              <a:lumMod val="20000"/>
              <a:lumOff val="80000"/>
              <a:alpha val="30000"/>
            </a:schemeClr>
          </a:solidFill>
          <a:effectLst>
            <a:outerShdw dist="88900" dir="10800000" algn="r" rotWithShape="0">
              <a:schemeClr val="accent2">
                <a:lumMod val="60000"/>
                <a:lumOff val="40000"/>
              </a:schemeClr>
            </a:outerShdw>
          </a:effectLst>
        </p:grpSpPr>
        <p:sp>
          <p:nvSpPr>
            <p:cNvPr id="11" name="Rectangle 10"/>
            <p:cNvSpPr/>
            <p:nvPr userDrawn="1"/>
          </p:nvSpPr>
          <p:spPr>
            <a:xfrm>
              <a:off x="2532185" y="1359877"/>
              <a:ext cx="937846" cy="9378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3739661" y="1359877"/>
              <a:ext cx="937846" cy="9378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3" name="Parallelogram 12"/>
            <p:cNvSpPr/>
            <p:nvPr userDrawn="1"/>
          </p:nvSpPr>
          <p:spPr>
            <a:xfrm>
              <a:off x="2532185" y="539262"/>
              <a:ext cx="872197" cy="820615"/>
            </a:xfrm>
            <a:prstGeom prst="parallelogram">
              <a:avLst>
                <a:gd name="adj" fmla="val 3928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4" name="Parallelogram 13"/>
            <p:cNvSpPr/>
            <p:nvPr userDrawn="1"/>
          </p:nvSpPr>
          <p:spPr>
            <a:xfrm>
              <a:off x="3739661" y="539262"/>
              <a:ext cx="872197" cy="820615"/>
            </a:xfrm>
            <a:prstGeom prst="parallelogram">
              <a:avLst>
                <a:gd name="adj" fmla="val 3928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endParaRPr>
            </a:p>
          </p:txBody>
        </p:sp>
      </p:grp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294060" y="1962149"/>
            <a:ext cx="7603880" cy="2127738"/>
          </a:xfrm>
          <a:prstGeom prst="rect">
            <a:avLst/>
          </a:prstGeom>
        </p:spPr>
        <p:txBody>
          <a:bodyPr anchor="ctr"/>
          <a:lstStyle>
            <a:lvl1pPr algn="ctr">
              <a:defRPr sz="3200" b="0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2294060" y="4160222"/>
            <a:ext cx="7669213" cy="7366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6905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294060" y="1962149"/>
            <a:ext cx="7603880" cy="2127738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2294060" y="4160222"/>
            <a:ext cx="7669213" cy="7366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98068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34544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dist="76200" dir="5400000" algn="t" rotWithShape="0">
              <a:schemeClr val="accent3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727200"/>
            <a:ext cx="10515600" cy="1464563"/>
          </a:xfrm>
          <a:prstGeom prst="rect">
            <a:avLst/>
          </a:prstGeom>
        </p:spPr>
        <p:txBody>
          <a:bodyPr anchor="b"/>
          <a:lstStyle>
            <a:lvl1pPr algn="r">
              <a:defRPr sz="115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911600"/>
            <a:ext cx="4817533" cy="22860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536267" y="3911600"/>
            <a:ext cx="4817533" cy="22860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151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2846326"/>
      </p:ext>
    </p:extLst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01549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03098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04647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806196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10077450" y="0"/>
            <a:ext cx="2082800" cy="324647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855980" y="349617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2930769" y="4132003"/>
            <a:ext cx="6330462" cy="19005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60494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850970" y="1317275"/>
            <a:ext cx="7341030" cy="297575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1317275"/>
            <a:ext cx="4850970" cy="29757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i="0" dirty="0">
              <a:solidFill>
                <a:schemeClr val="tx1">
                  <a:lumMod val="75000"/>
                  <a:lumOff val="25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38193" y="4709259"/>
            <a:ext cx="10515600" cy="1341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557792" y="1758989"/>
            <a:ext cx="3735387" cy="209232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3200" b="1" i="0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97340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6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1317275"/>
            <a:ext cx="12192000" cy="297575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38193" y="4709259"/>
            <a:ext cx="10515600" cy="13418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7618406" y="1758989"/>
            <a:ext cx="3735387" cy="20923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baseline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86494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3454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76200" dir="5400000" algn="t" rotWithShape="0">
              <a:schemeClr val="accent2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727200"/>
            <a:ext cx="10515600" cy="1464563"/>
          </a:xfrm>
          <a:prstGeom prst="rect">
            <a:avLst/>
          </a:prstGeom>
        </p:spPr>
        <p:txBody>
          <a:bodyPr anchor="b"/>
          <a:lstStyle>
            <a:lvl1pPr algn="l">
              <a:defRPr sz="115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911600"/>
            <a:ext cx="4817533" cy="228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536267" y="3911600"/>
            <a:ext cx="4817533" cy="228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985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R 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89C18-E6C9-4AA3-8B84-7C879DE289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図プレースホルダー 6"/>
          <p:cNvSpPr>
            <a:spLocks noGrp="1"/>
          </p:cNvSpPr>
          <p:nvPr>
            <p:ph type="pic" sz="quarter" idx="12"/>
          </p:nvPr>
        </p:nvSpPr>
        <p:spPr>
          <a:xfrm>
            <a:off x="1" y="-4373"/>
            <a:ext cx="12192000" cy="35379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2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1216687" y="4654697"/>
            <a:ext cx="2657890" cy="34888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200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987811" y="5050653"/>
            <a:ext cx="3153835" cy="9211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1600" i="0" baseline="0">
                <a:solidFill>
                  <a:schemeClr val="tx2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4809710" y="4654697"/>
            <a:ext cx="2657890" cy="34888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200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8294245" y="4654697"/>
            <a:ext cx="2657890" cy="34888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2000" i="0" baseline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4519083" y="5050653"/>
            <a:ext cx="3153835" cy="9211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1600" i="0" baseline="0">
                <a:solidFill>
                  <a:schemeClr val="tx2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8050355" y="5050653"/>
            <a:ext cx="3153835" cy="9211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1600" i="0" baseline="0">
                <a:solidFill>
                  <a:schemeClr val="tx2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3461288" y="1116710"/>
            <a:ext cx="5269424" cy="64149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FontTx/>
              <a:buNone/>
              <a:defRPr sz="4800" b="1" i="0" baseline="0">
                <a:solidFill>
                  <a:schemeClr val="bg1"/>
                </a:solidFill>
                <a:latin typeface="Source Sans Pro" panose="020B0503030403020204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2107482" y="3095464"/>
            <a:ext cx="876300" cy="8763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657850" y="3095464"/>
            <a:ext cx="876300" cy="8763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9208218" y="3095464"/>
            <a:ext cx="876300" cy="8763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47695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30044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2334872"/>
            <a:ext cx="12192000" cy="13391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392113" y="392113"/>
            <a:ext cx="5159375" cy="646588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5943601" y="2334872"/>
            <a:ext cx="6248399" cy="79333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800" baseline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943601" y="3224914"/>
            <a:ext cx="5551488" cy="352425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1" y="3885235"/>
            <a:ext cx="5551488" cy="414049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943601" y="4389411"/>
            <a:ext cx="5551488" cy="1834926"/>
          </a:xfrm>
          <a:prstGeom prst="rect">
            <a:avLst/>
          </a:prstGeom>
        </p:spPr>
        <p:txBody>
          <a:bodyPr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95488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 userDrawn="1"/>
        </p:nvSpPr>
        <p:spPr>
          <a:xfrm>
            <a:off x="0" y="0"/>
            <a:ext cx="12192000" cy="25423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dist="76200" dir="5400000" algn="t" rotWithShape="0">
              <a:schemeClr val="accent5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88569"/>
            <a:ext cx="12192000" cy="13652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431324" y="3366559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017435" y="3366559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603546" y="3366559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189656" y="3366559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101187" y="535371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87298" y="535371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273409" y="535371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859520" y="535371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4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1027105" y="5742525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613216" y="5737891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199327" y="5733257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785438" y="5728623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</p:spTree>
    <p:extLst>
      <p:ext uri="{BB962C8B-B14F-4D97-AF65-F5344CB8AC3E}">
        <p14:creationId xmlns:p14="http://schemas.microsoft.com/office/powerpoint/2010/main" val="353269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 userDrawn="1"/>
        </p:nvSpPr>
        <p:spPr>
          <a:xfrm>
            <a:off x="0" y="0"/>
            <a:ext cx="12192000" cy="254234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76200" dir="5400000" algn="t" rotWithShape="0">
              <a:schemeClr val="accent2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4840"/>
            <a:ext cx="12192000" cy="12526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431324" y="3348116"/>
            <a:ext cx="1635434" cy="163616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017435" y="3348116"/>
            <a:ext cx="1635434" cy="163616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603546" y="3348116"/>
            <a:ext cx="1635434" cy="163616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189656" y="3348116"/>
            <a:ext cx="1635434" cy="1636161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101187" y="5335276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87298" y="5335276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273409" y="5335276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859520" y="5335276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accent4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1027105" y="5724082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613216" y="5719448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199327" y="5714814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785438" y="5710180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355405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1813716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272027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5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2730338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6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866809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7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4325120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8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4783431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9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241742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0" name="Picture Placeholder 7"/>
          <p:cNvSpPr>
            <a:spLocks noGrp="1"/>
          </p:cNvSpPr>
          <p:nvPr>
            <p:ph type="pic" sz="quarter" idx="37" hasCustomPrompt="1"/>
          </p:nvPr>
        </p:nvSpPr>
        <p:spPr>
          <a:xfrm>
            <a:off x="6596939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1" name="Picture Placeholder 7"/>
          <p:cNvSpPr>
            <a:spLocks noGrp="1"/>
          </p:cNvSpPr>
          <p:nvPr>
            <p:ph type="pic" sz="quarter" idx="38" hasCustomPrompt="1"/>
          </p:nvPr>
        </p:nvSpPr>
        <p:spPr>
          <a:xfrm>
            <a:off x="7055250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2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7513561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3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7971872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4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9108343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5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9566654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6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10024965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67" name="Picture Placeholder 7"/>
          <p:cNvSpPr>
            <a:spLocks noGrp="1"/>
          </p:cNvSpPr>
          <p:nvPr>
            <p:ph type="pic" sz="quarter" idx="44" hasCustomPrompt="1"/>
          </p:nvPr>
        </p:nvSpPr>
        <p:spPr>
          <a:xfrm>
            <a:off x="10483276" y="6150909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97776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489440" y="365125"/>
            <a:ext cx="7213120" cy="4505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431324" y="2184873"/>
            <a:ext cx="1635434" cy="163616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017435" y="2184873"/>
            <a:ext cx="1635434" cy="163616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603546" y="2184873"/>
            <a:ext cx="1635434" cy="163616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189656" y="2184873"/>
            <a:ext cx="1635434" cy="163616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101187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87298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273409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859520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1027105" y="4560839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613216" y="4556205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199327" y="4551571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785438" y="4546937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355405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6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1813716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272027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8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2730338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866809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4325120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4783431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2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241742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3" name="Picture Placeholder 7"/>
          <p:cNvSpPr>
            <a:spLocks noGrp="1"/>
          </p:cNvSpPr>
          <p:nvPr>
            <p:ph type="pic" sz="quarter" idx="37" hasCustomPrompt="1"/>
          </p:nvPr>
        </p:nvSpPr>
        <p:spPr>
          <a:xfrm>
            <a:off x="6596939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4" name="Picture Placeholder 7"/>
          <p:cNvSpPr>
            <a:spLocks noGrp="1"/>
          </p:cNvSpPr>
          <p:nvPr>
            <p:ph type="pic" sz="quarter" idx="38" hasCustomPrompt="1"/>
          </p:nvPr>
        </p:nvSpPr>
        <p:spPr>
          <a:xfrm>
            <a:off x="7055250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7513561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7971872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9108343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9566654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10024965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44" hasCustomPrompt="1"/>
          </p:nvPr>
        </p:nvSpPr>
        <p:spPr>
          <a:xfrm>
            <a:off x="10483276" y="4987666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0381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587118" y="365125"/>
            <a:ext cx="7017764" cy="4505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4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431324" y="2184873"/>
            <a:ext cx="1635434" cy="1636161"/>
          </a:xfrm>
          <a:prstGeom prst="teardrop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017435" y="2184873"/>
            <a:ext cx="1635434" cy="1636161"/>
          </a:xfrm>
          <a:prstGeom prst="teardrop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603546" y="2184873"/>
            <a:ext cx="1635434" cy="1636161"/>
          </a:xfrm>
          <a:prstGeom prst="teardrop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189656" y="2184873"/>
            <a:ext cx="1635434" cy="1636161"/>
          </a:xfrm>
          <a:prstGeom prst="teardrop">
            <a:avLst/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101187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87298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273409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859520" y="417203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1027105" y="4560839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613216" y="4556205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199327" y="4551571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785438" y="4546937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35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1424718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6" name="Picture Placeholder 7"/>
          <p:cNvSpPr>
            <a:spLocks noGrp="1"/>
          </p:cNvSpPr>
          <p:nvPr>
            <p:ph type="pic" sz="quarter" idx="30" hasCustomPrompt="1"/>
          </p:nvPr>
        </p:nvSpPr>
        <p:spPr>
          <a:xfrm>
            <a:off x="1883029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7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2341340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8" name="Picture Placeholder 7"/>
          <p:cNvSpPr>
            <a:spLocks noGrp="1"/>
          </p:cNvSpPr>
          <p:nvPr>
            <p:ph type="pic" sz="quarter" idx="32" hasCustomPrompt="1"/>
          </p:nvPr>
        </p:nvSpPr>
        <p:spPr>
          <a:xfrm>
            <a:off x="2799651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39" name="Picture Placeholder 7"/>
          <p:cNvSpPr>
            <a:spLocks noGrp="1"/>
          </p:cNvSpPr>
          <p:nvPr>
            <p:ph type="pic" sz="quarter" idx="33" hasCustomPrompt="1"/>
          </p:nvPr>
        </p:nvSpPr>
        <p:spPr>
          <a:xfrm>
            <a:off x="3936122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0" name="Picture Placeholder 7"/>
          <p:cNvSpPr>
            <a:spLocks noGrp="1"/>
          </p:cNvSpPr>
          <p:nvPr>
            <p:ph type="pic" sz="quarter" idx="34" hasCustomPrompt="1"/>
          </p:nvPr>
        </p:nvSpPr>
        <p:spPr>
          <a:xfrm>
            <a:off x="4394433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4852744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2" name="Picture Placeholder 7"/>
          <p:cNvSpPr>
            <a:spLocks noGrp="1"/>
          </p:cNvSpPr>
          <p:nvPr>
            <p:ph type="pic" sz="quarter" idx="36" hasCustomPrompt="1"/>
          </p:nvPr>
        </p:nvSpPr>
        <p:spPr>
          <a:xfrm>
            <a:off x="5311055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3" name="Picture Placeholder 7"/>
          <p:cNvSpPr>
            <a:spLocks noGrp="1"/>
          </p:cNvSpPr>
          <p:nvPr>
            <p:ph type="pic" sz="quarter" idx="37" hasCustomPrompt="1"/>
          </p:nvPr>
        </p:nvSpPr>
        <p:spPr>
          <a:xfrm>
            <a:off x="6666252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4" name="Picture Placeholder 7"/>
          <p:cNvSpPr>
            <a:spLocks noGrp="1"/>
          </p:cNvSpPr>
          <p:nvPr>
            <p:ph type="pic" sz="quarter" idx="38" hasCustomPrompt="1"/>
          </p:nvPr>
        </p:nvSpPr>
        <p:spPr>
          <a:xfrm>
            <a:off x="7124563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5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7582874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6" name="Picture Placeholder 7"/>
          <p:cNvSpPr>
            <a:spLocks noGrp="1"/>
          </p:cNvSpPr>
          <p:nvPr>
            <p:ph type="pic" sz="quarter" idx="40" hasCustomPrompt="1"/>
          </p:nvPr>
        </p:nvSpPr>
        <p:spPr>
          <a:xfrm>
            <a:off x="8041185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7" name="Picture Placeholder 7"/>
          <p:cNvSpPr>
            <a:spLocks noGrp="1"/>
          </p:cNvSpPr>
          <p:nvPr>
            <p:ph type="pic" sz="quarter" idx="41" hasCustomPrompt="1"/>
          </p:nvPr>
        </p:nvSpPr>
        <p:spPr>
          <a:xfrm>
            <a:off x="9177656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42" hasCustomPrompt="1"/>
          </p:nvPr>
        </p:nvSpPr>
        <p:spPr>
          <a:xfrm>
            <a:off x="9635967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43" hasCustomPrompt="1"/>
          </p:nvPr>
        </p:nvSpPr>
        <p:spPr>
          <a:xfrm>
            <a:off x="10094278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44" hasCustomPrompt="1"/>
          </p:nvPr>
        </p:nvSpPr>
        <p:spPr>
          <a:xfrm>
            <a:off x="10552589" y="5079905"/>
            <a:ext cx="341814" cy="341966"/>
          </a:xfrm>
          <a:prstGeom prst="rect">
            <a:avLst/>
          </a:prstGeom>
          <a:noFill/>
          <a:ln w="38100" cmpd="sng">
            <a:noFill/>
          </a:ln>
        </p:spPr>
        <p:txBody>
          <a:bodyPr/>
          <a:lstStyle>
            <a:lvl1pPr marL="0" indent="0">
              <a:buNone/>
              <a:defRPr sz="14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12234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445347"/>
      </p:ext>
    </p:extLst>
  </p:cSld>
  <p:clrMapOvr>
    <a:masterClrMapping/>
  </p:clrMapOvr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451830" y="375019"/>
            <a:ext cx="7288340" cy="4505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>
                <a:solidFill>
                  <a:schemeClr val="accent6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1431324" y="1236441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017435" y="1236441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6603546" y="1236441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9189656" y="1236441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101187" y="305478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3687298" y="305478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273409" y="305478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8859520" y="3054789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1027105" y="3443595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3613216" y="3438961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199327" y="3434327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8785438" y="3429693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24" hasCustomPrompt="1"/>
          </p:nvPr>
        </p:nvSpPr>
        <p:spPr>
          <a:xfrm>
            <a:off x="1431324" y="3996115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25" hasCustomPrompt="1"/>
          </p:nvPr>
        </p:nvSpPr>
        <p:spPr>
          <a:xfrm>
            <a:off x="4017435" y="3996115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26" hasCustomPrompt="1"/>
          </p:nvPr>
        </p:nvSpPr>
        <p:spPr>
          <a:xfrm>
            <a:off x="6603546" y="3996115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54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9189656" y="3996115"/>
            <a:ext cx="1635434" cy="1636161"/>
          </a:xfrm>
          <a:prstGeom prst="roundRect">
            <a:avLst>
              <a:gd name="adj" fmla="val 31239"/>
            </a:avLst>
          </a:prstGeom>
          <a:solidFill>
            <a:schemeClr val="bg1">
              <a:lumMod val="85000"/>
            </a:schemeClr>
          </a:solidFill>
          <a:ln w="38100" cmpd="sng">
            <a:noFill/>
          </a:ln>
        </p:spPr>
        <p:txBody>
          <a:bodyPr/>
          <a:lstStyle>
            <a:lvl1pPr>
              <a:defRPr sz="18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 dirty="0"/>
              <a:t>DRAG AND DROP YOUR PHOTO</a:t>
            </a:r>
          </a:p>
        </p:txBody>
      </p:sp>
      <p:sp>
        <p:nvSpPr>
          <p:cNvPr id="55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1101187" y="581446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29" hasCustomPrompt="1"/>
          </p:nvPr>
        </p:nvSpPr>
        <p:spPr>
          <a:xfrm>
            <a:off x="3687298" y="581446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7" name="Text Placeholder 3"/>
          <p:cNvSpPr>
            <a:spLocks noGrp="1"/>
          </p:cNvSpPr>
          <p:nvPr>
            <p:ph type="body" sz="quarter" idx="30" hasCustomPrompt="1"/>
          </p:nvPr>
        </p:nvSpPr>
        <p:spPr>
          <a:xfrm>
            <a:off x="6273409" y="581446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8" name="Text Placeholder 3"/>
          <p:cNvSpPr>
            <a:spLocks noGrp="1"/>
          </p:cNvSpPr>
          <p:nvPr>
            <p:ph type="body" sz="quarter" idx="31" hasCustomPrompt="1"/>
          </p:nvPr>
        </p:nvSpPr>
        <p:spPr>
          <a:xfrm>
            <a:off x="8859520" y="5814463"/>
            <a:ext cx="2295708" cy="3383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3"/>
          <p:cNvSpPr>
            <a:spLocks noGrp="1"/>
          </p:cNvSpPr>
          <p:nvPr>
            <p:ph type="body" sz="quarter" idx="32" hasCustomPrompt="1"/>
          </p:nvPr>
        </p:nvSpPr>
        <p:spPr>
          <a:xfrm>
            <a:off x="1027105" y="6203269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3613216" y="6198635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199327" y="6194001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  <p:sp>
        <p:nvSpPr>
          <p:cNvPr id="62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785438" y="6189367"/>
            <a:ext cx="2443872" cy="305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POSITION</a:t>
            </a:r>
          </a:p>
        </p:txBody>
      </p:sp>
    </p:spTree>
    <p:extLst>
      <p:ext uri="{BB962C8B-B14F-4D97-AF65-F5344CB8AC3E}">
        <p14:creationId xmlns:p14="http://schemas.microsoft.com/office/powerpoint/2010/main" val="32373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39377" y="1652761"/>
            <a:ext cx="3192463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39376" y="3742450"/>
            <a:ext cx="5331848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200370" y="1652761"/>
            <a:ext cx="3192463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9521979" y="1652761"/>
            <a:ext cx="1936191" cy="404231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200370" y="3742450"/>
            <a:ext cx="3192463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060986" y="1652760"/>
            <a:ext cx="2010238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53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1235766" y="1347986"/>
            <a:ext cx="3192463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235765" y="3437675"/>
            <a:ext cx="5331848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557375" y="1347985"/>
            <a:ext cx="2010238" cy="19526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7155592" y="1347985"/>
            <a:ext cx="4042315" cy="4042315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7718203" y="2771351"/>
            <a:ext cx="3109155" cy="227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7718203" y="1673815"/>
            <a:ext cx="3109155" cy="109753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668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6069" y="1630353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6069" y="3758510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2828517" y="1630353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828517" y="3758510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5050965" y="1630353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5050965" y="3758510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7273413" y="1630353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7273413" y="3758510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495861" y="1630353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9495861" y="3758510"/>
            <a:ext cx="2090056" cy="19589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252336" y="1508759"/>
            <a:ext cx="6706396" cy="395302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393012" y="1770843"/>
            <a:ext cx="3671670" cy="3462338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477108" y="1508758"/>
            <a:ext cx="6706396" cy="395302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589088" y="1631852"/>
            <a:ext cx="2532062" cy="3727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8314690" y="1631852"/>
            <a:ext cx="2532062" cy="3727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1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56034" y="0"/>
            <a:ext cx="3306763" cy="6858000"/>
          </a:xfrm>
          <a:prstGeom prst="parallelogram">
            <a:avLst>
              <a:gd name="adj" fmla="val 24149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172762" y="0"/>
            <a:ext cx="3306763" cy="6858000"/>
          </a:xfrm>
          <a:prstGeom prst="parallelogram">
            <a:avLst>
              <a:gd name="adj" fmla="val 24149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789490" y="0"/>
            <a:ext cx="3306763" cy="6858000"/>
          </a:xfrm>
          <a:prstGeom prst="parallelogram">
            <a:avLst>
              <a:gd name="adj" fmla="val 24149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8406218" y="-1"/>
            <a:ext cx="3306763" cy="6858000"/>
          </a:xfrm>
          <a:prstGeom prst="parallelogram">
            <a:avLst>
              <a:gd name="adj" fmla="val 24149"/>
            </a:avLst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289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4434332"/>
          </a:xfrm>
          <a:custGeom>
            <a:avLst/>
            <a:gdLst>
              <a:gd name="connsiteX0" fmla="*/ 12044901 w 15966295"/>
              <a:gd name="connsiteY0" fmla="*/ 2095500 h 5807075"/>
              <a:gd name="connsiteX1" fmla="*/ 13900688 w 15966295"/>
              <a:gd name="connsiteY1" fmla="*/ 3951288 h 5807075"/>
              <a:gd name="connsiteX2" fmla="*/ 12044901 w 15966295"/>
              <a:gd name="connsiteY2" fmla="*/ 5807075 h 5807075"/>
              <a:gd name="connsiteX3" fmla="*/ 10189113 w 15966295"/>
              <a:gd name="connsiteY3" fmla="*/ 3951288 h 5807075"/>
              <a:gd name="connsiteX4" fmla="*/ 7959995 w 15966295"/>
              <a:gd name="connsiteY4" fmla="*/ 2095500 h 5807075"/>
              <a:gd name="connsiteX5" fmla="*/ 9815781 w 15966295"/>
              <a:gd name="connsiteY5" fmla="*/ 3951288 h 5807075"/>
              <a:gd name="connsiteX6" fmla="*/ 7959995 w 15966295"/>
              <a:gd name="connsiteY6" fmla="*/ 5807075 h 5807075"/>
              <a:gd name="connsiteX7" fmla="*/ 6104206 w 15966295"/>
              <a:gd name="connsiteY7" fmla="*/ 3951288 h 5807075"/>
              <a:gd name="connsiteX8" fmla="*/ 3875087 w 15966295"/>
              <a:gd name="connsiteY8" fmla="*/ 2095500 h 5807075"/>
              <a:gd name="connsiteX9" fmla="*/ 5730875 w 15966295"/>
              <a:gd name="connsiteY9" fmla="*/ 3951288 h 5807075"/>
              <a:gd name="connsiteX10" fmla="*/ 3875087 w 15966295"/>
              <a:gd name="connsiteY10" fmla="*/ 5807075 h 5807075"/>
              <a:gd name="connsiteX11" fmla="*/ 2019300 w 15966295"/>
              <a:gd name="connsiteY11" fmla="*/ 3951288 h 5807075"/>
              <a:gd name="connsiteX12" fmla="*/ 14110508 w 15966295"/>
              <a:gd name="connsiteY12" fmla="*/ 57150 h 5807075"/>
              <a:gd name="connsiteX13" fmla="*/ 15966295 w 15966295"/>
              <a:gd name="connsiteY13" fmla="*/ 1912938 h 5807075"/>
              <a:gd name="connsiteX14" fmla="*/ 14110508 w 15966295"/>
              <a:gd name="connsiteY14" fmla="*/ 3768725 h 5807075"/>
              <a:gd name="connsiteX15" fmla="*/ 12254720 w 15966295"/>
              <a:gd name="connsiteY15" fmla="*/ 1912938 h 5807075"/>
              <a:gd name="connsiteX16" fmla="*/ 1855788 w 15966295"/>
              <a:gd name="connsiteY16" fmla="*/ 57150 h 5807075"/>
              <a:gd name="connsiteX17" fmla="*/ 3711575 w 15966295"/>
              <a:gd name="connsiteY17" fmla="*/ 1912938 h 5807075"/>
              <a:gd name="connsiteX18" fmla="*/ 1855788 w 15966295"/>
              <a:gd name="connsiteY18" fmla="*/ 3768725 h 5807075"/>
              <a:gd name="connsiteX19" fmla="*/ 0 w 15966295"/>
              <a:gd name="connsiteY19" fmla="*/ 1912938 h 5807075"/>
              <a:gd name="connsiteX20" fmla="*/ 10025601 w 15966295"/>
              <a:gd name="connsiteY20" fmla="*/ 0 h 5807075"/>
              <a:gd name="connsiteX21" fmla="*/ 11881388 w 15966295"/>
              <a:gd name="connsiteY21" fmla="*/ 1855788 h 5807075"/>
              <a:gd name="connsiteX22" fmla="*/ 10025601 w 15966295"/>
              <a:gd name="connsiteY22" fmla="*/ 3711575 h 5807075"/>
              <a:gd name="connsiteX23" fmla="*/ 8169813 w 15966295"/>
              <a:gd name="connsiteY23" fmla="*/ 1855788 h 5807075"/>
              <a:gd name="connsiteX24" fmla="*/ 5940695 w 15966295"/>
              <a:gd name="connsiteY24" fmla="*/ 0 h 5807075"/>
              <a:gd name="connsiteX25" fmla="*/ 7796482 w 15966295"/>
              <a:gd name="connsiteY25" fmla="*/ 1855788 h 5807075"/>
              <a:gd name="connsiteX26" fmla="*/ 5940695 w 15966295"/>
              <a:gd name="connsiteY26" fmla="*/ 3711575 h 5807075"/>
              <a:gd name="connsiteX27" fmla="*/ 4084907 w 15966295"/>
              <a:gd name="connsiteY27" fmla="*/ 1855788 h 5807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966295" h="5807075">
                <a:moveTo>
                  <a:pt x="12044901" y="2095500"/>
                </a:moveTo>
                <a:lnTo>
                  <a:pt x="13900688" y="3951288"/>
                </a:lnTo>
                <a:lnTo>
                  <a:pt x="12044901" y="5807075"/>
                </a:lnTo>
                <a:lnTo>
                  <a:pt x="10189113" y="3951288"/>
                </a:lnTo>
                <a:close/>
                <a:moveTo>
                  <a:pt x="7959995" y="2095500"/>
                </a:moveTo>
                <a:lnTo>
                  <a:pt x="9815781" y="3951288"/>
                </a:lnTo>
                <a:lnTo>
                  <a:pt x="7959995" y="5807075"/>
                </a:lnTo>
                <a:lnTo>
                  <a:pt x="6104206" y="3951288"/>
                </a:lnTo>
                <a:close/>
                <a:moveTo>
                  <a:pt x="3875087" y="2095500"/>
                </a:moveTo>
                <a:lnTo>
                  <a:pt x="5730875" y="3951288"/>
                </a:lnTo>
                <a:lnTo>
                  <a:pt x="3875087" y="5807075"/>
                </a:lnTo>
                <a:lnTo>
                  <a:pt x="2019300" y="3951288"/>
                </a:lnTo>
                <a:close/>
                <a:moveTo>
                  <a:pt x="14110508" y="57150"/>
                </a:moveTo>
                <a:lnTo>
                  <a:pt x="15966295" y="1912938"/>
                </a:lnTo>
                <a:lnTo>
                  <a:pt x="14110508" y="3768725"/>
                </a:lnTo>
                <a:lnTo>
                  <a:pt x="12254720" y="1912938"/>
                </a:lnTo>
                <a:close/>
                <a:moveTo>
                  <a:pt x="1855788" y="57150"/>
                </a:moveTo>
                <a:lnTo>
                  <a:pt x="3711575" y="1912938"/>
                </a:lnTo>
                <a:lnTo>
                  <a:pt x="1855788" y="3768725"/>
                </a:lnTo>
                <a:lnTo>
                  <a:pt x="0" y="1912938"/>
                </a:lnTo>
                <a:close/>
                <a:moveTo>
                  <a:pt x="10025601" y="0"/>
                </a:moveTo>
                <a:lnTo>
                  <a:pt x="11881388" y="1855788"/>
                </a:lnTo>
                <a:lnTo>
                  <a:pt x="10025601" y="3711575"/>
                </a:lnTo>
                <a:lnTo>
                  <a:pt x="8169813" y="1855788"/>
                </a:lnTo>
                <a:close/>
                <a:moveTo>
                  <a:pt x="5940695" y="0"/>
                </a:moveTo>
                <a:lnTo>
                  <a:pt x="7796482" y="1855788"/>
                </a:lnTo>
                <a:lnTo>
                  <a:pt x="5940695" y="3711575"/>
                </a:lnTo>
                <a:lnTo>
                  <a:pt x="4084907" y="185578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510465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5555454"/>
            <a:ext cx="10515600" cy="67032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41610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423386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4525997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38200" y="4976798"/>
            <a:ext cx="10515600" cy="9316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33994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1970088"/>
            <a:ext cx="12192000" cy="48879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554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38200" y="728355"/>
            <a:ext cx="10515600" cy="9316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2642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904377"/>
            <a:ext cx="3094892" cy="1456607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838200" y="4495295"/>
            <a:ext cx="4155831" cy="9316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i="0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3"/>
          </p:nvPr>
        </p:nvSpPr>
        <p:spPr>
          <a:xfrm>
            <a:off x="9115865" y="0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24"/>
          </p:nvPr>
        </p:nvSpPr>
        <p:spPr>
          <a:xfrm>
            <a:off x="9115864" y="2348646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5"/>
          </p:nvPr>
        </p:nvSpPr>
        <p:spPr>
          <a:xfrm>
            <a:off x="9115865" y="4697290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5877951" y="0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27"/>
          </p:nvPr>
        </p:nvSpPr>
        <p:spPr>
          <a:xfrm>
            <a:off x="2640037" y="0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28"/>
          </p:nvPr>
        </p:nvSpPr>
        <p:spPr>
          <a:xfrm>
            <a:off x="5877950" y="2348646"/>
            <a:ext cx="3076135" cy="216070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73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846387"/>
      </p:ext>
    </p:extLst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819422" y="223915"/>
            <a:ext cx="8553157" cy="577944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2009042" y="823628"/>
            <a:ext cx="8173916" cy="31585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i="0">
                <a:solidFill>
                  <a:schemeClr val="tx1">
                    <a:lumMod val="75000"/>
                    <a:lumOff val="25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973328" y="1720677"/>
            <a:ext cx="1923757" cy="1923757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 userDrawn="1"/>
        </p:nvSpPr>
        <p:spPr>
          <a:xfrm>
            <a:off x="6095206" y="2050682"/>
            <a:ext cx="1591994" cy="159199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6095204" y="3799180"/>
            <a:ext cx="2112499" cy="2112499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 userDrawn="1"/>
        </p:nvSpPr>
        <p:spPr>
          <a:xfrm>
            <a:off x="4114005" y="3799180"/>
            <a:ext cx="1783080" cy="17830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4159883" y="1911897"/>
            <a:ext cx="1550646" cy="15493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20"/>
          </p:nvPr>
        </p:nvSpPr>
        <p:spPr>
          <a:xfrm>
            <a:off x="6238160" y="2193635"/>
            <a:ext cx="1306086" cy="1306087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21"/>
          </p:nvPr>
        </p:nvSpPr>
        <p:spPr>
          <a:xfrm>
            <a:off x="4254899" y="3923412"/>
            <a:ext cx="1503642" cy="1502303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22"/>
          </p:nvPr>
        </p:nvSpPr>
        <p:spPr>
          <a:xfrm>
            <a:off x="6247371" y="3953244"/>
            <a:ext cx="1805965" cy="1807323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8" name="テキスト プレースホルダー 6"/>
          <p:cNvSpPr>
            <a:spLocks noGrp="1"/>
          </p:cNvSpPr>
          <p:nvPr>
            <p:ph type="body" sz="quarter" idx="26" hasCustomPrompt="1"/>
          </p:nvPr>
        </p:nvSpPr>
        <p:spPr>
          <a:xfrm>
            <a:off x="7883525" y="2050682"/>
            <a:ext cx="3583465" cy="3021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2000" i="0" baseline="0">
                <a:solidFill>
                  <a:schemeClr val="accent2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>
            <a:spLocks noGrp="1"/>
          </p:cNvSpPr>
          <p:nvPr>
            <p:ph type="body" sz="quarter" idx="27" hasCustomPrompt="1"/>
          </p:nvPr>
        </p:nvSpPr>
        <p:spPr>
          <a:xfrm>
            <a:off x="7883525" y="2480088"/>
            <a:ext cx="3615249" cy="116258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7937635" y="2402208"/>
            <a:ext cx="2718902" cy="604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1" name="テキスト プレースホルダー 6"/>
          <p:cNvSpPr>
            <a:spLocks noGrp="1"/>
          </p:cNvSpPr>
          <p:nvPr>
            <p:ph type="body" sz="quarter" idx="28" hasCustomPrompt="1"/>
          </p:nvPr>
        </p:nvSpPr>
        <p:spPr>
          <a:xfrm>
            <a:off x="8375333" y="4290402"/>
            <a:ext cx="3583465" cy="3021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2000" i="0" baseline="0">
                <a:solidFill>
                  <a:schemeClr val="accent3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29" hasCustomPrompt="1"/>
          </p:nvPr>
        </p:nvSpPr>
        <p:spPr>
          <a:xfrm>
            <a:off x="8375333" y="4719808"/>
            <a:ext cx="3615249" cy="116258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FontTx/>
              <a:buNone/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正方形/長方形 29"/>
          <p:cNvSpPr/>
          <p:nvPr userDrawn="1"/>
        </p:nvSpPr>
        <p:spPr>
          <a:xfrm>
            <a:off x="8429443" y="4641928"/>
            <a:ext cx="2718902" cy="604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34" name="テキスト プレースホルダー 6"/>
          <p:cNvSpPr>
            <a:spLocks noGrp="1"/>
          </p:cNvSpPr>
          <p:nvPr>
            <p:ph type="body" sz="quarter" idx="30" hasCustomPrompt="1"/>
          </p:nvPr>
        </p:nvSpPr>
        <p:spPr>
          <a:xfrm>
            <a:off x="389863" y="3988302"/>
            <a:ext cx="3583465" cy="3021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buFontTx/>
              <a:buNone/>
              <a:defRPr sz="2000" i="0" baseline="0">
                <a:solidFill>
                  <a:schemeClr val="accent4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31" hasCustomPrompt="1"/>
          </p:nvPr>
        </p:nvSpPr>
        <p:spPr>
          <a:xfrm>
            <a:off x="358079" y="4419062"/>
            <a:ext cx="3615249" cy="116258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buFontTx/>
              <a:buNone/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正方形/長方形 29"/>
          <p:cNvSpPr/>
          <p:nvPr userDrawn="1"/>
        </p:nvSpPr>
        <p:spPr>
          <a:xfrm>
            <a:off x="1285704" y="4330939"/>
            <a:ext cx="2718902" cy="604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FontTx/>
              <a:buNone/>
            </a:pPr>
            <a:endParaRPr kumimoji="1" lang="ja-JP" altLang="en-US">
              <a:solidFill>
                <a:schemeClr val="accent4"/>
              </a:solidFill>
              <a:latin typeface="Source Sans Pro" panose="020B0503030403020204" pitchFamily="34" charset="0"/>
            </a:endParaRPr>
          </a:p>
        </p:txBody>
      </p:sp>
      <p:sp>
        <p:nvSpPr>
          <p:cNvPr id="40" name="テキスト プレースホルダー 6"/>
          <p:cNvSpPr>
            <a:spLocks noGrp="1"/>
          </p:cNvSpPr>
          <p:nvPr>
            <p:ph type="body" sz="quarter" idx="32" hasCustomPrompt="1"/>
          </p:nvPr>
        </p:nvSpPr>
        <p:spPr>
          <a:xfrm>
            <a:off x="233201" y="1723636"/>
            <a:ext cx="3583465" cy="3021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buFontTx/>
              <a:buNone/>
              <a:defRPr sz="2000" i="0" baseline="0">
                <a:solidFill>
                  <a:schemeClr val="accent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6"/>
          <p:cNvSpPr>
            <a:spLocks noGrp="1"/>
          </p:cNvSpPr>
          <p:nvPr>
            <p:ph type="body" sz="quarter" idx="33" hasCustomPrompt="1"/>
          </p:nvPr>
        </p:nvSpPr>
        <p:spPr>
          <a:xfrm>
            <a:off x="201417" y="2154396"/>
            <a:ext cx="3615249" cy="116258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buFontTx/>
              <a:buNone/>
              <a:defRPr sz="1400" i="0" baseline="0">
                <a:solidFill>
                  <a:schemeClr val="tx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正方形/長方形 29"/>
          <p:cNvSpPr/>
          <p:nvPr userDrawn="1"/>
        </p:nvSpPr>
        <p:spPr>
          <a:xfrm>
            <a:off x="1129042" y="2066273"/>
            <a:ext cx="2718902" cy="604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buFontTx/>
              <a:buNone/>
            </a:pPr>
            <a:endParaRPr kumimoji="1" lang="ja-JP" altLang="en-US">
              <a:solidFill>
                <a:schemeClr val="accent4"/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8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animBg="1"/>
      <p:bldP spid="31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40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wd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74200" y="289444"/>
            <a:ext cx="5332704" cy="301590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4199" y="3457359"/>
            <a:ext cx="5332704" cy="30355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02679" y="289443"/>
            <a:ext cx="5383237" cy="301590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202678" y="3457359"/>
            <a:ext cx="5383238" cy="30355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484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74200" y="289444"/>
            <a:ext cx="5332704" cy="301590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4199" y="3457359"/>
            <a:ext cx="2884927" cy="30355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02680" y="289443"/>
            <a:ext cx="2949526" cy="301590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3768967" y="3457359"/>
            <a:ext cx="5383238" cy="30355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9347981" y="289442"/>
            <a:ext cx="2237935" cy="62034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503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74200" y="289444"/>
            <a:ext cx="2884926" cy="301590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74199" y="3457359"/>
            <a:ext cx="2884927" cy="30355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44880" y="289443"/>
            <a:ext cx="2907325" cy="301590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3768967" y="289443"/>
            <a:ext cx="2266073" cy="62034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9347981" y="289442"/>
            <a:ext cx="2237935" cy="62034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6244880" y="3653231"/>
            <a:ext cx="2907325" cy="2839640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71649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-1" y="-28135"/>
            <a:ext cx="9713740" cy="6886135"/>
          </a:xfrm>
          <a:custGeom>
            <a:avLst/>
            <a:gdLst>
              <a:gd name="connsiteX0" fmla="*/ 3052689 w 9713740"/>
              <a:gd name="connsiteY0" fmla="*/ 0 h 6886135"/>
              <a:gd name="connsiteX1" fmla="*/ 9713740 w 9713740"/>
              <a:gd name="connsiteY1" fmla="*/ 6886134 h 6886135"/>
              <a:gd name="connsiteX2" fmla="*/ 3052689 w 9713740"/>
              <a:gd name="connsiteY2" fmla="*/ 6886134 h 6886135"/>
              <a:gd name="connsiteX3" fmla="*/ 3052689 w 9713740"/>
              <a:gd name="connsiteY3" fmla="*/ 6886135 h 6886135"/>
              <a:gd name="connsiteX4" fmla="*/ 0 w 9713740"/>
              <a:gd name="connsiteY4" fmla="*/ 6886135 h 6886135"/>
              <a:gd name="connsiteX5" fmla="*/ 0 w 9713740"/>
              <a:gd name="connsiteY5" fmla="*/ 28135 h 6886135"/>
              <a:gd name="connsiteX6" fmla="*/ 3052689 w 9713740"/>
              <a:gd name="connsiteY6" fmla="*/ 28135 h 68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13740" h="6886135">
                <a:moveTo>
                  <a:pt x="3052689" y="0"/>
                </a:moveTo>
                <a:lnTo>
                  <a:pt x="9713740" y="6886134"/>
                </a:lnTo>
                <a:lnTo>
                  <a:pt x="3052689" y="6886134"/>
                </a:lnTo>
                <a:lnTo>
                  <a:pt x="3052689" y="6886135"/>
                </a:lnTo>
                <a:lnTo>
                  <a:pt x="0" y="6886135"/>
                </a:lnTo>
                <a:lnTo>
                  <a:pt x="0" y="28135"/>
                </a:lnTo>
                <a:lnTo>
                  <a:pt x="3052689" y="281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335486" y="459865"/>
            <a:ext cx="5551488" cy="408016"/>
          </a:xfrm>
          <a:prstGeom prst="rect">
            <a:avLst/>
          </a:prstGeom>
        </p:spPr>
        <p:txBody>
          <a:bodyPr anchor="ctr"/>
          <a:lstStyle>
            <a:lvl1pPr marL="0" indent="0" algn="r">
              <a:buFont typeface="Arial" panose="020B0604020202020204" pitchFamily="34" charset="0"/>
              <a:buNone/>
              <a:defRPr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335486" y="964041"/>
            <a:ext cx="5551488" cy="574474"/>
          </a:xfrm>
          <a:prstGeom prst="rect">
            <a:avLst/>
          </a:prstGeom>
        </p:spPr>
        <p:txBody>
          <a:bodyPr anchor="t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22254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 flipH="1">
            <a:off x="2278742" y="0"/>
            <a:ext cx="9913257" cy="6858000"/>
          </a:xfrm>
          <a:custGeom>
            <a:avLst/>
            <a:gdLst>
              <a:gd name="connsiteX0" fmla="*/ 3052689 w 9713740"/>
              <a:gd name="connsiteY0" fmla="*/ 0 h 6886135"/>
              <a:gd name="connsiteX1" fmla="*/ 9713740 w 9713740"/>
              <a:gd name="connsiteY1" fmla="*/ 6886134 h 6886135"/>
              <a:gd name="connsiteX2" fmla="*/ 3052689 w 9713740"/>
              <a:gd name="connsiteY2" fmla="*/ 6886134 h 6886135"/>
              <a:gd name="connsiteX3" fmla="*/ 3052689 w 9713740"/>
              <a:gd name="connsiteY3" fmla="*/ 6886135 h 6886135"/>
              <a:gd name="connsiteX4" fmla="*/ 0 w 9713740"/>
              <a:gd name="connsiteY4" fmla="*/ 6886135 h 6886135"/>
              <a:gd name="connsiteX5" fmla="*/ 0 w 9713740"/>
              <a:gd name="connsiteY5" fmla="*/ 28135 h 6886135"/>
              <a:gd name="connsiteX6" fmla="*/ 3052689 w 9713740"/>
              <a:gd name="connsiteY6" fmla="*/ 28135 h 688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13740" h="6886135">
                <a:moveTo>
                  <a:pt x="3052689" y="0"/>
                </a:moveTo>
                <a:lnTo>
                  <a:pt x="9713740" y="6886134"/>
                </a:lnTo>
                <a:lnTo>
                  <a:pt x="3052689" y="6886134"/>
                </a:lnTo>
                <a:lnTo>
                  <a:pt x="3052689" y="6886135"/>
                </a:lnTo>
                <a:lnTo>
                  <a:pt x="0" y="6886135"/>
                </a:lnTo>
                <a:lnTo>
                  <a:pt x="0" y="28135"/>
                </a:lnTo>
                <a:lnTo>
                  <a:pt x="3052689" y="281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558801" y="590494"/>
            <a:ext cx="5551488" cy="408016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58801" y="1094670"/>
            <a:ext cx="5551488" cy="574474"/>
          </a:xfrm>
          <a:prstGeom prst="rect">
            <a:avLst/>
          </a:prstGeom>
        </p:spPr>
        <p:txBody>
          <a:bodyPr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51068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924892" y="610281"/>
            <a:ext cx="5661025" cy="5659437"/>
          </a:xfrm>
          <a:prstGeom prst="teardrop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0" y="909808"/>
            <a:ext cx="5065486" cy="408016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387894"/>
            <a:ext cx="5065486" cy="893787"/>
          </a:xfrm>
          <a:prstGeom prst="rect">
            <a:avLst/>
          </a:prstGeom>
        </p:spPr>
        <p:txBody>
          <a:bodyPr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411298" y="3259402"/>
            <a:ext cx="420914" cy="42091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 userDrawn="1"/>
        </p:nvSpPr>
        <p:spPr>
          <a:xfrm>
            <a:off x="1411298" y="3871014"/>
            <a:ext cx="420914" cy="4209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 userDrawn="1"/>
        </p:nvSpPr>
        <p:spPr>
          <a:xfrm>
            <a:off x="1411298" y="4482626"/>
            <a:ext cx="420914" cy="4209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 userDrawn="1"/>
        </p:nvSpPr>
        <p:spPr>
          <a:xfrm>
            <a:off x="1411298" y="5094238"/>
            <a:ext cx="420914" cy="4209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8"/>
          <p:cNvSpPr>
            <a:spLocks noGrp="1"/>
          </p:cNvSpPr>
          <p:nvPr>
            <p:ph type="body" sz="quarter" idx="26" hasCustomPrompt="1"/>
          </p:nvPr>
        </p:nvSpPr>
        <p:spPr>
          <a:xfrm>
            <a:off x="2082018" y="3313552"/>
            <a:ext cx="2859666" cy="27734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0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4" name="Text Placeholder 48"/>
          <p:cNvSpPr>
            <a:spLocks noGrp="1"/>
          </p:cNvSpPr>
          <p:nvPr>
            <p:ph type="body" sz="quarter" idx="27" hasCustomPrompt="1"/>
          </p:nvPr>
        </p:nvSpPr>
        <p:spPr>
          <a:xfrm>
            <a:off x="2082018" y="3942800"/>
            <a:ext cx="2859666" cy="27734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0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5" name="Text Placeholder 48"/>
          <p:cNvSpPr>
            <a:spLocks noGrp="1"/>
          </p:cNvSpPr>
          <p:nvPr>
            <p:ph type="body" sz="quarter" idx="28" hasCustomPrompt="1"/>
          </p:nvPr>
        </p:nvSpPr>
        <p:spPr>
          <a:xfrm>
            <a:off x="2082018" y="4572048"/>
            <a:ext cx="2859666" cy="27734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0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6" name="Text Placeholder 48"/>
          <p:cNvSpPr>
            <a:spLocks noGrp="1"/>
          </p:cNvSpPr>
          <p:nvPr>
            <p:ph type="body" sz="quarter" idx="29" hasCustomPrompt="1"/>
          </p:nvPr>
        </p:nvSpPr>
        <p:spPr>
          <a:xfrm>
            <a:off x="2082018" y="5201296"/>
            <a:ext cx="2859666" cy="27734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b="0">
                <a:solidFill>
                  <a:schemeClr val="accent4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867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506942"/>
            <a:ext cx="2082018" cy="365125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5609455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2051790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103580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155370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3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8207160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7"/>
          </p:nvPr>
        </p:nvSpPr>
        <p:spPr>
          <a:xfrm>
            <a:off x="10258948" y="0"/>
            <a:ext cx="1910722" cy="50482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63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09241" y="229956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09241" y="2365809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2403138" y="229956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2403138" y="2365809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4597035" y="229956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597035" y="2365809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209241" y="4501662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2403138" y="4501662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4597035" y="4501662"/>
            <a:ext cx="2193897" cy="213585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7104185" y="1908399"/>
            <a:ext cx="4642338" cy="1161282"/>
          </a:xfrm>
          <a:prstGeom prst="rect">
            <a:avLst/>
          </a:prstGeom>
        </p:spPr>
        <p:txBody>
          <a:bodyPr anchor="ctr"/>
          <a:lstStyle>
            <a:lvl1pPr algn="r">
              <a:defRPr sz="40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TITLE STYLE</a:t>
            </a:r>
            <a:endParaRPr lang="en-GB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7104185" y="3108961"/>
            <a:ext cx="4642338" cy="139270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Font typeface="Arial" panose="020B0604020202020204" pitchFamily="34" charset="0"/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58477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972250"/>
            <a:ext cx="12192000" cy="5885749"/>
          </a:xfrm>
          <a:custGeom>
            <a:avLst/>
            <a:gdLst>
              <a:gd name="connsiteX0" fmla="*/ 4397721 w 4397721"/>
              <a:gd name="connsiteY0" fmla="*/ 0 h 5822866"/>
              <a:gd name="connsiteX1" fmla="*/ 4397721 w 4397721"/>
              <a:gd name="connsiteY1" fmla="*/ 5822865 h 5822866"/>
              <a:gd name="connsiteX2" fmla="*/ 4397720 w 4397721"/>
              <a:gd name="connsiteY2" fmla="*/ 5822865 h 5822866"/>
              <a:gd name="connsiteX3" fmla="*/ 4397721 w 4397721"/>
              <a:gd name="connsiteY3" fmla="*/ 5822866 h 5822866"/>
              <a:gd name="connsiteX4" fmla="*/ 0 w 4397721"/>
              <a:gd name="connsiteY4" fmla="*/ 5822866 h 5822866"/>
              <a:gd name="connsiteX5" fmla="*/ 0 w 4397721"/>
              <a:gd name="connsiteY5" fmla="*/ 5822865 h 5822866"/>
              <a:gd name="connsiteX6" fmla="*/ 0 w 4397721"/>
              <a:gd name="connsiteY6" fmla="*/ 1 h 5822866"/>
              <a:gd name="connsiteX7" fmla="*/ 2198860 w 4397721"/>
              <a:gd name="connsiteY7" fmla="*/ 2911433 h 5822866"/>
              <a:gd name="connsiteX0" fmla="*/ 4397721 w 4397721"/>
              <a:gd name="connsiteY0" fmla="*/ 47445 h 5870311"/>
              <a:gd name="connsiteX1" fmla="*/ 4397721 w 4397721"/>
              <a:gd name="connsiteY1" fmla="*/ 5870310 h 5870311"/>
              <a:gd name="connsiteX2" fmla="*/ 4397720 w 4397721"/>
              <a:gd name="connsiteY2" fmla="*/ 5870310 h 5870311"/>
              <a:gd name="connsiteX3" fmla="*/ 4397721 w 4397721"/>
              <a:gd name="connsiteY3" fmla="*/ 5870311 h 5870311"/>
              <a:gd name="connsiteX4" fmla="*/ 0 w 4397721"/>
              <a:gd name="connsiteY4" fmla="*/ 5870311 h 5870311"/>
              <a:gd name="connsiteX5" fmla="*/ 0 w 4397721"/>
              <a:gd name="connsiteY5" fmla="*/ 5870310 h 5870311"/>
              <a:gd name="connsiteX6" fmla="*/ 0 w 4397721"/>
              <a:gd name="connsiteY6" fmla="*/ 47446 h 5870311"/>
              <a:gd name="connsiteX7" fmla="*/ 2198860 w 4397721"/>
              <a:gd name="connsiteY7" fmla="*/ 2958878 h 5870311"/>
              <a:gd name="connsiteX8" fmla="*/ 4397721 w 4397721"/>
              <a:gd name="connsiteY8" fmla="*/ 47445 h 5870311"/>
              <a:gd name="connsiteX0" fmla="*/ 4397721 w 4397721"/>
              <a:gd name="connsiteY0" fmla="*/ 58766 h 5881632"/>
              <a:gd name="connsiteX1" fmla="*/ 4397721 w 4397721"/>
              <a:gd name="connsiteY1" fmla="*/ 5881631 h 5881632"/>
              <a:gd name="connsiteX2" fmla="*/ 4397720 w 4397721"/>
              <a:gd name="connsiteY2" fmla="*/ 5881631 h 5881632"/>
              <a:gd name="connsiteX3" fmla="*/ 4397721 w 4397721"/>
              <a:gd name="connsiteY3" fmla="*/ 5881632 h 5881632"/>
              <a:gd name="connsiteX4" fmla="*/ 0 w 4397721"/>
              <a:gd name="connsiteY4" fmla="*/ 5881632 h 5881632"/>
              <a:gd name="connsiteX5" fmla="*/ 0 w 4397721"/>
              <a:gd name="connsiteY5" fmla="*/ 5881631 h 5881632"/>
              <a:gd name="connsiteX6" fmla="*/ 0 w 4397721"/>
              <a:gd name="connsiteY6" fmla="*/ 58767 h 5881632"/>
              <a:gd name="connsiteX7" fmla="*/ 2203934 w 4397721"/>
              <a:gd name="connsiteY7" fmla="*/ 2252746 h 5881632"/>
              <a:gd name="connsiteX8" fmla="*/ 4397721 w 4397721"/>
              <a:gd name="connsiteY8" fmla="*/ 58766 h 5881632"/>
              <a:gd name="connsiteX0" fmla="*/ 4397721 w 4397721"/>
              <a:gd name="connsiteY0" fmla="*/ 58493 h 5881359"/>
              <a:gd name="connsiteX1" fmla="*/ 4397721 w 4397721"/>
              <a:gd name="connsiteY1" fmla="*/ 5881358 h 5881359"/>
              <a:gd name="connsiteX2" fmla="*/ 4397720 w 4397721"/>
              <a:gd name="connsiteY2" fmla="*/ 5881358 h 5881359"/>
              <a:gd name="connsiteX3" fmla="*/ 4397721 w 4397721"/>
              <a:gd name="connsiteY3" fmla="*/ 5881359 h 5881359"/>
              <a:gd name="connsiteX4" fmla="*/ 0 w 4397721"/>
              <a:gd name="connsiteY4" fmla="*/ 5881359 h 5881359"/>
              <a:gd name="connsiteX5" fmla="*/ 0 w 4397721"/>
              <a:gd name="connsiteY5" fmla="*/ 5881358 h 5881359"/>
              <a:gd name="connsiteX6" fmla="*/ 0 w 4397721"/>
              <a:gd name="connsiteY6" fmla="*/ 58494 h 5881359"/>
              <a:gd name="connsiteX7" fmla="*/ 2183637 w 4397721"/>
              <a:gd name="connsiteY7" fmla="*/ 2266540 h 5881359"/>
              <a:gd name="connsiteX8" fmla="*/ 4397721 w 4397721"/>
              <a:gd name="connsiteY8" fmla="*/ 58493 h 5881359"/>
              <a:gd name="connsiteX0" fmla="*/ 4397721 w 4397721"/>
              <a:gd name="connsiteY0" fmla="*/ 62883 h 5885749"/>
              <a:gd name="connsiteX1" fmla="*/ 4397721 w 4397721"/>
              <a:gd name="connsiteY1" fmla="*/ 5885748 h 5885749"/>
              <a:gd name="connsiteX2" fmla="*/ 4397720 w 4397721"/>
              <a:gd name="connsiteY2" fmla="*/ 5885748 h 5885749"/>
              <a:gd name="connsiteX3" fmla="*/ 4397721 w 4397721"/>
              <a:gd name="connsiteY3" fmla="*/ 5885749 h 5885749"/>
              <a:gd name="connsiteX4" fmla="*/ 0 w 4397721"/>
              <a:gd name="connsiteY4" fmla="*/ 5885749 h 5885749"/>
              <a:gd name="connsiteX5" fmla="*/ 0 w 4397721"/>
              <a:gd name="connsiteY5" fmla="*/ 5885748 h 5885749"/>
              <a:gd name="connsiteX6" fmla="*/ 0 w 4397721"/>
              <a:gd name="connsiteY6" fmla="*/ 62884 h 5885749"/>
              <a:gd name="connsiteX7" fmla="*/ 2183637 w 4397721"/>
              <a:gd name="connsiteY7" fmla="*/ 2059915 h 5885749"/>
              <a:gd name="connsiteX8" fmla="*/ 4397721 w 4397721"/>
              <a:gd name="connsiteY8" fmla="*/ 62883 h 588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97721" h="5885749">
                <a:moveTo>
                  <a:pt x="4397721" y="62883"/>
                </a:moveTo>
                <a:lnTo>
                  <a:pt x="4397721" y="5885748"/>
                </a:lnTo>
                <a:lnTo>
                  <a:pt x="4397720" y="5885748"/>
                </a:lnTo>
                <a:lnTo>
                  <a:pt x="4397721" y="5885749"/>
                </a:lnTo>
                <a:lnTo>
                  <a:pt x="0" y="5885749"/>
                </a:lnTo>
                <a:lnTo>
                  <a:pt x="0" y="5885748"/>
                </a:lnTo>
                <a:lnTo>
                  <a:pt x="0" y="62884"/>
                </a:lnTo>
                <a:cubicBezTo>
                  <a:pt x="366477" y="-422355"/>
                  <a:pt x="1450684" y="2059915"/>
                  <a:pt x="2183637" y="2059915"/>
                </a:cubicBezTo>
                <a:cubicBezTo>
                  <a:pt x="2916590" y="2059915"/>
                  <a:pt x="4031244" y="-422356"/>
                  <a:pt x="4397721" y="628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9592" y="335935"/>
            <a:ext cx="5794717" cy="445115"/>
          </a:xfrm>
          <a:prstGeom prst="rect">
            <a:avLst/>
          </a:prstGeom>
        </p:spPr>
        <p:txBody>
          <a:bodyPr/>
          <a:lstStyle>
            <a:lvl1pPr algn="ctr">
              <a:defRPr sz="3200" b="1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89C18-E6C9-4AA3-8B84-7C879DE2899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595196" y="781749"/>
            <a:ext cx="6963507" cy="8375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5638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080546"/>
      </p:ext>
    </p:extLst>
  </p:cSld>
  <p:clrMapOvr>
    <a:masterClrMapping/>
  </p:clrMapOvr>
  <p:hf hd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1238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3417888"/>
            <a:ext cx="6091238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091238" y="0"/>
            <a:ext cx="6100762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091238" y="3417887"/>
            <a:ext cx="6100762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42962" y="424950"/>
            <a:ext cx="10515600" cy="2567987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85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1238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3417888"/>
            <a:ext cx="6091238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091238" y="0"/>
            <a:ext cx="6100762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091238" y="3417887"/>
            <a:ext cx="6100762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3438" y="424950"/>
            <a:ext cx="10515600" cy="2567987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986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1238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3417888"/>
            <a:ext cx="6091238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091238" y="0"/>
            <a:ext cx="6100762" cy="34178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091238" y="3417887"/>
            <a:ext cx="6100762" cy="344011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924886"/>
            <a:ext cx="10515600" cy="2567987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64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98473" y="80011"/>
            <a:ext cx="5852161" cy="669797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119446" y="80011"/>
            <a:ext cx="5964702" cy="669797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34804" y="2838155"/>
            <a:ext cx="4779498" cy="118168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6711816" y="2838448"/>
            <a:ext cx="4779962" cy="11811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84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6091311" cy="6857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1311" y="1"/>
            <a:ext cx="6100689" cy="6857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3511" y="2838155"/>
            <a:ext cx="4779498" cy="118168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3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6091311" cy="6857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1311" y="1"/>
            <a:ext cx="6100689" cy="6857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751906" y="2838155"/>
            <a:ext cx="4779498" cy="118168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734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1485403" y="6492875"/>
            <a:ext cx="706598" cy="365125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3"/>
          </p:nvPr>
        </p:nvSpPr>
        <p:spPr>
          <a:xfrm>
            <a:off x="0" y="6492875"/>
            <a:ext cx="2057699" cy="365125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18" name="図プレースホルダー 5"/>
          <p:cNvSpPr>
            <a:spLocks noGrp="1"/>
          </p:cNvSpPr>
          <p:nvPr>
            <p:ph type="pic" sz="quarter" idx="14" hasCustomPrompt="1"/>
          </p:nvPr>
        </p:nvSpPr>
        <p:spPr>
          <a:xfrm>
            <a:off x="765867" y="1455507"/>
            <a:ext cx="3456285" cy="44320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9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4336923" y="1455507"/>
            <a:ext cx="3456285" cy="44320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0" name="図プレースホルダー 5"/>
          <p:cNvSpPr>
            <a:spLocks noGrp="1"/>
          </p:cNvSpPr>
          <p:nvPr>
            <p:ph type="pic" sz="quarter" idx="16" hasCustomPrompt="1"/>
          </p:nvPr>
        </p:nvSpPr>
        <p:spPr>
          <a:xfrm>
            <a:off x="7907998" y="1455507"/>
            <a:ext cx="3456285" cy="443204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23" name="テキスト プレースホルダー 13"/>
          <p:cNvSpPr>
            <a:spLocks noGrp="1"/>
          </p:cNvSpPr>
          <p:nvPr>
            <p:ph type="body" sz="quarter" idx="19" hasCustomPrompt="1"/>
          </p:nvPr>
        </p:nvSpPr>
        <p:spPr>
          <a:xfrm>
            <a:off x="766536" y="5133494"/>
            <a:ext cx="3455988" cy="754062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24" name="テキスト プレースホルダー 13"/>
          <p:cNvSpPr>
            <a:spLocks noGrp="1"/>
          </p:cNvSpPr>
          <p:nvPr>
            <p:ph type="body" sz="quarter" idx="20" hasCustomPrompt="1"/>
          </p:nvPr>
        </p:nvSpPr>
        <p:spPr>
          <a:xfrm>
            <a:off x="4337425" y="5133494"/>
            <a:ext cx="3455988" cy="754062"/>
          </a:xfrm>
          <a:prstGeom prst="rect">
            <a:avLst/>
          </a:prstGeom>
          <a:solidFill>
            <a:schemeClr val="accent3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27" name="テキスト プレースホルダー 13"/>
          <p:cNvSpPr>
            <a:spLocks noGrp="1"/>
          </p:cNvSpPr>
          <p:nvPr>
            <p:ph type="body" sz="quarter" idx="23" hasCustomPrompt="1"/>
          </p:nvPr>
        </p:nvSpPr>
        <p:spPr>
          <a:xfrm>
            <a:off x="7908146" y="5133494"/>
            <a:ext cx="3455988" cy="754062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2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84096" y="365124"/>
            <a:ext cx="7423809" cy="4962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テキスト プレースホルダー 6"/>
          <p:cNvSpPr>
            <a:spLocks noGrp="1"/>
          </p:cNvSpPr>
          <p:nvPr>
            <p:ph type="body" sz="quarter" idx="24" hasCustomPrompt="1"/>
          </p:nvPr>
        </p:nvSpPr>
        <p:spPr>
          <a:xfrm>
            <a:off x="1208802" y="861395"/>
            <a:ext cx="9774395" cy="3006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Source Sans Pro" panose="020B0503030403020204" pitchFamily="34" charset="0"/>
                <a:cs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084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3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10514" y="135465"/>
            <a:ext cx="3918659" cy="65870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133654" y="135468"/>
            <a:ext cx="3924692" cy="65870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8162827" y="135467"/>
            <a:ext cx="3924692" cy="65870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41081" y="2838155"/>
            <a:ext cx="10515600" cy="118168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accent2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83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838155"/>
            <a:ext cx="10515600" cy="1181686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03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foli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838193" y="404163"/>
            <a:ext cx="10515600" cy="450801"/>
          </a:xfrm>
          <a:prstGeom prst="rect">
            <a:avLst/>
          </a:prstGeom>
        </p:spPr>
        <p:txBody>
          <a:bodyPr anchor="ctr"/>
          <a:lstStyle>
            <a:lvl1pPr algn="ctr">
              <a:defRPr sz="3200" b="1">
                <a:solidFill>
                  <a:schemeClr val="bg1"/>
                </a:solidFill>
                <a:latin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4421437" y="1729402"/>
            <a:ext cx="3320684" cy="3320684"/>
          </a:xfrm>
          <a:prstGeom prst="diamond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1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2509468" y="3612128"/>
            <a:ext cx="3320684" cy="3320684"/>
          </a:xfrm>
          <a:prstGeom prst="diamond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2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6333406" y="3612128"/>
            <a:ext cx="3320684" cy="3320684"/>
          </a:xfrm>
          <a:prstGeom prst="diamond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23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4418525" y="5494854"/>
            <a:ext cx="3320684" cy="3320684"/>
          </a:xfrm>
          <a:prstGeom prst="diamond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4" name="Diamond 23"/>
          <p:cNvSpPr/>
          <p:nvPr userDrawn="1"/>
        </p:nvSpPr>
        <p:spPr>
          <a:xfrm>
            <a:off x="2082657" y="1259127"/>
            <a:ext cx="8026686" cy="8026686"/>
          </a:xfrm>
          <a:prstGeom prst="diamond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8161234"/>
      </p:ext>
    </p:extLst>
  </p:cSld>
  <p:clrMapOvr>
    <a:masterClrMapping/>
  </p:clrMapOvr>
  <p:hf hd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rallelogram 4"/>
          <p:cNvSpPr/>
          <p:nvPr userDrawn="1"/>
        </p:nvSpPr>
        <p:spPr>
          <a:xfrm>
            <a:off x="0" y="1466850"/>
            <a:ext cx="12192000" cy="4362450"/>
          </a:xfrm>
          <a:prstGeom prst="parallelogram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082018" y="2057326"/>
            <a:ext cx="3109107" cy="310910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443538" y="2057400"/>
            <a:ext cx="5000884" cy="4466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5443265" y="2630658"/>
            <a:ext cx="4833937" cy="2535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806361" y="365125"/>
            <a:ext cx="8579278" cy="450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818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738437" y="438911"/>
            <a:ext cx="6715125" cy="37672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083594" y="837506"/>
            <a:ext cx="8024813" cy="7048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円/楕円 10"/>
          <p:cNvSpPr/>
          <p:nvPr userDrawn="1"/>
        </p:nvSpPr>
        <p:spPr>
          <a:xfrm>
            <a:off x="6275690" y="2447301"/>
            <a:ext cx="648072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  <a:endParaRPr kumimoji="1" lang="ja-JP" altLang="en-US" dirty="0">
              <a:solidFill>
                <a:schemeClr val="bg1"/>
              </a:solidFill>
              <a:latin typeface="Source Sans Pro" panose="020B0503030403020204" pitchFamily="34" charset="0"/>
              <a:cs typeface="Lato" panose="020F0502020204030203" pitchFamily="34" charset="0"/>
            </a:endParaRPr>
          </a:p>
        </p:txBody>
      </p:sp>
      <p:sp>
        <p:nvSpPr>
          <p:cNvPr id="19" name="円/楕円 10"/>
          <p:cNvSpPr/>
          <p:nvPr userDrawn="1"/>
        </p:nvSpPr>
        <p:spPr>
          <a:xfrm>
            <a:off x="6275690" y="3865793"/>
            <a:ext cx="648072" cy="6480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endParaRPr kumimoji="1" lang="ja-JP" altLang="en-US" dirty="0">
              <a:solidFill>
                <a:schemeClr val="bg1"/>
              </a:solidFill>
              <a:latin typeface="Source Sans Pro" panose="020B0503030403020204" pitchFamily="34" charset="0"/>
              <a:cs typeface="Lato" panose="020F0502020204030203" pitchFamily="34" charset="0"/>
            </a:endParaRPr>
          </a:p>
        </p:txBody>
      </p:sp>
      <p:sp>
        <p:nvSpPr>
          <p:cNvPr id="20" name="円/楕円 10"/>
          <p:cNvSpPr/>
          <p:nvPr userDrawn="1"/>
        </p:nvSpPr>
        <p:spPr>
          <a:xfrm>
            <a:off x="6275690" y="5284285"/>
            <a:ext cx="648072" cy="6480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  <a:endParaRPr kumimoji="1" lang="ja-JP" altLang="en-US" dirty="0">
              <a:solidFill>
                <a:schemeClr val="bg1"/>
              </a:solidFill>
              <a:latin typeface="Source Sans Pro" panose="020B0503030403020204" pitchFamily="34" charset="0"/>
              <a:cs typeface="Lato" panose="020F0502020204030203" pitchFamily="34" charset="0"/>
            </a:endParaRPr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7125212" y="2418912"/>
            <a:ext cx="4221661" cy="7048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125212" y="3837404"/>
            <a:ext cx="4221661" cy="7048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7125212" y="5255896"/>
            <a:ext cx="4221661" cy="7048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20920" y="2087185"/>
            <a:ext cx="4886325" cy="42052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7"/>
          </p:nvPr>
        </p:nvSpPr>
        <p:spPr>
          <a:xfrm>
            <a:off x="0" y="6492874"/>
            <a:ext cx="2082018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82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2722145" y="1180758"/>
            <a:ext cx="1741787" cy="168841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369" y="1180758"/>
            <a:ext cx="4833939" cy="4466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369" y="1627407"/>
            <a:ext cx="4833937" cy="1241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806361" y="365125"/>
            <a:ext cx="8579278" cy="450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7660922" y="3013785"/>
            <a:ext cx="1741787" cy="168841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722145" y="3013784"/>
            <a:ext cx="4833939" cy="44664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b="0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722145" y="3460433"/>
            <a:ext cx="4833937" cy="124176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2718546" y="4828715"/>
            <a:ext cx="1741787" cy="1688416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</a:lstStyle>
          <a:p>
            <a:endParaRPr lang="en-GB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568770" y="4828715"/>
            <a:ext cx="4833939" cy="44664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>
                <a:solidFill>
                  <a:schemeClr val="accent3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568770" y="5275364"/>
            <a:ext cx="4833937" cy="124176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b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220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2461846"/>
          </a:xfrm>
          <a:prstGeom prst="rect">
            <a:avLst/>
          </a:pr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eeform 17"/>
          <p:cNvSpPr/>
          <p:nvPr userDrawn="1"/>
        </p:nvSpPr>
        <p:spPr>
          <a:xfrm rot="16200000">
            <a:off x="108708" y="2662627"/>
            <a:ext cx="3130695" cy="2729133"/>
          </a:xfrm>
          <a:custGeom>
            <a:avLst/>
            <a:gdLst>
              <a:gd name="connsiteX0" fmla="*/ 3130695 w 3130695"/>
              <a:gd name="connsiteY0" fmla="*/ 0 h 2729133"/>
              <a:gd name="connsiteX1" fmla="*/ 3130695 w 3130695"/>
              <a:gd name="connsiteY1" fmla="*/ 2729133 h 2729133"/>
              <a:gd name="connsiteX2" fmla="*/ 1756539 w 3130695"/>
              <a:gd name="connsiteY2" fmla="*/ 2729133 h 2729133"/>
              <a:gd name="connsiteX3" fmla="*/ 1127456 w 3130695"/>
              <a:gd name="connsiteY3" fmla="*/ 2729133 h 2729133"/>
              <a:gd name="connsiteX4" fmla="*/ 0 w 3130695"/>
              <a:gd name="connsiteY4" fmla="*/ 2729133 h 2729133"/>
              <a:gd name="connsiteX5" fmla="*/ 518594 w 3130695"/>
              <a:gd name="connsiteY5" fmla="*/ 1364567 h 2729133"/>
              <a:gd name="connsiteX6" fmla="*/ 0 w 3130695"/>
              <a:gd name="connsiteY6" fmla="*/ 0 h 2729133"/>
              <a:gd name="connsiteX7" fmla="*/ 1127456 w 3130695"/>
              <a:gd name="connsiteY7" fmla="*/ 0 h 2729133"/>
              <a:gd name="connsiteX8" fmla="*/ 1756539 w 3130695"/>
              <a:gd name="connsiteY8" fmla="*/ 0 h 272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0695" h="2729133">
                <a:moveTo>
                  <a:pt x="3130695" y="0"/>
                </a:moveTo>
                <a:lnTo>
                  <a:pt x="3130695" y="2729133"/>
                </a:lnTo>
                <a:lnTo>
                  <a:pt x="1756539" y="2729133"/>
                </a:lnTo>
                <a:lnTo>
                  <a:pt x="1127456" y="2729133"/>
                </a:lnTo>
                <a:lnTo>
                  <a:pt x="0" y="2729133"/>
                </a:lnTo>
                <a:lnTo>
                  <a:pt x="518594" y="1364567"/>
                </a:lnTo>
                <a:lnTo>
                  <a:pt x="0" y="0"/>
                </a:lnTo>
                <a:lnTo>
                  <a:pt x="1127456" y="0"/>
                </a:lnTo>
                <a:lnTo>
                  <a:pt x="1756539" y="0"/>
                </a:lnTo>
                <a:close/>
              </a:path>
            </a:pathLst>
          </a:custGeom>
          <a:ln>
            <a:noFill/>
          </a:ln>
          <a:effectLst>
            <a:outerShdw blurRad="50800" dist="88900" sx="98000" sy="98000" algn="tl" rotWithShape="0">
              <a:schemeClr val="tx1">
                <a:lumMod val="90000"/>
                <a:lumOff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Freeform 16"/>
          <p:cNvSpPr/>
          <p:nvPr userDrawn="1"/>
        </p:nvSpPr>
        <p:spPr>
          <a:xfrm rot="16200000">
            <a:off x="1827897" y="1431703"/>
            <a:ext cx="5592541" cy="2729133"/>
          </a:xfrm>
          <a:custGeom>
            <a:avLst/>
            <a:gdLst>
              <a:gd name="connsiteX0" fmla="*/ 5592541 w 5592541"/>
              <a:gd name="connsiteY0" fmla="*/ 0 h 2729133"/>
              <a:gd name="connsiteX1" fmla="*/ 5592541 w 5592541"/>
              <a:gd name="connsiteY1" fmla="*/ 2729133 h 2729133"/>
              <a:gd name="connsiteX2" fmla="*/ 1756539 w 5592541"/>
              <a:gd name="connsiteY2" fmla="*/ 2729133 h 2729133"/>
              <a:gd name="connsiteX3" fmla="*/ 1619827 w 5592541"/>
              <a:gd name="connsiteY3" fmla="*/ 2729133 h 2729133"/>
              <a:gd name="connsiteX4" fmla="*/ 0 w 5592541"/>
              <a:gd name="connsiteY4" fmla="*/ 2729133 h 2729133"/>
              <a:gd name="connsiteX5" fmla="*/ 518594 w 5592541"/>
              <a:gd name="connsiteY5" fmla="*/ 1364567 h 2729133"/>
              <a:gd name="connsiteX6" fmla="*/ 0 w 5592541"/>
              <a:gd name="connsiteY6" fmla="*/ 0 h 2729133"/>
              <a:gd name="connsiteX7" fmla="*/ 1619827 w 5592541"/>
              <a:gd name="connsiteY7" fmla="*/ 0 h 2729133"/>
              <a:gd name="connsiteX8" fmla="*/ 1756539 w 5592541"/>
              <a:gd name="connsiteY8" fmla="*/ 0 h 272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2541" h="2729133">
                <a:moveTo>
                  <a:pt x="5592541" y="0"/>
                </a:moveTo>
                <a:lnTo>
                  <a:pt x="5592541" y="2729133"/>
                </a:lnTo>
                <a:lnTo>
                  <a:pt x="1756539" y="2729133"/>
                </a:lnTo>
                <a:lnTo>
                  <a:pt x="1619827" y="2729133"/>
                </a:lnTo>
                <a:lnTo>
                  <a:pt x="0" y="2729133"/>
                </a:lnTo>
                <a:lnTo>
                  <a:pt x="518594" y="1364567"/>
                </a:lnTo>
                <a:lnTo>
                  <a:pt x="0" y="0"/>
                </a:lnTo>
                <a:lnTo>
                  <a:pt x="1619827" y="0"/>
                </a:lnTo>
                <a:lnTo>
                  <a:pt x="175653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88900" sx="98000" sy="98000" algn="tl" rotWithShape="0">
              <a:schemeClr val="tx1">
                <a:lumMod val="90000"/>
                <a:lumOff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Freeform 15"/>
          <p:cNvSpPr/>
          <p:nvPr userDrawn="1"/>
        </p:nvSpPr>
        <p:spPr>
          <a:xfrm rot="16200000">
            <a:off x="6008932" y="2662625"/>
            <a:ext cx="3130695" cy="2729133"/>
          </a:xfrm>
          <a:custGeom>
            <a:avLst/>
            <a:gdLst>
              <a:gd name="connsiteX0" fmla="*/ 3130695 w 3130695"/>
              <a:gd name="connsiteY0" fmla="*/ 0 h 2729133"/>
              <a:gd name="connsiteX1" fmla="*/ 3130695 w 3130695"/>
              <a:gd name="connsiteY1" fmla="*/ 2729133 h 2729133"/>
              <a:gd name="connsiteX2" fmla="*/ 1756539 w 3130695"/>
              <a:gd name="connsiteY2" fmla="*/ 2729133 h 2729133"/>
              <a:gd name="connsiteX3" fmla="*/ 1127456 w 3130695"/>
              <a:gd name="connsiteY3" fmla="*/ 2729133 h 2729133"/>
              <a:gd name="connsiteX4" fmla="*/ 0 w 3130695"/>
              <a:gd name="connsiteY4" fmla="*/ 2729133 h 2729133"/>
              <a:gd name="connsiteX5" fmla="*/ 518594 w 3130695"/>
              <a:gd name="connsiteY5" fmla="*/ 1364567 h 2729133"/>
              <a:gd name="connsiteX6" fmla="*/ 0 w 3130695"/>
              <a:gd name="connsiteY6" fmla="*/ 0 h 2729133"/>
              <a:gd name="connsiteX7" fmla="*/ 1127456 w 3130695"/>
              <a:gd name="connsiteY7" fmla="*/ 0 h 2729133"/>
              <a:gd name="connsiteX8" fmla="*/ 1756539 w 3130695"/>
              <a:gd name="connsiteY8" fmla="*/ 0 h 272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0695" h="2729133">
                <a:moveTo>
                  <a:pt x="3130695" y="0"/>
                </a:moveTo>
                <a:lnTo>
                  <a:pt x="3130695" y="2729133"/>
                </a:lnTo>
                <a:lnTo>
                  <a:pt x="1756539" y="2729133"/>
                </a:lnTo>
                <a:lnTo>
                  <a:pt x="1127456" y="2729133"/>
                </a:lnTo>
                <a:lnTo>
                  <a:pt x="0" y="2729133"/>
                </a:lnTo>
                <a:lnTo>
                  <a:pt x="518594" y="1364567"/>
                </a:lnTo>
                <a:lnTo>
                  <a:pt x="0" y="0"/>
                </a:lnTo>
                <a:lnTo>
                  <a:pt x="1127456" y="0"/>
                </a:lnTo>
                <a:lnTo>
                  <a:pt x="175653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88900" sx="98000" sy="98000" algn="tl" rotWithShape="0">
              <a:schemeClr val="tx1">
                <a:lumMod val="90000"/>
                <a:lumOff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 userDrawn="1"/>
        </p:nvSpPr>
        <p:spPr>
          <a:xfrm rot="16200000">
            <a:off x="8959045" y="2662625"/>
            <a:ext cx="3130693" cy="2729133"/>
          </a:xfrm>
          <a:custGeom>
            <a:avLst/>
            <a:gdLst>
              <a:gd name="connsiteX0" fmla="*/ 3130693 w 3130693"/>
              <a:gd name="connsiteY0" fmla="*/ 0 h 2729133"/>
              <a:gd name="connsiteX1" fmla="*/ 3130693 w 3130693"/>
              <a:gd name="connsiteY1" fmla="*/ 2729133 h 2729133"/>
              <a:gd name="connsiteX2" fmla="*/ 1756539 w 3130693"/>
              <a:gd name="connsiteY2" fmla="*/ 2729133 h 2729133"/>
              <a:gd name="connsiteX3" fmla="*/ 1127454 w 3130693"/>
              <a:gd name="connsiteY3" fmla="*/ 2729133 h 2729133"/>
              <a:gd name="connsiteX4" fmla="*/ 0 w 3130693"/>
              <a:gd name="connsiteY4" fmla="*/ 2729133 h 2729133"/>
              <a:gd name="connsiteX5" fmla="*/ 518594 w 3130693"/>
              <a:gd name="connsiteY5" fmla="*/ 1364567 h 2729133"/>
              <a:gd name="connsiteX6" fmla="*/ 0 w 3130693"/>
              <a:gd name="connsiteY6" fmla="*/ 0 h 2729133"/>
              <a:gd name="connsiteX7" fmla="*/ 1127454 w 3130693"/>
              <a:gd name="connsiteY7" fmla="*/ 0 h 2729133"/>
              <a:gd name="connsiteX8" fmla="*/ 1756539 w 3130693"/>
              <a:gd name="connsiteY8" fmla="*/ 0 h 272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0693" h="2729133">
                <a:moveTo>
                  <a:pt x="3130693" y="0"/>
                </a:moveTo>
                <a:lnTo>
                  <a:pt x="3130693" y="2729133"/>
                </a:lnTo>
                <a:lnTo>
                  <a:pt x="1756539" y="2729133"/>
                </a:lnTo>
                <a:lnTo>
                  <a:pt x="1127454" y="2729133"/>
                </a:lnTo>
                <a:lnTo>
                  <a:pt x="0" y="2729133"/>
                </a:lnTo>
                <a:lnTo>
                  <a:pt x="518594" y="1364567"/>
                </a:lnTo>
                <a:lnTo>
                  <a:pt x="0" y="0"/>
                </a:lnTo>
                <a:lnTo>
                  <a:pt x="1127454" y="0"/>
                </a:lnTo>
                <a:lnTo>
                  <a:pt x="175653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76200" sx="99000" sy="99000" algn="tl" rotWithShape="0">
              <a:schemeClr val="tx1">
                <a:lumMod val="75000"/>
                <a:lumOff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309489" y="1786426"/>
            <a:ext cx="942536" cy="45050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3424307" y="166297"/>
            <a:ext cx="942536" cy="45050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209711" y="1786426"/>
            <a:ext cx="942536" cy="45050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159825" y="1786082"/>
            <a:ext cx="942536" cy="45050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6209711" y="166297"/>
            <a:ext cx="5376206" cy="45050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</a:t>
            </a:r>
          </a:p>
        </p:txBody>
      </p:sp>
      <p:sp>
        <p:nvSpPr>
          <p:cNvPr id="24" name="Text Placeholder 48"/>
          <p:cNvSpPr>
            <a:spLocks noGrp="1"/>
          </p:cNvSpPr>
          <p:nvPr>
            <p:ph type="body" sz="quarter" idx="16"/>
          </p:nvPr>
        </p:nvSpPr>
        <p:spPr>
          <a:xfrm>
            <a:off x="6209711" y="652902"/>
            <a:ext cx="5376206" cy="7398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48"/>
          <p:cNvSpPr>
            <a:spLocks noGrp="1"/>
          </p:cNvSpPr>
          <p:nvPr>
            <p:ph type="body" sz="quarter" idx="27"/>
          </p:nvPr>
        </p:nvSpPr>
        <p:spPr>
          <a:xfrm>
            <a:off x="497791" y="3249636"/>
            <a:ext cx="2352530" cy="1449142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48"/>
          <p:cNvSpPr>
            <a:spLocks noGrp="1"/>
          </p:cNvSpPr>
          <p:nvPr>
            <p:ph type="body" sz="quarter" idx="28"/>
          </p:nvPr>
        </p:nvSpPr>
        <p:spPr>
          <a:xfrm>
            <a:off x="3447901" y="1828283"/>
            <a:ext cx="2352530" cy="287049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48"/>
          <p:cNvSpPr>
            <a:spLocks noGrp="1"/>
          </p:cNvSpPr>
          <p:nvPr>
            <p:ph type="body" sz="quarter" idx="29"/>
          </p:nvPr>
        </p:nvSpPr>
        <p:spPr>
          <a:xfrm>
            <a:off x="6398014" y="3249636"/>
            <a:ext cx="2352530" cy="1449142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48"/>
          <p:cNvSpPr>
            <a:spLocks noGrp="1"/>
          </p:cNvSpPr>
          <p:nvPr>
            <p:ph type="body" sz="quarter" idx="30"/>
          </p:nvPr>
        </p:nvSpPr>
        <p:spPr>
          <a:xfrm>
            <a:off x="9348126" y="3249636"/>
            <a:ext cx="2352530" cy="1449142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60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9348126" y="2855225"/>
            <a:ext cx="2352530" cy="352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0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6398014" y="2855225"/>
            <a:ext cx="2352530" cy="352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33" hasCustomPrompt="1"/>
          </p:nvPr>
        </p:nvSpPr>
        <p:spPr>
          <a:xfrm>
            <a:off x="3447901" y="1434043"/>
            <a:ext cx="2352530" cy="352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34" hasCustomPrompt="1"/>
          </p:nvPr>
        </p:nvSpPr>
        <p:spPr>
          <a:xfrm>
            <a:off x="497791" y="2848705"/>
            <a:ext cx="2352530" cy="3520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Source Sans Pro" panose="020B0503030403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79715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62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2" name="Text Placeholder 48"/>
          <p:cNvSpPr>
            <a:spLocks noGrp="1"/>
          </p:cNvSpPr>
          <p:nvPr>
            <p:ph type="body" sz="quarter" idx="17"/>
          </p:nvPr>
        </p:nvSpPr>
        <p:spPr>
          <a:xfrm>
            <a:off x="8971059" y="4723877"/>
            <a:ext cx="2859666" cy="5546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ext Placeholder 48"/>
          <p:cNvSpPr>
            <a:spLocks noGrp="1"/>
          </p:cNvSpPr>
          <p:nvPr>
            <p:ph type="body" sz="quarter" idx="18"/>
          </p:nvPr>
        </p:nvSpPr>
        <p:spPr>
          <a:xfrm>
            <a:off x="8698348" y="3085075"/>
            <a:ext cx="2859666" cy="5546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4" name="Text Placeholder 48"/>
          <p:cNvSpPr>
            <a:spLocks noGrp="1"/>
          </p:cNvSpPr>
          <p:nvPr>
            <p:ph type="body" sz="quarter" idx="19"/>
          </p:nvPr>
        </p:nvSpPr>
        <p:spPr>
          <a:xfrm>
            <a:off x="614167" y="3029173"/>
            <a:ext cx="2859666" cy="55468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6" name="Text Placeholder 48"/>
          <p:cNvSpPr>
            <a:spLocks noGrp="1"/>
          </p:cNvSpPr>
          <p:nvPr>
            <p:ph type="body" sz="quarter" idx="21"/>
          </p:nvPr>
        </p:nvSpPr>
        <p:spPr>
          <a:xfrm>
            <a:off x="298193" y="4797172"/>
            <a:ext cx="2859666" cy="55468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7" name="Text Placeholder 48"/>
          <p:cNvSpPr>
            <a:spLocks noGrp="1"/>
          </p:cNvSpPr>
          <p:nvPr>
            <p:ph type="body" sz="quarter" idx="22" hasCustomPrompt="1"/>
          </p:nvPr>
        </p:nvSpPr>
        <p:spPr>
          <a:xfrm>
            <a:off x="298193" y="4521848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1">
                <a:solidFill>
                  <a:schemeClr val="accent1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48" name="Text Placeholder 48"/>
          <p:cNvSpPr>
            <a:spLocks noGrp="1"/>
          </p:cNvSpPr>
          <p:nvPr>
            <p:ph type="body" sz="quarter" idx="23" hasCustomPrompt="1"/>
          </p:nvPr>
        </p:nvSpPr>
        <p:spPr>
          <a:xfrm>
            <a:off x="616947" y="2752841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1">
                <a:solidFill>
                  <a:schemeClr val="accent2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50" name="Text Placeholder 48"/>
          <p:cNvSpPr>
            <a:spLocks noGrp="1"/>
          </p:cNvSpPr>
          <p:nvPr>
            <p:ph type="body" sz="quarter" idx="25" hasCustomPrompt="1"/>
          </p:nvPr>
        </p:nvSpPr>
        <p:spPr>
          <a:xfrm>
            <a:off x="8698348" y="2801991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4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51" name="Text Placeholder 48"/>
          <p:cNvSpPr>
            <a:spLocks noGrp="1"/>
          </p:cNvSpPr>
          <p:nvPr>
            <p:ph type="body" sz="quarter" idx="26" hasCustomPrompt="1"/>
          </p:nvPr>
        </p:nvSpPr>
        <p:spPr>
          <a:xfrm>
            <a:off x="8971059" y="4435050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1">
                <a:solidFill>
                  <a:schemeClr val="accent5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52" name="Footer Placeholder 3"/>
          <p:cNvSpPr>
            <a:spLocks noGrp="1"/>
          </p:cNvSpPr>
          <p:nvPr>
            <p:ph type="ftr" sz="quarter" idx="27"/>
          </p:nvPr>
        </p:nvSpPr>
        <p:spPr>
          <a:xfrm>
            <a:off x="0" y="6492874"/>
            <a:ext cx="2082018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592741" y="321767"/>
            <a:ext cx="7314108" cy="450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995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5" name="Footer Placeholder 3"/>
          <p:cNvSpPr>
            <a:spLocks noGrp="1"/>
          </p:cNvSpPr>
          <p:nvPr>
            <p:ph type="ftr" sz="quarter" idx="28"/>
          </p:nvPr>
        </p:nvSpPr>
        <p:spPr>
          <a:xfrm>
            <a:off x="0" y="6492874"/>
            <a:ext cx="2082018" cy="365125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592741" y="321767"/>
            <a:ext cx="7314108" cy="450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84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8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2384096" y="365124"/>
            <a:ext cx="7423809" cy="4962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25"/>
          </p:nvPr>
        </p:nvSpPr>
        <p:spPr>
          <a:xfrm>
            <a:off x="0" y="6492874"/>
            <a:ext cx="2082018" cy="365125"/>
          </a:xfrm>
        </p:spPr>
        <p:txBody>
          <a:bodyPr anchor="ctr"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43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1208802" y="937090"/>
            <a:ext cx="9774395" cy="3006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i="0" baseline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Short description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85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29FD2-EA4D-4C52-A66D-65D997DCD1F4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0" y="6492874"/>
            <a:ext cx="2082018" cy="365125"/>
          </a:xfrm>
        </p:spPr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4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1387270"/>
      </p:ext>
    </p:extLst>
  </p:cSld>
  <p:clrMapOvr>
    <a:masterClrMapping/>
  </p:clrMapOvr>
  <p:hf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78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39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80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3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95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39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cial T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ource Sans Pro" panose="020B0503030403020204" pitchFamily="34" charset="0"/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83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9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04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89C18-E6C9-4AA3-8B84-7C879DE2899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60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848508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www.yourdomain.com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6F2C4-1A90-4D13-933B-07287AD5E55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40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  <p:sldLayoutId id="2147483696" r:id="rId31"/>
    <p:sldLayoutId id="2147483697" r:id="rId32"/>
    <p:sldLayoutId id="2147483698" r:id="rId33"/>
    <p:sldLayoutId id="2147483699" r:id="rId34"/>
    <p:sldLayoutId id="2147483700" r:id="rId35"/>
    <p:sldLayoutId id="2147483701" r:id="rId36"/>
    <p:sldLayoutId id="2147483702" r:id="rId37"/>
    <p:sldLayoutId id="2147483703" r:id="rId38"/>
    <p:sldLayoutId id="2147483704" r:id="rId39"/>
    <p:sldLayoutId id="2147483705" r:id="rId40"/>
    <p:sldLayoutId id="2147483716" r:id="rId41"/>
    <p:sldLayoutId id="2147483717" r:id="rId42"/>
    <p:sldLayoutId id="2147483718" r:id="rId43"/>
    <p:sldLayoutId id="2147483719" r:id="rId44"/>
    <p:sldLayoutId id="2147483720" r:id="rId45"/>
    <p:sldLayoutId id="2147483721" r:id="rId46"/>
    <p:sldLayoutId id="2147483722" r:id="rId47"/>
    <p:sldLayoutId id="2147483723" r:id="rId48"/>
    <p:sldLayoutId id="2147483724" r:id="rId49"/>
    <p:sldLayoutId id="2147483725" r:id="rId50"/>
    <p:sldLayoutId id="2147483726" r:id="rId51"/>
    <p:sldLayoutId id="2147483727" r:id="rId52"/>
    <p:sldLayoutId id="2147483728" r:id="rId53"/>
    <p:sldLayoutId id="2147483729" r:id="rId54"/>
    <p:sldLayoutId id="2147483730" r:id="rId55"/>
    <p:sldLayoutId id="2147483731" r:id="rId56"/>
    <p:sldLayoutId id="2147483732" r:id="rId57"/>
    <p:sldLayoutId id="2147483733" r:id="rId58"/>
    <p:sldLayoutId id="2147483734" r:id="rId59"/>
    <p:sldLayoutId id="2147483735" r:id="rId60"/>
    <p:sldLayoutId id="2147483737" r:id="rId61"/>
    <p:sldLayoutId id="2147483738" r:id="rId62"/>
    <p:sldLayoutId id="2147483739" r:id="rId63"/>
    <p:sldLayoutId id="2147483740" r:id="rId64"/>
    <p:sldLayoutId id="2147483741" r:id="rId65"/>
    <p:sldLayoutId id="2147483742" r:id="rId66"/>
    <p:sldLayoutId id="2147483743" r:id="rId67"/>
    <p:sldLayoutId id="2147483744" r:id="rId68"/>
    <p:sldLayoutId id="2147483745" r:id="rId69"/>
    <p:sldLayoutId id="2147483746" r:id="rId70"/>
    <p:sldLayoutId id="2147483747" r:id="rId71"/>
    <p:sldLayoutId id="2147483748" r:id="rId72"/>
    <p:sldLayoutId id="2147483749" r:id="rId73"/>
    <p:sldLayoutId id="2147483750" r:id="rId74"/>
    <p:sldLayoutId id="2147483759" r:id="rId75"/>
    <p:sldLayoutId id="2147483760" r:id="rId76"/>
    <p:sldLayoutId id="2147483761" r:id="rId77"/>
    <p:sldLayoutId id="2147483762" r:id="rId78"/>
    <p:sldLayoutId id="2147483763" r:id="rId79"/>
    <p:sldLayoutId id="2147483764" r:id="rId80"/>
    <p:sldLayoutId id="2147483765" r:id="rId81"/>
    <p:sldLayoutId id="2147483766" r:id="rId82"/>
    <p:sldLayoutId id="2147483769" r:id="rId83"/>
    <p:sldLayoutId id="2147483770" r:id="rId84"/>
    <p:sldLayoutId id="2147483771" r:id="rId85"/>
    <p:sldLayoutId id="2147483774" r:id="rId86"/>
    <p:sldLayoutId id="2147483775" r:id="rId87"/>
    <p:sldLayoutId id="2147483777" r:id="rId88"/>
    <p:sldLayoutId id="2147483787" r:id="rId89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17"/>
          </p:nvPr>
        </p:nvSpPr>
        <p:spPr>
          <a:xfrm>
            <a:off x="8971059" y="4166828"/>
            <a:ext cx="1411432" cy="554683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1200" dirty="0" smtClean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cs typeface="+mn-ea"/>
                <a:sym typeface="+mn-lt"/>
              </a:rPr>
              <a:t>……</a:t>
            </a:r>
            <a:endParaRPr lang="en-GB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8"/>
          </p:nvPr>
        </p:nvSpPr>
        <p:spPr>
          <a:xfrm>
            <a:off x="8698348" y="2528026"/>
            <a:ext cx="1684143" cy="554683"/>
          </a:xfrm>
        </p:spPr>
        <p:txBody>
          <a:bodyPr>
            <a:normAutofit lnSpcReduction="10000"/>
          </a:bodyPr>
          <a:lstStyle/>
          <a:p>
            <a:r>
              <a:rPr lang="zh-CN" altLang="en-US" sz="1200" dirty="0" smtClean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cs typeface="+mn-ea"/>
                <a:sym typeface="+mn-lt"/>
              </a:rPr>
              <a:t>……</a:t>
            </a:r>
            <a:endParaRPr lang="en-GB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9"/>
          </p:nvPr>
        </p:nvSpPr>
        <p:spPr>
          <a:xfrm>
            <a:off x="1608881" y="2472124"/>
            <a:ext cx="1864952" cy="554683"/>
          </a:xfrm>
        </p:spPr>
        <p:txBody>
          <a:bodyPr>
            <a:normAutofit lnSpcReduction="10000"/>
          </a:bodyPr>
          <a:lstStyle/>
          <a:p>
            <a:r>
              <a:rPr lang="zh-CN" altLang="en-US" sz="1200" dirty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cs typeface="+mn-ea"/>
                <a:sym typeface="+mn-lt"/>
              </a:rPr>
              <a:t>……</a:t>
            </a:r>
            <a:endParaRPr lang="en-GB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4294967295"/>
          </p:nvPr>
        </p:nvSpPr>
        <p:spPr>
          <a:xfrm>
            <a:off x="6852443" y="1449564"/>
            <a:ext cx="1845905" cy="5546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GB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  <a:p>
            <a:endParaRPr lang="en-GB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 Placeholder 44"/>
          <p:cNvSpPr>
            <a:spLocks noGrp="1"/>
          </p:cNvSpPr>
          <p:nvPr>
            <p:ph type="body" sz="quarter" idx="21"/>
          </p:nvPr>
        </p:nvSpPr>
        <p:spPr>
          <a:xfrm>
            <a:off x="1261641" y="4240123"/>
            <a:ext cx="1896218" cy="554683"/>
          </a:xfrm>
        </p:spPr>
        <p:txBody>
          <a:bodyPr>
            <a:normAutofit lnSpcReduction="10000"/>
          </a:bodyPr>
          <a:lstStyle/>
          <a:p>
            <a:r>
              <a:rPr lang="zh-CN" altLang="en-US" sz="1200" dirty="0" smtClean="0"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cs typeface="+mn-ea"/>
                <a:sym typeface="+mn-lt"/>
              </a:rPr>
              <a:t>……</a:t>
            </a:r>
            <a:endParaRPr lang="en-GB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22"/>
          </p:nvPr>
        </p:nvSpPr>
        <p:spPr>
          <a:xfrm>
            <a:off x="298193" y="3964799"/>
            <a:ext cx="2859666" cy="277341"/>
          </a:xfrm>
        </p:spPr>
        <p:txBody>
          <a:bodyPr anchor="ctr">
            <a:normAutofit fontScale="85000" lnSpcReduction="20000"/>
          </a:bodyPr>
          <a:lstStyle/>
          <a:p>
            <a:r>
              <a:rPr lang="zh-CN" altLang="en-US" dirty="0" smtClean="0">
                <a:latin typeface="+mn-lt"/>
                <a:cs typeface="+mn-ea"/>
                <a:sym typeface="+mn-lt"/>
              </a:rPr>
              <a:t>添加标题文本</a:t>
            </a:r>
            <a:endParaRPr lang="en-GB" dirty="0">
              <a:latin typeface="+mn-lt"/>
              <a:cs typeface="+mn-ea"/>
              <a:sym typeface="+mn-lt"/>
            </a:endParaRPr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23"/>
          </p:nvPr>
        </p:nvSpPr>
        <p:spPr>
          <a:xfrm>
            <a:off x="616947" y="2195792"/>
            <a:ext cx="2859666" cy="277341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>
                <a:latin typeface="+mn-lt"/>
                <a:cs typeface="+mn-ea"/>
                <a:sym typeface="+mn-lt"/>
              </a:rPr>
              <a:t>添加标题文本</a:t>
            </a:r>
            <a:endParaRPr lang="en-GB" dirty="0">
              <a:latin typeface="+mn-lt"/>
              <a:cs typeface="+mn-ea"/>
              <a:sym typeface="+mn-lt"/>
            </a:endParaRPr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4294967295"/>
          </p:nvPr>
        </p:nvSpPr>
        <p:spPr>
          <a:xfrm>
            <a:off x="6852443" y="1153814"/>
            <a:ext cx="2859666" cy="27734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BD0D9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dirty="0">
              <a:solidFill>
                <a:srgbClr val="0BD0D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25"/>
          </p:nvPr>
        </p:nvSpPr>
        <p:spPr>
          <a:xfrm>
            <a:off x="8698348" y="2244942"/>
            <a:ext cx="2859666" cy="277341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 smtClean="0">
                <a:latin typeface="+mn-lt"/>
                <a:cs typeface="+mn-ea"/>
                <a:sym typeface="+mn-lt"/>
              </a:rPr>
              <a:t>添加标题文本</a:t>
            </a:r>
            <a:endParaRPr lang="en-GB" dirty="0">
              <a:latin typeface="+mn-lt"/>
              <a:cs typeface="+mn-ea"/>
              <a:sym typeface="+mn-lt"/>
            </a:endParaRPr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26"/>
          </p:nvPr>
        </p:nvSpPr>
        <p:spPr>
          <a:xfrm>
            <a:off x="8971059" y="3878001"/>
            <a:ext cx="2859666" cy="277341"/>
          </a:xfrm>
        </p:spPr>
        <p:txBody>
          <a:bodyPr anchor="ctr">
            <a:normAutofit fontScale="85000" lnSpcReduction="20000"/>
          </a:bodyPr>
          <a:lstStyle/>
          <a:p>
            <a:r>
              <a:rPr lang="zh-CN" altLang="en-US" dirty="0" smtClean="0">
                <a:latin typeface="+mn-lt"/>
                <a:cs typeface="+mn-ea"/>
                <a:sym typeface="+mn-lt"/>
              </a:rPr>
              <a:t>添加标题文本</a:t>
            </a:r>
            <a:endParaRPr lang="en-GB" dirty="0">
              <a:latin typeface="+mn-lt"/>
              <a:cs typeface="+mn-ea"/>
              <a:sym typeface="+mn-lt"/>
            </a:endParaRPr>
          </a:p>
        </p:txBody>
      </p:sp>
      <p:grpSp>
        <p:nvGrpSpPr>
          <p:cNvPr id="23" name="Group 3"/>
          <p:cNvGrpSpPr/>
          <p:nvPr/>
        </p:nvGrpSpPr>
        <p:grpSpPr>
          <a:xfrm>
            <a:off x="5270504" y="3119443"/>
            <a:ext cx="1650992" cy="2881263"/>
            <a:chOff x="8044775" y="601282"/>
            <a:chExt cx="3166376" cy="5496249"/>
          </a:xfrm>
        </p:grpSpPr>
        <p:sp>
          <p:nvSpPr>
            <p:cNvPr id="24" name="Rounded Rectangle 4"/>
            <p:cNvSpPr/>
            <p:nvPr/>
          </p:nvSpPr>
          <p:spPr>
            <a:xfrm>
              <a:off x="8884269" y="5117090"/>
              <a:ext cx="1514475" cy="128587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Rounded Rectangle 5"/>
            <p:cNvSpPr/>
            <p:nvPr/>
          </p:nvSpPr>
          <p:spPr>
            <a:xfrm>
              <a:off x="8884269" y="5276633"/>
              <a:ext cx="1514475" cy="128587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6" name="Rounded Rectangle 6"/>
            <p:cNvSpPr/>
            <p:nvPr/>
          </p:nvSpPr>
          <p:spPr>
            <a:xfrm>
              <a:off x="8884269" y="5436176"/>
              <a:ext cx="1514475" cy="128587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7" name="Rounded Rectangle 7"/>
            <p:cNvSpPr/>
            <p:nvPr/>
          </p:nvSpPr>
          <p:spPr>
            <a:xfrm>
              <a:off x="8909425" y="5596488"/>
              <a:ext cx="1464158" cy="128587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Rounded Rectangle 8"/>
            <p:cNvSpPr/>
            <p:nvPr/>
          </p:nvSpPr>
          <p:spPr>
            <a:xfrm>
              <a:off x="9059226" y="5755263"/>
              <a:ext cx="1164558" cy="107580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4" name="Rounded Rectangle 9"/>
            <p:cNvSpPr/>
            <p:nvPr/>
          </p:nvSpPr>
          <p:spPr>
            <a:xfrm>
              <a:off x="9291458" y="5889173"/>
              <a:ext cx="700093" cy="208358"/>
            </a:xfrm>
            <a:prstGeom prst="roundRect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Diagonal Stripe 13"/>
            <p:cNvSpPr/>
            <p:nvPr/>
          </p:nvSpPr>
          <p:spPr>
            <a:xfrm rot="9123873" flipH="1">
              <a:off x="8441057" y="2515756"/>
              <a:ext cx="2064728" cy="2036578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23966"/>
                <a:gd name="connsiteY0" fmla="*/ 1801855 h 3194372"/>
                <a:gd name="connsiteX1" fmla="*/ 2250021 w 2523966"/>
                <a:gd name="connsiteY1" fmla="*/ 0 h 3194372"/>
                <a:gd name="connsiteX2" fmla="*/ 2523966 w 2523966"/>
                <a:gd name="connsiteY2" fmla="*/ 18799 h 3194372"/>
                <a:gd name="connsiteX3" fmla="*/ 138023 w 2523966"/>
                <a:gd name="connsiteY3" fmla="*/ 3194372 h 3194372"/>
                <a:gd name="connsiteX4" fmla="*/ 0 w 2523966"/>
                <a:gd name="connsiteY4" fmla="*/ 1801855 h 3194372"/>
                <a:gd name="connsiteX0" fmla="*/ 0 w 2523966"/>
                <a:gd name="connsiteY0" fmla="*/ 1801855 h 2312089"/>
                <a:gd name="connsiteX1" fmla="*/ 2250021 w 2523966"/>
                <a:gd name="connsiteY1" fmla="*/ 0 h 2312089"/>
                <a:gd name="connsiteX2" fmla="*/ 2523966 w 2523966"/>
                <a:gd name="connsiteY2" fmla="*/ 18799 h 2312089"/>
                <a:gd name="connsiteX3" fmla="*/ 30287 w 2523966"/>
                <a:gd name="connsiteY3" fmla="*/ 2312089 h 2312089"/>
                <a:gd name="connsiteX4" fmla="*/ 0 w 2523966"/>
                <a:gd name="connsiteY4" fmla="*/ 1801855 h 2312089"/>
                <a:gd name="connsiteX0" fmla="*/ 0 w 2538034"/>
                <a:gd name="connsiteY0" fmla="*/ 1801855 h 2312089"/>
                <a:gd name="connsiteX1" fmla="*/ 2250021 w 2538034"/>
                <a:gd name="connsiteY1" fmla="*/ 0 h 2312089"/>
                <a:gd name="connsiteX2" fmla="*/ 2538034 w 2538034"/>
                <a:gd name="connsiteY2" fmla="*/ 16670 h 2312089"/>
                <a:gd name="connsiteX3" fmla="*/ 30287 w 2538034"/>
                <a:gd name="connsiteY3" fmla="*/ 2312089 h 2312089"/>
                <a:gd name="connsiteX4" fmla="*/ 0 w 2538034"/>
                <a:gd name="connsiteY4" fmla="*/ 1801855 h 2312089"/>
                <a:gd name="connsiteX0" fmla="*/ 0 w 2542260"/>
                <a:gd name="connsiteY0" fmla="*/ 1801855 h 2312089"/>
                <a:gd name="connsiteX1" fmla="*/ 2250021 w 2542260"/>
                <a:gd name="connsiteY1" fmla="*/ 0 h 2312089"/>
                <a:gd name="connsiteX2" fmla="*/ 2542259 w 2542260"/>
                <a:gd name="connsiteY2" fmla="*/ 23881 h 2312089"/>
                <a:gd name="connsiteX3" fmla="*/ 30287 w 2542260"/>
                <a:gd name="connsiteY3" fmla="*/ 2312089 h 2312089"/>
                <a:gd name="connsiteX4" fmla="*/ 0 w 2542260"/>
                <a:gd name="connsiteY4" fmla="*/ 1801855 h 2312089"/>
                <a:gd name="connsiteX0" fmla="*/ 0 w 2556326"/>
                <a:gd name="connsiteY0" fmla="*/ 1801855 h 2312089"/>
                <a:gd name="connsiteX1" fmla="*/ 2250021 w 2556326"/>
                <a:gd name="connsiteY1" fmla="*/ 0 h 2312089"/>
                <a:gd name="connsiteX2" fmla="*/ 2556326 w 2556326"/>
                <a:gd name="connsiteY2" fmla="*/ 21750 h 2312089"/>
                <a:gd name="connsiteX3" fmla="*/ 30287 w 2556326"/>
                <a:gd name="connsiteY3" fmla="*/ 2312089 h 2312089"/>
                <a:gd name="connsiteX4" fmla="*/ 0 w 2556326"/>
                <a:gd name="connsiteY4" fmla="*/ 1801855 h 2312089"/>
                <a:gd name="connsiteX0" fmla="*/ 0 w 2556326"/>
                <a:gd name="connsiteY0" fmla="*/ 1780105 h 2290339"/>
                <a:gd name="connsiteX1" fmla="*/ 2215995 w 2556326"/>
                <a:gd name="connsiteY1" fmla="*/ 16449 h 2290339"/>
                <a:gd name="connsiteX2" fmla="*/ 2556326 w 2556326"/>
                <a:gd name="connsiteY2" fmla="*/ 0 h 2290339"/>
                <a:gd name="connsiteX3" fmla="*/ 30287 w 2556326"/>
                <a:gd name="connsiteY3" fmla="*/ 2290339 h 2290339"/>
                <a:gd name="connsiteX4" fmla="*/ 0 w 2556326"/>
                <a:gd name="connsiteY4" fmla="*/ 1780105 h 2290339"/>
                <a:gd name="connsiteX0" fmla="*/ 0 w 2556326"/>
                <a:gd name="connsiteY0" fmla="*/ 1780105 h 2290339"/>
                <a:gd name="connsiteX1" fmla="*/ 2215995 w 2556326"/>
                <a:gd name="connsiteY1" fmla="*/ 16449 h 2290339"/>
                <a:gd name="connsiteX2" fmla="*/ 2556326 w 2556326"/>
                <a:gd name="connsiteY2" fmla="*/ 0 h 2290339"/>
                <a:gd name="connsiteX3" fmla="*/ 30287 w 2556326"/>
                <a:gd name="connsiteY3" fmla="*/ 2290339 h 2290339"/>
                <a:gd name="connsiteX4" fmla="*/ 0 w 2556326"/>
                <a:gd name="connsiteY4" fmla="*/ 1780105 h 2290339"/>
                <a:gd name="connsiteX0" fmla="*/ 0 w 2556326"/>
                <a:gd name="connsiteY0" fmla="*/ 1780105 h 2290339"/>
                <a:gd name="connsiteX1" fmla="*/ 2215995 w 2556326"/>
                <a:gd name="connsiteY1" fmla="*/ 16449 h 2290339"/>
                <a:gd name="connsiteX2" fmla="*/ 2556326 w 2556326"/>
                <a:gd name="connsiteY2" fmla="*/ 0 h 2290339"/>
                <a:gd name="connsiteX3" fmla="*/ 30287 w 2556326"/>
                <a:gd name="connsiteY3" fmla="*/ 2290339 h 2290339"/>
                <a:gd name="connsiteX4" fmla="*/ 0 w 2556326"/>
                <a:gd name="connsiteY4" fmla="*/ 1780105 h 2290339"/>
                <a:gd name="connsiteX0" fmla="*/ 0 w 2556326"/>
                <a:gd name="connsiteY0" fmla="*/ 1780105 h 2281377"/>
                <a:gd name="connsiteX1" fmla="*/ 2215995 w 2556326"/>
                <a:gd name="connsiteY1" fmla="*/ 16449 h 2281377"/>
                <a:gd name="connsiteX2" fmla="*/ 2556326 w 2556326"/>
                <a:gd name="connsiteY2" fmla="*/ 0 h 2281377"/>
                <a:gd name="connsiteX3" fmla="*/ 33328 w 2556326"/>
                <a:gd name="connsiteY3" fmla="*/ 2281377 h 2281377"/>
                <a:gd name="connsiteX4" fmla="*/ 0 w 2556326"/>
                <a:gd name="connsiteY4" fmla="*/ 1780105 h 2281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326" h="2281377">
                  <a:moveTo>
                    <a:pt x="0" y="1780105"/>
                  </a:moveTo>
                  <a:lnTo>
                    <a:pt x="2215995" y="16449"/>
                  </a:lnTo>
                  <a:lnTo>
                    <a:pt x="2556326" y="0"/>
                  </a:lnTo>
                  <a:lnTo>
                    <a:pt x="33328" y="2281377"/>
                  </a:lnTo>
                  <a:cubicBezTo>
                    <a:pt x="30770" y="2008179"/>
                    <a:pt x="22175" y="2051398"/>
                    <a:pt x="0" y="178010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6" name="Diagonal Stripe 13"/>
            <p:cNvSpPr/>
            <p:nvPr/>
          </p:nvSpPr>
          <p:spPr>
            <a:xfrm rot="8355636" flipH="1">
              <a:off x="8878062" y="3467847"/>
              <a:ext cx="1149312" cy="1966864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054" h="2184607">
                  <a:moveTo>
                    <a:pt x="-1" y="1947283"/>
                  </a:moveTo>
                  <a:lnTo>
                    <a:pt x="1460732" y="19546"/>
                  </a:lnTo>
                  <a:lnTo>
                    <a:pt x="1707054" y="0"/>
                  </a:lnTo>
                  <a:lnTo>
                    <a:pt x="156188" y="2184607"/>
                  </a:lnTo>
                  <a:lnTo>
                    <a:pt x="-1" y="194728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7" name="Diagonal Stripe 12"/>
            <p:cNvSpPr/>
            <p:nvPr/>
          </p:nvSpPr>
          <p:spPr>
            <a:xfrm rot="13876971">
              <a:off x="9083119" y="4125923"/>
              <a:ext cx="1116777" cy="1382049"/>
            </a:xfrm>
            <a:prstGeom prst="diagStripe">
              <a:avLst>
                <a:gd name="adj" fmla="val 83086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8" name="Diagonal Stripe 13"/>
            <p:cNvSpPr/>
            <p:nvPr/>
          </p:nvSpPr>
          <p:spPr>
            <a:xfrm rot="12745660">
              <a:off x="9142962" y="3472055"/>
              <a:ext cx="1374670" cy="1853882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619905"/>
                <a:gd name="connsiteY0" fmla="*/ 1733624 h 2184607"/>
                <a:gd name="connsiteX1" fmla="*/ 1397316 w 1619905"/>
                <a:gd name="connsiteY1" fmla="*/ 0 h 2184607"/>
                <a:gd name="connsiteX2" fmla="*/ 1619905 w 1619905"/>
                <a:gd name="connsiteY2" fmla="*/ 0 h 2184607"/>
                <a:gd name="connsiteX3" fmla="*/ 69039 w 1619905"/>
                <a:gd name="connsiteY3" fmla="*/ 2184607 h 2184607"/>
                <a:gd name="connsiteX4" fmla="*/ 0 w 1619905"/>
                <a:gd name="connsiteY4" fmla="*/ 1733624 h 218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905" h="2184607">
                  <a:moveTo>
                    <a:pt x="0" y="1733624"/>
                  </a:moveTo>
                  <a:lnTo>
                    <a:pt x="1397316" y="0"/>
                  </a:lnTo>
                  <a:lnTo>
                    <a:pt x="1619905" y="0"/>
                  </a:lnTo>
                  <a:lnTo>
                    <a:pt x="69039" y="2184607"/>
                  </a:lnTo>
                  <a:lnTo>
                    <a:pt x="0" y="173362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Diagonal Stripe 13"/>
            <p:cNvSpPr/>
            <p:nvPr/>
          </p:nvSpPr>
          <p:spPr>
            <a:xfrm rot="9627027" flipH="1">
              <a:off x="8044775" y="1406117"/>
              <a:ext cx="2938558" cy="2342459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00624"/>
                <a:gd name="connsiteY0" fmla="*/ 2418671 h 2909641"/>
                <a:gd name="connsiteX1" fmla="*/ 2226679 w 2500624"/>
                <a:gd name="connsiteY1" fmla="*/ 0 h 2909641"/>
                <a:gd name="connsiteX2" fmla="*/ 2500624 w 2500624"/>
                <a:gd name="connsiteY2" fmla="*/ 18799 h 2909641"/>
                <a:gd name="connsiteX3" fmla="*/ 441499 w 2500624"/>
                <a:gd name="connsiteY3" fmla="*/ 2909642 h 2909641"/>
                <a:gd name="connsiteX4" fmla="*/ 0 w 2500624"/>
                <a:gd name="connsiteY4" fmla="*/ 2418671 h 2909641"/>
                <a:gd name="connsiteX0" fmla="*/ 0 w 2191727"/>
                <a:gd name="connsiteY0" fmla="*/ 1982884 h 2909642"/>
                <a:gd name="connsiteX1" fmla="*/ 1917782 w 2191727"/>
                <a:gd name="connsiteY1" fmla="*/ 0 h 2909642"/>
                <a:gd name="connsiteX2" fmla="*/ 2191727 w 2191727"/>
                <a:gd name="connsiteY2" fmla="*/ 18799 h 2909642"/>
                <a:gd name="connsiteX3" fmla="*/ 132602 w 2191727"/>
                <a:gd name="connsiteY3" fmla="*/ 2909642 h 2909642"/>
                <a:gd name="connsiteX4" fmla="*/ 0 w 2191727"/>
                <a:gd name="connsiteY4" fmla="*/ 1982884 h 2909642"/>
                <a:gd name="connsiteX0" fmla="*/ 125471 w 2317198"/>
                <a:gd name="connsiteY0" fmla="*/ 1982884 h 3161333"/>
                <a:gd name="connsiteX1" fmla="*/ 2043253 w 2317198"/>
                <a:gd name="connsiteY1" fmla="*/ 0 h 3161333"/>
                <a:gd name="connsiteX2" fmla="*/ 2317198 w 2317198"/>
                <a:gd name="connsiteY2" fmla="*/ 18799 h 3161333"/>
                <a:gd name="connsiteX3" fmla="*/ 37 w 2317198"/>
                <a:gd name="connsiteY3" fmla="*/ 3161333 h 3161333"/>
                <a:gd name="connsiteX4" fmla="*/ 125471 w 2317198"/>
                <a:gd name="connsiteY4" fmla="*/ 1982884 h 3161333"/>
                <a:gd name="connsiteX0" fmla="*/ 0 w 2335751"/>
                <a:gd name="connsiteY0" fmla="*/ 2068038 h 3161333"/>
                <a:gd name="connsiteX1" fmla="*/ 2061806 w 2335751"/>
                <a:gd name="connsiteY1" fmla="*/ 0 h 3161333"/>
                <a:gd name="connsiteX2" fmla="*/ 2335751 w 2335751"/>
                <a:gd name="connsiteY2" fmla="*/ 18799 h 3161333"/>
                <a:gd name="connsiteX3" fmla="*/ 18590 w 2335751"/>
                <a:gd name="connsiteY3" fmla="*/ 3161333 h 3161333"/>
                <a:gd name="connsiteX4" fmla="*/ 0 w 2335751"/>
                <a:gd name="connsiteY4" fmla="*/ 2068038 h 3161333"/>
                <a:gd name="connsiteX0" fmla="*/ 0 w 2373256"/>
                <a:gd name="connsiteY0" fmla="*/ 1702860 h 3161333"/>
                <a:gd name="connsiteX1" fmla="*/ 2099311 w 2373256"/>
                <a:gd name="connsiteY1" fmla="*/ 0 h 3161333"/>
                <a:gd name="connsiteX2" fmla="*/ 2373256 w 2373256"/>
                <a:gd name="connsiteY2" fmla="*/ 18799 h 3161333"/>
                <a:gd name="connsiteX3" fmla="*/ 56095 w 2373256"/>
                <a:gd name="connsiteY3" fmla="*/ 3161333 h 3161333"/>
                <a:gd name="connsiteX4" fmla="*/ 0 w 2373256"/>
                <a:gd name="connsiteY4" fmla="*/ 1702860 h 3161333"/>
                <a:gd name="connsiteX0" fmla="*/ 0 w 2373256"/>
                <a:gd name="connsiteY0" fmla="*/ 1702860 h 2560699"/>
                <a:gd name="connsiteX1" fmla="*/ 2099311 w 2373256"/>
                <a:gd name="connsiteY1" fmla="*/ 0 h 2560699"/>
                <a:gd name="connsiteX2" fmla="*/ 2373256 w 2373256"/>
                <a:gd name="connsiteY2" fmla="*/ 18799 h 2560699"/>
                <a:gd name="connsiteX3" fmla="*/ 109888 w 2373256"/>
                <a:gd name="connsiteY3" fmla="*/ 2560699 h 2560699"/>
                <a:gd name="connsiteX4" fmla="*/ 0 w 2373256"/>
                <a:gd name="connsiteY4" fmla="*/ 1702860 h 2560699"/>
                <a:gd name="connsiteX0" fmla="*/ 0 w 2373256"/>
                <a:gd name="connsiteY0" fmla="*/ 1711550 h 2569389"/>
                <a:gd name="connsiteX1" fmla="*/ 1917983 w 2373256"/>
                <a:gd name="connsiteY1" fmla="*/ 0 h 2569389"/>
                <a:gd name="connsiteX2" fmla="*/ 2373256 w 2373256"/>
                <a:gd name="connsiteY2" fmla="*/ 27489 h 2569389"/>
                <a:gd name="connsiteX3" fmla="*/ 109888 w 2373256"/>
                <a:gd name="connsiteY3" fmla="*/ 2569389 h 2569389"/>
                <a:gd name="connsiteX4" fmla="*/ 0 w 2373256"/>
                <a:gd name="connsiteY4" fmla="*/ 1711550 h 2569389"/>
                <a:gd name="connsiteX0" fmla="*/ 0 w 2510410"/>
                <a:gd name="connsiteY0" fmla="*/ 1711550 h 2569389"/>
                <a:gd name="connsiteX1" fmla="*/ 1917983 w 2510410"/>
                <a:gd name="connsiteY1" fmla="*/ 0 h 2569389"/>
                <a:gd name="connsiteX2" fmla="*/ 2510410 w 2510410"/>
                <a:gd name="connsiteY2" fmla="*/ 48293 h 2569389"/>
                <a:gd name="connsiteX3" fmla="*/ 109888 w 2510410"/>
                <a:gd name="connsiteY3" fmla="*/ 2569389 h 2569389"/>
                <a:gd name="connsiteX4" fmla="*/ 0 w 2510410"/>
                <a:gd name="connsiteY4" fmla="*/ 1711550 h 2569389"/>
                <a:gd name="connsiteX0" fmla="*/ 0 w 2510410"/>
                <a:gd name="connsiteY0" fmla="*/ 2276241 h 3134080"/>
                <a:gd name="connsiteX1" fmla="*/ 1897311 w 2510410"/>
                <a:gd name="connsiteY1" fmla="*/ -1 h 3134080"/>
                <a:gd name="connsiteX2" fmla="*/ 2510410 w 2510410"/>
                <a:gd name="connsiteY2" fmla="*/ 612984 h 3134080"/>
                <a:gd name="connsiteX3" fmla="*/ 109888 w 2510410"/>
                <a:gd name="connsiteY3" fmla="*/ 3134080 h 3134080"/>
                <a:gd name="connsiteX4" fmla="*/ 0 w 2510410"/>
                <a:gd name="connsiteY4" fmla="*/ 2276241 h 3134080"/>
                <a:gd name="connsiteX0" fmla="*/ 0 w 3716106"/>
                <a:gd name="connsiteY0" fmla="*/ 1833064 h 3134081"/>
                <a:gd name="connsiteX1" fmla="*/ 3103007 w 3716106"/>
                <a:gd name="connsiteY1" fmla="*/ 0 h 3134081"/>
                <a:gd name="connsiteX2" fmla="*/ 3716106 w 3716106"/>
                <a:gd name="connsiteY2" fmla="*/ 612985 h 3134081"/>
                <a:gd name="connsiteX3" fmla="*/ 1315584 w 3716106"/>
                <a:gd name="connsiteY3" fmla="*/ 3134081 h 3134081"/>
                <a:gd name="connsiteX4" fmla="*/ 0 w 3716106"/>
                <a:gd name="connsiteY4" fmla="*/ 1833064 h 3134081"/>
                <a:gd name="connsiteX0" fmla="*/ 0 w 3716106"/>
                <a:gd name="connsiteY0" fmla="*/ 1833064 h 2603501"/>
                <a:gd name="connsiteX1" fmla="*/ 3103007 w 3716106"/>
                <a:gd name="connsiteY1" fmla="*/ 0 h 2603501"/>
                <a:gd name="connsiteX2" fmla="*/ 3716106 w 3716106"/>
                <a:gd name="connsiteY2" fmla="*/ 612985 h 2603501"/>
                <a:gd name="connsiteX3" fmla="*/ 18297 w 3716106"/>
                <a:gd name="connsiteY3" fmla="*/ 2603501 h 2603501"/>
                <a:gd name="connsiteX4" fmla="*/ 0 w 3716106"/>
                <a:gd name="connsiteY4" fmla="*/ 1833064 h 2603501"/>
                <a:gd name="connsiteX0" fmla="*/ 0 w 3716106"/>
                <a:gd name="connsiteY0" fmla="*/ 1550387 h 2320824"/>
                <a:gd name="connsiteX1" fmla="*/ 3314137 w 3716106"/>
                <a:gd name="connsiteY1" fmla="*/ 0 h 2320824"/>
                <a:gd name="connsiteX2" fmla="*/ 3716106 w 3716106"/>
                <a:gd name="connsiteY2" fmla="*/ 330308 h 2320824"/>
                <a:gd name="connsiteX3" fmla="*/ 18297 w 3716106"/>
                <a:gd name="connsiteY3" fmla="*/ 2320824 h 2320824"/>
                <a:gd name="connsiteX4" fmla="*/ 0 w 3716106"/>
                <a:gd name="connsiteY4" fmla="*/ 1550387 h 2320824"/>
                <a:gd name="connsiteX0" fmla="*/ 0 w 3716106"/>
                <a:gd name="connsiteY0" fmla="*/ 1622915 h 2393352"/>
                <a:gd name="connsiteX1" fmla="*/ 3257043 w 3716106"/>
                <a:gd name="connsiteY1" fmla="*/ 0 h 2393352"/>
                <a:gd name="connsiteX2" fmla="*/ 3716106 w 3716106"/>
                <a:gd name="connsiteY2" fmla="*/ 402836 h 2393352"/>
                <a:gd name="connsiteX3" fmla="*/ 18297 w 3716106"/>
                <a:gd name="connsiteY3" fmla="*/ 2393352 h 2393352"/>
                <a:gd name="connsiteX4" fmla="*/ 0 w 3716106"/>
                <a:gd name="connsiteY4" fmla="*/ 1622915 h 2393352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886659"/>
                <a:gd name="connsiteX1" fmla="*/ 3257043 w 3716106"/>
                <a:gd name="connsiteY1" fmla="*/ 0 h 2886659"/>
                <a:gd name="connsiteX2" fmla="*/ 3716106 w 3716106"/>
                <a:gd name="connsiteY2" fmla="*/ 402836 h 2886659"/>
                <a:gd name="connsiteX3" fmla="*/ 519804 w 3716106"/>
                <a:gd name="connsiteY3" fmla="*/ 2886659 h 2886659"/>
                <a:gd name="connsiteX4" fmla="*/ 0 w 3716106"/>
                <a:gd name="connsiteY4" fmla="*/ 1622915 h 2886659"/>
                <a:gd name="connsiteX0" fmla="*/ 0 w 3594530"/>
                <a:gd name="connsiteY0" fmla="*/ 1900102 h 2886659"/>
                <a:gd name="connsiteX1" fmla="*/ 3135467 w 3594530"/>
                <a:gd name="connsiteY1" fmla="*/ 0 h 2886659"/>
                <a:gd name="connsiteX2" fmla="*/ 3594530 w 3594530"/>
                <a:gd name="connsiteY2" fmla="*/ 402836 h 2886659"/>
                <a:gd name="connsiteX3" fmla="*/ 398228 w 3594530"/>
                <a:gd name="connsiteY3" fmla="*/ 2886659 h 2886659"/>
                <a:gd name="connsiteX4" fmla="*/ 0 w 3594530"/>
                <a:gd name="connsiteY4" fmla="*/ 1900102 h 2886659"/>
                <a:gd name="connsiteX0" fmla="*/ 0 w 3594530"/>
                <a:gd name="connsiteY0" fmla="*/ 1900102 h 2886659"/>
                <a:gd name="connsiteX1" fmla="*/ 3135467 w 3594530"/>
                <a:gd name="connsiteY1" fmla="*/ 0 h 2886659"/>
                <a:gd name="connsiteX2" fmla="*/ 3594530 w 3594530"/>
                <a:gd name="connsiteY2" fmla="*/ 402836 h 2886659"/>
                <a:gd name="connsiteX3" fmla="*/ 398228 w 3594530"/>
                <a:gd name="connsiteY3" fmla="*/ 2886659 h 2886659"/>
                <a:gd name="connsiteX4" fmla="*/ 0 w 3594530"/>
                <a:gd name="connsiteY4" fmla="*/ 1900102 h 2886659"/>
                <a:gd name="connsiteX0" fmla="*/ 0 w 3594530"/>
                <a:gd name="connsiteY0" fmla="*/ 1900102 h 2886659"/>
                <a:gd name="connsiteX1" fmla="*/ 3135467 w 3594530"/>
                <a:gd name="connsiteY1" fmla="*/ 0 h 2886659"/>
                <a:gd name="connsiteX2" fmla="*/ 3594530 w 3594530"/>
                <a:gd name="connsiteY2" fmla="*/ 402836 h 2886659"/>
                <a:gd name="connsiteX3" fmla="*/ 398228 w 3594530"/>
                <a:gd name="connsiteY3" fmla="*/ 2886659 h 2886659"/>
                <a:gd name="connsiteX4" fmla="*/ 0 w 3594530"/>
                <a:gd name="connsiteY4" fmla="*/ 1900102 h 2886659"/>
                <a:gd name="connsiteX0" fmla="*/ 0 w 3594530"/>
                <a:gd name="connsiteY0" fmla="*/ 1900102 h 2886659"/>
                <a:gd name="connsiteX1" fmla="*/ 3135467 w 3594530"/>
                <a:gd name="connsiteY1" fmla="*/ 0 h 2886659"/>
                <a:gd name="connsiteX2" fmla="*/ 3594530 w 3594530"/>
                <a:gd name="connsiteY2" fmla="*/ 402836 h 2886659"/>
                <a:gd name="connsiteX3" fmla="*/ 398228 w 3594530"/>
                <a:gd name="connsiteY3" fmla="*/ 2886659 h 2886659"/>
                <a:gd name="connsiteX4" fmla="*/ 0 w 3594530"/>
                <a:gd name="connsiteY4" fmla="*/ 1900102 h 2886659"/>
                <a:gd name="connsiteX0" fmla="*/ 0 w 3594530"/>
                <a:gd name="connsiteY0" fmla="*/ 1900102 h 2592839"/>
                <a:gd name="connsiteX1" fmla="*/ 3135467 w 3594530"/>
                <a:gd name="connsiteY1" fmla="*/ 0 h 2592839"/>
                <a:gd name="connsiteX2" fmla="*/ 3594530 w 3594530"/>
                <a:gd name="connsiteY2" fmla="*/ 402836 h 2592839"/>
                <a:gd name="connsiteX3" fmla="*/ 716674 w 3594530"/>
                <a:gd name="connsiteY3" fmla="*/ 2592838 h 2592839"/>
                <a:gd name="connsiteX4" fmla="*/ 0 w 3594530"/>
                <a:gd name="connsiteY4" fmla="*/ 1900102 h 2592839"/>
                <a:gd name="connsiteX0" fmla="*/ 0 w 3594530"/>
                <a:gd name="connsiteY0" fmla="*/ 1900102 h 2601784"/>
                <a:gd name="connsiteX1" fmla="*/ 3135467 w 3594530"/>
                <a:gd name="connsiteY1" fmla="*/ 0 h 2601784"/>
                <a:gd name="connsiteX2" fmla="*/ 3594530 w 3594530"/>
                <a:gd name="connsiteY2" fmla="*/ 402836 h 2601784"/>
                <a:gd name="connsiteX3" fmla="*/ 720179 w 3594530"/>
                <a:gd name="connsiteY3" fmla="*/ 2601783 h 2601784"/>
                <a:gd name="connsiteX4" fmla="*/ 0 w 3594530"/>
                <a:gd name="connsiteY4" fmla="*/ 1900102 h 2601784"/>
                <a:gd name="connsiteX0" fmla="*/ 0 w 3594530"/>
                <a:gd name="connsiteY0" fmla="*/ 1900102 h 2601783"/>
                <a:gd name="connsiteX1" fmla="*/ 3135467 w 3594530"/>
                <a:gd name="connsiteY1" fmla="*/ 0 h 2601783"/>
                <a:gd name="connsiteX2" fmla="*/ 3594530 w 3594530"/>
                <a:gd name="connsiteY2" fmla="*/ 402836 h 2601783"/>
                <a:gd name="connsiteX3" fmla="*/ 720179 w 3594530"/>
                <a:gd name="connsiteY3" fmla="*/ 2601783 h 2601783"/>
                <a:gd name="connsiteX4" fmla="*/ 0 w 3594530"/>
                <a:gd name="connsiteY4" fmla="*/ 1900102 h 2601783"/>
                <a:gd name="connsiteX0" fmla="*/ 0 w 3594530"/>
                <a:gd name="connsiteY0" fmla="*/ 1900102 h 2601783"/>
                <a:gd name="connsiteX1" fmla="*/ 3135467 w 3594530"/>
                <a:gd name="connsiteY1" fmla="*/ 0 h 2601783"/>
                <a:gd name="connsiteX2" fmla="*/ 3594530 w 3594530"/>
                <a:gd name="connsiteY2" fmla="*/ 402836 h 2601783"/>
                <a:gd name="connsiteX3" fmla="*/ 720179 w 3594530"/>
                <a:gd name="connsiteY3" fmla="*/ 2601783 h 2601783"/>
                <a:gd name="connsiteX4" fmla="*/ 0 w 3594530"/>
                <a:gd name="connsiteY4" fmla="*/ 1900102 h 2601783"/>
                <a:gd name="connsiteX0" fmla="*/ 1 w 3602735"/>
                <a:gd name="connsiteY0" fmla="*/ 1896566 h 2601783"/>
                <a:gd name="connsiteX1" fmla="*/ 3143672 w 3602735"/>
                <a:gd name="connsiteY1" fmla="*/ 0 h 2601783"/>
                <a:gd name="connsiteX2" fmla="*/ 3602735 w 3602735"/>
                <a:gd name="connsiteY2" fmla="*/ 402836 h 2601783"/>
                <a:gd name="connsiteX3" fmla="*/ 728384 w 3602735"/>
                <a:gd name="connsiteY3" fmla="*/ 2601783 h 2601783"/>
                <a:gd name="connsiteX4" fmla="*/ 1 w 3602735"/>
                <a:gd name="connsiteY4" fmla="*/ 1896566 h 260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2735" h="2601783">
                  <a:moveTo>
                    <a:pt x="1" y="1896566"/>
                  </a:moveTo>
                  <a:lnTo>
                    <a:pt x="3143672" y="0"/>
                  </a:lnTo>
                  <a:lnTo>
                    <a:pt x="3602735" y="402836"/>
                  </a:lnTo>
                  <a:cubicBezTo>
                    <a:pt x="2537301" y="1230777"/>
                    <a:pt x="1793818" y="1773842"/>
                    <a:pt x="728384" y="2601783"/>
                  </a:cubicBezTo>
                  <a:cubicBezTo>
                    <a:pt x="528180" y="2373899"/>
                    <a:pt x="693718" y="2551774"/>
                    <a:pt x="1" y="189656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0" name="Diagonal Stripe 13"/>
            <p:cNvSpPr/>
            <p:nvPr/>
          </p:nvSpPr>
          <p:spPr>
            <a:xfrm rot="10598234" flipH="1">
              <a:off x="9098660" y="654378"/>
              <a:ext cx="2020916" cy="1407456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00624"/>
                <a:gd name="connsiteY0" fmla="*/ 2418671 h 2909641"/>
                <a:gd name="connsiteX1" fmla="*/ 2226679 w 2500624"/>
                <a:gd name="connsiteY1" fmla="*/ 0 h 2909641"/>
                <a:gd name="connsiteX2" fmla="*/ 2500624 w 2500624"/>
                <a:gd name="connsiteY2" fmla="*/ 18799 h 2909641"/>
                <a:gd name="connsiteX3" fmla="*/ 441499 w 2500624"/>
                <a:gd name="connsiteY3" fmla="*/ 2909642 h 2909641"/>
                <a:gd name="connsiteX4" fmla="*/ 0 w 2500624"/>
                <a:gd name="connsiteY4" fmla="*/ 2418671 h 2909641"/>
                <a:gd name="connsiteX0" fmla="*/ 0 w 2191727"/>
                <a:gd name="connsiteY0" fmla="*/ 1982884 h 2909642"/>
                <a:gd name="connsiteX1" fmla="*/ 1917782 w 2191727"/>
                <a:gd name="connsiteY1" fmla="*/ 0 h 2909642"/>
                <a:gd name="connsiteX2" fmla="*/ 2191727 w 2191727"/>
                <a:gd name="connsiteY2" fmla="*/ 18799 h 2909642"/>
                <a:gd name="connsiteX3" fmla="*/ 132602 w 2191727"/>
                <a:gd name="connsiteY3" fmla="*/ 2909642 h 2909642"/>
                <a:gd name="connsiteX4" fmla="*/ 0 w 2191727"/>
                <a:gd name="connsiteY4" fmla="*/ 1982884 h 2909642"/>
                <a:gd name="connsiteX0" fmla="*/ 125471 w 2317198"/>
                <a:gd name="connsiteY0" fmla="*/ 1982884 h 3161333"/>
                <a:gd name="connsiteX1" fmla="*/ 2043253 w 2317198"/>
                <a:gd name="connsiteY1" fmla="*/ 0 h 3161333"/>
                <a:gd name="connsiteX2" fmla="*/ 2317198 w 2317198"/>
                <a:gd name="connsiteY2" fmla="*/ 18799 h 3161333"/>
                <a:gd name="connsiteX3" fmla="*/ 37 w 2317198"/>
                <a:gd name="connsiteY3" fmla="*/ 3161333 h 3161333"/>
                <a:gd name="connsiteX4" fmla="*/ 125471 w 2317198"/>
                <a:gd name="connsiteY4" fmla="*/ 1982884 h 3161333"/>
                <a:gd name="connsiteX0" fmla="*/ 0 w 2335751"/>
                <a:gd name="connsiteY0" fmla="*/ 2068038 h 3161333"/>
                <a:gd name="connsiteX1" fmla="*/ 2061806 w 2335751"/>
                <a:gd name="connsiteY1" fmla="*/ 0 h 3161333"/>
                <a:gd name="connsiteX2" fmla="*/ 2335751 w 2335751"/>
                <a:gd name="connsiteY2" fmla="*/ 18799 h 3161333"/>
                <a:gd name="connsiteX3" fmla="*/ 18590 w 2335751"/>
                <a:gd name="connsiteY3" fmla="*/ 3161333 h 3161333"/>
                <a:gd name="connsiteX4" fmla="*/ 0 w 2335751"/>
                <a:gd name="connsiteY4" fmla="*/ 2068038 h 3161333"/>
                <a:gd name="connsiteX0" fmla="*/ 0 w 2373256"/>
                <a:gd name="connsiteY0" fmla="*/ 1702860 h 3161333"/>
                <a:gd name="connsiteX1" fmla="*/ 2099311 w 2373256"/>
                <a:gd name="connsiteY1" fmla="*/ 0 h 3161333"/>
                <a:gd name="connsiteX2" fmla="*/ 2373256 w 2373256"/>
                <a:gd name="connsiteY2" fmla="*/ 18799 h 3161333"/>
                <a:gd name="connsiteX3" fmla="*/ 56095 w 2373256"/>
                <a:gd name="connsiteY3" fmla="*/ 3161333 h 3161333"/>
                <a:gd name="connsiteX4" fmla="*/ 0 w 2373256"/>
                <a:gd name="connsiteY4" fmla="*/ 1702860 h 3161333"/>
                <a:gd name="connsiteX0" fmla="*/ 0 w 2373256"/>
                <a:gd name="connsiteY0" fmla="*/ 1702860 h 2560699"/>
                <a:gd name="connsiteX1" fmla="*/ 2099311 w 2373256"/>
                <a:gd name="connsiteY1" fmla="*/ 0 h 2560699"/>
                <a:gd name="connsiteX2" fmla="*/ 2373256 w 2373256"/>
                <a:gd name="connsiteY2" fmla="*/ 18799 h 2560699"/>
                <a:gd name="connsiteX3" fmla="*/ 109888 w 2373256"/>
                <a:gd name="connsiteY3" fmla="*/ 2560699 h 2560699"/>
                <a:gd name="connsiteX4" fmla="*/ 0 w 2373256"/>
                <a:gd name="connsiteY4" fmla="*/ 1702860 h 2560699"/>
                <a:gd name="connsiteX0" fmla="*/ 0 w 2373256"/>
                <a:gd name="connsiteY0" fmla="*/ 1711550 h 2569389"/>
                <a:gd name="connsiteX1" fmla="*/ 1917983 w 2373256"/>
                <a:gd name="connsiteY1" fmla="*/ 0 h 2569389"/>
                <a:gd name="connsiteX2" fmla="*/ 2373256 w 2373256"/>
                <a:gd name="connsiteY2" fmla="*/ 27489 h 2569389"/>
                <a:gd name="connsiteX3" fmla="*/ 109888 w 2373256"/>
                <a:gd name="connsiteY3" fmla="*/ 2569389 h 2569389"/>
                <a:gd name="connsiteX4" fmla="*/ 0 w 2373256"/>
                <a:gd name="connsiteY4" fmla="*/ 1711550 h 2569389"/>
                <a:gd name="connsiteX0" fmla="*/ 0 w 2510410"/>
                <a:gd name="connsiteY0" fmla="*/ 1711550 h 2569389"/>
                <a:gd name="connsiteX1" fmla="*/ 1917983 w 2510410"/>
                <a:gd name="connsiteY1" fmla="*/ 0 h 2569389"/>
                <a:gd name="connsiteX2" fmla="*/ 2510410 w 2510410"/>
                <a:gd name="connsiteY2" fmla="*/ 48293 h 2569389"/>
                <a:gd name="connsiteX3" fmla="*/ 109888 w 2510410"/>
                <a:gd name="connsiteY3" fmla="*/ 2569389 h 2569389"/>
                <a:gd name="connsiteX4" fmla="*/ 0 w 2510410"/>
                <a:gd name="connsiteY4" fmla="*/ 1711550 h 2569389"/>
                <a:gd name="connsiteX0" fmla="*/ 0 w 2510410"/>
                <a:gd name="connsiteY0" fmla="*/ 2276241 h 3134080"/>
                <a:gd name="connsiteX1" fmla="*/ 1897311 w 2510410"/>
                <a:gd name="connsiteY1" fmla="*/ -1 h 3134080"/>
                <a:gd name="connsiteX2" fmla="*/ 2510410 w 2510410"/>
                <a:gd name="connsiteY2" fmla="*/ 612984 h 3134080"/>
                <a:gd name="connsiteX3" fmla="*/ 109888 w 2510410"/>
                <a:gd name="connsiteY3" fmla="*/ 3134080 h 3134080"/>
                <a:gd name="connsiteX4" fmla="*/ 0 w 2510410"/>
                <a:gd name="connsiteY4" fmla="*/ 2276241 h 3134080"/>
                <a:gd name="connsiteX0" fmla="*/ 0 w 3716106"/>
                <a:gd name="connsiteY0" fmla="*/ 1833064 h 3134081"/>
                <a:gd name="connsiteX1" fmla="*/ 3103007 w 3716106"/>
                <a:gd name="connsiteY1" fmla="*/ 0 h 3134081"/>
                <a:gd name="connsiteX2" fmla="*/ 3716106 w 3716106"/>
                <a:gd name="connsiteY2" fmla="*/ 612985 h 3134081"/>
                <a:gd name="connsiteX3" fmla="*/ 1315584 w 3716106"/>
                <a:gd name="connsiteY3" fmla="*/ 3134081 h 3134081"/>
                <a:gd name="connsiteX4" fmla="*/ 0 w 3716106"/>
                <a:gd name="connsiteY4" fmla="*/ 1833064 h 3134081"/>
                <a:gd name="connsiteX0" fmla="*/ 0 w 3716106"/>
                <a:gd name="connsiteY0" fmla="*/ 1833064 h 2603501"/>
                <a:gd name="connsiteX1" fmla="*/ 3103007 w 3716106"/>
                <a:gd name="connsiteY1" fmla="*/ 0 h 2603501"/>
                <a:gd name="connsiteX2" fmla="*/ 3716106 w 3716106"/>
                <a:gd name="connsiteY2" fmla="*/ 612985 h 2603501"/>
                <a:gd name="connsiteX3" fmla="*/ 18297 w 3716106"/>
                <a:gd name="connsiteY3" fmla="*/ 2603501 h 2603501"/>
                <a:gd name="connsiteX4" fmla="*/ 0 w 3716106"/>
                <a:gd name="connsiteY4" fmla="*/ 1833064 h 2603501"/>
                <a:gd name="connsiteX0" fmla="*/ 0 w 3716106"/>
                <a:gd name="connsiteY0" fmla="*/ 1550387 h 2320824"/>
                <a:gd name="connsiteX1" fmla="*/ 3314137 w 3716106"/>
                <a:gd name="connsiteY1" fmla="*/ 0 h 2320824"/>
                <a:gd name="connsiteX2" fmla="*/ 3716106 w 3716106"/>
                <a:gd name="connsiteY2" fmla="*/ 330308 h 2320824"/>
                <a:gd name="connsiteX3" fmla="*/ 18297 w 3716106"/>
                <a:gd name="connsiteY3" fmla="*/ 2320824 h 2320824"/>
                <a:gd name="connsiteX4" fmla="*/ 0 w 3716106"/>
                <a:gd name="connsiteY4" fmla="*/ 1550387 h 2320824"/>
                <a:gd name="connsiteX0" fmla="*/ 0 w 3716106"/>
                <a:gd name="connsiteY0" fmla="*/ 1622915 h 2393352"/>
                <a:gd name="connsiteX1" fmla="*/ 3257043 w 3716106"/>
                <a:gd name="connsiteY1" fmla="*/ 0 h 2393352"/>
                <a:gd name="connsiteX2" fmla="*/ 3716106 w 3716106"/>
                <a:gd name="connsiteY2" fmla="*/ 402836 h 2393352"/>
                <a:gd name="connsiteX3" fmla="*/ 18297 w 3716106"/>
                <a:gd name="connsiteY3" fmla="*/ 2393352 h 2393352"/>
                <a:gd name="connsiteX4" fmla="*/ 0 w 3716106"/>
                <a:gd name="connsiteY4" fmla="*/ 1622915 h 2393352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1676449"/>
                <a:gd name="connsiteX1" fmla="*/ 3257043 w 3716106"/>
                <a:gd name="connsiteY1" fmla="*/ 0 h 1676449"/>
                <a:gd name="connsiteX2" fmla="*/ 3716106 w 3716106"/>
                <a:gd name="connsiteY2" fmla="*/ 402836 h 1676449"/>
                <a:gd name="connsiteX3" fmla="*/ 2258797 w 3716106"/>
                <a:gd name="connsiteY3" fmla="*/ 1435844 h 1676449"/>
                <a:gd name="connsiteX4" fmla="*/ 0 w 3716106"/>
                <a:gd name="connsiteY4" fmla="*/ 1622915 h 1676449"/>
                <a:gd name="connsiteX0" fmla="*/ 0 w 2116800"/>
                <a:gd name="connsiteY0" fmla="*/ 1130359 h 1435844"/>
                <a:gd name="connsiteX1" fmla="*/ 1657737 w 2116800"/>
                <a:gd name="connsiteY1" fmla="*/ 0 h 1435844"/>
                <a:gd name="connsiteX2" fmla="*/ 2116800 w 2116800"/>
                <a:gd name="connsiteY2" fmla="*/ 402836 h 1435844"/>
                <a:gd name="connsiteX3" fmla="*/ 659491 w 2116800"/>
                <a:gd name="connsiteY3" fmla="*/ 1435844 h 1435844"/>
                <a:gd name="connsiteX4" fmla="*/ 0 w 2116800"/>
                <a:gd name="connsiteY4" fmla="*/ 1130359 h 1435844"/>
                <a:gd name="connsiteX0" fmla="*/ 0 w 2392283"/>
                <a:gd name="connsiteY0" fmla="*/ 1387322 h 1462684"/>
                <a:gd name="connsiteX1" fmla="*/ 1933220 w 2392283"/>
                <a:gd name="connsiteY1" fmla="*/ 0 h 1462684"/>
                <a:gd name="connsiteX2" fmla="*/ 2392283 w 2392283"/>
                <a:gd name="connsiteY2" fmla="*/ 402836 h 1462684"/>
                <a:gd name="connsiteX3" fmla="*/ 934974 w 2392283"/>
                <a:gd name="connsiteY3" fmla="*/ 1435844 h 1462684"/>
                <a:gd name="connsiteX4" fmla="*/ 0 w 2392283"/>
                <a:gd name="connsiteY4" fmla="*/ 1387322 h 1462684"/>
                <a:gd name="connsiteX0" fmla="*/ 0 w 2311637"/>
                <a:gd name="connsiteY0" fmla="*/ 1316948 h 1435844"/>
                <a:gd name="connsiteX1" fmla="*/ 1852574 w 2311637"/>
                <a:gd name="connsiteY1" fmla="*/ 0 h 1435844"/>
                <a:gd name="connsiteX2" fmla="*/ 2311637 w 2311637"/>
                <a:gd name="connsiteY2" fmla="*/ 402836 h 1435844"/>
                <a:gd name="connsiteX3" fmla="*/ 854328 w 2311637"/>
                <a:gd name="connsiteY3" fmla="*/ 1435844 h 1435844"/>
                <a:gd name="connsiteX4" fmla="*/ 0 w 2311637"/>
                <a:gd name="connsiteY4" fmla="*/ 1316948 h 1435844"/>
                <a:gd name="connsiteX0" fmla="*/ 0 w 1958998"/>
                <a:gd name="connsiteY0" fmla="*/ 1070204 h 1435844"/>
                <a:gd name="connsiteX1" fmla="*/ 1499935 w 1958998"/>
                <a:gd name="connsiteY1" fmla="*/ 0 h 1435844"/>
                <a:gd name="connsiteX2" fmla="*/ 1958998 w 1958998"/>
                <a:gd name="connsiteY2" fmla="*/ 402836 h 1435844"/>
                <a:gd name="connsiteX3" fmla="*/ 501689 w 1958998"/>
                <a:gd name="connsiteY3" fmla="*/ 1435844 h 1435844"/>
                <a:gd name="connsiteX4" fmla="*/ 0 w 1958998"/>
                <a:gd name="connsiteY4" fmla="*/ 1070204 h 1435844"/>
                <a:gd name="connsiteX0" fmla="*/ 0 w 1958998"/>
                <a:gd name="connsiteY0" fmla="*/ 1269249 h 1634889"/>
                <a:gd name="connsiteX1" fmla="*/ 1565606 w 1958998"/>
                <a:gd name="connsiteY1" fmla="*/ 0 h 1634889"/>
                <a:gd name="connsiteX2" fmla="*/ 1958998 w 1958998"/>
                <a:gd name="connsiteY2" fmla="*/ 601881 h 1634889"/>
                <a:gd name="connsiteX3" fmla="*/ 501689 w 1958998"/>
                <a:gd name="connsiteY3" fmla="*/ 1634889 h 1634889"/>
                <a:gd name="connsiteX4" fmla="*/ 0 w 1958998"/>
                <a:gd name="connsiteY4" fmla="*/ 1269249 h 1634889"/>
                <a:gd name="connsiteX0" fmla="*/ 0 w 2512943"/>
                <a:gd name="connsiteY0" fmla="*/ 1003145 h 1634889"/>
                <a:gd name="connsiteX1" fmla="*/ 2119551 w 2512943"/>
                <a:gd name="connsiteY1" fmla="*/ 0 h 1634889"/>
                <a:gd name="connsiteX2" fmla="*/ 2512943 w 2512943"/>
                <a:gd name="connsiteY2" fmla="*/ 601881 h 1634889"/>
                <a:gd name="connsiteX3" fmla="*/ 1055634 w 2512943"/>
                <a:gd name="connsiteY3" fmla="*/ 1634889 h 1634889"/>
                <a:gd name="connsiteX4" fmla="*/ 0 w 2512943"/>
                <a:gd name="connsiteY4" fmla="*/ 1003145 h 1634889"/>
                <a:gd name="connsiteX0" fmla="*/ 0 w 2512943"/>
                <a:gd name="connsiteY0" fmla="*/ 1003145 h 1481440"/>
                <a:gd name="connsiteX1" fmla="*/ 2119551 w 2512943"/>
                <a:gd name="connsiteY1" fmla="*/ 0 h 1481440"/>
                <a:gd name="connsiteX2" fmla="*/ 2512943 w 2512943"/>
                <a:gd name="connsiteY2" fmla="*/ 601881 h 1481440"/>
                <a:gd name="connsiteX3" fmla="*/ 1162335 w 2512943"/>
                <a:gd name="connsiteY3" fmla="*/ 1481440 h 1481440"/>
                <a:gd name="connsiteX4" fmla="*/ 0 w 2512943"/>
                <a:gd name="connsiteY4" fmla="*/ 1003145 h 1481440"/>
                <a:gd name="connsiteX0" fmla="*/ 0 w 2512943"/>
                <a:gd name="connsiteY0" fmla="*/ 1003145 h 1481440"/>
                <a:gd name="connsiteX1" fmla="*/ 2119551 w 2512943"/>
                <a:gd name="connsiteY1" fmla="*/ 0 h 1481440"/>
                <a:gd name="connsiteX2" fmla="*/ 2512943 w 2512943"/>
                <a:gd name="connsiteY2" fmla="*/ 601881 h 1481440"/>
                <a:gd name="connsiteX3" fmla="*/ 1162335 w 2512943"/>
                <a:gd name="connsiteY3" fmla="*/ 1481440 h 1481440"/>
                <a:gd name="connsiteX4" fmla="*/ 0 w 2512943"/>
                <a:gd name="connsiteY4" fmla="*/ 1003145 h 1481440"/>
                <a:gd name="connsiteX0" fmla="*/ 0 w 2512943"/>
                <a:gd name="connsiteY0" fmla="*/ 1003145 h 1481440"/>
                <a:gd name="connsiteX1" fmla="*/ 2119551 w 2512943"/>
                <a:gd name="connsiteY1" fmla="*/ 0 h 1481440"/>
                <a:gd name="connsiteX2" fmla="*/ 2512943 w 2512943"/>
                <a:gd name="connsiteY2" fmla="*/ 601881 h 1481440"/>
                <a:gd name="connsiteX3" fmla="*/ 1162335 w 2512943"/>
                <a:gd name="connsiteY3" fmla="*/ 1481440 h 1481440"/>
                <a:gd name="connsiteX4" fmla="*/ 0 w 2512943"/>
                <a:gd name="connsiteY4" fmla="*/ 1003145 h 1481440"/>
                <a:gd name="connsiteX0" fmla="*/ 0 w 2512943"/>
                <a:gd name="connsiteY0" fmla="*/ 1003145 h 1546235"/>
                <a:gd name="connsiteX1" fmla="*/ 2119551 w 2512943"/>
                <a:gd name="connsiteY1" fmla="*/ 0 h 1546235"/>
                <a:gd name="connsiteX2" fmla="*/ 2512943 w 2512943"/>
                <a:gd name="connsiteY2" fmla="*/ 601881 h 1546235"/>
                <a:gd name="connsiteX3" fmla="*/ 1009901 w 2512943"/>
                <a:gd name="connsiteY3" fmla="*/ 1546234 h 1546235"/>
                <a:gd name="connsiteX4" fmla="*/ 0 w 2512943"/>
                <a:gd name="connsiteY4" fmla="*/ 1003145 h 1546235"/>
                <a:gd name="connsiteX0" fmla="*/ 0 w 2512943"/>
                <a:gd name="connsiteY0" fmla="*/ 1003145 h 1546234"/>
                <a:gd name="connsiteX1" fmla="*/ 2119551 w 2512943"/>
                <a:gd name="connsiteY1" fmla="*/ 0 h 1546234"/>
                <a:gd name="connsiteX2" fmla="*/ 2512943 w 2512943"/>
                <a:gd name="connsiteY2" fmla="*/ 601881 h 1546234"/>
                <a:gd name="connsiteX3" fmla="*/ 1009901 w 2512943"/>
                <a:gd name="connsiteY3" fmla="*/ 1546234 h 1546234"/>
                <a:gd name="connsiteX4" fmla="*/ 0 w 2512943"/>
                <a:gd name="connsiteY4" fmla="*/ 1003145 h 1546234"/>
                <a:gd name="connsiteX0" fmla="*/ 0 w 2512943"/>
                <a:gd name="connsiteY0" fmla="*/ 1003145 h 1546234"/>
                <a:gd name="connsiteX1" fmla="*/ 2119551 w 2512943"/>
                <a:gd name="connsiteY1" fmla="*/ 0 h 1546234"/>
                <a:gd name="connsiteX2" fmla="*/ 2512943 w 2512943"/>
                <a:gd name="connsiteY2" fmla="*/ 601881 h 1546234"/>
                <a:gd name="connsiteX3" fmla="*/ 1009901 w 2512943"/>
                <a:gd name="connsiteY3" fmla="*/ 1546234 h 1546234"/>
                <a:gd name="connsiteX4" fmla="*/ 0 w 2512943"/>
                <a:gd name="connsiteY4" fmla="*/ 1003145 h 1546234"/>
                <a:gd name="connsiteX0" fmla="*/ 0 w 2512943"/>
                <a:gd name="connsiteY0" fmla="*/ 1003145 h 1557033"/>
                <a:gd name="connsiteX1" fmla="*/ 2119551 w 2512943"/>
                <a:gd name="connsiteY1" fmla="*/ 0 h 1557033"/>
                <a:gd name="connsiteX2" fmla="*/ 2512943 w 2512943"/>
                <a:gd name="connsiteY2" fmla="*/ 601881 h 1557033"/>
                <a:gd name="connsiteX3" fmla="*/ 1006686 w 2512943"/>
                <a:gd name="connsiteY3" fmla="*/ 1557033 h 1557033"/>
                <a:gd name="connsiteX4" fmla="*/ 0 w 2512943"/>
                <a:gd name="connsiteY4" fmla="*/ 1003145 h 1557033"/>
                <a:gd name="connsiteX0" fmla="*/ 0 w 2471033"/>
                <a:gd name="connsiteY0" fmla="*/ 1003145 h 1557033"/>
                <a:gd name="connsiteX1" fmla="*/ 2119551 w 2471033"/>
                <a:gd name="connsiteY1" fmla="*/ 0 h 1557033"/>
                <a:gd name="connsiteX2" fmla="*/ 2471033 w 2471033"/>
                <a:gd name="connsiteY2" fmla="*/ 644645 h 1557033"/>
                <a:gd name="connsiteX3" fmla="*/ 1006686 w 2471033"/>
                <a:gd name="connsiteY3" fmla="*/ 1557033 h 1557033"/>
                <a:gd name="connsiteX4" fmla="*/ 0 w 2471033"/>
                <a:gd name="connsiteY4" fmla="*/ 1003145 h 155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1033" h="1557033">
                  <a:moveTo>
                    <a:pt x="0" y="1003145"/>
                  </a:moveTo>
                  <a:lnTo>
                    <a:pt x="2119551" y="0"/>
                  </a:lnTo>
                  <a:lnTo>
                    <a:pt x="2471033" y="644645"/>
                  </a:lnTo>
                  <a:cubicBezTo>
                    <a:pt x="1968947" y="963029"/>
                    <a:pt x="1508772" y="1238649"/>
                    <a:pt x="1006686" y="1557033"/>
                  </a:cubicBezTo>
                  <a:cubicBezTo>
                    <a:pt x="759935" y="1404771"/>
                    <a:pt x="999987" y="1539412"/>
                    <a:pt x="0" y="100314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1" name="Diagonal Stripe 13"/>
            <p:cNvSpPr/>
            <p:nvPr/>
          </p:nvSpPr>
          <p:spPr>
            <a:xfrm rot="11205354">
              <a:off x="8063770" y="601282"/>
              <a:ext cx="2556549" cy="2120407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00624"/>
                <a:gd name="connsiteY0" fmla="*/ 2418671 h 2909641"/>
                <a:gd name="connsiteX1" fmla="*/ 2226679 w 2500624"/>
                <a:gd name="connsiteY1" fmla="*/ 0 h 2909641"/>
                <a:gd name="connsiteX2" fmla="*/ 2500624 w 2500624"/>
                <a:gd name="connsiteY2" fmla="*/ 18799 h 2909641"/>
                <a:gd name="connsiteX3" fmla="*/ 441499 w 2500624"/>
                <a:gd name="connsiteY3" fmla="*/ 2909642 h 2909641"/>
                <a:gd name="connsiteX4" fmla="*/ 0 w 2500624"/>
                <a:gd name="connsiteY4" fmla="*/ 2418671 h 2909641"/>
                <a:gd name="connsiteX0" fmla="*/ 0 w 2191727"/>
                <a:gd name="connsiteY0" fmla="*/ 1982884 h 2909642"/>
                <a:gd name="connsiteX1" fmla="*/ 1917782 w 2191727"/>
                <a:gd name="connsiteY1" fmla="*/ 0 h 2909642"/>
                <a:gd name="connsiteX2" fmla="*/ 2191727 w 2191727"/>
                <a:gd name="connsiteY2" fmla="*/ 18799 h 2909642"/>
                <a:gd name="connsiteX3" fmla="*/ 132602 w 2191727"/>
                <a:gd name="connsiteY3" fmla="*/ 2909642 h 2909642"/>
                <a:gd name="connsiteX4" fmla="*/ 0 w 2191727"/>
                <a:gd name="connsiteY4" fmla="*/ 1982884 h 2909642"/>
                <a:gd name="connsiteX0" fmla="*/ 125471 w 2317198"/>
                <a:gd name="connsiteY0" fmla="*/ 1982884 h 3161333"/>
                <a:gd name="connsiteX1" fmla="*/ 2043253 w 2317198"/>
                <a:gd name="connsiteY1" fmla="*/ 0 h 3161333"/>
                <a:gd name="connsiteX2" fmla="*/ 2317198 w 2317198"/>
                <a:gd name="connsiteY2" fmla="*/ 18799 h 3161333"/>
                <a:gd name="connsiteX3" fmla="*/ 37 w 2317198"/>
                <a:gd name="connsiteY3" fmla="*/ 3161333 h 3161333"/>
                <a:gd name="connsiteX4" fmla="*/ 125471 w 2317198"/>
                <a:gd name="connsiteY4" fmla="*/ 1982884 h 3161333"/>
                <a:gd name="connsiteX0" fmla="*/ 0 w 2335751"/>
                <a:gd name="connsiteY0" fmla="*/ 2068038 h 3161333"/>
                <a:gd name="connsiteX1" fmla="*/ 2061806 w 2335751"/>
                <a:gd name="connsiteY1" fmla="*/ 0 h 3161333"/>
                <a:gd name="connsiteX2" fmla="*/ 2335751 w 2335751"/>
                <a:gd name="connsiteY2" fmla="*/ 18799 h 3161333"/>
                <a:gd name="connsiteX3" fmla="*/ 18590 w 2335751"/>
                <a:gd name="connsiteY3" fmla="*/ 3161333 h 3161333"/>
                <a:gd name="connsiteX4" fmla="*/ 0 w 2335751"/>
                <a:gd name="connsiteY4" fmla="*/ 2068038 h 3161333"/>
                <a:gd name="connsiteX0" fmla="*/ 0 w 2373256"/>
                <a:gd name="connsiteY0" fmla="*/ 1702860 h 3161333"/>
                <a:gd name="connsiteX1" fmla="*/ 2099311 w 2373256"/>
                <a:gd name="connsiteY1" fmla="*/ 0 h 3161333"/>
                <a:gd name="connsiteX2" fmla="*/ 2373256 w 2373256"/>
                <a:gd name="connsiteY2" fmla="*/ 18799 h 3161333"/>
                <a:gd name="connsiteX3" fmla="*/ 56095 w 2373256"/>
                <a:gd name="connsiteY3" fmla="*/ 3161333 h 3161333"/>
                <a:gd name="connsiteX4" fmla="*/ 0 w 2373256"/>
                <a:gd name="connsiteY4" fmla="*/ 1702860 h 3161333"/>
                <a:gd name="connsiteX0" fmla="*/ 0 w 2373256"/>
                <a:gd name="connsiteY0" fmla="*/ 1702860 h 2560699"/>
                <a:gd name="connsiteX1" fmla="*/ 2099311 w 2373256"/>
                <a:gd name="connsiteY1" fmla="*/ 0 h 2560699"/>
                <a:gd name="connsiteX2" fmla="*/ 2373256 w 2373256"/>
                <a:gd name="connsiteY2" fmla="*/ 18799 h 2560699"/>
                <a:gd name="connsiteX3" fmla="*/ 109888 w 2373256"/>
                <a:gd name="connsiteY3" fmla="*/ 2560699 h 2560699"/>
                <a:gd name="connsiteX4" fmla="*/ 0 w 2373256"/>
                <a:gd name="connsiteY4" fmla="*/ 1702860 h 2560699"/>
                <a:gd name="connsiteX0" fmla="*/ 0 w 2373256"/>
                <a:gd name="connsiteY0" fmla="*/ 1711550 h 2569389"/>
                <a:gd name="connsiteX1" fmla="*/ 1917983 w 2373256"/>
                <a:gd name="connsiteY1" fmla="*/ 0 h 2569389"/>
                <a:gd name="connsiteX2" fmla="*/ 2373256 w 2373256"/>
                <a:gd name="connsiteY2" fmla="*/ 27489 h 2569389"/>
                <a:gd name="connsiteX3" fmla="*/ 109888 w 2373256"/>
                <a:gd name="connsiteY3" fmla="*/ 2569389 h 2569389"/>
                <a:gd name="connsiteX4" fmla="*/ 0 w 2373256"/>
                <a:gd name="connsiteY4" fmla="*/ 1711550 h 2569389"/>
                <a:gd name="connsiteX0" fmla="*/ 0 w 2510410"/>
                <a:gd name="connsiteY0" fmla="*/ 1711550 h 2569389"/>
                <a:gd name="connsiteX1" fmla="*/ 1917983 w 2510410"/>
                <a:gd name="connsiteY1" fmla="*/ 0 h 2569389"/>
                <a:gd name="connsiteX2" fmla="*/ 2510410 w 2510410"/>
                <a:gd name="connsiteY2" fmla="*/ 48293 h 2569389"/>
                <a:gd name="connsiteX3" fmla="*/ 109888 w 2510410"/>
                <a:gd name="connsiteY3" fmla="*/ 2569389 h 2569389"/>
                <a:gd name="connsiteX4" fmla="*/ 0 w 2510410"/>
                <a:gd name="connsiteY4" fmla="*/ 1711550 h 2569389"/>
                <a:gd name="connsiteX0" fmla="*/ 0 w 2510410"/>
                <a:gd name="connsiteY0" fmla="*/ 2276241 h 3134080"/>
                <a:gd name="connsiteX1" fmla="*/ 1897311 w 2510410"/>
                <a:gd name="connsiteY1" fmla="*/ -1 h 3134080"/>
                <a:gd name="connsiteX2" fmla="*/ 2510410 w 2510410"/>
                <a:gd name="connsiteY2" fmla="*/ 612984 h 3134080"/>
                <a:gd name="connsiteX3" fmla="*/ 109888 w 2510410"/>
                <a:gd name="connsiteY3" fmla="*/ 3134080 h 3134080"/>
                <a:gd name="connsiteX4" fmla="*/ 0 w 2510410"/>
                <a:gd name="connsiteY4" fmla="*/ 2276241 h 3134080"/>
                <a:gd name="connsiteX0" fmla="*/ 0 w 3716106"/>
                <a:gd name="connsiteY0" fmla="*/ 1833064 h 3134081"/>
                <a:gd name="connsiteX1" fmla="*/ 3103007 w 3716106"/>
                <a:gd name="connsiteY1" fmla="*/ 0 h 3134081"/>
                <a:gd name="connsiteX2" fmla="*/ 3716106 w 3716106"/>
                <a:gd name="connsiteY2" fmla="*/ 612985 h 3134081"/>
                <a:gd name="connsiteX3" fmla="*/ 1315584 w 3716106"/>
                <a:gd name="connsiteY3" fmla="*/ 3134081 h 3134081"/>
                <a:gd name="connsiteX4" fmla="*/ 0 w 3716106"/>
                <a:gd name="connsiteY4" fmla="*/ 1833064 h 3134081"/>
                <a:gd name="connsiteX0" fmla="*/ 0 w 3716106"/>
                <a:gd name="connsiteY0" fmla="*/ 1833064 h 2603501"/>
                <a:gd name="connsiteX1" fmla="*/ 3103007 w 3716106"/>
                <a:gd name="connsiteY1" fmla="*/ 0 h 2603501"/>
                <a:gd name="connsiteX2" fmla="*/ 3716106 w 3716106"/>
                <a:gd name="connsiteY2" fmla="*/ 612985 h 2603501"/>
                <a:gd name="connsiteX3" fmla="*/ 18297 w 3716106"/>
                <a:gd name="connsiteY3" fmla="*/ 2603501 h 2603501"/>
                <a:gd name="connsiteX4" fmla="*/ 0 w 3716106"/>
                <a:gd name="connsiteY4" fmla="*/ 1833064 h 2603501"/>
                <a:gd name="connsiteX0" fmla="*/ 0 w 3716106"/>
                <a:gd name="connsiteY0" fmla="*/ 1550387 h 2320824"/>
                <a:gd name="connsiteX1" fmla="*/ 3314137 w 3716106"/>
                <a:gd name="connsiteY1" fmla="*/ 0 h 2320824"/>
                <a:gd name="connsiteX2" fmla="*/ 3716106 w 3716106"/>
                <a:gd name="connsiteY2" fmla="*/ 330308 h 2320824"/>
                <a:gd name="connsiteX3" fmla="*/ 18297 w 3716106"/>
                <a:gd name="connsiteY3" fmla="*/ 2320824 h 2320824"/>
                <a:gd name="connsiteX4" fmla="*/ 0 w 3716106"/>
                <a:gd name="connsiteY4" fmla="*/ 1550387 h 2320824"/>
                <a:gd name="connsiteX0" fmla="*/ 0 w 3716106"/>
                <a:gd name="connsiteY0" fmla="*/ 1622915 h 2393352"/>
                <a:gd name="connsiteX1" fmla="*/ 3257043 w 3716106"/>
                <a:gd name="connsiteY1" fmla="*/ 0 h 2393352"/>
                <a:gd name="connsiteX2" fmla="*/ 3716106 w 3716106"/>
                <a:gd name="connsiteY2" fmla="*/ 402836 h 2393352"/>
                <a:gd name="connsiteX3" fmla="*/ 18297 w 3716106"/>
                <a:gd name="connsiteY3" fmla="*/ 2393352 h 2393352"/>
                <a:gd name="connsiteX4" fmla="*/ 0 w 3716106"/>
                <a:gd name="connsiteY4" fmla="*/ 1622915 h 2393352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280266"/>
                <a:gd name="connsiteX1" fmla="*/ 3257043 w 3716106"/>
                <a:gd name="connsiteY1" fmla="*/ 0 h 2280266"/>
                <a:gd name="connsiteX2" fmla="*/ 3716106 w 3716106"/>
                <a:gd name="connsiteY2" fmla="*/ 402836 h 2280266"/>
                <a:gd name="connsiteX3" fmla="*/ 256261 w 3716106"/>
                <a:gd name="connsiteY3" fmla="*/ 2280266 h 2280266"/>
                <a:gd name="connsiteX4" fmla="*/ 0 w 3716106"/>
                <a:gd name="connsiteY4" fmla="*/ 1622915 h 2280266"/>
                <a:gd name="connsiteX0" fmla="*/ 0 w 3716106"/>
                <a:gd name="connsiteY0" fmla="*/ 1622915 h 2886659"/>
                <a:gd name="connsiteX1" fmla="*/ 3257043 w 3716106"/>
                <a:gd name="connsiteY1" fmla="*/ 0 h 2886659"/>
                <a:gd name="connsiteX2" fmla="*/ 3716106 w 3716106"/>
                <a:gd name="connsiteY2" fmla="*/ 402836 h 2886659"/>
                <a:gd name="connsiteX3" fmla="*/ 519804 w 3716106"/>
                <a:gd name="connsiteY3" fmla="*/ 2886659 h 2886659"/>
                <a:gd name="connsiteX4" fmla="*/ 0 w 3716106"/>
                <a:gd name="connsiteY4" fmla="*/ 1622915 h 2886659"/>
                <a:gd name="connsiteX0" fmla="*/ 0 w 3594530"/>
                <a:gd name="connsiteY0" fmla="*/ 1900102 h 2886659"/>
                <a:gd name="connsiteX1" fmla="*/ 3135467 w 3594530"/>
                <a:gd name="connsiteY1" fmla="*/ 0 h 2886659"/>
                <a:gd name="connsiteX2" fmla="*/ 3594530 w 3594530"/>
                <a:gd name="connsiteY2" fmla="*/ 402836 h 2886659"/>
                <a:gd name="connsiteX3" fmla="*/ 398228 w 3594530"/>
                <a:gd name="connsiteY3" fmla="*/ 2886659 h 2886659"/>
                <a:gd name="connsiteX4" fmla="*/ 0 w 3594530"/>
                <a:gd name="connsiteY4" fmla="*/ 1900102 h 2886659"/>
                <a:gd name="connsiteX0" fmla="*/ 0 w 3594530"/>
                <a:gd name="connsiteY0" fmla="*/ 1900102 h 2050386"/>
                <a:gd name="connsiteX1" fmla="*/ 3135467 w 3594530"/>
                <a:gd name="connsiteY1" fmla="*/ 0 h 2050386"/>
                <a:gd name="connsiteX2" fmla="*/ 3594530 w 3594530"/>
                <a:gd name="connsiteY2" fmla="*/ 402836 h 2050386"/>
                <a:gd name="connsiteX3" fmla="*/ 1638867 w 3594530"/>
                <a:gd name="connsiteY3" fmla="*/ 2050386 h 2050386"/>
                <a:gd name="connsiteX4" fmla="*/ 0 w 3594530"/>
                <a:gd name="connsiteY4" fmla="*/ 1900102 h 2050386"/>
                <a:gd name="connsiteX0" fmla="*/ 0 w 2292053"/>
                <a:gd name="connsiteY0" fmla="*/ 1248954 h 2050386"/>
                <a:gd name="connsiteX1" fmla="*/ 1832990 w 2292053"/>
                <a:gd name="connsiteY1" fmla="*/ 0 h 2050386"/>
                <a:gd name="connsiteX2" fmla="*/ 2292053 w 2292053"/>
                <a:gd name="connsiteY2" fmla="*/ 402836 h 2050386"/>
                <a:gd name="connsiteX3" fmla="*/ 336390 w 2292053"/>
                <a:gd name="connsiteY3" fmla="*/ 2050386 h 2050386"/>
                <a:gd name="connsiteX4" fmla="*/ 0 w 2292053"/>
                <a:gd name="connsiteY4" fmla="*/ 1248954 h 2050386"/>
                <a:gd name="connsiteX0" fmla="*/ 0 w 2292053"/>
                <a:gd name="connsiteY0" fmla="*/ 1248954 h 1786804"/>
                <a:gd name="connsiteX1" fmla="*/ 1832990 w 2292053"/>
                <a:gd name="connsiteY1" fmla="*/ 0 h 1786804"/>
                <a:gd name="connsiteX2" fmla="*/ 2292053 w 2292053"/>
                <a:gd name="connsiteY2" fmla="*/ 402836 h 1786804"/>
                <a:gd name="connsiteX3" fmla="*/ 52622 w 2292053"/>
                <a:gd name="connsiteY3" fmla="*/ 1786804 h 1786804"/>
                <a:gd name="connsiteX4" fmla="*/ 0 w 2292053"/>
                <a:gd name="connsiteY4" fmla="*/ 1248954 h 1786804"/>
                <a:gd name="connsiteX0" fmla="*/ 0 w 2954483"/>
                <a:gd name="connsiteY0" fmla="*/ 1111238 h 1786804"/>
                <a:gd name="connsiteX1" fmla="*/ 2495420 w 2954483"/>
                <a:gd name="connsiteY1" fmla="*/ 0 h 1786804"/>
                <a:gd name="connsiteX2" fmla="*/ 2954483 w 2954483"/>
                <a:gd name="connsiteY2" fmla="*/ 402836 h 1786804"/>
                <a:gd name="connsiteX3" fmla="*/ 715052 w 2954483"/>
                <a:gd name="connsiteY3" fmla="*/ 1786804 h 1786804"/>
                <a:gd name="connsiteX4" fmla="*/ 0 w 2954483"/>
                <a:gd name="connsiteY4" fmla="*/ 1111238 h 1786804"/>
                <a:gd name="connsiteX0" fmla="*/ 0 w 2954483"/>
                <a:gd name="connsiteY0" fmla="*/ 1111238 h 1786804"/>
                <a:gd name="connsiteX1" fmla="*/ 2495420 w 2954483"/>
                <a:gd name="connsiteY1" fmla="*/ 0 h 1786804"/>
                <a:gd name="connsiteX2" fmla="*/ 2954483 w 2954483"/>
                <a:gd name="connsiteY2" fmla="*/ 402836 h 1786804"/>
                <a:gd name="connsiteX3" fmla="*/ 715052 w 2954483"/>
                <a:gd name="connsiteY3" fmla="*/ 1786804 h 1786804"/>
                <a:gd name="connsiteX4" fmla="*/ 0 w 2954483"/>
                <a:gd name="connsiteY4" fmla="*/ 1111238 h 1786804"/>
                <a:gd name="connsiteX0" fmla="*/ 0 w 3271343"/>
                <a:gd name="connsiteY0" fmla="*/ 1281348 h 1786804"/>
                <a:gd name="connsiteX1" fmla="*/ 2812280 w 3271343"/>
                <a:gd name="connsiteY1" fmla="*/ 0 h 1786804"/>
                <a:gd name="connsiteX2" fmla="*/ 3271343 w 3271343"/>
                <a:gd name="connsiteY2" fmla="*/ 402836 h 1786804"/>
                <a:gd name="connsiteX3" fmla="*/ 1031912 w 3271343"/>
                <a:gd name="connsiteY3" fmla="*/ 1786804 h 1786804"/>
                <a:gd name="connsiteX4" fmla="*/ 0 w 3271343"/>
                <a:gd name="connsiteY4" fmla="*/ 1281348 h 1786804"/>
                <a:gd name="connsiteX0" fmla="*/ 0 w 3271343"/>
                <a:gd name="connsiteY0" fmla="*/ 1281348 h 1786804"/>
                <a:gd name="connsiteX1" fmla="*/ 2812280 w 3271343"/>
                <a:gd name="connsiteY1" fmla="*/ 0 h 1786804"/>
                <a:gd name="connsiteX2" fmla="*/ 3271343 w 3271343"/>
                <a:gd name="connsiteY2" fmla="*/ 402836 h 1786804"/>
                <a:gd name="connsiteX3" fmla="*/ 1031912 w 3271343"/>
                <a:gd name="connsiteY3" fmla="*/ 1786804 h 1786804"/>
                <a:gd name="connsiteX4" fmla="*/ 0 w 3271343"/>
                <a:gd name="connsiteY4" fmla="*/ 1281348 h 1786804"/>
                <a:gd name="connsiteX0" fmla="*/ 0 w 3271343"/>
                <a:gd name="connsiteY0" fmla="*/ 1281348 h 1786804"/>
                <a:gd name="connsiteX1" fmla="*/ 2812280 w 3271343"/>
                <a:gd name="connsiteY1" fmla="*/ 0 h 1786804"/>
                <a:gd name="connsiteX2" fmla="*/ 3271343 w 3271343"/>
                <a:gd name="connsiteY2" fmla="*/ 402836 h 1786804"/>
                <a:gd name="connsiteX3" fmla="*/ 1031912 w 3271343"/>
                <a:gd name="connsiteY3" fmla="*/ 1786804 h 1786804"/>
                <a:gd name="connsiteX4" fmla="*/ 0 w 3271343"/>
                <a:gd name="connsiteY4" fmla="*/ 1281348 h 1786804"/>
                <a:gd name="connsiteX0" fmla="*/ 0 w 3271343"/>
                <a:gd name="connsiteY0" fmla="*/ 1281348 h 1786804"/>
                <a:gd name="connsiteX1" fmla="*/ 2812280 w 3271343"/>
                <a:gd name="connsiteY1" fmla="*/ 0 h 1786804"/>
                <a:gd name="connsiteX2" fmla="*/ 3271343 w 3271343"/>
                <a:gd name="connsiteY2" fmla="*/ 402836 h 1786804"/>
                <a:gd name="connsiteX3" fmla="*/ 1031912 w 3271343"/>
                <a:gd name="connsiteY3" fmla="*/ 1786804 h 1786804"/>
                <a:gd name="connsiteX4" fmla="*/ 0 w 3271343"/>
                <a:gd name="connsiteY4" fmla="*/ 1281348 h 1786804"/>
                <a:gd name="connsiteX0" fmla="*/ 0 w 3277427"/>
                <a:gd name="connsiteY0" fmla="*/ 1281999 h 1786804"/>
                <a:gd name="connsiteX1" fmla="*/ 2818364 w 3277427"/>
                <a:gd name="connsiteY1" fmla="*/ 0 h 1786804"/>
                <a:gd name="connsiteX2" fmla="*/ 3277427 w 3277427"/>
                <a:gd name="connsiteY2" fmla="*/ 402836 h 1786804"/>
                <a:gd name="connsiteX3" fmla="*/ 1037996 w 3277427"/>
                <a:gd name="connsiteY3" fmla="*/ 1786804 h 1786804"/>
                <a:gd name="connsiteX4" fmla="*/ 0 w 3277427"/>
                <a:gd name="connsiteY4" fmla="*/ 1281999 h 1786804"/>
                <a:gd name="connsiteX0" fmla="*/ 0 w 3277427"/>
                <a:gd name="connsiteY0" fmla="*/ 1281999 h 1786804"/>
                <a:gd name="connsiteX1" fmla="*/ 2818364 w 3277427"/>
                <a:gd name="connsiteY1" fmla="*/ 0 h 1786804"/>
                <a:gd name="connsiteX2" fmla="*/ 3277427 w 3277427"/>
                <a:gd name="connsiteY2" fmla="*/ 402836 h 1786804"/>
                <a:gd name="connsiteX3" fmla="*/ 1037996 w 3277427"/>
                <a:gd name="connsiteY3" fmla="*/ 1786804 h 1786804"/>
                <a:gd name="connsiteX4" fmla="*/ 0 w 3277427"/>
                <a:gd name="connsiteY4" fmla="*/ 1281999 h 1786804"/>
                <a:gd name="connsiteX0" fmla="*/ 0 w 3277427"/>
                <a:gd name="connsiteY0" fmla="*/ 1931422 h 2436227"/>
                <a:gd name="connsiteX1" fmla="*/ 3151808 w 3277427"/>
                <a:gd name="connsiteY1" fmla="*/ 0 h 2436227"/>
                <a:gd name="connsiteX2" fmla="*/ 3277427 w 3277427"/>
                <a:gd name="connsiteY2" fmla="*/ 1052259 h 2436227"/>
                <a:gd name="connsiteX3" fmla="*/ 1037996 w 3277427"/>
                <a:gd name="connsiteY3" fmla="*/ 2436227 h 2436227"/>
                <a:gd name="connsiteX4" fmla="*/ 0 w 3277427"/>
                <a:gd name="connsiteY4" fmla="*/ 1931422 h 2436227"/>
                <a:gd name="connsiteX0" fmla="*/ 0 w 3151808"/>
                <a:gd name="connsiteY0" fmla="*/ 1931422 h 2436227"/>
                <a:gd name="connsiteX1" fmla="*/ 3151808 w 3151808"/>
                <a:gd name="connsiteY1" fmla="*/ 0 h 2436227"/>
                <a:gd name="connsiteX2" fmla="*/ 2906705 w 3151808"/>
                <a:gd name="connsiteY2" fmla="*/ 1283209 h 2436227"/>
                <a:gd name="connsiteX3" fmla="*/ 1037996 w 3151808"/>
                <a:gd name="connsiteY3" fmla="*/ 2436227 h 2436227"/>
                <a:gd name="connsiteX4" fmla="*/ 0 w 3151808"/>
                <a:gd name="connsiteY4" fmla="*/ 1931422 h 2436227"/>
                <a:gd name="connsiteX0" fmla="*/ 0 w 3161378"/>
                <a:gd name="connsiteY0" fmla="*/ 1932449 h 2437254"/>
                <a:gd name="connsiteX1" fmla="*/ 3161378 w 3161378"/>
                <a:gd name="connsiteY1" fmla="*/ 0 h 2437254"/>
                <a:gd name="connsiteX2" fmla="*/ 2906705 w 3161378"/>
                <a:gd name="connsiteY2" fmla="*/ 1284236 h 2437254"/>
                <a:gd name="connsiteX3" fmla="*/ 1037996 w 3161378"/>
                <a:gd name="connsiteY3" fmla="*/ 2437254 h 2437254"/>
                <a:gd name="connsiteX4" fmla="*/ 0 w 3161378"/>
                <a:gd name="connsiteY4" fmla="*/ 1932449 h 2437254"/>
                <a:gd name="connsiteX0" fmla="*/ 0 w 3161378"/>
                <a:gd name="connsiteY0" fmla="*/ 1932449 h 2437254"/>
                <a:gd name="connsiteX1" fmla="*/ 3161378 w 3161378"/>
                <a:gd name="connsiteY1" fmla="*/ 0 h 2437254"/>
                <a:gd name="connsiteX2" fmla="*/ 2922630 w 3161378"/>
                <a:gd name="connsiteY2" fmla="*/ 1103102 h 2437254"/>
                <a:gd name="connsiteX3" fmla="*/ 1037996 w 3161378"/>
                <a:gd name="connsiteY3" fmla="*/ 2437254 h 2437254"/>
                <a:gd name="connsiteX4" fmla="*/ 0 w 3161378"/>
                <a:gd name="connsiteY4" fmla="*/ 1932449 h 2437254"/>
                <a:gd name="connsiteX0" fmla="*/ 0 w 3161378"/>
                <a:gd name="connsiteY0" fmla="*/ 1932449 h 2524554"/>
                <a:gd name="connsiteX1" fmla="*/ 3161378 w 3161378"/>
                <a:gd name="connsiteY1" fmla="*/ 0 h 2524554"/>
                <a:gd name="connsiteX2" fmla="*/ 2922630 w 3161378"/>
                <a:gd name="connsiteY2" fmla="*/ 1103102 h 2524554"/>
                <a:gd name="connsiteX3" fmla="*/ 1227661 w 3161378"/>
                <a:gd name="connsiteY3" fmla="*/ 2524554 h 2524554"/>
                <a:gd name="connsiteX4" fmla="*/ 0 w 3161378"/>
                <a:gd name="connsiteY4" fmla="*/ 1932449 h 2524554"/>
                <a:gd name="connsiteX0" fmla="*/ 0 w 3161378"/>
                <a:gd name="connsiteY0" fmla="*/ 1932449 h 2546385"/>
                <a:gd name="connsiteX1" fmla="*/ 3161378 w 3161378"/>
                <a:gd name="connsiteY1" fmla="*/ 0 h 2546385"/>
                <a:gd name="connsiteX2" fmla="*/ 2922630 w 3161378"/>
                <a:gd name="connsiteY2" fmla="*/ 1103102 h 2546385"/>
                <a:gd name="connsiteX3" fmla="*/ 1179829 w 3161378"/>
                <a:gd name="connsiteY3" fmla="*/ 2546385 h 2546385"/>
                <a:gd name="connsiteX4" fmla="*/ 0 w 3161378"/>
                <a:gd name="connsiteY4" fmla="*/ 1932449 h 2546385"/>
                <a:gd name="connsiteX0" fmla="*/ 0 w 3171003"/>
                <a:gd name="connsiteY0" fmla="*/ 1929308 h 2546385"/>
                <a:gd name="connsiteX1" fmla="*/ 3171003 w 3171003"/>
                <a:gd name="connsiteY1" fmla="*/ 0 h 2546385"/>
                <a:gd name="connsiteX2" fmla="*/ 2932255 w 3171003"/>
                <a:gd name="connsiteY2" fmla="*/ 1103102 h 2546385"/>
                <a:gd name="connsiteX3" fmla="*/ 1189454 w 3171003"/>
                <a:gd name="connsiteY3" fmla="*/ 2546385 h 2546385"/>
                <a:gd name="connsiteX4" fmla="*/ 0 w 3171003"/>
                <a:gd name="connsiteY4" fmla="*/ 1929308 h 2546385"/>
                <a:gd name="connsiteX0" fmla="*/ 0 w 3171003"/>
                <a:gd name="connsiteY0" fmla="*/ 1929308 h 2343734"/>
                <a:gd name="connsiteX1" fmla="*/ 3171003 w 3171003"/>
                <a:gd name="connsiteY1" fmla="*/ 0 h 2343734"/>
                <a:gd name="connsiteX2" fmla="*/ 2932255 w 3171003"/>
                <a:gd name="connsiteY2" fmla="*/ 1103102 h 2343734"/>
                <a:gd name="connsiteX3" fmla="*/ 1092397 w 3171003"/>
                <a:gd name="connsiteY3" fmla="*/ 2343733 h 2343734"/>
                <a:gd name="connsiteX4" fmla="*/ 0 w 3171003"/>
                <a:gd name="connsiteY4" fmla="*/ 1929308 h 2343734"/>
                <a:gd name="connsiteX0" fmla="*/ 0 w 3171003"/>
                <a:gd name="connsiteY0" fmla="*/ 1929308 h 2355148"/>
                <a:gd name="connsiteX1" fmla="*/ 3171003 w 3171003"/>
                <a:gd name="connsiteY1" fmla="*/ 0 h 2355148"/>
                <a:gd name="connsiteX2" fmla="*/ 2932255 w 3171003"/>
                <a:gd name="connsiteY2" fmla="*/ 1103102 h 2355148"/>
                <a:gd name="connsiteX3" fmla="*/ 1085997 w 3171003"/>
                <a:gd name="connsiteY3" fmla="*/ 2355148 h 2355148"/>
                <a:gd name="connsiteX4" fmla="*/ 0 w 3171003"/>
                <a:gd name="connsiteY4" fmla="*/ 1929308 h 2355148"/>
                <a:gd name="connsiteX0" fmla="*/ -1 w 3137352"/>
                <a:gd name="connsiteY0" fmla="*/ 1914969 h 2355148"/>
                <a:gd name="connsiteX1" fmla="*/ 3137352 w 3137352"/>
                <a:gd name="connsiteY1" fmla="*/ 0 h 2355148"/>
                <a:gd name="connsiteX2" fmla="*/ 2898604 w 3137352"/>
                <a:gd name="connsiteY2" fmla="*/ 1103102 h 2355148"/>
                <a:gd name="connsiteX3" fmla="*/ 1052346 w 3137352"/>
                <a:gd name="connsiteY3" fmla="*/ 2355148 h 2355148"/>
                <a:gd name="connsiteX4" fmla="*/ -1 w 3137352"/>
                <a:gd name="connsiteY4" fmla="*/ 1914969 h 2355148"/>
                <a:gd name="connsiteX0" fmla="*/ 0 w 3134383"/>
                <a:gd name="connsiteY0" fmla="*/ 1907498 h 2355148"/>
                <a:gd name="connsiteX1" fmla="*/ 3134383 w 3134383"/>
                <a:gd name="connsiteY1" fmla="*/ 0 h 2355148"/>
                <a:gd name="connsiteX2" fmla="*/ 2895635 w 3134383"/>
                <a:gd name="connsiteY2" fmla="*/ 1103102 h 2355148"/>
                <a:gd name="connsiteX3" fmla="*/ 1049377 w 3134383"/>
                <a:gd name="connsiteY3" fmla="*/ 2355148 h 2355148"/>
                <a:gd name="connsiteX4" fmla="*/ 0 w 3134383"/>
                <a:gd name="connsiteY4" fmla="*/ 1907498 h 235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4383" h="2355148">
                  <a:moveTo>
                    <a:pt x="0" y="1907498"/>
                  </a:moveTo>
                  <a:lnTo>
                    <a:pt x="3134383" y="0"/>
                  </a:lnTo>
                  <a:lnTo>
                    <a:pt x="2895635" y="1103102"/>
                  </a:lnTo>
                  <a:lnTo>
                    <a:pt x="1049377" y="2355148"/>
                  </a:lnTo>
                  <a:lnTo>
                    <a:pt x="0" y="1907498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Diagonal Stripe 13"/>
            <p:cNvSpPr/>
            <p:nvPr/>
          </p:nvSpPr>
          <p:spPr>
            <a:xfrm rot="12476127">
              <a:off x="8842558" y="2293110"/>
              <a:ext cx="1935738" cy="2470548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00624"/>
                <a:gd name="connsiteY0" fmla="*/ 2418671 h 2909641"/>
                <a:gd name="connsiteX1" fmla="*/ 2226679 w 2500624"/>
                <a:gd name="connsiteY1" fmla="*/ 0 h 2909641"/>
                <a:gd name="connsiteX2" fmla="*/ 2500624 w 2500624"/>
                <a:gd name="connsiteY2" fmla="*/ 18799 h 2909641"/>
                <a:gd name="connsiteX3" fmla="*/ 441499 w 2500624"/>
                <a:gd name="connsiteY3" fmla="*/ 2909642 h 2909641"/>
                <a:gd name="connsiteX4" fmla="*/ 0 w 2500624"/>
                <a:gd name="connsiteY4" fmla="*/ 2418671 h 2909641"/>
                <a:gd name="connsiteX0" fmla="*/ 0 w 2191727"/>
                <a:gd name="connsiteY0" fmla="*/ 1982884 h 2909642"/>
                <a:gd name="connsiteX1" fmla="*/ 1917782 w 2191727"/>
                <a:gd name="connsiteY1" fmla="*/ 0 h 2909642"/>
                <a:gd name="connsiteX2" fmla="*/ 2191727 w 2191727"/>
                <a:gd name="connsiteY2" fmla="*/ 18799 h 2909642"/>
                <a:gd name="connsiteX3" fmla="*/ 132602 w 2191727"/>
                <a:gd name="connsiteY3" fmla="*/ 2909642 h 2909642"/>
                <a:gd name="connsiteX4" fmla="*/ 0 w 2191727"/>
                <a:gd name="connsiteY4" fmla="*/ 1982884 h 2909642"/>
                <a:gd name="connsiteX0" fmla="*/ 125471 w 2317198"/>
                <a:gd name="connsiteY0" fmla="*/ 1982884 h 3161333"/>
                <a:gd name="connsiteX1" fmla="*/ 2043253 w 2317198"/>
                <a:gd name="connsiteY1" fmla="*/ 0 h 3161333"/>
                <a:gd name="connsiteX2" fmla="*/ 2317198 w 2317198"/>
                <a:gd name="connsiteY2" fmla="*/ 18799 h 3161333"/>
                <a:gd name="connsiteX3" fmla="*/ 37 w 2317198"/>
                <a:gd name="connsiteY3" fmla="*/ 3161333 h 3161333"/>
                <a:gd name="connsiteX4" fmla="*/ 125471 w 2317198"/>
                <a:gd name="connsiteY4" fmla="*/ 1982884 h 3161333"/>
                <a:gd name="connsiteX0" fmla="*/ 0 w 2335751"/>
                <a:gd name="connsiteY0" fmla="*/ 2068038 h 3161333"/>
                <a:gd name="connsiteX1" fmla="*/ 2061806 w 2335751"/>
                <a:gd name="connsiteY1" fmla="*/ 0 h 3161333"/>
                <a:gd name="connsiteX2" fmla="*/ 2335751 w 2335751"/>
                <a:gd name="connsiteY2" fmla="*/ 18799 h 3161333"/>
                <a:gd name="connsiteX3" fmla="*/ 18590 w 2335751"/>
                <a:gd name="connsiteY3" fmla="*/ 3161333 h 3161333"/>
                <a:gd name="connsiteX4" fmla="*/ 0 w 2335751"/>
                <a:gd name="connsiteY4" fmla="*/ 2068038 h 3161333"/>
                <a:gd name="connsiteX0" fmla="*/ 0 w 2373256"/>
                <a:gd name="connsiteY0" fmla="*/ 1702860 h 3161333"/>
                <a:gd name="connsiteX1" fmla="*/ 2099311 w 2373256"/>
                <a:gd name="connsiteY1" fmla="*/ 0 h 3161333"/>
                <a:gd name="connsiteX2" fmla="*/ 2373256 w 2373256"/>
                <a:gd name="connsiteY2" fmla="*/ 18799 h 3161333"/>
                <a:gd name="connsiteX3" fmla="*/ 56095 w 2373256"/>
                <a:gd name="connsiteY3" fmla="*/ 3161333 h 3161333"/>
                <a:gd name="connsiteX4" fmla="*/ 0 w 2373256"/>
                <a:gd name="connsiteY4" fmla="*/ 1702860 h 3161333"/>
                <a:gd name="connsiteX0" fmla="*/ 0 w 2373256"/>
                <a:gd name="connsiteY0" fmla="*/ 1702860 h 2560699"/>
                <a:gd name="connsiteX1" fmla="*/ 2099311 w 2373256"/>
                <a:gd name="connsiteY1" fmla="*/ 0 h 2560699"/>
                <a:gd name="connsiteX2" fmla="*/ 2373256 w 2373256"/>
                <a:gd name="connsiteY2" fmla="*/ 18799 h 2560699"/>
                <a:gd name="connsiteX3" fmla="*/ 109888 w 2373256"/>
                <a:gd name="connsiteY3" fmla="*/ 2560699 h 2560699"/>
                <a:gd name="connsiteX4" fmla="*/ 0 w 2373256"/>
                <a:gd name="connsiteY4" fmla="*/ 1702860 h 2560699"/>
                <a:gd name="connsiteX0" fmla="*/ 0 w 2373256"/>
                <a:gd name="connsiteY0" fmla="*/ 1711550 h 2569389"/>
                <a:gd name="connsiteX1" fmla="*/ 1917983 w 2373256"/>
                <a:gd name="connsiteY1" fmla="*/ 0 h 2569389"/>
                <a:gd name="connsiteX2" fmla="*/ 2373256 w 2373256"/>
                <a:gd name="connsiteY2" fmla="*/ 27489 h 2569389"/>
                <a:gd name="connsiteX3" fmla="*/ 109888 w 2373256"/>
                <a:gd name="connsiteY3" fmla="*/ 2569389 h 2569389"/>
                <a:gd name="connsiteX4" fmla="*/ 0 w 2373256"/>
                <a:gd name="connsiteY4" fmla="*/ 1711550 h 2569389"/>
                <a:gd name="connsiteX0" fmla="*/ 0 w 2373256"/>
                <a:gd name="connsiteY0" fmla="*/ 1711550 h 2578968"/>
                <a:gd name="connsiteX1" fmla="*/ 1917983 w 2373256"/>
                <a:gd name="connsiteY1" fmla="*/ 0 h 2578968"/>
                <a:gd name="connsiteX2" fmla="*/ 2373256 w 2373256"/>
                <a:gd name="connsiteY2" fmla="*/ 27489 h 2578968"/>
                <a:gd name="connsiteX3" fmla="*/ 102347 w 2373256"/>
                <a:gd name="connsiteY3" fmla="*/ 2578968 h 2578968"/>
                <a:gd name="connsiteX4" fmla="*/ 0 w 2373256"/>
                <a:gd name="connsiteY4" fmla="*/ 1711550 h 2578968"/>
                <a:gd name="connsiteX0" fmla="*/ 0 w 2373256"/>
                <a:gd name="connsiteY0" fmla="*/ 1711550 h 2578968"/>
                <a:gd name="connsiteX1" fmla="*/ 1917983 w 2373256"/>
                <a:gd name="connsiteY1" fmla="*/ 0 h 2578968"/>
                <a:gd name="connsiteX2" fmla="*/ 2373256 w 2373256"/>
                <a:gd name="connsiteY2" fmla="*/ 27489 h 2578968"/>
                <a:gd name="connsiteX3" fmla="*/ 102347 w 2373256"/>
                <a:gd name="connsiteY3" fmla="*/ 2578968 h 2578968"/>
                <a:gd name="connsiteX4" fmla="*/ 0 w 2373256"/>
                <a:gd name="connsiteY4" fmla="*/ 1711550 h 2578968"/>
                <a:gd name="connsiteX0" fmla="*/ 0 w 2373256"/>
                <a:gd name="connsiteY0" fmla="*/ 1876633 h 2744051"/>
                <a:gd name="connsiteX1" fmla="*/ 2185355 w 2373256"/>
                <a:gd name="connsiteY1" fmla="*/ 0 h 2744051"/>
                <a:gd name="connsiteX2" fmla="*/ 2373256 w 2373256"/>
                <a:gd name="connsiteY2" fmla="*/ 192572 h 2744051"/>
                <a:gd name="connsiteX3" fmla="*/ 102347 w 2373256"/>
                <a:gd name="connsiteY3" fmla="*/ 2744051 h 2744051"/>
                <a:gd name="connsiteX4" fmla="*/ 0 w 2373256"/>
                <a:gd name="connsiteY4" fmla="*/ 1876633 h 27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3256" h="2744051">
                  <a:moveTo>
                    <a:pt x="0" y="1876633"/>
                  </a:moveTo>
                  <a:lnTo>
                    <a:pt x="2185355" y="0"/>
                  </a:lnTo>
                  <a:lnTo>
                    <a:pt x="2373256" y="192572"/>
                  </a:lnTo>
                  <a:lnTo>
                    <a:pt x="102347" y="2744051"/>
                  </a:lnTo>
                  <a:cubicBezTo>
                    <a:pt x="78951" y="2468950"/>
                    <a:pt x="2558" y="2149831"/>
                    <a:pt x="0" y="1876633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3" name="Diagonal Stripe 13"/>
            <p:cNvSpPr/>
            <p:nvPr/>
          </p:nvSpPr>
          <p:spPr>
            <a:xfrm rot="11972973">
              <a:off x="8409576" y="1026734"/>
              <a:ext cx="2801575" cy="2932850"/>
            </a:xfrm>
            <a:custGeom>
              <a:avLst/>
              <a:gdLst>
                <a:gd name="connsiteX0" fmla="*/ 0 w 1316005"/>
                <a:gd name="connsiteY0" fmla="*/ 1353139 h 1628601"/>
                <a:gd name="connsiteX1" fmla="*/ 1093416 w 1316005"/>
                <a:gd name="connsiteY1" fmla="*/ 0 h 1628601"/>
                <a:gd name="connsiteX2" fmla="*/ 1316005 w 1316005"/>
                <a:gd name="connsiteY2" fmla="*/ 0 h 1628601"/>
                <a:gd name="connsiteX3" fmla="*/ 0 w 1316005"/>
                <a:gd name="connsiteY3" fmla="*/ 1628601 h 1628601"/>
                <a:gd name="connsiteX4" fmla="*/ 0 w 1316005"/>
                <a:gd name="connsiteY4" fmla="*/ 1353139 h 1628601"/>
                <a:gd name="connsiteX0" fmla="*/ 0 w 1316005"/>
                <a:gd name="connsiteY0" fmla="*/ 1353139 h 1805905"/>
                <a:gd name="connsiteX1" fmla="*/ 1093416 w 1316005"/>
                <a:gd name="connsiteY1" fmla="*/ 0 h 1805905"/>
                <a:gd name="connsiteX2" fmla="*/ 1316005 w 1316005"/>
                <a:gd name="connsiteY2" fmla="*/ 0 h 1805905"/>
                <a:gd name="connsiteX3" fmla="*/ 152436 w 1316005"/>
                <a:gd name="connsiteY3" fmla="*/ 1805905 h 1805905"/>
                <a:gd name="connsiteX4" fmla="*/ 0 w 1316005"/>
                <a:gd name="connsiteY4" fmla="*/ 1353139 h 1805905"/>
                <a:gd name="connsiteX0" fmla="*/ 234861 w 1550866"/>
                <a:gd name="connsiteY0" fmla="*/ 1353139 h 2184607"/>
                <a:gd name="connsiteX1" fmla="*/ 1328277 w 1550866"/>
                <a:gd name="connsiteY1" fmla="*/ 0 h 2184607"/>
                <a:gd name="connsiteX2" fmla="*/ 1550866 w 1550866"/>
                <a:gd name="connsiteY2" fmla="*/ 0 h 2184607"/>
                <a:gd name="connsiteX3" fmla="*/ 0 w 1550866"/>
                <a:gd name="connsiteY3" fmla="*/ 2184607 h 2184607"/>
                <a:gd name="connsiteX4" fmla="*/ 234861 w 1550866"/>
                <a:gd name="connsiteY4" fmla="*/ 1353139 h 2184607"/>
                <a:gd name="connsiteX0" fmla="*/ 0 w 1582703"/>
                <a:gd name="connsiteY0" fmla="*/ 1615428 h 2184607"/>
                <a:gd name="connsiteX1" fmla="*/ 1360114 w 1582703"/>
                <a:gd name="connsiteY1" fmla="*/ 0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0 w 1582703"/>
                <a:gd name="connsiteY0" fmla="*/ 1615428 h 2184607"/>
                <a:gd name="connsiteX1" fmla="*/ 1336381 w 1582703"/>
                <a:gd name="connsiteY1" fmla="*/ 19546 h 2184607"/>
                <a:gd name="connsiteX2" fmla="*/ 1582703 w 1582703"/>
                <a:gd name="connsiteY2" fmla="*/ 0 h 2184607"/>
                <a:gd name="connsiteX3" fmla="*/ 31837 w 1582703"/>
                <a:gd name="connsiteY3" fmla="*/ 2184607 h 2184607"/>
                <a:gd name="connsiteX4" fmla="*/ 0 w 1582703"/>
                <a:gd name="connsiteY4" fmla="*/ 1615428 h 2184607"/>
                <a:gd name="connsiteX0" fmla="*/ -1 w 1652724"/>
                <a:gd name="connsiteY0" fmla="*/ 1987800 h 2184607"/>
                <a:gd name="connsiteX1" fmla="*/ 1406402 w 1652724"/>
                <a:gd name="connsiteY1" fmla="*/ 19546 h 2184607"/>
                <a:gd name="connsiteX2" fmla="*/ 1652724 w 1652724"/>
                <a:gd name="connsiteY2" fmla="*/ 0 h 2184607"/>
                <a:gd name="connsiteX3" fmla="*/ 101858 w 1652724"/>
                <a:gd name="connsiteY3" fmla="*/ 2184607 h 2184607"/>
                <a:gd name="connsiteX4" fmla="*/ -1 w 1652724"/>
                <a:gd name="connsiteY4" fmla="*/ 1987800 h 2184607"/>
                <a:gd name="connsiteX0" fmla="*/ -1 w 1707054"/>
                <a:gd name="connsiteY0" fmla="*/ 1947283 h 2184607"/>
                <a:gd name="connsiteX1" fmla="*/ 1460732 w 1707054"/>
                <a:gd name="connsiteY1" fmla="*/ 19546 h 2184607"/>
                <a:gd name="connsiteX2" fmla="*/ 1707054 w 1707054"/>
                <a:gd name="connsiteY2" fmla="*/ 0 h 2184607"/>
                <a:gd name="connsiteX3" fmla="*/ 156188 w 1707054"/>
                <a:gd name="connsiteY3" fmla="*/ 2184607 h 2184607"/>
                <a:gd name="connsiteX4" fmla="*/ -1 w 1707054"/>
                <a:gd name="connsiteY4" fmla="*/ 1947283 h 2184607"/>
                <a:gd name="connsiteX0" fmla="*/ 0 w 1707055"/>
                <a:gd name="connsiteY0" fmla="*/ 1982675 h 2219999"/>
                <a:gd name="connsiteX1" fmla="*/ 1428578 w 1707055"/>
                <a:gd name="connsiteY1" fmla="*/ 1 h 2219999"/>
                <a:gd name="connsiteX2" fmla="*/ 1707055 w 1707055"/>
                <a:gd name="connsiteY2" fmla="*/ 35392 h 2219999"/>
                <a:gd name="connsiteX3" fmla="*/ 156189 w 1707055"/>
                <a:gd name="connsiteY3" fmla="*/ 2219999 h 2219999"/>
                <a:gd name="connsiteX4" fmla="*/ 0 w 1707055"/>
                <a:gd name="connsiteY4" fmla="*/ 1982675 h 2219999"/>
                <a:gd name="connsiteX0" fmla="*/ 0 w 1702522"/>
                <a:gd name="connsiteY0" fmla="*/ 1982674 h 2219998"/>
                <a:gd name="connsiteX1" fmla="*/ 1428578 w 1702522"/>
                <a:gd name="connsiteY1" fmla="*/ 0 h 2219998"/>
                <a:gd name="connsiteX2" fmla="*/ 1702523 w 1702522"/>
                <a:gd name="connsiteY2" fmla="*/ 18799 h 2219998"/>
                <a:gd name="connsiteX3" fmla="*/ 156189 w 1702522"/>
                <a:gd name="connsiteY3" fmla="*/ 2219998 h 2219998"/>
                <a:gd name="connsiteX4" fmla="*/ 0 w 1702522"/>
                <a:gd name="connsiteY4" fmla="*/ 1982674 h 2219998"/>
                <a:gd name="connsiteX0" fmla="*/ 1 w 2237862"/>
                <a:gd name="connsiteY0" fmla="*/ 2314982 h 2314982"/>
                <a:gd name="connsiteX1" fmla="*/ 1963917 w 2237862"/>
                <a:gd name="connsiteY1" fmla="*/ 0 h 2314982"/>
                <a:gd name="connsiteX2" fmla="*/ 2237862 w 2237862"/>
                <a:gd name="connsiteY2" fmla="*/ 18799 h 2314982"/>
                <a:gd name="connsiteX3" fmla="*/ 691528 w 2237862"/>
                <a:gd name="connsiteY3" fmla="*/ 2219998 h 2314982"/>
                <a:gd name="connsiteX4" fmla="*/ 1 w 2237862"/>
                <a:gd name="connsiteY4" fmla="*/ 2314982 h 2314982"/>
                <a:gd name="connsiteX0" fmla="*/ 148082 w 2385943"/>
                <a:gd name="connsiteY0" fmla="*/ 2314982 h 3194372"/>
                <a:gd name="connsiteX1" fmla="*/ 2111998 w 2385943"/>
                <a:gd name="connsiteY1" fmla="*/ 0 h 3194372"/>
                <a:gd name="connsiteX2" fmla="*/ 2385943 w 2385943"/>
                <a:gd name="connsiteY2" fmla="*/ 18799 h 3194372"/>
                <a:gd name="connsiteX3" fmla="*/ 0 w 2385943"/>
                <a:gd name="connsiteY3" fmla="*/ 3194372 h 3194372"/>
                <a:gd name="connsiteX4" fmla="*/ 148082 w 2385943"/>
                <a:gd name="connsiteY4" fmla="*/ 2314982 h 3194372"/>
                <a:gd name="connsiteX0" fmla="*/ -1 w 2393615"/>
                <a:gd name="connsiteY0" fmla="*/ 2374778 h 3194372"/>
                <a:gd name="connsiteX1" fmla="*/ 2119670 w 2393615"/>
                <a:gd name="connsiteY1" fmla="*/ 0 h 3194372"/>
                <a:gd name="connsiteX2" fmla="*/ 2393615 w 2393615"/>
                <a:gd name="connsiteY2" fmla="*/ 18799 h 3194372"/>
                <a:gd name="connsiteX3" fmla="*/ 7672 w 2393615"/>
                <a:gd name="connsiteY3" fmla="*/ 3194372 h 3194372"/>
                <a:gd name="connsiteX4" fmla="*/ -1 w 2393615"/>
                <a:gd name="connsiteY4" fmla="*/ 2374778 h 3194372"/>
                <a:gd name="connsiteX0" fmla="*/ 1 w 2500625"/>
                <a:gd name="connsiteY0" fmla="*/ 2418671 h 3194372"/>
                <a:gd name="connsiteX1" fmla="*/ 2226680 w 2500625"/>
                <a:gd name="connsiteY1" fmla="*/ 0 h 3194372"/>
                <a:gd name="connsiteX2" fmla="*/ 2500625 w 2500625"/>
                <a:gd name="connsiteY2" fmla="*/ 18799 h 3194372"/>
                <a:gd name="connsiteX3" fmla="*/ 114682 w 2500625"/>
                <a:gd name="connsiteY3" fmla="*/ 3194372 h 3194372"/>
                <a:gd name="connsiteX4" fmla="*/ 1 w 2500625"/>
                <a:gd name="connsiteY4" fmla="*/ 2418671 h 3194372"/>
                <a:gd name="connsiteX0" fmla="*/ 0 w 2500624"/>
                <a:gd name="connsiteY0" fmla="*/ 2418671 h 2909641"/>
                <a:gd name="connsiteX1" fmla="*/ 2226679 w 2500624"/>
                <a:gd name="connsiteY1" fmla="*/ 0 h 2909641"/>
                <a:gd name="connsiteX2" fmla="*/ 2500624 w 2500624"/>
                <a:gd name="connsiteY2" fmla="*/ 18799 h 2909641"/>
                <a:gd name="connsiteX3" fmla="*/ 441499 w 2500624"/>
                <a:gd name="connsiteY3" fmla="*/ 2909642 h 2909641"/>
                <a:gd name="connsiteX4" fmla="*/ 0 w 2500624"/>
                <a:gd name="connsiteY4" fmla="*/ 2418671 h 2909641"/>
                <a:gd name="connsiteX0" fmla="*/ 0 w 2191727"/>
                <a:gd name="connsiteY0" fmla="*/ 1982884 h 2909642"/>
                <a:gd name="connsiteX1" fmla="*/ 1917782 w 2191727"/>
                <a:gd name="connsiteY1" fmla="*/ 0 h 2909642"/>
                <a:gd name="connsiteX2" fmla="*/ 2191727 w 2191727"/>
                <a:gd name="connsiteY2" fmla="*/ 18799 h 2909642"/>
                <a:gd name="connsiteX3" fmla="*/ 132602 w 2191727"/>
                <a:gd name="connsiteY3" fmla="*/ 2909642 h 2909642"/>
                <a:gd name="connsiteX4" fmla="*/ 0 w 2191727"/>
                <a:gd name="connsiteY4" fmla="*/ 1982884 h 2909642"/>
                <a:gd name="connsiteX0" fmla="*/ 125471 w 2317198"/>
                <a:gd name="connsiteY0" fmla="*/ 1982884 h 3161333"/>
                <a:gd name="connsiteX1" fmla="*/ 2043253 w 2317198"/>
                <a:gd name="connsiteY1" fmla="*/ 0 h 3161333"/>
                <a:gd name="connsiteX2" fmla="*/ 2317198 w 2317198"/>
                <a:gd name="connsiteY2" fmla="*/ 18799 h 3161333"/>
                <a:gd name="connsiteX3" fmla="*/ 37 w 2317198"/>
                <a:gd name="connsiteY3" fmla="*/ 3161333 h 3161333"/>
                <a:gd name="connsiteX4" fmla="*/ 125471 w 2317198"/>
                <a:gd name="connsiteY4" fmla="*/ 1982884 h 3161333"/>
                <a:gd name="connsiteX0" fmla="*/ 0 w 2335751"/>
                <a:gd name="connsiteY0" fmla="*/ 2068038 h 3161333"/>
                <a:gd name="connsiteX1" fmla="*/ 2061806 w 2335751"/>
                <a:gd name="connsiteY1" fmla="*/ 0 h 3161333"/>
                <a:gd name="connsiteX2" fmla="*/ 2335751 w 2335751"/>
                <a:gd name="connsiteY2" fmla="*/ 18799 h 3161333"/>
                <a:gd name="connsiteX3" fmla="*/ 18590 w 2335751"/>
                <a:gd name="connsiteY3" fmla="*/ 3161333 h 3161333"/>
                <a:gd name="connsiteX4" fmla="*/ 0 w 2335751"/>
                <a:gd name="connsiteY4" fmla="*/ 2068038 h 3161333"/>
                <a:gd name="connsiteX0" fmla="*/ 0 w 2373256"/>
                <a:gd name="connsiteY0" fmla="*/ 1702860 h 3161333"/>
                <a:gd name="connsiteX1" fmla="*/ 2099311 w 2373256"/>
                <a:gd name="connsiteY1" fmla="*/ 0 h 3161333"/>
                <a:gd name="connsiteX2" fmla="*/ 2373256 w 2373256"/>
                <a:gd name="connsiteY2" fmla="*/ 18799 h 3161333"/>
                <a:gd name="connsiteX3" fmla="*/ 56095 w 2373256"/>
                <a:gd name="connsiteY3" fmla="*/ 3161333 h 3161333"/>
                <a:gd name="connsiteX4" fmla="*/ 0 w 2373256"/>
                <a:gd name="connsiteY4" fmla="*/ 1702860 h 3161333"/>
                <a:gd name="connsiteX0" fmla="*/ 0 w 2373256"/>
                <a:gd name="connsiteY0" fmla="*/ 1702860 h 2560699"/>
                <a:gd name="connsiteX1" fmla="*/ 2099311 w 2373256"/>
                <a:gd name="connsiteY1" fmla="*/ 0 h 2560699"/>
                <a:gd name="connsiteX2" fmla="*/ 2373256 w 2373256"/>
                <a:gd name="connsiteY2" fmla="*/ 18799 h 2560699"/>
                <a:gd name="connsiteX3" fmla="*/ 109888 w 2373256"/>
                <a:gd name="connsiteY3" fmla="*/ 2560699 h 2560699"/>
                <a:gd name="connsiteX4" fmla="*/ 0 w 2373256"/>
                <a:gd name="connsiteY4" fmla="*/ 1702860 h 2560699"/>
                <a:gd name="connsiteX0" fmla="*/ 0 w 2373256"/>
                <a:gd name="connsiteY0" fmla="*/ 1711550 h 2569389"/>
                <a:gd name="connsiteX1" fmla="*/ 1917983 w 2373256"/>
                <a:gd name="connsiteY1" fmla="*/ 0 h 2569389"/>
                <a:gd name="connsiteX2" fmla="*/ 2373256 w 2373256"/>
                <a:gd name="connsiteY2" fmla="*/ 27489 h 2569389"/>
                <a:gd name="connsiteX3" fmla="*/ 109888 w 2373256"/>
                <a:gd name="connsiteY3" fmla="*/ 2569389 h 2569389"/>
                <a:gd name="connsiteX4" fmla="*/ 0 w 2373256"/>
                <a:gd name="connsiteY4" fmla="*/ 1711550 h 2569389"/>
                <a:gd name="connsiteX0" fmla="*/ 0 w 2510410"/>
                <a:gd name="connsiteY0" fmla="*/ 1711550 h 2569389"/>
                <a:gd name="connsiteX1" fmla="*/ 1917983 w 2510410"/>
                <a:gd name="connsiteY1" fmla="*/ 0 h 2569389"/>
                <a:gd name="connsiteX2" fmla="*/ 2510410 w 2510410"/>
                <a:gd name="connsiteY2" fmla="*/ 48293 h 2569389"/>
                <a:gd name="connsiteX3" fmla="*/ 109888 w 2510410"/>
                <a:gd name="connsiteY3" fmla="*/ 2569389 h 2569389"/>
                <a:gd name="connsiteX4" fmla="*/ 0 w 2510410"/>
                <a:gd name="connsiteY4" fmla="*/ 1711550 h 2569389"/>
                <a:gd name="connsiteX0" fmla="*/ 0 w 2510410"/>
                <a:gd name="connsiteY0" fmla="*/ 2276241 h 3134080"/>
                <a:gd name="connsiteX1" fmla="*/ 1897311 w 2510410"/>
                <a:gd name="connsiteY1" fmla="*/ -1 h 3134080"/>
                <a:gd name="connsiteX2" fmla="*/ 2510410 w 2510410"/>
                <a:gd name="connsiteY2" fmla="*/ 612984 h 3134080"/>
                <a:gd name="connsiteX3" fmla="*/ 109888 w 2510410"/>
                <a:gd name="connsiteY3" fmla="*/ 3134080 h 3134080"/>
                <a:gd name="connsiteX4" fmla="*/ 0 w 2510410"/>
                <a:gd name="connsiteY4" fmla="*/ 2276241 h 3134080"/>
                <a:gd name="connsiteX0" fmla="*/ 0 w 3716106"/>
                <a:gd name="connsiteY0" fmla="*/ 1833064 h 3134081"/>
                <a:gd name="connsiteX1" fmla="*/ 3103007 w 3716106"/>
                <a:gd name="connsiteY1" fmla="*/ 0 h 3134081"/>
                <a:gd name="connsiteX2" fmla="*/ 3716106 w 3716106"/>
                <a:gd name="connsiteY2" fmla="*/ 612985 h 3134081"/>
                <a:gd name="connsiteX3" fmla="*/ 1315584 w 3716106"/>
                <a:gd name="connsiteY3" fmla="*/ 3134081 h 3134081"/>
                <a:gd name="connsiteX4" fmla="*/ 0 w 3716106"/>
                <a:gd name="connsiteY4" fmla="*/ 1833064 h 3134081"/>
                <a:gd name="connsiteX0" fmla="*/ 0 w 3716106"/>
                <a:gd name="connsiteY0" fmla="*/ 1833064 h 2603501"/>
                <a:gd name="connsiteX1" fmla="*/ 3103007 w 3716106"/>
                <a:gd name="connsiteY1" fmla="*/ 0 h 2603501"/>
                <a:gd name="connsiteX2" fmla="*/ 3716106 w 3716106"/>
                <a:gd name="connsiteY2" fmla="*/ 612985 h 2603501"/>
                <a:gd name="connsiteX3" fmla="*/ 18297 w 3716106"/>
                <a:gd name="connsiteY3" fmla="*/ 2603501 h 2603501"/>
                <a:gd name="connsiteX4" fmla="*/ 0 w 3716106"/>
                <a:gd name="connsiteY4" fmla="*/ 1833064 h 2603501"/>
                <a:gd name="connsiteX0" fmla="*/ 0 w 3716106"/>
                <a:gd name="connsiteY0" fmla="*/ 1550387 h 2320824"/>
                <a:gd name="connsiteX1" fmla="*/ 3314137 w 3716106"/>
                <a:gd name="connsiteY1" fmla="*/ 0 h 2320824"/>
                <a:gd name="connsiteX2" fmla="*/ 3716106 w 3716106"/>
                <a:gd name="connsiteY2" fmla="*/ 330308 h 2320824"/>
                <a:gd name="connsiteX3" fmla="*/ 18297 w 3716106"/>
                <a:gd name="connsiteY3" fmla="*/ 2320824 h 2320824"/>
                <a:gd name="connsiteX4" fmla="*/ 0 w 3716106"/>
                <a:gd name="connsiteY4" fmla="*/ 1550387 h 2320824"/>
                <a:gd name="connsiteX0" fmla="*/ 0 w 3716106"/>
                <a:gd name="connsiteY0" fmla="*/ 1622915 h 2393352"/>
                <a:gd name="connsiteX1" fmla="*/ 3257043 w 3716106"/>
                <a:gd name="connsiteY1" fmla="*/ 0 h 2393352"/>
                <a:gd name="connsiteX2" fmla="*/ 3716106 w 3716106"/>
                <a:gd name="connsiteY2" fmla="*/ 402836 h 2393352"/>
                <a:gd name="connsiteX3" fmla="*/ 18297 w 3716106"/>
                <a:gd name="connsiteY3" fmla="*/ 2393352 h 2393352"/>
                <a:gd name="connsiteX4" fmla="*/ 0 w 3716106"/>
                <a:gd name="connsiteY4" fmla="*/ 1622915 h 2393352"/>
                <a:gd name="connsiteX0" fmla="*/ 0 w 3716106"/>
                <a:gd name="connsiteY0" fmla="*/ 1622915 h 3054837"/>
                <a:gd name="connsiteX1" fmla="*/ 3257043 w 3716106"/>
                <a:gd name="connsiteY1" fmla="*/ 0 h 3054837"/>
                <a:gd name="connsiteX2" fmla="*/ 3716106 w 3716106"/>
                <a:gd name="connsiteY2" fmla="*/ 402836 h 3054837"/>
                <a:gd name="connsiteX3" fmla="*/ 166620 w 3716106"/>
                <a:gd name="connsiteY3" fmla="*/ 3054837 h 3054837"/>
                <a:gd name="connsiteX4" fmla="*/ 0 w 3716106"/>
                <a:gd name="connsiteY4" fmla="*/ 1622915 h 3054837"/>
                <a:gd name="connsiteX0" fmla="*/ 0 w 3743103"/>
                <a:gd name="connsiteY0" fmla="*/ 2418979 h 3054837"/>
                <a:gd name="connsiteX1" fmla="*/ 3284040 w 3743103"/>
                <a:gd name="connsiteY1" fmla="*/ 0 h 3054837"/>
                <a:gd name="connsiteX2" fmla="*/ 3743103 w 3743103"/>
                <a:gd name="connsiteY2" fmla="*/ 402836 h 3054837"/>
                <a:gd name="connsiteX3" fmla="*/ 193617 w 3743103"/>
                <a:gd name="connsiteY3" fmla="*/ 3054837 h 3054837"/>
                <a:gd name="connsiteX4" fmla="*/ 0 w 3743103"/>
                <a:gd name="connsiteY4" fmla="*/ 2418979 h 3054837"/>
                <a:gd name="connsiteX0" fmla="*/ 0 w 3743103"/>
                <a:gd name="connsiteY0" fmla="*/ 2418979 h 2925037"/>
                <a:gd name="connsiteX1" fmla="*/ 3284040 w 3743103"/>
                <a:gd name="connsiteY1" fmla="*/ 0 h 2925037"/>
                <a:gd name="connsiteX2" fmla="*/ 3743103 w 3743103"/>
                <a:gd name="connsiteY2" fmla="*/ 402836 h 2925037"/>
                <a:gd name="connsiteX3" fmla="*/ 475597 w 3743103"/>
                <a:gd name="connsiteY3" fmla="*/ 2925037 h 2925037"/>
                <a:gd name="connsiteX4" fmla="*/ 0 w 3743103"/>
                <a:gd name="connsiteY4" fmla="*/ 2418979 h 2925037"/>
                <a:gd name="connsiteX0" fmla="*/ 0 w 3743103"/>
                <a:gd name="connsiteY0" fmla="*/ 2418979 h 2925037"/>
                <a:gd name="connsiteX1" fmla="*/ 3284040 w 3743103"/>
                <a:gd name="connsiteY1" fmla="*/ 0 h 2925037"/>
                <a:gd name="connsiteX2" fmla="*/ 3743103 w 3743103"/>
                <a:gd name="connsiteY2" fmla="*/ 402836 h 2925037"/>
                <a:gd name="connsiteX3" fmla="*/ 475597 w 3743103"/>
                <a:gd name="connsiteY3" fmla="*/ 2925037 h 2925037"/>
                <a:gd name="connsiteX4" fmla="*/ 0 w 3743103"/>
                <a:gd name="connsiteY4" fmla="*/ 2418979 h 2925037"/>
                <a:gd name="connsiteX0" fmla="*/ 0 w 3743103"/>
                <a:gd name="connsiteY0" fmla="*/ 2418979 h 2925037"/>
                <a:gd name="connsiteX1" fmla="*/ 3284040 w 3743103"/>
                <a:gd name="connsiteY1" fmla="*/ 0 h 2925037"/>
                <a:gd name="connsiteX2" fmla="*/ 3743103 w 3743103"/>
                <a:gd name="connsiteY2" fmla="*/ 402836 h 2925037"/>
                <a:gd name="connsiteX3" fmla="*/ 475597 w 3743103"/>
                <a:gd name="connsiteY3" fmla="*/ 2925037 h 2925037"/>
                <a:gd name="connsiteX4" fmla="*/ 0 w 3743103"/>
                <a:gd name="connsiteY4" fmla="*/ 2418979 h 2925037"/>
                <a:gd name="connsiteX0" fmla="*/ 0 w 3743103"/>
                <a:gd name="connsiteY0" fmla="*/ 2418979 h 3102447"/>
                <a:gd name="connsiteX1" fmla="*/ 3284040 w 3743103"/>
                <a:gd name="connsiteY1" fmla="*/ 0 h 3102447"/>
                <a:gd name="connsiteX2" fmla="*/ 3743103 w 3743103"/>
                <a:gd name="connsiteY2" fmla="*/ 402836 h 3102447"/>
                <a:gd name="connsiteX3" fmla="*/ 514315 w 3743103"/>
                <a:gd name="connsiteY3" fmla="*/ 3102447 h 3102447"/>
                <a:gd name="connsiteX4" fmla="*/ 0 w 3743103"/>
                <a:gd name="connsiteY4" fmla="*/ 2418979 h 3102447"/>
                <a:gd name="connsiteX0" fmla="*/ 0 w 3743103"/>
                <a:gd name="connsiteY0" fmla="*/ 2418979 h 3102447"/>
                <a:gd name="connsiteX1" fmla="*/ 3284040 w 3743103"/>
                <a:gd name="connsiteY1" fmla="*/ 0 h 3102447"/>
                <a:gd name="connsiteX2" fmla="*/ 3743103 w 3743103"/>
                <a:gd name="connsiteY2" fmla="*/ 402836 h 3102447"/>
                <a:gd name="connsiteX3" fmla="*/ 514315 w 3743103"/>
                <a:gd name="connsiteY3" fmla="*/ 3102447 h 3102447"/>
                <a:gd name="connsiteX4" fmla="*/ 0 w 3743103"/>
                <a:gd name="connsiteY4" fmla="*/ 2418979 h 3102447"/>
                <a:gd name="connsiteX0" fmla="*/ 0 w 3743103"/>
                <a:gd name="connsiteY0" fmla="*/ 2418979 h 3102447"/>
                <a:gd name="connsiteX1" fmla="*/ 3284040 w 3743103"/>
                <a:gd name="connsiteY1" fmla="*/ 0 h 3102447"/>
                <a:gd name="connsiteX2" fmla="*/ 3743103 w 3743103"/>
                <a:gd name="connsiteY2" fmla="*/ 402836 h 3102447"/>
                <a:gd name="connsiteX3" fmla="*/ 514315 w 3743103"/>
                <a:gd name="connsiteY3" fmla="*/ 3102447 h 3102447"/>
                <a:gd name="connsiteX4" fmla="*/ 0 w 3743103"/>
                <a:gd name="connsiteY4" fmla="*/ 2418979 h 3102447"/>
                <a:gd name="connsiteX0" fmla="*/ 0 w 3743103"/>
                <a:gd name="connsiteY0" fmla="*/ 2418979 h 3212374"/>
                <a:gd name="connsiteX1" fmla="*/ 3284040 w 3743103"/>
                <a:gd name="connsiteY1" fmla="*/ 0 h 3212374"/>
                <a:gd name="connsiteX2" fmla="*/ 3743103 w 3743103"/>
                <a:gd name="connsiteY2" fmla="*/ 402836 h 3212374"/>
                <a:gd name="connsiteX3" fmla="*/ 415629 w 3743103"/>
                <a:gd name="connsiteY3" fmla="*/ 3212374 h 3212374"/>
                <a:gd name="connsiteX4" fmla="*/ 0 w 3743103"/>
                <a:gd name="connsiteY4" fmla="*/ 2418979 h 3212374"/>
                <a:gd name="connsiteX0" fmla="*/ 0 w 3743103"/>
                <a:gd name="connsiteY0" fmla="*/ 2418979 h 3212374"/>
                <a:gd name="connsiteX1" fmla="*/ 3284040 w 3743103"/>
                <a:gd name="connsiteY1" fmla="*/ 0 h 3212374"/>
                <a:gd name="connsiteX2" fmla="*/ 3743103 w 3743103"/>
                <a:gd name="connsiteY2" fmla="*/ 402836 h 3212374"/>
                <a:gd name="connsiteX3" fmla="*/ 415629 w 3743103"/>
                <a:gd name="connsiteY3" fmla="*/ 3212374 h 3212374"/>
                <a:gd name="connsiteX4" fmla="*/ 0 w 3743103"/>
                <a:gd name="connsiteY4" fmla="*/ 2418979 h 3212374"/>
                <a:gd name="connsiteX0" fmla="*/ 0 w 3743103"/>
                <a:gd name="connsiteY0" fmla="*/ 2418979 h 3212374"/>
                <a:gd name="connsiteX1" fmla="*/ 3284040 w 3743103"/>
                <a:gd name="connsiteY1" fmla="*/ 0 h 3212374"/>
                <a:gd name="connsiteX2" fmla="*/ 3743103 w 3743103"/>
                <a:gd name="connsiteY2" fmla="*/ 402836 h 3212374"/>
                <a:gd name="connsiteX3" fmla="*/ 415629 w 3743103"/>
                <a:gd name="connsiteY3" fmla="*/ 3212374 h 3212374"/>
                <a:gd name="connsiteX4" fmla="*/ 0 w 3743103"/>
                <a:gd name="connsiteY4" fmla="*/ 2418979 h 3212374"/>
                <a:gd name="connsiteX0" fmla="*/ 0 w 3743103"/>
                <a:gd name="connsiteY0" fmla="*/ 2236723 h 3030118"/>
                <a:gd name="connsiteX1" fmla="*/ 3101944 w 3743103"/>
                <a:gd name="connsiteY1" fmla="*/ 0 h 3030118"/>
                <a:gd name="connsiteX2" fmla="*/ 3743103 w 3743103"/>
                <a:gd name="connsiteY2" fmla="*/ 220580 h 3030118"/>
                <a:gd name="connsiteX3" fmla="*/ 415629 w 3743103"/>
                <a:gd name="connsiteY3" fmla="*/ 3030118 h 3030118"/>
                <a:gd name="connsiteX4" fmla="*/ 0 w 3743103"/>
                <a:gd name="connsiteY4" fmla="*/ 2236723 h 3030118"/>
                <a:gd name="connsiteX0" fmla="*/ 0 w 3743103"/>
                <a:gd name="connsiteY0" fmla="*/ 2236723 h 2955682"/>
                <a:gd name="connsiteX1" fmla="*/ 3101944 w 3743103"/>
                <a:gd name="connsiteY1" fmla="*/ 0 h 2955682"/>
                <a:gd name="connsiteX2" fmla="*/ 3743103 w 3743103"/>
                <a:gd name="connsiteY2" fmla="*/ 220580 h 2955682"/>
                <a:gd name="connsiteX3" fmla="*/ 220623 w 3743103"/>
                <a:gd name="connsiteY3" fmla="*/ 2955682 h 2955682"/>
                <a:gd name="connsiteX4" fmla="*/ 0 w 3743103"/>
                <a:gd name="connsiteY4" fmla="*/ 2236723 h 2955682"/>
                <a:gd name="connsiteX0" fmla="*/ 0 w 3743103"/>
                <a:gd name="connsiteY0" fmla="*/ 2164345 h 2883304"/>
                <a:gd name="connsiteX1" fmla="*/ 3303352 w 3743103"/>
                <a:gd name="connsiteY1" fmla="*/ 0 h 2883304"/>
                <a:gd name="connsiteX2" fmla="*/ 3743103 w 3743103"/>
                <a:gd name="connsiteY2" fmla="*/ 148202 h 2883304"/>
                <a:gd name="connsiteX3" fmla="*/ 220623 w 3743103"/>
                <a:gd name="connsiteY3" fmla="*/ 2883304 h 2883304"/>
                <a:gd name="connsiteX4" fmla="*/ 0 w 3743103"/>
                <a:gd name="connsiteY4" fmla="*/ 2164345 h 2883304"/>
                <a:gd name="connsiteX0" fmla="*/ 0 w 3743103"/>
                <a:gd name="connsiteY0" fmla="*/ 2164345 h 2883304"/>
                <a:gd name="connsiteX1" fmla="*/ 3303352 w 3743103"/>
                <a:gd name="connsiteY1" fmla="*/ 0 h 2883304"/>
                <a:gd name="connsiteX2" fmla="*/ 3743103 w 3743103"/>
                <a:gd name="connsiteY2" fmla="*/ 148202 h 2883304"/>
                <a:gd name="connsiteX3" fmla="*/ 220623 w 3743103"/>
                <a:gd name="connsiteY3" fmla="*/ 2883304 h 2883304"/>
                <a:gd name="connsiteX4" fmla="*/ 0 w 3743103"/>
                <a:gd name="connsiteY4" fmla="*/ 2164345 h 2883304"/>
                <a:gd name="connsiteX0" fmla="*/ 0 w 3743103"/>
                <a:gd name="connsiteY0" fmla="*/ 2164345 h 2883304"/>
                <a:gd name="connsiteX1" fmla="*/ 3303352 w 3743103"/>
                <a:gd name="connsiteY1" fmla="*/ 0 h 2883304"/>
                <a:gd name="connsiteX2" fmla="*/ 3743103 w 3743103"/>
                <a:gd name="connsiteY2" fmla="*/ 148202 h 2883304"/>
                <a:gd name="connsiteX3" fmla="*/ 220623 w 3743103"/>
                <a:gd name="connsiteY3" fmla="*/ 2883304 h 2883304"/>
                <a:gd name="connsiteX4" fmla="*/ 0 w 3743103"/>
                <a:gd name="connsiteY4" fmla="*/ 2164345 h 2883304"/>
                <a:gd name="connsiteX0" fmla="*/ 0 w 3743103"/>
                <a:gd name="connsiteY0" fmla="*/ 2164345 h 2883304"/>
                <a:gd name="connsiteX1" fmla="*/ 3303352 w 3743103"/>
                <a:gd name="connsiteY1" fmla="*/ 0 h 2883304"/>
                <a:gd name="connsiteX2" fmla="*/ 3743103 w 3743103"/>
                <a:gd name="connsiteY2" fmla="*/ 148202 h 2883304"/>
                <a:gd name="connsiteX3" fmla="*/ 220623 w 3743103"/>
                <a:gd name="connsiteY3" fmla="*/ 2883304 h 2883304"/>
                <a:gd name="connsiteX4" fmla="*/ 0 w 3743103"/>
                <a:gd name="connsiteY4" fmla="*/ 2164345 h 2883304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0 w 3743103"/>
                <a:gd name="connsiteY0" fmla="*/ 2164345 h 2701416"/>
                <a:gd name="connsiteX1" fmla="*/ 3303352 w 3743103"/>
                <a:gd name="connsiteY1" fmla="*/ 0 h 2701416"/>
                <a:gd name="connsiteX2" fmla="*/ 3743103 w 3743103"/>
                <a:gd name="connsiteY2" fmla="*/ 148202 h 2701416"/>
                <a:gd name="connsiteX3" fmla="*/ 714151 w 3743103"/>
                <a:gd name="connsiteY3" fmla="*/ 2701416 h 2701416"/>
                <a:gd name="connsiteX4" fmla="*/ 0 w 3743103"/>
                <a:gd name="connsiteY4" fmla="*/ 2164345 h 2701416"/>
                <a:gd name="connsiteX0" fmla="*/ -1 w 3597575"/>
                <a:gd name="connsiteY0" fmla="*/ 2113373 h 2701416"/>
                <a:gd name="connsiteX1" fmla="*/ 3157824 w 3597575"/>
                <a:gd name="connsiteY1" fmla="*/ 0 h 2701416"/>
                <a:gd name="connsiteX2" fmla="*/ 3597575 w 3597575"/>
                <a:gd name="connsiteY2" fmla="*/ 148202 h 2701416"/>
                <a:gd name="connsiteX3" fmla="*/ 568623 w 3597575"/>
                <a:gd name="connsiteY3" fmla="*/ 2701416 h 2701416"/>
                <a:gd name="connsiteX4" fmla="*/ -1 w 3597575"/>
                <a:gd name="connsiteY4" fmla="*/ 2113373 h 2701416"/>
                <a:gd name="connsiteX0" fmla="*/ 0 w 3597576"/>
                <a:gd name="connsiteY0" fmla="*/ 2113373 h 2701416"/>
                <a:gd name="connsiteX1" fmla="*/ 3157825 w 3597576"/>
                <a:gd name="connsiteY1" fmla="*/ 0 h 2701416"/>
                <a:gd name="connsiteX2" fmla="*/ 3597576 w 3597576"/>
                <a:gd name="connsiteY2" fmla="*/ 148202 h 2701416"/>
                <a:gd name="connsiteX3" fmla="*/ 568624 w 3597576"/>
                <a:gd name="connsiteY3" fmla="*/ 2701416 h 2701416"/>
                <a:gd name="connsiteX4" fmla="*/ 0 w 3597576"/>
                <a:gd name="connsiteY4" fmla="*/ 2113373 h 2701416"/>
                <a:gd name="connsiteX0" fmla="*/ 0 w 3597576"/>
                <a:gd name="connsiteY0" fmla="*/ 2113373 h 2701416"/>
                <a:gd name="connsiteX1" fmla="*/ 3157825 w 3597576"/>
                <a:gd name="connsiteY1" fmla="*/ 0 h 2701416"/>
                <a:gd name="connsiteX2" fmla="*/ 3597576 w 3597576"/>
                <a:gd name="connsiteY2" fmla="*/ 148202 h 2701416"/>
                <a:gd name="connsiteX3" fmla="*/ 568624 w 3597576"/>
                <a:gd name="connsiteY3" fmla="*/ 2701416 h 2701416"/>
                <a:gd name="connsiteX4" fmla="*/ 0 w 3597576"/>
                <a:gd name="connsiteY4" fmla="*/ 2113373 h 2701416"/>
                <a:gd name="connsiteX0" fmla="*/ 0 w 3597576"/>
                <a:gd name="connsiteY0" fmla="*/ 2224224 h 2812267"/>
                <a:gd name="connsiteX1" fmla="*/ 3269448 w 3597576"/>
                <a:gd name="connsiteY1" fmla="*/ 0 h 2812267"/>
                <a:gd name="connsiteX2" fmla="*/ 3597576 w 3597576"/>
                <a:gd name="connsiteY2" fmla="*/ 259053 h 2812267"/>
                <a:gd name="connsiteX3" fmla="*/ 568624 w 3597576"/>
                <a:gd name="connsiteY3" fmla="*/ 2812267 h 2812267"/>
                <a:gd name="connsiteX4" fmla="*/ 0 w 3597576"/>
                <a:gd name="connsiteY4" fmla="*/ 2224224 h 2812267"/>
                <a:gd name="connsiteX0" fmla="*/ 0 w 3597576"/>
                <a:gd name="connsiteY0" fmla="*/ 2283184 h 2871227"/>
                <a:gd name="connsiteX1" fmla="*/ 3188792 w 3597576"/>
                <a:gd name="connsiteY1" fmla="*/ 0 h 2871227"/>
                <a:gd name="connsiteX2" fmla="*/ 3597576 w 3597576"/>
                <a:gd name="connsiteY2" fmla="*/ 318013 h 2871227"/>
                <a:gd name="connsiteX3" fmla="*/ 568624 w 3597576"/>
                <a:gd name="connsiteY3" fmla="*/ 2871227 h 2871227"/>
                <a:gd name="connsiteX4" fmla="*/ 0 w 3597576"/>
                <a:gd name="connsiteY4" fmla="*/ 2283184 h 2871227"/>
                <a:gd name="connsiteX0" fmla="*/ 0 w 3597576"/>
                <a:gd name="connsiteY0" fmla="*/ 2284163 h 2872206"/>
                <a:gd name="connsiteX1" fmla="*/ 3192421 w 3597576"/>
                <a:gd name="connsiteY1" fmla="*/ 0 h 2872206"/>
                <a:gd name="connsiteX2" fmla="*/ 3597576 w 3597576"/>
                <a:gd name="connsiteY2" fmla="*/ 318992 h 2872206"/>
                <a:gd name="connsiteX3" fmla="*/ 568624 w 3597576"/>
                <a:gd name="connsiteY3" fmla="*/ 2872206 h 2872206"/>
                <a:gd name="connsiteX4" fmla="*/ 0 w 3597576"/>
                <a:gd name="connsiteY4" fmla="*/ 2284163 h 2872206"/>
                <a:gd name="connsiteX0" fmla="*/ 0 w 3787979"/>
                <a:gd name="connsiteY0" fmla="*/ 2066242 h 2872206"/>
                <a:gd name="connsiteX1" fmla="*/ 3382824 w 3787979"/>
                <a:gd name="connsiteY1" fmla="*/ 0 h 2872206"/>
                <a:gd name="connsiteX2" fmla="*/ 3787979 w 3787979"/>
                <a:gd name="connsiteY2" fmla="*/ 318992 h 2872206"/>
                <a:gd name="connsiteX3" fmla="*/ 759027 w 3787979"/>
                <a:gd name="connsiteY3" fmla="*/ 2872206 h 2872206"/>
                <a:gd name="connsiteX4" fmla="*/ 0 w 3787979"/>
                <a:gd name="connsiteY4" fmla="*/ 2066242 h 2872206"/>
                <a:gd name="connsiteX0" fmla="*/ 0 w 3644726"/>
                <a:gd name="connsiteY0" fmla="*/ 2027483 h 2872206"/>
                <a:gd name="connsiteX1" fmla="*/ 3239571 w 3644726"/>
                <a:gd name="connsiteY1" fmla="*/ 0 h 2872206"/>
                <a:gd name="connsiteX2" fmla="*/ 3644726 w 3644726"/>
                <a:gd name="connsiteY2" fmla="*/ 318992 h 2872206"/>
                <a:gd name="connsiteX3" fmla="*/ 615774 w 3644726"/>
                <a:gd name="connsiteY3" fmla="*/ 2872206 h 2872206"/>
                <a:gd name="connsiteX4" fmla="*/ 0 w 3644726"/>
                <a:gd name="connsiteY4" fmla="*/ 2027483 h 2872206"/>
                <a:gd name="connsiteX0" fmla="*/ 0 w 3644726"/>
                <a:gd name="connsiteY0" fmla="*/ 2027483 h 2871094"/>
                <a:gd name="connsiteX1" fmla="*/ 3239571 w 3644726"/>
                <a:gd name="connsiteY1" fmla="*/ 0 h 2871094"/>
                <a:gd name="connsiteX2" fmla="*/ 3644726 w 3644726"/>
                <a:gd name="connsiteY2" fmla="*/ 318992 h 2871094"/>
                <a:gd name="connsiteX3" fmla="*/ 690797 w 3644726"/>
                <a:gd name="connsiteY3" fmla="*/ 2871094 h 2871094"/>
                <a:gd name="connsiteX4" fmla="*/ 0 w 3644726"/>
                <a:gd name="connsiteY4" fmla="*/ 2027483 h 2871094"/>
                <a:gd name="connsiteX0" fmla="*/ 0 w 3644726"/>
                <a:gd name="connsiteY0" fmla="*/ 2027483 h 2911220"/>
                <a:gd name="connsiteX1" fmla="*/ 3239571 w 3644726"/>
                <a:gd name="connsiteY1" fmla="*/ 0 h 2911220"/>
                <a:gd name="connsiteX2" fmla="*/ 3644726 w 3644726"/>
                <a:gd name="connsiteY2" fmla="*/ 318992 h 2911220"/>
                <a:gd name="connsiteX3" fmla="*/ 684317 w 3644726"/>
                <a:gd name="connsiteY3" fmla="*/ 2911219 h 2911220"/>
                <a:gd name="connsiteX4" fmla="*/ 0 w 3644726"/>
                <a:gd name="connsiteY4" fmla="*/ 2027483 h 2911220"/>
                <a:gd name="connsiteX0" fmla="*/ 0 w 3644726"/>
                <a:gd name="connsiteY0" fmla="*/ 2027483 h 2897787"/>
                <a:gd name="connsiteX1" fmla="*/ 3239571 w 3644726"/>
                <a:gd name="connsiteY1" fmla="*/ 0 h 2897787"/>
                <a:gd name="connsiteX2" fmla="*/ 3644726 w 3644726"/>
                <a:gd name="connsiteY2" fmla="*/ 318992 h 2897787"/>
                <a:gd name="connsiteX3" fmla="*/ 686485 w 3644726"/>
                <a:gd name="connsiteY3" fmla="*/ 2897787 h 2897787"/>
                <a:gd name="connsiteX4" fmla="*/ 0 w 3644726"/>
                <a:gd name="connsiteY4" fmla="*/ 2027483 h 2897787"/>
                <a:gd name="connsiteX0" fmla="*/ 0 w 3644726"/>
                <a:gd name="connsiteY0" fmla="*/ 2027483 h 2897787"/>
                <a:gd name="connsiteX1" fmla="*/ 3239571 w 3644726"/>
                <a:gd name="connsiteY1" fmla="*/ 0 h 2897787"/>
                <a:gd name="connsiteX2" fmla="*/ 3644726 w 3644726"/>
                <a:gd name="connsiteY2" fmla="*/ 318992 h 2897787"/>
                <a:gd name="connsiteX3" fmla="*/ 686485 w 3644726"/>
                <a:gd name="connsiteY3" fmla="*/ 2897787 h 2897787"/>
                <a:gd name="connsiteX4" fmla="*/ 0 w 3644726"/>
                <a:gd name="connsiteY4" fmla="*/ 2027483 h 2897787"/>
                <a:gd name="connsiteX0" fmla="*/ 0 w 3644726"/>
                <a:gd name="connsiteY0" fmla="*/ 2027483 h 2794769"/>
                <a:gd name="connsiteX1" fmla="*/ 3239571 w 3644726"/>
                <a:gd name="connsiteY1" fmla="*/ 0 h 2794769"/>
                <a:gd name="connsiteX2" fmla="*/ 3644726 w 3644726"/>
                <a:gd name="connsiteY2" fmla="*/ 318992 h 2794769"/>
                <a:gd name="connsiteX3" fmla="*/ 663759 w 3644726"/>
                <a:gd name="connsiteY3" fmla="*/ 2794768 h 2794769"/>
                <a:gd name="connsiteX4" fmla="*/ 0 w 3644726"/>
                <a:gd name="connsiteY4" fmla="*/ 2027483 h 2794769"/>
                <a:gd name="connsiteX0" fmla="*/ 0 w 3644726"/>
                <a:gd name="connsiteY0" fmla="*/ 2027483 h 2899809"/>
                <a:gd name="connsiteX1" fmla="*/ 3239571 w 3644726"/>
                <a:gd name="connsiteY1" fmla="*/ 0 h 2899809"/>
                <a:gd name="connsiteX2" fmla="*/ 3644726 w 3644726"/>
                <a:gd name="connsiteY2" fmla="*/ 318992 h 2899809"/>
                <a:gd name="connsiteX3" fmla="*/ 679002 w 3644726"/>
                <a:gd name="connsiteY3" fmla="*/ 2899809 h 2899809"/>
                <a:gd name="connsiteX4" fmla="*/ 0 w 3644726"/>
                <a:gd name="connsiteY4" fmla="*/ 2027483 h 289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4726" h="2899809">
                  <a:moveTo>
                    <a:pt x="0" y="2027483"/>
                  </a:moveTo>
                  <a:lnTo>
                    <a:pt x="3239571" y="0"/>
                  </a:lnTo>
                  <a:lnTo>
                    <a:pt x="3644726" y="318992"/>
                  </a:lnTo>
                  <a:lnTo>
                    <a:pt x="679002" y="2899809"/>
                  </a:lnTo>
                  <a:cubicBezTo>
                    <a:pt x="436364" y="2621316"/>
                    <a:pt x="144873" y="2187046"/>
                    <a:pt x="0" y="2027483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Source Sans Pro" panose="020B050303040302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54" name="Straight Connector 20"/>
          <p:cNvCxnSpPr/>
          <p:nvPr/>
        </p:nvCxnSpPr>
        <p:spPr>
          <a:xfrm>
            <a:off x="6103060" y="2158629"/>
            <a:ext cx="0" cy="886265"/>
          </a:xfrm>
          <a:prstGeom prst="line">
            <a:avLst/>
          </a:prstGeom>
          <a:ln w="25400" cmpd="sng">
            <a:solidFill>
              <a:schemeClr val="accent3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21"/>
          <p:cNvCxnSpPr/>
          <p:nvPr/>
        </p:nvCxnSpPr>
        <p:spPr>
          <a:xfrm flipH="1">
            <a:off x="7031547" y="3117007"/>
            <a:ext cx="633371" cy="445016"/>
          </a:xfrm>
          <a:prstGeom prst="line">
            <a:avLst/>
          </a:prstGeom>
          <a:ln w="25400" cmpd="sng">
            <a:solidFill>
              <a:schemeClr val="accent4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24"/>
          <p:cNvCxnSpPr/>
          <p:nvPr/>
        </p:nvCxnSpPr>
        <p:spPr>
          <a:xfrm flipH="1">
            <a:off x="7030360" y="4512713"/>
            <a:ext cx="740826" cy="9504"/>
          </a:xfrm>
          <a:prstGeom prst="line">
            <a:avLst/>
          </a:prstGeom>
          <a:ln w="25400" cmpd="sng">
            <a:solidFill>
              <a:schemeClr val="accent5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26"/>
          <p:cNvCxnSpPr/>
          <p:nvPr/>
        </p:nvCxnSpPr>
        <p:spPr>
          <a:xfrm flipH="1" flipV="1">
            <a:off x="4573316" y="3117007"/>
            <a:ext cx="633371" cy="445016"/>
          </a:xfrm>
          <a:prstGeom prst="line">
            <a:avLst/>
          </a:prstGeom>
          <a:ln w="25400" cmpd="sng">
            <a:solidFill>
              <a:schemeClr val="accent2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27"/>
          <p:cNvCxnSpPr/>
          <p:nvPr/>
        </p:nvCxnSpPr>
        <p:spPr>
          <a:xfrm>
            <a:off x="4379770" y="4507961"/>
            <a:ext cx="740826" cy="9504"/>
          </a:xfrm>
          <a:prstGeom prst="line">
            <a:avLst/>
          </a:prstGeom>
          <a:ln w="25400" cmpd="sng">
            <a:solidFill>
              <a:schemeClr val="accent1"/>
            </a:solidFill>
            <a:round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28"/>
          <p:cNvSpPr/>
          <p:nvPr/>
        </p:nvSpPr>
        <p:spPr>
          <a:xfrm>
            <a:off x="3358503" y="3996870"/>
            <a:ext cx="1022181" cy="10221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0" name="Oval 29"/>
          <p:cNvSpPr/>
          <p:nvPr/>
        </p:nvSpPr>
        <p:spPr>
          <a:xfrm>
            <a:off x="3695113" y="2238377"/>
            <a:ext cx="1022181" cy="10221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1" name="Oval 30"/>
          <p:cNvSpPr/>
          <p:nvPr/>
        </p:nvSpPr>
        <p:spPr>
          <a:xfrm>
            <a:off x="5591969" y="1224183"/>
            <a:ext cx="1022181" cy="10221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2" name="Oval 31"/>
          <p:cNvSpPr/>
          <p:nvPr/>
        </p:nvSpPr>
        <p:spPr>
          <a:xfrm>
            <a:off x="7474108" y="2294278"/>
            <a:ext cx="1022181" cy="10221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  <p:sp>
        <p:nvSpPr>
          <p:cNvPr id="63" name="Oval 32"/>
          <p:cNvSpPr/>
          <p:nvPr/>
        </p:nvSpPr>
        <p:spPr>
          <a:xfrm>
            <a:off x="7771186" y="3933081"/>
            <a:ext cx="1022181" cy="102218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97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1"/>
          <p:cNvSpPr/>
          <p:nvPr/>
        </p:nvSpPr>
        <p:spPr>
          <a:xfrm rot="2383089">
            <a:off x="9955410" y="2737996"/>
            <a:ext cx="387984" cy="2000059"/>
          </a:xfrm>
          <a:custGeom>
            <a:avLst/>
            <a:gdLst>
              <a:gd name="connsiteX0" fmla="*/ 216976 w 1115878"/>
              <a:gd name="connsiteY0" fmla="*/ 0 h 4943959"/>
              <a:gd name="connsiteX1" fmla="*/ 0 w 1115878"/>
              <a:gd name="connsiteY1" fmla="*/ 4943959 h 4943959"/>
              <a:gd name="connsiteX2" fmla="*/ 1115878 w 1115878"/>
              <a:gd name="connsiteY2" fmla="*/ 4943959 h 4943959"/>
              <a:gd name="connsiteX3" fmla="*/ 402956 w 1115878"/>
              <a:gd name="connsiteY3" fmla="*/ 15498 h 4943959"/>
              <a:gd name="connsiteX4" fmla="*/ 216976 w 1115878"/>
              <a:gd name="connsiteY4" fmla="*/ 0 h 4943959"/>
              <a:gd name="connsiteX0" fmla="*/ 216976 w 1120867"/>
              <a:gd name="connsiteY0" fmla="*/ 0 h 5560985"/>
              <a:gd name="connsiteX1" fmla="*/ 0 w 1120867"/>
              <a:gd name="connsiteY1" fmla="*/ 4943959 h 5560985"/>
              <a:gd name="connsiteX2" fmla="*/ 1115878 w 1120867"/>
              <a:gd name="connsiteY2" fmla="*/ 4943959 h 5560985"/>
              <a:gd name="connsiteX3" fmla="*/ 402956 w 1120867"/>
              <a:gd name="connsiteY3" fmla="*/ 15498 h 5560985"/>
              <a:gd name="connsiteX4" fmla="*/ 216976 w 1120867"/>
              <a:gd name="connsiteY4" fmla="*/ 0 h 556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867" h="5560985">
                <a:moveTo>
                  <a:pt x="216976" y="0"/>
                </a:moveTo>
                <a:lnTo>
                  <a:pt x="0" y="4943959"/>
                </a:lnTo>
                <a:cubicBezTo>
                  <a:pt x="149817" y="5767952"/>
                  <a:pt x="1048719" y="5765369"/>
                  <a:pt x="1115878" y="4943959"/>
                </a:cubicBezTo>
                <a:cubicBezTo>
                  <a:pt x="1183037" y="4122549"/>
                  <a:pt x="552773" y="839491"/>
                  <a:pt x="402956" y="15498"/>
                </a:cubicBezTo>
                <a:lnTo>
                  <a:pt x="21697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6" name="Freeform 59"/>
          <p:cNvSpPr/>
          <p:nvPr/>
        </p:nvSpPr>
        <p:spPr>
          <a:xfrm>
            <a:off x="9071445" y="2242811"/>
            <a:ext cx="1056222" cy="4615189"/>
          </a:xfrm>
          <a:custGeom>
            <a:avLst/>
            <a:gdLst>
              <a:gd name="connsiteX0" fmla="*/ 216976 w 1115878"/>
              <a:gd name="connsiteY0" fmla="*/ 0 h 4943959"/>
              <a:gd name="connsiteX1" fmla="*/ 0 w 1115878"/>
              <a:gd name="connsiteY1" fmla="*/ 4943959 h 4943959"/>
              <a:gd name="connsiteX2" fmla="*/ 1115878 w 1115878"/>
              <a:gd name="connsiteY2" fmla="*/ 4943959 h 4943959"/>
              <a:gd name="connsiteX3" fmla="*/ 402956 w 1115878"/>
              <a:gd name="connsiteY3" fmla="*/ 15498 h 4943959"/>
              <a:gd name="connsiteX4" fmla="*/ 216976 w 1115878"/>
              <a:gd name="connsiteY4" fmla="*/ 0 h 4943959"/>
              <a:gd name="connsiteX0" fmla="*/ 258404 w 1157306"/>
              <a:gd name="connsiteY0" fmla="*/ 609323 h 5553282"/>
              <a:gd name="connsiteX1" fmla="*/ 41428 w 1157306"/>
              <a:gd name="connsiteY1" fmla="*/ 5553282 h 5553282"/>
              <a:gd name="connsiteX2" fmla="*/ 1157306 w 1157306"/>
              <a:gd name="connsiteY2" fmla="*/ 5553282 h 5553282"/>
              <a:gd name="connsiteX3" fmla="*/ 444384 w 1157306"/>
              <a:gd name="connsiteY3" fmla="*/ 624821 h 5553282"/>
              <a:gd name="connsiteX4" fmla="*/ 258404 w 1157306"/>
              <a:gd name="connsiteY4" fmla="*/ 609323 h 5553282"/>
              <a:gd name="connsiteX0" fmla="*/ 258404 w 1162296"/>
              <a:gd name="connsiteY0" fmla="*/ 609323 h 5553282"/>
              <a:gd name="connsiteX1" fmla="*/ 41428 w 1162296"/>
              <a:gd name="connsiteY1" fmla="*/ 5553282 h 5553282"/>
              <a:gd name="connsiteX2" fmla="*/ 1157306 w 1162296"/>
              <a:gd name="connsiteY2" fmla="*/ 5553282 h 5553282"/>
              <a:gd name="connsiteX3" fmla="*/ 444384 w 1162296"/>
              <a:gd name="connsiteY3" fmla="*/ 624821 h 5553282"/>
              <a:gd name="connsiteX4" fmla="*/ 258404 w 1162296"/>
              <a:gd name="connsiteY4" fmla="*/ 609323 h 5553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296" h="5553282">
                <a:moveTo>
                  <a:pt x="258404" y="609323"/>
                </a:moveTo>
                <a:cubicBezTo>
                  <a:pt x="191245" y="1430733"/>
                  <a:pt x="-108389" y="4729289"/>
                  <a:pt x="41428" y="5553282"/>
                </a:cubicBezTo>
                <a:lnTo>
                  <a:pt x="1157306" y="5553282"/>
                </a:lnTo>
                <a:cubicBezTo>
                  <a:pt x="1224465" y="4731872"/>
                  <a:pt x="594201" y="1448814"/>
                  <a:pt x="444384" y="624821"/>
                </a:cubicBezTo>
                <a:cubicBezTo>
                  <a:pt x="294567" y="-199172"/>
                  <a:pt x="325563" y="-212087"/>
                  <a:pt x="258404" y="6093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7" name="Freeform 60"/>
          <p:cNvSpPr/>
          <p:nvPr/>
        </p:nvSpPr>
        <p:spPr>
          <a:xfrm rot="19078801">
            <a:off x="8726485" y="3028052"/>
            <a:ext cx="455628" cy="2612147"/>
          </a:xfrm>
          <a:custGeom>
            <a:avLst/>
            <a:gdLst>
              <a:gd name="connsiteX0" fmla="*/ 216976 w 1115878"/>
              <a:gd name="connsiteY0" fmla="*/ 0 h 4943959"/>
              <a:gd name="connsiteX1" fmla="*/ 0 w 1115878"/>
              <a:gd name="connsiteY1" fmla="*/ 4943959 h 4943959"/>
              <a:gd name="connsiteX2" fmla="*/ 1115878 w 1115878"/>
              <a:gd name="connsiteY2" fmla="*/ 4943959 h 4943959"/>
              <a:gd name="connsiteX3" fmla="*/ 402956 w 1115878"/>
              <a:gd name="connsiteY3" fmla="*/ 15498 h 4943959"/>
              <a:gd name="connsiteX4" fmla="*/ 216976 w 1115878"/>
              <a:gd name="connsiteY4" fmla="*/ 0 h 4943959"/>
              <a:gd name="connsiteX0" fmla="*/ 258404 w 1157306"/>
              <a:gd name="connsiteY0" fmla="*/ 0 h 5560985"/>
              <a:gd name="connsiteX1" fmla="*/ 41428 w 1157306"/>
              <a:gd name="connsiteY1" fmla="*/ 4943959 h 5560985"/>
              <a:gd name="connsiteX2" fmla="*/ 1157306 w 1157306"/>
              <a:gd name="connsiteY2" fmla="*/ 4943959 h 5560985"/>
              <a:gd name="connsiteX3" fmla="*/ 444384 w 1157306"/>
              <a:gd name="connsiteY3" fmla="*/ 15498 h 5560985"/>
              <a:gd name="connsiteX4" fmla="*/ 258404 w 1157306"/>
              <a:gd name="connsiteY4" fmla="*/ 0 h 556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306" h="5560985">
                <a:moveTo>
                  <a:pt x="258404" y="0"/>
                </a:moveTo>
                <a:cubicBezTo>
                  <a:pt x="191245" y="821410"/>
                  <a:pt x="-108389" y="4119966"/>
                  <a:pt x="41428" y="4943959"/>
                </a:cubicBezTo>
                <a:cubicBezTo>
                  <a:pt x="191245" y="5767952"/>
                  <a:pt x="1090147" y="5765369"/>
                  <a:pt x="1157306" y="4943959"/>
                </a:cubicBezTo>
                <a:lnTo>
                  <a:pt x="444384" y="15498"/>
                </a:lnTo>
                <a:lnTo>
                  <a:pt x="25840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8" name="Oval 9"/>
          <p:cNvSpPr/>
          <p:nvPr/>
        </p:nvSpPr>
        <p:spPr>
          <a:xfrm>
            <a:off x="7361695" y="2721898"/>
            <a:ext cx="1332855" cy="1332855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8314968" y="972931"/>
            <a:ext cx="2141349" cy="2141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0" name="Oval 11"/>
          <p:cNvSpPr/>
          <p:nvPr/>
        </p:nvSpPr>
        <p:spPr>
          <a:xfrm>
            <a:off x="10187535" y="2142111"/>
            <a:ext cx="1185137" cy="11851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1" name="Oval 12"/>
          <p:cNvSpPr/>
          <p:nvPr/>
        </p:nvSpPr>
        <p:spPr>
          <a:xfrm>
            <a:off x="8004445" y="4115919"/>
            <a:ext cx="417881" cy="407616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2" name="Oval 13"/>
          <p:cNvSpPr/>
          <p:nvPr/>
        </p:nvSpPr>
        <p:spPr>
          <a:xfrm>
            <a:off x="8719796" y="3609007"/>
            <a:ext cx="379886" cy="3798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3" name="Oval 14"/>
          <p:cNvSpPr/>
          <p:nvPr/>
        </p:nvSpPr>
        <p:spPr>
          <a:xfrm>
            <a:off x="10272276" y="4146672"/>
            <a:ext cx="444873" cy="444873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4" name="Oval 16"/>
          <p:cNvSpPr/>
          <p:nvPr/>
        </p:nvSpPr>
        <p:spPr>
          <a:xfrm>
            <a:off x="9834292" y="2950394"/>
            <a:ext cx="478968" cy="478968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5" name="Oval 17"/>
          <p:cNvSpPr/>
          <p:nvPr/>
        </p:nvSpPr>
        <p:spPr>
          <a:xfrm>
            <a:off x="8695469" y="3043604"/>
            <a:ext cx="322742" cy="322742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6" name="Oval 18"/>
          <p:cNvSpPr/>
          <p:nvPr/>
        </p:nvSpPr>
        <p:spPr>
          <a:xfrm>
            <a:off x="10317107" y="3709869"/>
            <a:ext cx="322742" cy="322742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7" name="Oval 20"/>
          <p:cNvSpPr/>
          <p:nvPr/>
        </p:nvSpPr>
        <p:spPr>
          <a:xfrm>
            <a:off x="9924171" y="4369109"/>
            <a:ext cx="292737" cy="282495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8" name="Oval 21"/>
          <p:cNvSpPr/>
          <p:nvPr/>
        </p:nvSpPr>
        <p:spPr>
          <a:xfrm>
            <a:off x="10553679" y="1652130"/>
            <a:ext cx="481474" cy="481474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9" name="Oval 24"/>
          <p:cNvSpPr/>
          <p:nvPr/>
        </p:nvSpPr>
        <p:spPr>
          <a:xfrm>
            <a:off x="10686510" y="3412070"/>
            <a:ext cx="293207" cy="293207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0" name="Oval 25"/>
          <p:cNvSpPr/>
          <p:nvPr/>
        </p:nvSpPr>
        <p:spPr>
          <a:xfrm>
            <a:off x="7350807" y="2253205"/>
            <a:ext cx="481474" cy="48147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1" name="Oval 26"/>
          <p:cNvSpPr/>
          <p:nvPr/>
        </p:nvSpPr>
        <p:spPr>
          <a:xfrm>
            <a:off x="7467949" y="1833440"/>
            <a:ext cx="310927" cy="3109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2" name="Oval 27"/>
          <p:cNvSpPr/>
          <p:nvPr/>
        </p:nvSpPr>
        <p:spPr>
          <a:xfrm>
            <a:off x="9723800" y="3410900"/>
            <a:ext cx="293207" cy="293207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3" name="Oval 28"/>
          <p:cNvSpPr/>
          <p:nvPr/>
        </p:nvSpPr>
        <p:spPr>
          <a:xfrm>
            <a:off x="10416936" y="1279575"/>
            <a:ext cx="342094" cy="34209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4" name="Oval 30"/>
          <p:cNvSpPr/>
          <p:nvPr/>
        </p:nvSpPr>
        <p:spPr>
          <a:xfrm>
            <a:off x="7742843" y="1346115"/>
            <a:ext cx="316056" cy="316056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5" name="Oval 31"/>
          <p:cNvSpPr/>
          <p:nvPr/>
        </p:nvSpPr>
        <p:spPr>
          <a:xfrm>
            <a:off x="8958549" y="3390441"/>
            <a:ext cx="203878" cy="203878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6" name="Oval 32"/>
          <p:cNvSpPr/>
          <p:nvPr/>
        </p:nvSpPr>
        <p:spPr>
          <a:xfrm>
            <a:off x="11068522" y="1957606"/>
            <a:ext cx="304150" cy="30415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7" name="Oval 34"/>
          <p:cNvSpPr/>
          <p:nvPr/>
        </p:nvSpPr>
        <p:spPr>
          <a:xfrm>
            <a:off x="10332209" y="1040714"/>
            <a:ext cx="225374" cy="22537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8" name="Oval 35"/>
          <p:cNvSpPr/>
          <p:nvPr/>
        </p:nvSpPr>
        <p:spPr>
          <a:xfrm>
            <a:off x="11074428" y="3306328"/>
            <a:ext cx="209144" cy="209144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39" name="Oval 37"/>
          <p:cNvSpPr/>
          <p:nvPr/>
        </p:nvSpPr>
        <p:spPr>
          <a:xfrm>
            <a:off x="8225505" y="825513"/>
            <a:ext cx="441298" cy="441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137849" y="1356209"/>
            <a:ext cx="190005" cy="190005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8850769" y="661995"/>
            <a:ext cx="288288" cy="2882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9285718" y="743764"/>
            <a:ext cx="209144" cy="209144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0026557" y="828787"/>
            <a:ext cx="288288" cy="28828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9670752" y="791710"/>
            <a:ext cx="209144" cy="209144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9602502" y="3128184"/>
            <a:ext cx="212600" cy="212600"/>
          </a:xfrm>
          <a:prstGeom prst="ellipse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6" name="Oval 46"/>
          <p:cNvSpPr/>
          <p:nvPr/>
        </p:nvSpPr>
        <p:spPr>
          <a:xfrm>
            <a:off x="8217606" y="2489841"/>
            <a:ext cx="170891" cy="17089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7" name="Oval 48"/>
          <p:cNvSpPr/>
          <p:nvPr/>
        </p:nvSpPr>
        <p:spPr>
          <a:xfrm>
            <a:off x="7817662" y="1728428"/>
            <a:ext cx="458520" cy="4585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8" name="Oval 50"/>
          <p:cNvSpPr/>
          <p:nvPr/>
        </p:nvSpPr>
        <p:spPr>
          <a:xfrm>
            <a:off x="8515990" y="4418812"/>
            <a:ext cx="170891" cy="17089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49" name="Oval 55"/>
          <p:cNvSpPr/>
          <p:nvPr/>
        </p:nvSpPr>
        <p:spPr>
          <a:xfrm>
            <a:off x="7865319" y="2242811"/>
            <a:ext cx="312006" cy="31200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50" name="Oval 56"/>
          <p:cNvSpPr/>
          <p:nvPr/>
        </p:nvSpPr>
        <p:spPr>
          <a:xfrm>
            <a:off x="10820611" y="1344679"/>
            <a:ext cx="247911" cy="247911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51" name="Oval 62"/>
          <p:cNvSpPr/>
          <p:nvPr/>
        </p:nvSpPr>
        <p:spPr>
          <a:xfrm>
            <a:off x="10759019" y="3817229"/>
            <a:ext cx="288288" cy="288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096419" y="2059819"/>
            <a:ext cx="4642338" cy="1161282"/>
          </a:xfrm>
          <a:prstGeom prst="rect">
            <a:avLst/>
          </a:prstGeom>
        </p:spPr>
        <p:txBody>
          <a:bodyPr anchor="ctr"/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latin typeface="Source Sans Pro" panose="020B0503030403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</a:t>
            </a:r>
            <a:r>
              <a:rPr lang="zh-CN" altLang="en-US" dirty="0" smtClean="0"/>
              <a:t>处</a:t>
            </a:r>
            <a:endParaRPr lang="en-US" altLang="zh-CN" dirty="0" smtClean="0"/>
          </a:p>
          <a:p>
            <a:r>
              <a:rPr lang="zh-CN" altLang="en-US" dirty="0" smtClean="0"/>
              <a:t>添</a:t>
            </a:r>
            <a:r>
              <a:rPr lang="zh-CN" altLang="en-US" dirty="0"/>
              <a:t>加标题文本</a:t>
            </a:r>
            <a:endParaRPr lang="en-GB" dirty="0"/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1096419" y="3260381"/>
            <a:ext cx="4642338" cy="139270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40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9"/>
          <p:cNvGrpSpPr/>
          <p:nvPr/>
        </p:nvGrpSpPr>
        <p:grpSpPr>
          <a:xfrm>
            <a:off x="4061365" y="2556914"/>
            <a:ext cx="4424245" cy="4293879"/>
            <a:chOff x="4061365" y="2556914"/>
            <a:chExt cx="4424245" cy="4293879"/>
          </a:xfrm>
        </p:grpSpPr>
        <p:grpSp>
          <p:nvGrpSpPr>
            <p:cNvPr id="7" name="Group 20"/>
            <p:cNvGrpSpPr/>
            <p:nvPr userDrawn="1"/>
          </p:nvGrpSpPr>
          <p:grpSpPr>
            <a:xfrm>
              <a:off x="4061365" y="2794382"/>
              <a:ext cx="4424245" cy="4056411"/>
              <a:chOff x="4074716" y="2778054"/>
              <a:chExt cx="4424245" cy="4056411"/>
            </a:xfrm>
          </p:grpSpPr>
          <p:sp>
            <p:nvSpPr>
              <p:cNvPr id="33" name="Freeform 6"/>
              <p:cNvSpPr/>
              <p:nvPr userDrawn="1"/>
            </p:nvSpPr>
            <p:spPr>
              <a:xfrm rot="15942264">
                <a:off x="4997880" y="5064689"/>
                <a:ext cx="107638" cy="1130790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Freeform 7"/>
              <p:cNvSpPr/>
              <p:nvPr userDrawn="1"/>
            </p:nvSpPr>
            <p:spPr>
              <a:xfrm rot="2899271" flipH="1">
                <a:off x="7125734" y="4028957"/>
                <a:ext cx="231090" cy="2515364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Freeform 9"/>
              <p:cNvSpPr/>
              <p:nvPr userDrawn="1"/>
            </p:nvSpPr>
            <p:spPr>
              <a:xfrm rot="18761698">
                <a:off x="5136517" y="4092478"/>
                <a:ext cx="192529" cy="2316132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Freeform 10"/>
              <p:cNvSpPr/>
              <p:nvPr userDrawn="1"/>
            </p:nvSpPr>
            <p:spPr>
              <a:xfrm>
                <a:off x="5141112" y="4371340"/>
                <a:ext cx="113147" cy="860572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Freeform 11"/>
              <p:cNvSpPr/>
              <p:nvPr userDrawn="1"/>
            </p:nvSpPr>
            <p:spPr>
              <a:xfrm rot="702721">
                <a:off x="7308820" y="4222660"/>
                <a:ext cx="64920" cy="1013210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8" name="Freeform 12"/>
              <p:cNvSpPr/>
              <p:nvPr userDrawn="1"/>
            </p:nvSpPr>
            <p:spPr>
              <a:xfrm rot="5400000">
                <a:off x="7455746" y="4902170"/>
                <a:ext cx="85112" cy="1151512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9" name="Freeform 13"/>
              <p:cNvSpPr/>
              <p:nvPr userDrawn="1"/>
            </p:nvSpPr>
            <p:spPr>
              <a:xfrm rot="163173">
                <a:off x="6624068" y="4685020"/>
                <a:ext cx="83465" cy="1011230"/>
              </a:xfrm>
              <a:custGeom>
                <a:avLst/>
                <a:gdLst>
                  <a:gd name="connsiteX0" fmla="*/ 508000 w 867833"/>
                  <a:gd name="connsiteY0" fmla="*/ 1748366 h 1748366"/>
                  <a:gd name="connsiteX1" fmla="*/ 330200 w 867833"/>
                  <a:gd name="connsiteY1" fmla="*/ 872066 h 1748366"/>
                  <a:gd name="connsiteX2" fmla="*/ 0 w 867833"/>
                  <a:gd name="connsiteY2" fmla="*/ 0 h 1748366"/>
                  <a:gd name="connsiteX3" fmla="*/ 533400 w 867833"/>
                  <a:gd name="connsiteY3" fmla="*/ 766233 h 1748366"/>
                  <a:gd name="connsiteX4" fmla="*/ 867833 w 867833"/>
                  <a:gd name="connsiteY4" fmla="*/ 1744133 h 1748366"/>
                  <a:gd name="connsiteX5" fmla="*/ 508000 w 867833"/>
                  <a:gd name="connsiteY5" fmla="*/ 1748366 h 1748366"/>
                  <a:gd name="connsiteX0" fmla="*/ 508000 w 867901"/>
                  <a:gd name="connsiteY0" fmla="*/ 1748826 h 1748826"/>
                  <a:gd name="connsiteX1" fmla="*/ 330200 w 867901"/>
                  <a:gd name="connsiteY1" fmla="*/ 872526 h 1748826"/>
                  <a:gd name="connsiteX2" fmla="*/ 0 w 867901"/>
                  <a:gd name="connsiteY2" fmla="*/ 460 h 1748826"/>
                  <a:gd name="connsiteX3" fmla="*/ 533400 w 867901"/>
                  <a:gd name="connsiteY3" fmla="*/ 766693 h 1748826"/>
                  <a:gd name="connsiteX4" fmla="*/ 867833 w 867901"/>
                  <a:gd name="connsiteY4" fmla="*/ 1744593 h 1748826"/>
                  <a:gd name="connsiteX5" fmla="*/ 508000 w 867901"/>
                  <a:gd name="connsiteY5" fmla="*/ 1748826 h 1748826"/>
                  <a:gd name="connsiteX0" fmla="*/ 510832 w 870733"/>
                  <a:gd name="connsiteY0" fmla="*/ 1748826 h 1748826"/>
                  <a:gd name="connsiteX1" fmla="*/ 333032 w 870733"/>
                  <a:gd name="connsiteY1" fmla="*/ 872526 h 1748826"/>
                  <a:gd name="connsiteX2" fmla="*/ 2832 w 870733"/>
                  <a:gd name="connsiteY2" fmla="*/ 460 h 1748826"/>
                  <a:gd name="connsiteX3" fmla="*/ 536232 w 870733"/>
                  <a:gd name="connsiteY3" fmla="*/ 766693 h 1748826"/>
                  <a:gd name="connsiteX4" fmla="*/ 870665 w 870733"/>
                  <a:gd name="connsiteY4" fmla="*/ 1744593 h 1748826"/>
                  <a:gd name="connsiteX5" fmla="*/ 510832 w 870733"/>
                  <a:gd name="connsiteY5" fmla="*/ 1748826 h 17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0733" h="1748826">
                    <a:moveTo>
                      <a:pt x="510832" y="1748826"/>
                    </a:moveTo>
                    <a:cubicBezTo>
                      <a:pt x="421227" y="1603482"/>
                      <a:pt x="417699" y="1163920"/>
                      <a:pt x="333032" y="872526"/>
                    </a:cubicBezTo>
                    <a:cubicBezTo>
                      <a:pt x="248365" y="581132"/>
                      <a:pt x="-31035" y="18099"/>
                      <a:pt x="2832" y="460"/>
                    </a:cubicBezTo>
                    <a:cubicBezTo>
                      <a:pt x="36699" y="-17179"/>
                      <a:pt x="391593" y="476004"/>
                      <a:pt x="536232" y="766693"/>
                    </a:cubicBezTo>
                    <a:cubicBezTo>
                      <a:pt x="680871" y="1057382"/>
                      <a:pt x="874898" y="1580904"/>
                      <a:pt x="870665" y="1744593"/>
                    </a:cubicBezTo>
                    <a:lnTo>
                      <a:pt x="510832" y="174882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0" name="Group 18"/>
              <p:cNvGrpSpPr/>
              <p:nvPr userDrawn="1"/>
            </p:nvGrpSpPr>
            <p:grpSpPr>
              <a:xfrm rot="18378892">
                <a:off x="4789601" y="3138878"/>
                <a:ext cx="2515364" cy="1793715"/>
                <a:chOff x="6559119" y="4087561"/>
                <a:chExt cx="2515364" cy="1793715"/>
              </a:xfrm>
            </p:grpSpPr>
            <p:sp>
              <p:nvSpPr>
                <p:cNvPr id="42" name="Freeform 14"/>
                <p:cNvSpPr/>
                <p:nvPr userDrawn="1"/>
              </p:nvSpPr>
              <p:spPr>
                <a:xfrm rot="2899271" flipH="1">
                  <a:off x="7616179" y="3900412"/>
                  <a:ext cx="401244" cy="2515364"/>
                </a:xfrm>
                <a:custGeom>
                  <a:avLst/>
                  <a:gdLst>
                    <a:gd name="connsiteX0" fmla="*/ 508000 w 867833"/>
                    <a:gd name="connsiteY0" fmla="*/ 1748366 h 1748366"/>
                    <a:gd name="connsiteX1" fmla="*/ 330200 w 867833"/>
                    <a:gd name="connsiteY1" fmla="*/ 872066 h 1748366"/>
                    <a:gd name="connsiteX2" fmla="*/ 0 w 867833"/>
                    <a:gd name="connsiteY2" fmla="*/ 0 h 1748366"/>
                    <a:gd name="connsiteX3" fmla="*/ 533400 w 867833"/>
                    <a:gd name="connsiteY3" fmla="*/ 766233 h 1748366"/>
                    <a:gd name="connsiteX4" fmla="*/ 867833 w 867833"/>
                    <a:gd name="connsiteY4" fmla="*/ 1744133 h 1748366"/>
                    <a:gd name="connsiteX5" fmla="*/ 508000 w 867833"/>
                    <a:gd name="connsiteY5" fmla="*/ 1748366 h 1748366"/>
                    <a:gd name="connsiteX0" fmla="*/ 508000 w 867901"/>
                    <a:gd name="connsiteY0" fmla="*/ 1748826 h 1748826"/>
                    <a:gd name="connsiteX1" fmla="*/ 330200 w 867901"/>
                    <a:gd name="connsiteY1" fmla="*/ 872526 h 1748826"/>
                    <a:gd name="connsiteX2" fmla="*/ 0 w 867901"/>
                    <a:gd name="connsiteY2" fmla="*/ 460 h 1748826"/>
                    <a:gd name="connsiteX3" fmla="*/ 533400 w 867901"/>
                    <a:gd name="connsiteY3" fmla="*/ 766693 h 1748826"/>
                    <a:gd name="connsiteX4" fmla="*/ 867833 w 867901"/>
                    <a:gd name="connsiteY4" fmla="*/ 1744593 h 1748826"/>
                    <a:gd name="connsiteX5" fmla="*/ 508000 w 867901"/>
                    <a:gd name="connsiteY5" fmla="*/ 1748826 h 1748826"/>
                    <a:gd name="connsiteX0" fmla="*/ 510832 w 870733"/>
                    <a:gd name="connsiteY0" fmla="*/ 1748826 h 1748826"/>
                    <a:gd name="connsiteX1" fmla="*/ 333032 w 870733"/>
                    <a:gd name="connsiteY1" fmla="*/ 872526 h 1748826"/>
                    <a:gd name="connsiteX2" fmla="*/ 2832 w 870733"/>
                    <a:gd name="connsiteY2" fmla="*/ 460 h 1748826"/>
                    <a:gd name="connsiteX3" fmla="*/ 536232 w 870733"/>
                    <a:gd name="connsiteY3" fmla="*/ 766693 h 1748826"/>
                    <a:gd name="connsiteX4" fmla="*/ 870665 w 870733"/>
                    <a:gd name="connsiteY4" fmla="*/ 1744593 h 1748826"/>
                    <a:gd name="connsiteX5" fmla="*/ 510832 w 870733"/>
                    <a:gd name="connsiteY5" fmla="*/ 1748826 h 1748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0733" h="1748826">
                      <a:moveTo>
                        <a:pt x="510832" y="1748826"/>
                      </a:moveTo>
                      <a:cubicBezTo>
                        <a:pt x="421227" y="1603482"/>
                        <a:pt x="417699" y="1163920"/>
                        <a:pt x="333032" y="872526"/>
                      </a:cubicBezTo>
                      <a:cubicBezTo>
                        <a:pt x="248365" y="581132"/>
                        <a:pt x="-31035" y="18099"/>
                        <a:pt x="2832" y="460"/>
                      </a:cubicBezTo>
                      <a:cubicBezTo>
                        <a:pt x="36699" y="-17179"/>
                        <a:pt x="391593" y="476004"/>
                        <a:pt x="536232" y="766693"/>
                      </a:cubicBezTo>
                      <a:cubicBezTo>
                        <a:pt x="680871" y="1057382"/>
                        <a:pt x="874898" y="1580904"/>
                        <a:pt x="870665" y="1744593"/>
                      </a:cubicBezTo>
                      <a:lnTo>
                        <a:pt x="510832" y="174882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" name="Freeform 15"/>
                <p:cNvSpPr/>
                <p:nvPr userDrawn="1"/>
              </p:nvSpPr>
              <p:spPr>
                <a:xfrm rot="456819">
                  <a:off x="7795969" y="4087561"/>
                  <a:ext cx="101165" cy="1013210"/>
                </a:xfrm>
                <a:custGeom>
                  <a:avLst/>
                  <a:gdLst>
                    <a:gd name="connsiteX0" fmla="*/ 508000 w 867833"/>
                    <a:gd name="connsiteY0" fmla="*/ 1748366 h 1748366"/>
                    <a:gd name="connsiteX1" fmla="*/ 330200 w 867833"/>
                    <a:gd name="connsiteY1" fmla="*/ 872066 h 1748366"/>
                    <a:gd name="connsiteX2" fmla="*/ 0 w 867833"/>
                    <a:gd name="connsiteY2" fmla="*/ 0 h 1748366"/>
                    <a:gd name="connsiteX3" fmla="*/ 533400 w 867833"/>
                    <a:gd name="connsiteY3" fmla="*/ 766233 h 1748366"/>
                    <a:gd name="connsiteX4" fmla="*/ 867833 w 867833"/>
                    <a:gd name="connsiteY4" fmla="*/ 1744133 h 1748366"/>
                    <a:gd name="connsiteX5" fmla="*/ 508000 w 867833"/>
                    <a:gd name="connsiteY5" fmla="*/ 1748366 h 1748366"/>
                    <a:gd name="connsiteX0" fmla="*/ 508000 w 867901"/>
                    <a:gd name="connsiteY0" fmla="*/ 1748826 h 1748826"/>
                    <a:gd name="connsiteX1" fmla="*/ 330200 w 867901"/>
                    <a:gd name="connsiteY1" fmla="*/ 872526 h 1748826"/>
                    <a:gd name="connsiteX2" fmla="*/ 0 w 867901"/>
                    <a:gd name="connsiteY2" fmla="*/ 460 h 1748826"/>
                    <a:gd name="connsiteX3" fmla="*/ 533400 w 867901"/>
                    <a:gd name="connsiteY3" fmla="*/ 766693 h 1748826"/>
                    <a:gd name="connsiteX4" fmla="*/ 867833 w 867901"/>
                    <a:gd name="connsiteY4" fmla="*/ 1744593 h 1748826"/>
                    <a:gd name="connsiteX5" fmla="*/ 508000 w 867901"/>
                    <a:gd name="connsiteY5" fmla="*/ 1748826 h 1748826"/>
                    <a:gd name="connsiteX0" fmla="*/ 510832 w 870733"/>
                    <a:gd name="connsiteY0" fmla="*/ 1748826 h 1748826"/>
                    <a:gd name="connsiteX1" fmla="*/ 333032 w 870733"/>
                    <a:gd name="connsiteY1" fmla="*/ 872526 h 1748826"/>
                    <a:gd name="connsiteX2" fmla="*/ 2832 w 870733"/>
                    <a:gd name="connsiteY2" fmla="*/ 460 h 1748826"/>
                    <a:gd name="connsiteX3" fmla="*/ 536232 w 870733"/>
                    <a:gd name="connsiteY3" fmla="*/ 766693 h 1748826"/>
                    <a:gd name="connsiteX4" fmla="*/ 870665 w 870733"/>
                    <a:gd name="connsiteY4" fmla="*/ 1744593 h 1748826"/>
                    <a:gd name="connsiteX5" fmla="*/ 510832 w 870733"/>
                    <a:gd name="connsiteY5" fmla="*/ 1748826 h 1748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0733" h="1748826">
                      <a:moveTo>
                        <a:pt x="510832" y="1748826"/>
                      </a:moveTo>
                      <a:cubicBezTo>
                        <a:pt x="421227" y="1603482"/>
                        <a:pt x="417699" y="1163920"/>
                        <a:pt x="333032" y="872526"/>
                      </a:cubicBezTo>
                      <a:cubicBezTo>
                        <a:pt x="248365" y="581132"/>
                        <a:pt x="-31035" y="18099"/>
                        <a:pt x="2832" y="460"/>
                      </a:cubicBezTo>
                      <a:cubicBezTo>
                        <a:pt x="36699" y="-17179"/>
                        <a:pt x="391593" y="476004"/>
                        <a:pt x="536232" y="766693"/>
                      </a:cubicBezTo>
                      <a:cubicBezTo>
                        <a:pt x="680871" y="1057382"/>
                        <a:pt x="874898" y="1580904"/>
                        <a:pt x="870665" y="1744593"/>
                      </a:cubicBezTo>
                      <a:lnTo>
                        <a:pt x="510832" y="174882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4" name="Freeform 16"/>
                <p:cNvSpPr/>
                <p:nvPr userDrawn="1"/>
              </p:nvSpPr>
              <p:spPr>
                <a:xfrm rot="6172026">
                  <a:off x="7961750" y="4953545"/>
                  <a:ext cx="114761" cy="1151512"/>
                </a:xfrm>
                <a:custGeom>
                  <a:avLst/>
                  <a:gdLst>
                    <a:gd name="connsiteX0" fmla="*/ 508000 w 867833"/>
                    <a:gd name="connsiteY0" fmla="*/ 1748366 h 1748366"/>
                    <a:gd name="connsiteX1" fmla="*/ 330200 w 867833"/>
                    <a:gd name="connsiteY1" fmla="*/ 872066 h 1748366"/>
                    <a:gd name="connsiteX2" fmla="*/ 0 w 867833"/>
                    <a:gd name="connsiteY2" fmla="*/ 0 h 1748366"/>
                    <a:gd name="connsiteX3" fmla="*/ 533400 w 867833"/>
                    <a:gd name="connsiteY3" fmla="*/ 766233 h 1748366"/>
                    <a:gd name="connsiteX4" fmla="*/ 867833 w 867833"/>
                    <a:gd name="connsiteY4" fmla="*/ 1744133 h 1748366"/>
                    <a:gd name="connsiteX5" fmla="*/ 508000 w 867833"/>
                    <a:gd name="connsiteY5" fmla="*/ 1748366 h 1748366"/>
                    <a:gd name="connsiteX0" fmla="*/ 508000 w 867901"/>
                    <a:gd name="connsiteY0" fmla="*/ 1748826 h 1748826"/>
                    <a:gd name="connsiteX1" fmla="*/ 330200 w 867901"/>
                    <a:gd name="connsiteY1" fmla="*/ 872526 h 1748826"/>
                    <a:gd name="connsiteX2" fmla="*/ 0 w 867901"/>
                    <a:gd name="connsiteY2" fmla="*/ 460 h 1748826"/>
                    <a:gd name="connsiteX3" fmla="*/ 533400 w 867901"/>
                    <a:gd name="connsiteY3" fmla="*/ 766693 h 1748826"/>
                    <a:gd name="connsiteX4" fmla="*/ 867833 w 867901"/>
                    <a:gd name="connsiteY4" fmla="*/ 1744593 h 1748826"/>
                    <a:gd name="connsiteX5" fmla="*/ 508000 w 867901"/>
                    <a:gd name="connsiteY5" fmla="*/ 1748826 h 1748826"/>
                    <a:gd name="connsiteX0" fmla="*/ 510832 w 870733"/>
                    <a:gd name="connsiteY0" fmla="*/ 1748826 h 1748826"/>
                    <a:gd name="connsiteX1" fmla="*/ 333032 w 870733"/>
                    <a:gd name="connsiteY1" fmla="*/ 872526 h 1748826"/>
                    <a:gd name="connsiteX2" fmla="*/ 2832 w 870733"/>
                    <a:gd name="connsiteY2" fmla="*/ 460 h 1748826"/>
                    <a:gd name="connsiteX3" fmla="*/ 536232 w 870733"/>
                    <a:gd name="connsiteY3" fmla="*/ 766693 h 1748826"/>
                    <a:gd name="connsiteX4" fmla="*/ 870665 w 870733"/>
                    <a:gd name="connsiteY4" fmla="*/ 1744593 h 1748826"/>
                    <a:gd name="connsiteX5" fmla="*/ 510832 w 870733"/>
                    <a:gd name="connsiteY5" fmla="*/ 1748826 h 1748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0733" h="1748826">
                      <a:moveTo>
                        <a:pt x="510832" y="1748826"/>
                      </a:moveTo>
                      <a:cubicBezTo>
                        <a:pt x="421227" y="1603482"/>
                        <a:pt x="417699" y="1163920"/>
                        <a:pt x="333032" y="872526"/>
                      </a:cubicBezTo>
                      <a:cubicBezTo>
                        <a:pt x="248365" y="581132"/>
                        <a:pt x="-31035" y="18099"/>
                        <a:pt x="2832" y="460"/>
                      </a:cubicBezTo>
                      <a:cubicBezTo>
                        <a:pt x="36699" y="-17179"/>
                        <a:pt x="391593" y="476004"/>
                        <a:pt x="536232" y="766693"/>
                      </a:cubicBezTo>
                      <a:cubicBezTo>
                        <a:pt x="680871" y="1057382"/>
                        <a:pt x="874898" y="1580904"/>
                        <a:pt x="870665" y="1744593"/>
                      </a:cubicBezTo>
                      <a:lnTo>
                        <a:pt x="510832" y="174882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5" name="Freeform 17"/>
                <p:cNvSpPr/>
                <p:nvPr userDrawn="1"/>
              </p:nvSpPr>
              <p:spPr>
                <a:xfrm rot="1451865">
                  <a:off x="6876453" y="4870046"/>
                  <a:ext cx="183702" cy="1011230"/>
                </a:xfrm>
                <a:custGeom>
                  <a:avLst/>
                  <a:gdLst>
                    <a:gd name="connsiteX0" fmla="*/ 508000 w 867833"/>
                    <a:gd name="connsiteY0" fmla="*/ 1748366 h 1748366"/>
                    <a:gd name="connsiteX1" fmla="*/ 330200 w 867833"/>
                    <a:gd name="connsiteY1" fmla="*/ 872066 h 1748366"/>
                    <a:gd name="connsiteX2" fmla="*/ 0 w 867833"/>
                    <a:gd name="connsiteY2" fmla="*/ 0 h 1748366"/>
                    <a:gd name="connsiteX3" fmla="*/ 533400 w 867833"/>
                    <a:gd name="connsiteY3" fmla="*/ 766233 h 1748366"/>
                    <a:gd name="connsiteX4" fmla="*/ 867833 w 867833"/>
                    <a:gd name="connsiteY4" fmla="*/ 1744133 h 1748366"/>
                    <a:gd name="connsiteX5" fmla="*/ 508000 w 867833"/>
                    <a:gd name="connsiteY5" fmla="*/ 1748366 h 1748366"/>
                    <a:gd name="connsiteX0" fmla="*/ 508000 w 867901"/>
                    <a:gd name="connsiteY0" fmla="*/ 1748826 h 1748826"/>
                    <a:gd name="connsiteX1" fmla="*/ 330200 w 867901"/>
                    <a:gd name="connsiteY1" fmla="*/ 872526 h 1748826"/>
                    <a:gd name="connsiteX2" fmla="*/ 0 w 867901"/>
                    <a:gd name="connsiteY2" fmla="*/ 460 h 1748826"/>
                    <a:gd name="connsiteX3" fmla="*/ 533400 w 867901"/>
                    <a:gd name="connsiteY3" fmla="*/ 766693 h 1748826"/>
                    <a:gd name="connsiteX4" fmla="*/ 867833 w 867901"/>
                    <a:gd name="connsiteY4" fmla="*/ 1744593 h 1748826"/>
                    <a:gd name="connsiteX5" fmla="*/ 508000 w 867901"/>
                    <a:gd name="connsiteY5" fmla="*/ 1748826 h 1748826"/>
                    <a:gd name="connsiteX0" fmla="*/ 510832 w 870733"/>
                    <a:gd name="connsiteY0" fmla="*/ 1748826 h 1748826"/>
                    <a:gd name="connsiteX1" fmla="*/ 333032 w 870733"/>
                    <a:gd name="connsiteY1" fmla="*/ 872526 h 1748826"/>
                    <a:gd name="connsiteX2" fmla="*/ 2832 w 870733"/>
                    <a:gd name="connsiteY2" fmla="*/ 460 h 1748826"/>
                    <a:gd name="connsiteX3" fmla="*/ 536232 w 870733"/>
                    <a:gd name="connsiteY3" fmla="*/ 766693 h 1748826"/>
                    <a:gd name="connsiteX4" fmla="*/ 870665 w 870733"/>
                    <a:gd name="connsiteY4" fmla="*/ 1744593 h 1748826"/>
                    <a:gd name="connsiteX5" fmla="*/ 510832 w 870733"/>
                    <a:gd name="connsiteY5" fmla="*/ 1748826 h 1748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0733" h="1748826">
                      <a:moveTo>
                        <a:pt x="510832" y="1748826"/>
                      </a:moveTo>
                      <a:cubicBezTo>
                        <a:pt x="421227" y="1603482"/>
                        <a:pt x="417699" y="1163920"/>
                        <a:pt x="333032" y="872526"/>
                      </a:cubicBezTo>
                      <a:cubicBezTo>
                        <a:pt x="248365" y="581132"/>
                        <a:pt x="-31035" y="18099"/>
                        <a:pt x="2832" y="460"/>
                      </a:cubicBezTo>
                      <a:cubicBezTo>
                        <a:pt x="36699" y="-17179"/>
                        <a:pt x="391593" y="476004"/>
                        <a:pt x="536232" y="766693"/>
                      </a:cubicBezTo>
                      <a:cubicBezTo>
                        <a:pt x="680871" y="1057382"/>
                        <a:pt x="874898" y="1580904"/>
                        <a:pt x="870665" y="1744593"/>
                      </a:cubicBezTo>
                      <a:lnTo>
                        <a:pt x="510832" y="174882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1" name="Rectangle 19"/>
              <p:cNvSpPr/>
              <p:nvPr userDrawn="1"/>
            </p:nvSpPr>
            <p:spPr>
              <a:xfrm>
                <a:off x="6030069" y="5006408"/>
                <a:ext cx="278894" cy="1828057"/>
              </a:xfrm>
              <a:custGeom>
                <a:avLst/>
                <a:gdLst>
                  <a:gd name="connsiteX0" fmla="*/ 0 w 610328"/>
                  <a:gd name="connsiteY0" fmla="*/ 0 h 1436906"/>
                  <a:gd name="connsiteX1" fmla="*/ 610328 w 610328"/>
                  <a:gd name="connsiteY1" fmla="*/ 0 h 1436906"/>
                  <a:gd name="connsiteX2" fmla="*/ 610328 w 610328"/>
                  <a:gd name="connsiteY2" fmla="*/ 1436906 h 1436906"/>
                  <a:gd name="connsiteX3" fmla="*/ 0 w 610328"/>
                  <a:gd name="connsiteY3" fmla="*/ 1436906 h 1436906"/>
                  <a:gd name="connsiteX4" fmla="*/ 0 w 610328"/>
                  <a:gd name="connsiteY4" fmla="*/ 0 h 1436906"/>
                  <a:gd name="connsiteX0" fmla="*/ 95459 w 610328"/>
                  <a:gd name="connsiteY0" fmla="*/ 0 h 1572559"/>
                  <a:gd name="connsiteX1" fmla="*/ 610328 w 610328"/>
                  <a:gd name="connsiteY1" fmla="*/ 135653 h 1572559"/>
                  <a:gd name="connsiteX2" fmla="*/ 610328 w 610328"/>
                  <a:gd name="connsiteY2" fmla="*/ 1572559 h 1572559"/>
                  <a:gd name="connsiteX3" fmla="*/ 0 w 610328"/>
                  <a:gd name="connsiteY3" fmla="*/ 1572559 h 1572559"/>
                  <a:gd name="connsiteX4" fmla="*/ 95459 w 610328"/>
                  <a:gd name="connsiteY4" fmla="*/ 0 h 1572559"/>
                  <a:gd name="connsiteX0" fmla="*/ 95459 w 610328"/>
                  <a:gd name="connsiteY0" fmla="*/ 134854 h 1707413"/>
                  <a:gd name="connsiteX1" fmla="*/ 610328 w 610328"/>
                  <a:gd name="connsiteY1" fmla="*/ 270507 h 1707413"/>
                  <a:gd name="connsiteX2" fmla="*/ 610328 w 610328"/>
                  <a:gd name="connsiteY2" fmla="*/ 1707413 h 1707413"/>
                  <a:gd name="connsiteX3" fmla="*/ 0 w 610328"/>
                  <a:gd name="connsiteY3" fmla="*/ 1707413 h 1707413"/>
                  <a:gd name="connsiteX4" fmla="*/ 95459 w 610328"/>
                  <a:gd name="connsiteY4" fmla="*/ 134854 h 1707413"/>
                  <a:gd name="connsiteX0" fmla="*/ 138092 w 652961"/>
                  <a:gd name="connsiteY0" fmla="*/ 134854 h 1707413"/>
                  <a:gd name="connsiteX1" fmla="*/ 652961 w 652961"/>
                  <a:gd name="connsiteY1" fmla="*/ 270507 h 1707413"/>
                  <a:gd name="connsiteX2" fmla="*/ 652961 w 652961"/>
                  <a:gd name="connsiteY2" fmla="*/ 1707413 h 1707413"/>
                  <a:gd name="connsiteX3" fmla="*/ 42633 w 652961"/>
                  <a:gd name="connsiteY3" fmla="*/ 1707413 h 1707413"/>
                  <a:gd name="connsiteX4" fmla="*/ 138092 w 652961"/>
                  <a:gd name="connsiteY4" fmla="*/ 134854 h 1707413"/>
                  <a:gd name="connsiteX0" fmla="*/ 138092 w 652961"/>
                  <a:gd name="connsiteY0" fmla="*/ 150998 h 1723557"/>
                  <a:gd name="connsiteX1" fmla="*/ 592671 w 652961"/>
                  <a:gd name="connsiteY1" fmla="*/ 211288 h 1723557"/>
                  <a:gd name="connsiteX2" fmla="*/ 652961 w 652961"/>
                  <a:gd name="connsiteY2" fmla="*/ 1723557 h 1723557"/>
                  <a:gd name="connsiteX3" fmla="*/ 42633 w 652961"/>
                  <a:gd name="connsiteY3" fmla="*/ 1723557 h 1723557"/>
                  <a:gd name="connsiteX4" fmla="*/ 138092 w 652961"/>
                  <a:gd name="connsiteY4" fmla="*/ 150998 h 1723557"/>
                  <a:gd name="connsiteX0" fmla="*/ 138092 w 652961"/>
                  <a:gd name="connsiteY0" fmla="*/ 198759 h 1771318"/>
                  <a:gd name="connsiteX1" fmla="*/ 592671 w 652961"/>
                  <a:gd name="connsiteY1" fmla="*/ 259049 h 1771318"/>
                  <a:gd name="connsiteX2" fmla="*/ 652961 w 652961"/>
                  <a:gd name="connsiteY2" fmla="*/ 1771318 h 1771318"/>
                  <a:gd name="connsiteX3" fmla="*/ 42633 w 652961"/>
                  <a:gd name="connsiteY3" fmla="*/ 1771318 h 1771318"/>
                  <a:gd name="connsiteX4" fmla="*/ 138092 w 652961"/>
                  <a:gd name="connsiteY4" fmla="*/ 198759 h 1771318"/>
                  <a:gd name="connsiteX0" fmla="*/ 138092 w 652961"/>
                  <a:gd name="connsiteY0" fmla="*/ 198759 h 1771318"/>
                  <a:gd name="connsiteX1" fmla="*/ 592671 w 652961"/>
                  <a:gd name="connsiteY1" fmla="*/ 259049 h 1771318"/>
                  <a:gd name="connsiteX2" fmla="*/ 652961 w 652961"/>
                  <a:gd name="connsiteY2" fmla="*/ 1771318 h 1771318"/>
                  <a:gd name="connsiteX3" fmla="*/ 42633 w 652961"/>
                  <a:gd name="connsiteY3" fmla="*/ 1771318 h 1771318"/>
                  <a:gd name="connsiteX4" fmla="*/ 138092 w 652961"/>
                  <a:gd name="connsiteY4" fmla="*/ 198759 h 1771318"/>
                  <a:gd name="connsiteX0" fmla="*/ 138092 w 652961"/>
                  <a:gd name="connsiteY0" fmla="*/ 255498 h 1828057"/>
                  <a:gd name="connsiteX1" fmla="*/ 592671 w 652961"/>
                  <a:gd name="connsiteY1" fmla="*/ 315788 h 1828057"/>
                  <a:gd name="connsiteX2" fmla="*/ 652961 w 652961"/>
                  <a:gd name="connsiteY2" fmla="*/ 1828057 h 1828057"/>
                  <a:gd name="connsiteX3" fmla="*/ 42633 w 652961"/>
                  <a:gd name="connsiteY3" fmla="*/ 1828057 h 1828057"/>
                  <a:gd name="connsiteX4" fmla="*/ 138092 w 652961"/>
                  <a:gd name="connsiteY4" fmla="*/ 255498 h 182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2961" h="1828057">
                    <a:moveTo>
                      <a:pt x="138092" y="255498"/>
                    </a:moveTo>
                    <a:cubicBezTo>
                      <a:pt x="229765" y="3453"/>
                      <a:pt x="492187" y="-188302"/>
                      <a:pt x="592671" y="315788"/>
                    </a:cubicBezTo>
                    <a:cubicBezTo>
                      <a:pt x="693155" y="819878"/>
                      <a:pt x="632864" y="1323967"/>
                      <a:pt x="652961" y="1828057"/>
                    </a:cubicBezTo>
                    <a:lnTo>
                      <a:pt x="42633" y="1828057"/>
                    </a:lnTo>
                    <a:cubicBezTo>
                      <a:pt x="74453" y="1303871"/>
                      <a:pt x="-124840" y="819877"/>
                      <a:pt x="138092" y="255498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8" name="Freeform 24"/>
            <p:cNvSpPr/>
            <p:nvPr userDrawn="1"/>
          </p:nvSpPr>
          <p:spPr>
            <a:xfrm rot="19406709">
              <a:off x="4643357" y="5398236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Freeform 25"/>
            <p:cNvSpPr/>
            <p:nvPr userDrawn="1"/>
          </p:nvSpPr>
          <p:spPr>
            <a:xfrm rot="548451" flipV="1">
              <a:off x="4643114" y="5718263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Freeform 26"/>
            <p:cNvSpPr/>
            <p:nvPr userDrawn="1"/>
          </p:nvSpPr>
          <p:spPr>
            <a:xfrm rot="3841114" flipV="1">
              <a:off x="4221520" y="5618626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Freeform 27"/>
            <p:cNvSpPr/>
            <p:nvPr userDrawn="1"/>
          </p:nvSpPr>
          <p:spPr>
            <a:xfrm rot="548451" flipV="1">
              <a:off x="4993829" y="5661982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Freeform 28"/>
            <p:cNvSpPr/>
            <p:nvPr userDrawn="1"/>
          </p:nvSpPr>
          <p:spPr>
            <a:xfrm rot="19406709">
              <a:off x="5018825" y="5331497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Freeform 29"/>
            <p:cNvSpPr/>
            <p:nvPr userDrawn="1"/>
          </p:nvSpPr>
          <p:spPr>
            <a:xfrm rot="19406709">
              <a:off x="5962113" y="2854816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Freeform 30"/>
            <p:cNvSpPr/>
            <p:nvPr userDrawn="1"/>
          </p:nvSpPr>
          <p:spPr>
            <a:xfrm rot="19406709">
              <a:off x="5902145" y="3176648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Freeform 31"/>
            <p:cNvSpPr/>
            <p:nvPr userDrawn="1"/>
          </p:nvSpPr>
          <p:spPr>
            <a:xfrm rot="17256690">
              <a:off x="5517637" y="3720746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Freeform 32"/>
            <p:cNvSpPr/>
            <p:nvPr userDrawn="1"/>
          </p:nvSpPr>
          <p:spPr>
            <a:xfrm rot="13470579" flipV="1">
              <a:off x="6313365" y="3463921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Freeform 33"/>
            <p:cNvSpPr/>
            <p:nvPr userDrawn="1"/>
          </p:nvSpPr>
          <p:spPr>
            <a:xfrm rot="11187548" flipV="1">
              <a:off x="7749320" y="5156599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Freeform 34"/>
            <p:cNvSpPr/>
            <p:nvPr userDrawn="1"/>
          </p:nvSpPr>
          <p:spPr>
            <a:xfrm rot="13470579" flipV="1">
              <a:off x="6347305" y="3097352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Freeform 35"/>
            <p:cNvSpPr/>
            <p:nvPr userDrawn="1"/>
          </p:nvSpPr>
          <p:spPr>
            <a:xfrm rot="1648847">
              <a:off x="6207799" y="2556914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Freeform 36"/>
            <p:cNvSpPr/>
            <p:nvPr userDrawn="1"/>
          </p:nvSpPr>
          <p:spPr>
            <a:xfrm rot="11790089" flipV="1">
              <a:off x="6713761" y="4715642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Freeform 37"/>
            <p:cNvSpPr/>
            <p:nvPr userDrawn="1"/>
          </p:nvSpPr>
          <p:spPr>
            <a:xfrm rot="13265135" flipV="1">
              <a:off x="7462648" y="4283272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Freeform 38"/>
            <p:cNvSpPr/>
            <p:nvPr userDrawn="1"/>
          </p:nvSpPr>
          <p:spPr>
            <a:xfrm rot="11640388" flipV="1">
              <a:off x="8277245" y="4265334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39"/>
            <p:cNvSpPr/>
            <p:nvPr userDrawn="1"/>
          </p:nvSpPr>
          <p:spPr>
            <a:xfrm rot="13265135" flipV="1">
              <a:off x="7417262" y="4664341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reeform 40"/>
            <p:cNvSpPr/>
            <p:nvPr userDrawn="1"/>
          </p:nvSpPr>
          <p:spPr>
            <a:xfrm rot="11790089" flipV="1">
              <a:off x="6730527" y="5085547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Freeform 41"/>
            <p:cNvSpPr/>
            <p:nvPr userDrawn="1"/>
          </p:nvSpPr>
          <p:spPr>
            <a:xfrm rot="13470579" flipV="1">
              <a:off x="7072239" y="3572020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Freeform 42"/>
            <p:cNvSpPr/>
            <p:nvPr userDrawn="1"/>
          </p:nvSpPr>
          <p:spPr>
            <a:xfrm rot="15152568" flipV="1">
              <a:off x="6888131" y="3905048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Freeform 43"/>
            <p:cNvSpPr/>
            <p:nvPr userDrawn="1"/>
          </p:nvSpPr>
          <p:spPr>
            <a:xfrm rot="15152568" flipV="1">
              <a:off x="6592461" y="4218394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Freeform 44"/>
            <p:cNvSpPr/>
            <p:nvPr userDrawn="1"/>
          </p:nvSpPr>
          <p:spPr>
            <a:xfrm rot="9538266" flipV="1">
              <a:off x="5719807" y="4520963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Freeform 45"/>
            <p:cNvSpPr/>
            <p:nvPr userDrawn="1"/>
          </p:nvSpPr>
          <p:spPr>
            <a:xfrm rot="8782380" flipV="1">
              <a:off x="6511390" y="3838235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Freeform 46"/>
            <p:cNvSpPr/>
            <p:nvPr userDrawn="1"/>
          </p:nvSpPr>
          <p:spPr>
            <a:xfrm rot="8782380" flipV="1">
              <a:off x="6752947" y="3590830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Freeform 47"/>
            <p:cNvSpPr/>
            <p:nvPr userDrawn="1"/>
          </p:nvSpPr>
          <p:spPr>
            <a:xfrm rot="12016337" flipV="1">
              <a:off x="5274301" y="4633341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Freeform 48"/>
            <p:cNvSpPr/>
            <p:nvPr userDrawn="1"/>
          </p:nvSpPr>
          <p:spPr>
            <a:xfrm rot="9219633" flipV="1">
              <a:off x="4582573" y="4469429"/>
              <a:ext cx="153608" cy="292733"/>
            </a:xfrm>
            <a:custGeom>
              <a:avLst/>
              <a:gdLst>
                <a:gd name="connsiteX0" fmla="*/ 535258 w 1126273"/>
                <a:gd name="connsiteY0" fmla="*/ 2085278 h 2687443"/>
                <a:gd name="connsiteX1" fmla="*/ 0 w 1126273"/>
                <a:gd name="connsiteY1" fmla="*/ 0 h 2687443"/>
                <a:gd name="connsiteX2" fmla="*/ 959005 w 1126273"/>
                <a:gd name="connsiteY2" fmla="*/ 1416204 h 2687443"/>
                <a:gd name="connsiteX3" fmla="*/ 1126273 w 1126273"/>
                <a:gd name="connsiteY3" fmla="*/ 2687443 h 2687443"/>
                <a:gd name="connsiteX4" fmla="*/ 535258 w 1126273"/>
                <a:gd name="connsiteY4" fmla="*/ 2085278 h 2687443"/>
                <a:gd name="connsiteX0" fmla="*/ 535258 w 1156833"/>
                <a:gd name="connsiteY0" fmla="*/ 2093304 h 2695469"/>
                <a:gd name="connsiteX1" fmla="*/ 0 w 1156833"/>
                <a:gd name="connsiteY1" fmla="*/ 8026 h 2695469"/>
                <a:gd name="connsiteX2" fmla="*/ 959005 w 1156833"/>
                <a:gd name="connsiteY2" fmla="*/ 1424230 h 2695469"/>
                <a:gd name="connsiteX3" fmla="*/ 1126273 w 1156833"/>
                <a:gd name="connsiteY3" fmla="*/ 2695469 h 2695469"/>
                <a:gd name="connsiteX4" fmla="*/ 535258 w 1156833"/>
                <a:gd name="connsiteY4" fmla="*/ 2093304 h 2695469"/>
                <a:gd name="connsiteX0" fmla="*/ 543360 w 1164935"/>
                <a:gd name="connsiteY0" fmla="*/ 2093304 h 2695469"/>
                <a:gd name="connsiteX1" fmla="*/ 8102 w 1164935"/>
                <a:gd name="connsiteY1" fmla="*/ 8026 h 2695469"/>
                <a:gd name="connsiteX2" fmla="*/ 967107 w 1164935"/>
                <a:gd name="connsiteY2" fmla="*/ 1424230 h 2695469"/>
                <a:gd name="connsiteX3" fmla="*/ 1134375 w 1164935"/>
                <a:gd name="connsiteY3" fmla="*/ 2695469 h 2695469"/>
                <a:gd name="connsiteX4" fmla="*/ 543360 w 1164935"/>
                <a:gd name="connsiteY4" fmla="*/ 2093304 h 2695469"/>
                <a:gd name="connsiteX0" fmla="*/ 265847 w 1177354"/>
                <a:gd name="connsiteY0" fmla="*/ 2115606 h 2695469"/>
                <a:gd name="connsiteX1" fmla="*/ 20521 w 1177354"/>
                <a:gd name="connsiteY1" fmla="*/ 8026 h 2695469"/>
                <a:gd name="connsiteX2" fmla="*/ 979526 w 1177354"/>
                <a:gd name="connsiteY2" fmla="*/ 1424230 h 2695469"/>
                <a:gd name="connsiteX3" fmla="*/ 1146794 w 1177354"/>
                <a:gd name="connsiteY3" fmla="*/ 2695469 h 2695469"/>
                <a:gd name="connsiteX4" fmla="*/ 265847 w 1177354"/>
                <a:gd name="connsiteY4" fmla="*/ 2115606 h 2695469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265847 w 1348956"/>
                <a:gd name="connsiteY0" fmla="*/ 2115924 h 2695787"/>
                <a:gd name="connsiteX1" fmla="*/ 20521 w 1348956"/>
                <a:gd name="connsiteY1" fmla="*/ 8344 h 2695787"/>
                <a:gd name="connsiteX2" fmla="*/ 1280609 w 1348956"/>
                <a:gd name="connsiteY2" fmla="*/ 1379943 h 2695787"/>
                <a:gd name="connsiteX3" fmla="*/ 1146794 w 1348956"/>
                <a:gd name="connsiteY3" fmla="*/ 2695787 h 2695787"/>
                <a:gd name="connsiteX4" fmla="*/ 265847 w 1348956"/>
                <a:gd name="connsiteY4" fmla="*/ 2115924 h 2695787"/>
                <a:gd name="connsiteX0" fmla="*/ 322516 w 1405625"/>
                <a:gd name="connsiteY0" fmla="*/ 2115924 h 2695787"/>
                <a:gd name="connsiteX1" fmla="*/ 77190 w 1405625"/>
                <a:gd name="connsiteY1" fmla="*/ 8344 h 2695787"/>
                <a:gd name="connsiteX2" fmla="*/ 1337278 w 1405625"/>
                <a:gd name="connsiteY2" fmla="*/ 1379943 h 2695787"/>
                <a:gd name="connsiteX3" fmla="*/ 1203463 w 1405625"/>
                <a:gd name="connsiteY3" fmla="*/ 2695787 h 2695787"/>
                <a:gd name="connsiteX4" fmla="*/ 322516 w 1405625"/>
                <a:gd name="connsiteY4" fmla="*/ 2115924 h 2695787"/>
                <a:gd name="connsiteX0" fmla="*/ 308797 w 1391906"/>
                <a:gd name="connsiteY0" fmla="*/ 2115924 h 2695787"/>
                <a:gd name="connsiteX1" fmla="*/ 63471 w 1391906"/>
                <a:gd name="connsiteY1" fmla="*/ 8344 h 2695787"/>
                <a:gd name="connsiteX2" fmla="*/ 1323559 w 1391906"/>
                <a:gd name="connsiteY2" fmla="*/ 1379943 h 2695787"/>
                <a:gd name="connsiteX3" fmla="*/ 1189744 w 1391906"/>
                <a:gd name="connsiteY3" fmla="*/ 2695787 h 2695787"/>
                <a:gd name="connsiteX4" fmla="*/ 308797 w 1391906"/>
                <a:gd name="connsiteY4" fmla="*/ 2115924 h 2695787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307128 w 1420038"/>
                <a:gd name="connsiteY0" fmla="*/ 2116103 h 2840932"/>
                <a:gd name="connsiteX1" fmla="*/ 61802 w 1420038"/>
                <a:gd name="connsiteY1" fmla="*/ 8523 h 2840932"/>
                <a:gd name="connsiteX2" fmla="*/ 1321890 w 1420038"/>
                <a:gd name="connsiteY2" fmla="*/ 1380122 h 2840932"/>
                <a:gd name="connsiteX3" fmla="*/ 1288436 w 1420038"/>
                <a:gd name="connsiteY3" fmla="*/ 2840932 h 2840932"/>
                <a:gd name="connsiteX4" fmla="*/ 307128 w 1420038"/>
                <a:gd name="connsiteY4" fmla="*/ 2116103 h 2840932"/>
                <a:gd name="connsiteX0" fmla="*/ 509161 w 1638552"/>
                <a:gd name="connsiteY0" fmla="*/ 2337894 h 3062723"/>
                <a:gd name="connsiteX1" fmla="*/ 40811 w 1638552"/>
                <a:gd name="connsiteY1" fmla="*/ 7290 h 3062723"/>
                <a:gd name="connsiteX2" fmla="*/ 1523923 w 1638552"/>
                <a:gd name="connsiteY2" fmla="*/ 1601913 h 3062723"/>
                <a:gd name="connsiteX3" fmla="*/ 1490469 w 1638552"/>
                <a:gd name="connsiteY3" fmla="*/ 3062723 h 3062723"/>
                <a:gd name="connsiteX4" fmla="*/ 509161 w 1638552"/>
                <a:gd name="connsiteY4" fmla="*/ 2337894 h 3062723"/>
                <a:gd name="connsiteX0" fmla="*/ 509161 w 1638552"/>
                <a:gd name="connsiteY0" fmla="*/ 2330604 h 3055433"/>
                <a:gd name="connsiteX1" fmla="*/ 40811 w 1638552"/>
                <a:gd name="connsiteY1" fmla="*/ 0 h 3055433"/>
                <a:gd name="connsiteX2" fmla="*/ 1523923 w 1638552"/>
                <a:gd name="connsiteY2" fmla="*/ 1594623 h 3055433"/>
                <a:gd name="connsiteX3" fmla="*/ 1490469 w 1638552"/>
                <a:gd name="connsiteY3" fmla="*/ 3055433 h 3055433"/>
                <a:gd name="connsiteX4" fmla="*/ 509161 w 1638552"/>
                <a:gd name="connsiteY4" fmla="*/ 2330604 h 3055433"/>
                <a:gd name="connsiteX0" fmla="*/ 468350 w 1597741"/>
                <a:gd name="connsiteY0" fmla="*/ 2330604 h 3055433"/>
                <a:gd name="connsiteX1" fmla="*/ 0 w 1597741"/>
                <a:gd name="connsiteY1" fmla="*/ 0 h 3055433"/>
                <a:gd name="connsiteX2" fmla="*/ 1483112 w 1597741"/>
                <a:gd name="connsiteY2" fmla="*/ 1594623 h 3055433"/>
                <a:gd name="connsiteX3" fmla="*/ 1449658 w 1597741"/>
                <a:gd name="connsiteY3" fmla="*/ 3055433 h 3055433"/>
                <a:gd name="connsiteX4" fmla="*/ 468350 w 1597741"/>
                <a:gd name="connsiteY4" fmla="*/ 2330604 h 3055433"/>
                <a:gd name="connsiteX0" fmla="*/ 234175 w 1346261"/>
                <a:gd name="connsiteY0" fmla="*/ 1806497 h 2531326"/>
                <a:gd name="connsiteX1" fmla="*/ 0 w 1346261"/>
                <a:gd name="connsiteY1" fmla="*/ 0 h 2531326"/>
                <a:gd name="connsiteX2" fmla="*/ 1248937 w 1346261"/>
                <a:gd name="connsiteY2" fmla="*/ 1070516 h 2531326"/>
                <a:gd name="connsiteX3" fmla="*/ 1215483 w 1346261"/>
                <a:gd name="connsiteY3" fmla="*/ 2531326 h 2531326"/>
                <a:gd name="connsiteX4" fmla="*/ 234175 w 1346261"/>
                <a:gd name="connsiteY4" fmla="*/ 1806497 h 2531326"/>
                <a:gd name="connsiteX0" fmla="*/ 234175 w 1325117"/>
                <a:gd name="connsiteY0" fmla="*/ 1806497 h 2308301"/>
                <a:gd name="connsiteX1" fmla="*/ 0 w 1325117"/>
                <a:gd name="connsiteY1" fmla="*/ 0 h 2308301"/>
                <a:gd name="connsiteX2" fmla="*/ 1248937 w 1325117"/>
                <a:gd name="connsiteY2" fmla="*/ 1070516 h 2308301"/>
                <a:gd name="connsiteX3" fmla="*/ 1148576 w 1325117"/>
                <a:gd name="connsiteY3" fmla="*/ 2308301 h 2308301"/>
                <a:gd name="connsiteX4" fmla="*/ 234175 w 1325117"/>
                <a:gd name="connsiteY4" fmla="*/ 1806497 h 2308301"/>
                <a:gd name="connsiteX0" fmla="*/ 234175 w 1316286"/>
                <a:gd name="connsiteY0" fmla="*/ 1806497 h 2308301"/>
                <a:gd name="connsiteX1" fmla="*/ 0 w 1316286"/>
                <a:gd name="connsiteY1" fmla="*/ 0 h 2308301"/>
                <a:gd name="connsiteX2" fmla="*/ 1237786 w 1316286"/>
                <a:gd name="connsiteY2" fmla="*/ 836340 h 2308301"/>
                <a:gd name="connsiteX3" fmla="*/ 1148576 w 1316286"/>
                <a:gd name="connsiteY3" fmla="*/ 2308301 h 2308301"/>
                <a:gd name="connsiteX4" fmla="*/ 234175 w 1316286"/>
                <a:gd name="connsiteY4" fmla="*/ 1806497 h 2308301"/>
                <a:gd name="connsiteX0" fmla="*/ 83441 w 1388576"/>
                <a:gd name="connsiteY0" fmla="*/ 1616926 h 2308301"/>
                <a:gd name="connsiteX1" fmla="*/ 72290 w 1388576"/>
                <a:gd name="connsiteY1" fmla="*/ 0 h 2308301"/>
                <a:gd name="connsiteX2" fmla="*/ 1310076 w 1388576"/>
                <a:gd name="connsiteY2" fmla="*/ 836340 h 2308301"/>
                <a:gd name="connsiteX3" fmla="*/ 1220866 w 1388576"/>
                <a:gd name="connsiteY3" fmla="*/ 2308301 h 2308301"/>
                <a:gd name="connsiteX4" fmla="*/ 83441 w 1388576"/>
                <a:gd name="connsiteY4" fmla="*/ 1616926 h 2308301"/>
                <a:gd name="connsiteX0" fmla="*/ 79312 w 1370075"/>
                <a:gd name="connsiteY0" fmla="*/ 1616926 h 2118731"/>
                <a:gd name="connsiteX1" fmla="*/ 68161 w 1370075"/>
                <a:gd name="connsiteY1" fmla="*/ 0 h 2118731"/>
                <a:gd name="connsiteX2" fmla="*/ 1305947 w 1370075"/>
                <a:gd name="connsiteY2" fmla="*/ 836340 h 2118731"/>
                <a:gd name="connsiteX3" fmla="*/ 1160980 w 1370075"/>
                <a:gd name="connsiteY3" fmla="*/ 2118731 h 2118731"/>
                <a:gd name="connsiteX4" fmla="*/ 79312 w 1370075"/>
                <a:gd name="connsiteY4" fmla="*/ 1616926 h 2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0075" h="2118731">
                  <a:moveTo>
                    <a:pt x="79312" y="1616926"/>
                  </a:moveTo>
                  <a:cubicBezTo>
                    <a:pt x="-102824" y="1263804"/>
                    <a:pt x="88605" y="223024"/>
                    <a:pt x="68161" y="0"/>
                  </a:cubicBezTo>
                  <a:cubicBezTo>
                    <a:pt x="172240" y="133815"/>
                    <a:pt x="1123811" y="483218"/>
                    <a:pt x="1305947" y="836340"/>
                  </a:cubicBezTo>
                  <a:cubicBezTo>
                    <a:pt x="1488083" y="1189462"/>
                    <a:pt x="1231605" y="2007219"/>
                    <a:pt x="1160980" y="2118731"/>
                  </a:cubicBezTo>
                  <a:cubicBezTo>
                    <a:pt x="822726" y="1992351"/>
                    <a:pt x="261448" y="1970048"/>
                    <a:pt x="79312" y="1616926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6" name="矩形 45"/>
          <p:cNvSpPr/>
          <p:nvPr/>
        </p:nvSpPr>
        <p:spPr>
          <a:xfrm>
            <a:off x="4371778" y="573611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3048000" y="119312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84596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/>
          <p:cNvSpPr txBox="1">
            <a:spLocks/>
          </p:cNvSpPr>
          <p:nvPr/>
        </p:nvSpPr>
        <p:spPr>
          <a:xfrm>
            <a:off x="8038674" y="1129454"/>
            <a:ext cx="3718919" cy="545554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0" dirty="0"/>
              <a:t>此处添加详细文本描述，文字内容建议与标题相关尽量简洁生动</a:t>
            </a:r>
            <a:r>
              <a:rPr lang="en-US" altLang="zh-CN" sz="1400" b="0" dirty="0"/>
              <a:t>……</a:t>
            </a:r>
            <a:endParaRPr lang="en-US" sz="1400" b="0" dirty="0"/>
          </a:p>
        </p:txBody>
      </p:sp>
      <p:grpSp>
        <p:nvGrpSpPr>
          <p:cNvPr id="13" name="Group 1"/>
          <p:cNvGrpSpPr/>
          <p:nvPr/>
        </p:nvGrpSpPr>
        <p:grpSpPr>
          <a:xfrm>
            <a:off x="0" y="1987826"/>
            <a:ext cx="12192000" cy="4804919"/>
            <a:chOff x="-29722" y="2980803"/>
            <a:chExt cx="18316134" cy="7225040"/>
          </a:xfrm>
        </p:grpSpPr>
        <p:sp>
          <p:nvSpPr>
            <p:cNvPr id="14" name="正方形/長方形 24"/>
            <p:cNvSpPr/>
            <p:nvPr userDrawn="1"/>
          </p:nvSpPr>
          <p:spPr>
            <a:xfrm>
              <a:off x="-29722" y="8477753"/>
              <a:ext cx="6677030" cy="72043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5" name="直角三角形 22"/>
            <p:cNvSpPr/>
            <p:nvPr userDrawn="1"/>
          </p:nvSpPr>
          <p:spPr>
            <a:xfrm rot="10800000">
              <a:off x="5926875" y="6645437"/>
              <a:ext cx="720434" cy="2552751"/>
            </a:xfrm>
            <a:custGeom>
              <a:avLst/>
              <a:gdLst/>
              <a:ahLst/>
              <a:cxnLst/>
              <a:rect l="l" t="t" r="r" b="b"/>
              <a:pathLst>
                <a:path w="720434" h="2552751">
                  <a:moveTo>
                    <a:pt x="720433" y="2552751"/>
                  </a:moveTo>
                  <a:lnTo>
                    <a:pt x="0" y="2552751"/>
                  </a:lnTo>
                  <a:lnTo>
                    <a:pt x="0" y="720434"/>
                  </a:lnTo>
                  <a:lnTo>
                    <a:pt x="0" y="0"/>
                  </a:lnTo>
                  <a:lnTo>
                    <a:pt x="720434" y="720434"/>
                  </a:lnTo>
                  <a:lnTo>
                    <a:pt x="720433" y="7204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6" name="直角三角形 5"/>
            <p:cNvSpPr/>
            <p:nvPr userDrawn="1"/>
          </p:nvSpPr>
          <p:spPr>
            <a:xfrm rot="10800000">
              <a:off x="5926875" y="6645436"/>
              <a:ext cx="4600136" cy="720434"/>
            </a:xfrm>
            <a:custGeom>
              <a:avLst/>
              <a:gdLst/>
              <a:ahLst/>
              <a:cxnLst/>
              <a:rect l="l" t="t" r="r" b="b"/>
              <a:pathLst>
                <a:path w="4600136" h="720434">
                  <a:moveTo>
                    <a:pt x="4600136" y="720434"/>
                  </a:moveTo>
                  <a:lnTo>
                    <a:pt x="3879703" y="720434"/>
                  </a:lnTo>
                  <a:lnTo>
                    <a:pt x="3879702" y="720434"/>
                  </a:lnTo>
                  <a:lnTo>
                    <a:pt x="707423" y="720434"/>
                  </a:lnTo>
                  <a:lnTo>
                    <a:pt x="0" y="13011"/>
                  </a:lnTo>
                  <a:lnTo>
                    <a:pt x="0" y="0"/>
                  </a:lnTo>
                  <a:lnTo>
                    <a:pt x="3879702" y="0"/>
                  </a:lnTo>
                  <a:lnTo>
                    <a:pt x="3879703" y="0"/>
                  </a:lnTo>
                  <a:lnTo>
                    <a:pt x="387970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7" name="直角三角形 9"/>
            <p:cNvSpPr/>
            <p:nvPr userDrawn="1"/>
          </p:nvSpPr>
          <p:spPr>
            <a:xfrm rot="10800000">
              <a:off x="9806577" y="4813120"/>
              <a:ext cx="720434" cy="2552751"/>
            </a:xfrm>
            <a:custGeom>
              <a:avLst/>
              <a:gdLst/>
              <a:ahLst/>
              <a:cxnLst/>
              <a:rect l="l" t="t" r="r" b="b"/>
              <a:pathLst>
                <a:path w="720434" h="2552751">
                  <a:moveTo>
                    <a:pt x="720433" y="2552751"/>
                  </a:moveTo>
                  <a:lnTo>
                    <a:pt x="0" y="2552751"/>
                  </a:lnTo>
                  <a:lnTo>
                    <a:pt x="0" y="720434"/>
                  </a:lnTo>
                  <a:lnTo>
                    <a:pt x="0" y="0"/>
                  </a:lnTo>
                  <a:lnTo>
                    <a:pt x="720434" y="720434"/>
                  </a:lnTo>
                  <a:lnTo>
                    <a:pt x="720433" y="7204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8" name="正方形/長方形 12"/>
            <p:cNvSpPr/>
            <p:nvPr userDrawn="1"/>
          </p:nvSpPr>
          <p:spPr>
            <a:xfrm>
              <a:off x="9806575" y="4813119"/>
              <a:ext cx="4600136" cy="720434"/>
            </a:xfrm>
            <a:custGeom>
              <a:avLst/>
              <a:gdLst/>
              <a:ahLst/>
              <a:cxnLst/>
              <a:rect l="l" t="t" r="r" b="b"/>
              <a:pathLst>
                <a:path w="4600136" h="720434">
                  <a:moveTo>
                    <a:pt x="0" y="0"/>
                  </a:moveTo>
                  <a:lnTo>
                    <a:pt x="720433" y="0"/>
                  </a:lnTo>
                  <a:lnTo>
                    <a:pt x="720434" y="0"/>
                  </a:lnTo>
                  <a:lnTo>
                    <a:pt x="3898149" y="0"/>
                  </a:lnTo>
                  <a:lnTo>
                    <a:pt x="4600136" y="701987"/>
                  </a:lnTo>
                  <a:lnTo>
                    <a:pt x="4600136" y="720434"/>
                  </a:lnTo>
                  <a:lnTo>
                    <a:pt x="720434" y="720434"/>
                  </a:lnTo>
                  <a:lnTo>
                    <a:pt x="720433" y="720434"/>
                  </a:lnTo>
                  <a:lnTo>
                    <a:pt x="720433" y="7204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19" name="直角三角形 13"/>
            <p:cNvSpPr/>
            <p:nvPr userDrawn="1"/>
          </p:nvSpPr>
          <p:spPr>
            <a:xfrm rot="10800000">
              <a:off x="13686278" y="2980804"/>
              <a:ext cx="720434" cy="2552751"/>
            </a:xfrm>
            <a:custGeom>
              <a:avLst/>
              <a:gdLst/>
              <a:ahLst/>
              <a:cxnLst/>
              <a:rect l="l" t="t" r="r" b="b"/>
              <a:pathLst>
                <a:path w="720434" h="2552751">
                  <a:moveTo>
                    <a:pt x="720433" y="2552751"/>
                  </a:moveTo>
                  <a:lnTo>
                    <a:pt x="0" y="2552751"/>
                  </a:lnTo>
                  <a:lnTo>
                    <a:pt x="0" y="720434"/>
                  </a:lnTo>
                  <a:lnTo>
                    <a:pt x="0" y="0"/>
                  </a:lnTo>
                  <a:lnTo>
                    <a:pt x="720434" y="720434"/>
                  </a:lnTo>
                  <a:lnTo>
                    <a:pt x="720433" y="72043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0" name="正方形/長方形 16"/>
            <p:cNvSpPr/>
            <p:nvPr userDrawn="1"/>
          </p:nvSpPr>
          <p:spPr>
            <a:xfrm>
              <a:off x="13686277" y="2980803"/>
              <a:ext cx="4600135" cy="720434"/>
            </a:xfrm>
            <a:custGeom>
              <a:avLst/>
              <a:gdLst/>
              <a:ahLst/>
              <a:cxnLst/>
              <a:rect l="l" t="t" r="r" b="b"/>
              <a:pathLst>
                <a:path w="4600135" h="720434">
                  <a:moveTo>
                    <a:pt x="0" y="0"/>
                  </a:moveTo>
                  <a:lnTo>
                    <a:pt x="720433" y="0"/>
                  </a:lnTo>
                  <a:lnTo>
                    <a:pt x="720434" y="0"/>
                  </a:lnTo>
                  <a:lnTo>
                    <a:pt x="4600135" y="0"/>
                  </a:lnTo>
                  <a:lnTo>
                    <a:pt x="4600135" y="720434"/>
                  </a:lnTo>
                  <a:lnTo>
                    <a:pt x="720434" y="720434"/>
                  </a:lnTo>
                  <a:lnTo>
                    <a:pt x="720433" y="720434"/>
                  </a:lnTo>
                  <a:lnTo>
                    <a:pt x="720433" y="7204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1" name="テキスト ボックス 19"/>
            <p:cNvSpPr txBox="1"/>
            <p:nvPr userDrawn="1"/>
          </p:nvSpPr>
          <p:spPr>
            <a:xfrm>
              <a:off x="7297776" y="7290228"/>
              <a:ext cx="2574852" cy="2915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0" dirty="0">
                  <a:solidFill>
                    <a:schemeClr val="bg1">
                      <a:lumMod val="50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  <a:endParaRPr kumimoji="1" lang="ja-JP" altLang="en-US" sz="120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テキスト ボックス 20"/>
            <p:cNvSpPr txBox="1"/>
            <p:nvPr userDrawn="1"/>
          </p:nvSpPr>
          <p:spPr>
            <a:xfrm>
              <a:off x="11210638" y="5517468"/>
              <a:ext cx="2574852" cy="2915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0" kern="1200" dirty="0">
                  <a:solidFill>
                    <a:schemeClr val="bg1">
                      <a:lumMod val="50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  <a:endParaRPr kumimoji="1" lang="ja-JP" altLang="en-US" sz="12000" kern="12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テキスト ボックス 21"/>
            <p:cNvSpPr txBox="1"/>
            <p:nvPr userDrawn="1"/>
          </p:nvSpPr>
          <p:spPr>
            <a:xfrm>
              <a:off x="15058948" y="3622307"/>
              <a:ext cx="2574852" cy="29156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0" kern="1200" dirty="0">
                  <a:solidFill>
                    <a:schemeClr val="bg1">
                      <a:lumMod val="50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  <a:endParaRPr kumimoji="1" lang="ja-JP" altLang="en-US" sz="12000" kern="12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直角三角形 26"/>
            <p:cNvSpPr/>
            <p:nvPr userDrawn="1"/>
          </p:nvSpPr>
          <p:spPr>
            <a:xfrm>
              <a:off x="9121024" y="6645436"/>
              <a:ext cx="1404929" cy="720434"/>
            </a:xfrm>
            <a:custGeom>
              <a:avLst/>
              <a:gdLst/>
              <a:ahLst/>
              <a:cxnLst/>
              <a:rect l="l" t="t" r="r" b="b"/>
              <a:pathLst>
                <a:path w="1404929" h="720434">
                  <a:moveTo>
                    <a:pt x="684495" y="0"/>
                  </a:moveTo>
                  <a:lnTo>
                    <a:pt x="684496" y="1"/>
                  </a:lnTo>
                  <a:lnTo>
                    <a:pt x="685961" y="1"/>
                  </a:lnTo>
                  <a:lnTo>
                    <a:pt x="685961" y="1466"/>
                  </a:lnTo>
                  <a:lnTo>
                    <a:pt x="1404929" y="720434"/>
                  </a:lnTo>
                  <a:lnTo>
                    <a:pt x="1403863" y="720434"/>
                  </a:lnTo>
                  <a:lnTo>
                    <a:pt x="0" y="1"/>
                  </a:lnTo>
                  <a:lnTo>
                    <a:pt x="684495" y="1"/>
                  </a:lnTo>
                  <a:close/>
                </a:path>
              </a:pathLst>
            </a:custGeom>
            <a:solidFill>
              <a:schemeClr val="accent2">
                <a:lumMod val="5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5" name="直角三角形 26"/>
            <p:cNvSpPr/>
            <p:nvPr userDrawn="1"/>
          </p:nvSpPr>
          <p:spPr>
            <a:xfrm>
              <a:off x="5224409" y="8477753"/>
              <a:ext cx="1404929" cy="720434"/>
            </a:xfrm>
            <a:custGeom>
              <a:avLst/>
              <a:gdLst/>
              <a:ahLst/>
              <a:cxnLst/>
              <a:rect l="l" t="t" r="r" b="b"/>
              <a:pathLst>
                <a:path w="1404929" h="720434">
                  <a:moveTo>
                    <a:pt x="684495" y="0"/>
                  </a:moveTo>
                  <a:lnTo>
                    <a:pt x="684496" y="1"/>
                  </a:lnTo>
                  <a:lnTo>
                    <a:pt x="685961" y="1"/>
                  </a:lnTo>
                  <a:lnTo>
                    <a:pt x="685961" y="1466"/>
                  </a:lnTo>
                  <a:lnTo>
                    <a:pt x="1404929" y="720434"/>
                  </a:lnTo>
                  <a:lnTo>
                    <a:pt x="1403863" y="720434"/>
                  </a:lnTo>
                  <a:lnTo>
                    <a:pt x="0" y="1"/>
                  </a:lnTo>
                  <a:lnTo>
                    <a:pt x="684495" y="1"/>
                  </a:lnTo>
                  <a:close/>
                </a:path>
              </a:pathLst>
            </a:custGeom>
            <a:solidFill>
              <a:schemeClr val="accent3">
                <a:lumMod val="5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  <p:sp>
          <p:nvSpPr>
            <p:cNvPr id="26" name="直角三角形 26"/>
            <p:cNvSpPr/>
            <p:nvPr userDrawn="1"/>
          </p:nvSpPr>
          <p:spPr>
            <a:xfrm>
              <a:off x="13001594" y="4808553"/>
              <a:ext cx="1404929" cy="720434"/>
            </a:xfrm>
            <a:custGeom>
              <a:avLst/>
              <a:gdLst/>
              <a:ahLst/>
              <a:cxnLst/>
              <a:rect l="l" t="t" r="r" b="b"/>
              <a:pathLst>
                <a:path w="1404929" h="720434">
                  <a:moveTo>
                    <a:pt x="684495" y="0"/>
                  </a:moveTo>
                  <a:lnTo>
                    <a:pt x="684496" y="1"/>
                  </a:lnTo>
                  <a:lnTo>
                    <a:pt x="685961" y="1"/>
                  </a:lnTo>
                  <a:lnTo>
                    <a:pt x="685961" y="1466"/>
                  </a:lnTo>
                  <a:lnTo>
                    <a:pt x="1404929" y="720434"/>
                  </a:lnTo>
                  <a:lnTo>
                    <a:pt x="1403863" y="720434"/>
                  </a:lnTo>
                  <a:lnTo>
                    <a:pt x="0" y="1"/>
                  </a:lnTo>
                  <a:lnTo>
                    <a:pt x="684495" y="1"/>
                  </a:lnTo>
                  <a:close/>
                </a:path>
              </a:pathLst>
            </a:custGeom>
            <a:solidFill>
              <a:schemeClr val="accent1">
                <a:lumMod val="5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</a:endParaRPr>
            </a:p>
          </p:txBody>
        </p:sp>
      </p:grpSp>
      <p:sp>
        <p:nvSpPr>
          <p:cNvPr id="30" name="Text Placeholder 3"/>
          <p:cNvSpPr txBox="1">
            <a:spLocks/>
          </p:cNvSpPr>
          <p:nvPr/>
        </p:nvSpPr>
        <p:spPr>
          <a:xfrm>
            <a:off x="5235882" y="2304462"/>
            <a:ext cx="3718919" cy="545554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0" dirty="0"/>
              <a:t>此处添加详细文本描述，文字内容建议与标题相关尽量简洁生动</a:t>
            </a:r>
            <a:r>
              <a:rPr lang="en-US" altLang="zh-CN" sz="1400" b="0" dirty="0"/>
              <a:t>……</a:t>
            </a:r>
            <a:endParaRPr lang="en-US" sz="1400" b="0" dirty="0"/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2547670" y="3585214"/>
            <a:ext cx="3718919" cy="545554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0" dirty="0"/>
              <a:t>此处添加详细文本描述，文字内容建议与标题相关尽量简洁生动</a:t>
            </a:r>
            <a:r>
              <a:rPr lang="en-US" altLang="zh-CN" sz="1400" b="0" dirty="0"/>
              <a:t>……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316833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107"/>
          <p:cNvGrpSpPr/>
          <p:nvPr/>
        </p:nvGrpSpPr>
        <p:grpSpPr>
          <a:xfrm>
            <a:off x="931905" y="4166292"/>
            <a:ext cx="6003425" cy="908106"/>
            <a:chOff x="1073297" y="6784950"/>
            <a:chExt cx="6003425" cy="908106"/>
          </a:xfrm>
        </p:grpSpPr>
        <p:sp>
          <p:nvSpPr>
            <p:cNvPr id="13" name="正方形/長方形 98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14" name="円/楕円 10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15" name="円/楕円 106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16" name="グループ化 109"/>
          <p:cNvGrpSpPr/>
          <p:nvPr/>
        </p:nvGrpSpPr>
        <p:grpSpPr>
          <a:xfrm>
            <a:off x="1840010" y="2989880"/>
            <a:ext cx="6003425" cy="908106"/>
            <a:chOff x="1073297" y="6784950"/>
            <a:chExt cx="6003425" cy="9081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7" name="正方形/長方形 110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18" name="円/楕円 111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19" name="円/楕円 112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</p:grpSp>
      <p:grpSp>
        <p:nvGrpSpPr>
          <p:cNvPr id="20" name="グループ化 116"/>
          <p:cNvGrpSpPr/>
          <p:nvPr/>
        </p:nvGrpSpPr>
        <p:grpSpPr>
          <a:xfrm>
            <a:off x="2748115" y="1813466"/>
            <a:ext cx="6003425" cy="908106"/>
            <a:chOff x="1073297" y="6784950"/>
            <a:chExt cx="6003425" cy="90810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正方形/長方形 117"/>
            <p:cNvSpPr/>
            <p:nvPr userDrawn="1"/>
          </p:nvSpPr>
          <p:spPr>
            <a:xfrm>
              <a:off x="1527349" y="6784951"/>
              <a:ext cx="5095320" cy="90810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22" name="円/楕円 118"/>
            <p:cNvSpPr/>
            <p:nvPr userDrawn="1"/>
          </p:nvSpPr>
          <p:spPr>
            <a:xfrm>
              <a:off x="6168617" y="6784951"/>
              <a:ext cx="908105" cy="9081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  <p:sp>
          <p:nvSpPr>
            <p:cNvPr id="23" name="円/楕円 119"/>
            <p:cNvSpPr/>
            <p:nvPr userDrawn="1"/>
          </p:nvSpPr>
          <p:spPr>
            <a:xfrm>
              <a:off x="1073297" y="6784950"/>
              <a:ext cx="908105" cy="9081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Source Sans Pro" panose="020B0503030403020204" pitchFamily="34" charset="0"/>
              </a:endParaRPr>
            </a:p>
          </p:txBody>
        </p:sp>
      </p:grpSp>
      <p:cxnSp>
        <p:nvCxnSpPr>
          <p:cNvPr id="24" name="Straight Connector 3"/>
          <p:cNvCxnSpPr/>
          <p:nvPr/>
        </p:nvCxnSpPr>
        <p:spPr>
          <a:xfrm flipH="1">
            <a:off x="4760047" y="0"/>
            <a:ext cx="5265696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円/楕円 97"/>
          <p:cNvSpPr/>
          <p:nvPr/>
        </p:nvSpPr>
        <p:spPr>
          <a:xfrm>
            <a:off x="6276124" y="4415192"/>
            <a:ext cx="410308" cy="4103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26" name="円/楕円 100"/>
          <p:cNvSpPr/>
          <p:nvPr/>
        </p:nvSpPr>
        <p:spPr>
          <a:xfrm>
            <a:off x="8093451" y="2062365"/>
            <a:ext cx="410308" cy="4103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27" name="円/楕円 99"/>
          <p:cNvSpPr/>
          <p:nvPr/>
        </p:nvSpPr>
        <p:spPr>
          <a:xfrm>
            <a:off x="7196664" y="3238780"/>
            <a:ext cx="410308" cy="410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Source Sans Pro" panose="020B0503030403020204" pitchFamily="34" charset="0"/>
            </a:endParaRPr>
          </a:p>
        </p:txBody>
      </p:sp>
      <p:sp>
        <p:nvSpPr>
          <p:cNvPr id="28" name="Text Placeholder 40"/>
          <p:cNvSpPr txBox="1">
            <a:spLocks/>
          </p:cNvSpPr>
          <p:nvPr/>
        </p:nvSpPr>
        <p:spPr>
          <a:xfrm>
            <a:off x="3376174" y="1972282"/>
            <a:ext cx="4364037" cy="588962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29" name="Text Placeholder 40"/>
          <p:cNvSpPr txBox="1">
            <a:spLocks/>
          </p:cNvSpPr>
          <p:nvPr/>
        </p:nvSpPr>
        <p:spPr>
          <a:xfrm>
            <a:off x="2440437" y="3149451"/>
            <a:ext cx="4364037" cy="588962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30" name="Text Placeholder 40"/>
          <p:cNvSpPr txBox="1">
            <a:spLocks/>
          </p:cNvSpPr>
          <p:nvPr/>
        </p:nvSpPr>
        <p:spPr>
          <a:xfrm>
            <a:off x="1592224" y="4325863"/>
            <a:ext cx="4364037" cy="588962"/>
          </a:xfrm>
          <a:prstGeom prst="rect">
            <a:avLst/>
          </a:prstGeom>
        </p:spPr>
        <p:txBody>
          <a:bodyPr anchor="ctr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8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5"/>
          <p:cNvSpPr/>
          <p:nvPr/>
        </p:nvSpPr>
        <p:spPr>
          <a:xfrm>
            <a:off x="2546142" y="1589553"/>
            <a:ext cx="4193004" cy="6584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3" name="平行四辺形 11"/>
          <p:cNvSpPr/>
          <p:nvPr/>
        </p:nvSpPr>
        <p:spPr>
          <a:xfrm>
            <a:off x="3484012" y="2248645"/>
            <a:ext cx="3255134" cy="336528"/>
          </a:xfrm>
          <a:prstGeom prst="parallelogram">
            <a:avLst>
              <a:gd name="adj" fmla="val 13705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4" name="平行四辺形 21"/>
          <p:cNvSpPr/>
          <p:nvPr/>
        </p:nvSpPr>
        <p:spPr>
          <a:xfrm>
            <a:off x="4583437" y="3245568"/>
            <a:ext cx="3255134" cy="336528"/>
          </a:xfrm>
          <a:prstGeom prst="parallelogram">
            <a:avLst>
              <a:gd name="adj" fmla="val 137052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5" name="平行四辺形 22"/>
          <p:cNvSpPr/>
          <p:nvPr/>
        </p:nvSpPr>
        <p:spPr>
          <a:xfrm>
            <a:off x="5681772" y="4242491"/>
            <a:ext cx="3255134" cy="336528"/>
          </a:xfrm>
          <a:prstGeom prst="parallelogram">
            <a:avLst>
              <a:gd name="adj" fmla="val 137052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6" name="正方形/長方形 8"/>
          <p:cNvSpPr/>
          <p:nvPr/>
        </p:nvSpPr>
        <p:spPr>
          <a:xfrm>
            <a:off x="3484012" y="2586476"/>
            <a:ext cx="4354559" cy="6584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7" name="正方形/長方形 9"/>
          <p:cNvSpPr/>
          <p:nvPr/>
        </p:nvSpPr>
        <p:spPr>
          <a:xfrm>
            <a:off x="4583437" y="3583398"/>
            <a:ext cx="4354559" cy="6584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8" name="正方形/長方形 18"/>
          <p:cNvSpPr/>
          <p:nvPr/>
        </p:nvSpPr>
        <p:spPr>
          <a:xfrm>
            <a:off x="5681772" y="4580322"/>
            <a:ext cx="4288179" cy="6584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Source Sans Pro" panose="020B0503030403020204" pitchFamily="34" charset="0"/>
            </a:endParaRPr>
          </a:p>
        </p:txBody>
      </p:sp>
      <p:sp>
        <p:nvSpPr>
          <p:cNvPr id="19" name="テキスト プレースホルダー 6"/>
          <p:cNvSpPr txBox="1">
            <a:spLocks/>
          </p:cNvSpPr>
          <p:nvPr/>
        </p:nvSpPr>
        <p:spPr>
          <a:xfrm>
            <a:off x="2746076" y="1581148"/>
            <a:ext cx="3793136" cy="65721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0" kern="120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/>
              <a:t>单击此处添加标题文本</a:t>
            </a:r>
            <a:endParaRPr kumimoji="1" lang="ja-JP" altLang="en-US" sz="2000" dirty="0"/>
          </a:p>
        </p:txBody>
      </p:sp>
      <p:sp>
        <p:nvSpPr>
          <p:cNvPr id="20" name="テキスト プレースホルダー 6"/>
          <p:cNvSpPr txBox="1">
            <a:spLocks/>
          </p:cNvSpPr>
          <p:nvPr/>
        </p:nvSpPr>
        <p:spPr>
          <a:xfrm>
            <a:off x="3764723" y="2586476"/>
            <a:ext cx="3793136" cy="6584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0" kern="120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/>
              <a:t>单击此处添加标题文本</a:t>
            </a:r>
            <a:endParaRPr kumimoji="1" lang="ja-JP" altLang="en-US" sz="2000" dirty="0"/>
          </a:p>
        </p:txBody>
      </p:sp>
      <p:sp>
        <p:nvSpPr>
          <p:cNvPr id="21" name="テキスト プレースホルダー 6"/>
          <p:cNvSpPr txBox="1">
            <a:spLocks/>
          </p:cNvSpPr>
          <p:nvPr/>
        </p:nvSpPr>
        <p:spPr>
          <a:xfrm>
            <a:off x="4864148" y="3594183"/>
            <a:ext cx="3793136" cy="63849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0" kern="120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/>
              <a:t>单击此处添加标题文本</a:t>
            </a:r>
            <a:endParaRPr kumimoji="1" lang="ja-JP" altLang="en-US" sz="2000" dirty="0"/>
          </a:p>
        </p:txBody>
      </p:sp>
      <p:sp>
        <p:nvSpPr>
          <p:cNvPr id="22" name="テキスト プレースホルダー 6"/>
          <p:cNvSpPr txBox="1">
            <a:spLocks/>
          </p:cNvSpPr>
          <p:nvPr/>
        </p:nvSpPr>
        <p:spPr>
          <a:xfrm>
            <a:off x="5929293" y="4589898"/>
            <a:ext cx="3793136" cy="6397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i="0" kern="1200" baseline="0">
                <a:solidFill>
                  <a:schemeClr val="bg1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000" dirty="0"/>
              <a:t>单击此处添加标题文本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16512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927239639"/>
              </p:ext>
            </p:extLst>
          </p:nvPr>
        </p:nvGraphicFramePr>
        <p:xfrm>
          <a:off x="1989421" y="54177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350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11353714"/>
              </p:ext>
            </p:extLst>
          </p:nvPr>
        </p:nvGraphicFramePr>
        <p:xfrm>
          <a:off x="1698123" y="514572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8477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3080846859"/>
              </p:ext>
            </p:extLst>
          </p:nvPr>
        </p:nvGraphicFramePr>
        <p:xfrm>
          <a:off x="2347126" y="969944"/>
          <a:ext cx="7015189" cy="4676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24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479107434"/>
              </p:ext>
            </p:extLst>
          </p:nvPr>
        </p:nvGraphicFramePr>
        <p:xfrm>
          <a:off x="2627650" y="1042864"/>
          <a:ext cx="6917128" cy="461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22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061317873"/>
              </p:ext>
            </p:extLst>
          </p:nvPr>
        </p:nvGraphicFramePr>
        <p:xfrm>
          <a:off x="2732675" y="1206175"/>
          <a:ext cx="6452433" cy="4301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541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Diagonal Corner Rectangle 12"/>
          <p:cNvSpPr/>
          <p:nvPr/>
        </p:nvSpPr>
        <p:spPr>
          <a:xfrm>
            <a:off x="1256017" y="1981200"/>
            <a:ext cx="3091394" cy="689813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5" name="Round Diagonal Corner Rectangle 13"/>
          <p:cNvSpPr/>
          <p:nvPr/>
        </p:nvSpPr>
        <p:spPr>
          <a:xfrm>
            <a:off x="4761217" y="1981198"/>
            <a:ext cx="3091394" cy="689813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6" name="Round Diagonal Corner Rectangle 14"/>
          <p:cNvSpPr/>
          <p:nvPr/>
        </p:nvSpPr>
        <p:spPr>
          <a:xfrm>
            <a:off x="8266417" y="1981199"/>
            <a:ext cx="3091394" cy="689813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7" name="Round Single Corner Rectangle 15"/>
          <p:cNvSpPr/>
          <p:nvPr/>
        </p:nvSpPr>
        <p:spPr>
          <a:xfrm>
            <a:off x="1256017" y="2799347"/>
            <a:ext cx="3091394" cy="2001253"/>
          </a:xfrm>
          <a:prstGeom prst="round1Rect">
            <a:avLst>
              <a:gd name="adj" fmla="val 994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8" name="Round Single Corner Rectangle 16"/>
          <p:cNvSpPr/>
          <p:nvPr/>
        </p:nvSpPr>
        <p:spPr>
          <a:xfrm>
            <a:off x="4761217" y="2799347"/>
            <a:ext cx="3091394" cy="2001253"/>
          </a:xfrm>
          <a:prstGeom prst="round1Rect">
            <a:avLst>
              <a:gd name="adj" fmla="val 117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9" name="Round Single Corner Rectangle 17"/>
          <p:cNvSpPr/>
          <p:nvPr/>
        </p:nvSpPr>
        <p:spPr>
          <a:xfrm>
            <a:off x="8266417" y="2799347"/>
            <a:ext cx="3091394" cy="2001253"/>
          </a:xfrm>
          <a:prstGeom prst="round1Rect">
            <a:avLst>
              <a:gd name="adj" fmla="val 99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1676681" y="2146205"/>
            <a:ext cx="2859666" cy="2773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5181881" y="2146204"/>
            <a:ext cx="2859666" cy="2773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8687081" y="2146203"/>
            <a:ext cx="2859666" cy="2773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  <a:p>
            <a:endParaRPr lang="en-GB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1487745" y="3230064"/>
            <a:ext cx="2859666" cy="1189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294967295"/>
          </p:nvPr>
        </p:nvSpPr>
        <p:spPr>
          <a:xfrm>
            <a:off x="4992945" y="3230064"/>
            <a:ext cx="2859666" cy="1189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8498145" y="3230064"/>
            <a:ext cx="2859666" cy="1189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218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463495071"/>
              </p:ext>
            </p:extLst>
          </p:nvPr>
        </p:nvGraphicFramePr>
        <p:xfrm>
          <a:off x="2010639" y="64594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70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74124" y="2165131"/>
            <a:ext cx="5202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6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ドーナツ 8"/>
          <p:cNvSpPr/>
          <p:nvPr/>
        </p:nvSpPr>
        <p:spPr>
          <a:xfrm>
            <a:off x="4198409" y="1525874"/>
            <a:ext cx="3536427" cy="3541732"/>
          </a:xfrm>
          <a:prstGeom prst="donut">
            <a:avLst>
              <a:gd name="adj" fmla="val 8728"/>
            </a:avLst>
          </a:prstGeom>
          <a:solidFill>
            <a:schemeClr val="bg1">
              <a:lumMod val="95000"/>
            </a:schemeClr>
          </a:solidFill>
          <a:ln w="762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9" name="アーチ 6"/>
          <p:cNvSpPr/>
          <p:nvPr/>
        </p:nvSpPr>
        <p:spPr>
          <a:xfrm>
            <a:off x="5997101" y="1531357"/>
            <a:ext cx="1746377" cy="1939288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0" name="アーチ 6"/>
          <p:cNvSpPr/>
          <p:nvPr/>
        </p:nvSpPr>
        <p:spPr>
          <a:xfrm rot="5400000">
            <a:off x="5892003" y="3214122"/>
            <a:ext cx="1746377" cy="1939289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1" name="アーチ 6"/>
          <p:cNvSpPr/>
          <p:nvPr/>
        </p:nvSpPr>
        <p:spPr>
          <a:xfrm rot="10800000">
            <a:off x="4189768" y="3128315"/>
            <a:ext cx="1746377" cy="1939288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2" name="アーチ 6"/>
          <p:cNvSpPr/>
          <p:nvPr/>
        </p:nvSpPr>
        <p:spPr>
          <a:xfrm rot="16200000">
            <a:off x="4286223" y="1427199"/>
            <a:ext cx="1746377" cy="1939289"/>
          </a:xfrm>
          <a:custGeom>
            <a:avLst/>
            <a:gdLst/>
            <a:ahLst/>
            <a:cxnLst/>
            <a:rect l="l" t="t" r="r" b="b"/>
            <a:pathLst>
              <a:path w="2844750" h="3158992">
                <a:moveTo>
                  <a:pt x="0" y="0"/>
                </a:moveTo>
                <a:cubicBezTo>
                  <a:pt x="766552" y="20660"/>
                  <a:pt x="1499688" y="342349"/>
                  <a:pt x="2035609" y="903232"/>
                </a:cubicBezTo>
                <a:cubicBezTo>
                  <a:pt x="2555046" y="1446863"/>
                  <a:pt x="2841583" y="2165348"/>
                  <a:pt x="2844558" y="2907144"/>
                </a:cubicBezTo>
                <a:lnTo>
                  <a:pt x="2844750" y="2907144"/>
                </a:lnTo>
                <a:lnTo>
                  <a:pt x="2844567" y="2907327"/>
                </a:lnTo>
                <a:cubicBezTo>
                  <a:pt x="2844742" y="2908528"/>
                  <a:pt x="2844746" y="2909731"/>
                  <a:pt x="2844750" y="2910933"/>
                </a:cubicBezTo>
                <a:lnTo>
                  <a:pt x="2840961" y="2910933"/>
                </a:lnTo>
                <a:lnTo>
                  <a:pt x="2592902" y="3158992"/>
                </a:lnTo>
                <a:lnTo>
                  <a:pt x="2344843" y="2910933"/>
                </a:lnTo>
                <a:lnTo>
                  <a:pt x="2342765" y="2910933"/>
                </a:lnTo>
                <a:lnTo>
                  <a:pt x="2342652" y="2908742"/>
                </a:lnTo>
                <a:lnTo>
                  <a:pt x="2341054" y="2907144"/>
                </a:lnTo>
                <a:lnTo>
                  <a:pt x="2342570" y="2907144"/>
                </a:lnTo>
                <a:cubicBezTo>
                  <a:pt x="2339408" y="2293718"/>
                  <a:pt x="2102129" y="1699740"/>
                  <a:pt x="1672540" y="1250142"/>
                </a:cubicBezTo>
                <a:cubicBezTo>
                  <a:pt x="1232013" y="789097"/>
                  <a:pt x="630616" y="523165"/>
                  <a:pt x="927" y="502769"/>
                </a:cubicBezTo>
                <a:lnTo>
                  <a:pt x="251847" y="251850"/>
                </a:lnTo>
                <a:lnTo>
                  <a:pt x="0" y="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3" name="テキスト プレースホルダー 11"/>
          <p:cNvSpPr txBox="1">
            <a:spLocks/>
          </p:cNvSpPr>
          <p:nvPr/>
        </p:nvSpPr>
        <p:spPr>
          <a:xfrm>
            <a:off x="4623800" y="3027437"/>
            <a:ext cx="2624690" cy="47466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kern="1200" spc="0">
                <a:solidFill>
                  <a:schemeClr val="tx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mtClean="0"/>
              <a:t>Text Here</a:t>
            </a:r>
            <a:endParaRPr lang="en-US" dirty="0"/>
          </a:p>
        </p:txBody>
      </p:sp>
      <p:sp>
        <p:nvSpPr>
          <p:cNvPr id="34" name="円/楕円 22"/>
          <p:cNvSpPr/>
          <p:nvPr/>
        </p:nvSpPr>
        <p:spPr>
          <a:xfrm>
            <a:off x="6699448" y="1800155"/>
            <a:ext cx="828850" cy="828850"/>
          </a:xfrm>
          <a:prstGeom prst="ellipse">
            <a:avLst/>
          </a:prstGeom>
          <a:solidFill>
            <a:schemeClr val="accent1"/>
          </a:solidFill>
          <a:ln w="762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24"/>
          <p:cNvSpPr/>
          <p:nvPr/>
        </p:nvSpPr>
        <p:spPr>
          <a:xfrm>
            <a:off x="6693467" y="3920723"/>
            <a:ext cx="828850" cy="828850"/>
          </a:xfrm>
          <a:prstGeom prst="ellipse">
            <a:avLst/>
          </a:prstGeom>
          <a:solidFill>
            <a:schemeClr val="accent3"/>
          </a:solidFill>
          <a:ln w="762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円/楕円 26"/>
          <p:cNvSpPr/>
          <p:nvPr/>
        </p:nvSpPr>
        <p:spPr>
          <a:xfrm>
            <a:off x="4380824" y="3920723"/>
            <a:ext cx="828850" cy="828850"/>
          </a:xfrm>
          <a:prstGeom prst="ellipse">
            <a:avLst/>
          </a:prstGeom>
          <a:solidFill>
            <a:schemeClr val="accent2"/>
          </a:solidFill>
          <a:ln w="762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28"/>
          <p:cNvSpPr/>
          <p:nvPr/>
        </p:nvSpPr>
        <p:spPr>
          <a:xfrm>
            <a:off x="4380824" y="1800155"/>
            <a:ext cx="828850" cy="828850"/>
          </a:xfrm>
          <a:prstGeom prst="ellipse">
            <a:avLst/>
          </a:prstGeom>
          <a:solidFill>
            <a:schemeClr val="accent4"/>
          </a:solidFill>
          <a:ln w="762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Text Placeholder 48"/>
          <p:cNvSpPr txBox="1">
            <a:spLocks/>
          </p:cNvSpPr>
          <p:nvPr/>
        </p:nvSpPr>
        <p:spPr>
          <a:xfrm>
            <a:off x="562001" y="4261538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43" name="Text Placeholder 8"/>
          <p:cNvSpPr txBox="1">
            <a:spLocks/>
          </p:cNvSpPr>
          <p:nvPr/>
        </p:nvSpPr>
        <p:spPr>
          <a:xfrm>
            <a:off x="562001" y="3921948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44" name="Text Placeholder 48"/>
          <p:cNvSpPr txBox="1">
            <a:spLocks/>
          </p:cNvSpPr>
          <p:nvPr/>
        </p:nvSpPr>
        <p:spPr>
          <a:xfrm>
            <a:off x="563819" y="2221971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45" name="Text Placeholder 8"/>
          <p:cNvSpPr txBox="1">
            <a:spLocks/>
          </p:cNvSpPr>
          <p:nvPr/>
        </p:nvSpPr>
        <p:spPr>
          <a:xfrm>
            <a:off x="563819" y="1882381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46" name="Text Placeholder 48"/>
          <p:cNvSpPr txBox="1">
            <a:spLocks/>
          </p:cNvSpPr>
          <p:nvPr/>
        </p:nvSpPr>
        <p:spPr>
          <a:xfrm>
            <a:off x="8522263" y="4260313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47" name="Text Placeholder 8"/>
          <p:cNvSpPr txBox="1">
            <a:spLocks/>
          </p:cNvSpPr>
          <p:nvPr/>
        </p:nvSpPr>
        <p:spPr>
          <a:xfrm>
            <a:off x="8522263" y="3920723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48" name="Text Placeholder 48"/>
          <p:cNvSpPr txBox="1">
            <a:spLocks/>
          </p:cNvSpPr>
          <p:nvPr/>
        </p:nvSpPr>
        <p:spPr>
          <a:xfrm>
            <a:off x="8522263" y="2221971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49" name="Text Placeholder 8"/>
          <p:cNvSpPr txBox="1">
            <a:spLocks/>
          </p:cNvSpPr>
          <p:nvPr/>
        </p:nvSpPr>
        <p:spPr>
          <a:xfrm>
            <a:off x="8522263" y="1882381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70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build="p" animBg="1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animBg="1"/>
      <p:bldP spid="36" grpId="0" animBg="1"/>
      <p:bldP spid="38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16"/>
          <p:cNvGrpSpPr/>
          <p:nvPr/>
        </p:nvGrpSpPr>
        <p:grpSpPr>
          <a:xfrm>
            <a:off x="4226834" y="1778238"/>
            <a:ext cx="3668884" cy="3557902"/>
            <a:chOff x="3303416" y="720051"/>
            <a:chExt cx="5585166" cy="5416218"/>
          </a:xfrm>
        </p:grpSpPr>
        <p:sp>
          <p:nvSpPr>
            <p:cNvPr id="30" name="Circular Arrow 12"/>
            <p:cNvSpPr/>
            <p:nvPr/>
          </p:nvSpPr>
          <p:spPr>
            <a:xfrm rot="20944048">
              <a:off x="3581560" y="720051"/>
              <a:ext cx="5028878" cy="5028878"/>
            </a:xfrm>
            <a:prstGeom prst="circularArrow">
              <a:avLst>
                <a:gd name="adj1" fmla="val 12136"/>
                <a:gd name="adj2" fmla="val 336015"/>
                <a:gd name="adj3" fmla="val 12156895"/>
                <a:gd name="adj4" fmla="val 5882018"/>
                <a:gd name="adj5" fmla="val 606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Circular Arrow 10"/>
            <p:cNvSpPr/>
            <p:nvPr/>
          </p:nvSpPr>
          <p:spPr>
            <a:xfrm rot="18631242">
              <a:off x="3581560" y="720051"/>
              <a:ext cx="5028878" cy="5028878"/>
            </a:xfrm>
            <a:prstGeom prst="circularArrow">
              <a:avLst>
                <a:gd name="adj1" fmla="val 12136"/>
                <a:gd name="adj2" fmla="val 336015"/>
                <a:gd name="adj3" fmla="val 8344764"/>
                <a:gd name="adj4" fmla="val 1812398"/>
                <a:gd name="adj5" fmla="val 606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Freeform 5"/>
            <p:cNvSpPr/>
            <p:nvPr/>
          </p:nvSpPr>
          <p:spPr>
            <a:xfrm>
              <a:off x="6736665" y="758806"/>
              <a:ext cx="1341437" cy="1341437"/>
            </a:xfrm>
            <a:custGeom>
              <a:avLst/>
              <a:gdLst>
                <a:gd name="connsiteX0" fmla="*/ 0 w 1341437"/>
                <a:gd name="connsiteY0" fmla="*/ 0 h 1341437"/>
                <a:gd name="connsiteX1" fmla="*/ 1341437 w 1341437"/>
                <a:gd name="connsiteY1" fmla="*/ 0 h 1341437"/>
                <a:gd name="connsiteX2" fmla="*/ 1341437 w 1341437"/>
                <a:gd name="connsiteY2" fmla="*/ 1341437 h 1341437"/>
                <a:gd name="connsiteX3" fmla="*/ 0 w 1341437"/>
                <a:gd name="connsiteY3" fmla="*/ 1341437 h 1341437"/>
                <a:gd name="connsiteX4" fmla="*/ 0 w 1341437"/>
                <a:gd name="connsiteY4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437" h="1341437">
                  <a:moveTo>
                    <a:pt x="0" y="0"/>
                  </a:moveTo>
                  <a:lnTo>
                    <a:pt x="1341437" y="0"/>
                  </a:lnTo>
                  <a:lnTo>
                    <a:pt x="1341437" y="1341437"/>
                  </a:lnTo>
                  <a:lnTo>
                    <a:pt x="0" y="134143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200" kern="1200">
                <a:latin typeface="Source Sans Pro" panose="020B0503030403020204" pitchFamily="34" charset="0"/>
              </a:endParaRPr>
            </a:p>
          </p:txBody>
        </p:sp>
        <p:sp>
          <p:nvSpPr>
            <p:cNvPr id="36" name="Freeform 7"/>
            <p:cNvSpPr/>
            <p:nvPr/>
          </p:nvSpPr>
          <p:spPr>
            <a:xfrm>
              <a:off x="7547145" y="3253207"/>
              <a:ext cx="1341437" cy="1341437"/>
            </a:xfrm>
            <a:custGeom>
              <a:avLst/>
              <a:gdLst>
                <a:gd name="connsiteX0" fmla="*/ 0 w 1341437"/>
                <a:gd name="connsiteY0" fmla="*/ 0 h 1341437"/>
                <a:gd name="connsiteX1" fmla="*/ 1341437 w 1341437"/>
                <a:gd name="connsiteY1" fmla="*/ 0 h 1341437"/>
                <a:gd name="connsiteX2" fmla="*/ 1341437 w 1341437"/>
                <a:gd name="connsiteY2" fmla="*/ 1341437 h 1341437"/>
                <a:gd name="connsiteX3" fmla="*/ 0 w 1341437"/>
                <a:gd name="connsiteY3" fmla="*/ 1341437 h 1341437"/>
                <a:gd name="connsiteX4" fmla="*/ 0 w 1341437"/>
                <a:gd name="connsiteY4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437" h="1341437">
                  <a:moveTo>
                    <a:pt x="0" y="0"/>
                  </a:moveTo>
                  <a:lnTo>
                    <a:pt x="1341437" y="0"/>
                  </a:lnTo>
                  <a:lnTo>
                    <a:pt x="1341437" y="1341437"/>
                  </a:lnTo>
                  <a:lnTo>
                    <a:pt x="0" y="134143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200" kern="1200">
                <a:latin typeface="Source Sans Pro" panose="020B0503030403020204" pitchFamily="34" charset="0"/>
              </a:endParaRPr>
            </a:p>
          </p:txBody>
        </p:sp>
        <p:sp>
          <p:nvSpPr>
            <p:cNvPr id="37" name="Freeform 9"/>
            <p:cNvSpPr/>
            <p:nvPr/>
          </p:nvSpPr>
          <p:spPr>
            <a:xfrm>
              <a:off x="5425281" y="4794832"/>
              <a:ext cx="1341437" cy="1341437"/>
            </a:xfrm>
            <a:custGeom>
              <a:avLst/>
              <a:gdLst>
                <a:gd name="connsiteX0" fmla="*/ 0 w 1341437"/>
                <a:gd name="connsiteY0" fmla="*/ 0 h 1341437"/>
                <a:gd name="connsiteX1" fmla="*/ 1341437 w 1341437"/>
                <a:gd name="connsiteY1" fmla="*/ 0 h 1341437"/>
                <a:gd name="connsiteX2" fmla="*/ 1341437 w 1341437"/>
                <a:gd name="connsiteY2" fmla="*/ 1341437 h 1341437"/>
                <a:gd name="connsiteX3" fmla="*/ 0 w 1341437"/>
                <a:gd name="connsiteY3" fmla="*/ 1341437 h 1341437"/>
                <a:gd name="connsiteX4" fmla="*/ 0 w 1341437"/>
                <a:gd name="connsiteY4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437" h="1341437">
                  <a:moveTo>
                    <a:pt x="0" y="0"/>
                  </a:moveTo>
                  <a:lnTo>
                    <a:pt x="1341437" y="0"/>
                  </a:lnTo>
                  <a:lnTo>
                    <a:pt x="1341437" y="1341437"/>
                  </a:lnTo>
                  <a:lnTo>
                    <a:pt x="0" y="134143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200" kern="1200">
                <a:latin typeface="Source Sans Pro" panose="020B0503030403020204" pitchFamily="34" charset="0"/>
              </a:endParaRPr>
            </a:p>
          </p:txBody>
        </p:sp>
        <p:sp>
          <p:nvSpPr>
            <p:cNvPr id="38" name="Freeform 11"/>
            <p:cNvSpPr/>
            <p:nvPr/>
          </p:nvSpPr>
          <p:spPr>
            <a:xfrm>
              <a:off x="3303416" y="3253207"/>
              <a:ext cx="1341437" cy="1341437"/>
            </a:xfrm>
            <a:custGeom>
              <a:avLst/>
              <a:gdLst>
                <a:gd name="connsiteX0" fmla="*/ 0 w 1341437"/>
                <a:gd name="connsiteY0" fmla="*/ 0 h 1341437"/>
                <a:gd name="connsiteX1" fmla="*/ 1341437 w 1341437"/>
                <a:gd name="connsiteY1" fmla="*/ 0 h 1341437"/>
                <a:gd name="connsiteX2" fmla="*/ 1341437 w 1341437"/>
                <a:gd name="connsiteY2" fmla="*/ 1341437 h 1341437"/>
                <a:gd name="connsiteX3" fmla="*/ 0 w 1341437"/>
                <a:gd name="connsiteY3" fmla="*/ 1341437 h 1341437"/>
                <a:gd name="connsiteX4" fmla="*/ 0 w 1341437"/>
                <a:gd name="connsiteY4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437" h="1341437">
                  <a:moveTo>
                    <a:pt x="0" y="0"/>
                  </a:moveTo>
                  <a:lnTo>
                    <a:pt x="1341437" y="0"/>
                  </a:lnTo>
                  <a:lnTo>
                    <a:pt x="1341437" y="1341437"/>
                  </a:lnTo>
                  <a:lnTo>
                    <a:pt x="0" y="134143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200" kern="1200">
                <a:latin typeface="Source Sans Pro" panose="020B0503030403020204" pitchFamily="34" charset="0"/>
              </a:endParaRPr>
            </a:p>
          </p:txBody>
        </p:sp>
        <p:sp>
          <p:nvSpPr>
            <p:cNvPr id="39" name="Freeform 13"/>
            <p:cNvSpPr/>
            <p:nvPr/>
          </p:nvSpPr>
          <p:spPr>
            <a:xfrm>
              <a:off x="4113896" y="758806"/>
              <a:ext cx="1341437" cy="1341437"/>
            </a:xfrm>
            <a:custGeom>
              <a:avLst/>
              <a:gdLst>
                <a:gd name="connsiteX0" fmla="*/ 0 w 1341437"/>
                <a:gd name="connsiteY0" fmla="*/ 0 h 1341437"/>
                <a:gd name="connsiteX1" fmla="*/ 1341437 w 1341437"/>
                <a:gd name="connsiteY1" fmla="*/ 0 h 1341437"/>
                <a:gd name="connsiteX2" fmla="*/ 1341437 w 1341437"/>
                <a:gd name="connsiteY2" fmla="*/ 1341437 h 1341437"/>
                <a:gd name="connsiteX3" fmla="*/ 0 w 1341437"/>
                <a:gd name="connsiteY3" fmla="*/ 1341437 h 1341437"/>
                <a:gd name="connsiteX4" fmla="*/ 0 w 1341437"/>
                <a:gd name="connsiteY4" fmla="*/ 0 h 134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1437" h="1341437">
                  <a:moveTo>
                    <a:pt x="0" y="0"/>
                  </a:moveTo>
                  <a:lnTo>
                    <a:pt x="1341437" y="0"/>
                  </a:lnTo>
                  <a:lnTo>
                    <a:pt x="1341437" y="1341437"/>
                  </a:lnTo>
                  <a:lnTo>
                    <a:pt x="0" y="134143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4200" kern="1200">
                <a:latin typeface="Source Sans Pro" panose="020B0503030403020204" pitchFamily="34" charset="0"/>
              </a:endParaRPr>
            </a:p>
          </p:txBody>
        </p:sp>
        <p:sp>
          <p:nvSpPr>
            <p:cNvPr id="40" name="Circular Arrow 6"/>
            <p:cNvSpPr/>
            <p:nvPr/>
          </p:nvSpPr>
          <p:spPr>
            <a:xfrm rot="20970938">
              <a:off x="3581560" y="720051"/>
              <a:ext cx="5028878" cy="5028878"/>
            </a:xfrm>
            <a:prstGeom prst="circularArrow">
              <a:avLst>
                <a:gd name="adj1" fmla="val 12136"/>
                <a:gd name="adj2" fmla="val 336015"/>
                <a:gd name="adj3" fmla="val 615781"/>
                <a:gd name="adj4" fmla="val 16638171"/>
                <a:gd name="adj5" fmla="val 60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Circular Arrow 14"/>
            <p:cNvSpPr/>
            <p:nvPr/>
          </p:nvSpPr>
          <p:spPr>
            <a:xfrm rot="21140633">
              <a:off x="3581560" y="720051"/>
              <a:ext cx="5028878" cy="5028878"/>
            </a:xfrm>
            <a:prstGeom prst="circularArrow">
              <a:avLst>
                <a:gd name="adj1" fmla="val 12136"/>
                <a:gd name="adj2" fmla="val 336015"/>
                <a:gd name="adj3" fmla="val 16874401"/>
                <a:gd name="adj4" fmla="val 11245204"/>
                <a:gd name="adj5" fmla="val 60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Circular Arrow 15"/>
            <p:cNvSpPr/>
            <p:nvPr userDrawn="1"/>
          </p:nvSpPr>
          <p:spPr>
            <a:xfrm rot="20525273">
              <a:off x="3581559" y="720051"/>
              <a:ext cx="5028878" cy="5028878"/>
            </a:xfrm>
            <a:prstGeom prst="circularArrow">
              <a:avLst>
                <a:gd name="adj1" fmla="val 12136"/>
                <a:gd name="adj2" fmla="val 336015"/>
                <a:gd name="adj3" fmla="val 12156895"/>
                <a:gd name="adj4" fmla="val 8452821"/>
                <a:gd name="adj5" fmla="val 606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43" name="Donut 19"/>
          <p:cNvSpPr/>
          <p:nvPr/>
        </p:nvSpPr>
        <p:spPr>
          <a:xfrm>
            <a:off x="3384298" y="1868072"/>
            <a:ext cx="696426" cy="696426"/>
          </a:xfrm>
          <a:prstGeom prst="donut">
            <a:avLst>
              <a:gd name="adj" fmla="val 41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4" name="Donut 20"/>
          <p:cNvSpPr/>
          <p:nvPr/>
        </p:nvSpPr>
        <p:spPr>
          <a:xfrm>
            <a:off x="8133579" y="4283926"/>
            <a:ext cx="696426" cy="696426"/>
          </a:xfrm>
          <a:prstGeom prst="donut">
            <a:avLst>
              <a:gd name="adj" fmla="val 418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5" name="Donut 21"/>
          <p:cNvSpPr/>
          <p:nvPr/>
        </p:nvSpPr>
        <p:spPr>
          <a:xfrm>
            <a:off x="8133579" y="1868072"/>
            <a:ext cx="696426" cy="696426"/>
          </a:xfrm>
          <a:prstGeom prst="donut">
            <a:avLst>
              <a:gd name="adj" fmla="val 418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6" name="Donut 22"/>
          <p:cNvSpPr/>
          <p:nvPr/>
        </p:nvSpPr>
        <p:spPr>
          <a:xfrm>
            <a:off x="3384298" y="4283925"/>
            <a:ext cx="696426" cy="696426"/>
          </a:xfrm>
          <a:prstGeom prst="donut">
            <a:avLst>
              <a:gd name="adj" fmla="val 418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7" name="Text Placeholder 48"/>
          <p:cNvSpPr txBox="1">
            <a:spLocks/>
          </p:cNvSpPr>
          <p:nvPr/>
        </p:nvSpPr>
        <p:spPr>
          <a:xfrm>
            <a:off x="8982653" y="1788337"/>
            <a:ext cx="2859666" cy="15139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48" name="Text Placeholder 48"/>
          <p:cNvSpPr txBox="1">
            <a:spLocks/>
          </p:cNvSpPr>
          <p:nvPr/>
        </p:nvSpPr>
        <p:spPr>
          <a:xfrm>
            <a:off x="8982653" y="1505253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49" name="Text Placeholder 48"/>
          <p:cNvSpPr txBox="1">
            <a:spLocks/>
          </p:cNvSpPr>
          <p:nvPr/>
        </p:nvSpPr>
        <p:spPr>
          <a:xfrm>
            <a:off x="8982653" y="4250430"/>
            <a:ext cx="2859666" cy="138931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50" name="Text Placeholder 48"/>
          <p:cNvSpPr txBox="1">
            <a:spLocks/>
          </p:cNvSpPr>
          <p:nvPr/>
        </p:nvSpPr>
        <p:spPr>
          <a:xfrm>
            <a:off x="8982653" y="3967346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51" name="Text Placeholder 48"/>
          <p:cNvSpPr txBox="1">
            <a:spLocks/>
          </p:cNvSpPr>
          <p:nvPr/>
        </p:nvSpPr>
        <p:spPr>
          <a:xfrm>
            <a:off x="371984" y="4250430"/>
            <a:ext cx="2859666" cy="138931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52" name="Text Placeholder 48"/>
          <p:cNvSpPr txBox="1">
            <a:spLocks/>
          </p:cNvSpPr>
          <p:nvPr/>
        </p:nvSpPr>
        <p:spPr>
          <a:xfrm>
            <a:off x="371984" y="3967346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53" name="Text Placeholder 48"/>
          <p:cNvSpPr txBox="1">
            <a:spLocks/>
          </p:cNvSpPr>
          <p:nvPr/>
        </p:nvSpPr>
        <p:spPr>
          <a:xfrm>
            <a:off x="371984" y="1777107"/>
            <a:ext cx="2859666" cy="1513995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此处添加详细文本描述，文字内容建议与标题相关尽量简洁生动</a:t>
            </a:r>
            <a:r>
              <a:rPr lang="en-US" altLang="zh-CN" dirty="0"/>
              <a:t>……</a:t>
            </a:r>
            <a:endParaRPr lang="en-US" dirty="0"/>
          </a:p>
        </p:txBody>
      </p:sp>
      <p:sp>
        <p:nvSpPr>
          <p:cNvPr id="54" name="Text Placeholder 48"/>
          <p:cNvSpPr txBox="1">
            <a:spLocks/>
          </p:cNvSpPr>
          <p:nvPr/>
        </p:nvSpPr>
        <p:spPr>
          <a:xfrm>
            <a:off x="371984" y="1494023"/>
            <a:ext cx="2859666" cy="277341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10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フリーフォーム 75"/>
          <p:cNvSpPr/>
          <p:nvPr/>
        </p:nvSpPr>
        <p:spPr>
          <a:xfrm>
            <a:off x="0" y="2683484"/>
            <a:ext cx="12192000" cy="1260763"/>
          </a:xfrm>
          <a:custGeom>
            <a:avLst/>
            <a:gdLst>
              <a:gd name="connsiteX0" fmla="*/ 0 w 18288000"/>
              <a:gd name="connsiteY0" fmla="*/ 1343891 h 2604654"/>
              <a:gd name="connsiteX1" fmla="*/ 2854036 w 18288000"/>
              <a:gd name="connsiteY1" fmla="*/ 2604654 h 2604654"/>
              <a:gd name="connsiteX2" fmla="*/ 5320145 w 18288000"/>
              <a:gd name="connsiteY2" fmla="*/ 1052945 h 2604654"/>
              <a:gd name="connsiteX3" fmla="*/ 7772400 w 18288000"/>
              <a:gd name="connsiteY3" fmla="*/ 2119745 h 2604654"/>
              <a:gd name="connsiteX4" fmla="*/ 10224655 w 18288000"/>
              <a:gd name="connsiteY4" fmla="*/ 512618 h 2604654"/>
              <a:gd name="connsiteX5" fmla="*/ 12718473 w 18288000"/>
              <a:gd name="connsiteY5" fmla="*/ 1579418 h 2604654"/>
              <a:gd name="connsiteX6" fmla="*/ 15184582 w 18288000"/>
              <a:gd name="connsiteY6" fmla="*/ 0 h 2604654"/>
              <a:gd name="connsiteX7" fmla="*/ 18288000 w 18288000"/>
              <a:gd name="connsiteY7" fmla="*/ 969818 h 2604654"/>
              <a:gd name="connsiteX8" fmla="*/ 18288000 w 18288000"/>
              <a:gd name="connsiteY8" fmla="*/ 969818 h 2604654"/>
              <a:gd name="connsiteX9" fmla="*/ 18288000 w 18288000"/>
              <a:gd name="connsiteY9" fmla="*/ 969818 h 260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88000" h="2604654">
                <a:moveTo>
                  <a:pt x="0" y="1343891"/>
                </a:moveTo>
                <a:lnTo>
                  <a:pt x="2854036" y="2604654"/>
                </a:lnTo>
                <a:lnTo>
                  <a:pt x="5320145" y="1052945"/>
                </a:lnTo>
                <a:lnTo>
                  <a:pt x="7772400" y="2119745"/>
                </a:lnTo>
                <a:lnTo>
                  <a:pt x="10224655" y="512618"/>
                </a:lnTo>
                <a:lnTo>
                  <a:pt x="12718473" y="1579418"/>
                </a:lnTo>
                <a:lnTo>
                  <a:pt x="15184582" y="0"/>
                </a:lnTo>
                <a:lnTo>
                  <a:pt x="18288000" y="969818"/>
                </a:lnTo>
                <a:lnTo>
                  <a:pt x="18288000" y="969818"/>
                </a:lnTo>
                <a:lnTo>
                  <a:pt x="18288000" y="969818"/>
                </a:lnTo>
              </a:path>
            </a:pathLst>
          </a:custGeom>
          <a:noFill/>
          <a:ln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20"/>
          <p:cNvSpPr/>
          <p:nvPr/>
        </p:nvSpPr>
        <p:spPr>
          <a:xfrm>
            <a:off x="8095584" y="3131615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4"/>
          <p:cNvSpPr/>
          <p:nvPr/>
        </p:nvSpPr>
        <p:spPr>
          <a:xfrm>
            <a:off x="8185438" y="3221469"/>
            <a:ext cx="323410" cy="32341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20"/>
          <p:cNvSpPr/>
          <p:nvPr/>
        </p:nvSpPr>
        <p:spPr>
          <a:xfrm>
            <a:off x="9863938" y="2431925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4"/>
          <p:cNvSpPr/>
          <p:nvPr/>
        </p:nvSpPr>
        <p:spPr>
          <a:xfrm>
            <a:off x="9953792" y="2521779"/>
            <a:ext cx="323410" cy="32341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20"/>
          <p:cNvSpPr/>
          <p:nvPr/>
        </p:nvSpPr>
        <p:spPr>
          <a:xfrm>
            <a:off x="6535310" y="2683484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円/楕円 14"/>
          <p:cNvSpPr/>
          <p:nvPr/>
        </p:nvSpPr>
        <p:spPr>
          <a:xfrm>
            <a:off x="6625164" y="2773338"/>
            <a:ext cx="323410" cy="3234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/>
          <p:cNvSpPr/>
          <p:nvPr/>
        </p:nvSpPr>
        <p:spPr>
          <a:xfrm>
            <a:off x="4897214" y="3383174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14"/>
          <p:cNvSpPr/>
          <p:nvPr/>
        </p:nvSpPr>
        <p:spPr>
          <a:xfrm>
            <a:off x="4987068" y="3473028"/>
            <a:ext cx="323410" cy="32341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0"/>
          <p:cNvSpPr/>
          <p:nvPr/>
        </p:nvSpPr>
        <p:spPr>
          <a:xfrm>
            <a:off x="3296536" y="2935043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円/楕円 14"/>
          <p:cNvSpPr/>
          <p:nvPr/>
        </p:nvSpPr>
        <p:spPr>
          <a:xfrm>
            <a:off x="3386390" y="3024897"/>
            <a:ext cx="323410" cy="3234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円/楕円 20"/>
          <p:cNvSpPr/>
          <p:nvPr/>
        </p:nvSpPr>
        <p:spPr>
          <a:xfrm>
            <a:off x="1663239" y="3634733"/>
            <a:ext cx="503118" cy="50311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14"/>
          <p:cNvSpPr/>
          <p:nvPr/>
        </p:nvSpPr>
        <p:spPr>
          <a:xfrm>
            <a:off x="1753093" y="3724587"/>
            <a:ext cx="323410" cy="32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6"/>
          <p:cNvSpPr txBox="1">
            <a:spLocks/>
          </p:cNvSpPr>
          <p:nvPr/>
        </p:nvSpPr>
        <p:spPr>
          <a:xfrm>
            <a:off x="4138523" y="4035442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28" name="テキスト プレースホルダー 6"/>
          <p:cNvSpPr txBox="1">
            <a:spLocks/>
          </p:cNvSpPr>
          <p:nvPr/>
        </p:nvSpPr>
        <p:spPr>
          <a:xfrm>
            <a:off x="7372498" y="3724587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5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29" name="テキスト プレースホルダー 6"/>
          <p:cNvSpPr txBox="1">
            <a:spLocks/>
          </p:cNvSpPr>
          <p:nvPr/>
        </p:nvSpPr>
        <p:spPr>
          <a:xfrm>
            <a:off x="904548" y="4221453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30" name="テキスト プレースホルダー 6"/>
          <p:cNvSpPr txBox="1">
            <a:spLocks/>
          </p:cNvSpPr>
          <p:nvPr/>
        </p:nvSpPr>
        <p:spPr>
          <a:xfrm>
            <a:off x="2537845" y="2502799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31" name="テキスト プレースホルダー 6"/>
          <p:cNvSpPr txBox="1">
            <a:spLocks/>
          </p:cNvSpPr>
          <p:nvPr/>
        </p:nvSpPr>
        <p:spPr>
          <a:xfrm>
            <a:off x="5776619" y="2251240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  <p:sp>
        <p:nvSpPr>
          <p:cNvPr id="32" name="テキスト プレースホルダー 6"/>
          <p:cNvSpPr txBox="1">
            <a:spLocks/>
          </p:cNvSpPr>
          <p:nvPr/>
        </p:nvSpPr>
        <p:spPr>
          <a:xfrm>
            <a:off x="9105247" y="1965096"/>
            <a:ext cx="2020500" cy="3410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i="0" kern="1200" baseline="0">
                <a:solidFill>
                  <a:schemeClr val="accent6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/>
              <a:t>添加标题文本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4398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50"/>
                            </p:stCondLst>
                            <p:childTnLst>
                              <p:par>
                                <p:cTn id="5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1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" presetClass="entr" presetSubtype="1" decel="100000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3"/>
          <p:cNvSpPr/>
          <p:nvPr/>
        </p:nvSpPr>
        <p:spPr>
          <a:xfrm flipH="1" flipV="1">
            <a:off x="4752819" y="3141987"/>
            <a:ext cx="3331579" cy="2432961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4"/>
          <p:cNvSpPr/>
          <p:nvPr/>
        </p:nvSpPr>
        <p:spPr>
          <a:xfrm flipH="1" flipV="1">
            <a:off x="4077571" y="2579333"/>
            <a:ext cx="3331579" cy="2432961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5"/>
          <p:cNvSpPr/>
          <p:nvPr/>
        </p:nvSpPr>
        <p:spPr>
          <a:xfrm flipH="1" flipV="1">
            <a:off x="4752819" y="2016679"/>
            <a:ext cx="3331579" cy="2432961"/>
          </a:xfrm>
          <a:prstGeom prst="ellipse">
            <a:avLst/>
          </a:prstGeom>
          <a:solidFill>
            <a:schemeClr val="accent2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6"/>
          <p:cNvSpPr/>
          <p:nvPr/>
        </p:nvSpPr>
        <p:spPr>
          <a:xfrm flipH="1" flipV="1">
            <a:off x="4077571" y="1454025"/>
            <a:ext cx="3331579" cy="2432961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Elbow Connector 11"/>
          <p:cNvCxnSpPr/>
          <p:nvPr/>
        </p:nvCxnSpPr>
        <p:spPr>
          <a:xfrm rot="10800000">
            <a:off x="3756075" y="1735353"/>
            <a:ext cx="2273411" cy="281327"/>
          </a:xfrm>
          <a:prstGeom prst="bentConnector3">
            <a:avLst>
              <a:gd name="adj1" fmla="val 496"/>
            </a:avLst>
          </a:prstGeom>
          <a:ln w="28575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endCxn id="26" idx="1"/>
          </p:cNvCxnSpPr>
          <p:nvPr/>
        </p:nvCxnSpPr>
        <p:spPr>
          <a:xfrm rot="5400000" flipH="1" flipV="1">
            <a:off x="7386872" y="1813929"/>
            <a:ext cx="1263427" cy="1012874"/>
          </a:xfrm>
          <a:prstGeom prst="bentConnector2">
            <a:avLst/>
          </a:prstGeom>
          <a:ln w="28575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4"/>
          <p:cNvCxnSpPr>
            <a:endCxn id="30" idx="3"/>
          </p:cNvCxnSpPr>
          <p:nvPr/>
        </p:nvCxnSpPr>
        <p:spPr>
          <a:xfrm rot="10800000">
            <a:off x="3690755" y="3864566"/>
            <a:ext cx="1202031" cy="50756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30"/>
          <p:cNvCxnSpPr/>
          <p:nvPr/>
        </p:nvCxnSpPr>
        <p:spPr>
          <a:xfrm flipV="1">
            <a:off x="6935372" y="3886986"/>
            <a:ext cx="1589650" cy="85764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48"/>
          <p:cNvSpPr txBox="1">
            <a:spLocks/>
          </p:cNvSpPr>
          <p:nvPr/>
        </p:nvSpPr>
        <p:spPr>
          <a:xfrm>
            <a:off x="8525022" y="1870012"/>
            <a:ext cx="2725570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6" name="Text Placeholder 8"/>
          <p:cNvSpPr txBox="1">
            <a:spLocks/>
          </p:cNvSpPr>
          <p:nvPr/>
        </p:nvSpPr>
        <p:spPr>
          <a:xfrm>
            <a:off x="8525022" y="1530422"/>
            <a:ext cx="3491100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27" name="Text Placeholder 48"/>
          <p:cNvSpPr txBox="1">
            <a:spLocks/>
          </p:cNvSpPr>
          <p:nvPr/>
        </p:nvSpPr>
        <p:spPr>
          <a:xfrm>
            <a:off x="8525022" y="4045925"/>
            <a:ext cx="2725570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8" name="Text Placeholder 8"/>
          <p:cNvSpPr txBox="1">
            <a:spLocks/>
          </p:cNvSpPr>
          <p:nvPr/>
        </p:nvSpPr>
        <p:spPr>
          <a:xfrm>
            <a:off x="8525022" y="3706335"/>
            <a:ext cx="3491100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29" name="Text Placeholder 48"/>
          <p:cNvSpPr txBox="1">
            <a:spLocks/>
          </p:cNvSpPr>
          <p:nvPr/>
        </p:nvSpPr>
        <p:spPr>
          <a:xfrm>
            <a:off x="960698" y="4045925"/>
            <a:ext cx="2730056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0" name="Text Placeholder 8"/>
          <p:cNvSpPr txBox="1">
            <a:spLocks/>
          </p:cNvSpPr>
          <p:nvPr/>
        </p:nvSpPr>
        <p:spPr>
          <a:xfrm>
            <a:off x="199654" y="3706335"/>
            <a:ext cx="3491100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31" name="Text Placeholder 48"/>
          <p:cNvSpPr txBox="1">
            <a:spLocks/>
          </p:cNvSpPr>
          <p:nvPr/>
        </p:nvSpPr>
        <p:spPr>
          <a:xfrm>
            <a:off x="960698" y="1870012"/>
            <a:ext cx="273005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2" name="Text Placeholder 8"/>
          <p:cNvSpPr txBox="1">
            <a:spLocks/>
          </p:cNvSpPr>
          <p:nvPr/>
        </p:nvSpPr>
        <p:spPr>
          <a:xfrm>
            <a:off x="199654" y="1530422"/>
            <a:ext cx="3491100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91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ube 3"/>
          <p:cNvSpPr/>
          <p:nvPr/>
        </p:nvSpPr>
        <p:spPr>
          <a:xfrm flipH="1" flipV="1">
            <a:off x="4584006" y="3242349"/>
            <a:ext cx="3331579" cy="2432961"/>
          </a:xfrm>
          <a:prstGeom prst="cube">
            <a:avLst/>
          </a:prstGeom>
          <a:solidFill>
            <a:schemeClr val="accent4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ube 4"/>
          <p:cNvSpPr/>
          <p:nvPr/>
        </p:nvSpPr>
        <p:spPr>
          <a:xfrm flipH="1" flipV="1">
            <a:off x="4567075" y="2554933"/>
            <a:ext cx="3331579" cy="2432961"/>
          </a:xfrm>
          <a:prstGeom prst="cube">
            <a:avLst/>
          </a:prstGeom>
          <a:solidFill>
            <a:schemeClr val="accent3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Cube 5"/>
          <p:cNvSpPr/>
          <p:nvPr/>
        </p:nvSpPr>
        <p:spPr>
          <a:xfrm flipH="1" flipV="1">
            <a:off x="4584006" y="1845550"/>
            <a:ext cx="3331579" cy="2432961"/>
          </a:xfrm>
          <a:prstGeom prst="cube">
            <a:avLst/>
          </a:prstGeom>
          <a:solidFill>
            <a:schemeClr val="accent2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ube 6"/>
          <p:cNvSpPr/>
          <p:nvPr/>
        </p:nvSpPr>
        <p:spPr>
          <a:xfrm flipH="1" flipV="1">
            <a:off x="4567074" y="1136167"/>
            <a:ext cx="3331579" cy="2432961"/>
          </a:xfrm>
          <a:prstGeom prst="cube">
            <a:avLst/>
          </a:prstGeom>
          <a:solidFill>
            <a:schemeClr val="accent1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Elbow Connector 11"/>
          <p:cNvCxnSpPr/>
          <p:nvPr/>
        </p:nvCxnSpPr>
        <p:spPr>
          <a:xfrm rot="10800000">
            <a:off x="3587265" y="1943164"/>
            <a:ext cx="2273413" cy="499932"/>
          </a:xfrm>
          <a:prstGeom prst="bentConnector3">
            <a:avLst>
              <a:gd name="adj1" fmla="val 50000"/>
            </a:avLst>
          </a:prstGeom>
          <a:ln w="28575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flipV="1">
            <a:off x="7535399" y="2350077"/>
            <a:ext cx="999165" cy="30044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4"/>
          <p:cNvCxnSpPr/>
          <p:nvPr/>
        </p:nvCxnSpPr>
        <p:spPr>
          <a:xfrm rot="10800000" flipV="1">
            <a:off x="3587265" y="3919183"/>
            <a:ext cx="1620758" cy="366446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30"/>
          <p:cNvCxnSpPr/>
          <p:nvPr/>
        </p:nvCxnSpPr>
        <p:spPr>
          <a:xfrm>
            <a:off x="7535399" y="4498041"/>
            <a:ext cx="999165" cy="287567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48"/>
          <p:cNvSpPr txBox="1">
            <a:spLocks/>
          </p:cNvSpPr>
          <p:nvPr/>
        </p:nvSpPr>
        <p:spPr>
          <a:xfrm>
            <a:off x="8679766" y="1868681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6" name="Text Placeholder 8"/>
          <p:cNvSpPr txBox="1">
            <a:spLocks/>
          </p:cNvSpPr>
          <p:nvPr/>
        </p:nvSpPr>
        <p:spPr>
          <a:xfrm>
            <a:off x="8679766" y="1529091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27" name="Text Placeholder 48"/>
          <p:cNvSpPr txBox="1">
            <a:spLocks/>
          </p:cNvSpPr>
          <p:nvPr/>
        </p:nvSpPr>
        <p:spPr>
          <a:xfrm>
            <a:off x="8679766" y="4044594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8" name="Text Placeholder 8"/>
          <p:cNvSpPr txBox="1">
            <a:spLocks/>
          </p:cNvSpPr>
          <p:nvPr/>
        </p:nvSpPr>
        <p:spPr>
          <a:xfrm>
            <a:off x="8679766" y="3705004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29" name="Text Placeholder 48"/>
          <p:cNvSpPr txBox="1">
            <a:spLocks/>
          </p:cNvSpPr>
          <p:nvPr/>
        </p:nvSpPr>
        <p:spPr>
          <a:xfrm>
            <a:off x="354398" y="4044594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0" name="Text Placeholder 8"/>
          <p:cNvSpPr txBox="1">
            <a:spLocks/>
          </p:cNvSpPr>
          <p:nvPr/>
        </p:nvSpPr>
        <p:spPr>
          <a:xfrm>
            <a:off x="354398" y="3705004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  <p:sp>
        <p:nvSpPr>
          <p:cNvPr id="31" name="Text Placeholder 48"/>
          <p:cNvSpPr txBox="1">
            <a:spLocks/>
          </p:cNvSpPr>
          <p:nvPr/>
        </p:nvSpPr>
        <p:spPr>
          <a:xfrm>
            <a:off x="354398" y="1868681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2" name="Text Placeholder 8"/>
          <p:cNvSpPr txBox="1">
            <a:spLocks/>
          </p:cNvSpPr>
          <p:nvPr/>
        </p:nvSpPr>
        <p:spPr>
          <a:xfrm>
            <a:off x="354398" y="1529091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66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3"/>
          <p:cNvSpPr/>
          <p:nvPr/>
        </p:nvSpPr>
        <p:spPr>
          <a:xfrm flipH="1" flipV="1">
            <a:off x="4584006" y="3207626"/>
            <a:ext cx="3331579" cy="2432961"/>
          </a:xfrm>
          <a:prstGeom prst="frame">
            <a:avLst/>
          </a:prstGeom>
          <a:solidFill>
            <a:schemeClr val="accent4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rame 4"/>
          <p:cNvSpPr/>
          <p:nvPr/>
        </p:nvSpPr>
        <p:spPr>
          <a:xfrm flipH="1" flipV="1">
            <a:off x="4567075" y="2520210"/>
            <a:ext cx="3331579" cy="2432961"/>
          </a:xfrm>
          <a:prstGeom prst="frame">
            <a:avLst/>
          </a:prstGeom>
          <a:solidFill>
            <a:schemeClr val="accent3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rame 5"/>
          <p:cNvSpPr/>
          <p:nvPr/>
        </p:nvSpPr>
        <p:spPr>
          <a:xfrm flipH="1" flipV="1">
            <a:off x="4584006" y="1810827"/>
            <a:ext cx="3331579" cy="2432961"/>
          </a:xfrm>
          <a:prstGeom prst="frame">
            <a:avLst/>
          </a:prstGeom>
          <a:solidFill>
            <a:schemeClr val="accent2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rame 6"/>
          <p:cNvSpPr/>
          <p:nvPr/>
        </p:nvSpPr>
        <p:spPr>
          <a:xfrm flipH="1" flipV="1">
            <a:off x="4567074" y="1101444"/>
            <a:ext cx="3331579" cy="2432961"/>
          </a:xfrm>
          <a:prstGeom prst="frame">
            <a:avLst/>
          </a:prstGeom>
          <a:solidFill>
            <a:schemeClr val="accent1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1" name="Straight Connector 10"/>
          <p:cNvCxnSpPr>
            <a:stCxn id="20" idx="3"/>
          </p:cNvCxnSpPr>
          <p:nvPr/>
        </p:nvCxnSpPr>
        <p:spPr>
          <a:xfrm flipH="1" flipV="1">
            <a:off x="3587264" y="2315354"/>
            <a:ext cx="979810" cy="2570"/>
          </a:xfrm>
          <a:prstGeom prst="line">
            <a:avLst/>
          </a:prstGeom>
          <a:ln w="28575"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5"/>
          <p:cNvCxnSpPr/>
          <p:nvPr/>
        </p:nvCxnSpPr>
        <p:spPr>
          <a:xfrm flipH="1" flipV="1">
            <a:off x="7932516" y="3054508"/>
            <a:ext cx="979810" cy="257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6"/>
          <p:cNvCxnSpPr/>
          <p:nvPr/>
        </p:nvCxnSpPr>
        <p:spPr>
          <a:xfrm flipH="1" flipV="1">
            <a:off x="3587264" y="4076745"/>
            <a:ext cx="979810" cy="257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7"/>
          <p:cNvCxnSpPr/>
          <p:nvPr/>
        </p:nvCxnSpPr>
        <p:spPr>
          <a:xfrm flipH="1" flipV="1">
            <a:off x="7932516" y="4566769"/>
            <a:ext cx="979810" cy="2570"/>
          </a:xfrm>
          <a:prstGeom prst="line">
            <a:avLst/>
          </a:prstGeom>
          <a:ln w="28575">
            <a:solidFill>
              <a:schemeClr val="accent4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48"/>
          <p:cNvSpPr txBox="1">
            <a:spLocks/>
          </p:cNvSpPr>
          <p:nvPr/>
        </p:nvSpPr>
        <p:spPr>
          <a:xfrm>
            <a:off x="9025597" y="3228800"/>
            <a:ext cx="2560320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6" name="Text Placeholder 8"/>
          <p:cNvSpPr txBox="1">
            <a:spLocks/>
          </p:cNvSpPr>
          <p:nvPr/>
        </p:nvSpPr>
        <p:spPr>
          <a:xfrm>
            <a:off x="9025597" y="2889210"/>
            <a:ext cx="2560320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 smtClean="0"/>
              <a:t>单击此处添加标题文本</a:t>
            </a:r>
            <a:endParaRPr lang="en-US" sz="1800" dirty="0"/>
          </a:p>
        </p:txBody>
      </p:sp>
      <p:sp>
        <p:nvSpPr>
          <p:cNvPr id="27" name="Text Placeholder 48"/>
          <p:cNvSpPr txBox="1">
            <a:spLocks/>
          </p:cNvSpPr>
          <p:nvPr/>
        </p:nvSpPr>
        <p:spPr>
          <a:xfrm>
            <a:off x="9025597" y="4748129"/>
            <a:ext cx="2560320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8" name="Text Placeholder 8"/>
          <p:cNvSpPr txBox="1">
            <a:spLocks/>
          </p:cNvSpPr>
          <p:nvPr/>
        </p:nvSpPr>
        <p:spPr>
          <a:xfrm>
            <a:off x="9025597" y="4408539"/>
            <a:ext cx="2560320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 smtClean="0"/>
              <a:t>单击此处添加标题文本</a:t>
            </a:r>
            <a:endParaRPr lang="en-US" sz="1800" dirty="0"/>
          </a:p>
        </p:txBody>
      </p:sp>
      <p:sp>
        <p:nvSpPr>
          <p:cNvPr id="29" name="Text Placeholder 48"/>
          <p:cNvSpPr txBox="1">
            <a:spLocks/>
          </p:cNvSpPr>
          <p:nvPr/>
        </p:nvSpPr>
        <p:spPr>
          <a:xfrm>
            <a:off x="700229" y="4224096"/>
            <a:ext cx="2560320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0" name="Text Placeholder 8"/>
          <p:cNvSpPr txBox="1">
            <a:spLocks/>
          </p:cNvSpPr>
          <p:nvPr/>
        </p:nvSpPr>
        <p:spPr>
          <a:xfrm>
            <a:off x="700229" y="3884506"/>
            <a:ext cx="2560320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 smtClean="0"/>
              <a:t>单击此处添加标题文本</a:t>
            </a:r>
            <a:endParaRPr lang="en-US" sz="1800" dirty="0"/>
          </a:p>
        </p:txBody>
      </p:sp>
      <p:sp>
        <p:nvSpPr>
          <p:cNvPr id="31" name="Text Placeholder 48"/>
          <p:cNvSpPr txBox="1">
            <a:spLocks/>
          </p:cNvSpPr>
          <p:nvPr/>
        </p:nvSpPr>
        <p:spPr>
          <a:xfrm>
            <a:off x="700229" y="2496714"/>
            <a:ext cx="2560320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2" name="Text Placeholder 8"/>
          <p:cNvSpPr txBox="1">
            <a:spLocks/>
          </p:cNvSpPr>
          <p:nvPr/>
        </p:nvSpPr>
        <p:spPr>
          <a:xfrm>
            <a:off x="700229" y="2157124"/>
            <a:ext cx="2560320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 smtClean="0"/>
              <a:t>单击此处添加标题文本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03043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lowchart: Data 3"/>
          <p:cNvSpPr/>
          <p:nvPr/>
        </p:nvSpPr>
        <p:spPr>
          <a:xfrm flipH="1" flipV="1">
            <a:off x="4510509" y="3149771"/>
            <a:ext cx="3331579" cy="2432961"/>
          </a:xfrm>
          <a:prstGeom prst="flowChartInputOutput">
            <a:avLst/>
          </a:prstGeom>
          <a:solidFill>
            <a:schemeClr val="accent4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8" name="Flowchart: Data 4"/>
          <p:cNvSpPr/>
          <p:nvPr/>
        </p:nvSpPr>
        <p:spPr>
          <a:xfrm flipH="1" flipV="1">
            <a:off x="4493578" y="2462355"/>
            <a:ext cx="3331579" cy="2432961"/>
          </a:xfrm>
          <a:prstGeom prst="flowChartInputOutput">
            <a:avLst/>
          </a:prstGeom>
          <a:solidFill>
            <a:schemeClr val="accent3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19" name="Flowchart: Data 5"/>
          <p:cNvSpPr/>
          <p:nvPr/>
        </p:nvSpPr>
        <p:spPr>
          <a:xfrm flipH="1" flipV="1">
            <a:off x="4510509" y="1752972"/>
            <a:ext cx="3331579" cy="2432961"/>
          </a:xfrm>
          <a:prstGeom prst="flowChartInputOutput">
            <a:avLst/>
          </a:prstGeom>
          <a:solidFill>
            <a:schemeClr val="accent2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sp>
        <p:nvSpPr>
          <p:cNvPr id="20" name="Flowchart: Data 6"/>
          <p:cNvSpPr/>
          <p:nvPr/>
        </p:nvSpPr>
        <p:spPr>
          <a:xfrm flipH="1" flipV="1">
            <a:off x="4567074" y="1066720"/>
            <a:ext cx="3331579" cy="2432961"/>
          </a:xfrm>
          <a:prstGeom prst="flowChartInputOutput">
            <a:avLst/>
          </a:prstGeom>
          <a:solidFill>
            <a:schemeClr val="accent1"/>
          </a:solidFill>
          <a:ln>
            <a:noFill/>
          </a:ln>
          <a:scene3d>
            <a:camera prst="isometricTopUp"/>
            <a:lightRig rig="threePt" dir="t"/>
          </a:scene3d>
          <a:sp3d extrusionH="254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Source Sans Pro" panose="020B0503030403020204" pitchFamily="34" charset="0"/>
            </a:endParaRPr>
          </a:p>
        </p:txBody>
      </p:sp>
      <p:cxnSp>
        <p:nvCxnSpPr>
          <p:cNvPr id="21" name="Straight Connector 10"/>
          <p:cNvCxnSpPr/>
          <p:nvPr/>
        </p:nvCxnSpPr>
        <p:spPr>
          <a:xfrm flipH="1" flipV="1">
            <a:off x="3513767" y="2257499"/>
            <a:ext cx="1312968" cy="2570"/>
          </a:xfrm>
          <a:prstGeom prst="line">
            <a:avLst/>
          </a:prstGeom>
          <a:ln w="28575"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5"/>
          <p:cNvCxnSpPr/>
          <p:nvPr/>
        </p:nvCxnSpPr>
        <p:spPr>
          <a:xfrm flipH="1">
            <a:off x="7480854" y="2999223"/>
            <a:ext cx="1357975" cy="0"/>
          </a:xfrm>
          <a:prstGeom prst="line">
            <a:avLst/>
          </a:prstGeom>
          <a:ln w="28575">
            <a:solidFill>
              <a:schemeClr val="accent2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6"/>
          <p:cNvCxnSpPr/>
          <p:nvPr/>
        </p:nvCxnSpPr>
        <p:spPr>
          <a:xfrm flipH="1">
            <a:off x="3513767" y="4018890"/>
            <a:ext cx="1448970" cy="0"/>
          </a:xfrm>
          <a:prstGeom prst="line">
            <a:avLst/>
          </a:prstGeom>
          <a:ln w="28575">
            <a:solidFill>
              <a:schemeClr val="accent3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7"/>
          <p:cNvCxnSpPr/>
          <p:nvPr/>
        </p:nvCxnSpPr>
        <p:spPr>
          <a:xfrm flipH="1">
            <a:off x="7283906" y="4511484"/>
            <a:ext cx="1554923" cy="0"/>
          </a:xfrm>
          <a:prstGeom prst="line">
            <a:avLst/>
          </a:prstGeom>
          <a:ln w="28575">
            <a:solidFill>
              <a:schemeClr val="accent4"/>
            </a:solidFill>
            <a:prstDash val="sys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48"/>
          <p:cNvSpPr txBox="1">
            <a:spLocks/>
          </p:cNvSpPr>
          <p:nvPr/>
        </p:nvSpPr>
        <p:spPr>
          <a:xfrm>
            <a:off x="8951960" y="2358702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6" name="Text Placeholder 8"/>
          <p:cNvSpPr txBox="1">
            <a:spLocks/>
          </p:cNvSpPr>
          <p:nvPr/>
        </p:nvSpPr>
        <p:spPr>
          <a:xfrm>
            <a:off x="8951960" y="2019112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单击此处添加标题文本</a:t>
            </a:r>
            <a:endParaRPr lang="en-US" dirty="0"/>
          </a:p>
        </p:txBody>
      </p:sp>
      <p:sp>
        <p:nvSpPr>
          <p:cNvPr id="27" name="Text Placeholder 48"/>
          <p:cNvSpPr txBox="1">
            <a:spLocks/>
          </p:cNvSpPr>
          <p:nvPr/>
        </p:nvSpPr>
        <p:spPr>
          <a:xfrm>
            <a:off x="8951960" y="4534615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28" name="Text Placeholder 8"/>
          <p:cNvSpPr txBox="1">
            <a:spLocks/>
          </p:cNvSpPr>
          <p:nvPr/>
        </p:nvSpPr>
        <p:spPr>
          <a:xfrm>
            <a:off x="8951960" y="4195025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4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单击此处添加标题文本</a:t>
            </a:r>
            <a:endParaRPr lang="en-US" dirty="0"/>
          </a:p>
        </p:txBody>
      </p:sp>
      <p:sp>
        <p:nvSpPr>
          <p:cNvPr id="29" name="Text Placeholder 48"/>
          <p:cNvSpPr txBox="1">
            <a:spLocks/>
          </p:cNvSpPr>
          <p:nvPr/>
        </p:nvSpPr>
        <p:spPr>
          <a:xfrm>
            <a:off x="328707" y="4218156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0" name="Text Placeholder 8"/>
          <p:cNvSpPr txBox="1">
            <a:spLocks/>
          </p:cNvSpPr>
          <p:nvPr/>
        </p:nvSpPr>
        <p:spPr>
          <a:xfrm>
            <a:off x="328707" y="3878566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3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单击此处添加标题文本</a:t>
            </a:r>
            <a:endParaRPr lang="en-US" dirty="0"/>
          </a:p>
        </p:txBody>
      </p:sp>
      <p:sp>
        <p:nvSpPr>
          <p:cNvPr id="31" name="Text Placeholder 48"/>
          <p:cNvSpPr txBox="1">
            <a:spLocks/>
          </p:cNvSpPr>
          <p:nvPr/>
        </p:nvSpPr>
        <p:spPr>
          <a:xfrm>
            <a:off x="328707" y="2042243"/>
            <a:ext cx="3060895" cy="1045543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/>
              <a:t>此处添加详细文本描述，文字内容建议与标题相关尽量简洁生动</a:t>
            </a:r>
            <a:r>
              <a:rPr lang="en-US" altLang="zh-CN" sz="1200" dirty="0"/>
              <a:t>……</a:t>
            </a:r>
            <a:endParaRPr lang="en-US" sz="1200" dirty="0"/>
          </a:p>
        </p:txBody>
      </p:sp>
      <p:sp>
        <p:nvSpPr>
          <p:cNvPr id="32" name="Text Placeholder 8"/>
          <p:cNvSpPr txBox="1">
            <a:spLocks/>
          </p:cNvSpPr>
          <p:nvPr/>
        </p:nvSpPr>
        <p:spPr>
          <a:xfrm>
            <a:off x="328707" y="1702653"/>
            <a:ext cx="3060895" cy="31645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accent1"/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单击此处添加标题文本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23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pjlzryzl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1572</Words>
  <Application>Microsoft Office PowerPoint</Application>
  <PresentationFormat>宽屏</PresentationFormat>
  <Paragraphs>96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Lato</vt:lpstr>
      <vt:lpstr>Lato Black</vt:lpstr>
      <vt:lpstr>Source Sans Pro</vt:lpstr>
      <vt:lpstr>Utsaah</vt:lpstr>
      <vt:lpstr>阿里巴巴普惠体 R</vt:lpstr>
      <vt:lpstr>等线</vt:lpstr>
      <vt:lpstr>Arial</vt:lpstr>
      <vt:lpstr>Microsoft Yi Baiti</vt:lpstr>
      <vt:lpstr>Verdana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Microsoft 帐户</cp:lastModifiedBy>
  <cp:revision>39</cp:revision>
  <dcterms:created xsi:type="dcterms:W3CDTF">2017-03-17T10:00:35Z</dcterms:created>
  <dcterms:modified xsi:type="dcterms:W3CDTF">2021-04-19T12:04:25Z</dcterms:modified>
</cp:coreProperties>
</file>