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82" r:id="rId3"/>
    <p:sldId id="283" r:id="rId4"/>
    <p:sldId id="257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84" r:id="rId21"/>
    <p:sldId id="28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96A0"/>
    <a:srgbClr val="B6DDDD"/>
    <a:srgbClr val="92C3B7"/>
    <a:srgbClr val="E9A5B0"/>
    <a:srgbClr val="3E8886"/>
    <a:srgbClr val="F2C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0" autoAdjust="0"/>
    <p:restoredTop sz="96353" autoAdjust="0"/>
  </p:normalViewPr>
  <p:slideViewPr>
    <p:cSldViewPr snapToGrid="0">
      <p:cViewPr varScale="1">
        <p:scale>
          <a:sx n="91" d="100"/>
          <a:sy n="91" d="100"/>
        </p:scale>
        <p:origin x="120" y="9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75B48-804F-42E5-A76F-F9C65DE88030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DBC97-B4E5-475C-BA11-E3B8855EA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41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846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11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82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50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963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945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026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1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26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55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32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6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08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740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13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381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97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t="14388" r="3206"/>
          <a:stretch/>
        </p:blipFill>
        <p:spPr>
          <a:xfrm rot="10800000" flipH="1">
            <a:off x="8976360" y="4937672"/>
            <a:ext cx="3215373" cy="19203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/>
          <a:srcRect l="15110" b="16821"/>
          <a:stretch/>
        </p:blipFill>
        <p:spPr>
          <a:xfrm rot="10800000" flipH="1">
            <a:off x="0" y="-6389"/>
            <a:ext cx="2579951" cy="2327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t="14388" r="3206"/>
          <a:stretch/>
        </p:blipFill>
        <p:spPr>
          <a:xfrm rot="10800000" flipH="1">
            <a:off x="8976360" y="4937672"/>
            <a:ext cx="3215373" cy="19203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/>
          <a:srcRect l="15110" b="16821"/>
          <a:stretch/>
        </p:blipFill>
        <p:spPr>
          <a:xfrm rot="10800000" flipH="1">
            <a:off x="0" y="-6389"/>
            <a:ext cx="2579951" cy="2327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7A82-ACD4-4690-A1D5-2C0B2465290D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>
            <a:off x="0" y="5273354"/>
            <a:ext cx="6131466" cy="1584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5110" b="16821"/>
          <a:stretch/>
        </p:blipFill>
        <p:spPr>
          <a:xfrm>
            <a:off x="0" y="1636621"/>
            <a:ext cx="5788939" cy="52213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t="14388" r="3206"/>
          <a:stretch/>
        </p:blipFill>
        <p:spPr>
          <a:xfrm>
            <a:off x="6319777" y="0"/>
            <a:ext cx="5872223" cy="350708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85995" y="1959313"/>
            <a:ext cx="6936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gradFill flip="none" rotWithShape="1">
                  <a:gsLst>
                    <a:gs pos="100000">
                      <a:srgbClr val="92D050"/>
                    </a:gs>
                    <a:gs pos="0">
                      <a:srgbClr val="5F96A0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植物花卉文艺清新风</a:t>
            </a:r>
            <a:endParaRPr lang="zh-CN" altLang="en-US" sz="7200" dirty="0">
              <a:gradFill flip="none" rotWithShape="1">
                <a:gsLst>
                  <a:gs pos="100000">
                    <a:srgbClr val="92D050"/>
                  </a:gs>
                  <a:gs pos="0">
                    <a:srgbClr val="5F96A0"/>
                  </a:gs>
                </a:gsLst>
                <a:lin ang="16200000" scaled="1"/>
                <a:tileRect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 rot="10800000">
            <a:off x="7863840" y="0"/>
            <a:ext cx="4321984" cy="1116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9880" y="3168535"/>
            <a:ext cx="63398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ART STYLE PPT TEMPLATE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42897" y="3666291"/>
            <a:ext cx="6169572" cy="493986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5F96A0"/>
                </a:solidFill>
              </a:rPr>
              <a:t>工作总结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工作汇报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商务演示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工作计划</a:t>
            </a:r>
            <a:endParaRPr lang="zh-CN" altLang="en-US" sz="1600" dirty="0">
              <a:solidFill>
                <a:srgbClr val="5F96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0905" y="4565611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 flip="none" rotWithShape="1"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100000">
                    <a:srgbClr val="3E8886"/>
                  </a:gs>
                  <a:gs pos="0">
                    <a:srgbClr val="B6DDDD"/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04809" y="4504200"/>
            <a:ext cx="3099952" cy="492155"/>
            <a:chOff x="4599304" y="5088688"/>
            <a:chExt cx="3099952" cy="49215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99304" y="5088688"/>
              <a:ext cx="418147" cy="49215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279402" y="5088688"/>
              <a:ext cx="419854" cy="49215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6222585" y="1485576"/>
            <a:ext cx="4370090" cy="208843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1015">
              <a:cs typeface="+mn-ea"/>
              <a:sym typeface="+mn-lt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858175" y="1485576"/>
            <a:ext cx="4364407" cy="2091279"/>
          </a:xfrm>
          <a:prstGeom prst="rect">
            <a:avLst/>
          </a:prstGeom>
          <a:solidFill>
            <a:srgbClr val="5F9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4" name="Oval 4"/>
          <p:cNvSpPr/>
          <p:nvPr/>
        </p:nvSpPr>
        <p:spPr>
          <a:xfrm>
            <a:off x="2270182" y="3734552"/>
            <a:ext cx="855264" cy="859528"/>
          </a:xfrm>
          <a:prstGeom prst="ellipse">
            <a:avLst/>
          </a:prstGeom>
          <a:solidFill>
            <a:srgbClr val="5F96A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6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2"/>
          <p:cNvSpPr/>
          <p:nvPr/>
        </p:nvSpPr>
        <p:spPr>
          <a:xfrm>
            <a:off x="4632815" y="3734552"/>
            <a:ext cx="856685" cy="85952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sp>
        <p:nvSpPr>
          <p:cNvPr id="6" name="Oval 14"/>
          <p:cNvSpPr/>
          <p:nvPr/>
        </p:nvSpPr>
        <p:spPr>
          <a:xfrm>
            <a:off x="6995448" y="3734552"/>
            <a:ext cx="855264" cy="859528"/>
          </a:xfrm>
          <a:prstGeom prst="ellipse">
            <a:avLst/>
          </a:prstGeom>
          <a:solidFill>
            <a:srgbClr val="5F96A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715">
              <a:defRPr/>
            </a:pPr>
            <a:endParaRPr lang="en-US" sz="6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val 16"/>
          <p:cNvSpPr/>
          <p:nvPr/>
        </p:nvSpPr>
        <p:spPr>
          <a:xfrm>
            <a:off x="9356659" y="3734552"/>
            <a:ext cx="855264" cy="85952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 dirty="0">
              <a:cs typeface="+mn-ea"/>
              <a:sym typeface="+mn-lt"/>
            </a:endParaRPr>
          </a:p>
        </p:txBody>
      </p:sp>
      <p:grpSp>
        <p:nvGrpSpPr>
          <p:cNvPr id="8" name="Group 20"/>
          <p:cNvGrpSpPr/>
          <p:nvPr/>
        </p:nvGrpSpPr>
        <p:grpSpPr>
          <a:xfrm>
            <a:off x="2470263" y="3920700"/>
            <a:ext cx="479472" cy="482449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9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4868277" y="3972814"/>
            <a:ext cx="464581" cy="40501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1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23" name="Group 35"/>
          <p:cNvGrpSpPr/>
          <p:nvPr/>
        </p:nvGrpSpPr>
        <p:grpSpPr>
          <a:xfrm>
            <a:off x="9556668" y="3931657"/>
            <a:ext cx="452667" cy="449691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24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5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8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29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0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1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2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4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5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6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7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8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39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42" name="Group 54"/>
          <p:cNvGrpSpPr/>
          <p:nvPr/>
        </p:nvGrpSpPr>
        <p:grpSpPr>
          <a:xfrm>
            <a:off x="7248898" y="3974903"/>
            <a:ext cx="357370" cy="464581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43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4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715">
                <a:defRPr/>
              </a:pPr>
              <a:endParaRPr lang="en-US" sz="1015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3542687" y="1979232"/>
            <a:ext cx="2380129" cy="328931"/>
          </a:xfrm>
          <a:prstGeom prst="rect">
            <a:avLst/>
          </a:prstGeom>
        </p:spPr>
        <p:txBody>
          <a:bodyPr wrap="none" lIns="51430" tIns="25715" rIns="51430" bIns="25715">
            <a:spAutoFit/>
          </a:bodyPr>
          <a:lstStyle/>
          <a:p>
            <a:pPr algn="r" defTabSz="513715"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2166470" y="2384131"/>
            <a:ext cx="3756346" cy="568997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003089" y="4696371"/>
            <a:ext cx="1389449" cy="3597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15556" y="5072857"/>
            <a:ext cx="1764516" cy="1215712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4420732" y="4696371"/>
            <a:ext cx="1389449" cy="3597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233199" y="5072857"/>
            <a:ext cx="1764516" cy="1215712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722551" y="4696371"/>
            <a:ext cx="1389449" cy="3597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535018" y="5072857"/>
            <a:ext cx="1764516" cy="1215712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9118058" y="4696371"/>
            <a:ext cx="1389449" cy="3597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8930525" y="5072857"/>
            <a:ext cx="1764516" cy="1215712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defTabSz="513715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3"/>
          <p:cNvSpPr/>
          <p:nvPr/>
        </p:nvSpPr>
        <p:spPr>
          <a:xfrm>
            <a:off x="5048055" y="1979589"/>
            <a:ext cx="3175606" cy="49981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050" dirty="0">
              <a:cs typeface="+mn-ea"/>
              <a:sym typeface="+mn-lt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5048055" y="2793539"/>
            <a:ext cx="3175606" cy="499812"/>
          </a:xfrm>
          <a:prstGeom prst="homePlate">
            <a:avLst/>
          </a:prstGeom>
          <a:solidFill>
            <a:srgbClr val="5F9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050" dirty="0">
              <a:cs typeface="+mn-ea"/>
              <a:sym typeface="+mn-lt"/>
            </a:endParaRPr>
          </a:p>
        </p:txBody>
      </p:sp>
      <p:sp>
        <p:nvSpPr>
          <p:cNvPr id="9" name="Pentagon 6"/>
          <p:cNvSpPr/>
          <p:nvPr/>
        </p:nvSpPr>
        <p:spPr>
          <a:xfrm>
            <a:off x="5048055" y="3607487"/>
            <a:ext cx="3175606" cy="49981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050" dirty="0">
              <a:cs typeface="+mn-ea"/>
              <a:sym typeface="+mn-lt"/>
            </a:endParaRPr>
          </a:p>
        </p:txBody>
      </p:sp>
      <p:sp>
        <p:nvSpPr>
          <p:cNvPr id="12" name="Pentagon 7"/>
          <p:cNvSpPr/>
          <p:nvPr/>
        </p:nvSpPr>
        <p:spPr>
          <a:xfrm>
            <a:off x="5048055" y="4421438"/>
            <a:ext cx="3175606" cy="499812"/>
          </a:xfrm>
          <a:prstGeom prst="homePlate">
            <a:avLst/>
          </a:prstGeom>
          <a:solidFill>
            <a:srgbClr val="5F9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050" dirty="0">
              <a:cs typeface="+mn-ea"/>
              <a:sym typeface="+mn-lt"/>
            </a:endParaRPr>
          </a:p>
        </p:txBody>
      </p:sp>
      <p:sp>
        <p:nvSpPr>
          <p:cNvPr id="14" name="Rectangle 27"/>
          <p:cNvSpPr/>
          <p:nvPr/>
        </p:nvSpPr>
        <p:spPr>
          <a:xfrm>
            <a:off x="1306162" y="1979587"/>
            <a:ext cx="3739756" cy="294166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ound Same Side Corner Rectangle 4"/>
          <p:cNvSpPr/>
          <p:nvPr/>
        </p:nvSpPr>
        <p:spPr>
          <a:xfrm>
            <a:off x="5046556" y="1414798"/>
            <a:ext cx="450410" cy="46850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25243" y="2091743"/>
            <a:ext cx="18212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23745" y="2865097"/>
            <a:ext cx="18212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42171" y="3697619"/>
            <a:ext cx="18212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42171" y="4499885"/>
            <a:ext cx="18212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5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50440" y="1891594"/>
            <a:ext cx="2490435" cy="906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48942" y="2676306"/>
            <a:ext cx="2490435" cy="906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47444" y="3515335"/>
            <a:ext cx="2490435" cy="906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67368" y="4338808"/>
            <a:ext cx="2490435" cy="906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/>
          <p:cNvGrpSpPr>
            <a:grpSpLocks noChangeAspect="1"/>
          </p:cNvGrpSpPr>
          <p:nvPr/>
        </p:nvGrpSpPr>
        <p:grpSpPr>
          <a:xfrm>
            <a:off x="1437700" y="2128298"/>
            <a:ext cx="9252630" cy="2640472"/>
            <a:chOff x="1094643" y="2019300"/>
            <a:chExt cx="9879622" cy="2819400"/>
          </a:xfrm>
        </p:grpSpPr>
        <p:sp>
          <p:nvSpPr>
            <p:cNvPr id="3" name="Oval 4"/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92D05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5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5F96A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cs typeface="+mn-ea"/>
                  <a:sym typeface="+mn-lt"/>
                </a:rPr>
                <a:t>……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6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92D05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5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  <p:sp>
          <p:nvSpPr>
            <p:cNvPr id="8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9" name="Rectangle 10"/>
            <p:cNvSpPr/>
            <p:nvPr/>
          </p:nvSpPr>
          <p:spPr>
            <a:xfrm>
              <a:off x="7545142" y="2725267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Rectangle 11"/>
            <p:cNvSpPr/>
            <p:nvPr/>
          </p:nvSpPr>
          <p:spPr>
            <a:xfrm>
              <a:off x="2929181" y="2725267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800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948534" y="2070683"/>
            <a:ext cx="8244384" cy="2640213"/>
            <a:chOff x="2990256" y="2336901"/>
            <a:chExt cx="6003429" cy="1922561"/>
          </a:xfrm>
        </p:grpSpPr>
        <p:sp>
          <p:nvSpPr>
            <p:cNvPr id="2" name="Rounded Rectangle 34"/>
            <p:cNvSpPr>
              <a:spLocks noChangeArrowheads="1"/>
            </p:cNvSpPr>
            <p:nvPr/>
          </p:nvSpPr>
          <p:spPr bwMode="auto">
            <a:xfrm>
              <a:off x="2990256" y="2336901"/>
              <a:ext cx="1330523" cy="1922561"/>
            </a:xfrm>
            <a:prstGeom prst="roundRect">
              <a:avLst>
                <a:gd name="adj" fmla="val 5884"/>
              </a:avLst>
            </a:prstGeom>
            <a:solidFill>
              <a:srgbClr val="5F96A0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" name="Rounded Rectangle 35"/>
            <p:cNvSpPr>
              <a:spLocks noChangeAspect="1" noChangeArrowheads="1"/>
            </p:cNvSpPr>
            <p:nvPr/>
          </p:nvSpPr>
          <p:spPr bwMode="auto">
            <a:xfrm>
              <a:off x="3390305" y="2522637"/>
              <a:ext cx="474167" cy="475060"/>
            </a:xfrm>
            <a:prstGeom prst="roundRect">
              <a:avLst>
                <a:gd name="adj" fmla="val 5884"/>
              </a:avLst>
            </a:prstGeom>
            <a:noFill/>
            <a:ln>
              <a:noFill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Rounded Rectangle 38"/>
            <p:cNvSpPr>
              <a:spLocks noChangeAspect="1" noChangeArrowheads="1"/>
            </p:cNvSpPr>
            <p:nvPr/>
          </p:nvSpPr>
          <p:spPr bwMode="auto">
            <a:xfrm>
              <a:off x="6530876" y="2522637"/>
              <a:ext cx="474167" cy="475060"/>
            </a:xfrm>
            <a:prstGeom prst="roundRect">
              <a:avLst>
                <a:gd name="adj" fmla="val 5884"/>
              </a:avLst>
            </a:prstGeom>
            <a:noFill/>
            <a:ln>
              <a:noFill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Rounded Rectangle 53"/>
            <p:cNvSpPr>
              <a:spLocks noChangeArrowheads="1"/>
            </p:cNvSpPr>
            <p:nvPr/>
          </p:nvSpPr>
          <p:spPr bwMode="auto">
            <a:xfrm>
              <a:off x="4556523" y="2336901"/>
              <a:ext cx="1329631" cy="1922561"/>
            </a:xfrm>
            <a:prstGeom prst="roundRect">
              <a:avLst>
                <a:gd name="adj" fmla="val 5884"/>
              </a:avLst>
            </a:prstGeom>
            <a:solidFill>
              <a:srgbClr val="92D050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Rounded Rectangle 54"/>
            <p:cNvSpPr>
              <a:spLocks noChangeArrowheads="1"/>
            </p:cNvSpPr>
            <p:nvPr/>
          </p:nvSpPr>
          <p:spPr bwMode="auto">
            <a:xfrm>
              <a:off x="6096895" y="2336901"/>
              <a:ext cx="1330523" cy="1922561"/>
            </a:xfrm>
            <a:prstGeom prst="roundRect">
              <a:avLst>
                <a:gd name="adj" fmla="val 5884"/>
              </a:avLst>
            </a:prstGeom>
            <a:solidFill>
              <a:srgbClr val="5F96A0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Rounded Rectangle 55"/>
            <p:cNvSpPr>
              <a:spLocks noChangeArrowheads="1"/>
            </p:cNvSpPr>
            <p:nvPr/>
          </p:nvSpPr>
          <p:spPr bwMode="auto">
            <a:xfrm>
              <a:off x="7663162" y="2336901"/>
              <a:ext cx="1330523" cy="1922561"/>
            </a:xfrm>
            <a:prstGeom prst="roundRect">
              <a:avLst>
                <a:gd name="adj" fmla="val 5884"/>
              </a:avLst>
            </a:prstGeom>
            <a:solidFill>
              <a:srgbClr val="92D050"/>
            </a:solidFill>
            <a:ln w="12700">
              <a:noFill/>
              <a:round/>
            </a:ln>
          </p:spPr>
          <p:txBody>
            <a:bodyPr anchor="ctr"/>
            <a:lstStyle/>
            <a:p>
              <a:pPr algn="ctr" defTabSz="342265"/>
              <a:endParaRPr lang="en-US" altLang="zh-CN" sz="32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415"/>
            <p:cNvSpPr/>
            <p:nvPr/>
          </p:nvSpPr>
          <p:spPr bwMode="auto">
            <a:xfrm>
              <a:off x="6683573" y="2630686"/>
              <a:ext cx="157163" cy="275928"/>
            </a:xfrm>
            <a:custGeom>
              <a:avLst/>
              <a:gdLst>
                <a:gd name="T0" fmla="*/ 235124413 w 165"/>
                <a:gd name="T1" fmla="*/ 55505998 h 287"/>
                <a:gd name="T2" fmla="*/ 232257600 w 165"/>
                <a:gd name="T3" fmla="*/ 55505998 h 287"/>
                <a:gd name="T4" fmla="*/ 232257600 w 165"/>
                <a:gd name="T5" fmla="*/ 590110377 h 287"/>
                <a:gd name="T6" fmla="*/ 160573720 w 165"/>
                <a:gd name="T7" fmla="*/ 575503625 h 287"/>
                <a:gd name="T8" fmla="*/ 0 w 165"/>
                <a:gd name="T9" fmla="*/ 706962682 h 287"/>
                <a:gd name="T10" fmla="*/ 160573720 w 165"/>
                <a:gd name="T11" fmla="*/ 838423448 h 287"/>
                <a:gd name="T12" fmla="*/ 321145747 w 165"/>
                <a:gd name="T13" fmla="*/ 709885400 h 287"/>
                <a:gd name="T14" fmla="*/ 321145747 w 165"/>
                <a:gd name="T15" fmla="*/ 709885400 h 287"/>
                <a:gd name="T16" fmla="*/ 321145747 w 165"/>
                <a:gd name="T17" fmla="*/ 210336541 h 287"/>
                <a:gd name="T18" fmla="*/ 473117333 w 165"/>
                <a:gd name="T19" fmla="*/ 172358303 h 287"/>
                <a:gd name="T20" fmla="*/ 473117333 w 165"/>
                <a:gd name="T21" fmla="*/ 0 h 287"/>
                <a:gd name="T22" fmla="*/ 235124413 w 165"/>
                <a:gd name="T23" fmla="*/ 55505998 h 2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5" h="287">
                  <a:moveTo>
                    <a:pt x="82" y="19"/>
                  </a:moveTo>
                  <a:cubicBezTo>
                    <a:pt x="81" y="19"/>
                    <a:pt x="81" y="19"/>
                    <a:pt x="81" y="19"/>
                  </a:cubicBezTo>
                  <a:cubicBezTo>
                    <a:pt x="81" y="202"/>
                    <a:pt x="81" y="202"/>
                    <a:pt x="81" y="202"/>
                  </a:cubicBezTo>
                  <a:cubicBezTo>
                    <a:pt x="74" y="199"/>
                    <a:pt x="65" y="197"/>
                    <a:pt x="56" y="197"/>
                  </a:cubicBezTo>
                  <a:cubicBezTo>
                    <a:pt x="25" y="197"/>
                    <a:pt x="0" y="217"/>
                    <a:pt x="0" y="242"/>
                  </a:cubicBezTo>
                  <a:cubicBezTo>
                    <a:pt x="0" y="267"/>
                    <a:pt x="25" y="287"/>
                    <a:pt x="56" y="287"/>
                  </a:cubicBezTo>
                  <a:cubicBezTo>
                    <a:pt x="87" y="287"/>
                    <a:pt x="112" y="267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0"/>
                    <a:pt x="165" y="0"/>
                    <a:pt x="165" y="0"/>
                  </a:cubicBezTo>
                  <a:lnTo>
                    <a:pt x="82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9" name="Freeform 252"/>
            <p:cNvSpPr>
              <a:spLocks noEditPoints="1"/>
            </p:cNvSpPr>
            <p:nvPr/>
          </p:nvSpPr>
          <p:spPr bwMode="auto">
            <a:xfrm>
              <a:off x="3499247" y="2644081"/>
              <a:ext cx="256283" cy="242888"/>
            </a:xfrm>
            <a:custGeom>
              <a:avLst/>
              <a:gdLst>
                <a:gd name="T0" fmla="*/ 673606413 w 301"/>
                <a:gd name="T1" fmla="*/ 245616931 h 285"/>
                <a:gd name="T2" fmla="*/ 313891625 w 301"/>
                <a:gd name="T3" fmla="*/ 20659736 h 285"/>
                <a:gd name="T4" fmla="*/ 16038789 w 301"/>
                <a:gd name="T5" fmla="*/ 319072928 h 285"/>
                <a:gd name="T6" fmla="*/ 146636244 w 301"/>
                <a:gd name="T7" fmla="*/ 500416808 h 285"/>
                <a:gd name="T8" fmla="*/ 82482603 w 301"/>
                <a:gd name="T9" fmla="*/ 615192278 h 285"/>
                <a:gd name="T10" fmla="*/ 279523873 w 301"/>
                <a:gd name="T11" fmla="*/ 544031638 h 285"/>
                <a:gd name="T12" fmla="*/ 375753577 w 301"/>
                <a:gd name="T13" fmla="*/ 544031638 h 285"/>
                <a:gd name="T14" fmla="*/ 673606413 w 301"/>
                <a:gd name="T15" fmla="*/ 245616931 h 285"/>
                <a:gd name="T16" fmla="*/ 183294169 w 301"/>
                <a:gd name="T17" fmla="*/ 328255875 h 285"/>
                <a:gd name="T18" fmla="*/ 137471006 w 301"/>
                <a:gd name="T19" fmla="*/ 282345687 h 285"/>
                <a:gd name="T20" fmla="*/ 183294169 w 301"/>
                <a:gd name="T21" fmla="*/ 236435499 h 285"/>
                <a:gd name="T22" fmla="*/ 229117333 w 301"/>
                <a:gd name="T23" fmla="*/ 282345687 h 285"/>
                <a:gd name="T24" fmla="*/ 183294169 w 301"/>
                <a:gd name="T25" fmla="*/ 328255875 h 285"/>
                <a:gd name="T26" fmla="*/ 345967688 w 301"/>
                <a:gd name="T27" fmla="*/ 328255875 h 285"/>
                <a:gd name="T28" fmla="*/ 300144524 w 301"/>
                <a:gd name="T29" fmla="*/ 282345687 h 285"/>
                <a:gd name="T30" fmla="*/ 345967688 w 301"/>
                <a:gd name="T31" fmla="*/ 236435499 h 285"/>
                <a:gd name="T32" fmla="*/ 394082540 w 301"/>
                <a:gd name="T33" fmla="*/ 282345687 h 285"/>
                <a:gd name="T34" fmla="*/ 345967688 w 301"/>
                <a:gd name="T35" fmla="*/ 328255875 h 285"/>
                <a:gd name="T36" fmla="*/ 510932895 w 301"/>
                <a:gd name="T37" fmla="*/ 328255875 h 285"/>
                <a:gd name="T38" fmla="*/ 465109731 w 301"/>
                <a:gd name="T39" fmla="*/ 282345687 h 285"/>
                <a:gd name="T40" fmla="*/ 510932895 w 301"/>
                <a:gd name="T41" fmla="*/ 236435499 h 285"/>
                <a:gd name="T42" fmla="*/ 556756059 w 301"/>
                <a:gd name="T43" fmla="*/ 282345687 h 285"/>
                <a:gd name="T44" fmla="*/ 510932895 w 301"/>
                <a:gd name="T45" fmla="*/ 328255875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7" y="139"/>
                  </a:cubicBezTo>
                  <a:cubicBezTo>
                    <a:pt x="11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2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  <a:moveTo>
                    <a:pt x="80" y="143"/>
                  </a:moveTo>
                  <a:cubicBezTo>
                    <a:pt x="69" y="143"/>
                    <a:pt x="60" y="134"/>
                    <a:pt x="60" y="123"/>
                  </a:cubicBezTo>
                  <a:cubicBezTo>
                    <a:pt x="60" y="112"/>
                    <a:pt x="69" y="103"/>
                    <a:pt x="80" y="103"/>
                  </a:cubicBezTo>
                  <a:cubicBezTo>
                    <a:pt x="91" y="103"/>
                    <a:pt x="100" y="112"/>
                    <a:pt x="100" y="123"/>
                  </a:cubicBezTo>
                  <a:cubicBezTo>
                    <a:pt x="100" y="134"/>
                    <a:pt x="91" y="143"/>
                    <a:pt x="80" y="143"/>
                  </a:cubicBezTo>
                  <a:close/>
                  <a:moveTo>
                    <a:pt x="151" y="143"/>
                  </a:moveTo>
                  <a:cubicBezTo>
                    <a:pt x="140" y="143"/>
                    <a:pt x="131" y="134"/>
                    <a:pt x="131" y="123"/>
                  </a:cubicBezTo>
                  <a:cubicBezTo>
                    <a:pt x="131" y="112"/>
                    <a:pt x="140" y="103"/>
                    <a:pt x="151" y="103"/>
                  </a:cubicBezTo>
                  <a:cubicBezTo>
                    <a:pt x="163" y="103"/>
                    <a:pt x="172" y="112"/>
                    <a:pt x="172" y="123"/>
                  </a:cubicBezTo>
                  <a:cubicBezTo>
                    <a:pt x="172" y="134"/>
                    <a:pt x="163" y="143"/>
                    <a:pt x="151" y="143"/>
                  </a:cubicBezTo>
                  <a:close/>
                  <a:moveTo>
                    <a:pt x="223" y="143"/>
                  </a:moveTo>
                  <a:cubicBezTo>
                    <a:pt x="212" y="143"/>
                    <a:pt x="203" y="134"/>
                    <a:pt x="203" y="123"/>
                  </a:cubicBezTo>
                  <a:cubicBezTo>
                    <a:pt x="203" y="112"/>
                    <a:pt x="212" y="103"/>
                    <a:pt x="223" y="103"/>
                  </a:cubicBezTo>
                  <a:cubicBezTo>
                    <a:pt x="234" y="103"/>
                    <a:pt x="243" y="112"/>
                    <a:pt x="243" y="123"/>
                  </a:cubicBezTo>
                  <a:cubicBezTo>
                    <a:pt x="243" y="134"/>
                    <a:pt x="234" y="143"/>
                    <a:pt x="223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157241" y="3505796"/>
              <a:ext cx="940296" cy="4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3"/>
            <p:cNvSpPr txBox="1">
              <a:spLocks noChangeArrowheads="1"/>
            </p:cNvSpPr>
            <p:nvPr/>
          </p:nvSpPr>
          <p:spPr bwMode="auto">
            <a:xfrm>
              <a:off x="4743154" y="3505796"/>
              <a:ext cx="941189" cy="4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>
              <a:off x="6284417" y="3505796"/>
              <a:ext cx="940296" cy="4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7872116" y="3505796"/>
              <a:ext cx="940296" cy="4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4950322" y="2524424"/>
              <a:ext cx="473273" cy="473273"/>
            </a:xfrm>
            <a:custGeom>
              <a:avLst/>
              <a:gdLst>
                <a:gd name="T0" fmla="*/ 1435690 w 5147"/>
                <a:gd name="T1" fmla="*/ 1165934 h 5145"/>
                <a:gd name="T2" fmla="*/ 1462708 w 5147"/>
                <a:gd name="T3" fmla="*/ 1091584 h 5145"/>
                <a:gd name="T4" fmla="*/ 1474552 w 5147"/>
                <a:gd name="T5" fmla="*/ 867423 h 5145"/>
                <a:gd name="T6" fmla="*/ 1440131 w 5147"/>
                <a:gd name="T7" fmla="*/ 746834 h 5145"/>
                <a:gd name="T8" fmla="*/ 1367218 w 5147"/>
                <a:gd name="T9" fmla="*/ 623656 h 5145"/>
                <a:gd name="T10" fmla="*/ 1264325 w 5147"/>
                <a:gd name="T11" fmla="*/ 524892 h 5145"/>
                <a:gd name="T12" fmla="*/ 1138114 w 5147"/>
                <a:gd name="T13" fmla="*/ 456830 h 5145"/>
                <a:gd name="T14" fmla="*/ 867928 w 5147"/>
                <a:gd name="T15" fmla="*/ 429457 h 5145"/>
                <a:gd name="T16" fmla="*/ 801307 w 5147"/>
                <a:gd name="T17" fmla="*/ 444993 h 5145"/>
                <a:gd name="T18" fmla="*/ 727653 w 5147"/>
                <a:gd name="T19" fmla="*/ 472736 h 5145"/>
                <a:gd name="T20" fmla="*/ 483375 w 5147"/>
                <a:gd name="T21" fmla="*/ 707255 h 5145"/>
                <a:gd name="T22" fmla="*/ 452285 w 5147"/>
                <a:gd name="T23" fmla="*/ 779016 h 5145"/>
                <a:gd name="T24" fmla="*/ 432298 w 5147"/>
                <a:gd name="T25" fmla="*/ 855956 h 5145"/>
                <a:gd name="T26" fmla="*/ 443772 w 5147"/>
                <a:gd name="T27" fmla="*/ 1097502 h 5145"/>
                <a:gd name="T28" fmla="*/ 502251 w 5147"/>
                <a:gd name="T29" fmla="*/ 1229558 h 5145"/>
                <a:gd name="T30" fmla="*/ 593300 w 5147"/>
                <a:gd name="T31" fmla="*/ 1339419 h 5145"/>
                <a:gd name="T32" fmla="*/ 709887 w 5147"/>
                <a:gd name="T33" fmla="*/ 1421167 h 5145"/>
                <a:gd name="T34" fmla="*/ 847201 w 5147"/>
                <a:gd name="T35" fmla="*/ 1469625 h 5145"/>
                <a:gd name="T36" fmla="*/ 1070383 w 5147"/>
                <a:gd name="T37" fmla="*/ 1466665 h 5145"/>
                <a:gd name="T38" fmla="*/ 1146257 w 5147"/>
                <a:gd name="T39" fmla="*/ 1443362 h 5145"/>
                <a:gd name="T40" fmla="*/ 1846521 w 5147"/>
                <a:gd name="T41" fmla="*/ 1844706 h 5145"/>
                <a:gd name="T42" fmla="*/ 1006722 w 5147"/>
                <a:gd name="T43" fmla="*/ 527112 h 5145"/>
                <a:gd name="T44" fmla="*/ 1079636 w 5147"/>
                <a:gd name="T45" fmla="*/ 543018 h 5145"/>
                <a:gd name="T46" fmla="*/ 1146997 w 5147"/>
                <a:gd name="T47" fmla="*/ 570390 h 5145"/>
                <a:gd name="T48" fmla="*/ 1208437 w 5147"/>
                <a:gd name="T49" fmla="*/ 608860 h 5145"/>
                <a:gd name="T50" fmla="*/ 1262104 w 5147"/>
                <a:gd name="T51" fmla="*/ 656208 h 5145"/>
                <a:gd name="T52" fmla="*/ 1307259 w 5147"/>
                <a:gd name="T53" fmla="*/ 712433 h 5145"/>
                <a:gd name="T54" fmla="*/ 1342790 w 5147"/>
                <a:gd name="T55" fmla="*/ 775317 h 5145"/>
                <a:gd name="T56" fmla="*/ 1367218 w 5147"/>
                <a:gd name="T57" fmla="*/ 844858 h 5145"/>
                <a:gd name="T58" fmla="*/ 1379432 w 5147"/>
                <a:gd name="T59" fmla="*/ 918469 h 5145"/>
                <a:gd name="T60" fmla="*/ 1379432 w 5147"/>
                <a:gd name="T61" fmla="*/ 982092 h 5145"/>
                <a:gd name="T62" fmla="*/ 1368698 w 5147"/>
                <a:gd name="T63" fmla="*/ 1052004 h 5145"/>
                <a:gd name="T64" fmla="*/ 1065201 w 5147"/>
                <a:gd name="T65" fmla="*/ 734627 h 5145"/>
                <a:gd name="T66" fmla="*/ 851643 w 5147"/>
                <a:gd name="T67" fmla="*/ 535620 h 5145"/>
                <a:gd name="T68" fmla="*/ 921595 w 5147"/>
                <a:gd name="T69" fmla="*/ 524892 h 5145"/>
                <a:gd name="T70" fmla="*/ 1034851 w 5147"/>
                <a:gd name="T71" fmla="*/ 959898 h 5145"/>
                <a:gd name="T72" fmla="*/ 1010794 w 5147"/>
                <a:gd name="T73" fmla="*/ 1010205 h 5145"/>
                <a:gd name="T74" fmla="*/ 960828 w 5147"/>
                <a:gd name="T75" fmla="*/ 1033879 h 5145"/>
                <a:gd name="T76" fmla="*/ 912712 w 5147"/>
                <a:gd name="T77" fmla="*/ 1024631 h 5145"/>
                <a:gd name="T78" fmla="*/ 876071 w 5147"/>
                <a:gd name="T79" fmla="*/ 983942 h 5145"/>
                <a:gd name="T80" fmla="*/ 870889 w 5147"/>
                <a:gd name="T81" fmla="*/ 934745 h 5145"/>
                <a:gd name="T82" fmla="*/ 899758 w 5147"/>
                <a:gd name="T83" fmla="*/ 887397 h 5145"/>
                <a:gd name="T84" fmla="*/ 952315 w 5147"/>
                <a:gd name="T85" fmla="*/ 868532 h 5145"/>
                <a:gd name="T86" fmla="*/ 998950 w 5147"/>
                <a:gd name="T87" fmla="*/ 882958 h 5145"/>
                <a:gd name="T88" fmla="*/ 1031520 w 5147"/>
                <a:gd name="T89" fmla="*/ 926977 h 5145"/>
                <a:gd name="T90" fmla="*/ 941582 w 5147"/>
                <a:gd name="T91" fmla="*/ 1379368 h 5145"/>
                <a:gd name="T92" fmla="*/ 866077 w 5147"/>
                <a:gd name="T93" fmla="*/ 1370861 h 5145"/>
                <a:gd name="T94" fmla="*/ 795755 w 5147"/>
                <a:gd name="T95" fmla="*/ 1349776 h 5145"/>
                <a:gd name="T96" fmla="*/ 730244 w 5147"/>
                <a:gd name="T97" fmla="*/ 1317225 h 5145"/>
                <a:gd name="T98" fmla="*/ 672135 w 5147"/>
                <a:gd name="T99" fmla="*/ 1275056 h 5145"/>
                <a:gd name="T100" fmla="*/ 622169 w 5147"/>
                <a:gd name="T101" fmla="*/ 1223269 h 5145"/>
                <a:gd name="T102" fmla="*/ 581086 w 5147"/>
                <a:gd name="T103" fmla="*/ 1164085 h 5145"/>
                <a:gd name="T104" fmla="*/ 549996 w 5147"/>
                <a:gd name="T105" fmla="*/ 1098242 h 5145"/>
                <a:gd name="T106" fmla="*/ 530750 w 5147"/>
                <a:gd name="T107" fmla="*/ 1027221 h 5145"/>
                <a:gd name="T108" fmla="*/ 524088 w 5147"/>
                <a:gd name="T109" fmla="*/ 951391 h 5145"/>
                <a:gd name="T110" fmla="*/ 528529 w 5147"/>
                <a:gd name="T111" fmla="*/ 890357 h 5145"/>
                <a:gd name="T112" fmla="*/ 544074 w 5147"/>
                <a:gd name="T113" fmla="*/ 822664 h 5145"/>
                <a:gd name="T114" fmla="*/ 1090739 w 5147"/>
                <a:gd name="T115" fmla="*/ 1356434 h 5145"/>
                <a:gd name="T116" fmla="*/ 1023378 w 5147"/>
                <a:gd name="T117" fmla="*/ 1373450 h 5145"/>
                <a:gd name="T118" fmla="*/ 952315 w 5147"/>
                <a:gd name="T119" fmla="*/ 1379368 h 51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147" h="5145">
                  <a:moveTo>
                    <a:pt x="4989" y="4987"/>
                  </a:moveTo>
                  <a:lnTo>
                    <a:pt x="3826" y="3260"/>
                  </a:lnTo>
                  <a:lnTo>
                    <a:pt x="3841" y="3233"/>
                  </a:lnTo>
                  <a:lnTo>
                    <a:pt x="3854" y="3207"/>
                  </a:lnTo>
                  <a:lnTo>
                    <a:pt x="3867" y="3179"/>
                  </a:lnTo>
                  <a:lnTo>
                    <a:pt x="3879" y="3152"/>
                  </a:lnTo>
                  <a:lnTo>
                    <a:pt x="3892" y="3124"/>
                  </a:lnTo>
                  <a:lnTo>
                    <a:pt x="3903" y="3096"/>
                  </a:lnTo>
                  <a:lnTo>
                    <a:pt x="3914" y="3067"/>
                  </a:lnTo>
                  <a:lnTo>
                    <a:pt x="3924" y="3038"/>
                  </a:lnTo>
                  <a:lnTo>
                    <a:pt x="3934" y="3010"/>
                  </a:lnTo>
                  <a:lnTo>
                    <a:pt x="3944" y="2980"/>
                  </a:lnTo>
                  <a:lnTo>
                    <a:pt x="3952" y="2951"/>
                  </a:lnTo>
                  <a:lnTo>
                    <a:pt x="3959" y="2921"/>
                  </a:lnTo>
                  <a:lnTo>
                    <a:pt x="3967" y="2891"/>
                  </a:lnTo>
                  <a:lnTo>
                    <a:pt x="3973" y="2861"/>
                  </a:lnTo>
                  <a:lnTo>
                    <a:pt x="3979" y="2831"/>
                  </a:lnTo>
                  <a:lnTo>
                    <a:pt x="3984" y="2800"/>
                  </a:lnTo>
                  <a:lnTo>
                    <a:pt x="5147" y="2572"/>
                  </a:lnTo>
                  <a:lnTo>
                    <a:pt x="3984" y="2345"/>
                  </a:lnTo>
                  <a:lnTo>
                    <a:pt x="3974" y="2289"/>
                  </a:lnTo>
                  <a:lnTo>
                    <a:pt x="3962" y="2233"/>
                  </a:lnTo>
                  <a:lnTo>
                    <a:pt x="3947" y="2178"/>
                  </a:lnTo>
                  <a:lnTo>
                    <a:pt x="3930" y="2124"/>
                  </a:lnTo>
                  <a:lnTo>
                    <a:pt x="3912" y="2071"/>
                  </a:lnTo>
                  <a:lnTo>
                    <a:pt x="3891" y="2019"/>
                  </a:lnTo>
                  <a:lnTo>
                    <a:pt x="3868" y="1968"/>
                  </a:lnTo>
                  <a:lnTo>
                    <a:pt x="3844" y="1918"/>
                  </a:lnTo>
                  <a:lnTo>
                    <a:pt x="3817" y="1869"/>
                  </a:lnTo>
                  <a:lnTo>
                    <a:pt x="3789" y="1821"/>
                  </a:lnTo>
                  <a:lnTo>
                    <a:pt x="3759" y="1774"/>
                  </a:lnTo>
                  <a:lnTo>
                    <a:pt x="3728" y="1730"/>
                  </a:lnTo>
                  <a:lnTo>
                    <a:pt x="3694" y="1686"/>
                  </a:lnTo>
                  <a:lnTo>
                    <a:pt x="3658" y="1643"/>
                  </a:lnTo>
                  <a:lnTo>
                    <a:pt x="3622" y="1601"/>
                  </a:lnTo>
                  <a:lnTo>
                    <a:pt x="3584" y="1562"/>
                  </a:lnTo>
                  <a:lnTo>
                    <a:pt x="3544" y="1524"/>
                  </a:lnTo>
                  <a:lnTo>
                    <a:pt x="3502" y="1487"/>
                  </a:lnTo>
                  <a:lnTo>
                    <a:pt x="3461" y="1452"/>
                  </a:lnTo>
                  <a:lnTo>
                    <a:pt x="3416" y="1419"/>
                  </a:lnTo>
                  <a:lnTo>
                    <a:pt x="3371" y="1386"/>
                  </a:lnTo>
                  <a:lnTo>
                    <a:pt x="3324" y="1357"/>
                  </a:lnTo>
                  <a:lnTo>
                    <a:pt x="3277" y="1328"/>
                  </a:lnTo>
                  <a:lnTo>
                    <a:pt x="3228" y="1302"/>
                  </a:lnTo>
                  <a:lnTo>
                    <a:pt x="3178" y="1277"/>
                  </a:lnTo>
                  <a:lnTo>
                    <a:pt x="3127" y="1255"/>
                  </a:lnTo>
                  <a:lnTo>
                    <a:pt x="3075" y="1235"/>
                  </a:lnTo>
                  <a:lnTo>
                    <a:pt x="3022" y="1215"/>
                  </a:lnTo>
                  <a:lnTo>
                    <a:pt x="2968" y="1199"/>
                  </a:lnTo>
                  <a:lnTo>
                    <a:pt x="2913" y="1185"/>
                  </a:lnTo>
                  <a:lnTo>
                    <a:pt x="2858" y="1171"/>
                  </a:lnTo>
                  <a:lnTo>
                    <a:pt x="2801" y="1161"/>
                  </a:lnTo>
                  <a:lnTo>
                    <a:pt x="2573" y="0"/>
                  </a:lnTo>
                  <a:lnTo>
                    <a:pt x="2345" y="1161"/>
                  </a:lnTo>
                  <a:lnTo>
                    <a:pt x="2315" y="1166"/>
                  </a:lnTo>
                  <a:lnTo>
                    <a:pt x="2284" y="1172"/>
                  </a:lnTo>
                  <a:lnTo>
                    <a:pt x="2255" y="1180"/>
                  </a:lnTo>
                  <a:lnTo>
                    <a:pt x="2224" y="1187"/>
                  </a:lnTo>
                  <a:lnTo>
                    <a:pt x="2194" y="1194"/>
                  </a:lnTo>
                  <a:lnTo>
                    <a:pt x="2165" y="1203"/>
                  </a:lnTo>
                  <a:lnTo>
                    <a:pt x="2135" y="1212"/>
                  </a:lnTo>
                  <a:lnTo>
                    <a:pt x="2107" y="1221"/>
                  </a:lnTo>
                  <a:lnTo>
                    <a:pt x="2078" y="1232"/>
                  </a:lnTo>
                  <a:lnTo>
                    <a:pt x="2050" y="1243"/>
                  </a:lnTo>
                  <a:lnTo>
                    <a:pt x="2021" y="1254"/>
                  </a:lnTo>
                  <a:lnTo>
                    <a:pt x="1994" y="1266"/>
                  </a:lnTo>
                  <a:lnTo>
                    <a:pt x="1966" y="1278"/>
                  </a:lnTo>
                  <a:lnTo>
                    <a:pt x="1939" y="1292"/>
                  </a:lnTo>
                  <a:lnTo>
                    <a:pt x="1912" y="1305"/>
                  </a:lnTo>
                  <a:lnTo>
                    <a:pt x="1886" y="1319"/>
                  </a:lnTo>
                  <a:lnTo>
                    <a:pt x="158" y="157"/>
                  </a:lnTo>
                  <a:lnTo>
                    <a:pt x="1320" y="1885"/>
                  </a:lnTo>
                  <a:lnTo>
                    <a:pt x="1306" y="1912"/>
                  </a:lnTo>
                  <a:lnTo>
                    <a:pt x="1292" y="1938"/>
                  </a:lnTo>
                  <a:lnTo>
                    <a:pt x="1279" y="1966"/>
                  </a:lnTo>
                  <a:lnTo>
                    <a:pt x="1266" y="1993"/>
                  </a:lnTo>
                  <a:lnTo>
                    <a:pt x="1254" y="2021"/>
                  </a:lnTo>
                  <a:lnTo>
                    <a:pt x="1243" y="2049"/>
                  </a:lnTo>
                  <a:lnTo>
                    <a:pt x="1232" y="2077"/>
                  </a:lnTo>
                  <a:lnTo>
                    <a:pt x="1222" y="2106"/>
                  </a:lnTo>
                  <a:lnTo>
                    <a:pt x="1212" y="2135"/>
                  </a:lnTo>
                  <a:lnTo>
                    <a:pt x="1203" y="2165"/>
                  </a:lnTo>
                  <a:lnTo>
                    <a:pt x="1195" y="2194"/>
                  </a:lnTo>
                  <a:lnTo>
                    <a:pt x="1187" y="2224"/>
                  </a:lnTo>
                  <a:lnTo>
                    <a:pt x="1180" y="2253"/>
                  </a:lnTo>
                  <a:lnTo>
                    <a:pt x="1174" y="2284"/>
                  </a:lnTo>
                  <a:lnTo>
                    <a:pt x="1168" y="2314"/>
                  </a:lnTo>
                  <a:lnTo>
                    <a:pt x="1162" y="2345"/>
                  </a:lnTo>
                  <a:lnTo>
                    <a:pt x="0" y="2572"/>
                  </a:lnTo>
                  <a:lnTo>
                    <a:pt x="1162" y="2800"/>
                  </a:lnTo>
                  <a:lnTo>
                    <a:pt x="1173" y="2856"/>
                  </a:lnTo>
                  <a:lnTo>
                    <a:pt x="1185" y="2912"/>
                  </a:lnTo>
                  <a:lnTo>
                    <a:pt x="1199" y="2967"/>
                  </a:lnTo>
                  <a:lnTo>
                    <a:pt x="1216" y="3021"/>
                  </a:lnTo>
                  <a:lnTo>
                    <a:pt x="1235" y="3074"/>
                  </a:lnTo>
                  <a:lnTo>
                    <a:pt x="1255" y="3126"/>
                  </a:lnTo>
                  <a:lnTo>
                    <a:pt x="1278" y="3177"/>
                  </a:lnTo>
                  <a:lnTo>
                    <a:pt x="1303" y="3227"/>
                  </a:lnTo>
                  <a:lnTo>
                    <a:pt x="1330" y="3276"/>
                  </a:lnTo>
                  <a:lnTo>
                    <a:pt x="1357" y="3324"/>
                  </a:lnTo>
                  <a:lnTo>
                    <a:pt x="1388" y="3371"/>
                  </a:lnTo>
                  <a:lnTo>
                    <a:pt x="1419" y="3415"/>
                  </a:lnTo>
                  <a:lnTo>
                    <a:pt x="1453" y="3459"/>
                  </a:lnTo>
                  <a:lnTo>
                    <a:pt x="1487" y="3502"/>
                  </a:lnTo>
                  <a:lnTo>
                    <a:pt x="1524" y="3543"/>
                  </a:lnTo>
                  <a:lnTo>
                    <a:pt x="1563" y="3582"/>
                  </a:lnTo>
                  <a:lnTo>
                    <a:pt x="1603" y="3621"/>
                  </a:lnTo>
                  <a:lnTo>
                    <a:pt x="1643" y="3658"/>
                  </a:lnTo>
                  <a:lnTo>
                    <a:pt x="1686" y="3692"/>
                  </a:lnTo>
                  <a:lnTo>
                    <a:pt x="1730" y="3726"/>
                  </a:lnTo>
                  <a:lnTo>
                    <a:pt x="1775" y="3758"/>
                  </a:lnTo>
                  <a:lnTo>
                    <a:pt x="1822" y="3788"/>
                  </a:lnTo>
                  <a:lnTo>
                    <a:pt x="1869" y="3816"/>
                  </a:lnTo>
                  <a:lnTo>
                    <a:pt x="1918" y="3842"/>
                  </a:lnTo>
                  <a:lnTo>
                    <a:pt x="1968" y="3868"/>
                  </a:lnTo>
                  <a:lnTo>
                    <a:pt x="2019" y="3890"/>
                  </a:lnTo>
                  <a:lnTo>
                    <a:pt x="2071" y="3910"/>
                  </a:lnTo>
                  <a:lnTo>
                    <a:pt x="2124" y="3930"/>
                  </a:lnTo>
                  <a:lnTo>
                    <a:pt x="2178" y="3946"/>
                  </a:lnTo>
                  <a:lnTo>
                    <a:pt x="2233" y="3960"/>
                  </a:lnTo>
                  <a:lnTo>
                    <a:pt x="2289" y="3973"/>
                  </a:lnTo>
                  <a:lnTo>
                    <a:pt x="2345" y="3983"/>
                  </a:lnTo>
                  <a:lnTo>
                    <a:pt x="2573" y="5145"/>
                  </a:lnTo>
                  <a:lnTo>
                    <a:pt x="2801" y="3983"/>
                  </a:lnTo>
                  <a:lnTo>
                    <a:pt x="2831" y="3978"/>
                  </a:lnTo>
                  <a:lnTo>
                    <a:pt x="2862" y="3972"/>
                  </a:lnTo>
                  <a:lnTo>
                    <a:pt x="2892" y="3965"/>
                  </a:lnTo>
                  <a:lnTo>
                    <a:pt x="2922" y="3958"/>
                  </a:lnTo>
                  <a:lnTo>
                    <a:pt x="2951" y="3950"/>
                  </a:lnTo>
                  <a:lnTo>
                    <a:pt x="2981" y="3942"/>
                  </a:lnTo>
                  <a:lnTo>
                    <a:pt x="3010" y="3933"/>
                  </a:lnTo>
                  <a:lnTo>
                    <a:pt x="3039" y="3924"/>
                  </a:lnTo>
                  <a:lnTo>
                    <a:pt x="3068" y="3913"/>
                  </a:lnTo>
                  <a:lnTo>
                    <a:pt x="3097" y="3902"/>
                  </a:lnTo>
                  <a:lnTo>
                    <a:pt x="3124" y="3891"/>
                  </a:lnTo>
                  <a:lnTo>
                    <a:pt x="3152" y="3879"/>
                  </a:lnTo>
                  <a:lnTo>
                    <a:pt x="3180" y="3867"/>
                  </a:lnTo>
                  <a:lnTo>
                    <a:pt x="3207" y="3853"/>
                  </a:lnTo>
                  <a:lnTo>
                    <a:pt x="3233" y="3839"/>
                  </a:lnTo>
                  <a:lnTo>
                    <a:pt x="3260" y="3826"/>
                  </a:lnTo>
                  <a:lnTo>
                    <a:pt x="4989" y="4987"/>
                  </a:lnTo>
                  <a:close/>
                  <a:moveTo>
                    <a:pt x="2573" y="1416"/>
                  </a:moveTo>
                  <a:lnTo>
                    <a:pt x="2573" y="1416"/>
                  </a:lnTo>
                  <a:lnTo>
                    <a:pt x="2603" y="1416"/>
                  </a:lnTo>
                  <a:lnTo>
                    <a:pt x="2632" y="1417"/>
                  </a:lnTo>
                  <a:lnTo>
                    <a:pt x="2662" y="1419"/>
                  </a:lnTo>
                  <a:lnTo>
                    <a:pt x="2692" y="1422"/>
                  </a:lnTo>
                  <a:lnTo>
                    <a:pt x="2720" y="1425"/>
                  </a:lnTo>
                  <a:lnTo>
                    <a:pt x="2750" y="1429"/>
                  </a:lnTo>
                  <a:lnTo>
                    <a:pt x="2778" y="1433"/>
                  </a:lnTo>
                  <a:lnTo>
                    <a:pt x="2806" y="1439"/>
                  </a:lnTo>
                  <a:lnTo>
                    <a:pt x="2834" y="1445"/>
                  </a:lnTo>
                  <a:lnTo>
                    <a:pt x="2862" y="1452"/>
                  </a:lnTo>
                  <a:lnTo>
                    <a:pt x="2889" y="1460"/>
                  </a:lnTo>
                  <a:lnTo>
                    <a:pt x="2917" y="1468"/>
                  </a:lnTo>
                  <a:lnTo>
                    <a:pt x="2944" y="1476"/>
                  </a:lnTo>
                  <a:lnTo>
                    <a:pt x="2971" y="1486"/>
                  </a:lnTo>
                  <a:lnTo>
                    <a:pt x="2997" y="1496"/>
                  </a:lnTo>
                  <a:lnTo>
                    <a:pt x="3023" y="1507"/>
                  </a:lnTo>
                  <a:lnTo>
                    <a:pt x="3049" y="1518"/>
                  </a:lnTo>
                  <a:lnTo>
                    <a:pt x="3075" y="1530"/>
                  </a:lnTo>
                  <a:lnTo>
                    <a:pt x="3099" y="1542"/>
                  </a:lnTo>
                  <a:lnTo>
                    <a:pt x="3124" y="1555"/>
                  </a:lnTo>
                  <a:lnTo>
                    <a:pt x="3149" y="1569"/>
                  </a:lnTo>
                  <a:lnTo>
                    <a:pt x="3172" y="1583"/>
                  </a:lnTo>
                  <a:lnTo>
                    <a:pt x="3196" y="1598"/>
                  </a:lnTo>
                  <a:lnTo>
                    <a:pt x="3219" y="1613"/>
                  </a:lnTo>
                  <a:lnTo>
                    <a:pt x="3243" y="1629"/>
                  </a:lnTo>
                  <a:lnTo>
                    <a:pt x="3265" y="1646"/>
                  </a:lnTo>
                  <a:lnTo>
                    <a:pt x="3287" y="1662"/>
                  </a:lnTo>
                  <a:lnTo>
                    <a:pt x="3309" y="1680"/>
                  </a:lnTo>
                  <a:lnTo>
                    <a:pt x="3330" y="1698"/>
                  </a:lnTo>
                  <a:lnTo>
                    <a:pt x="3351" y="1716"/>
                  </a:lnTo>
                  <a:lnTo>
                    <a:pt x="3371" y="1736"/>
                  </a:lnTo>
                  <a:lnTo>
                    <a:pt x="3390" y="1755"/>
                  </a:lnTo>
                  <a:lnTo>
                    <a:pt x="3410" y="1774"/>
                  </a:lnTo>
                  <a:lnTo>
                    <a:pt x="3429" y="1795"/>
                  </a:lnTo>
                  <a:lnTo>
                    <a:pt x="3447" y="1816"/>
                  </a:lnTo>
                  <a:lnTo>
                    <a:pt x="3466" y="1837"/>
                  </a:lnTo>
                  <a:lnTo>
                    <a:pt x="3483" y="1859"/>
                  </a:lnTo>
                  <a:lnTo>
                    <a:pt x="3500" y="1880"/>
                  </a:lnTo>
                  <a:lnTo>
                    <a:pt x="3517" y="1903"/>
                  </a:lnTo>
                  <a:lnTo>
                    <a:pt x="3532" y="1926"/>
                  </a:lnTo>
                  <a:lnTo>
                    <a:pt x="3547" y="1950"/>
                  </a:lnTo>
                  <a:lnTo>
                    <a:pt x="3563" y="1973"/>
                  </a:lnTo>
                  <a:lnTo>
                    <a:pt x="3577" y="1996"/>
                  </a:lnTo>
                  <a:lnTo>
                    <a:pt x="3590" y="2021"/>
                  </a:lnTo>
                  <a:lnTo>
                    <a:pt x="3603" y="2046"/>
                  </a:lnTo>
                  <a:lnTo>
                    <a:pt x="3616" y="2071"/>
                  </a:lnTo>
                  <a:lnTo>
                    <a:pt x="3628" y="2096"/>
                  </a:lnTo>
                  <a:lnTo>
                    <a:pt x="3639" y="2123"/>
                  </a:lnTo>
                  <a:lnTo>
                    <a:pt x="3650" y="2148"/>
                  </a:lnTo>
                  <a:lnTo>
                    <a:pt x="3659" y="2175"/>
                  </a:lnTo>
                  <a:lnTo>
                    <a:pt x="3669" y="2201"/>
                  </a:lnTo>
                  <a:lnTo>
                    <a:pt x="3678" y="2229"/>
                  </a:lnTo>
                  <a:lnTo>
                    <a:pt x="3686" y="2256"/>
                  </a:lnTo>
                  <a:lnTo>
                    <a:pt x="3694" y="2284"/>
                  </a:lnTo>
                  <a:lnTo>
                    <a:pt x="3700" y="2311"/>
                  </a:lnTo>
                  <a:lnTo>
                    <a:pt x="3706" y="2340"/>
                  </a:lnTo>
                  <a:lnTo>
                    <a:pt x="3712" y="2368"/>
                  </a:lnTo>
                  <a:lnTo>
                    <a:pt x="3716" y="2397"/>
                  </a:lnTo>
                  <a:lnTo>
                    <a:pt x="3720" y="2425"/>
                  </a:lnTo>
                  <a:lnTo>
                    <a:pt x="3725" y="2454"/>
                  </a:lnTo>
                  <a:lnTo>
                    <a:pt x="3727" y="2483"/>
                  </a:lnTo>
                  <a:lnTo>
                    <a:pt x="3729" y="2513"/>
                  </a:lnTo>
                  <a:lnTo>
                    <a:pt x="3730" y="2542"/>
                  </a:lnTo>
                  <a:lnTo>
                    <a:pt x="3730" y="2572"/>
                  </a:lnTo>
                  <a:lnTo>
                    <a:pt x="3730" y="2600"/>
                  </a:lnTo>
                  <a:lnTo>
                    <a:pt x="3729" y="2628"/>
                  </a:lnTo>
                  <a:lnTo>
                    <a:pt x="3727" y="2655"/>
                  </a:lnTo>
                  <a:lnTo>
                    <a:pt x="3725" y="2683"/>
                  </a:lnTo>
                  <a:lnTo>
                    <a:pt x="3721" y="2711"/>
                  </a:lnTo>
                  <a:lnTo>
                    <a:pt x="3718" y="2738"/>
                  </a:lnTo>
                  <a:lnTo>
                    <a:pt x="3714" y="2764"/>
                  </a:lnTo>
                  <a:lnTo>
                    <a:pt x="3709" y="2791"/>
                  </a:lnTo>
                  <a:lnTo>
                    <a:pt x="3704" y="2817"/>
                  </a:lnTo>
                  <a:lnTo>
                    <a:pt x="3698" y="2844"/>
                  </a:lnTo>
                  <a:lnTo>
                    <a:pt x="3691" y="2870"/>
                  </a:lnTo>
                  <a:lnTo>
                    <a:pt x="3684" y="2896"/>
                  </a:lnTo>
                  <a:lnTo>
                    <a:pt x="3676" y="2921"/>
                  </a:lnTo>
                  <a:lnTo>
                    <a:pt x="3667" y="2947"/>
                  </a:lnTo>
                  <a:lnTo>
                    <a:pt x="3649" y="2997"/>
                  </a:lnTo>
                  <a:lnTo>
                    <a:pt x="3159" y="2268"/>
                  </a:lnTo>
                  <a:lnTo>
                    <a:pt x="2878" y="1986"/>
                  </a:lnTo>
                  <a:lnTo>
                    <a:pt x="2149" y="1496"/>
                  </a:lnTo>
                  <a:lnTo>
                    <a:pt x="2198" y="1478"/>
                  </a:lnTo>
                  <a:lnTo>
                    <a:pt x="2224" y="1470"/>
                  </a:lnTo>
                  <a:lnTo>
                    <a:pt x="2249" y="1462"/>
                  </a:lnTo>
                  <a:lnTo>
                    <a:pt x="2276" y="1455"/>
                  </a:lnTo>
                  <a:lnTo>
                    <a:pt x="2301" y="1448"/>
                  </a:lnTo>
                  <a:lnTo>
                    <a:pt x="2328" y="1442"/>
                  </a:lnTo>
                  <a:lnTo>
                    <a:pt x="2354" y="1436"/>
                  </a:lnTo>
                  <a:lnTo>
                    <a:pt x="2381" y="1431"/>
                  </a:lnTo>
                  <a:lnTo>
                    <a:pt x="2407" y="1427"/>
                  </a:lnTo>
                  <a:lnTo>
                    <a:pt x="2435" y="1424"/>
                  </a:lnTo>
                  <a:lnTo>
                    <a:pt x="2462" y="1421"/>
                  </a:lnTo>
                  <a:lnTo>
                    <a:pt x="2490" y="1419"/>
                  </a:lnTo>
                  <a:lnTo>
                    <a:pt x="2517" y="1417"/>
                  </a:lnTo>
                  <a:lnTo>
                    <a:pt x="2545" y="1416"/>
                  </a:lnTo>
                  <a:lnTo>
                    <a:pt x="2573" y="1416"/>
                  </a:lnTo>
                  <a:close/>
                  <a:moveTo>
                    <a:pt x="2797" y="2572"/>
                  </a:moveTo>
                  <a:lnTo>
                    <a:pt x="2797" y="2572"/>
                  </a:lnTo>
                  <a:lnTo>
                    <a:pt x="2796" y="2595"/>
                  </a:lnTo>
                  <a:lnTo>
                    <a:pt x="2792" y="2618"/>
                  </a:lnTo>
                  <a:lnTo>
                    <a:pt x="2787" y="2639"/>
                  </a:lnTo>
                  <a:lnTo>
                    <a:pt x="2780" y="2660"/>
                  </a:lnTo>
                  <a:lnTo>
                    <a:pt x="2770" y="2679"/>
                  </a:lnTo>
                  <a:lnTo>
                    <a:pt x="2759" y="2698"/>
                  </a:lnTo>
                  <a:lnTo>
                    <a:pt x="2747" y="2715"/>
                  </a:lnTo>
                  <a:lnTo>
                    <a:pt x="2731" y="2731"/>
                  </a:lnTo>
                  <a:lnTo>
                    <a:pt x="2716" y="2745"/>
                  </a:lnTo>
                  <a:lnTo>
                    <a:pt x="2699" y="2758"/>
                  </a:lnTo>
                  <a:lnTo>
                    <a:pt x="2680" y="2770"/>
                  </a:lnTo>
                  <a:lnTo>
                    <a:pt x="2660" y="2779"/>
                  </a:lnTo>
                  <a:lnTo>
                    <a:pt x="2640" y="2787"/>
                  </a:lnTo>
                  <a:lnTo>
                    <a:pt x="2618" y="2792"/>
                  </a:lnTo>
                  <a:lnTo>
                    <a:pt x="2596" y="2795"/>
                  </a:lnTo>
                  <a:lnTo>
                    <a:pt x="2573" y="2797"/>
                  </a:lnTo>
                  <a:lnTo>
                    <a:pt x="2550" y="2795"/>
                  </a:lnTo>
                  <a:lnTo>
                    <a:pt x="2528" y="2792"/>
                  </a:lnTo>
                  <a:lnTo>
                    <a:pt x="2506" y="2787"/>
                  </a:lnTo>
                  <a:lnTo>
                    <a:pt x="2486" y="2779"/>
                  </a:lnTo>
                  <a:lnTo>
                    <a:pt x="2466" y="2770"/>
                  </a:lnTo>
                  <a:lnTo>
                    <a:pt x="2448" y="2758"/>
                  </a:lnTo>
                  <a:lnTo>
                    <a:pt x="2431" y="2745"/>
                  </a:lnTo>
                  <a:lnTo>
                    <a:pt x="2414" y="2731"/>
                  </a:lnTo>
                  <a:lnTo>
                    <a:pt x="2400" y="2715"/>
                  </a:lnTo>
                  <a:lnTo>
                    <a:pt x="2387" y="2698"/>
                  </a:lnTo>
                  <a:lnTo>
                    <a:pt x="2376" y="2679"/>
                  </a:lnTo>
                  <a:lnTo>
                    <a:pt x="2367" y="2660"/>
                  </a:lnTo>
                  <a:lnTo>
                    <a:pt x="2358" y="2639"/>
                  </a:lnTo>
                  <a:lnTo>
                    <a:pt x="2353" y="2618"/>
                  </a:lnTo>
                  <a:lnTo>
                    <a:pt x="2350" y="2595"/>
                  </a:lnTo>
                  <a:lnTo>
                    <a:pt x="2348" y="2572"/>
                  </a:lnTo>
                  <a:lnTo>
                    <a:pt x="2350" y="2550"/>
                  </a:lnTo>
                  <a:lnTo>
                    <a:pt x="2353" y="2527"/>
                  </a:lnTo>
                  <a:lnTo>
                    <a:pt x="2358" y="2506"/>
                  </a:lnTo>
                  <a:lnTo>
                    <a:pt x="2367" y="2485"/>
                  </a:lnTo>
                  <a:lnTo>
                    <a:pt x="2376" y="2465"/>
                  </a:lnTo>
                  <a:lnTo>
                    <a:pt x="2387" y="2447"/>
                  </a:lnTo>
                  <a:lnTo>
                    <a:pt x="2400" y="2429"/>
                  </a:lnTo>
                  <a:lnTo>
                    <a:pt x="2414" y="2414"/>
                  </a:lnTo>
                  <a:lnTo>
                    <a:pt x="2431" y="2399"/>
                  </a:lnTo>
                  <a:lnTo>
                    <a:pt x="2448" y="2387"/>
                  </a:lnTo>
                  <a:lnTo>
                    <a:pt x="2466" y="2375"/>
                  </a:lnTo>
                  <a:lnTo>
                    <a:pt x="2486" y="2365"/>
                  </a:lnTo>
                  <a:lnTo>
                    <a:pt x="2506" y="2358"/>
                  </a:lnTo>
                  <a:lnTo>
                    <a:pt x="2528" y="2353"/>
                  </a:lnTo>
                  <a:lnTo>
                    <a:pt x="2550" y="2349"/>
                  </a:lnTo>
                  <a:lnTo>
                    <a:pt x="2573" y="2348"/>
                  </a:lnTo>
                  <a:lnTo>
                    <a:pt x="2596" y="2349"/>
                  </a:lnTo>
                  <a:lnTo>
                    <a:pt x="2618" y="2353"/>
                  </a:lnTo>
                  <a:lnTo>
                    <a:pt x="2640" y="2358"/>
                  </a:lnTo>
                  <a:lnTo>
                    <a:pt x="2660" y="2365"/>
                  </a:lnTo>
                  <a:lnTo>
                    <a:pt x="2680" y="2375"/>
                  </a:lnTo>
                  <a:lnTo>
                    <a:pt x="2699" y="2387"/>
                  </a:lnTo>
                  <a:lnTo>
                    <a:pt x="2716" y="2399"/>
                  </a:lnTo>
                  <a:lnTo>
                    <a:pt x="2731" y="2414"/>
                  </a:lnTo>
                  <a:lnTo>
                    <a:pt x="2747" y="2429"/>
                  </a:lnTo>
                  <a:lnTo>
                    <a:pt x="2759" y="2447"/>
                  </a:lnTo>
                  <a:lnTo>
                    <a:pt x="2770" y="2465"/>
                  </a:lnTo>
                  <a:lnTo>
                    <a:pt x="2780" y="2485"/>
                  </a:lnTo>
                  <a:lnTo>
                    <a:pt x="2787" y="2506"/>
                  </a:lnTo>
                  <a:lnTo>
                    <a:pt x="2792" y="2527"/>
                  </a:lnTo>
                  <a:lnTo>
                    <a:pt x="2796" y="2550"/>
                  </a:lnTo>
                  <a:lnTo>
                    <a:pt x="2797" y="2572"/>
                  </a:lnTo>
                  <a:close/>
                  <a:moveTo>
                    <a:pt x="2573" y="3729"/>
                  </a:moveTo>
                  <a:lnTo>
                    <a:pt x="2573" y="3729"/>
                  </a:lnTo>
                  <a:lnTo>
                    <a:pt x="2544" y="3729"/>
                  </a:lnTo>
                  <a:lnTo>
                    <a:pt x="2513" y="3728"/>
                  </a:lnTo>
                  <a:lnTo>
                    <a:pt x="2485" y="3726"/>
                  </a:lnTo>
                  <a:lnTo>
                    <a:pt x="2455" y="3723"/>
                  </a:lnTo>
                  <a:lnTo>
                    <a:pt x="2426" y="3720"/>
                  </a:lnTo>
                  <a:lnTo>
                    <a:pt x="2397" y="3716"/>
                  </a:lnTo>
                  <a:lnTo>
                    <a:pt x="2369" y="3711"/>
                  </a:lnTo>
                  <a:lnTo>
                    <a:pt x="2340" y="3706"/>
                  </a:lnTo>
                  <a:lnTo>
                    <a:pt x="2313" y="3700"/>
                  </a:lnTo>
                  <a:lnTo>
                    <a:pt x="2284" y="3692"/>
                  </a:lnTo>
                  <a:lnTo>
                    <a:pt x="2257" y="3685"/>
                  </a:lnTo>
                  <a:lnTo>
                    <a:pt x="2229" y="3677"/>
                  </a:lnTo>
                  <a:lnTo>
                    <a:pt x="2203" y="3668"/>
                  </a:lnTo>
                  <a:lnTo>
                    <a:pt x="2176" y="3659"/>
                  </a:lnTo>
                  <a:lnTo>
                    <a:pt x="2150" y="3649"/>
                  </a:lnTo>
                  <a:lnTo>
                    <a:pt x="2123" y="3638"/>
                  </a:lnTo>
                  <a:lnTo>
                    <a:pt x="2098" y="3627"/>
                  </a:lnTo>
                  <a:lnTo>
                    <a:pt x="2072" y="3615"/>
                  </a:lnTo>
                  <a:lnTo>
                    <a:pt x="2047" y="3603"/>
                  </a:lnTo>
                  <a:lnTo>
                    <a:pt x="2022" y="3590"/>
                  </a:lnTo>
                  <a:lnTo>
                    <a:pt x="1998" y="3575"/>
                  </a:lnTo>
                  <a:lnTo>
                    <a:pt x="1973" y="3561"/>
                  </a:lnTo>
                  <a:lnTo>
                    <a:pt x="1950" y="3547"/>
                  </a:lnTo>
                  <a:lnTo>
                    <a:pt x="1926" y="3531"/>
                  </a:lnTo>
                  <a:lnTo>
                    <a:pt x="1904" y="3515"/>
                  </a:lnTo>
                  <a:lnTo>
                    <a:pt x="1882" y="3499"/>
                  </a:lnTo>
                  <a:lnTo>
                    <a:pt x="1859" y="3482"/>
                  </a:lnTo>
                  <a:lnTo>
                    <a:pt x="1838" y="3464"/>
                  </a:lnTo>
                  <a:lnTo>
                    <a:pt x="1816" y="3447"/>
                  </a:lnTo>
                  <a:lnTo>
                    <a:pt x="1796" y="3429"/>
                  </a:lnTo>
                  <a:lnTo>
                    <a:pt x="1776" y="3409"/>
                  </a:lnTo>
                  <a:lnTo>
                    <a:pt x="1755" y="3390"/>
                  </a:lnTo>
                  <a:lnTo>
                    <a:pt x="1736" y="3370"/>
                  </a:lnTo>
                  <a:lnTo>
                    <a:pt x="1717" y="3350"/>
                  </a:lnTo>
                  <a:lnTo>
                    <a:pt x="1698" y="3329"/>
                  </a:lnTo>
                  <a:lnTo>
                    <a:pt x="1681" y="3307"/>
                  </a:lnTo>
                  <a:lnTo>
                    <a:pt x="1664" y="3286"/>
                  </a:lnTo>
                  <a:lnTo>
                    <a:pt x="1646" y="3264"/>
                  </a:lnTo>
                  <a:lnTo>
                    <a:pt x="1630" y="3241"/>
                  </a:lnTo>
                  <a:lnTo>
                    <a:pt x="1614" y="3219"/>
                  </a:lnTo>
                  <a:lnTo>
                    <a:pt x="1598" y="3195"/>
                  </a:lnTo>
                  <a:lnTo>
                    <a:pt x="1584" y="3172"/>
                  </a:lnTo>
                  <a:lnTo>
                    <a:pt x="1570" y="3147"/>
                  </a:lnTo>
                  <a:lnTo>
                    <a:pt x="1556" y="3123"/>
                  </a:lnTo>
                  <a:lnTo>
                    <a:pt x="1543" y="3099"/>
                  </a:lnTo>
                  <a:lnTo>
                    <a:pt x="1530" y="3073"/>
                  </a:lnTo>
                  <a:lnTo>
                    <a:pt x="1519" y="3048"/>
                  </a:lnTo>
                  <a:lnTo>
                    <a:pt x="1507" y="3022"/>
                  </a:lnTo>
                  <a:lnTo>
                    <a:pt x="1497" y="2996"/>
                  </a:lnTo>
                  <a:lnTo>
                    <a:pt x="1486" y="2969"/>
                  </a:lnTo>
                  <a:lnTo>
                    <a:pt x="1477" y="2943"/>
                  </a:lnTo>
                  <a:lnTo>
                    <a:pt x="1468" y="2916"/>
                  </a:lnTo>
                  <a:lnTo>
                    <a:pt x="1460" y="2889"/>
                  </a:lnTo>
                  <a:lnTo>
                    <a:pt x="1453" y="2861"/>
                  </a:lnTo>
                  <a:lnTo>
                    <a:pt x="1446" y="2833"/>
                  </a:lnTo>
                  <a:lnTo>
                    <a:pt x="1440" y="2805"/>
                  </a:lnTo>
                  <a:lnTo>
                    <a:pt x="1434" y="2777"/>
                  </a:lnTo>
                  <a:lnTo>
                    <a:pt x="1429" y="2748"/>
                  </a:lnTo>
                  <a:lnTo>
                    <a:pt x="1425" y="2720"/>
                  </a:lnTo>
                  <a:lnTo>
                    <a:pt x="1422" y="2690"/>
                  </a:lnTo>
                  <a:lnTo>
                    <a:pt x="1419" y="2662"/>
                  </a:lnTo>
                  <a:lnTo>
                    <a:pt x="1418" y="2632"/>
                  </a:lnTo>
                  <a:lnTo>
                    <a:pt x="1416" y="2603"/>
                  </a:lnTo>
                  <a:lnTo>
                    <a:pt x="1416" y="2572"/>
                  </a:lnTo>
                  <a:lnTo>
                    <a:pt x="1416" y="2544"/>
                  </a:lnTo>
                  <a:lnTo>
                    <a:pt x="1417" y="2517"/>
                  </a:lnTo>
                  <a:lnTo>
                    <a:pt x="1419" y="2488"/>
                  </a:lnTo>
                  <a:lnTo>
                    <a:pt x="1421" y="2461"/>
                  </a:lnTo>
                  <a:lnTo>
                    <a:pt x="1424" y="2434"/>
                  </a:lnTo>
                  <a:lnTo>
                    <a:pt x="1428" y="2407"/>
                  </a:lnTo>
                  <a:lnTo>
                    <a:pt x="1432" y="2380"/>
                  </a:lnTo>
                  <a:lnTo>
                    <a:pt x="1438" y="2354"/>
                  </a:lnTo>
                  <a:lnTo>
                    <a:pt x="1443" y="2328"/>
                  </a:lnTo>
                  <a:lnTo>
                    <a:pt x="1449" y="2301"/>
                  </a:lnTo>
                  <a:lnTo>
                    <a:pt x="1455" y="2275"/>
                  </a:lnTo>
                  <a:lnTo>
                    <a:pt x="1462" y="2249"/>
                  </a:lnTo>
                  <a:lnTo>
                    <a:pt x="1470" y="2224"/>
                  </a:lnTo>
                  <a:lnTo>
                    <a:pt x="1478" y="2198"/>
                  </a:lnTo>
                  <a:lnTo>
                    <a:pt x="1497" y="2148"/>
                  </a:lnTo>
                  <a:lnTo>
                    <a:pt x="1987" y="2877"/>
                  </a:lnTo>
                  <a:lnTo>
                    <a:pt x="2269" y="3159"/>
                  </a:lnTo>
                  <a:lnTo>
                    <a:pt x="2997" y="3649"/>
                  </a:lnTo>
                  <a:lnTo>
                    <a:pt x="2947" y="3667"/>
                  </a:lnTo>
                  <a:lnTo>
                    <a:pt x="2922" y="3675"/>
                  </a:lnTo>
                  <a:lnTo>
                    <a:pt x="2896" y="3683"/>
                  </a:lnTo>
                  <a:lnTo>
                    <a:pt x="2871" y="3690"/>
                  </a:lnTo>
                  <a:lnTo>
                    <a:pt x="2844" y="3696"/>
                  </a:lnTo>
                  <a:lnTo>
                    <a:pt x="2819" y="3703"/>
                  </a:lnTo>
                  <a:lnTo>
                    <a:pt x="2792" y="3708"/>
                  </a:lnTo>
                  <a:lnTo>
                    <a:pt x="2765" y="3713"/>
                  </a:lnTo>
                  <a:lnTo>
                    <a:pt x="2738" y="3717"/>
                  </a:lnTo>
                  <a:lnTo>
                    <a:pt x="2711" y="3721"/>
                  </a:lnTo>
                  <a:lnTo>
                    <a:pt x="2684" y="3724"/>
                  </a:lnTo>
                  <a:lnTo>
                    <a:pt x="2657" y="3726"/>
                  </a:lnTo>
                  <a:lnTo>
                    <a:pt x="2629" y="3728"/>
                  </a:lnTo>
                  <a:lnTo>
                    <a:pt x="2601" y="3729"/>
                  </a:lnTo>
                  <a:lnTo>
                    <a:pt x="2573" y="37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KSO_Shape"/>
            <p:cNvSpPr/>
            <p:nvPr/>
          </p:nvSpPr>
          <p:spPr>
            <a:xfrm>
              <a:off x="8060533" y="2524424"/>
              <a:ext cx="473273" cy="473273"/>
            </a:xfrm>
            <a:custGeom>
              <a:avLst/>
              <a:gdLst>
                <a:gd name="connsiteX0" fmla="*/ 2733675 w 5559425"/>
                <a:gd name="connsiteY0" fmla="*/ 1498599 h 4676774"/>
                <a:gd name="connsiteX1" fmla="*/ 2708275 w 5559425"/>
                <a:gd name="connsiteY1" fmla="*/ 1501774 h 4676774"/>
                <a:gd name="connsiteX2" fmla="*/ 2689225 w 5559425"/>
                <a:gd name="connsiteY2" fmla="*/ 1511299 h 4676774"/>
                <a:gd name="connsiteX3" fmla="*/ 2673350 w 5559425"/>
                <a:gd name="connsiteY3" fmla="*/ 1520824 h 4676774"/>
                <a:gd name="connsiteX4" fmla="*/ 2663825 w 5559425"/>
                <a:gd name="connsiteY4" fmla="*/ 1536699 h 4676774"/>
                <a:gd name="connsiteX5" fmla="*/ 2657475 w 5559425"/>
                <a:gd name="connsiteY5" fmla="*/ 1555749 h 4676774"/>
                <a:gd name="connsiteX6" fmla="*/ 2654300 w 5559425"/>
                <a:gd name="connsiteY6" fmla="*/ 1577974 h 4676774"/>
                <a:gd name="connsiteX7" fmla="*/ 2654300 w 5559425"/>
                <a:gd name="connsiteY7" fmla="*/ 1603374 h 4676774"/>
                <a:gd name="connsiteX8" fmla="*/ 2654300 w 5559425"/>
                <a:gd name="connsiteY8" fmla="*/ 1758949 h 4676774"/>
                <a:gd name="connsiteX9" fmla="*/ 2593975 w 5559425"/>
                <a:gd name="connsiteY9" fmla="*/ 1771649 h 4676774"/>
                <a:gd name="connsiteX10" fmla="*/ 2540000 w 5559425"/>
                <a:gd name="connsiteY10" fmla="*/ 1787524 h 4676774"/>
                <a:gd name="connsiteX11" fmla="*/ 2492375 w 5559425"/>
                <a:gd name="connsiteY11" fmla="*/ 1806574 h 4676774"/>
                <a:gd name="connsiteX12" fmla="*/ 2444750 w 5559425"/>
                <a:gd name="connsiteY12" fmla="*/ 1828799 h 4676774"/>
                <a:gd name="connsiteX13" fmla="*/ 2400300 w 5559425"/>
                <a:gd name="connsiteY13" fmla="*/ 1854199 h 4676774"/>
                <a:gd name="connsiteX14" fmla="*/ 2362200 w 5559425"/>
                <a:gd name="connsiteY14" fmla="*/ 1879599 h 4676774"/>
                <a:gd name="connsiteX15" fmla="*/ 2327275 w 5559425"/>
                <a:gd name="connsiteY15" fmla="*/ 1911349 h 4676774"/>
                <a:gd name="connsiteX16" fmla="*/ 2292350 w 5559425"/>
                <a:gd name="connsiteY16" fmla="*/ 1943099 h 4676774"/>
                <a:gd name="connsiteX17" fmla="*/ 2266950 w 5559425"/>
                <a:gd name="connsiteY17" fmla="*/ 1978024 h 4676774"/>
                <a:gd name="connsiteX18" fmla="*/ 2241550 w 5559425"/>
                <a:gd name="connsiteY18" fmla="*/ 2016124 h 4676774"/>
                <a:gd name="connsiteX19" fmla="*/ 2219325 w 5559425"/>
                <a:gd name="connsiteY19" fmla="*/ 2054224 h 4676774"/>
                <a:gd name="connsiteX20" fmla="*/ 2203450 w 5559425"/>
                <a:gd name="connsiteY20" fmla="*/ 2092324 h 4676774"/>
                <a:gd name="connsiteX21" fmla="*/ 2190750 w 5559425"/>
                <a:gd name="connsiteY21" fmla="*/ 2130424 h 4676774"/>
                <a:gd name="connsiteX22" fmla="*/ 2181225 w 5559425"/>
                <a:gd name="connsiteY22" fmla="*/ 2168524 h 4676774"/>
                <a:gd name="connsiteX23" fmla="*/ 2174875 w 5559425"/>
                <a:gd name="connsiteY23" fmla="*/ 2209799 h 4676774"/>
                <a:gd name="connsiteX24" fmla="*/ 2171700 w 5559425"/>
                <a:gd name="connsiteY24" fmla="*/ 2251074 h 4676774"/>
                <a:gd name="connsiteX25" fmla="*/ 2174875 w 5559425"/>
                <a:gd name="connsiteY25" fmla="*/ 2314574 h 4676774"/>
                <a:gd name="connsiteX26" fmla="*/ 2184400 w 5559425"/>
                <a:gd name="connsiteY26" fmla="*/ 2371724 h 4676774"/>
                <a:gd name="connsiteX27" fmla="*/ 2197100 w 5559425"/>
                <a:gd name="connsiteY27" fmla="*/ 2425699 h 4676774"/>
                <a:gd name="connsiteX28" fmla="*/ 2216150 w 5559425"/>
                <a:gd name="connsiteY28" fmla="*/ 2476499 h 4676774"/>
                <a:gd name="connsiteX29" fmla="*/ 2238375 w 5559425"/>
                <a:gd name="connsiteY29" fmla="*/ 2520949 h 4676774"/>
                <a:gd name="connsiteX30" fmla="*/ 2266950 w 5559425"/>
                <a:gd name="connsiteY30" fmla="*/ 2562224 h 4676774"/>
                <a:gd name="connsiteX31" fmla="*/ 2298700 w 5559425"/>
                <a:gd name="connsiteY31" fmla="*/ 2603499 h 4676774"/>
                <a:gd name="connsiteX32" fmla="*/ 2333625 w 5559425"/>
                <a:gd name="connsiteY32" fmla="*/ 2638424 h 4676774"/>
                <a:gd name="connsiteX33" fmla="*/ 2371725 w 5559425"/>
                <a:gd name="connsiteY33" fmla="*/ 2670174 h 4676774"/>
                <a:gd name="connsiteX34" fmla="*/ 2413000 w 5559425"/>
                <a:gd name="connsiteY34" fmla="*/ 2701924 h 4676774"/>
                <a:gd name="connsiteX35" fmla="*/ 2457450 w 5559425"/>
                <a:gd name="connsiteY35" fmla="*/ 2730499 h 4676774"/>
                <a:gd name="connsiteX36" fmla="*/ 2501900 w 5559425"/>
                <a:gd name="connsiteY36" fmla="*/ 2755899 h 4676774"/>
                <a:gd name="connsiteX37" fmla="*/ 2600325 w 5559425"/>
                <a:gd name="connsiteY37" fmla="*/ 2803524 h 4676774"/>
                <a:gd name="connsiteX38" fmla="*/ 2701925 w 5559425"/>
                <a:gd name="connsiteY38" fmla="*/ 2844799 h 4676774"/>
                <a:gd name="connsiteX39" fmla="*/ 2790825 w 5559425"/>
                <a:gd name="connsiteY39" fmla="*/ 2882899 h 4676774"/>
                <a:gd name="connsiteX40" fmla="*/ 2863850 w 5559425"/>
                <a:gd name="connsiteY40" fmla="*/ 2920999 h 4676774"/>
                <a:gd name="connsiteX41" fmla="*/ 2924175 w 5559425"/>
                <a:gd name="connsiteY41" fmla="*/ 2955924 h 4676774"/>
                <a:gd name="connsiteX42" fmla="*/ 2946400 w 5559425"/>
                <a:gd name="connsiteY42" fmla="*/ 2974974 h 4676774"/>
                <a:gd name="connsiteX43" fmla="*/ 2968625 w 5559425"/>
                <a:gd name="connsiteY43" fmla="*/ 2994024 h 4676774"/>
                <a:gd name="connsiteX44" fmla="*/ 2984500 w 5559425"/>
                <a:gd name="connsiteY44" fmla="*/ 3009899 h 4676774"/>
                <a:gd name="connsiteX45" fmla="*/ 3000375 w 5559425"/>
                <a:gd name="connsiteY45" fmla="*/ 3032124 h 4676774"/>
                <a:gd name="connsiteX46" fmla="*/ 3013075 w 5559425"/>
                <a:gd name="connsiteY46" fmla="*/ 3051174 h 4676774"/>
                <a:gd name="connsiteX47" fmla="*/ 3022600 w 5559425"/>
                <a:gd name="connsiteY47" fmla="*/ 3073399 h 4676774"/>
                <a:gd name="connsiteX48" fmla="*/ 3028950 w 5559425"/>
                <a:gd name="connsiteY48" fmla="*/ 3095624 h 4676774"/>
                <a:gd name="connsiteX49" fmla="*/ 3035300 w 5559425"/>
                <a:gd name="connsiteY49" fmla="*/ 3121024 h 4676774"/>
                <a:gd name="connsiteX50" fmla="*/ 3038475 w 5559425"/>
                <a:gd name="connsiteY50" fmla="*/ 3146424 h 4676774"/>
                <a:gd name="connsiteX51" fmla="*/ 3041650 w 5559425"/>
                <a:gd name="connsiteY51" fmla="*/ 3171824 h 4676774"/>
                <a:gd name="connsiteX52" fmla="*/ 3038475 w 5559425"/>
                <a:gd name="connsiteY52" fmla="*/ 3203574 h 4676774"/>
                <a:gd name="connsiteX53" fmla="*/ 3032125 w 5559425"/>
                <a:gd name="connsiteY53" fmla="*/ 3232149 h 4676774"/>
                <a:gd name="connsiteX54" fmla="*/ 3025775 w 5559425"/>
                <a:gd name="connsiteY54" fmla="*/ 3257549 h 4676774"/>
                <a:gd name="connsiteX55" fmla="*/ 3013075 w 5559425"/>
                <a:gd name="connsiteY55" fmla="*/ 3279774 h 4676774"/>
                <a:gd name="connsiteX56" fmla="*/ 2997200 w 5559425"/>
                <a:gd name="connsiteY56" fmla="*/ 3301999 h 4676774"/>
                <a:gd name="connsiteX57" fmla="*/ 2978150 w 5559425"/>
                <a:gd name="connsiteY57" fmla="*/ 3317874 h 4676774"/>
                <a:gd name="connsiteX58" fmla="*/ 2955925 w 5559425"/>
                <a:gd name="connsiteY58" fmla="*/ 3333749 h 4676774"/>
                <a:gd name="connsiteX59" fmla="*/ 2927350 w 5559425"/>
                <a:gd name="connsiteY59" fmla="*/ 3349624 h 4676774"/>
                <a:gd name="connsiteX60" fmla="*/ 2898775 w 5559425"/>
                <a:gd name="connsiteY60" fmla="*/ 3359149 h 4676774"/>
                <a:gd name="connsiteX61" fmla="*/ 2870200 w 5559425"/>
                <a:gd name="connsiteY61" fmla="*/ 3371849 h 4676774"/>
                <a:gd name="connsiteX62" fmla="*/ 2803525 w 5559425"/>
                <a:gd name="connsiteY62" fmla="*/ 3384549 h 4676774"/>
                <a:gd name="connsiteX63" fmla="*/ 2733675 w 5559425"/>
                <a:gd name="connsiteY63" fmla="*/ 3394074 h 4676774"/>
                <a:gd name="connsiteX64" fmla="*/ 2657475 w 5559425"/>
                <a:gd name="connsiteY64" fmla="*/ 3397249 h 4676774"/>
                <a:gd name="connsiteX65" fmla="*/ 2581275 w 5559425"/>
                <a:gd name="connsiteY65" fmla="*/ 3397249 h 4676774"/>
                <a:gd name="connsiteX66" fmla="*/ 2517775 w 5559425"/>
                <a:gd name="connsiteY66" fmla="*/ 3390899 h 4676774"/>
                <a:gd name="connsiteX67" fmla="*/ 2457450 w 5559425"/>
                <a:gd name="connsiteY67" fmla="*/ 3384549 h 4676774"/>
                <a:gd name="connsiteX68" fmla="*/ 2406650 w 5559425"/>
                <a:gd name="connsiteY68" fmla="*/ 3375024 h 4676774"/>
                <a:gd name="connsiteX69" fmla="*/ 2324100 w 5559425"/>
                <a:gd name="connsiteY69" fmla="*/ 3349624 h 4676774"/>
                <a:gd name="connsiteX70" fmla="*/ 2257425 w 5559425"/>
                <a:gd name="connsiteY70" fmla="*/ 3324224 h 4676774"/>
                <a:gd name="connsiteX71" fmla="*/ 2232025 w 5559425"/>
                <a:gd name="connsiteY71" fmla="*/ 3314699 h 4676774"/>
                <a:gd name="connsiteX72" fmla="*/ 2212975 w 5559425"/>
                <a:gd name="connsiteY72" fmla="*/ 3308349 h 4676774"/>
                <a:gd name="connsiteX73" fmla="*/ 2203450 w 5559425"/>
                <a:gd name="connsiteY73" fmla="*/ 3311524 h 4676774"/>
                <a:gd name="connsiteX74" fmla="*/ 2193925 w 5559425"/>
                <a:gd name="connsiteY74" fmla="*/ 3317874 h 4676774"/>
                <a:gd name="connsiteX75" fmla="*/ 2184400 w 5559425"/>
                <a:gd name="connsiteY75" fmla="*/ 3330574 h 4676774"/>
                <a:gd name="connsiteX76" fmla="*/ 2174875 w 5559425"/>
                <a:gd name="connsiteY76" fmla="*/ 3346449 h 4676774"/>
                <a:gd name="connsiteX77" fmla="*/ 2159000 w 5559425"/>
                <a:gd name="connsiteY77" fmla="*/ 3390899 h 4676774"/>
                <a:gd name="connsiteX78" fmla="*/ 2146300 w 5559425"/>
                <a:gd name="connsiteY78" fmla="*/ 3441699 h 4676774"/>
                <a:gd name="connsiteX79" fmla="*/ 2133600 w 5559425"/>
                <a:gd name="connsiteY79" fmla="*/ 3495674 h 4676774"/>
                <a:gd name="connsiteX80" fmla="*/ 2130425 w 5559425"/>
                <a:gd name="connsiteY80" fmla="*/ 3546474 h 4676774"/>
                <a:gd name="connsiteX81" fmla="*/ 2130425 w 5559425"/>
                <a:gd name="connsiteY81" fmla="*/ 3568699 h 4676774"/>
                <a:gd name="connsiteX82" fmla="*/ 2130425 w 5559425"/>
                <a:gd name="connsiteY82" fmla="*/ 3587749 h 4676774"/>
                <a:gd name="connsiteX83" fmla="*/ 2133600 w 5559425"/>
                <a:gd name="connsiteY83" fmla="*/ 3600449 h 4676774"/>
                <a:gd name="connsiteX84" fmla="*/ 2139950 w 5559425"/>
                <a:gd name="connsiteY84" fmla="*/ 3606799 h 4676774"/>
                <a:gd name="connsiteX85" fmla="*/ 2168525 w 5559425"/>
                <a:gd name="connsiteY85" fmla="*/ 3622674 h 4676774"/>
                <a:gd name="connsiteX86" fmla="*/ 2203450 w 5559425"/>
                <a:gd name="connsiteY86" fmla="*/ 3641724 h 4676774"/>
                <a:gd name="connsiteX87" fmla="*/ 2247900 w 5559425"/>
                <a:gd name="connsiteY87" fmla="*/ 3657599 h 4676774"/>
                <a:gd name="connsiteX88" fmla="*/ 2301875 w 5559425"/>
                <a:gd name="connsiteY88" fmla="*/ 3673474 h 4676774"/>
                <a:gd name="connsiteX89" fmla="*/ 2362200 w 5559425"/>
                <a:gd name="connsiteY89" fmla="*/ 3689349 h 4676774"/>
                <a:gd name="connsiteX90" fmla="*/ 2432050 w 5559425"/>
                <a:gd name="connsiteY90" fmla="*/ 3702049 h 4676774"/>
                <a:gd name="connsiteX91" fmla="*/ 2511425 w 5559425"/>
                <a:gd name="connsiteY91" fmla="*/ 3711574 h 4676774"/>
                <a:gd name="connsiteX92" fmla="*/ 2597150 w 5559425"/>
                <a:gd name="connsiteY92" fmla="*/ 3717924 h 4676774"/>
                <a:gd name="connsiteX93" fmla="*/ 2597150 w 5559425"/>
                <a:gd name="connsiteY93" fmla="*/ 3829049 h 4676774"/>
                <a:gd name="connsiteX94" fmla="*/ 2597150 w 5559425"/>
                <a:gd name="connsiteY94" fmla="*/ 3860799 h 4676774"/>
                <a:gd name="connsiteX95" fmla="*/ 2603500 w 5559425"/>
                <a:gd name="connsiteY95" fmla="*/ 3886199 h 4676774"/>
                <a:gd name="connsiteX96" fmla="*/ 2609850 w 5559425"/>
                <a:gd name="connsiteY96" fmla="*/ 3905249 h 4676774"/>
                <a:gd name="connsiteX97" fmla="*/ 2619375 w 5559425"/>
                <a:gd name="connsiteY97" fmla="*/ 3921124 h 4676774"/>
                <a:gd name="connsiteX98" fmla="*/ 2632075 w 5559425"/>
                <a:gd name="connsiteY98" fmla="*/ 3930649 h 4676774"/>
                <a:gd name="connsiteX99" fmla="*/ 2647950 w 5559425"/>
                <a:gd name="connsiteY99" fmla="*/ 3936999 h 4676774"/>
                <a:gd name="connsiteX100" fmla="*/ 2670175 w 5559425"/>
                <a:gd name="connsiteY100" fmla="*/ 3940174 h 4676774"/>
                <a:gd name="connsiteX101" fmla="*/ 2695575 w 5559425"/>
                <a:gd name="connsiteY101" fmla="*/ 3940174 h 4676774"/>
                <a:gd name="connsiteX102" fmla="*/ 2879725 w 5559425"/>
                <a:gd name="connsiteY102" fmla="*/ 3940174 h 4676774"/>
                <a:gd name="connsiteX103" fmla="*/ 2905125 w 5559425"/>
                <a:gd name="connsiteY103" fmla="*/ 3940174 h 4676774"/>
                <a:gd name="connsiteX104" fmla="*/ 2924175 w 5559425"/>
                <a:gd name="connsiteY104" fmla="*/ 3936999 h 4676774"/>
                <a:gd name="connsiteX105" fmla="*/ 2940050 w 5559425"/>
                <a:gd name="connsiteY105" fmla="*/ 3930649 h 4676774"/>
                <a:gd name="connsiteX106" fmla="*/ 2946400 w 5559425"/>
                <a:gd name="connsiteY106" fmla="*/ 3924299 h 4676774"/>
                <a:gd name="connsiteX107" fmla="*/ 2952750 w 5559425"/>
                <a:gd name="connsiteY107" fmla="*/ 3911599 h 4676774"/>
                <a:gd name="connsiteX108" fmla="*/ 2959100 w 5559425"/>
                <a:gd name="connsiteY108" fmla="*/ 3892549 h 4676774"/>
                <a:gd name="connsiteX109" fmla="*/ 2959100 w 5559425"/>
                <a:gd name="connsiteY109" fmla="*/ 3870324 h 4676774"/>
                <a:gd name="connsiteX110" fmla="*/ 2962275 w 5559425"/>
                <a:gd name="connsiteY110" fmla="*/ 3841749 h 4676774"/>
                <a:gd name="connsiteX111" fmla="*/ 2962275 w 5559425"/>
                <a:gd name="connsiteY111" fmla="*/ 3689349 h 4676774"/>
                <a:gd name="connsiteX112" fmla="*/ 3009900 w 5559425"/>
                <a:gd name="connsiteY112" fmla="*/ 3679824 h 4676774"/>
                <a:gd name="connsiteX113" fmla="*/ 3057525 w 5559425"/>
                <a:gd name="connsiteY113" fmla="*/ 3663949 h 4676774"/>
                <a:gd name="connsiteX114" fmla="*/ 3101975 w 5559425"/>
                <a:gd name="connsiteY114" fmla="*/ 3648074 h 4676774"/>
                <a:gd name="connsiteX115" fmla="*/ 3146425 w 5559425"/>
                <a:gd name="connsiteY115" fmla="*/ 3629024 h 4676774"/>
                <a:gd name="connsiteX116" fmla="*/ 3187700 w 5559425"/>
                <a:gd name="connsiteY116" fmla="*/ 3609974 h 4676774"/>
                <a:gd name="connsiteX117" fmla="*/ 3225800 w 5559425"/>
                <a:gd name="connsiteY117" fmla="*/ 3584574 h 4676774"/>
                <a:gd name="connsiteX118" fmla="*/ 3260725 w 5559425"/>
                <a:gd name="connsiteY118" fmla="*/ 3555999 h 4676774"/>
                <a:gd name="connsiteX119" fmla="*/ 3295650 w 5559425"/>
                <a:gd name="connsiteY119" fmla="*/ 3527424 h 4676774"/>
                <a:gd name="connsiteX120" fmla="*/ 3324225 w 5559425"/>
                <a:gd name="connsiteY120" fmla="*/ 3492499 h 4676774"/>
                <a:gd name="connsiteX121" fmla="*/ 3349625 w 5559425"/>
                <a:gd name="connsiteY121" fmla="*/ 3454399 h 4676774"/>
                <a:gd name="connsiteX122" fmla="*/ 3371850 w 5559425"/>
                <a:gd name="connsiteY122" fmla="*/ 3413124 h 4676774"/>
                <a:gd name="connsiteX123" fmla="*/ 3390900 w 5559425"/>
                <a:gd name="connsiteY123" fmla="*/ 3371849 h 4676774"/>
                <a:gd name="connsiteX124" fmla="*/ 3406775 w 5559425"/>
                <a:gd name="connsiteY124" fmla="*/ 3324224 h 4676774"/>
                <a:gd name="connsiteX125" fmla="*/ 3419475 w 5559425"/>
                <a:gd name="connsiteY125" fmla="*/ 3270249 h 4676774"/>
                <a:gd name="connsiteX126" fmla="*/ 3425825 w 5559425"/>
                <a:gd name="connsiteY126" fmla="*/ 3216274 h 4676774"/>
                <a:gd name="connsiteX127" fmla="*/ 3429000 w 5559425"/>
                <a:gd name="connsiteY127" fmla="*/ 3155949 h 4676774"/>
                <a:gd name="connsiteX128" fmla="*/ 3425825 w 5559425"/>
                <a:gd name="connsiteY128" fmla="*/ 3101974 h 4676774"/>
                <a:gd name="connsiteX129" fmla="*/ 3419475 w 5559425"/>
                <a:gd name="connsiteY129" fmla="*/ 3051174 h 4676774"/>
                <a:gd name="connsiteX130" fmla="*/ 3406775 w 5559425"/>
                <a:gd name="connsiteY130" fmla="*/ 3003549 h 4676774"/>
                <a:gd name="connsiteX131" fmla="*/ 3394075 w 5559425"/>
                <a:gd name="connsiteY131" fmla="*/ 2955924 h 4676774"/>
                <a:gd name="connsiteX132" fmla="*/ 3371850 w 5559425"/>
                <a:gd name="connsiteY132" fmla="*/ 2911474 h 4676774"/>
                <a:gd name="connsiteX133" fmla="*/ 3349625 w 5559425"/>
                <a:gd name="connsiteY133" fmla="*/ 2870199 h 4676774"/>
                <a:gd name="connsiteX134" fmla="*/ 3317875 w 5559425"/>
                <a:gd name="connsiteY134" fmla="*/ 2828924 h 4676774"/>
                <a:gd name="connsiteX135" fmla="*/ 3286125 w 5559425"/>
                <a:gd name="connsiteY135" fmla="*/ 2790824 h 4676774"/>
                <a:gd name="connsiteX136" fmla="*/ 3248025 w 5559425"/>
                <a:gd name="connsiteY136" fmla="*/ 2755899 h 4676774"/>
                <a:gd name="connsiteX137" fmla="*/ 3206750 w 5559425"/>
                <a:gd name="connsiteY137" fmla="*/ 2720974 h 4676774"/>
                <a:gd name="connsiteX138" fmla="*/ 3162300 w 5559425"/>
                <a:gd name="connsiteY138" fmla="*/ 2689224 h 4676774"/>
                <a:gd name="connsiteX139" fmla="*/ 3114675 w 5559425"/>
                <a:gd name="connsiteY139" fmla="*/ 2657474 h 4676774"/>
                <a:gd name="connsiteX140" fmla="*/ 3063875 w 5559425"/>
                <a:gd name="connsiteY140" fmla="*/ 2625724 h 4676774"/>
                <a:gd name="connsiteX141" fmla="*/ 3006725 w 5559425"/>
                <a:gd name="connsiteY141" fmla="*/ 2597149 h 4676774"/>
                <a:gd name="connsiteX142" fmla="*/ 2946400 w 5559425"/>
                <a:gd name="connsiteY142" fmla="*/ 2568574 h 4676774"/>
                <a:gd name="connsiteX143" fmla="*/ 2886075 w 5559425"/>
                <a:gd name="connsiteY143" fmla="*/ 2539999 h 4676774"/>
                <a:gd name="connsiteX144" fmla="*/ 2806700 w 5559425"/>
                <a:gd name="connsiteY144" fmla="*/ 2508249 h 4676774"/>
                <a:gd name="connsiteX145" fmla="*/ 2740025 w 5559425"/>
                <a:gd name="connsiteY145" fmla="*/ 2476499 h 4676774"/>
                <a:gd name="connsiteX146" fmla="*/ 2682875 w 5559425"/>
                <a:gd name="connsiteY146" fmla="*/ 2441574 h 4676774"/>
                <a:gd name="connsiteX147" fmla="*/ 2635250 w 5559425"/>
                <a:gd name="connsiteY147" fmla="*/ 2409824 h 4676774"/>
                <a:gd name="connsiteX148" fmla="*/ 2616200 w 5559425"/>
                <a:gd name="connsiteY148" fmla="*/ 2393949 h 4676774"/>
                <a:gd name="connsiteX149" fmla="*/ 2600325 w 5559425"/>
                <a:gd name="connsiteY149" fmla="*/ 2378074 h 4676774"/>
                <a:gd name="connsiteX150" fmla="*/ 2587625 w 5559425"/>
                <a:gd name="connsiteY150" fmla="*/ 2359024 h 4676774"/>
                <a:gd name="connsiteX151" fmla="*/ 2574925 w 5559425"/>
                <a:gd name="connsiteY151" fmla="*/ 2339974 h 4676774"/>
                <a:gd name="connsiteX152" fmla="*/ 2565400 w 5559425"/>
                <a:gd name="connsiteY152" fmla="*/ 2320924 h 4676774"/>
                <a:gd name="connsiteX153" fmla="*/ 2559050 w 5559425"/>
                <a:gd name="connsiteY153" fmla="*/ 2298699 h 4676774"/>
                <a:gd name="connsiteX154" fmla="*/ 2555875 w 5559425"/>
                <a:gd name="connsiteY154" fmla="*/ 2276474 h 4676774"/>
                <a:gd name="connsiteX155" fmla="*/ 2552700 w 5559425"/>
                <a:gd name="connsiteY155" fmla="*/ 2251074 h 4676774"/>
                <a:gd name="connsiteX156" fmla="*/ 2555875 w 5559425"/>
                <a:gd name="connsiteY156" fmla="*/ 2228849 h 4676774"/>
                <a:gd name="connsiteX157" fmla="*/ 2559050 w 5559425"/>
                <a:gd name="connsiteY157" fmla="*/ 2206624 h 4676774"/>
                <a:gd name="connsiteX158" fmla="*/ 2562225 w 5559425"/>
                <a:gd name="connsiteY158" fmla="*/ 2184399 h 4676774"/>
                <a:gd name="connsiteX159" fmla="*/ 2571750 w 5559425"/>
                <a:gd name="connsiteY159" fmla="*/ 2162174 h 4676774"/>
                <a:gd name="connsiteX160" fmla="*/ 2581275 w 5559425"/>
                <a:gd name="connsiteY160" fmla="*/ 2143124 h 4676774"/>
                <a:gd name="connsiteX161" fmla="*/ 2593975 w 5559425"/>
                <a:gd name="connsiteY161" fmla="*/ 2124074 h 4676774"/>
                <a:gd name="connsiteX162" fmla="*/ 2609850 w 5559425"/>
                <a:gd name="connsiteY162" fmla="*/ 2108199 h 4676774"/>
                <a:gd name="connsiteX163" fmla="*/ 2625725 w 5559425"/>
                <a:gd name="connsiteY163" fmla="*/ 2092324 h 4676774"/>
                <a:gd name="connsiteX164" fmla="*/ 2644775 w 5559425"/>
                <a:gd name="connsiteY164" fmla="*/ 2079624 h 4676774"/>
                <a:gd name="connsiteX165" fmla="*/ 2667000 w 5559425"/>
                <a:gd name="connsiteY165" fmla="*/ 2066924 h 4676774"/>
                <a:gd name="connsiteX166" fmla="*/ 2695575 w 5559425"/>
                <a:gd name="connsiteY166" fmla="*/ 2057399 h 4676774"/>
                <a:gd name="connsiteX167" fmla="*/ 2724150 w 5559425"/>
                <a:gd name="connsiteY167" fmla="*/ 2047874 h 4676774"/>
                <a:gd name="connsiteX168" fmla="*/ 2759075 w 5559425"/>
                <a:gd name="connsiteY168" fmla="*/ 2041524 h 4676774"/>
                <a:gd name="connsiteX169" fmla="*/ 2797175 w 5559425"/>
                <a:gd name="connsiteY169" fmla="*/ 2038349 h 4676774"/>
                <a:gd name="connsiteX170" fmla="*/ 2838450 w 5559425"/>
                <a:gd name="connsiteY170" fmla="*/ 2035174 h 4676774"/>
                <a:gd name="connsiteX171" fmla="*/ 2886075 w 5559425"/>
                <a:gd name="connsiteY171" fmla="*/ 2035174 h 4676774"/>
                <a:gd name="connsiteX172" fmla="*/ 2933700 w 5559425"/>
                <a:gd name="connsiteY172" fmla="*/ 2035174 h 4676774"/>
                <a:gd name="connsiteX173" fmla="*/ 2981325 w 5559425"/>
                <a:gd name="connsiteY173" fmla="*/ 2038349 h 4676774"/>
                <a:gd name="connsiteX174" fmla="*/ 3032125 w 5559425"/>
                <a:gd name="connsiteY174" fmla="*/ 2044699 h 4676774"/>
                <a:gd name="connsiteX175" fmla="*/ 3079750 w 5559425"/>
                <a:gd name="connsiteY175" fmla="*/ 2054224 h 4676774"/>
                <a:gd name="connsiteX176" fmla="*/ 3165475 w 5559425"/>
                <a:gd name="connsiteY176" fmla="*/ 2073274 h 4676774"/>
                <a:gd name="connsiteX177" fmla="*/ 3225800 w 5559425"/>
                <a:gd name="connsiteY177" fmla="*/ 2089149 h 4676774"/>
                <a:gd name="connsiteX178" fmla="*/ 3238500 w 5559425"/>
                <a:gd name="connsiteY178" fmla="*/ 2089149 h 4676774"/>
                <a:gd name="connsiteX179" fmla="*/ 3251200 w 5559425"/>
                <a:gd name="connsiteY179" fmla="*/ 2082799 h 4676774"/>
                <a:gd name="connsiteX180" fmla="*/ 3260725 w 5559425"/>
                <a:gd name="connsiteY180" fmla="*/ 2073274 h 4676774"/>
                <a:gd name="connsiteX181" fmla="*/ 3273425 w 5559425"/>
                <a:gd name="connsiteY181" fmla="*/ 2054224 h 4676774"/>
                <a:gd name="connsiteX182" fmla="*/ 3295650 w 5559425"/>
                <a:gd name="connsiteY182" fmla="*/ 2006599 h 4676774"/>
                <a:gd name="connsiteX183" fmla="*/ 3311525 w 5559425"/>
                <a:gd name="connsiteY183" fmla="*/ 1958974 h 4676774"/>
                <a:gd name="connsiteX184" fmla="*/ 3321050 w 5559425"/>
                <a:gd name="connsiteY184" fmla="*/ 1904999 h 4676774"/>
                <a:gd name="connsiteX185" fmla="*/ 3324225 w 5559425"/>
                <a:gd name="connsiteY185" fmla="*/ 1857374 h 4676774"/>
                <a:gd name="connsiteX186" fmla="*/ 3324225 w 5559425"/>
                <a:gd name="connsiteY186" fmla="*/ 1835149 h 4676774"/>
                <a:gd name="connsiteX187" fmla="*/ 3317875 w 5559425"/>
                <a:gd name="connsiteY187" fmla="*/ 1819274 h 4676774"/>
                <a:gd name="connsiteX188" fmla="*/ 3311525 w 5559425"/>
                <a:gd name="connsiteY188" fmla="*/ 1806574 h 4676774"/>
                <a:gd name="connsiteX189" fmla="*/ 3298825 w 5559425"/>
                <a:gd name="connsiteY189" fmla="*/ 1797049 h 4676774"/>
                <a:gd name="connsiteX190" fmla="*/ 3254375 w 5559425"/>
                <a:gd name="connsiteY190" fmla="*/ 1784349 h 4676774"/>
                <a:gd name="connsiteX191" fmla="*/ 3197225 w 5559425"/>
                <a:gd name="connsiteY191" fmla="*/ 1768474 h 4676774"/>
                <a:gd name="connsiteX192" fmla="*/ 3159125 w 5559425"/>
                <a:gd name="connsiteY192" fmla="*/ 1762124 h 4676774"/>
                <a:gd name="connsiteX193" fmla="*/ 3117850 w 5559425"/>
                <a:gd name="connsiteY193" fmla="*/ 1755774 h 4676774"/>
                <a:gd name="connsiteX194" fmla="*/ 3019425 w 5559425"/>
                <a:gd name="connsiteY194" fmla="*/ 1746249 h 4676774"/>
                <a:gd name="connsiteX195" fmla="*/ 3019425 w 5559425"/>
                <a:gd name="connsiteY195" fmla="*/ 1609724 h 4676774"/>
                <a:gd name="connsiteX196" fmla="*/ 3019425 w 5559425"/>
                <a:gd name="connsiteY196" fmla="*/ 1555749 h 4676774"/>
                <a:gd name="connsiteX197" fmla="*/ 3016250 w 5559425"/>
                <a:gd name="connsiteY197" fmla="*/ 1533524 h 4676774"/>
                <a:gd name="connsiteX198" fmla="*/ 3009900 w 5559425"/>
                <a:gd name="connsiteY198" fmla="*/ 1520824 h 4676774"/>
                <a:gd name="connsiteX199" fmla="*/ 3003550 w 5559425"/>
                <a:gd name="connsiteY199" fmla="*/ 1511299 h 4676774"/>
                <a:gd name="connsiteX200" fmla="*/ 2990850 w 5559425"/>
                <a:gd name="connsiteY200" fmla="*/ 1501774 h 4676774"/>
                <a:gd name="connsiteX201" fmla="*/ 2968625 w 5559425"/>
                <a:gd name="connsiteY201" fmla="*/ 1498599 h 4676774"/>
                <a:gd name="connsiteX202" fmla="*/ 2943225 w 5559425"/>
                <a:gd name="connsiteY202" fmla="*/ 1498599 h 4676774"/>
                <a:gd name="connsiteX203" fmla="*/ 2762250 w 5559425"/>
                <a:gd name="connsiteY203" fmla="*/ 1498599 h 4676774"/>
                <a:gd name="connsiteX204" fmla="*/ 2077933 w 5559425"/>
                <a:gd name="connsiteY204" fmla="*/ 438148 h 4676774"/>
                <a:gd name="connsiteX205" fmla="*/ 2048669 w 5559425"/>
                <a:gd name="connsiteY205" fmla="*/ 467412 h 4676774"/>
                <a:gd name="connsiteX206" fmla="*/ 2048669 w 5559425"/>
                <a:gd name="connsiteY206" fmla="*/ 769928 h 4676774"/>
                <a:gd name="connsiteX207" fmla="*/ 2075397 w 5559425"/>
                <a:gd name="connsiteY207" fmla="*/ 778225 h 4676774"/>
                <a:gd name="connsiteX208" fmla="*/ 2174524 w 5559425"/>
                <a:gd name="connsiteY208" fmla="*/ 877352 h 4676774"/>
                <a:gd name="connsiteX209" fmla="*/ 2184888 w 5559425"/>
                <a:gd name="connsiteY209" fmla="*/ 928686 h 4676774"/>
                <a:gd name="connsiteX210" fmla="*/ 3371361 w 5559425"/>
                <a:gd name="connsiteY210" fmla="*/ 928686 h 4676774"/>
                <a:gd name="connsiteX211" fmla="*/ 3381725 w 5559425"/>
                <a:gd name="connsiteY211" fmla="*/ 877352 h 4676774"/>
                <a:gd name="connsiteX212" fmla="*/ 3480853 w 5559425"/>
                <a:gd name="connsiteY212" fmla="*/ 778224 h 4676774"/>
                <a:gd name="connsiteX213" fmla="*/ 3507582 w 5559425"/>
                <a:gd name="connsiteY213" fmla="*/ 769927 h 4676774"/>
                <a:gd name="connsiteX214" fmla="*/ 3507582 w 5559425"/>
                <a:gd name="connsiteY214" fmla="*/ 467412 h 4676774"/>
                <a:gd name="connsiteX215" fmla="*/ 3478318 w 5559425"/>
                <a:gd name="connsiteY215" fmla="*/ 438148 h 4676774"/>
                <a:gd name="connsiteX216" fmla="*/ 2060754 w 5559425"/>
                <a:gd name="connsiteY216" fmla="*/ 0 h 4676774"/>
                <a:gd name="connsiteX217" fmla="*/ 3495494 w 5559425"/>
                <a:gd name="connsiteY217" fmla="*/ 0 h 4676774"/>
                <a:gd name="connsiteX218" fmla="*/ 3949699 w 5559425"/>
                <a:gd name="connsiteY218" fmla="*/ 454204 h 4676774"/>
                <a:gd name="connsiteX219" fmla="*/ 3949699 w 5559425"/>
                <a:gd name="connsiteY219" fmla="*/ 772638 h 4676774"/>
                <a:gd name="connsiteX220" fmla="*/ 3967697 w 5559425"/>
                <a:gd name="connsiteY220" fmla="*/ 778224 h 4676774"/>
                <a:gd name="connsiteX221" fmla="*/ 4066824 w 5559425"/>
                <a:gd name="connsiteY221" fmla="*/ 877352 h 4676774"/>
                <a:gd name="connsiteX222" fmla="*/ 4077188 w 5559425"/>
                <a:gd name="connsiteY222" fmla="*/ 928686 h 4676774"/>
                <a:gd name="connsiteX223" fmla="*/ 5316011 w 5559425"/>
                <a:gd name="connsiteY223" fmla="*/ 928686 h 4676774"/>
                <a:gd name="connsiteX224" fmla="*/ 5559425 w 5559425"/>
                <a:gd name="connsiteY224" fmla="*/ 1172100 h 4676774"/>
                <a:gd name="connsiteX225" fmla="*/ 5559425 w 5559425"/>
                <a:gd name="connsiteY225" fmla="*/ 4355572 h 4676774"/>
                <a:gd name="connsiteX226" fmla="*/ 5316011 w 5559425"/>
                <a:gd name="connsiteY226" fmla="*/ 4598986 h 4676774"/>
                <a:gd name="connsiteX227" fmla="*/ 4950129 w 5559425"/>
                <a:gd name="connsiteY227" fmla="*/ 4598986 h 4676774"/>
                <a:gd name="connsiteX228" fmla="*/ 4924434 w 5559425"/>
                <a:gd name="connsiteY228" fmla="*/ 4637096 h 4676774"/>
                <a:gd name="connsiteX229" fmla="*/ 4828643 w 5559425"/>
                <a:gd name="connsiteY229" fmla="*/ 4676774 h 4676774"/>
                <a:gd name="connsiteX230" fmla="*/ 4572531 w 5559425"/>
                <a:gd name="connsiteY230" fmla="*/ 4676774 h 4676774"/>
                <a:gd name="connsiteX231" fmla="*/ 4476740 w 5559425"/>
                <a:gd name="connsiteY231" fmla="*/ 4637096 h 4676774"/>
                <a:gd name="connsiteX232" fmla="*/ 4451046 w 5559425"/>
                <a:gd name="connsiteY232" fmla="*/ 4598986 h 4676774"/>
                <a:gd name="connsiteX233" fmla="*/ 1063928 w 5559425"/>
                <a:gd name="connsiteY233" fmla="*/ 4598986 h 4676774"/>
                <a:gd name="connsiteX234" fmla="*/ 1038234 w 5559425"/>
                <a:gd name="connsiteY234" fmla="*/ 4637096 h 4676774"/>
                <a:gd name="connsiteX235" fmla="*/ 942443 w 5559425"/>
                <a:gd name="connsiteY235" fmla="*/ 4676774 h 4676774"/>
                <a:gd name="connsiteX236" fmla="*/ 686331 w 5559425"/>
                <a:gd name="connsiteY236" fmla="*/ 4676774 h 4676774"/>
                <a:gd name="connsiteX237" fmla="*/ 590540 w 5559425"/>
                <a:gd name="connsiteY237" fmla="*/ 4637096 h 4676774"/>
                <a:gd name="connsiteX238" fmla="*/ 564846 w 5559425"/>
                <a:gd name="connsiteY238" fmla="*/ 4598986 h 4676774"/>
                <a:gd name="connsiteX239" fmla="*/ 243414 w 5559425"/>
                <a:gd name="connsiteY239" fmla="*/ 4598986 h 4676774"/>
                <a:gd name="connsiteX240" fmla="*/ 0 w 5559425"/>
                <a:gd name="connsiteY240" fmla="*/ 4355572 h 4676774"/>
                <a:gd name="connsiteX241" fmla="*/ 0 w 5559425"/>
                <a:gd name="connsiteY241" fmla="*/ 1172100 h 4676774"/>
                <a:gd name="connsiteX242" fmla="*/ 243414 w 5559425"/>
                <a:gd name="connsiteY242" fmla="*/ 928686 h 4676774"/>
                <a:gd name="connsiteX243" fmla="*/ 1479061 w 5559425"/>
                <a:gd name="connsiteY243" fmla="*/ 928686 h 4676774"/>
                <a:gd name="connsiteX244" fmla="*/ 1489425 w 5559425"/>
                <a:gd name="connsiteY244" fmla="*/ 877352 h 4676774"/>
                <a:gd name="connsiteX245" fmla="*/ 1588552 w 5559425"/>
                <a:gd name="connsiteY245" fmla="*/ 778225 h 4676774"/>
                <a:gd name="connsiteX246" fmla="*/ 1606549 w 5559425"/>
                <a:gd name="connsiteY246" fmla="*/ 772638 h 4676774"/>
                <a:gd name="connsiteX247" fmla="*/ 1606549 w 5559425"/>
                <a:gd name="connsiteY247" fmla="*/ 454204 h 4676774"/>
                <a:gd name="connsiteX248" fmla="*/ 2060754 w 5559425"/>
                <a:gd name="connsiteY248" fmla="*/ 0 h 46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559425" h="4676774">
                  <a:moveTo>
                    <a:pt x="2733675" y="1498599"/>
                  </a:moveTo>
                  <a:lnTo>
                    <a:pt x="2708275" y="1501774"/>
                  </a:lnTo>
                  <a:lnTo>
                    <a:pt x="2689225" y="1511299"/>
                  </a:lnTo>
                  <a:lnTo>
                    <a:pt x="2673350" y="1520824"/>
                  </a:lnTo>
                  <a:lnTo>
                    <a:pt x="2663825" y="1536699"/>
                  </a:lnTo>
                  <a:lnTo>
                    <a:pt x="2657475" y="1555749"/>
                  </a:lnTo>
                  <a:lnTo>
                    <a:pt x="2654300" y="1577974"/>
                  </a:lnTo>
                  <a:lnTo>
                    <a:pt x="2654300" y="1603374"/>
                  </a:lnTo>
                  <a:lnTo>
                    <a:pt x="2654300" y="1758949"/>
                  </a:lnTo>
                  <a:lnTo>
                    <a:pt x="2593975" y="1771649"/>
                  </a:lnTo>
                  <a:lnTo>
                    <a:pt x="2540000" y="1787524"/>
                  </a:lnTo>
                  <a:lnTo>
                    <a:pt x="2492375" y="1806574"/>
                  </a:lnTo>
                  <a:lnTo>
                    <a:pt x="2444750" y="1828799"/>
                  </a:lnTo>
                  <a:lnTo>
                    <a:pt x="2400300" y="1854199"/>
                  </a:lnTo>
                  <a:lnTo>
                    <a:pt x="2362200" y="1879599"/>
                  </a:lnTo>
                  <a:lnTo>
                    <a:pt x="2327275" y="1911349"/>
                  </a:lnTo>
                  <a:lnTo>
                    <a:pt x="2292350" y="1943099"/>
                  </a:lnTo>
                  <a:lnTo>
                    <a:pt x="2266950" y="1978024"/>
                  </a:lnTo>
                  <a:lnTo>
                    <a:pt x="2241550" y="2016124"/>
                  </a:lnTo>
                  <a:lnTo>
                    <a:pt x="2219325" y="2054224"/>
                  </a:lnTo>
                  <a:lnTo>
                    <a:pt x="2203450" y="2092324"/>
                  </a:lnTo>
                  <a:lnTo>
                    <a:pt x="2190750" y="2130424"/>
                  </a:lnTo>
                  <a:lnTo>
                    <a:pt x="2181225" y="2168524"/>
                  </a:lnTo>
                  <a:lnTo>
                    <a:pt x="2174875" y="2209799"/>
                  </a:lnTo>
                  <a:lnTo>
                    <a:pt x="2171700" y="2251074"/>
                  </a:lnTo>
                  <a:lnTo>
                    <a:pt x="2174875" y="2314574"/>
                  </a:lnTo>
                  <a:lnTo>
                    <a:pt x="2184400" y="2371724"/>
                  </a:lnTo>
                  <a:lnTo>
                    <a:pt x="2197100" y="2425699"/>
                  </a:lnTo>
                  <a:lnTo>
                    <a:pt x="2216150" y="2476499"/>
                  </a:lnTo>
                  <a:lnTo>
                    <a:pt x="2238375" y="2520949"/>
                  </a:lnTo>
                  <a:lnTo>
                    <a:pt x="2266950" y="2562224"/>
                  </a:lnTo>
                  <a:lnTo>
                    <a:pt x="2298700" y="2603499"/>
                  </a:lnTo>
                  <a:lnTo>
                    <a:pt x="2333625" y="2638424"/>
                  </a:lnTo>
                  <a:lnTo>
                    <a:pt x="2371725" y="2670174"/>
                  </a:lnTo>
                  <a:lnTo>
                    <a:pt x="2413000" y="2701924"/>
                  </a:lnTo>
                  <a:lnTo>
                    <a:pt x="2457450" y="2730499"/>
                  </a:lnTo>
                  <a:lnTo>
                    <a:pt x="2501900" y="2755899"/>
                  </a:lnTo>
                  <a:lnTo>
                    <a:pt x="2600325" y="2803524"/>
                  </a:lnTo>
                  <a:lnTo>
                    <a:pt x="2701925" y="2844799"/>
                  </a:lnTo>
                  <a:lnTo>
                    <a:pt x="2790825" y="2882899"/>
                  </a:lnTo>
                  <a:lnTo>
                    <a:pt x="2863850" y="2920999"/>
                  </a:lnTo>
                  <a:lnTo>
                    <a:pt x="2924175" y="2955924"/>
                  </a:lnTo>
                  <a:lnTo>
                    <a:pt x="2946400" y="2974974"/>
                  </a:lnTo>
                  <a:lnTo>
                    <a:pt x="2968625" y="2994024"/>
                  </a:lnTo>
                  <a:lnTo>
                    <a:pt x="2984500" y="3009899"/>
                  </a:lnTo>
                  <a:lnTo>
                    <a:pt x="3000375" y="3032124"/>
                  </a:lnTo>
                  <a:lnTo>
                    <a:pt x="3013075" y="3051174"/>
                  </a:lnTo>
                  <a:lnTo>
                    <a:pt x="3022600" y="3073399"/>
                  </a:lnTo>
                  <a:lnTo>
                    <a:pt x="3028950" y="3095624"/>
                  </a:lnTo>
                  <a:lnTo>
                    <a:pt x="3035300" y="3121024"/>
                  </a:lnTo>
                  <a:lnTo>
                    <a:pt x="3038475" y="3146424"/>
                  </a:lnTo>
                  <a:lnTo>
                    <a:pt x="3041650" y="3171824"/>
                  </a:lnTo>
                  <a:lnTo>
                    <a:pt x="3038475" y="3203574"/>
                  </a:lnTo>
                  <a:lnTo>
                    <a:pt x="3032125" y="3232149"/>
                  </a:lnTo>
                  <a:lnTo>
                    <a:pt x="3025775" y="3257549"/>
                  </a:lnTo>
                  <a:lnTo>
                    <a:pt x="3013075" y="3279774"/>
                  </a:lnTo>
                  <a:lnTo>
                    <a:pt x="2997200" y="3301999"/>
                  </a:lnTo>
                  <a:lnTo>
                    <a:pt x="2978150" y="3317874"/>
                  </a:lnTo>
                  <a:lnTo>
                    <a:pt x="2955925" y="3333749"/>
                  </a:lnTo>
                  <a:lnTo>
                    <a:pt x="2927350" y="3349624"/>
                  </a:lnTo>
                  <a:lnTo>
                    <a:pt x="2898775" y="3359149"/>
                  </a:lnTo>
                  <a:lnTo>
                    <a:pt x="2870200" y="3371849"/>
                  </a:lnTo>
                  <a:lnTo>
                    <a:pt x="2803525" y="3384549"/>
                  </a:lnTo>
                  <a:lnTo>
                    <a:pt x="2733675" y="3394074"/>
                  </a:lnTo>
                  <a:lnTo>
                    <a:pt x="2657475" y="3397249"/>
                  </a:lnTo>
                  <a:lnTo>
                    <a:pt x="2581275" y="3397249"/>
                  </a:lnTo>
                  <a:lnTo>
                    <a:pt x="2517775" y="3390899"/>
                  </a:lnTo>
                  <a:lnTo>
                    <a:pt x="2457450" y="3384549"/>
                  </a:lnTo>
                  <a:lnTo>
                    <a:pt x="2406650" y="3375024"/>
                  </a:lnTo>
                  <a:lnTo>
                    <a:pt x="2324100" y="3349624"/>
                  </a:lnTo>
                  <a:lnTo>
                    <a:pt x="2257425" y="3324224"/>
                  </a:lnTo>
                  <a:lnTo>
                    <a:pt x="2232025" y="3314699"/>
                  </a:lnTo>
                  <a:lnTo>
                    <a:pt x="2212975" y="3308349"/>
                  </a:lnTo>
                  <a:lnTo>
                    <a:pt x="2203450" y="3311524"/>
                  </a:lnTo>
                  <a:lnTo>
                    <a:pt x="2193925" y="3317874"/>
                  </a:lnTo>
                  <a:lnTo>
                    <a:pt x="2184400" y="3330574"/>
                  </a:lnTo>
                  <a:lnTo>
                    <a:pt x="2174875" y="3346449"/>
                  </a:lnTo>
                  <a:lnTo>
                    <a:pt x="2159000" y="3390899"/>
                  </a:lnTo>
                  <a:lnTo>
                    <a:pt x="2146300" y="3441699"/>
                  </a:lnTo>
                  <a:lnTo>
                    <a:pt x="2133600" y="3495674"/>
                  </a:lnTo>
                  <a:lnTo>
                    <a:pt x="2130425" y="3546474"/>
                  </a:lnTo>
                  <a:lnTo>
                    <a:pt x="2130425" y="3568699"/>
                  </a:lnTo>
                  <a:lnTo>
                    <a:pt x="2130425" y="3587749"/>
                  </a:lnTo>
                  <a:lnTo>
                    <a:pt x="2133600" y="3600449"/>
                  </a:lnTo>
                  <a:lnTo>
                    <a:pt x="2139950" y="3606799"/>
                  </a:lnTo>
                  <a:lnTo>
                    <a:pt x="2168525" y="3622674"/>
                  </a:lnTo>
                  <a:lnTo>
                    <a:pt x="2203450" y="3641724"/>
                  </a:lnTo>
                  <a:lnTo>
                    <a:pt x="2247900" y="3657599"/>
                  </a:lnTo>
                  <a:lnTo>
                    <a:pt x="2301875" y="3673474"/>
                  </a:lnTo>
                  <a:lnTo>
                    <a:pt x="2362200" y="3689349"/>
                  </a:lnTo>
                  <a:lnTo>
                    <a:pt x="2432050" y="3702049"/>
                  </a:lnTo>
                  <a:lnTo>
                    <a:pt x="2511425" y="3711574"/>
                  </a:lnTo>
                  <a:lnTo>
                    <a:pt x="2597150" y="3717924"/>
                  </a:lnTo>
                  <a:lnTo>
                    <a:pt x="2597150" y="3829049"/>
                  </a:lnTo>
                  <a:lnTo>
                    <a:pt x="2597150" y="3860799"/>
                  </a:lnTo>
                  <a:lnTo>
                    <a:pt x="2603500" y="3886199"/>
                  </a:lnTo>
                  <a:lnTo>
                    <a:pt x="2609850" y="3905249"/>
                  </a:lnTo>
                  <a:lnTo>
                    <a:pt x="2619375" y="3921124"/>
                  </a:lnTo>
                  <a:lnTo>
                    <a:pt x="2632075" y="3930649"/>
                  </a:lnTo>
                  <a:lnTo>
                    <a:pt x="2647950" y="3936999"/>
                  </a:lnTo>
                  <a:lnTo>
                    <a:pt x="2670175" y="3940174"/>
                  </a:lnTo>
                  <a:lnTo>
                    <a:pt x="2695575" y="3940174"/>
                  </a:lnTo>
                  <a:lnTo>
                    <a:pt x="2879725" y="3940174"/>
                  </a:lnTo>
                  <a:lnTo>
                    <a:pt x="2905125" y="3940174"/>
                  </a:lnTo>
                  <a:lnTo>
                    <a:pt x="2924175" y="3936999"/>
                  </a:lnTo>
                  <a:lnTo>
                    <a:pt x="2940050" y="3930649"/>
                  </a:lnTo>
                  <a:lnTo>
                    <a:pt x="2946400" y="3924299"/>
                  </a:lnTo>
                  <a:lnTo>
                    <a:pt x="2952750" y="3911599"/>
                  </a:lnTo>
                  <a:lnTo>
                    <a:pt x="2959100" y="3892549"/>
                  </a:lnTo>
                  <a:lnTo>
                    <a:pt x="2959100" y="3870324"/>
                  </a:lnTo>
                  <a:lnTo>
                    <a:pt x="2962275" y="3841749"/>
                  </a:lnTo>
                  <a:lnTo>
                    <a:pt x="2962275" y="3689349"/>
                  </a:lnTo>
                  <a:lnTo>
                    <a:pt x="3009900" y="3679824"/>
                  </a:lnTo>
                  <a:lnTo>
                    <a:pt x="3057525" y="3663949"/>
                  </a:lnTo>
                  <a:lnTo>
                    <a:pt x="3101975" y="3648074"/>
                  </a:lnTo>
                  <a:lnTo>
                    <a:pt x="3146425" y="3629024"/>
                  </a:lnTo>
                  <a:lnTo>
                    <a:pt x="3187700" y="3609974"/>
                  </a:lnTo>
                  <a:lnTo>
                    <a:pt x="3225800" y="3584574"/>
                  </a:lnTo>
                  <a:lnTo>
                    <a:pt x="3260725" y="3555999"/>
                  </a:lnTo>
                  <a:lnTo>
                    <a:pt x="3295650" y="3527424"/>
                  </a:lnTo>
                  <a:lnTo>
                    <a:pt x="3324225" y="3492499"/>
                  </a:lnTo>
                  <a:lnTo>
                    <a:pt x="3349625" y="3454399"/>
                  </a:lnTo>
                  <a:lnTo>
                    <a:pt x="3371850" y="3413124"/>
                  </a:lnTo>
                  <a:lnTo>
                    <a:pt x="3390900" y="3371849"/>
                  </a:lnTo>
                  <a:lnTo>
                    <a:pt x="3406775" y="3324224"/>
                  </a:lnTo>
                  <a:lnTo>
                    <a:pt x="3419475" y="3270249"/>
                  </a:lnTo>
                  <a:lnTo>
                    <a:pt x="3425825" y="3216274"/>
                  </a:lnTo>
                  <a:lnTo>
                    <a:pt x="3429000" y="3155949"/>
                  </a:lnTo>
                  <a:lnTo>
                    <a:pt x="3425825" y="3101974"/>
                  </a:lnTo>
                  <a:lnTo>
                    <a:pt x="3419475" y="3051174"/>
                  </a:lnTo>
                  <a:lnTo>
                    <a:pt x="3406775" y="3003549"/>
                  </a:lnTo>
                  <a:lnTo>
                    <a:pt x="3394075" y="2955924"/>
                  </a:lnTo>
                  <a:lnTo>
                    <a:pt x="3371850" y="2911474"/>
                  </a:lnTo>
                  <a:lnTo>
                    <a:pt x="3349625" y="2870199"/>
                  </a:lnTo>
                  <a:lnTo>
                    <a:pt x="3317875" y="2828924"/>
                  </a:lnTo>
                  <a:lnTo>
                    <a:pt x="3286125" y="2790824"/>
                  </a:lnTo>
                  <a:lnTo>
                    <a:pt x="3248025" y="2755899"/>
                  </a:lnTo>
                  <a:lnTo>
                    <a:pt x="3206750" y="2720974"/>
                  </a:lnTo>
                  <a:lnTo>
                    <a:pt x="3162300" y="2689224"/>
                  </a:lnTo>
                  <a:lnTo>
                    <a:pt x="3114675" y="2657474"/>
                  </a:lnTo>
                  <a:lnTo>
                    <a:pt x="3063875" y="2625724"/>
                  </a:lnTo>
                  <a:lnTo>
                    <a:pt x="3006725" y="2597149"/>
                  </a:lnTo>
                  <a:lnTo>
                    <a:pt x="2946400" y="2568574"/>
                  </a:lnTo>
                  <a:lnTo>
                    <a:pt x="2886075" y="2539999"/>
                  </a:lnTo>
                  <a:lnTo>
                    <a:pt x="2806700" y="2508249"/>
                  </a:lnTo>
                  <a:lnTo>
                    <a:pt x="2740025" y="2476499"/>
                  </a:lnTo>
                  <a:lnTo>
                    <a:pt x="2682875" y="2441574"/>
                  </a:lnTo>
                  <a:lnTo>
                    <a:pt x="2635250" y="2409824"/>
                  </a:lnTo>
                  <a:lnTo>
                    <a:pt x="2616200" y="2393949"/>
                  </a:lnTo>
                  <a:lnTo>
                    <a:pt x="2600325" y="2378074"/>
                  </a:lnTo>
                  <a:lnTo>
                    <a:pt x="2587625" y="2359024"/>
                  </a:lnTo>
                  <a:lnTo>
                    <a:pt x="2574925" y="2339974"/>
                  </a:lnTo>
                  <a:lnTo>
                    <a:pt x="2565400" y="2320924"/>
                  </a:lnTo>
                  <a:lnTo>
                    <a:pt x="2559050" y="2298699"/>
                  </a:lnTo>
                  <a:lnTo>
                    <a:pt x="2555875" y="2276474"/>
                  </a:lnTo>
                  <a:lnTo>
                    <a:pt x="2552700" y="2251074"/>
                  </a:lnTo>
                  <a:lnTo>
                    <a:pt x="2555875" y="2228849"/>
                  </a:lnTo>
                  <a:lnTo>
                    <a:pt x="2559050" y="2206624"/>
                  </a:lnTo>
                  <a:lnTo>
                    <a:pt x="2562225" y="2184399"/>
                  </a:lnTo>
                  <a:lnTo>
                    <a:pt x="2571750" y="2162174"/>
                  </a:lnTo>
                  <a:lnTo>
                    <a:pt x="2581275" y="2143124"/>
                  </a:lnTo>
                  <a:lnTo>
                    <a:pt x="2593975" y="2124074"/>
                  </a:lnTo>
                  <a:lnTo>
                    <a:pt x="2609850" y="2108199"/>
                  </a:lnTo>
                  <a:lnTo>
                    <a:pt x="2625725" y="2092324"/>
                  </a:lnTo>
                  <a:lnTo>
                    <a:pt x="2644775" y="2079624"/>
                  </a:lnTo>
                  <a:lnTo>
                    <a:pt x="2667000" y="2066924"/>
                  </a:lnTo>
                  <a:lnTo>
                    <a:pt x="2695575" y="2057399"/>
                  </a:lnTo>
                  <a:lnTo>
                    <a:pt x="2724150" y="2047874"/>
                  </a:lnTo>
                  <a:lnTo>
                    <a:pt x="2759075" y="2041524"/>
                  </a:lnTo>
                  <a:lnTo>
                    <a:pt x="2797175" y="2038349"/>
                  </a:lnTo>
                  <a:lnTo>
                    <a:pt x="2838450" y="2035174"/>
                  </a:lnTo>
                  <a:lnTo>
                    <a:pt x="2886075" y="2035174"/>
                  </a:lnTo>
                  <a:lnTo>
                    <a:pt x="2933700" y="2035174"/>
                  </a:lnTo>
                  <a:lnTo>
                    <a:pt x="2981325" y="2038349"/>
                  </a:lnTo>
                  <a:lnTo>
                    <a:pt x="3032125" y="2044699"/>
                  </a:lnTo>
                  <a:lnTo>
                    <a:pt x="3079750" y="2054224"/>
                  </a:lnTo>
                  <a:lnTo>
                    <a:pt x="3165475" y="2073274"/>
                  </a:lnTo>
                  <a:lnTo>
                    <a:pt x="3225800" y="2089149"/>
                  </a:lnTo>
                  <a:lnTo>
                    <a:pt x="3238500" y="2089149"/>
                  </a:lnTo>
                  <a:lnTo>
                    <a:pt x="3251200" y="2082799"/>
                  </a:lnTo>
                  <a:lnTo>
                    <a:pt x="3260725" y="2073274"/>
                  </a:lnTo>
                  <a:lnTo>
                    <a:pt x="3273425" y="2054224"/>
                  </a:lnTo>
                  <a:lnTo>
                    <a:pt x="3295650" y="2006599"/>
                  </a:lnTo>
                  <a:lnTo>
                    <a:pt x="3311525" y="1958974"/>
                  </a:lnTo>
                  <a:lnTo>
                    <a:pt x="3321050" y="1904999"/>
                  </a:lnTo>
                  <a:lnTo>
                    <a:pt x="3324225" y="1857374"/>
                  </a:lnTo>
                  <a:lnTo>
                    <a:pt x="3324225" y="1835149"/>
                  </a:lnTo>
                  <a:lnTo>
                    <a:pt x="3317875" y="1819274"/>
                  </a:lnTo>
                  <a:lnTo>
                    <a:pt x="3311525" y="1806574"/>
                  </a:lnTo>
                  <a:lnTo>
                    <a:pt x="3298825" y="1797049"/>
                  </a:lnTo>
                  <a:lnTo>
                    <a:pt x="3254375" y="1784349"/>
                  </a:lnTo>
                  <a:lnTo>
                    <a:pt x="3197225" y="1768474"/>
                  </a:lnTo>
                  <a:lnTo>
                    <a:pt x="3159125" y="1762124"/>
                  </a:lnTo>
                  <a:lnTo>
                    <a:pt x="3117850" y="1755774"/>
                  </a:lnTo>
                  <a:lnTo>
                    <a:pt x="3019425" y="1746249"/>
                  </a:lnTo>
                  <a:lnTo>
                    <a:pt x="3019425" y="1609724"/>
                  </a:lnTo>
                  <a:lnTo>
                    <a:pt x="3019425" y="1555749"/>
                  </a:lnTo>
                  <a:lnTo>
                    <a:pt x="3016250" y="1533524"/>
                  </a:lnTo>
                  <a:lnTo>
                    <a:pt x="3009900" y="1520824"/>
                  </a:lnTo>
                  <a:lnTo>
                    <a:pt x="3003550" y="1511299"/>
                  </a:lnTo>
                  <a:lnTo>
                    <a:pt x="2990850" y="1501774"/>
                  </a:lnTo>
                  <a:lnTo>
                    <a:pt x="2968625" y="1498599"/>
                  </a:lnTo>
                  <a:lnTo>
                    <a:pt x="2943225" y="1498599"/>
                  </a:lnTo>
                  <a:lnTo>
                    <a:pt x="2762250" y="1498599"/>
                  </a:lnTo>
                  <a:close/>
                  <a:moveTo>
                    <a:pt x="2077933" y="438148"/>
                  </a:moveTo>
                  <a:cubicBezTo>
                    <a:pt x="2061771" y="438148"/>
                    <a:pt x="2048669" y="451250"/>
                    <a:pt x="2048669" y="467412"/>
                  </a:cubicBezTo>
                  <a:lnTo>
                    <a:pt x="2048669" y="769928"/>
                  </a:lnTo>
                  <a:lnTo>
                    <a:pt x="2075397" y="778225"/>
                  </a:lnTo>
                  <a:cubicBezTo>
                    <a:pt x="2119967" y="797076"/>
                    <a:pt x="2155673" y="832782"/>
                    <a:pt x="2174524" y="877352"/>
                  </a:cubicBezTo>
                  <a:lnTo>
                    <a:pt x="2184888" y="928686"/>
                  </a:lnTo>
                  <a:lnTo>
                    <a:pt x="3371361" y="928686"/>
                  </a:lnTo>
                  <a:lnTo>
                    <a:pt x="3381725" y="877352"/>
                  </a:lnTo>
                  <a:cubicBezTo>
                    <a:pt x="3400577" y="832782"/>
                    <a:pt x="3436283" y="797076"/>
                    <a:pt x="3480853" y="778224"/>
                  </a:cubicBezTo>
                  <a:lnTo>
                    <a:pt x="3507582" y="769927"/>
                  </a:lnTo>
                  <a:lnTo>
                    <a:pt x="3507582" y="467412"/>
                  </a:lnTo>
                  <a:cubicBezTo>
                    <a:pt x="3507582" y="451250"/>
                    <a:pt x="3494480" y="438148"/>
                    <a:pt x="3478318" y="438148"/>
                  </a:cubicBezTo>
                  <a:close/>
                  <a:moveTo>
                    <a:pt x="2060754" y="0"/>
                  </a:moveTo>
                  <a:lnTo>
                    <a:pt x="3495494" y="0"/>
                  </a:lnTo>
                  <a:cubicBezTo>
                    <a:pt x="3746344" y="0"/>
                    <a:pt x="3949699" y="203354"/>
                    <a:pt x="3949699" y="454204"/>
                  </a:cubicBezTo>
                  <a:lnTo>
                    <a:pt x="3949699" y="772638"/>
                  </a:lnTo>
                  <a:lnTo>
                    <a:pt x="3967697" y="778224"/>
                  </a:lnTo>
                  <a:cubicBezTo>
                    <a:pt x="4012267" y="797076"/>
                    <a:pt x="4047973" y="832782"/>
                    <a:pt x="4066824" y="877352"/>
                  </a:cubicBezTo>
                  <a:lnTo>
                    <a:pt x="4077188" y="928686"/>
                  </a:lnTo>
                  <a:lnTo>
                    <a:pt x="5316011" y="928686"/>
                  </a:lnTo>
                  <a:cubicBezTo>
                    <a:pt x="5450445" y="928686"/>
                    <a:pt x="5559425" y="1037666"/>
                    <a:pt x="5559425" y="1172100"/>
                  </a:cubicBezTo>
                  <a:lnTo>
                    <a:pt x="5559425" y="4355572"/>
                  </a:lnTo>
                  <a:cubicBezTo>
                    <a:pt x="5559425" y="4490006"/>
                    <a:pt x="5450445" y="4598986"/>
                    <a:pt x="5316011" y="4598986"/>
                  </a:cubicBezTo>
                  <a:lnTo>
                    <a:pt x="4950129" y="4598986"/>
                  </a:lnTo>
                  <a:lnTo>
                    <a:pt x="4924434" y="4637096"/>
                  </a:lnTo>
                  <a:cubicBezTo>
                    <a:pt x="4899919" y="4661611"/>
                    <a:pt x="4866052" y="4676774"/>
                    <a:pt x="4828643" y="4676774"/>
                  </a:cubicBezTo>
                  <a:lnTo>
                    <a:pt x="4572531" y="4676774"/>
                  </a:lnTo>
                  <a:cubicBezTo>
                    <a:pt x="4535123" y="4676774"/>
                    <a:pt x="4501256" y="4661611"/>
                    <a:pt x="4476740" y="4637096"/>
                  </a:cubicBezTo>
                  <a:lnTo>
                    <a:pt x="4451046" y="4598986"/>
                  </a:lnTo>
                  <a:lnTo>
                    <a:pt x="1063928" y="4598986"/>
                  </a:lnTo>
                  <a:lnTo>
                    <a:pt x="1038234" y="4637096"/>
                  </a:lnTo>
                  <a:cubicBezTo>
                    <a:pt x="1013719" y="4661611"/>
                    <a:pt x="979851" y="4676774"/>
                    <a:pt x="942443" y="4676774"/>
                  </a:cubicBezTo>
                  <a:lnTo>
                    <a:pt x="686331" y="4676774"/>
                  </a:lnTo>
                  <a:cubicBezTo>
                    <a:pt x="648922" y="4676774"/>
                    <a:pt x="615055" y="4661611"/>
                    <a:pt x="590540" y="4637096"/>
                  </a:cubicBezTo>
                  <a:lnTo>
                    <a:pt x="564846" y="4598986"/>
                  </a:lnTo>
                  <a:lnTo>
                    <a:pt x="243414" y="4598986"/>
                  </a:lnTo>
                  <a:cubicBezTo>
                    <a:pt x="108980" y="4598986"/>
                    <a:pt x="0" y="4490006"/>
                    <a:pt x="0" y="4355572"/>
                  </a:cubicBezTo>
                  <a:lnTo>
                    <a:pt x="0" y="1172100"/>
                  </a:lnTo>
                  <a:cubicBezTo>
                    <a:pt x="0" y="1037666"/>
                    <a:pt x="108980" y="928686"/>
                    <a:pt x="243414" y="928686"/>
                  </a:cubicBezTo>
                  <a:lnTo>
                    <a:pt x="1479061" y="928686"/>
                  </a:lnTo>
                  <a:lnTo>
                    <a:pt x="1489425" y="877352"/>
                  </a:lnTo>
                  <a:cubicBezTo>
                    <a:pt x="1508276" y="832782"/>
                    <a:pt x="1543982" y="797076"/>
                    <a:pt x="1588552" y="778225"/>
                  </a:cubicBezTo>
                  <a:lnTo>
                    <a:pt x="1606549" y="772638"/>
                  </a:lnTo>
                  <a:lnTo>
                    <a:pt x="1606549" y="454204"/>
                  </a:lnTo>
                  <a:cubicBezTo>
                    <a:pt x="1606549" y="203354"/>
                    <a:pt x="1809904" y="0"/>
                    <a:pt x="2060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813258" y="1549738"/>
            <a:ext cx="8314589" cy="4040724"/>
            <a:chOff x="2727659" y="1860409"/>
            <a:chExt cx="6652734" cy="3233095"/>
          </a:xfrm>
        </p:grpSpPr>
        <p:sp>
          <p:nvSpPr>
            <p:cNvPr id="2" name="空心弧 1"/>
            <p:cNvSpPr/>
            <p:nvPr/>
          </p:nvSpPr>
          <p:spPr>
            <a:xfrm rot="5400000">
              <a:off x="7133918" y="2186730"/>
              <a:ext cx="2246475" cy="2246475"/>
            </a:xfrm>
            <a:prstGeom prst="blockArc">
              <a:avLst>
                <a:gd name="adj1" fmla="val 10884798"/>
                <a:gd name="adj2" fmla="val 21542696"/>
                <a:gd name="adj3" fmla="val 3108"/>
              </a:avLst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" name="右箭头 43"/>
            <p:cNvSpPr/>
            <p:nvPr/>
          </p:nvSpPr>
          <p:spPr>
            <a:xfrm flipH="1">
              <a:off x="6188072" y="4310237"/>
              <a:ext cx="1146422" cy="117610"/>
            </a:xfrm>
            <a:prstGeom prst="rightArrow">
              <a:avLst>
                <a:gd name="adj1" fmla="val 50000"/>
                <a:gd name="adj2" fmla="val 72226"/>
              </a:avLst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右箭头 42"/>
            <p:cNvSpPr/>
            <p:nvPr/>
          </p:nvSpPr>
          <p:spPr>
            <a:xfrm>
              <a:off x="6125103" y="2223811"/>
              <a:ext cx="1412816" cy="110825"/>
            </a:xfrm>
            <a:prstGeom prst="rightArrow">
              <a:avLst>
                <a:gd name="adj1" fmla="val 50000"/>
                <a:gd name="adj2" fmla="val 72226"/>
              </a:avLst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右箭头 41"/>
            <p:cNvSpPr/>
            <p:nvPr/>
          </p:nvSpPr>
          <p:spPr>
            <a:xfrm flipH="1">
              <a:off x="3968159" y="4317022"/>
              <a:ext cx="1412816" cy="110825"/>
            </a:xfrm>
            <a:prstGeom prst="rightArrow">
              <a:avLst>
                <a:gd name="adj1" fmla="val 50000"/>
                <a:gd name="adj2" fmla="val 72226"/>
              </a:avLst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右箭头 40"/>
            <p:cNvSpPr/>
            <p:nvPr/>
          </p:nvSpPr>
          <p:spPr>
            <a:xfrm>
              <a:off x="3873033" y="2216282"/>
              <a:ext cx="1412816" cy="110825"/>
            </a:xfrm>
            <a:prstGeom prst="rightArrow">
              <a:avLst>
                <a:gd name="adj1" fmla="val 50000"/>
                <a:gd name="adj2" fmla="val 72226"/>
              </a:avLst>
            </a:prstGeom>
            <a:solidFill>
              <a:schemeClr val="bg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079916" y="3897084"/>
              <a:ext cx="839877" cy="839877"/>
              <a:chOff x="1732369" y="4883949"/>
              <a:chExt cx="1119836" cy="111983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732369" y="4883949"/>
                <a:ext cx="1119836" cy="1119836"/>
              </a:xfrm>
              <a:prstGeom prst="ellipse">
                <a:avLst/>
              </a:prstGeom>
              <a:solidFill>
                <a:srgbClr val="92D05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963143" y="5145865"/>
                <a:ext cx="658288" cy="596004"/>
              </a:xfrm>
              <a:custGeom>
                <a:avLst/>
                <a:gdLst>
                  <a:gd name="T0" fmla="*/ 70 w 288"/>
                  <a:gd name="T1" fmla="*/ 96 h 260"/>
                  <a:gd name="T2" fmla="*/ 70 w 288"/>
                  <a:gd name="T3" fmla="*/ 76 h 260"/>
                  <a:gd name="T4" fmla="*/ 70 w 288"/>
                  <a:gd name="T5" fmla="*/ 72 h 260"/>
                  <a:gd name="T6" fmla="*/ 139 w 288"/>
                  <a:gd name="T7" fmla="*/ 53 h 260"/>
                  <a:gd name="T8" fmla="*/ 40 w 288"/>
                  <a:gd name="T9" fmla="*/ 52 h 260"/>
                  <a:gd name="T10" fmla="*/ 47 w 288"/>
                  <a:gd name="T11" fmla="*/ 58 h 260"/>
                  <a:gd name="T12" fmla="*/ 59 w 288"/>
                  <a:gd name="T13" fmla="*/ 54 h 260"/>
                  <a:gd name="T14" fmla="*/ 70 w 288"/>
                  <a:gd name="T15" fmla="*/ 101 h 260"/>
                  <a:gd name="T16" fmla="*/ 70 w 288"/>
                  <a:gd name="T17" fmla="*/ 122 h 260"/>
                  <a:gd name="T18" fmla="*/ 70 w 288"/>
                  <a:gd name="T19" fmla="*/ 101 h 260"/>
                  <a:gd name="T20" fmla="*/ 0 w 288"/>
                  <a:gd name="T21" fmla="*/ 128 h 260"/>
                  <a:gd name="T22" fmla="*/ 139 w 288"/>
                  <a:gd name="T23" fmla="*/ 108 h 260"/>
                  <a:gd name="T24" fmla="*/ 0 w 288"/>
                  <a:gd name="T25" fmla="*/ 133 h 260"/>
                  <a:gd name="T26" fmla="*/ 139 w 288"/>
                  <a:gd name="T27" fmla="*/ 154 h 260"/>
                  <a:gd name="T28" fmla="*/ 70 w 288"/>
                  <a:gd name="T29" fmla="*/ 177 h 260"/>
                  <a:gd name="T30" fmla="*/ 70 w 288"/>
                  <a:gd name="T31" fmla="*/ 197 h 260"/>
                  <a:gd name="T32" fmla="*/ 70 w 288"/>
                  <a:gd name="T33" fmla="*/ 177 h 260"/>
                  <a:gd name="T34" fmla="*/ 0 w 288"/>
                  <a:gd name="T35" fmla="*/ 203 h 260"/>
                  <a:gd name="T36" fmla="*/ 139 w 288"/>
                  <a:gd name="T37" fmla="*/ 183 h 260"/>
                  <a:gd name="T38" fmla="*/ 150 w 288"/>
                  <a:gd name="T39" fmla="*/ 58 h 260"/>
                  <a:gd name="T40" fmla="*/ 258 w 288"/>
                  <a:gd name="T41" fmla="*/ 43 h 260"/>
                  <a:gd name="T42" fmla="*/ 118 w 288"/>
                  <a:gd name="T43" fmla="*/ 23 h 260"/>
                  <a:gd name="T44" fmla="*/ 149 w 288"/>
                  <a:gd name="T45" fmla="*/ 58 h 260"/>
                  <a:gd name="T46" fmla="*/ 258 w 288"/>
                  <a:gd name="T47" fmla="*/ 19 h 260"/>
                  <a:gd name="T48" fmla="*/ 155 w 288"/>
                  <a:gd name="T49" fmla="*/ 20 h 260"/>
                  <a:gd name="T50" fmla="*/ 216 w 288"/>
                  <a:gd name="T51" fmla="*/ 20 h 260"/>
                  <a:gd name="T52" fmla="*/ 200 w 288"/>
                  <a:gd name="T53" fmla="*/ 13 h 260"/>
                  <a:gd name="T54" fmla="*/ 157 w 288"/>
                  <a:gd name="T55" fmla="*/ 15 h 260"/>
                  <a:gd name="T56" fmla="*/ 258 w 288"/>
                  <a:gd name="T57" fmla="*/ 68 h 260"/>
                  <a:gd name="T58" fmla="*/ 150 w 288"/>
                  <a:gd name="T59" fmla="*/ 64 h 260"/>
                  <a:gd name="T60" fmla="*/ 150 w 288"/>
                  <a:gd name="T61" fmla="*/ 84 h 260"/>
                  <a:gd name="T62" fmla="*/ 150 w 288"/>
                  <a:gd name="T63" fmla="*/ 109 h 260"/>
                  <a:gd name="T64" fmla="*/ 258 w 288"/>
                  <a:gd name="T65" fmla="*/ 94 h 260"/>
                  <a:gd name="T66" fmla="*/ 150 w 288"/>
                  <a:gd name="T67" fmla="*/ 90 h 260"/>
                  <a:gd name="T68" fmla="*/ 150 w 288"/>
                  <a:gd name="T69" fmla="*/ 109 h 260"/>
                  <a:gd name="T70" fmla="*/ 229 w 288"/>
                  <a:gd name="T71" fmla="*/ 114 h 260"/>
                  <a:gd name="T72" fmla="*/ 177 w 288"/>
                  <a:gd name="T73" fmla="*/ 118 h 260"/>
                  <a:gd name="T74" fmla="*/ 218 w 288"/>
                  <a:gd name="T75" fmla="*/ 164 h 260"/>
                  <a:gd name="T76" fmla="*/ 218 w 288"/>
                  <a:gd name="T77" fmla="*/ 184 h 260"/>
                  <a:gd name="T78" fmla="*/ 218 w 288"/>
                  <a:gd name="T79" fmla="*/ 164 h 260"/>
                  <a:gd name="T80" fmla="*/ 218 w 288"/>
                  <a:gd name="T81" fmla="*/ 160 h 260"/>
                  <a:gd name="T82" fmla="*/ 229 w 288"/>
                  <a:gd name="T83" fmla="*/ 140 h 260"/>
                  <a:gd name="T84" fmla="*/ 246 w 288"/>
                  <a:gd name="T85" fmla="*/ 146 h 260"/>
                  <a:gd name="T86" fmla="*/ 241 w 288"/>
                  <a:gd name="T87" fmla="*/ 137 h 260"/>
                  <a:gd name="T88" fmla="*/ 229 w 288"/>
                  <a:gd name="T89" fmla="*/ 137 h 260"/>
                  <a:gd name="T90" fmla="*/ 149 w 288"/>
                  <a:gd name="T91" fmla="*/ 170 h 260"/>
                  <a:gd name="T92" fmla="*/ 288 w 288"/>
                  <a:gd name="T93" fmla="*/ 190 h 260"/>
                  <a:gd name="T94" fmla="*/ 218 w 288"/>
                  <a:gd name="T95" fmla="*/ 215 h 260"/>
                  <a:gd name="T96" fmla="*/ 218 w 288"/>
                  <a:gd name="T97" fmla="*/ 235 h 260"/>
                  <a:gd name="T98" fmla="*/ 218 w 288"/>
                  <a:gd name="T99" fmla="*/ 215 h 260"/>
                  <a:gd name="T100" fmla="*/ 149 w 288"/>
                  <a:gd name="T101" fmla="*/ 241 h 260"/>
                  <a:gd name="T102" fmla="*/ 288 w 288"/>
                  <a:gd name="T103" fmla="*/ 22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8" h="260">
                    <a:moveTo>
                      <a:pt x="139" y="57"/>
                    </a:moveTo>
                    <a:cubicBezTo>
                      <a:pt x="139" y="77"/>
                      <a:pt x="139" y="77"/>
                      <a:pt x="139" y="77"/>
                    </a:cubicBezTo>
                    <a:cubicBezTo>
                      <a:pt x="139" y="88"/>
                      <a:pt x="108" y="96"/>
                      <a:pt x="70" y="96"/>
                    </a:cubicBezTo>
                    <a:cubicBezTo>
                      <a:pt x="31" y="96"/>
                      <a:pt x="0" y="88"/>
                      <a:pt x="0" y="7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7"/>
                      <a:pt x="31" y="76"/>
                      <a:pt x="70" y="76"/>
                    </a:cubicBezTo>
                    <a:cubicBezTo>
                      <a:pt x="108" y="76"/>
                      <a:pt x="139" y="67"/>
                      <a:pt x="139" y="57"/>
                    </a:cubicBezTo>
                    <a:close/>
                    <a:moveTo>
                      <a:pt x="139" y="53"/>
                    </a:moveTo>
                    <a:cubicBezTo>
                      <a:pt x="139" y="64"/>
                      <a:pt x="108" y="72"/>
                      <a:pt x="70" y="72"/>
                    </a:cubicBezTo>
                    <a:cubicBezTo>
                      <a:pt x="31" y="72"/>
                      <a:pt x="0" y="64"/>
                      <a:pt x="0" y="53"/>
                    </a:cubicBezTo>
                    <a:cubicBezTo>
                      <a:pt x="0" y="43"/>
                      <a:pt x="31" y="34"/>
                      <a:pt x="70" y="34"/>
                    </a:cubicBezTo>
                    <a:cubicBezTo>
                      <a:pt x="108" y="34"/>
                      <a:pt x="139" y="43"/>
                      <a:pt x="139" y="53"/>
                    </a:cubicBezTo>
                    <a:close/>
                    <a:moveTo>
                      <a:pt x="103" y="52"/>
                    </a:moveTo>
                    <a:cubicBezTo>
                      <a:pt x="42" y="48"/>
                      <a:pt x="42" y="48"/>
                      <a:pt x="42" y="48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5" y="52"/>
                      <a:pt x="49" y="53"/>
                      <a:pt x="47" y="57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6"/>
                      <a:pt x="60" y="55"/>
                      <a:pt x="59" y="54"/>
                    </a:cubicBezTo>
                    <a:cubicBezTo>
                      <a:pt x="101" y="56"/>
                      <a:pt x="101" y="56"/>
                      <a:pt x="101" y="56"/>
                    </a:cubicBezTo>
                    <a:lnTo>
                      <a:pt x="103" y="52"/>
                    </a:lnTo>
                    <a:close/>
                    <a:moveTo>
                      <a:pt x="70" y="101"/>
                    </a:moveTo>
                    <a:cubicBezTo>
                      <a:pt x="31" y="101"/>
                      <a:pt x="0" y="93"/>
                      <a:pt x="0" y="8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3"/>
                      <a:pt x="31" y="122"/>
                      <a:pt x="70" y="122"/>
                    </a:cubicBezTo>
                    <a:cubicBezTo>
                      <a:pt x="108" y="122"/>
                      <a:pt x="139" y="113"/>
                      <a:pt x="139" y="10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93"/>
                      <a:pt x="108" y="101"/>
                      <a:pt x="70" y="101"/>
                    </a:cubicBezTo>
                    <a:close/>
                    <a:moveTo>
                      <a:pt x="70" y="127"/>
                    </a:moveTo>
                    <a:cubicBezTo>
                      <a:pt x="31" y="127"/>
                      <a:pt x="0" y="119"/>
                      <a:pt x="0" y="1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9"/>
                      <a:pt x="31" y="147"/>
                      <a:pt x="70" y="147"/>
                    </a:cubicBezTo>
                    <a:cubicBezTo>
                      <a:pt x="108" y="147"/>
                      <a:pt x="139" y="139"/>
                      <a:pt x="139" y="12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19"/>
                      <a:pt x="108" y="127"/>
                      <a:pt x="70" y="127"/>
                    </a:cubicBezTo>
                    <a:close/>
                    <a:moveTo>
                      <a:pt x="70" y="152"/>
                    </a:moveTo>
                    <a:cubicBezTo>
                      <a:pt x="31" y="152"/>
                      <a:pt x="0" y="144"/>
                      <a:pt x="0" y="133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4"/>
                      <a:pt x="31" y="173"/>
                      <a:pt x="70" y="173"/>
                    </a:cubicBezTo>
                    <a:cubicBezTo>
                      <a:pt x="108" y="173"/>
                      <a:pt x="139" y="164"/>
                      <a:pt x="139" y="154"/>
                    </a:cubicBezTo>
                    <a:cubicBezTo>
                      <a:pt x="139" y="133"/>
                      <a:pt x="139" y="133"/>
                      <a:pt x="139" y="133"/>
                    </a:cubicBezTo>
                    <a:cubicBezTo>
                      <a:pt x="139" y="144"/>
                      <a:pt x="108" y="152"/>
                      <a:pt x="70" y="152"/>
                    </a:cubicBezTo>
                    <a:close/>
                    <a:moveTo>
                      <a:pt x="70" y="177"/>
                    </a:moveTo>
                    <a:cubicBezTo>
                      <a:pt x="31" y="177"/>
                      <a:pt x="0" y="169"/>
                      <a:pt x="0" y="158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9"/>
                      <a:pt x="31" y="197"/>
                      <a:pt x="70" y="197"/>
                    </a:cubicBezTo>
                    <a:cubicBezTo>
                      <a:pt x="108" y="197"/>
                      <a:pt x="139" y="189"/>
                      <a:pt x="139" y="178"/>
                    </a:cubicBezTo>
                    <a:cubicBezTo>
                      <a:pt x="139" y="158"/>
                      <a:pt x="139" y="158"/>
                      <a:pt x="139" y="158"/>
                    </a:cubicBezTo>
                    <a:cubicBezTo>
                      <a:pt x="139" y="169"/>
                      <a:pt x="108" y="177"/>
                      <a:pt x="70" y="177"/>
                    </a:cubicBezTo>
                    <a:close/>
                    <a:moveTo>
                      <a:pt x="70" y="202"/>
                    </a:moveTo>
                    <a:cubicBezTo>
                      <a:pt x="31" y="202"/>
                      <a:pt x="0" y="193"/>
                      <a:pt x="0" y="183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14"/>
                      <a:pt x="31" y="222"/>
                      <a:pt x="70" y="222"/>
                    </a:cubicBezTo>
                    <a:cubicBezTo>
                      <a:pt x="108" y="222"/>
                      <a:pt x="139" y="214"/>
                      <a:pt x="139" y="203"/>
                    </a:cubicBezTo>
                    <a:cubicBezTo>
                      <a:pt x="139" y="183"/>
                      <a:pt x="139" y="183"/>
                      <a:pt x="139" y="183"/>
                    </a:cubicBezTo>
                    <a:cubicBezTo>
                      <a:pt x="139" y="193"/>
                      <a:pt x="108" y="202"/>
                      <a:pt x="70" y="202"/>
                    </a:cubicBezTo>
                    <a:close/>
                    <a:moveTo>
                      <a:pt x="149" y="58"/>
                    </a:moveTo>
                    <a:cubicBezTo>
                      <a:pt x="150" y="58"/>
                      <a:pt x="150" y="58"/>
                      <a:pt x="150" y="58"/>
                    </a:cubicBezTo>
                    <a:cubicBezTo>
                      <a:pt x="150" y="59"/>
                      <a:pt x="150" y="59"/>
                      <a:pt x="150" y="59"/>
                    </a:cubicBezTo>
                    <a:cubicBezTo>
                      <a:pt x="161" y="61"/>
                      <a:pt x="174" y="62"/>
                      <a:pt x="188" y="62"/>
                    </a:cubicBezTo>
                    <a:cubicBezTo>
                      <a:pt x="227" y="62"/>
                      <a:pt x="258" y="53"/>
                      <a:pt x="258" y="43"/>
                    </a:cubicBezTo>
                    <a:cubicBezTo>
                      <a:pt x="258" y="23"/>
                      <a:pt x="258" y="23"/>
                      <a:pt x="258" y="23"/>
                    </a:cubicBezTo>
                    <a:cubicBezTo>
                      <a:pt x="258" y="33"/>
                      <a:pt x="227" y="42"/>
                      <a:pt x="188" y="42"/>
                    </a:cubicBezTo>
                    <a:cubicBezTo>
                      <a:pt x="150" y="42"/>
                      <a:pt x="118" y="33"/>
                      <a:pt x="118" y="23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35" y="34"/>
                      <a:pt x="150" y="41"/>
                      <a:pt x="150" y="54"/>
                    </a:cubicBezTo>
                    <a:cubicBezTo>
                      <a:pt x="150" y="56"/>
                      <a:pt x="149" y="57"/>
                      <a:pt x="149" y="58"/>
                    </a:cubicBezTo>
                    <a:close/>
                    <a:moveTo>
                      <a:pt x="118" y="19"/>
                    </a:moveTo>
                    <a:cubicBezTo>
                      <a:pt x="118" y="8"/>
                      <a:pt x="150" y="0"/>
                      <a:pt x="188" y="0"/>
                    </a:cubicBezTo>
                    <a:cubicBezTo>
                      <a:pt x="227" y="0"/>
                      <a:pt x="258" y="8"/>
                      <a:pt x="258" y="19"/>
                    </a:cubicBezTo>
                    <a:cubicBezTo>
                      <a:pt x="258" y="29"/>
                      <a:pt x="227" y="38"/>
                      <a:pt x="188" y="38"/>
                    </a:cubicBezTo>
                    <a:cubicBezTo>
                      <a:pt x="150" y="38"/>
                      <a:pt x="118" y="29"/>
                      <a:pt x="118" y="19"/>
                    </a:cubicBezTo>
                    <a:close/>
                    <a:moveTo>
                      <a:pt x="155" y="20"/>
                    </a:moveTo>
                    <a:cubicBezTo>
                      <a:pt x="216" y="24"/>
                      <a:pt x="216" y="24"/>
                      <a:pt x="216" y="24"/>
                    </a:cubicBezTo>
                    <a:cubicBezTo>
                      <a:pt x="218" y="20"/>
                      <a:pt x="218" y="20"/>
                      <a:pt x="218" y="20"/>
                    </a:cubicBezTo>
                    <a:cubicBezTo>
                      <a:pt x="216" y="20"/>
                      <a:pt x="216" y="20"/>
                      <a:pt x="216" y="20"/>
                    </a:cubicBezTo>
                    <a:cubicBezTo>
                      <a:pt x="213" y="20"/>
                      <a:pt x="209" y="19"/>
                      <a:pt x="210" y="15"/>
                    </a:cubicBezTo>
                    <a:cubicBezTo>
                      <a:pt x="211" y="14"/>
                      <a:pt x="211" y="14"/>
                      <a:pt x="211" y="14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199" y="15"/>
                      <a:pt x="199" y="15"/>
                      <a:pt x="199" y="15"/>
                    </a:cubicBezTo>
                    <a:cubicBezTo>
                      <a:pt x="198" y="16"/>
                      <a:pt x="198" y="17"/>
                      <a:pt x="198" y="18"/>
                    </a:cubicBezTo>
                    <a:cubicBezTo>
                      <a:pt x="157" y="15"/>
                      <a:pt x="157" y="15"/>
                      <a:pt x="157" y="15"/>
                    </a:cubicBezTo>
                    <a:lnTo>
                      <a:pt x="155" y="20"/>
                    </a:lnTo>
                    <a:close/>
                    <a:moveTo>
                      <a:pt x="188" y="87"/>
                    </a:moveTo>
                    <a:cubicBezTo>
                      <a:pt x="227" y="87"/>
                      <a:pt x="258" y="79"/>
                      <a:pt x="258" y="68"/>
                    </a:cubicBezTo>
                    <a:cubicBezTo>
                      <a:pt x="258" y="48"/>
                      <a:pt x="258" y="48"/>
                      <a:pt x="258" y="48"/>
                    </a:cubicBezTo>
                    <a:cubicBezTo>
                      <a:pt x="258" y="59"/>
                      <a:pt x="227" y="67"/>
                      <a:pt x="188" y="67"/>
                    </a:cubicBezTo>
                    <a:cubicBezTo>
                      <a:pt x="174" y="67"/>
                      <a:pt x="161" y="66"/>
                      <a:pt x="150" y="64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0" y="80"/>
                      <a:pt x="149" y="82"/>
                      <a:pt x="149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61" y="86"/>
                      <a:pt x="174" y="87"/>
                      <a:pt x="188" y="87"/>
                    </a:cubicBezTo>
                    <a:close/>
                    <a:moveTo>
                      <a:pt x="150" y="109"/>
                    </a:moveTo>
                    <a:cubicBezTo>
                      <a:pt x="150" y="110"/>
                      <a:pt x="150" y="110"/>
                      <a:pt x="150" y="110"/>
                    </a:cubicBezTo>
                    <a:cubicBezTo>
                      <a:pt x="161" y="112"/>
                      <a:pt x="174" y="113"/>
                      <a:pt x="188" y="113"/>
                    </a:cubicBezTo>
                    <a:cubicBezTo>
                      <a:pt x="227" y="113"/>
                      <a:pt x="258" y="105"/>
                      <a:pt x="258" y="9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84"/>
                      <a:pt x="227" y="93"/>
                      <a:pt x="188" y="93"/>
                    </a:cubicBezTo>
                    <a:cubicBezTo>
                      <a:pt x="174" y="93"/>
                      <a:pt x="161" y="92"/>
                      <a:pt x="150" y="90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6"/>
                      <a:pt x="149" y="108"/>
                      <a:pt x="149" y="109"/>
                    </a:cubicBezTo>
                    <a:lnTo>
                      <a:pt x="150" y="109"/>
                    </a:lnTo>
                    <a:close/>
                    <a:moveTo>
                      <a:pt x="258" y="117"/>
                    </a:move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105"/>
                      <a:pt x="247" y="111"/>
                      <a:pt x="229" y="114"/>
                    </a:cubicBezTo>
                    <a:cubicBezTo>
                      <a:pt x="237" y="115"/>
                      <a:pt x="247" y="115"/>
                      <a:pt x="258" y="117"/>
                    </a:cubicBezTo>
                    <a:close/>
                    <a:moveTo>
                      <a:pt x="150" y="127"/>
                    </a:moveTo>
                    <a:cubicBezTo>
                      <a:pt x="156" y="123"/>
                      <a:pt x="166" y="120"/>
                      <a:pt x="177" y="118"/>
                    </a:cubicBezTo>
                    <a:cubicBezTo>
                      <a:pt x="167" y="117"/>
                      <a:pt x="158" y="116"/>
                      <a:pt x="150" y="115"/>
                    </a:cubicBezTo>
                    <a:lnTo>
                      <a:pt x="150" y="127"/>
                    </a:lnTo>
                    <a:close/>
                    <a:moveTo>
                      <a:pt x="218" y="164"/>
                    </a:moveTo>
                    <a:cubicBezTo>
                      <a:pt x="180" y="164"/>
                      <a:pt x="149" y="155"/>
                      <a:pt x="149" y="145"/>
                    </a:cubicBezTo>
                    <a:cubicBezTo>
                      <a:pt x="149" y="165"/>
                      <a:pt x="149" y="165"/>
                      <a:pt x="149" y="165"/>
                    </a:cubicBezTo>
                    <a:cubicBezTo>
                      <a:pt x="149" y="175"/>
                      <a:pt x="180" y="184"/>
                      <a:pt x="218" y="184"/>
                    </a:cubicBezTo>
                    <a:cubicBezTo>
                      <a:pt x="257" y="184"/>
                      <a:pt x="288" y="175"/>
                      <a:pt x="288" y="165"/>
                    </a:cubicBezTo>
                    <a:cubicBezTo>
                      <a:pt x="288" y="145"/>
                      <a:pt x="288" y="145"/>
                      <a:pt x="288" y="145"/>
                    </a:cubicBezTo>
                    <a:cubicBezTo>
                      <a:pt x="288" y="155"/>
                      <a:pt x="257" y="164"/>
                      <a:pt x="218" y="164"/>
                    </a:cubicBezTo>
                    <a:close/>
                    <a:moveTo>
                      <a:pt x="218" y="122"/>
                    </a:moveTo>
                    <a:cubicBezTo>
                      <a:pt x="257" y="122"/>
                      <a:pt x="288" y="130"/>
                      <a:pt x="288" y="141"/>
                    </a:cubicBezTo>
                    <a:cubicBezTo>
                      <a:pt x="288" y="151"/>
                      <a:pt x="257" y="160"/>
                      <a:pt x="218" y="160"/>
                    </a:cubicBezTo>
                    <a:cubicBezTo>
                      <a:pt x="180" y="160"/>
                      <a:pt x="149" y="151"/>
                      <a:pt x="149" y="141"/>
                    </a:cubicBezTo>
                    <a:cubicBezTo>
                      <a:pt x="149" y="130"/>
                      <a:pt x="180" y="122"/>
                      <a:pt x="218" y="122"/>
                    </a:cubicBezTo>
                    <a:close/>
                    <a:moveTo>
                      <a:pt x="229" y="140"/>
                    </a:move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5" y="142"/>
                      <a:pt x="185" y="142"/>
                      <a:pt x="185" y="142"/>
                    </a:cubicBezTo>
                    <a:cubicBezTo>
                      <a:pt x="246" y="146"/>
                      <a:pt x="246" y="146"/>
                      <a:pt x="246" y="146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6" y="142"/>
                      <a:pt x="246" y="142"/>
                      <a:pt x="246" y="142"/>
                    </a:cubicBezTo>
                    <a:cubicBezTo>
                      <a:pt x="243" y="142"/>
                      <a:pt x="239" y="141"/>
                      <a:pt x="241" y="13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30" y="135"/>
                      <a:pt x="230" y="135"/>
                      <a:pt x="230" y="135"/>
                    </a:cubicBezTo>
                    <a:cubicBezTo>
                      <a:pt x="229" y="137"/>
                      <a:pt x="229" y="137"/>
                      <a:pt x="229" y="137"/>
                    </a:cubicBezTo>
                    <a:cubicBezTo>
                      <a:pt x="229" y="138"/>
                      <a:pt x="228" y="139"/>
                      <a:pt x="229" y="140"/>
                    </a:cubicBezTo>
                    <a:close/>
                    <a:moveTo>
                      <a:pt x="218" y="189"/>
                    </a:moveTo>
                    <a:cubicBezTo>
                      <a:pt x="180" y="189"/>
                      <a:pt x="149" y="181"/>
                      <a:pt x="149" y="17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80" y="209"/>
                      <a:pt x="218" y="209"/>
                    </a:cubicBezTo>
                    <a:cubicBezTo>
                      <a:pt x="257" y="209"/>
                      <a:pt x="288" y="201"/>
                      <a:pt x="288" y="190"/>
                    </a:cubicBezTo>
                    <a:cubicBezTo>
                      <a:pt x="288" y="170"/>
                      <a:pt x="288" y="170"/>
                      <a:pt x="288" y="170"/>
                    </a:cubicBezTo>
                    <a:cubicBezTo>
                      <a:pt x="288" y="181"/>
                      <a:pt x="257" y="189"/>
                      <a:pt x="218" y="189"/>
                    </a:cubicBezTo>
                    <a:close/>
                    <a:moveTo>
                      <a:pt x="218" y="215"/>
                    </a:moveTo>
                    <a:cubicBezTo>
                      <a:pt x="180" y="215"/>
                      <a:pt x="149" y="206"/>
                      <a:pt x="149" y="196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49" y="227"/>
                      <a:pt x="180" y="235"/>
                      <a:pt x="218" y="235"/>
                    </a:cubicBezTo>
                    <a:cubicBezTo>
                      <a:pt x="257" y="235"/>
                      <a:pt x="288" y="227"/>
                      <a:pt x="288" y="216"/>
                    </a:cubicBezTo>
                    <a:cubicBezTo>
                      <a:pt x="288" y="196"/>
                      <a:pt x="288" y="196"/>
                      <a:pt x="288" y="196"/>
                    </a:cubicBezTo>
                    <a:cubicBezTo>
                      <a:pt x="288" y="206"/>
                      <a:pt x="257" y="215"/>
                      <a:pt x="218" y="215"/>
                    </a:cubicBezTo>
                    <a:close/>
                    <a:moveTo>
                      <a:pt x="218" y="240"/>
                    </a:moveTo>
                    <a:cubicBezTo>
                      <a:pt x="180" y="240"/>
                      <a:pt x="149" y="231"/>
                      <a:pt x="149" y="221"/>
                    </a:cubicBezTo>
                    <a:cubicBezTo>
                      <a:pt x="149" y="241"/>
                      <a:pt x="149" y="241"/>
                      <a:pt x="149" y="241"/>
                    </a:cubicBezTo>
                    <a:cubicBezTo>
                      <a:pt x="149" y="252"/>
                      <a:pt x="180" y="260"/>
                      <a:pt x="218" y="260"/>
                    </a:cubicBezTo>
                    <a:cubicBezTo>
                      <a:pt x="257" y="260"/>
                      <a:pt x="288" y="252"/>
                      <a:pt x="288" y="241"/>
                    </a:cubicBezTo>
                    <a:cubicBezTo>
                      <a:pt x="288" y="221"/>
                      <a:pt x="288" y="221"/>
                      <a:pt x="288" y="221"/>
                    </a:cubicBezTo>
                    <a:cubicBezTo>
                      <a:pt x="288" y="231"/>
                      <a:pt x="257" y="240"/>
                      <a:pt x="218" y="2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75591" y="1879536"/>
              <a:ext cx="839877" cy="839877"/>
              <a:chOff x="4609397" y="1508318"/>
              <a:chExt cx="1119836" cy="111983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609397" y="1508318"/>
                <a:ext cx="1119836" cy="1119836"/>
              </a:xfrm>
              <a:prstGeom prst="ellipse">
                <a:avLst/>
              </a:prstGeom>
              <a:solidFill>
                <a:srgbClr val="92D05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59873" y="1808017"/>
                <a:ext cx="692085" cy="482755"/>
                <a:chOff x="-60285" y="3175"/>
                <a:chExt cx="1354138" cy="944563"/>
              </a:xfrm>
              <a:solidFill>
                <a:schemeClr val="bg1"/>
              </a:solidFill>
            </p:grpSpPr>
            <p:sp>
              <p:nvSpPr>
                <p:cNvPr id="13" name="Freeform 51"/>
                <p:cNvSpPr>
                  <a:spLocks noEditPoints="1"/>
                </p:cNvSpPr>
                <p:nvPr/>
              </p:nvSpPr>
              <p:spPr bwMode="auto">
                <a:xfrm>
                  <a:off x="-42803" y="3175"/>
                  <a:ext cx="1255713" cy="804863"/>
                </a:xfrm>
                <a:custGeom>
                  <a:avLst/>
                  <a:gdLst>
                    <a:gd name="T0" fmla="*/ 16 w 332"/>
                    <a:gd name="T1" fmla="*/ 212 h 212"/>
                    <a:gd name="T2" fmla="*/ 316 w 332"/>
                    <a:gd name="T3" fmla="*/ 212 h 212"/>
                    <a:gd name="T4" fmla="*/ 332 w 332"/>
                    <a:gd name="T5" fmla="*/ 196 h 212"/>
                    <a:gd name="T6" fmla="*/ 332 w 332"/>
                    <a:gd name="T7" fmla="*/ 16 h 212"/>
                    <a:gd name="T8" fmla="*/ 316 w 332"/>
                    <a:gd name="T9" fmla="*/ 0 h 212"/>
                    <a:gd name="T10" fmla="*/ 24 w 332"/>
                    <a:gd name="T11" fmla="*/ 0 h 212"/>
                    <a:gd name="T12" fmla="*/ 0 w 332"/>
                    <a:gd name="T13" fmla="*/ 16 h 212"/>
                    <a:gd name="T14" fmla="*/ 0 w 332"/>
                    <a:gd name="T15" fmla="*/ 196 h 212"/>
                    <a:gd name="T16" fmla="*/ 16 w 332"/>
                    <a:gd name="T17" fmla="*/ 212 h 212"/>
                    <a:gd name="T18" fmla="*/ 22 w 332"/>
                    <a:gd name="T19" fmla="*/ 23 h 212"/>
                    <a:gd name="T20" fmla="*/ 24 w 332"/>
                    <a:gd name="T21" fmla="*/ 22 h 212"/>
                    <a:gd name="T22" fmla="*/ 310 w 332"/>
                    <a:gd name="T23" fmla="*/ 22 h 212"/>
                    <a:gd name="T24" fmla="*/ 310 w 332"/>
                    <a:gd name="T25" fmla="*/ 190 h 212"/>
                    <a:gd name="T26" fmla="*/ 22 w 332"/>
                    <a:gd name="T27" fmla="*/ 190 h 212"/>
                    <a:gd name="T28" fmla="*/ 22 w 332"/>
                    <a:gd name="T29" fmla="*/ 23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2" h="212">
                      <a:moveTo>
                        <a:pt x="16" y="212"/>
                      </a:moveTo>
                      <a:cubicBezTo>
                        <a:pt x="316" y="212"/>
                        <a:pt x="316" y="212"/>
                        <a:pt x="316" y="212"/>
                      </a:cubicBezTo>
                      <a:cubicBezTo>
                        <a:pt x="325" y="212"/>
                        <a:pt x="332" y="205"/>
                        <a:pt x="332" y="196"/>
                      </a:cubicBezTo>
                      <a:cubicBezTo>
                        <a:pt x="332" y="16"/>
                        <a:pt x="332" y="16"/>
                        <a:pt x="332" y="16"/>
                      </a:cubicBezTo>
                      <a:cubicBezTo>
                        <a:pt x="332" y="7"/>
                        <a:pt x="325" y="0"/>
                        <a:pt x="31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5" y="0"/>
                        <a:pt x="0" y="7"/>
                        <a:pt x="0" y="16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205"/>
                        <a:pt x="7" y="212"/>
                        <a:pt x="16" y="212"/>
                      </a:cubicBezTo>
                      <a:close/>
                      <a:moveTo>
                        <a:pt x="22" y="23"/>
                      </a:moveTo>
                      <a:cubicBezTo>
                        <a:pt x="23" y="22"/>
                        <a:pt x="24" y="22"/>
                        <a:pt x="24" y="22"/>
                      </a:cubicBezTo>
                      <a:cubicBezTo>
                        <a:pt x="310" y="22"/>
                        <a:pt x="310" y="22"/>
                        <a:pt x="310" y="22"/>
                      </a:cubicBezTo>
                      <a:cubicBezTo>
                        <a:pt x="310" y="190"/>
                        <a:pt x="310" y="190"/>
                        <a:pt x="310" y="190"/>
                      </a:cubicBezTo>
                      <a:cubicBezTo>
                        <a:pt x="22" y="190"/>
                        <a:pt x="22" y="190"/>
                        <a:pt x="22" y="190"/>
                      </a:cubicBezTo>
                      <a:lnTo>
                        <a:pt x="2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52"/>
                <p:cNvSpPr/>
                <p:nvPr/>
              </p:nvSpPr>
              <p:spPr bwMode="auto">
                <a:xfrm>
                  <a:off x="209570" y="249238"/>
                  <a:ext cx="836614" cy="338137"/>
                </a:xfrm>
                <a:custGeom>
                  <a:avLst/>
                  <a:gdLst>
                    <a:gd name="T0" fmla="*/ 221 w 221"/>
                    <a:gd name="T1" fmla="*/ 9 h 89"/>
                    <a:gd name="T2" fmla="*/ 220 w 221"/>
                    <a:gd name="T3" fmla="*/ 7 h 89"/>
                    <a:gd name="T4" fmla="*/ 220 w 221"/>
                    <a:gd name="T5" fmla="*/ 5 h 89"/>
                    <a:gd name="T6" fmla="*/ 218 w 221"/>
                    <a:gd name="T7" fmla="*/ 3 h 89"/>
                    <a:gd name="T8" fmla="*/ 217 w 221"/>
                    <a:gd name="T9" fmla="*/ 2 h 89"/>
                    <a:gd name="T10" fmla="*/ 212 w 221"/>
                    <a:gd name="T11" fmla="*/ 0 h 89"/>
                    <a:gd name="T12" fmla="*/ 209 w 221"/>
                    <a:gd name="T13" fmla="*/ 0 h 89"/>
                    <a:gd name="T14" fmla="*/ 208 w 221"/>
                    <a:gd name="T15" fmla="*/ 0 h 89"/>
                    <a:gd name="T16" fmla="*/ 185 w 221"/>
                    <a:gd name="T17" fmla="*/ 4 h 89"/>
                    <a:gd name="T18" fmla="*/ 184 w 221"/>
                    <a:gd name="T19" fmla="*/ 4 h 89"/>
                    <a:gd name="T20" fmla="*/ 182 w 221"/>
                    <a:gd name="T21" fmla="*/ 5 h 89"/>
                    <a:gd name="T22" fmla="*/ 180 w 221"/>
                    <a:gd name="T23" fmla="*/ 6 h 89"/>
                    <a:gd name="T24" fmla="*/ 179 w 221"/>
                    <a:gd name="T25" fmla="*/ 7 h 89"/>
                    <a:gd name="T26" fmla="*/ 178 w 221"/>
                    <a:gd name="T27" fmla="*/ 9 h 89"/>
                    <a:gd name="T28" fmla="*/ 177 w 221"/>
                    <a:gd name="T29" fmla="*/ 10 h 89"/>
                    <a:gd name="T30" fmla="*/ 176 w 221"/>
                    <a:gd name="T31" fmla="*/ 12 h 89"/>
                    <a:gd name="T32" fmla="*/ 176 w 221"/>
                    <a:gd name="T33" fmla="*/ 15 h 89"/>
                    <a:gd name="T34" fmla="*/ 176 w 221"/>
                    <a:gd name="T35" fmla="*/ 16 h 89"/>
                    <a:gd name="T36" fmla="*/ 177 w 221"/>
                    <a:gd name="T37" fmla="*/ 18 h 89"/>
                    <a:gd name="T38" fmla="*/ 177 w 221"/>
                    <a:gd name="T39" fmla="*/ 20 h 89"/>
                    <a:gd name="T40" fmla="*/ 178 w 221"/>
                    <a:gd name="T41" fmla="*/ 21 h 89"/>
                    <a:gd name="T42" fmla="*/ 124 w 221"/>
                    <a:gd name="T43" fmla="*/ 64 h 89"/>
                    <a:gd name="T44" fmla="*/ 77 w 221"/>
                    <a:gd name="T45" fmla="*/ 30 h 89"/>
                    <a:gd name="T46" fmla="*/ 75 w 221"/>
                    <a:gd name="T47" fmla="*/ 29 h 89"/>
                    <a:gd name="T48" fmla="*/ 73 w 221"/>
                    <a:gd name="T49" fmla="*/ 28 h 89"/>
                    <a:gd name="T50" fmla="*/ 71 w 221"/>
                    <a:gd name="T51" fmla="*/ 28 h 89"/>
                    <a:gd name="T52" fmla="*/ 69 w 221"/>
                    <a:gd name="T53" fmla="*/ 28 h 89"/>
                    <a:gd name="T54" fmla="*/ 67 w 221"/>
                    <a:gd name="T55" fmla="*/ 29 h 89"/>
                    <a:gd name="T56" fmla="*/ 65 w 221"/>
                    <a:gd name="T57" fmla="*/ 30 h 89"/>
                    <a:gd name="T58" fmla="*/ 6 w 221"/>
                    <a:gd name="T59" fmla="*/ 68 h 89"/>
                    <a:gd name="T60" fmla="*/ 12 w 221"/>
                    <a:gd name="T61" fmla="*/ 89 h 89"/>
                    <a:gd name="T62" fmla="*/ 71 w 221"/>
                    <a:gd name="T63" fmla="*/ 52 h 89"/>
                    <a:gd name="T64" fmla="*/ 120 w 221"/>
                    <a:gd name="T65" fmla="*/ 87 h 89"/>
                    <a:gd name="T66" fmla="*/ 122 w 221"/>
                    <a:gd name="T67" fmla="*/ 88 h 89"/>
                    <a:gd name="T68" fmla="*/ 125 w 221"/>
                    <a:gd name="T69" fmla="*/ 89 h 89"/>
                    <a:gd name="T70" fmla="*/ 125 w 221"/>
                    <a:gd name="T71" fmla="*/ 89 h 89"/>
                    <a:gd name="T72" fmla="*/ 127 w 221"/>
                    <a:gd name="T73" fmla="*/ 88 h 89"/>
                    <a:gd name="T74" fmla="*/ 130 w 221"/>
                    <a:gd name="T75" fmla="*/ 87 h 89"/>
                    <a:gd name="T76" fmla="*/ 192 w 221"/>
                    <a:gd name="T77" fmla="*/ 39 h 89"/>
                    <a:gd name="T78" fmla="*/ 193 w 221"/>
                    <a:gd name="T79" fmla="*/ 41 h 89"/>
                    <a:gd name="T80" fmla="*/ 196 w 221"/>
                    <a:gd name="T81" fmla="*/ 42 h 89"/>
                    <a:gd name="T82" fmla="*/ 197 w 221"/>
                    <a:gd name="T83" fmla="*/ 43 h 89"/>
                    <a:gd name="T84" fmla="*/ 200 w 221"/>
                    <a:gd name="T85" fmla="*/ 43 h 89"/>
                    <a:gd name="T86" fmla="*/ 200 w 221"/>
                    <a:gd name="T87" fmla="*/ 43 h 89"/>
                    <a:gd name="T88" fmla="*/ 203 w 221"/>
                    <a:gd name="T89" fmla="*/ 43 h 89"/>
                    <a:gd name="T90" fmla="*/ 206 w 221"/>
                    <a:gd name="T91" fmla="*/ 41 h 89"/>
                    <a:gd name="T92" fmla="*/ 208 w 221"/>
                    <a:gd name="T93" fmla="*/ 40 h 89"/>
                    <a:gd name="T94" fmla="*/ 210 w 221"/>
                    <a:gd name="T95" fmla="*/ 37 h 89"/>
                    <a:gd name="T96" fmla="*/ 220 w 221"/>
                    <a:gd name="T97" fmla="*/ 16 h 89"/>
                    <a:gd name="T98" fmla="*/ 220 w 221"/>
                    <a:gd name="T99" fmla="*/ 16 h 89"/>
                    <a:gd name="T100" fmla="*/ 221 w 221"/>
                    <a:gd name="T101" fmla="*/ 14 h 89"/>
                    <a:gd name="T102" fmla="*/ 221 w 221"/>
                    <a:gd name="T103" fmla="*/ 1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21" h="89">
                      <a:moveTo>
                        <a:pt x="221" y="9"/>
                      </a:moveTo>
                      <a:cubicBezTo>
                        <a:pt x="221" y="9"/>
                        <a:pt x="221" y="9"/>
                        <a:pt x="221" y="9"/>
                      </a:cubicBezTo>
                      <a:cubicBezTo>
                        <a:pt x="221" y="9"/>
                        <a:pt x="221" y="9"/>
                        <a:pt x="221" y="9"/>
                      </a:cubicBezTo>
                      <a:cubicBezTo>
                        <a:pt x="221" y="9"/>
                        <a:pt x="221" y="8"/>
                        <a:pt x="220" y="7"/>
                      </a:cubicBezTo>
                      <a:cubicBezTo>
                        <a:pt x="220" y="7"/>
                        <a:pt x="220" y="7"/>
                        <a:pt x="220" y="6"/>
                      </a:cubicBezTo>
                      <a:cubicBezTo>
                        <a:pt x="220" y="6"/>
                        <a:pt x="220" y="6"/>
                        <a:pt x="220" y="5"/>
                      </a:cubicBezTo>
                      <a:cubicBezTo>
                        <a:pt x="219" y="5"/>
                        <a:pt x="219" y="5"/>
                        <a:pt x="219" y="4"/>
                      </a:cubicBezTo>
                      <a:cubicBezTo>
                        <a:pt x="219" y="4"/>
                        <a:pt x="219" y="4"/>
                        <a:pt x="218" y="3"/>
                      </a:cubicBezTo>
                      <a:cubicBezTo>
                        <a:pt x="218" y="3"/>
                        <a:pt x="218" y="3"/>
                        <a:pt x="217" y="3"/>
                      </a:cubicBezTo>
                      <a:cubicBezTo>
                        <a:pt x="217" y="3"/>
                        <a:pt x="217" y="2"/>
                        <a:pt x="217" y="2"/>
                      </a:cubicBezTo>
                      <a:cubicBezTo>
                        <a:pt x="215" y="1"/>
                        <a:pt x="214" y="1"/>
                        <a:pt x="213" y="0"/>
                      </a:cubicBezTo>
                      <a:cubicBezTo>
                        <a:pt x="213" y="0"/>
                        <a:pt x="212" y="0"/>
                        <a:pt x="212" y="0"/>
                      </a:cubicBezTo>
                      <a:cubicBezTo>
                        <a:pt x="212" y="0"/>
                        <a:pt x="211" y="0"/>
                        <a:pt x="211" y="0"/>
                      </a:cubicBezTo>
                      <a:cubicBezTo>
                        <a:pt x="210" y="0"/>
                        <a:pt x="209" y="0"/>
                        <a:pt x="209" y="0"/>
                      </a:cubicBezTo>
                      <a:cubicBezTo>
                        <a:pt x="209" y="0"/>
                        <a:pt x="209" y="0"/>
                        <a:pt x="208" y="0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208" y="0"/>
                        <a:pt x="208" y="0"/>
                        <a:pt x="208" y="0"/>
                      </a:cubicBezTo>
                      <a:cubicBezTo>
                        <a:pt x="185" y="4"/>
                        <a:pt x="185" y="4"/>
                        <a:pt x="185" y="4"/>
                      </a:cubicBezTo>
                      <a:cubicBezTo>
                        <a:pt x="185" y="4"/>
                        <a:pt x="185" y="4"/>
                        <a:pt x="185" y="4"/>
                      </a:cubicBezTo>
                      <a:cubicBezTo>
                        <a:pt x="185" y="4"/>
                        <a:pt x="184" y="4"/>
                        <a:pt x="184" y="4"/>
                      </a:cubicBezTo>
                      <a:cubicBezTo>
                        <a:pt x="183" y="4"/>
                        <a:pt x="183" y="4"/>
                        <a:pt x="183" y="4"/>
                      </a:cubicBezTo>
                      <a:cubicBezTo>
                        <a:pt x="182" y="5"/>
                        <a:pt x="182" y="5"/>
                        <a:pt x="182" y="5"/>
                      </a:cubicBezTo>
                      <a:cubicBezTo>
                        <a:pt x="181" y="5"/>
                        <a:pt x="181" y="5"/>
                        <a:pt x="181" y="5"/>
                      </a:cubicBezTo>
                      <a:cubicBezTo>
                        <a:pt x="181" y="6"/>
                        <a:pt x="181" y="6"/>
                        <a:pt x="180" y="6"/>
                      </a:cubicBezTo>
                      <a:cubicBezTo>
                        <a:pt x="180" y="6"/>
                        <a:pt x="180" y="6"/>
                        <a:pt x="180" y="6"/>
                      </a:cubicBezTo>
                      <a:cubicBezTo>
                        <a:pt x="180" y="6"/>
                        <a:pt x="179" y="7"/>
                        <a:pt x="179" y="7"/>
                      </a:cubicBezTo>
                      <a:cubicBezTo>
                        <a:pt x="179" y="7"/>
                        <a:pt x="179" y="7"/>
                        <a:pt x="178" y="8"/>
                      </a:cubicBezTo>
                      <a:cubicBezTo>
                        <a:pt x="178" y="8"/>
                        <a:pt x="178" y="8"/>
                        <a:pt x="178" y="9"/>
                      </a:cubicBezTo>
                      <a:cubicBezTo>
                        <a:pt x="178" y="9"/>
                        <a:pt x="177" y="9"/>
                        <a:pt x="177" y="9"/>
                      </a:cubicBezTo>
                      <a:cubicBezTo>
                        <a:pt x="177" y="10"/>
                        <a:pt x="177" y="10"/>
                        <a:pt x="177" y="10"/>
                      </a:cubicBezTo>
                      <a:cubicBezTo>
                        <a:pt x="177" y="11"/>
                        <a:pt x="177" y="11"/>
                        <a:pt x="177" y="11"/>
                      </a:cubicBezTo>
                      <a:cubicBezTo>
                        <a:pt x="176" y="12"/>
                        <a:pt x="176" y="12"/>
                        <a:pt x="176" y="12"/>
                      </a:cubicBezTo>
                      <a:cubicBezTo>
                        <a:pt x="176" y="13"/>
                        <a:pt x="176" y="13"/>
                        <a:pt x="176" y="13"/>
                      </a:cubicBezTo>
                      <a:cubicBezTo>
                        <a:pt x="176" y="14"/>
                        <a:pt x="176" y="14"/>
                        <a:pt x="176" y="15"/>
                      </a:cubicBezTo>
                      <a:cubicBezTo>
                        <a:pt x="176" y="15"/>
                        <a:pt x="176" y="15"/>
                        <a:pt x="176" y="16"/>
                      </a:cubicBezTo>
                      <a:cubicBezTo>
                        <a:pt x="176" y="16"/>
                        <a:pt x="176" y="16"/>
                        <a:pt x="176" y="16"/>
                      </a:cubicBezTo>
                      <a:cubicBezTo>
                        <a:pt x="176" y="16"/>
                        <a:pt x="176" y="17"/>
                        <a:pt x="176" y="17"/>
                      </a:cubicBezTo>
                      <a:cubicBezTo>
                        <a:pt x="176" y="17"/>
                        <a:pt x="176" y="17"/>
                        <a:pt x="177" y="18"/>
                      </a:cubicBezTo>
                      <a:cubicBezTo>
                        <a:pt x="177" y="18"/>
                        <a:pt x="177" y="18"/>
                        <a:pt x="177" y="19"/>
                      </a:cubicBezTo>
                      <a:cubicBezTo>
                        <a:pt x="177" y="19"/>
                        <a:pt x="177" y="19"/>
                        <a:pt x="177" y="20"/>
                      </a:cubicBezTo>
                      <a:cubicBezTo>
                        <a:pt x="177" y="20"/>
                        <a:pt x="178" y="20"/>
                        <a:pt x="178" y="21"/>
                      </a:cubicBezTo>
                      <a:cubicBezTo>
                        <a:pt x="178" y="21"/>
                        <a:pt x="178" y="21"/>
                        <a:pt x="178" y="21"/>
                      </a:cubicBezTo>
                      <a:cubicBezTo>
                        <a:pt x="179" y="22"/>
                        <a:pt x="179" y="22"/>
                        <a:pt x="179" y="22"/>
                      </a:cubicBezTo>
                      <a:cubicBezTo>
                        <a:pt x="124" y="64"/>
                        <a:pt x="124" y="64"/>
                        <a:pt x="124" y="64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7" y="30"/>
                        <a:pt x="77" y="30"/>
                        <a:pt x="76" y="29"/>
                      </a:cubicBezTo>
                      <a:cubicBezTo>
                        <a:pt x="76" y="29"/>
                        <a:pt x="76" y="29"/>
                        <a:pt x="75" y="29"/>
                      </a:cubicBezTo>
                      <a:cubicBezTo>
                        <a:pt x="75" y="29"/>
                        <a:pt x="75" y="29"/>
                        <a:pt x="74" y="29"/>
                      </a:cubicBezTo>
                      <a:cubicBezTo>
                        <a:pt x="74" y="29"/>
                        <a:pt x="74" y="28"/>
                        <a:pt x="73" y="28"/>
                      </a:cubicBezTo>
                      <a:cubicBezTo>
                        <a:pt x="73" y="28"/>
                        <a:pt x="73" y="28"/>
                        <a:pt x="73" y="28"/>
                      </a:cubicBezTo>
                      <a:cubicBezTo>
                        <a:pt x="72" y="28"/>
                        <a:pt x="72" y="28"/>
                        <a:pt x="71" y="28"/>
                      </a:cubicBezTo>
                      <a:cubicBezTo>
                        <a:pt x="71" y="28"/>
                        <a:pt x="71" y="28"/>
                        <a:pt x="70" y="28"/>
                      </a:cubicBezTo>
                      <a:cubicBezTo>
                        <a:pt x="70" y="28"/>
                        <a:pt x="70" y="28"/>
                        <a:pt x="69" y="28"/>
                      </a:cubicBezTo>
                      <a:cubicBezTo>
                        <a:pt x="69" y="28"/>
                        <a:pt x="69" y="28"/>
                        <a:pt x="68" y="28"/>
                      </a:cubicBezTo>
                      <a:cubicBezTo>
                        <a:pt x="68" y="29"/>
                        <a:pt x="67" y="29"/>
                        <a:pt x="67" y="29"/>
                      </a:cubicBezTo>
                      <a:cubicBezTo>
                        <a:pt x="67" y="29"/>
                        <a:pt x="67" y="29"/>
                        <a:pt x="66" y="29"/>
                      </a:cubicBezTo>
                      <a:cubicBezTo>
                        <a:pt x="66" y="29"/>
                        <a:pt x="66" y="30"/>
                        <a:pt x="65" y="30"/>
                      </a:cubicBezTo>
                      <a:cubicBezTo>
                        <a:pt x="65" y="30"/>
                        <a:pt x="65" y="30"/>
                        <a:pt x="65" y="30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1" y="72"/>
                        <a:pt x="0" y="79"/>
                        <a:pt x="3" y="84"/>
                      </a:cubicBezTo>
                      <a:cubicBezTo>
                        <a:pt x="5" y="87"/>
                        <a:pt x="9" y="89"/>
                        <a:pt x="12" y="89"/>
                      </a:cubicBezTo>
                      <a:cubicBezTo>
                        <a:pt x="15" y="89"/>
                        <a:pt x="17" y="88"/>
                        <a:pt x="18" y="87"/>
                      </a:cubicBezTo>
                      <a:cubicBezTo>
                        <a:pt x="71" y="52"/>
                        <a:pt x="71" y="52"/>
                        <a:pt x="71" y="52"/>
                      </a:cubicBezTo>
                      <a:cubicBezTo>
                        <a:pt x="118" y="87"/>
                        <a:pt x="118" y="87"/>
                        <a:pt x="118" y="87"/>
                      </a:cubicBezTo>
                      <a:cubicBezTo>
                        <a:pt x="119" y="87"/>
                        <a:pt x="119" y="87"/>
                        <a:pt x="120" y="87"/>
                      </a:cubicBezTo>
                      <a:cubicBezTo>
                        <a:pt x="120" y="88"/>
                        <a:pt x="120" y="88"/>
                        <a:pt x="120" y="88"/>
                      </a:cubicBezTo>
                      <a:cubicBezTo>
                        <a:pt x="121" y="88"/>
                        <a:pt x="121" y="88"/>
                        <a:pt x="122" y="88"/>
                      </a:cubicBezTo>
                      <a:cubicBezTo>
                        <a:pt x="122" y="88"/>
                        <a:pt x="122" y="88"/>
                        <a:pt x="122" y="88"/>
                      </a:cubicBezTo>
                      <a:cubicBezTo>
                        <a:pt x="123" y="88"/>
                        <a:pt x="124" y="89"/>
                        <a:pt x="125" y="89"/>
                      </a:cubicBezTo>
                      <a:cubicBezTo>
                        <a:pt x="125" y="89"/>
                        <a:pt x="125" y="89"/>
                        <a:pt x="125" y="89"/>
                      </a:cubicBezTo>
                      <a:cubicBezTo>
                        <a:pt x="125" y="89"/>
                        <a:pt x="125" y="89"/>
                        <a:pt x="125" y="89"/>
                      </a:cubicBezTo>
                      <a:cubicBezTo>
                        <a:pt x="125" y="89"/>
                        <a:pt x="126" y="88"/>
                        <a:pt x="127" y="88"/>
                      </a:cubicBezTo>
                      <a:cubicBezTo>
                        <a:pt x="127" y="88"/>
                        <a:pt x="127" y="88"/>
                        <a:pt x="127" y="88"/>
                      </a:cubicBezTo>
                      <a:cubicBezTo>
                        <a:pt x="128" y="88"/>
                        <a:pt x="129" y="88"/>
                        <a:pt x="129" y="88"/>
                      </a:cubicBezTo>
                      <a:cubicBezTo>
                        <a:pt x="129" y="87"/>
                        <a:pt x="129" y="87"/>
                        <a:pt x="130" y="87"/>
                      </a:cubicBezTo>
                      <a:cubicBezTo>
                        <a:pt x="130" y="87"/>
                        <a:pt x="131" y="87"/>
                        <a:pt x="131" y="86"/>
                      </a:cubicBezTo>
                      <a:cubicBezTo>
                        <a:pt x="192" y="39"/>
                        <a:pt x="192" y="39"/>
                        <a:pt x="192" y="39"/>
                      </a:cubicBezTo>
                      <a:cubicBezTo>
                        <a:pt x="192" y="40"/>
                        <a:pt x="193" y="40"/>
                        <a:pt x="193" y="40"/>
                      </a:cubicBezTo>
                      <a:cubicBezTo>
                        <a:pt x="193" y="40"/>
                        <a:pt x="193" y="41"/>
                        <a:pt x="193" y="41"/>
                      </a:cubicBezTo>
                      <a:cubicBezTo>
                        <a:pt x="194" y="41"/>
                        <a:pt x="194" y="41"/>
                        <a:pt x="195" y="42"/>
                      </a:cubicBezTo>
                      <a:cubicBezTo>
                        <a:pt x="195" y="42"/>
                        <a:pt x="195" y="42"/>
                        <a:pt x="196" y="42"/>
                      </a:cubicBezTo>
                      <a:cubicBezTo>
                        <a:pt x="196" y="42"/>
                        <a:pt x="196" y="42"/>
                        <a:pt x="196" y="42"/>
                      </a:cubicBezTo>
                      <a:cubicBezTo>
                        <a:pt x="196" y="42"/>
                        <a:pt x="197" y="42"/>
                        <a:pt x="197" y="43"/>
                      </a:cubicBezTo>
                      <a:cubicBezTo>
                        <a:pt x="197" y="43"/>
                        <a:pt x="198" y="43"/>
                        <a:pt x="198" y="43"/>
                      </a:cubicBezTo>
                      <a:cubicBezTo>
                        <a:pt x="199" y="43"/>
                        <a:pt x="199" y="43"/>
                        <a:pt x="200" y="43"/>
                      </a:cubicBezTo>
                      <a:cubicBezTo>
                        <a:pt x="200" y="43"/>
                        <a:pt x="200" y="43"/>
                        <a:pt x="200" y="43"/>
                      </a:cubicBezTo>
                      <a:cubicBezTo>
                        <a:pt x="200" y="43"/>
                        <a:pt x="200" y="43"/>
                        <a:pt x="200" y="43"/>
                      </a:cubicBezTo>
                      <a:cubicBezTo>
                        <a:pt x="201" y="43"/>
                        <a:pt x="202" y="43"/>
                        <a:pt x="203" y="43"/>
                      </a:cubicBezTo>
                      <a:cubicBezTo>
                        <a:pt x="203" y="43"/>
                        <a:pt x="203" y="43"/>
                        <a:pt x="203" y="43"/>
                      </a:cubicBezTo>
                      <a:cubicBezTo>
                        <a:pt x="204" y="42"/>
                        <a:pt x="205" y="42"/>
                        <a:pt x="206" y="42"/>
                      </a:cubicBezTo>
                      <a:cubicBezTo>
                        <a:pt x="206" y="41"/>
                        <a:pt x="206" y="41"/>
                        <a:pt x="206" y="41"/>
                      </a:cubicBezTo>
                      <a:cubicBezTo>
                        <a:pt x="207" y="41"/>
                        <a:pt x="207" y="41"/>
                        <a:pt x="207" y="41"/>
                      </a:cubicBezTo>
                      <a:cubicBezTo>
                        <a:pt x="207" y="41"/>
                        <a:pt x="208" y="40"/>
                        <a:pt x="208" y="40"/>
                      </a:cubicBezTo>
                      <a:cubicBezTo>
                        <a:pt x="208" y="40"/>
                        <a:pt x="208" y="39"/>
                        <a:pt x="208" y="39"/>
                      </a:cubicBezTo>
                      <a:cubicBezTo>
                        <a:pt x="209" y="39"/>
                        <a:pt x="210" y="38"/>
                        <a:pt x="210" y="37"/>
                      </a:cubicBezTo>
                      <a:cubicBezTo>
                        <a:pt x="210" y="37"/>
                        <a:pt x="210" y="37"/>
                        <a:pt x="210" y="37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16"/>
                        <a:pt x="220" y="16"/>
                        <a:pt x="220" y="16"/>
                      </a:cubicBezTo>
                      <a:cubicBezTo>
                        <a:pt x="220" y="15"/>
                        <a:pt x="220" y="15"/>
                        <a:pt x="220" y="15"/>
                      </a:cubicBezTo>
                      <a:cubicBezTo>
                        <a:pt x="220" y="15"/>
                        <a:pt x="221" y="14"/>
                        <a:pt x="221" y="14"/>
                      </a:cubicBezTo>
                      <a:cubicBezTo>
                        <a:pt x="221" y="13"/>
                        <a:pt x="221" y="13"/>
                        <a:pt x="221" y="12"/>
                      </a:cubicBezTo>
                      <a:cubicBezTo>
                        <a:pt x="221" y="12"/>
                        <a:pt x="221" y="12"/>
                        <a:pt x="221" y="11"/>
                      </a:cubicBezTo>
                      <a:cubicBezTo>
                        <a:pt x="221" y="11"/>
                        <a:pt x="221" y="10"/>
                        <a:pt x="221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53"/>
                <p:cNvSpPr/>
                <p:nvPr/>
              </p:nvSpPr>
              <p:spPr bwMode="auto">
                <a:xfrm>
                  <a:off x="-60285" y="865188"/>
                  <a:ext cx="1354138" cy="82550"/>
                </a:xfrm>
                <a:custGeom>
                  <a:avLst/>
                  <a:gdLst>
                    <a:gd name="T0" fmla="*/ 347 w 358"/>
                    <a:gd name="T1" fmla="*/ 0 h 22"/>
                    <a:gd name="T2" fmla="*/ 11 w 358"/>
                    <a:gd name="T3" fmla="*/ 0 h 22"/>
                    <a:gd name="T4" fmla="*/ 0 w 358"/>
                    <a:gd name="T5" fmla="*/ 11 h 22"/>
                    <a:gd name="T6" fmla="*/ 11 w 358"/>
                    <a:gd name="T7" fmla="*/ 22 h 22"/>
                    <a:gd name="T8" fmla="*/ 347 w 358"/>
                    <a:gd name="T9" fmla="*/ 22 h 22"/>
                    <a:gd name="T10" fmla="*/ 358 w 358"/>
                    <a:gd name="T11" fmla="*/ 11 h 22"/>
                    <a:gd name="T12" fmla="*/ 347 w 358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22">
                      <a:moveTo>
                        <a:pt x="347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5" y="22"/>
                        <a:pt x="11" y="22"/>
                      </a:cubicBezTo>
                      <a:cubicBezTo>
                        <a:pt x="347" y="22"/>
                        <a:pt x="347" y="22"/>
                        <a:pt x="347" y="22"/>
                      </a:cubicBezTo>
                      <a:cubicBezTo>
                        <a:pt x="353" y="22"/>
                        <a:pt x="358" y="17"/>
                        <a:pt x="358" y="11"/>
                      </a:cubicBezTo>
                      <a:cubicBezTo>
                        <a:pt x="358" y="5"/>
                        <a:pt x="353" y="0"/>
                        <a:pt x="3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5332608" y="3897084"/>
              <a:ext cx="839877" cy="839877"/>
              <a:chOff x="4609397" y="4205512"/>
              <a:chExt cx="1119836" cy="111983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609397" y="4205512"/>
                <a:ext cx="1119836" cy="111983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5"/>
              <p:cNvSpPr>
                <a:spLocks noEditPoints="1"/>
              </p:cNvSpPr>
              <p:nvPr/>
            </p:nvSpPr>
            <p:spPr bwMode="auto">
              <a:xfrm>
                <a:off x="4770566" y="4472920"/>
                <a:ext cx="802605" cy="502759"/>
              </a:xfrm>
              <a:custGeom>
                <a:avLst/>
                <a:gdLst>
                  <a:gd name="T0" fmla="*/ 211 w 260"/>
                  <a:gd name="T1" fmla="*/ 65 h 162"/>
                  <a:gd name="T2" fmla="*/ 146 w 260"/>
                  <a:gd name="T3" fmla="*/ 0 h 162"/>
                  <a:gd name="T4" fmla="*/ 90 w 260"/>
                  <a:gd name="T5" fmla="*/ 33 h 162"/>
                  <a:gd name="T6" fmla="*/ 81 w 260"/>
                  <a:gd name="T7" fmla="*/ 32 h 162"/>
                  <a:gd name="T8" fmla="*/ 35 w 260"/>
                  <a:gd name="T9" fmla="*/ 67 h 162"/>
                  <a:gd name="T10" fmla="*/ 0 w 260"/>
                  <a:gd name="T11" fmla="*/ 114 h 162"/>
                  <a:gd name="T12" fmla="*/ 49 w 260"/>
                  <a:gd name="T13" fmla="*/ 162 h 162"/>
                  <a:gd name="T14" fmla="*/ 211 w 260"/>
                  <a:gd name="T15" fmla="*/ 162 h 162"/>
                  <a:gd name="T16" fmla="*/ 260 w 260"/>
                  <a:gd name="T17" fmla="*/ 114 h 162"/>
                  <a:gd name="T18" fmla="*/ 211 w 260"/>
                  <a:gd name="T19" fmla="*/ 65 h 162"/>
                  <a:gd name="T20" fmla="*/ 130 w 260"/>
                  <a:gd name="T21" fmla="*/ 146 h 162"/>
                  <a:gd name="T22" fmla="*/ 81 w 260"/>
                  <a:gd name="T23" fmla="*/ 81 h 162"/>
                  <a:gd name="T24" fmla="*/ 114 w 260"/>
                  <a:gd name="T25" fmla="*/ 81 h 162"/>
                  <a:gd name="T26" fmla="*/ 114 w 260"/>
                  <a:gd name="T27" fmla="*/ 32 h 162"/>
                  <a:gd name="T28" fmla="*/ 146 w 260"/>
                  <a:gd name="T29" fmla="*/ 32 h 162"/>
                  <a:gd name="T30" fmla="*/ 146 w 260"/>
                  <a:gd name="T31" fmla="*/ 81 h 162"/>
                  <a:gd name="T32" fmla="*/ 179 w 260"/>
                  <a:gd name="T33" fmla="*/ 81 h 162"/>
                  <a:gd name="T34" fmla="*/ 130 w 260"/>
                  <a:gd name="T35" fmla="*/ 14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0" h="162">
                    <a:moveTo>
                      <a:pt x="211" y="65"/>
                    </a:moveTo>
                    <a:cubicBezTo>
                      <a:pt x="211" y="29"/>
                      <a:pt x="182" y="0"/>
                      <a:pt x="146" y="0"/>
                    </a:cubicBezTo>
                    <a:cubicBezTo>
                      <a:pt x="122" y="0"/>
                      <a:pt x="101" y="13"/>
                      <a:pt x="90" y="33"/>
                    </a:cubicBezTo>
                    <a:cubicBezTo>
                      <a:pt x="87" y="33"/>
                      <a:pt x="84" y="32"/>
                      <a:pt x="81" y="32"/>
                    </a:cubicBezTo>
                    <a:cubicBezTo>
                      <a:pt x="59" y="32"/>
                      <a:pt x="41" y="47"/>
                      <a:pt x="35" y="67"/>
                    </a:cubicBezTo>
                    <a:cubicBezTo>
                      <a:pt x="15" y="73"/>
                      <a:pt x="0" y="92"/>
                      <a:pt x="0" y="114"/>
                    </a:cubicBezTo>
                    <a:cubicBezTo>
                      <a:pt x="0" y="140"/>
                      <a:pt x="22" y="162"/>
                      <a:pt x="49" y="162"/>
                    </a:cubicBezTo>
                    <a:cubicBezTo>
                      <a:pt x="211" y="162"/>
                      <a:pt x="211" y="162"/>
                      <a:pt x="211" y="162"/>
                    </a:cubicBezTo>
                    <a:cubicBezTo>
                      <a:pt x="238" y="162"/>
                      <a:pt x="260" y="140"/>
                      <a:pt x="260" y="114"/>
                    </a:cubicBezTo>
                    <a:cubicBezTo>
                      <a:pt x="260" y="87"/>
                      <a:pt x="238" y="65"/>
                      <a:pt x="211" y="65"/>
                    </a:cubicBezTo>
                    <a:close/>
                    <a:moveTo>
                      <a:pt x="130" y="146"/>
                    </a:moveTo>
                    <a:cubicBezTo>
                      <a:pt x="81" y="81"/>
                      <a:pt x="81" y="81"/>
                      <a:pt x="81" y="81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6" y="81"/>
                      <a:pt x="146" y="81"/>
                      <a:pt x="146" y="81"/>
                    </a:cubicBezTo>
                    <a:cubicBezTo>
                      <a:pt x="179" y="81"/>
                      <a:pt x="179" y="81"/>
                      <a:pt x="179" y="81"/>
                    </a:cubicBezTo>
                    <a:lnTo>
                      <a:pt x="130" y="1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585301" y="1860409"/>
              <a:ext cx="839877" cy="839877"/>
              <a:chOff x="7789634" y="1489945"/>
              <a:chExt cx="1119836" cy="111983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789634" y="1489945"/>
                <a:ext cx="1119836" cy="111983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8108090" y="1827308"/>
                <a:ext cx="482923" cy="481855"/>
                <a:chOff x="9166770" y="4602851"/>
                <a:chExt cx="482923" cy="481855"/>
              </a:xfrm>
            </p:grpSpPr>
            <p:sp>
              <p:nvSpPr>
                <p:cNvPr id="22" name="Freeform 9"/>
                <p:cNvSpPr/>
                <p:nvPr/>
              </p:nvSpPr>
              <p:spPr bwMode="auto">
                <a:xfrm>
                  <a:off x="9457379" y="4895596"/>
                  <a:ext cx="192314" cy="189110"/>
                </a:xfrm>
                <a:custGeom>
                  <a:avLst/>
                  <a:gdLst>
                    <a:gd name="T0" fmla="*/ 68 w 75"/>
                    <a:gd name="T1" fmla="*/ 42 h 74"/>
                    <a:gd name="T2" fmla="*/ 25 w 75"/>
                    <a:gd name="T3" fmla="*/ 0 h 74"/>
                    <a:gd name="T4" fmla="*/ 0 w 75"/>
                    <a:gd name="T5" fmla="*/ 24 h 74"/>
                    <a:gd name="T6" fmla="*/ 43 w 75"/>
                    <a:gd name="T7" fmla="*/ 67 h 74"/>
                    <a:gd name="T8" fmla="*/ 68 w 75"/>
                    <a:gd name="T9" fmla="*/ 67 h 74"/>
                    <a:gd name="T10" fmla="*/ 68 w 75"/>
                    <a:gd name="T11" fmla="*/ 4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74">
                      <a:moveTo>
                        <a:pt x="68" y="42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9" y="10"/>
                        <a:pt x="10" y="18"/>
                        <a:pt x="0" y="24"/>
                      </a:cubicBezTo>
                      <a:cubicBezTo>
                        <a:pt x="43" y="67"/>
                        <a:pt x="43" y="67"/>
                        <a:pt x="43" y="67"/>
                      </a:cubicBezTo>
                      <a:cubicBezTo>
                        <a:pt x="50" y="74"/>
                        <a:pt x="61" y="74"/>
                        <a:pt x="68" y="67"/>
                      </a:cubicBezTo>
                      <a:cubicBezTo>
                        <a:pt x="75" y="60"/>
                        <a:pt x="75" y="49"/>
                        <a:pt x="68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"/>
                <p:cNvSpPr>
                  <a:spLocks noEditPoints="1"/>
                </p:cNvSpPr>
                <p:nvPr/>
              </p:nvSpPr>
              <p:spPr bwMode="auto">
                <a:xfrm>
                  <a:off x="9166770" y="4602851"/>
                  <a:ext cx="356850" cy="358987"/>
                </a:xfrm>
                <a:custGeom>
                  <a:avLst/>
                  <a:gdLst>
                    <a:gd name="T0" fmla="*/ 139 w 139"/>
                    <a:gd name="T1" fmla="*/ 70 h 140"/>
                    <a:gd name="T2" fmla="*/ 70 w 139"/>
                    <a:gd name="T3" fmla="*/ 0 h 140"/>
                    <a:gd name="T4" fmla="*/ 0 w 139"/>
                    <a:gd name="T5" fmla="*/ 70 h 140"/>
                    <a:gd name="T6" fmla="*/ 70 w 139"/>
                    <a:gd name="T7" fmla="*/ 140 h 140"/>
                    <a:gd name="T8" fmla="*/ 139 w 139"/>
                    <a:gd name="T9" fmla="*/ 70 h 140"/>
                    <a:gd name="T10" fmla="*/ 70 w 139"/>
                    <a:gd name="T11" fmla="*/ 122 h 140"/>
                    <a:gd name="T12" fmla="*/ 17 w 139"/>
                    <a:gd name="T13" fmla="*/ 70 h 140"/>
                    <a:gd name="T14" fmla="*/ 70 w 139"/>
                    <a:gd name="T15" fmla="*/ 17 h 140"/>
                    <a:gd name="T16" fmla="*/ 122 w 139"/>
                    <a:gd name="T17" fmla="*/ 70 h 140"/>
                    <a:gd name="T18" fmla="*/ 70 w 139"/>
                    <a:gd name="T19" fmla="*/ 12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" h="140">
                      <a:moveTo>
                        <a:pt x="139" y="70"/>
                      </a:moveTo>
                      <a:cubicBezTo>
                        <a:pt x="139" y="31"/>
                        <a:pt x="108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08"/>
                        <a:pt x="31" y="140"/>
                        <a:pt x="70" y="140"/>
                      </a:cubicBezTo>
                      <a:cubicBezTo>
                        <a:pt x="108" y="140"/>
                        <a:pt x="139" y="108"/>
                        <a:pt x="139" y="70"/>
                      </a:cubicBezTo>
                      <a:close/>
                      <a:moveTo>
                        <a:pt x="70" y="122"/>
                      </a:moveTo>
                      <a:cubicBezTo>
                        <a:pt x="41" y="122"/>
                        <a:pt x="17" y="99"/>
                        <a:pt x="17" y="70"/>
                      </a:cubicBezTo>
                      <a:cubicBezTo>
                        <a:pt x="17" y="41"/>
                        <a:pt x="41" y="17"/>
                        <a:pt x="70" y="17"/>
                      </a:cubicBezTo>
                      <a:cubicBezTo>
                        <a:pt x="98" y="17"/>
                        <a:pt x="122" y="41"/>
                        <a:pt x="122" y="70"/>
                      </a:cubicBezTo>
                      <a:cubicBezTo>
                        <a:pt x="122" y="99"/>
                        <a:pt x="98" y="122"/>
                        <a:pt x="70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1"/>
                <p:cNvSpPr/>
                <p:nvPr/>
              </p:nvSpPr>
              <p:spPr bwMode="auto">
                <a:xfrm>
                  <a:off x="9241559" y="4677640"/>
                  <a:ext cx="105773" cy="104705"/>
                </a:xfrm>
                <a:custGeom>
                  <a:avLst/>
                  <a:gdLst>
                    <a:gd name="T0" fmla="*/ 0 w 41"/>
                    <a:gd name="T1" fmla="*/ 41 h 41"/>
                    <a:gd name="T2" fmla="*/ 12 w 41"/>
                    <a:gd name="T3" fmla="*/ 41 h 41"/>
                    <a:gd name="T4" fmla="*/ 41 w 41"/>
                    <a:gd name="T5" fmla="*/ 12 h 41"/>
                    <a:gd name="T6" fmla="*/ 41 w 41"/>
                    <a:gd name="T7" fmla="*/ 0 h 41"/>
                    <a:gd name="T8" fmla="*/ 0 w 41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41"/>
                      </a:move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2" y="25"/>
                        <a:pt x="25" y="12"/>
                        <a:pt x="41" y="12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zh-CN" altLang="en-US" sz="1015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>
            <a:xfrm>
              <a:off x="7390737" y="3919649"/>
              <a:ext cx="839877" cy="839877"/>
              <a:chOff x="7789634" y="4205512"/>
              <a:chExt cx="1119836" cy="111983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789634" y="4205512"/>
                <a:ext cx="1119836" cy="1119836"/>
              </a:xfrm>
              <a:prstGeom prst="ellipse">
                <a:avLst/>
              </a:prstGeom>
              <a:solidFill>
                <a:srgbClr val="92D050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7"/>
              <p:cNvSpPr>
                <a:spLocks noEditPoints="1"/>
              </p:cNvSpPr>
              <p:nvPr/>
            </p:nvSpPr>
            <p:spPr bwMode="auto">
              <a:xfrm>
                <a:off x="8101360" y="4441027"/>
                <a:ext cx="545174" cy="592931"/>
              </a:xfrm>
              <a:custGeom>
                <a:avLst/>
                <a:gdLst>
                  <a:gd name="T0" fmla="*/ 50 w 100"/>
                  <a:gd name="T1" fmla="*/ 70 h 132"/>
                  <a:gd name="T2" fmla="*/ 30 w 100"/>
                  <a:gd name="T3" fmla="*/ 90 h 132"/>
                  <a:gd name="T4" fmla="*/ 50 w 100"/>
                  <a:gd name="T5" fmla="*/ 111 h 132"/>
                  <a:gd name="T6" fmla="*/ 70 w 100"/>
                  <a:gd name="T7" fmla="*/ 90 h 132"/>
                  <a:gd name="T8" fmla="*/ 50 w 100"/>
                  <a:gd name="T9" fmla="*/ 70 h 132"/>
                  <a:gd name="T10" fmla="*/ 53 w 100"/>
                  <a:gd name="T11" fmla="*/ 93 h 132"/>
                  <a:gd name="T12" fmla="*/ 53 w 100"/>
                  <a:gd name="T13" fmla="*/ 102 h 132"/>
                  <a:gd name="T14" fmla="*/ 50 w 100"/>
                  <a:gd name="T15" fmla="*/ 105 h 132"/>
                  <a:gd name="T16" fmla="*/ 47 w 100"/>
                  <a:gd name="T17" fmla="*/ 102 h 132"/>
                  <a:gd name="T18" fmla="*/ 47 w 100"/>
                  <a:gd name="T19" fmla="*/ 93 h 132"/>
                  <a:gd name="T20" fmla="*/ 41 w 100"/>
                  <a:gd name="T21" fmla="*/ 84 h 132"/>
                  <a:gd name="T22" fmla="*/ 50 w 100"/>
                  <a:gd name="T23" fmla="*/ 76 h 132"/>
                  <a:gd name="T24" fmla="*/ 59 w 100"/>
                  <a:gd name="T25" fmla="*/ 84 h 132"/>
                  <a:gd name="T26" fmla="*/ 53 w 100"/>
                  <a:gd name="T27" fmla="*/ 93 h 132"/>
                  <a:gd name="T28" fmla="*/ 86 w 100"/>
                  <a:gd name="T29" fmla="*/ 50 h 132"/>
                  <a:gd name="T30" fmla="*/ 86 w 100"/>
                  <a:gd name="T31" fmla="*/ 36 h 132"/>
                  <a:gd name="T32" fmla="*/ 50 w 100"/>
                  <a:gd name="T33" fmla="*/ 0 h 132"/>
                  <a:gd name="T34" fmla="*/ 14 w 100"/>
                  <a:gd name="T35" fmla="*/ 36 h 132"/>
                  <a:gd name="T36" fmla="*/ 14 w 100"/>
                  <a:gd name="T37" fmla="*/ 50 h 132"/>
                  <a:gd name="T38" fmla="*/ 0 w 100"/>
                  <a:gd name="T39" fmla="*/ 69 h 132"/>
                  <a:gd name="T40" fmla="*/ 0 w 100"/>
                  <a:gd name="T41" fmla="*/ 112 h 132"/>
                  <a:gd name="T42" fmla="*/ 20 w 100"/>
                  <a:gd name="T43" fmla="*/ 132 h 132"/>
                  <a:gd name="T44" fmla="*/ 80 w 100"/>
                  <a:gd name="T45" fmla="*/ 132 h 132"/>
                  <a:gd name="T46" fmla="*/ 100 w 100"/>
                  <a:gd name="T47" fmla="*/ 112 h 132"/>
                  <a:gd name="T48" fmla="*/ 100 w 100"/>
                  <a:gd name="T49" fmla="*/ 69 h 132"/>
                  <a:gd name="T50" fmla="*/ 86 w 100"/>
                  <a:gd name="T51" fmla="*/ 50 h 132"/>
                  <a:gd name="T52" fmla="*/ 50 w 100"/>
                  <a:gd name="T53" fmla="*/ 115 h 132"/>
                  <a:gd name="T54" fmla="*/ 25 w 100"/>
                  <a:gd name="T55" fmla="*/ 90 h 132"/>
                  <a:gd name="T56" fmla="*/ 50 w 100"/>
                  <a:gd name="T57" fmla="*/ 66 h 132"/>
                  <a:gd name="T58" fmla="*/ 75 w 100"/>
                  <a:gd name="T59" fmla="*/ 90 h 132"/>
                  <a:gd name="T60" fmla="*/ 50 w 100"/>
                  <a:gd name="T61" fmla="*/ 115 h 132"/>
                  <a:gd name="T62" fmla="*/ 76 w 100"/>
                  <a:gd name="T63" fmla="*/ 49 h 132"/>
                  <a:gd name="T64" fmla="*/ 24 w 100"/>
                  <a:gd name="T65" fmla="*/ 49 h 132"/>
                  <a:gd name="T66" fmla="*/ 24 w 100"/>
                  <a:gd name="T67" fmla="*/ 36 h 132"/>
                  <a:gd name="T68" fmla="*/ 50 w 100"/>
                  <a:gd name="T69" fmla="*/ 11 h 132"/>
                  <a:gd name="T70" fmla="*/ 76 w 100"/>
                  <a:gd name="T71" fmla="*/ 36 h 132"/>
                  <a:gd name="T72" fmla="*/ 76 w 100"/>
                  <a:gd name="T73" fmla="*/ 4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132">
                    <a:moveTo>
                      <a:pt x="50" y="70"/>
                    </a:moveTo>
                    <a:cubicBezTo>
                      <a:pt x="39" y="70"/>
                      <a:pt x="30" y="79"/>
                      <a:pt x="30" y="90"/>
                    </a:cubicBezTo>
                    <a:cubicBezTo>
                      <a:pt x="30" y="102"/>
                      <a:pt x="39" y="111"/>
                      <a:pt x="50" y="111"/>
                    </a:cubicBezTo>
                    <a:cubicBezTo>
                      <a:pt x="61" y="111"/>
                      <a:pt x="70" y="102"/>
                      <a:pt x="70" y="90"/>
                    </a:cubicBezTo>
                    <a:cubicBezTo>
                      <a:pt x="70" y="79"/>
                      <a:pt x="61" y="70"/>
                      <a:pt x="50" y="70"/>
                    </a:cubicBezTo>
                    <a:close/>
                    <a:moveTo>
                      <a:pt x="53" y="93"/>
                    </a:moveTo>
                    <a:cubicBezTo>
                      <a:pt x="53" y="102"/>
                      <a:pt x="53" y="102"/>
                      <a:pt x="53" y="102"/>
                    </a:cubicBezTo>
                    <a:cubicBezTo>
                      <a:pt x="53" y="104"/>
                      <a:pt x="52" y="105"/>
                      <a:pt x="50" y="105"/>
                    </a:cubicBezTo>
                    <a:cubicBezTo>
                      <a:pt x="48" y="105"/>
                      <a:pt x="47" y="104"/>
                      <a:pt x="47" y="102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4" y="91"/>
                      <a:pt x="41" y="88"/>
                      <a:pt x="41" y="84"/>
                    </a:cubicBezTo>
                    <a:cubicBezTo>
                      <a:pt x="41" y="80"/>
                      <a:pt x="45" y="76"/>
                      <a:pt x="50" y="76"/>
                    </a:cubicBezTo>
                    <a:cubicBezTo>
                      <a:pt x="55" y="76"/>
                      <a:pt x="59" y="80"/>
                      <a:pt x="59" y="84"/>
                    </a:cubicBezTo>
                    <a:cubicBezTo>
                      <a:pt x="59" y="88"/>
                      <a:pt x="56" y="91"/>
                      <a:pt x="53" y="93"/>
                    </a:cubicBezTo>
                    <a:close/>
                    <a:moveTo>
                      <a:pt x="86" y="50"/>
                    </a:move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16"/>
                      <a:pt x="70" y="0"/>
                      <a:pt x="50" y="0"/>
                    </a:cubicBezTo>
                    <a:cubicBezTo>
                      <a:pt x="30" y="0"/>
                      <a:pt x="14" y="16"/>
                      <a:pt x="14" y="36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6" y="53"/>
                      <a:pt x="0" y="60"/>
                      <a:pt x="0" y="69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3"/>
                      <a:pt x="9" y="132"/>
                      <a:pt x="20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91" y="132"/>
                      <a:pt x="100" y="123"/>
                      <a:pt x="100" y="112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100" y="60"/>
                      <a:pt x="94" y="53"/>
                      <a:pt x="86" y="50"/>
                    </a:cubicBezTo>
                    <a:close/>
                    <a:moveTo>
                      <a:pt x="50" y="115"/>
                    </a:moveTo>
                    <a:cubicBezTo>
                      <a:pt x="36" y="115"/>
                      <a:pt x="25" y="104"/>
                      <a:pt x="25" y="90"/>
                    </a:cubicBezTo>
                    <a:cubicBezTo>
                      <a:pt x="25" y="77"/>
                      <a:pt x="36" y="66"/>
                      <a:pt x="50" y="66"/>
                    </a:cubicBezTo>
                    <a:cubicBezTo>
                      <a:pt x="64" y="66"/>
                      <a:pt x="75" y="77"/>
                      <a:pt x="75" y="90"/>
                    </a:cubicBezTo>
                    <a:cubicBezTo>
                      <a:pt x="75" y="104"/>
                      <a:pt x="64" y="115"/>
                      <a:pt x="50" y="115"/>
                    </a:cubicBezTo>
                    <a:close/>
                    <a:moveTo>
                      <a:pt x="76" y="49"/>
                    </a:move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22"/>
                      <a:pt x="36" y="11"/>
                      <a:pt x="50" y="11"/>
                    </a:cubicBezTo>
                    <a:cubicBezTo>
                      <a:pt x="64" y="11"/>
                      <a:pt x="76" y="22"/>
                      <a:pt x="76" y="36"/>
                    </a:cubicBezTo>
                    <a:lnTo>
                      <a:pt x="76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5022711" y="2798256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247953" y="2814809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334494" y="4871182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711" y="4894648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67975" y="4894648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065007" y="1875996"/>
              <a:ext cx="839877" cy="839877"/>
              <a:chOff x="2181676" y="1498028"/>
              <a:chExt cx="1119836" cy="1119836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181676" y="1498028"/>
                <a:ext cx="1119836" cy="111983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 bwMode="auto">
              <a:xfrm>
                <a:off x="2566848" y="1767555"/>
                <a:ext cx="355312" cy="570019"/>
              </a:xfrm>
              <a:custGeom>
                <a:avLst/>
                <a:gdLst/>
                <a:ahLst/>
                <a:cxnLst/>
                <a:rect l="0" t="0" r="r" b="b"/>
                <a:pathLst>
                  <a:path w="895350" h="1435100">
                    <a:moveTo>
                      <a:pt x="440177" y="112713"/>
                    </a:moveTo>
                    <a:lnTo>
                      <a:pt x="443217" y="112713"/>
                    </a:lnTo>
                    <a:lnTo>
                      <a:pt x="445649" y="112713"/>
                    </a:lnTo>
                    <a:lnTo>
                      <a:pt x="448385" y="113942"/>
                    </a:lnTo>
                    <a:lnTo>
                      <a:pt x="450816" y="114864"/>
                    </a:lnTo>
                    <a:lnTo>
                      <a:pt x="452944" y="116708"/>
                    </a:lnTo>
                    <a:lnTo>
                      <a:pt x="454464" y="118858"/>
                    </a:lnTo>
                    <a:lnTo>
                      <a:pt x="455984" y="121316"/>
                    </a:lnTo>
                    <a:lnTo>
                      <a:pt x="456896" y="124082"/>
                    </a:lnTo>
                    <a:lnTo>
                      <a:pt x="457200" y="126847"/>
                    </a:lnTo>
                    <a:lnTo>
                      <a:pt x="456896" y="129612"/>
                    </a:lnTo>
                    <a:lnTo>
                      <a:pt x="455984" y="132685"/>
                    </a:lnTo>
                    <a:lnTo>
                      <a:pt x="454464" y="134836"/>
                    </a:lnTo>
                    <a:lnTo>
                      <a:pt x="452944" y="136987"/>
                    </a:lnTo>
                    <a:lnTo>
                      <a:pt x="450816" y="138523"/>
                    </a:lnTo>
                    <a:lnTo>
                      <a:pt x="448385" y="140059"/>
                    </a:lnTo>
                    <a:lnTo>
                      <a:pt x="445649" y="140981"/>
                    </a:lnTo>
                    <a:lnTo>
                      <a:pt x="443217" y="141288"/>
                    </a:lnTo>
                    <a:lnTo>
                      <a:pt x="440177" y="140981"/>
                    </a:lnTo>
                    <a:lnTo>
                      <a:pt x="437441" y="140059"/>
                    </a:lnTo>
                    <a:lnTo>
                      <a:pt x="435009" y="138523"/>
                    </a:lnTo>
                    <a:lnTo>
                      <a:pt x="432577" y="136987"/>
                    </a:lnTo>
                    <a:lnTo>
                      <a:pt x="431057" y="134836"/>
                    </a:lnTo>
                    <a:lnTo>
                      <a:pt x="429841" y="132685"/>
                    </a:lnTo>
                    <a:lnTo>
                      <a:pt x="428929" y="129612"/>
                    </a:lnTo>
                    <a:lnTo>
                      <a:pt x="428625" y="126847"/>
                    </a:lnTo>
                    <a:lnTo>
                      <a:pt x="428929" y="124082"/>
                    </a:lnTo>
                    <a:lnTo>
                      <a:pt x="429841" y="121316"/>
                    </a:lnTo>
                    <a:lnTo>
                      <a:pt x="431057" y="118858"/>
                    </a:lnTo>
                    <a:lnTo>
                      <a:pt x="432577" y="116708"/>
                    </a:lnTo>
                    <a:lnTo>
                      <a:pt x="435009" y="114864"/>
                    </a:lnTo>
                    <a:lnTo>
                      <a:pt x="437441" y="113942"/>
                    </a:lnTo>
                    <a:lnTo>
                      <a:pt x="440177" y="112713"/>
                    </a:lnTo>
                    <a:close/>
                    <a:moveTo>
                      <a:pt x="405765" y="100013"/>
                    </a:moveTo>
                    <a:lnTo>
                      <a:pt x="407988" y="100013"/>
                    </a:lnTo>
                    <a:lnTo>
                      <a:pt x="410210" y="100013"/>
                    </a:lnTo>
                    <a:lnTo>
                      <a:pt x="412433" y="100966"/>
                    </a:lnTo>
                    <a:lnTo>
                      <a:pt x="414338" y="101601"/>
                    </a:lnTo>
                    <a:lnTo>
                      <a:pt x="415925" y="103188"/>
                    </a:lnTo>
                    <a:lnTo>
                      <a:pt x="416878" y="104776"/>
                    </a:lnTo>
                    <a:lnTo>
                      <a:pt x="418148" y="106681"/>
                    </a:lnTo>
                    <a:lnTo>
                      <a:pt x="419100" y="108586"/>
                    </a:lnTo>
                    <a:lnTo>
                      <a:pt x="419100" y="110808"/>
                    </a:lnTo>
                    <a:lnTo>
                      <a:pt x="419100" y="113348"/>
                    </a:lnTo>
                    <a:lnTo>
                      <a:pt x="418148" y="115253"/>
                    </a:lnTo>
                    <a:lnTo>
                      <a:pt x="416878" y="117158"/>
                    </a:lnTo>
                    <a:lnTo>
                      <a:pt x="415925" y="118746"/>
                    </a:lnTo>
                    <a:lnTo>
                      <a:pt x="414338" y="120333"/>
                    </a:lnTo>
                    <a:lnTo>
                      <a:pt x="412433" y="121286"/>
                    </a:lnTo>
                    <a:lnTo>
                      <a:pt x="410210" y="121921"/>
                    </a:lnTo>
                    <a:lnTo>
                      <a:pt x="407988" y="122238"/>
                    </a:lnTo>
                    <a:lnTo>
                      <a:pt x="405765" y="121921"/>
                    </a:lnTo>
                    <a:lnTo>
                      <a:pt x="403860" y="121286"/>
                    </a:lnTo>
                    <a:lnTo>
                      <a:pt x="401955" y="120333"/>
                    </a:lnTo>
                    <a:lnTo>
                      <a:pt x="400050" y="118746"/>
                    </a:lnTo>
                    <a:lnTo>
                      <a:pt x="398780" y="117158"/>
                    </a:lnTo>
                    <a:lnTo>
                      <a:pt x="397510" y="115253"/>
                    </a:lnTo>
                    <a:lnTo>
                      <a:pt x="397193" y="113348"/>
                    </a:lnTo>
                    <a:lnTo>
                      <a:pt x="396875" y="110808"/>
                    </a:lnTo>
                    <a:lnTo>
                      <a:pt x="397193" y="108586"/>
                    </a:lnTo>
                    <a:lnTo>
                      <a:pt x="397510" y="106681"/>
                    </a:lnTo>
                    <a:lnTo>
                      <a:pt x="398780" y="104776"/>
                    </a:lnTo>
                    <a:lnTo>
                      <a:pt x="400050" y="103188"/>
                    </a:lnTo>
                    <a:lnTo>
                      <a:pt x="401955" y="101601"/>
                    </a:lnTo>
                    <a:lnTo>
                      <a:pt x="403860" y="100966"/>
                    </a:lnTo>
                    <a:lnTo>
                      <a:pt x="405765" y="100013"/>
                    </a:lnTo>
                    <a:close/>
                    <a:moveTo>
                      <a:pt x="476567" y="100013"/>
                    </a:moveTo>
                    <a:lnTo>
                      <a:pt x="478472" y="100312"/>
                    </a:lnTo>
                    <a:lnTo>
                      <a:pt x="480695" y="100611"/>
                    </a:lnTo>
                    <a:lnTo>
                      <a:pt x="482600" y="101808"/>
                    </a:lnTo>
                    <a:lnTo>
                      <a:pt x="484187" y="102705"/>
                    </a:lnTo>
                    <a:lnTo>
                      <a:pt x="485457" y="104500"/>
                    </a:lnTo>
                    <a:lnTo>
                      <a:pt x="486410" y="106294"/>
                    </a:lnTo>
                    <a:lnTo>
                      <a:pt x="487362" y="108388"/>
                    </a:lnTo>
                    <a:lnTo>
                      <a:pt x="487362" y="110482"/>
                    </a:lnTo>
                    <a:lnTo>
                      <a:pt x="487362" y="112575"/>
                    </a:lnTo>
                    <a:lnTo>
                      <a:pt x="486410" y="114370"/>
                    </a:lnTo>
                    <a:lnTo>
                      <a:pt x="485457" y="116165"/>
                    </a:lnTo>
                    <a:lnTo>
                      <a:pt x="484187" y="117660"/>
                    </a:lnTo>
                    <a:lnTo>
                      <a:pt x="482600" y="119156"/>
                    </a:lnTo>
                    <a:lnTo>
                      <a:pt x="480695" y="120053"/>
                    </a:lnTo>
                    <a:lnTo>
                      <a:pt x="478472" y="120651"/>
                    </a:lnTo>
                    <a:lnTo>
                      <a:pt x="476567" y="120651"/>
                    </a:lnTo>
                    <a:lnTo>
                      <a:pt x="474027" y="120651"/>
                    </a:lnTo>
                    <a:lnTo>
                      <a:pt x="471805" y="120053"/>
                    </a:lnTo>
                    <a:lnTo>
                      <a:pt x="469900" y="119156"/>
                    </a:lnTo>
                    <a:lnTo>
                      <a:pt x="468312" y="117660"/>
                    </a:lnTo>
                    <a:lnTo>
                      <a:pt x="467042" y="116165"/>
                    </a:lnTo>
                    <a:lnTo>
                      <a:pt x="466090" y="114370"/>
                    </a:lnTo>
                    <a:lnTo>
                      <a:pt x="465137" y="112575"/>
                    </a:lnTo>
                    <a:lnTo>
                      <a:pt x="465137" y="110482"/>
                    </a:lnTo>
                    <a:lnTo>
                      <a:pt x="465137" y="108388"/>
                    </a:lnTo>
                    <a:lnTo>
                      <a:pt x="466090" y="106294"/>
                    </a:lnTo>
                    <a:lnTo>
                      <a:pt x="467042" y="104500"/>
                    </a:lnTo>
                    <a:lnTo>
                      <a:pt x="468312" y="102705"/>
                    </a:lnTo>
                    <a:lnTo>
                      <a:pt x="469900" y="101808"/>
                    </a:lnTo>
                    <a:lnTo>
                      <a:pt x="471805" y="100611"/>
                    </a:lnTo>
                    <a:lnTo>
                      <a:pt x="474027" y="100312"/>
                    </a:lnTo>
                    <a:lnTo>
                      <a:pt x="476567" y="100013"/>
                    </a:lnTo>
                    <a:close/>
                    <a:moveTo>
                      <a:pt x="383396" y="82550"/>
                    </a:moveTo>
                    <a:lnTo>
                      <a:pt x="384952" y="82550"/>
                    </a:lnTo>
                    <a:lnTo>
                      <a:pt x="386820" y="82855"/>
                    </a:lnTo>
                    <a:lnTo>
                      <a:pt x="387754" y="83161"/>
                    </a:lnTo>
                    <a:lnTo>
                      <a:pt x="389310" y="84382"/>
                    </a:lnTo>
                    <a:lnTo>
                      <a:pt x="390555" y="85298"/>
                    </a:lnTo>
                    <a:lnTo>
                      <a:pt x="391178" y="86519"/>
                    </a:lnTo>
                    <a:lnTo>
                      <a:pt x="392112" y="88045"/>
                    </a:lnTo>
                    <a:lnTo>
                      <a:pt x="392112" y="89572"/>
                    </a:lnTo>
                    <a:lnTo>
                      <a:pt x="392112" y="91098"/>
                    </a:lnTo>
                    <a:lnTo>
                      <a:pt x="392112" y="92930"/>
                    </a:lnTo>
                    <a:lnTo>
                      <a:pt x="391178" y="93846"/>
                    </a:lnTo>
                    <a:lnTo>
                      <a:pt x="390555" y="95372"/>
                    </a:lnTo>
                    <a:lnTo>
                      <a:pt x="389310" y="96593"/>
                    </a:lnTo>
                    <a:lnTo>
                      <a:pt x="387754" y="97204"/>
                    </a:lnTo>
                    <a:lnTo>
                      <a:pt x="386198" y="98120"/>
                    </a:lnTo>
                    <a:lnTo>
                      <a:pt x="384952" y="98425"/>
                    </a:lnTo>
                    <a:lnTo>
                      <a:pt x="383396" y="98120"/>
                    </a:lnTo>
                    <a:lnTo>
                      <a:pt x="381840" y="98120"/>
                    </a:lnTo>
                    <a:lnTo>
                      <a:pt x="380283" y="97204"/>
                    </a:lnTo>
                    <a:lnTo>
                      <a:pt x="378727" y="96593"/>
                    </a:lnTo>
                    <a:lnTo>
                      <a:pt x="377482" y="95372"/>
                    </a:lnTo>
                    <a:lnTo>
                      <a:pt x="376859" y="93846"/>
                    </a:lnTo>
                    <a:lnTo>
                      <a:pt x="376548" y="92625"/>
                    </a:lnTo>
                    <a:lnTo>
                      <a:pt x="376237" y="91098"/>
                    </a:lnTo>
                    <a:lnTo>
                      <a:pt x="376237" y="89572"/>
                    </a:lnTo>
                    <a:lnTo>
                      <a:pt x="376548" y="88045"/>
                    </a:lnTo>
                    <a:lnTo>
                      <a:pt x="376859" y="86519"/>
                    </a:lnTo>
                    <a:lnTo>
                      <a:pt x="378104" y="84992"/>
                    </a:lnTo>
                    <a:lnTo>
                      <a:pt x="378727" y="83771"/>
                    </a:lnTo>
                    <a:lnTo>
                      <a:pt x="380283" y="83161"/>
                    </a:lnTo>
                    <a:lnTo>
                      <a:pt x="381840" y="82855"/>
                    </a:lnTo>
                    <a:lnTo>
                      <a:pt x="383396" y="82550"/>
                    </a:lnTo>
                    <a:close/>
                    <a:moveTo>
                      <a:pt x="496827" y="80963"/>
                    </a:moveTo>
                    <a:lnTo>
                      <a:pt x="498625" y="80963"/>
                    </a:lnTo>
                    <a:lnTo>
                      <a:pt x="500122" y="80963"/>
                    </a:lnTo>
                    <a:lnTo>
                      <a:pt x="501620" y="81952"/>
                    </a:lnTo>
                    <a:lnTo>
                      <a:pt x="503117" y="82611"/>
                    </a:lnTo>
                    <a:lnTo>
                      <a:pt x="504316" y="83270"/>
                    </a:lnTo>
                    <a:lnTo>
                      <a:pt x="505214" y="84588"/>
                    </a:lnTo>
                    <a:lnTo>
                      <a:pt x="506113" y="86235"/>
                    </a:lnTo>
                    <a:lnTo>
                      <a:pt x="506412" y="87882"/>
                    </a:lnTo>
                    <a:lnTo>
                      <a:pt x="506412" y="89530"/>
                    </a:lnTo>
                    <a:lnTo>
                      <a:pt x="506412" y="91507"/>
                    </a:lnTo>
                    <a:lnTo>
                      <a:pt x="506113" y="93154"/>
                    </a:lnTo>
                    <a:lnTo>
                      <a:pt x="505214" y="94143"/>
                    </a:lnTo>
                    <a:lnTo>
                      <a:pt x="504316" y="95790"/>
                    </a:lnTo>
                    <a:lnTo>
                      <a:pt x="503117" y="96779"/>
                    </a:lnTo>
                    <a:lnTo>
                      <a:pt x="501620" y="97438"/>
                    </a:lnTo>
                    <a:lnTo>
                      <a:pt x="500122" y="98426"/>
                    </a:lnTo>
                    <a:lnTo>
                      <a:pt x="498625" y="98426"/>
                    </a:lnTo>
                    <a:lnTo>
                      <a:pt x="496827" y="98426"/>
                    </a:lnTo>
                    <a:lnTo>
                      <a:pt x="495330" y="97438"/>
                    </a:lnTo>
                    <a:lnTo>
                      <a:pt x="494431" y="96779"/>
                    </a:lnTo>
                    <a:lnTo>
                      <a:pt x="492933" y="95790"/>
                    </a:lnTo>
                    <a:lnTo>
                      <a:pt x="492035" y="94143"/>
                    </a:lnTo>
                    <a:lnTo>
                      <a:pt x="491436" y="93154"/>
                    </a:lnTo>
                    <a:lnTo>
                      <a:pt x="491136" y="91507"/>
                    </a:lnTo>
                    <a:lnTo>
                      <a:pt x="490537" y="89530"/>
                    </a:lnTo>
                    <a:lnTo>
                      <a:pt x="491136" y="87882"/>
                    </a:lnTo>
                    <a:lnTo>
                      <a:pt x="491436" y="86235"/>
                    </a:lnTo>
                    <a:lnTo>
                      <a:pt x="492035" y="84588"/>
                    </a:lnTo>
                    <a:lnTo>
                      <a:pt x="492933" y="83270"/>
                    </a:lnTo>
                    <a:lnTo>
                      <a:pt x="494431" y="82611"/>
                    </a:lnTo>
                    <a:lnTo>
                      <a:pt x="495330" y="81952"/>
                    </a:lnTo>
                    <a:lnTo>
                      <a:pt x="496827" y="80963"/>
                    </a:lnTo>
                    <a:close/>
                    <a:moveTo>
                      <a:pt x="519907" y="61913"/>
                    </a:moveTo>
                    <a:lnTo>
                      <a:pt x="521586" y="62249"/>
                    </a:lnTo>
                    <a:lnTo>
                      <a:pt x="523265" y="62585"/>
                    </a:lnTo>
                    <a:lnTo>
                      <a:pt x="524944" y="63256"/>
                    </a:lnTo>
                    <a:lnTo>
                      <a:pt x="526287" y="64600"/>
                    </a:lnTo>
                    <a:lnTo>
                      <a:pt x="526959" y="65943"/>
                    </a:lnTo>
                    <a:lnTo>
                      <a:pt x="527967" y="66951"/>
                    </a:lnTo>
                    <a:lnTo>
                      <a:pt x="528638" y="68630"/>
                    </a:lnTo>
                    <a:lnTo>
                      <a:pt x="528638" y="70645"/>
                    </a:lnTo>
                    <a:lnTo>
                      <a:pt x="528638" y="72324"/>
                    </a:lnTo>
                    <a:lnTo>
                      <a:pt x="527967" y="74003"/>
                    </a:lnTo>
                    <a:lnTo>
                      <a:pt x="526959" y="75682"/>
                    </a:lnTo>
                    <a:lnTo>
                      <a:pt x="526287" y="77025"/>
                    </a:lnTo>
                    <a:lnTo>
                      <a:pt x="524944" y="78033"/>
                    </a:lnTo>
                    <a:lnTo>
                      <a:pt x="523265" y="79040"/>
                    </a:lnTo>
                    <a:lnTo>
                      <a:pt x="521586" y="79376"/>
                    </a:lnTo>
                    <a:lnTo>
                      <a:pt x="519907" y="79376"/>
                    </a:lnTo>
                    <a:lnTo>
                      <a:pt x="517892" y="79376"/>
                    </a:lnTo>
                    <a:lnTo>
                      <a:pt x="516213" y="79040"/>
                    </a:lnTo>
                    <a:lnTo>
                      <a:pt x="515205" y="78033"/>
                    </a:lnTo>
                    <a:lnTo>
                      <a:pt x="513526" y="77025"/>
                    </a:lnTo>
                    <a:lnTo>
                      <a:pt x="512854" y="75682"/>
                    </a:lnTo>
                    <a:lnTo>
                      <a:pt x="511847" y="74003"/>
                    </a:lnTo>
                    <a:lnTo>
                      <a:pt x="511511" y="72324"/>
                    </a:lnTo>
                    <a:lnTo>
                      <a:pt x="511175" y="70645"/>
                    </a:lnTo>
                    <a:lnTo>
                      <a:pt x="511511" y="68630"/>
                    </a:lnTo>
                    <a:lnTo>
                      <a:pt x="511847" y="66951"/>
                    </a:lnTo>
                    <a:lnTo>
                      <a:pt x="512854" y="65943"/>
                    </a:lnTo>
                    <a:lnTo>
                      <a:pt x="513526" y="64600"/>
                    </a:lnTo>
                    <a:lnTo>
                      <a:pt x="515205" y="63256"/>
                    </a:lnTo>
                    <a:lnTo>
                      <a:pt x="516213" y="62585"/>
                    </a:lnTo>
                    <a:lnTo>
                      <a:pt x="517892" y="62249"/>
                    </a:lnTo>
                    <a:lnTo>
                      <a:pt x="519907" y="61913"/>
                    </a:lnTo>
                    <a:close/>
                    <a:moveTo>
                      <a:pt x="364375" y="61913"/>
                    </a:moveTo>
                    <a:lnTo>
                      <a:pt x="365873" y="61913"/>
                    </a:lnTo>
                    <a:lnTo>
                      <a:pt x="367670" y="62218"/>
                    </a:lnTo>
                    <a:lnTo>
                      <a:pt x="369168" y="62524"/>
                    </a:lnTo>
                    <a:lnTo>
                      <a:pt x="370066" y="63745"/>
                    </a:lnTo>
                    <a:lnTo>
                      <a:pt x="371265" y="64355"/>
                    </a:lnTo>
                    <a:lnTo>
                      <a:pt x="371864" y="65882"/>
                    </a:lnTo>
                    <a:lnTo>
                      <a:pt x="372762" y="67408"/>
                    </a:lnTo>
                    <a:lnTo>
                      <a:pt x="373062" y="68935"/>
                    </a:lnTo>
                    <a:lnTo>
                      <a:pt x="373062" y="70461"/>
                    </a:lnTo>
                    <a:lnTo>
                      <a:pt x="372762" y="72293"/>
                    </a:lnTo>
                    <a:lnTo>
                      <a:pt x="371864" y="73514"/>
                    </a:lnTo>
                    <a:lnTo>
                      <a:pt x="371265" y="75040"/>
                    </a:lnTo>
                    <a:lnTo>
                      <a:pt x="370066" y="75956"/>
                    </a:lnTo>
                    <a:lnTo>
                      <a:pt x="368569" y="76872"/>
                    </a:lnTo>
                    <a:lnTo>
                      <a:pt x="367670" y="77483"/>
                    </a:lnTo>
                    <a:lnTo>
                      <a:pt x="365873" y="77788"/>
                    </a:lnTo>
                    <a:lnTo>
                      <a:pt x="364375" y="77788"/>
                    </a:lnTo>
                    <a:lnTo>
                      <a:pt x="362878" y="77483"/>
                    </a:lnTo>
                    <a:lnTo>
                      <a:pt x="361380" y="76872"/>
                    </a:lnTo>
                    <a:lnTo>
                      <a:pt x="359883" y="75956"/>
                    </a:lnTo>
                    <a:lnTo>
                      <a:pt x="359283" y="75040"/>
                    </a:lnTo>
                    <a:lnTo>
                      <a:pt x="358085" y="73514"/>
                    </a:lnTo>
                    <a:lnTo>
                      <a:pt x="357786" y="71988"/>
                    </a:lnTo>
                    <a:lnTo>
                      <a:pt x="357187" y="70461"/>
                    </a:lnTo>
                    <a:lnTo>
                      <a:pt x="357187" y="68935"/>
                    </a:lnTo>
                    <a:lnTo>
                      <a:pt x="357786" y="67408"/>
                    </a:lnTo>
                    <a:lnTo>
                      <a:pt x="358085" y="65882"/>
                    </a:lnTo>
                    <a:lnTo>
                      <a:pt x="359283" y="64355"/>
                    </a:lnTo>
                    <a:lnTo>
                      <a:pt x="360182" y="63439"/>
                    </a:lnTo>
                    <a:lnTo>
                      <a:pt x="361380" y="62524"/>
                    </a:lnTo>
                    <a:lnTo>
                      <a:pt x="362878" y="62218"/>
                    </a:lnTo>
                    <a:lnTo>
                      <a:pt x="364375" y="61913"/>
                    </a:lnTo>
                    <a:close/>
                    <a:moveTo>
                      <a:pt x="533858" y="36513"/>
                    </a:moveTo>
                    <a:lnTo>
                      <a:pt x="536209" y="36849"/>
                    </a:lnTo>
                    <a:lnTo>
                      <a:pt x="537552" y="37185"/>
                    </a:lnTo>
                    <a:lnTo>
                      <a:pt x="538895" y="38192"/>
                    </a:lnTo>
                    <a:lnTo>
                      <a:pt x="540239" y="39536"/>
                    </a:lnTo>
                    <a:lnTo>
                      <a:pt x="541246" y="40543"/>
                    </a:lnTo>
                    <a:lnTo>
                      <a:pt x="542254" y="41886"/>
                    </a:lnTo>
                    <a:lnTo>
                      <a:pt x="542589" y="43565"/>
                    </a:lnTo>
                    <a:lnTo>
                      <a:pt x="542925" y="45580"/>
                    </a:lnTo>
                    <a:lnTo>
                      <a:pt x="542589" y="47260"/>
                    </a:lnTo>
                    <a:lnTo>
                      <a:pt x="542254" y="48939"/>
                    </a:lnTo>
                    <a:lnTo>
                      <a:pt x="541246" y="50282"/>
                    </a:lnTo>
                    <a:lnTo>
                      <a:pt x="540239" y="51625"/>
                    </a:lnTo>
                    <a:lnTo>
                      <a:pt x="538895" y="52969"/>
                    </a:lnTo>
                    <a:lnTo>
                      <a:pt x="537552" y="53640"/>
                    </a:lnTo>
                    <a:lnTo>
                      <a:pt x="536209" y="53976"/>
                    </a:lnTo>
                    <a:lnTo>
                      <a:pt x="533858" y="53976"/>
                    </a:lnTo>
                    <a:lnTo>
                      <a:pt x="532515" y="53976"/>
                    </a:lnTo>
                    <a:lnTo>
                      <a:pt x="530835" y="53640"/>
                    </a:lnTo>
                    <a:lnTo>
                      <a:pt x="529156" y="52969"/>
                    </a:lnTo>
                    <a:lnTo>
                      <a:pt x="527813" y="51625"/>
                    </a:lnTo>
                    <a:lnTo>
                      <a:pt x="526470" y="50282"/>
                    </a:lnTo>
                    <a:lnTo>
                      <a:pt x="525798" y="48939"/>
                    </a:lnTo>
                    <a:lnTo>
                      <a:pt x="525462" y="47260"/>
                    </a:lnTo>
                    <a:lnTo>
                      <a:pt x="525462" y="45580"/>
                    </a:lnTo>
                    <a:lnTo>
                      <a:pt x="525462" y="43565"/>
                    </a:lnTo>
                    <a:lnTo>
                      <a:pt x="525798" y="41886"/>
                    </a:lnTo>
                    <a:lnTo>
                      <a:pt x="526470" y="40543"/>
                    </a:lnTo>
                    <a:lnTo>
                      <a:pt x="527813" y="39536"/>
                    </a:lnTo>
                    <a:lnTo>
                      <a:pt x="529156" y="38192"/>
                    </a:lnTo>
                    <a:lnTo>
                      <a:pt x="530835" y="37185"/>
                    </a:lnTo>
                    <a:lnTo>
                      <a:pt x="532515" y="36849"/>
                    </a:lnTo>
                    <a:lnTo>
                      <a:pt x="533858" y="36513"/>
                    </a:lnTo>
                    <a:close/>
                    <a:moveTo>
                      <a:pt x="353096" y="33338"/>
                    </a:moveTo>
                    <a:lnTo>
                      <a:pt x="354928" y="33338"/>
                    </a:lnTo>
                    <a:lnTo>
                      <a:pt x="356455" y="33997"/>
                    </a:lnTo>
                    <a:lnTo>
                      <a:pt x="357981" y="34656"/>
                    </a:lnTo>
                    <a:lnTo>
                      <a:pt x="359202" y="35644"/>
                    </a:lnTo>
                    <a:lnTo>
                      <a:pt x="360118" y="36633"/>
                    </a:lnTo>
                    <a:lnTo>
                      <a:pt x="361034" y="38280"/>
                    </a:lnTo>
                    <a:lnTo>
                      <a:pt x="361644" y="39928"/>
                    </a:lnTo>
                    <a:lnTo>
                      <a:pt x="361950" y="41575"/>
                    </a:lnTo>
                    <a:lnTo>
                      <a:pt x="361950" y="43223"/>
                    </a:lnTo>
                    <a:lnTo>
                      <a:pt x="361644" y="44870"/>
                    </a:lnTo>
                    <a:lnTo>
                      <a:pt x="361034" y="46188"/>
                    </a:lnTo>
                    <a:lnTo>
                      <a:pt x="360118" y="47836"/>
                    </a:lnTo>
                    <a:lnTo>
                      <a:pt x="359202" y="48824"/>
                    </a:lnTo>
                    <a:lnTo>
                      <a:pt x="357981" y="49813"/>
                    </a:lnTo>
                    <a:lnTo>
                      <a:pt x="356455" y="50472"/>
                    </a:lnTo>
                    <a:lnTo>
                      <a:pt x="354928" y="50801"/>
                    </a:lnTo>
                    <a:lnTo>
                      <a:pt x="353096" y="50801"/>
                    </a:lnTo>
                    <a:lnTo>
                      <a:pt x="351570" y="50472"/>
                    </a:lnTo>
                    <a:lnTo>
                      <a:pt x="350044" y="49813"/>
                    </a:lnTo>
                    <a:lnTo>
                      <a:pt x="349128" y="48824"/>
                    </a:lnTo>
                    <a:lnTo>
                      <a:pt x="347906" y="47506"/>
                    </a:lnTo>
                    <a:lnTo>
                      <a:pt x="347296" y="46188"/>
                    </a:lnTo>
                    <a:lnTo>
                      <a:pt x="346380" y="44870"/>
                    </a:lnTo>
                    <a:lnTo>
                      <a:pt x="346075" y="43223"/>
                    </a:lnTo>
                    <a:lnTo>
                      <a:pt x="346075" y="41575"/>
                    </a:lnTo>
                    <a:lnTo>
                      <a:pt x="346380" y="39598"/>
                    </a:lnTo>
                    <a:lnTo>
                      <a:pt x="347296" y="37951"/>
                    </a:lnTo>
                    <a:lnTo>
                      <a:pt x="347906" y="36633"/>
                    </a:lnTo>
                    <a:lnTo>
                      <a:pt x="349128" y="35644"/>
                    </a:lnTo>
                    <a:lnTo>
                      <a:pt x="350044" y="34656"/>
                    </a:lnTo>
                    <a:lnTo>
                      <a:pt x="351570" y="33997"/>
                    </a:lnTo>
                    <a:lnTo>
                      <a:pt x="353096" y="33338"/>
                    </a:lnTo>
                    <a:close/>
                    <a:moveTo>
                      <a:pt x="544452" y="14288"/>
                    </a:moveTo>
                    <a:lnTo>
                      <a:pt x="545950" y="14288"/>
                    </a:lnTo>
                    <a:lnTo>
                      <a:pt x="547448" y="14288"/>
                    </a:lnTo>
                    <a:lnTo>
                      <a:pt x="548945" y="14618"/>
                    </a:lnTo>
                    <a:lnTo>
                      <a:pt x="550443" y="15606"/>
                    </a:lnTo>
                    <a:lnTo>
                      <a:pt x="551341" y="16595"/>
                    </a:lnTo>
                    <a:lnTo>
                      <a:pt x="552540" y="17913"/>
                    </a:lnTo>
                    <a:lnTo>
                      <a:pt x="553139" y="19560"/>
                    </a:lnTo>
                    <a:lnTo>
                      <a:pt x="553738" y="21207"/>
                    </a:lnTo>
                    <a:lnTo>
                      <a:pt x="554037" y="22855"/>
                    </a:lnTo>
                    <a:lnTo>
                      <a:pt x="553738" y="24832"/>
                    </a:lnTo>
                    <a:lnTo>
                      <a:pt x="553139" y="26479"/>
                    </a:lnTo>
                    <a:lnTo>
                      <a:pt x="552540" y="27468"/>
                    </a:lnTo>
                    <a:lnTo>
                      <a:pt x="551341" y="28786"/>
                    </a:lnTo>
                    <a:lnTo>
                      <a:pt x="550443" y="30104"/>
                    </a:lnTo>
                    <a:lnTo>
                      <a:pt x="548945" y="30763"/>
                    </a:lnTo>
                    <a:lnTo>
                      <a:pt x="547448" y="31092"/>
                    </a:lnTo>
                    <a:lnTo>
                      <a:pt x="545950" y="31751"/>
                    </a:lnTo>
                    <a:lnTo>
                      <a:pt x="544452" y="31092"/>
                    </a:lnTo>
                    <a:lnTo>
                      <a:pt x="542955" y="30763"/>
                    </a:lnTo>
                    <a:lnTo>
                      <a:pt x="541457" y="30104"/>
                    </a:lnTo>
                    <a:lnTo>
                      <a:pt x="540558" y="28786"/>
                    </a:lnTo>
                    <a:lnTo>
                      <a:pt x="539360" y="27468"/>
                    </a:lnTo>
                    <a:lnTo>
                      <a:pt x="538761" y="26479"/>
                    </a:lnTo>
                    <a:lnTo>
                      <a:pt x="538162" y="24832"/>
                    </a:lnTo>
                    <a:lnTo>
                      <a:pt x="538162" y="22855"/>
                    </a:lnTo>
                    <a:lnTo>
                      <a:pt x="538162" y="21207"/>
                    </a:lnTo>
                    <a:lnTo>
                      <a:pt x="538761" y="19560"/>
                    </a:lnTo>
                    <a:lnTo>
                      <a:pt x="539360" y="17913"/>
                    </a:lnTo>
                    <a:lnTo>
                      <a:pt x="540558" y="16595"/>
                    </a:lnTo>
                    <a:lnTo>
                      <a:pt x="541457" y="15606"/>
                    </a:lnTo>
                    <a:lnTo>
                      <a:pt x="542955" y="14618"/>
                    </a:lnTo>
                    <a:lnTo>
                      <a:pt x="544452" y="14288"/>
                    </a:lnTo>
                    <a:close/>
                    <a:moveTo>
                      <a:pt x="343877" y="11113"/>
                    </a:moveTo>
                    <a:lnTo>
                      <a:pt x="345403" y="11113"/>
                    </a:lnTo>
                    <a:lnTo>
                      <a:pt x="346930" y="11418"/>
                    </a:lnTo>
                    <a:lnTo>
                      <a:pt x="348456" y="12334"/>
                    </a:lnTo>
                    <a:lnTo>
                      <a:pt x="349677" y="12945"/>
                    </a:lnTo>
                    <a:lnTo>
                      <a:pt x="350898" y="14166"/>
                    </a:lnTo>
                    <a:lnTo>
                      <a:pt x="351814" y="15082"/>
                    </a:lnTo>
                    <a:lnTo>
                      <a:pt x="352119" y="16608"/>
                    </a:lnTo>
                    <a:lnTo>
                      <a:pt x="352425" y="18135"/>
                    </a:lnTo>
                    <a:lnTo>
                      <a:pt x="352425" y="19966"/>
                    </a:lnTo>
                    <a:lnTo>
                      <a:pt x="352119" y="21493"/>
                    </a:lnTo>
                    <a:lnTo>
                      <a:pt x="351814" y="23019"/>
                    </a:lnTo>
                    <a:lnTo>
                      <a:pt x="350593" y="24240"/>
                    </a:lnTo>
                    <a:lnTo>
                      <a:pt x="349372" y="25156"/>
                    </a:lnTo>
                    <a:lnTo>
                      <a:pt x="348456" y="26072"/>
                    </a:lnTo>
                    <a:lnTo>
                      <a:pt x="346930" y="26683"/>
                    </a:lnTo>
                    <a:lnTo>
                      <a:pt x="345403" y="26988"/>
                    </a:lnTo>
                    <a:lnTo>
                      <a:pt x="343877" y="26988"/>
                    </a:lnTo>
                    <a:lnTo>
                      <a:pt x="342045" y="26683"/>
                    </a:lnTo>
                    <a:lnTo>
                      <a:pt x="340519" y="26072"/>
                    </a:lnTo>
                    <a:lnTo>
                      <a:pt x="339297" y="25156"/>
                    </a:lnTo>
                    <a:lnTo>
                      <a:pt x="338381" y="24240"/>
                    </a:lnTo>
                    <a:lnTo>
                      <a:pt x="337466" y="23019"/>
                    </a:lnTo>
                    <a:lnTo>
                      <a:pt x="336855" y="21493"/>
                    </a:lnTo>
                    <a:lnTo>
                      <a:pt x="336550" y="19966"/>
                    </a:lnTo>
                    <a:lnTo>
                      <a:pt x="336550" y="18135"/>
                    </a:lnTo>
                    <a:lnTo>
                      <a:pt x="336855" y="16608"/>
                    </a:lnTo>
                    <a:lnTo>
                      <a:pt x="337466" y="15082"/>
                    </a:lnTo>
                    <a:lnTo>
                      <a:pt x="338381" y="14166"/>
                    </a:lnTo>
                    <a:lnTo>
                      <a:pt x="339297" y="12945"/>
                    </a:lnTo>
                    <a:lnTo>
                      <a:pt x="340824" y="11724"/>
                    </a:lnTo>
                    <a:lnTo>
                      <a:pt x="342045" y="11418"/>
                    </a:lnTo>
                    <a:lnTo>
                      <a:pt x="343877" y="11113"/>
                    </a:lnTo>
                    <a:close/>
                    <a:moveTo>
                      <a:pt x="610986" y="0"/>
                    </a:moveTo>
                    <a:lnTo>
                      <a:pt x="614799" y="3177"/>
                    </a:lnTo>
                    <a:lnTo>
                      <a:pt x="624966" y="12071"/>
                    </a:lnTo>
                    <a:lnTo>
                      <a:pt x="641170" y="25094"/>
                    </a:lnTo>
                    <a:lnTo>
                      <a:pt x="651019" y="32717"/>
                    </a:lnTo>
                    <a:lnTo>
                      <a:pt x="661822" y="40658"/>
                    </a:lnTo>
                    <a:lnTo>
                      <a:pt x="673578" y="48917"/>
                    </a:lnTo>
                    <a:lnTo>
                      <a:pt x="686287" y="56858"/>
                    </a:lnTo>
                    <a:lnTo>
                      <a:pt x="699631" y="65117"/>
                    </a:lnTo>
                    <a:lnTo>
                      <a:pt x="712976" y="73058"/>
                    </a:lnTo>
                    <a:lnTo>
                      <a:pt x="726956" y="80363"/>
                    </a:lnTo>
                    <a:lnTo>
                      <a:pt x="741253" y="86398"/>
                    </a:lnTo>
                    <a:lnTo>
                      <a:pt x="748879" y="89575"/>
                    </a:lnTo>
                    <a:lnTo>
                      <a:pt x="755869" y="92434"/>
                    </a:lnTo>
                    <a:lnTo>
                      <a:pt x="763176" y="94657"/>
                    </a:lnTo>
                    <a:lnTo>
                      <a:pt x="770484" y="96563"/>
                    </a:lnTo>
                    <a:lnTo>
                      <a:pt x="775885" y="96881"/>
                    </a:lnTo>
                    <a:lnTo>
                      <a:pt x="782558" y="98151"/>
                    </a:lnTo>
                    <a:lnTo>
                      <a:pt x="790501" y="99739"/>
                    </a:lnTo>
                    <a:lnTo>
                      <a:pt x="800350" y="101645"/>
                    </a:lnTo>
                    <a:lnTo>
                      <a:pt x="811153" y="104822"/>
                    </a:lnTo>
                    <a:lnTo>
                      <a:pt x="822909" y="108951"/>
                    </a:lnTo>
                    <a:lnTo>
                      <a:pt x="828946" y="111174"/>
                    </a:lnTo>
                    <a:lnTo>
                      <a:pt x="834982" y="114351"/>
                    </a:lnTo>
                    <a:lnTo>
                      <a:pt x="841019" y="117527"/>
                    </a:lnTo>
                    <a:lnTo>
                      <a:pt x="846738" y="120704"/>
                    </a:lnTo>
                    <a:lnTo>
                      <a:pt x="852775" y="124515"/>
                    </a:lnTo>
                    <a:lnTo>
                      <a:pt x="858176" y="128645"/>
                    </a:lnTo>
                    <a:lnTo>
                      <a:pt x="863578" y="133092"/>
                    </a:lnTo>
                    <a:lnTo>
                      <a:pt x="868979" y="138174"/>
                    </a:lnTo>
                    <a:lnTo>
                      <a:pt x="873745" y="143574"/>
                    </a:lnTo>
                    <a:lnTo>
                      <a:pt x="878193" y="149291"/>
                    </a:lnTo>
                    <a:lnTo>
                      <a:pt x="882323" y="155644"/>
                    </a:lnTo>
                    <a:lnTo>
                      <a:pt x="886136" y="161997"/>
                    </a:lnTo>
                    <a:lnTo>
                      <a:pt x="889313" y="169303"/>
                    </a:lnTo>
                    <a:lnTo>
                      <a:pt x="891538" y="176926"/>
                    </a:lnTo>
                    <a:lnTo>
                      <a:pt x="893444" y="185502"/>
                    </a:lnTo>
                    <a:lnTo>
                      <a:pt x="895032" y="193761"/>
                    </a:lnTo>
                    <a:lnTo>
                      <a:pt x="895350" y="203290"/>
                    </a:lnTo>
                    <a:lnTo>
                      <a:pt x="895350" y="212819"/>
                    </a:lnTo>
                    <a:lnTo>
                      <a:pt x="770484" y="303982"/>
                    </a:lnTo>
                    <a:lnTo>
                      <a:pt x="733310" y="278571"/>
                    </a:lnTo>
                    <a:lnTo>
                      <a:pt x="735852" y="283971"/>
                    </a:lnTo>
                    <a:lnTo>
                      <a:pt x="738712" y="290324"/>
                    </a:lnTo>
                    <a:lnTo>
                      <a:pt x="741889" y="299218"/>
                    </a:lnTo>
                    <a:lnTo>
                      <a:pt x="744748" y="310653"/>
                    </a:lnTo>
                    <a:lnTo>
                      <a:pt x="747926" y="323358"/>
                    </a:lnTo>
                    <a:lnTo>
                      <a:pt x="749514" y="330346"/>
                    </a:lnTo>
                    <a:lnTo>
                      <a:pt x="751103" y="337970"/>
                    </a:lnTo>
                    <a:lnTo>
                      <a:pt x="751738" y="345911"/>
                    </a:lnTo>
                    <a:lnTo>
                      <a:pt x="753009" y="354169"/>
                    </a:lnTo>
                    <a:lnTo>
                      <a:pt x="753327" y="362428"/>
                    </a:lnTo>
                    <a:lnTo>
                      <a:pt x="753645" y="371004"/>
                    </a:lnTo>
                    <a:lnTo>
                      <a:pt x="753645" y="380534"/>
                    </a:lnTo>
                    <a:lnTo>
                      <a:pt x="753009" y="389428"/>
                    </a:lnTo>
                    <a:lnTo>
                      <a:pt x="752374" y="398957"/>
                    </a:lnTo>
                    <a:lnTo>
                      <a:pt x="750785" y="408804"/>
                    </a:lnTo>
                    <a:lnTo>
                      <a:pt x="749197" y="418333"/>
                    </a:lnTo>
                    <a:lnTo>
                      <a:pt x="746337" y="428180"/>
                    </a:lnTo>
                    <a:lnTo>
                      <a:pt x="743160" y="438027"/>
                    </a:lnTo>
                    <a:lnTo>
                      <a:pt x="739983" y="448191"/>
                    </a:lnTo>
                    <a:lnTo>
                      <a:pt x="735534" y="458356"/>
                    </a:lnTo>
                    <a:lnTo>
                      <a:pt x="730451" y="468520"/>
                    </a:lnTo>
                    <a:lnTo>
                      <a:pt x="724414" y="478367"/>
                    </a:lnTo>
                    <a:lnTo>
                      <a:pt x="717742" y="488531"/>
                    </a:lnTo>
                    <a:lnTo>
                      <a:pt x="710434" y="498696"/>
                    </a:lnTo>
                    <a:lnTo>
                      <a:pt x="702173" y="508225"/>
                    </a:lnTo>
                    <a:lnTo>
                      <a:pt x="697407" y="513625"/>
                    </a:lnTo>
                    <a:lnTo>
                      <a:pt x="692641" y="520296"/>
                    </a:lnTo>
                    <a:lnTo>
                      <a:pt x="685969" y="528872"/>
                    </a:lnTo>
                    <a:lnTo>
                      <a:pt x="678979" y="539671"/>
                    </a:lnTo>
                    <a:lnTo>
                      <a:pt x="671036" y="552695"/>
                    </a:lnTo>
                    <a:lnTo>
                      <a:pt x="667541" y="559683"/>
                    </a:lnTo>
                    <a:lnTo>
                      <a:pt x="663728" y="566988"/>
                    </a:lnTo>
                    <a:lnTo>
                      <a:pt x="660233" y="574929"/>
                    </a:lnTo>
                    <a:lnTo>
                      <a:pt x="656738" y="583188"/>
                    </a:lnTo>
                    <a:lnTo>
                      <a:pt x="653561" y="591764"/>
                    </a:lnTo>
                    <a:lnTo>
                      <a:pt x="651019" y="600658"/>
                    </a:lnTo>
                    <a:lnTo>
                      <a:pt x="648795" y="609552"/>
                    </a:lnTo>
                    <a:lnTo>
                      <a:pt x="646254" y="619399"/>
                    </a:lnTo>
                    <a:lnTo>
                      <a:pt x="644665" y="628928"/>
                    </a:lnTo>
                    <a:lnTo>
                      <a:pt x="643712" y="639093"/>
                    </a:lnTo>
                    <a:lnTo>
                      <a:pt x="643394" y="649257"/>
                    </a:lnTo>
                    <a:lnTo>
                      <a:pt x="643394" y="659739"/>
                    </a:lnTo>
                    <a:lnTo>
                      <a:pt x="644029" y="669904"/>
                    </a:lnTo>
                    <a:lnTo>
                      <a:pt x="645618" y="681021"/>
                    </a:lnTo>
                    <a:lnTo>
                      <a:pt x="647842" y="691821"/>
                    </a:lnTo>
                    <a:lnTo>
                      <a:pt x="651019" y="702621"/>
                    </a:lnTo>
                    <a:lnTo>
                      <a:pt x="655150" y="713738"/>
                    </a:lnTo>
                    <a:lnTo>
                      <a:pt x="660233" y="724856"/>
                    </a:lnTo>
                    <a:lnTo>
                      <a:pt x="666588" y="735973"/>
                    </a:lnTo>
                    <a:lnTo>
                      <a:pt x="670083" y="741691"/>
                    </a:lnTo>
                    <a:lnTo>
                      <a:pt x="673578" y="747091"/>
                    </a:lnTo>
                    <a:lnTo>
                      <a:pt x="680886" y="755032"/>
                    </a:lnTo>
                    <a:lnTo>
                      <a:pt x="689146" y="764243"/>
                    </a:lnTo>
                    <a:lnTo>
                      <a:pt x="698996" y="777584"/>
                    </a:lnTo>
                    <a:lnTo>
                      <a:pt x="711070" y="793784"/>
                    </a:lnTo>
                    <a:lnTo>
                      <a:pt x="717742" y="802995"/>
                    </a:lnTo>
                    <a:lnTo>
                      <a:pt x="724414" y="813160"/>
                    </a:lnTo>
                    <a:lnTo>
                      <a:pt x="730768" y="823960"/>
                    </a:lnTo>
                    <a:lnTo>
                      <a:pt x="737441" y="835712"/>
                    </a:lnTo>
                    <a:lnTo>
                      <a:pt x="744113" y="848100"/>
                    </a:lnTo>
                    <a:lnTo>
                      <a:pt x="750785" y="860806"/>
                    </a:lnTo>
                    <a:lnTo>
                      <a:pt x="757140" y="874464"/>
                    </a:lnTo>
                    <a:lnTo>
                      <a:pt x="763176" y="888758"/>
                    </a:lnTo>
                    <a:lnTo>
                      <a:pt x="768896" y="904005"/>
                    </a:lnTo>
                    <a:lnTo>
                      <a:pt x="774297" y="919252"/>
                    </a:lnTo>
                    <a:lnTo>
                      <a:pt x="779063" y="935134"/>
                    </a:lnTo>
                    <a:lnTo>
                      <a:pt x="783193" y="951969"/>
                    </a:lnTo>
                    <a:lnTo>
                      <a:pt x="787006" y="969439"/>
                    </a:lnTo>
                    <a:lnTo>
                      <a:pt x="789865" y="986909"/>
                    </a:lnTo>
                    <a:lnTo>
                      <a:pt x="792089" y="1005015"/>
                    </a:lnTo>
                    <a:lnTo>
                      <a:pt x="793043" y="1014226"/>
                    </a:lnTo>
                    <a:lnTo>
                      <a:pt x="793360" y="1024073"/>
                    </a:lnTo>
                    <a:lnTo>
                      <a:pt x="793678" y="1033285"/>
                    </a:lnTo>
                    <a:lnTo>
                      <a:pt x="793678" y="1043132"/>
                    </a:lnTo>
                    <a:lnTo>
                      <a:pt x="793360" y="1052661"/>
                    </a:lnTo>
                    <a:lnTo>
                      <a:pt x="793043" y="1062508"/>
                    </a:lnTo>
                    <a:lnTo>
                      <a:pt x="792089" y="1072672"/>
                    </a:lnTo>
                    <a:lnTo>
                      <a:pt x="791454" y="1082519"/>
                    </a:lnTo>
                    <a:lnTo>
                      <a:pt x="789865" y="1092684"/>
                    </a:lnTo>
                    <a:lnTo>
                      <a:pt x="788277" y="1103166"/>
                    </a:lnTo>
                    <a:lnTo>
                      <a:pt x="786370" y="1113330"/>
                    </a:lnTo>
                    <a:lnTo>
                      <a:pt x="784464" y="1123812"/>
                    </a:lnTo>
                    <a:lnTo>
                      <a:pt x="781605" y="1134612"/>
                    </a:lnTo>
                    <a:lnTo>
                      <a:pt x="779063" y="1145094"/>
                    </a:lnTo>
                    <a:lnTo>
                      <a:pt x="775250" y="1148906"/>
                    </a:lnTo>
                    <a:lnTo>
                      <a:pt x="763812" y="1160659"/>
                    </a:lnTo>
                    <a:lnTo>
                      <a:pt x="746019" y="1178446"/>
                    </a:lnTo>
                    <a:lnTo>
                      <a:pt x="734899" y="1188929"/>
                    </a:lnTo>
                    <a:lnTo>
                      <a:pt x="721554" y="1200999"/>
                    </a:lnTo>
                    <a:lnTo>
                      <a:pt x="707257" y="1213705"/>
                    </a:lnTo>
                    <a:lnTo>
                      <a:pt x="691371" y="1227363"/>
                    </a:lnTo>
                    <a:lnTo>
                      <a:pt x="674213" y="1241657"/>
                    </a:lnTo>
                    <a:lnTo>
                      <a:pt x="655785" y="1256268"/>
                    </a:lnTo>
                    <a:lnTo>
                      <a:pt x="635769" y="1271198"/>
                    </a:lnTo>
                    <a:lnTo>
                      <a:pt x="614481" y="1286444"/>
                    </a:lnTo>
                    <a:lnTo>
                      <a:pt x="592558" y="1301691"/>
                    </a:lnTo>
                    <a:lnTo>
                      <a:pt x="569046" y="1316938"/>
                    </a:lnTo>
                    <a:lnTo>
                      <a:pt x="544581" y="1331867"/>
                    </a:lnTo>
                    <a:lnTo>
                      <a:pt x="519481" y="1346161"/>
                    </a:lnTo>
                    <a:lnTo>
                      <a:pt x="506454" y="1353149"/>
                    </a:lnTo>
                    <a:lnTo>
                      <a:pt x="493110" y="1360137"/>
                    </a:lnTo>
                    <a:lnTo>
                      <a:pt x="479448" y="1366807"/>
                    </a:lnTo>
                    <a:lnTo>
                      <a:pt x="466103" y="1373478"/>
                    </a:lnTo>
                    <a:lnTo>
                      <a:pt x="452123" y="1379513"/>
                    </a:lnTo>
                    <a:lnTo>
                      <a:pt x="438143" y="1385866"/>
                    </a:lnTo>
                    <a:lnTo>
                      <a:pt x="423528" y="1391583"/>
                    </a:lnTo>
                    <a:lnTo>
                      <a:pt x="409230" y="1396983"/>
                    </a:lnTo>
                    <a:lnTo>
                      <a:pt x="394615" y="1402065"/>
                    </a:lnTo>
                    <a:lnTo>
                      <a:pt x="379364" y="1407148"/>
                    </a:lnTo>
                    <a:lnTo>
                      <a:pt x="364748" y="1411912"/>
                    </a:lnTo>
                    <a:lnTo>
                      <a:pt x="349498" y="1416042"/>
                    </a:lnTo>
                    <a:lnTo>
                      <a:pt x="333929" y="1419853"/>
                    </a:lnTo>
                    <a:lnTo>
                      <a:pt x="318678" y="1423030"/>
                    </a:lnTo>
                    <a:lnTo>
                      <a:pt x="303110" y="1426206"/>
                    </a:lnTo>
                    <a:lnTo>
                      <a:pt x="287541" y="1428747"/>
                    </a:lnTo>
                    <a:lnTo>
                      <a:pt x="271655" y="1431288"/>
                    </a:lnTo>
                    <a:lnTo>
                      <a:pt x="255769" y="1432877"/>
                    </a:lnTo>
                    <a:lnTo>
                      <a:pt x="239565" y="1434465"/>
                    </a:lnTo>
                    <a:lnTo>
                      <a:pt x="223043" y="1434782"/>
                    </a:lnTo>
                    <a:lnTo>
                      <a:pt x="206839" y="1435100"/>
                    </a:lnTo>
                    <a:lnTo>
                      <a:pt x="190635" y="1434782"/>
                    </a:lnTo>
                    <a:lnTo>
                      <a:pt x="174113" y="1433830"/>
                    </a:lnTo>
                    <a:lnTo>
                      <a:pt x="157592" y="1432241"/>
                    </a:lnTo>
                    <a:lnTo>
                      <a:pt x="140752" y="1430335"/>
                    </a:lnTo>
                    <a:lnTo>
                      <a:pt x="124230" y="1427794"/>
                    </a:lnTo>
                    <a:lnTo>
                      <a:pt x="107391" y="1424618"/>
                    </a:lnTo>
                    <a:lnTo>
                      <a:pt x="90869" y="1420806"/>
                    </a:lnTo>
                    <a:lnTo>
                      <a:pt x="89916" y="1416995"/>
                    </a:lnTo>
                    <a:lnTo>
                      <a:pt x="87692" y="1406512"/>
                    </a:lnTo>
                    <a:lnTo>
                      <a:pt x="85150" y="1389042"/>
                    </a:lnTo>
                    <a:lnTo>
                      <a:pt x="81655" y="1365219"/>
                    </a:lnTo>
                    <a:lnTo>
                      <a:pt x="80067" y="1351243"/>
                    </a:lnTo>
                    <a:lnTo>
                      <a:pt x="78796" y="1335679"/>
                    </a:lnTo>
                    <a:lnTo>
                      <a:pt x="77525" y="1319161"/>
                    </a:lnTo>
                    <a:lnTo>
                      <a:pt x="76572" y="1301373"/>
                    </a:lnTo>
                    <a:lnTo>
                      <a:pt x="76254" y="1281997"/>
                    </a:lnTo>
                    <a:lnTo>
                      <a:pt x="75618" y="1261351"/>
                    </a:lnTo>
                    <a:lnTo>
                      <a:pt x="76254" y="1239751"/>
                    </a:lnTo>
                    <a:lnTo>
                      <a:pt x="76889" y="1217199"/>
                    </a:lnTo>
                    <a:lnTo>
                      <a:pt x="78478" y="1193376"/>
                    </a:lnTo>
                    <a:lnTo>
                      <a:pt x="80702" y="1168600"/>
                    </a:lnTo>
                    <a:lnTo>
                      <a:pt x="83562" y="1143188"/>
                    </a:lnTo>
                    <a:lnTo>
                      <a:pt x="87056" y="1116507"/>
                    </a:lnTo>
                    <a:lnTo>
                      <a:pt x="91505" y="1088872"/>
                    </a:lnTo>
                    <a:lnTo>
                      <a:pt x="96906" y="1060919"/>
                    </a:lnTo>
                    <a:lnTo>
                      <a:pt x="103578" y="1031697"/>
                    </a:lnTo>
                    <a:lnTo>
                      <a:pt x="111521" y="1002474"/>
                    </a:lnTo>
                    <a:lnTo>
                      <a:pt x="115334" y="987227"/>
                    </a:lnTo>
                    <a:lnTo>
                      <a:pt x="120100" y="971980"/>
                    </a:lnTo>
                    <a:lnTo>
                      <a:pt x="124866" y="956733"/>
                    </a:lnTo>
                    <a:lnTo>
                      <a:pt x="129949" y="941169"/>
                    </a:lnTo>
                    <a:lnTo>
                      <a:pt x="135351" y="925605"/>
                    </a:lnTo>
                    <a:lnTo>
                      <a:pt x="141388" y="910040"/>
                    </a:lnTo>
                    <a:lnTo>
                      <a:pt x="147107" y="894158"/>
                    </a:lnTo>
                    <a:lnTo>
                      <a:pt x="153779" y="878276"/>
                    </a:lnTo>
                    <a:lnTo>
                      <a:pt x="160769" y="862076"/>
                    </a:lnTo>
                    <a:lnTo>
                      <a:pt x="167759" y="845559"/>
                    </a:lnTo>
                    <a:lnTo>
                      <a:pt x="175384" y="829677"/>
                    </a:lnTo>
                    <a:lnTo>
                      <a:pt x="183327" y="813160"/>
                    </a:lnTo>
                    <a:lnTo>
                      <a:pt x="191270" y="796960"/>
                    </a:lnTo>
                    <a:lnTo>
                      <a:pt x="200167" y="780443"/>
                    </a:lnTo>
                    <a:lnTo>
                      <a:pt x="209063" y="763926"/>
                    </a:lnTo>
                    <a:lnTo>
                      <a:pt x="218913" y="747091"/>
                    </a:lnTo>
                    <a:lnTo>
                      <a:pt x="220819" y="744549"/>
                    </a:lnTo>
                    <a:lnTo>
                      <a:pt x="222725" y="741055"/>
                    </a:lnTo>
                    <a:lnTo>
                      <a:pt x="224949" y="736291"/>
                    </a:lnTo>
                    <a:lnTo>
                      <a:pt x="227809" y="730573"/>
                    </a:lnTo>
                    <a:lnTo>
                      <a:pt x="230986" y="722632"/>
                    </a:lnTo>
                    <a:lnTo>
                      <a:pt x="233528" y="714374"/>
                    </a:lnTo>
                    <a:lnTo>
                      <a:pt x="236070" y="703891"/>
                    </a:lnTo>
                    <a:lnTo>
                      <a:pt x="237976" y="692139"/>
                    </a:lnTo>
                    <a:lnTo>
                      <a:pt x="238294" y="686104"/>
                    </a:lnTo>
                    <a:lnTo>
                      <a:pt x="238611" y="679433"/>
                    </a:lnTo>
                    <a:lnTo>
                      <a:pt x="238929" y="672127"/>
                    </a:lnTo>
                    <a:lnTo>
                      <a:pt x="238929" y="664504"/>
                    </a:lnTo>
                    <a:lnTo>
                      <a:pt x="238611" y="656881"/>
                    </a:lnTo>
                    <a:lnTo>
                      <a:pt x="237976" y="648622"/>
                    </a:lnTo>
                    <a:lnTo>
                      <a:pt x="237023" y="640681"/>
                    </a:lnTo>
                    <a:lnTo>
                      <a:pt x="235434" y="631787"/>
                    </a:lnTo>
                    <a:lnTo>
                      <a:pt x="233846" y="622258"/>
                    </a:lnTo>
                    <a:lnTo>
                      <a:pt x="231622" y="612729"/>
                    </a:lnTo>
                    <a:lnTo>
                      <a:pt x="229397" y="602882"/>
                    </a:lnTo>
                    <a:lnTo>
                      <a:pt x="226220" y="592400"/>
                    </a:lnTo>
                    <a:lnTo>
                      <a:pt x="222725" y="581918"/>
                    </a:lnTo>
                    <a:lnTo>
                      <a:pt x="218913" y="571118"/>
                    </a:lnTo>
                    <a:lnTo>
                      <a:pt x="214147" y="566988"/>
                    </a:lnTo>
                    <a:lnTo>
                      <a:pt x="209698" y="561906"/>
                    </a:lnTo>
                    <a:lnTo>
                      <a:pt x="203344" y="554918"/>
                    </a:lnTo>
                    <a:lnTo>
                      <a:pt x="196036" y="545707"/>
                    </a:lnTo>
                    <a:lnTo>
                      <a:pt x="192541" y="540307"/>
                    </a:lnTo>
                    <a:lnTo>
                      <a:pt x="188729" y="534271"/>
                    </a:lnTo>
                    <a:lnTo>
                      <a:pt x="184598" y="527601"/>
                    </a:lnTo>
                    <a:lnTo>
                      <a:pt x="180785" y="520613"/>
                    </a:lnTo>
                    <a:lnTo>
                      <a:pt x="176973" y="513307"/>
                    </a:lnTo>
                    <a:lnTo>
                      <a:pt x="173478" y="505366"/>
                    </a:lnTo>
                    <a:lnTo>
                      <a:pt x="169983" y="496790"/>
                    </a:lnTo>
                    <a:lnTo>
                      <a:pt x="166488" y="487261"/>
                    </a:lnTo>
                    <a:lnTo>
                      <a:pt x="163311" y="477732"/>
                    </a:lnTo>
                    <a:lnTo>
                      <a:pt x="160769" y="467567"/>
                    </a:lnTo>
                    <a:lnTo>
                      <a:pt x="158227" y="456767"/>
                    </a:lnTo>
                    <a:lnTo>
                      <a:pt x="156321" y="445650"/>
                    </a:lnTo>
                    <a:lnTo>
                      <a:pt x="154732" y="433580"/>
                    </a:lnTo>
                    <a:lnTo>
                      <a:pt x="154097" y="421192"/>
                    </a:lnTo>
                    <a:lnTo>
                      <a:pt x="153779" y="408168"/>
                    </a:lnTo>
                    <a:lnTo>
                      <a:pt x="153779" y="394827"/>
                    </a:lnTo>
                    <a:lnTo>
                      <a:pt x="154732" y="380534"/>
                    </a:lnTo>
                    <a:lnTo>
                      <a:pt x="156321" y="365605"/>
                    </a:lnTo>
                    <a:lnTo>
                      <a:pt x="158227" y="350675"/>
                    </a:lnTo>
                    <a:lnTo>
                      <a:pt x="161722" y="334793"/>
                    </a:lnTo>
                    <a:lnTo>
                      <a:pt x="165852" y="317958"/>
                    </a:lnTo>
                    <a:lnTo>
                      <a:pt x="170301" y="300806"/>
                    </a:lnTo>
                    <a:lnTo>
                      <a:pt x="139481" y="317958"/>
                    </a:lnTo>
                    <a:lnTo>
                      <a:pt x="0" y="210278"/>
                    </a:lnTo>
                    <a:lnTo>
                      <a:pt x="317" y="205514"/>
                    </a:lnTo>
                    <a:lnTo>
                      <a:pt x="1271" y="199796"/>
                    </a:lnTo>
                    <a:lnTo>
                      <a:pt x="2859" y="192808"/>
                    </a:lnTo>
                    <a:lnTo>
                      <a:pt x="5401" y="184232"/>
                    </a:lnTo>
                    <a:lnTo>
                      <a:pt x="8896" y="174385"/>
                    </a:lnTo>
                    <a:lnTo>
                      <a:pt x="10802" y="169303"/>
                    </a:lnTo>
                    <a:lnTo>
                      <a:pt x="13662" y="163903"/>
                    </a:lnTo>
                    <a:lnTo>
                      <a:pt x="16521" y="158503"/>
                    </a:lnTo>
                    <a:lnTo>
                      <a:pt x="20016" y="153103"/>
                    </a:lnTo>
                    <a:lnTo>
                      <a:pt x="23194" y="147703"/>
                    </a:lnTo>
                    <a:lnTo>
                      <a:pt x="27642" y="142303"/>
                    </a:lnTo>
                    <a:lnTo>
                      <a:pt x="32408" y="136903"/>
                    </a:lnTo>
                    <a:lnTo>
                      <a:pt x="36856" y="131503"/>
                    </a:lnTo>
                    <a:lnTo>
                      <a:pt x="42893" y="126421"/>
                    </a:lnTo>
                    <a:lnTo>
                      <a:pt x="48612" y="121339"/>
                    </a:lnTo>
                    <a:lnTo>
                      <a:pt x="55284" y="116257"/>
                    </a:lnTo>
                    <a:lnTo>
                      <a:pt x="62274" y="111810"/>
                    </a:lnTo>
                    <a:lnTo>
                      <a:pt x="69899" y="107363"/>
                    </a:lnTo>
                    <a:lnTo>
                      <a:pt x="78478" y="103551"/>
                    </a:lnTo>
                    <a:lnTo>
                      <a:pt x="87374" y="99739"/>
                    </a:lnTo>
                    <a:lnTo>
                      <a:pt x="96588" y="96563"/>
                    </a:lnTo>
                    <a:lnTo>
                      <a:pt x="107073" y="93387"/>
                    </a:lnTo>
                    <a:lnTo>
                      <a:pt x="117876" y="91163"/>
                    </a:lnTo>
                    <a:lnTo>
                      <a:pt x="129632" y="89257"/>
                    </a:lnTo>
                    <a:lnTo>
                      <a:pt x="142023" y="87987"/>
                    </a:lnTo>
                    <a:lnTo>
                      <a:pt x="147107" y="87669"/>
                    </a:lnTo>
                    <a:lnTo>
                      <a:pt x="152826" y="87351"/>
                    </a:lnTo>
                    <a:lnTo>
                      <a:pt x="160769" y="86398"/>
                    </a:lnTo>
                    <a:lnTo>
                      <a:pt x="169983" y="85446"/>
                    </a:lnTo>
                    <a:lnTo>
                      <a:pt x="180468" y="83222"/>
                    </a:lnTo>
                    <a:lnTo>
                      <a:pt x="191588" y="80681"/>
                    </a:lnTo>
                    <a:lnTo>
                      <a:pt x="203344" y="77187"/>
                    </a:lnTo>
                    <a:lnTo>
                      <a:pt x="209698" y="75281"/>
                    </a:lnTo>
                    <a:lnTo>
                      <a:pt x="215735" y="73058"/>
                    </a:lnTo>
                    <a:lnTo>
                      <a:pt x="222090" y="70199"/>
                    </a:lnTo>
                    <a:lnTo>
                      <a:pt x="227809" y="67022"/>
                    </a:lnTo>
                    <a:lnTo>
                      <a:pt x="233846" y="63846"/>
                    </a:lnTo>
                    <a:lnTo>
                      <a:pt x="239882" y="60034"/>
                    </a:lnTo>
                    <a:lnTo>
                      <a:pt x="245601" y="56223"/>
                    </a:lnTo>
                    <a:lnTo>
                      <a:pt x="251003" y="52093"/>
                    </a:lnTo>
                    <a:lnTo>
                      <a:pt x="256404" y="47329"/>
                    </a:lnTo>
                    <a:lnTo>
                      <a:pt x="261488" y="42246"/>
                    </a:lnTo>
                    <a:lnTo>
                      <a:pt x="266254" y="36847"/>
                    </a:lnTo>
                    <a:lnTo>
                      <a:pt x="270702" y="31129"/>
                    </a:lnTo>
                    <a:lnTo>
                      <a:pt x="274832" y="24459"/>
                    </a:lnTo>
                    <a:lnTo>
                      <a:pt x="278327" y="17788"/>
                    </a:lnTo>
                    <a:lnTo>
                      <a:pt x="281822" y="10482"/>
                    </a:lnTo>
                    <a:lnTo>
                      <a:pt x="284046" y="2859"/>
                    </a:lnTo>
                    <a:lnTo>
                      <a:pt x="287541" y="11118"/>
                    </a:lnTo>
                    <a:lnTo>
                      <a:pt x="291036" y="20965"/>
                    </a:lnTo>
                    <a:lnTo>
                      <a:pt x="295167" y="33988"/>
                    </a:lnTo>
                    <a:lnTo>
                      <a:pt x="299615" y="49870"/>
                    </a:lnTo>
                    <a:lnTo>
                      <a:pt x="303745" y="68293"/>
                    </a:lnTo>
                    <a:lnTo>
                      <a:pt x="305652" y="77822"/>
                    </a:lnTo>
                    <a:lnTo>
                      <a:pt x="307240" y="88304"/>
                    </a:lnTo>
                    <a:lnTo>
                      <a:pt x="308829" y="99422"/>
                    </a:lnTo>
                    <a:lnTo>
                      <a:pt x="310100" y="110221"/>
                    </a:lnTo>
                    <a:lnTo>
                      <a:pt x="310735" y="121657"/>
                    </a:lnTo>
                    <a:lnTo>
                      <a:pt x="311053" y="133409"/>
                    </a:lnTo>
                    <a:lnTo>
                      <a:pt x="311053" y="145162"/>
                    </a:lnTo>
                    <a:lnTo>
                      <a:pt x="310735" y="156915"/>
                    </a:lnTo>
                    <a:lnTo>
                      <a:pt x="309782" y="168985"/>
                    </a:lnTo>
                    <a:lnTo>
                      <a:pt x="307558" y="181055"/>
                    </a:lnTo>
                    <a:lnTo>
                      <a:pt x="305334" y="193126"/>
                    </a:lnTo>
                    <a:lnTo>
                      <a:pt x="302157" y="205196"/>
                    </a:lnTo>
                    <a:lnTo>
                      <a:pt x="298344" y="217266"/>
                    </a:lnTo>
                    <a:lnTo>
                      <a:pt x="293260" y="228701"/>
                    </a:lnTo>
                    <a:lnTo>
                      <a:pt x="290718" y="234737"/>
                    </a:lnTo>
                    <a:lnTo>
                      <a:pt x="287859" y="240454"/>
                    </a:lnTo>
                    <a:lnTo>
                      <a:pt x="284364" y="245854"/>
                    </a:lnTo>
                    <a:lnTo>
                      <a:pt x="281187" y="251572"/>
                    </a:lnTo>
                    <a:lnTo>
                      <a:pt x="277374" y="256971"/>
                    </a:lnTo>
                    <a:lnTo>
                      <a:pt x="273561" y="262371"/>
                    </a:lnTo>
                    <a:lnTo>
                      <a:pt x="269431" y="267454"/>
                    </a:lnTo>
                    <a:lnTo>
                      <a:pt x="264983" y="272853"/>
                    </a:lnTo>
                    <a:lnTo>
                      <a:pt x="260217" y="277936"/>
                    </a:lnTo>
                    <a:lnTo>
                      <a:pt x="255451" y="283018"/>
                    </a:lnTo>
                    <a:lnTo>
                      <a:pt x="250050" y="287783"/>
                    </a:lnTo>
                    <a:lnTo>
                      <a:pt x="244331" y="292230"/>
                    </a:lnTo>
                    <a:lnTo>
                      <a:pt x="251956" y="290324"/>
                    </a:lnTo>
                    <a:lnTo>
                      <a:pt x="260217" y="288418"/>
                    </a:lnTo>
                    <a:lnTo>
                      <a:pt x="271655" y="286194"/>
                    </a:lnTo>
                    <a:lnTo>
                      <a:pt x="284682" y="284289"/>
                    </a:lnTo>
                    <a:lnTo>
                      <a:pt x="292307" y="283336"/>
                    </a:lnTo>
                    <a:lnTo>
                      <a:pt x="299615" y="282700"/>
                    </a:lnTo>
                    <a:lnTo>
                      <a:pt x="307558" y="282700"/>
                    </a:lnTo>
                    <a:lnTo>
                      <a:pt x="315819" y="282700"/>
                    </a:lnTo>
                    <a:lnTo>
                      <a:pt x="324397" y="283018"/>
                    </a:lnTo>
                    <a:lnTo>
                      <a:pt x="332976" y="283971"/>
                    </a:lnTo>
                    <a:lnTo>
                      <a:pt x="341555" y="284924"/>
                    </a:lnTo>
                    <a:lnTo>
                      <a:pt x="349815" y="286512"/>
                    </a:lnTo>
                    <a:lnTo>
                      <a:pt x="359029" y="288736"/>
                    </a:lnTo>
                    <a:lnTo>
                      <a:pt x="366973" y="291912"/>
                    </a:lnTo>
                    <a:lnTo>
                      <a:pt x="375551" y="295406"/>
                    </a:lnTo>
                    <a:lnTo>
                      <a:pt x="383812" y="299853"/>
                    </a:lnTo>
                    <a:lnTo>
                      <a:pt x="391437" y="304935"/>
                    </a:lnTo>
                    <a:lnTo>
                      <a:pt x="399381" y="310653"/>
                    </a:lnTo>
                    <a:lnTo>
                      <a:pt x="402876" y="313829"/>
                    </a:lnTo>
                    <a:lnTo>
                      <a:pt x="406371" y="317323"/>
                    </a:lnTo>
                    <a:lnTo>
                      <a:pt x="409866" y="321135"/>
                    </a:lnTo>
                    <a:lnTo>
                      <a:pt x="412725" y="324947"/>
                    </a:lnTo>
                    <a:lnTo>
                      <a:pt x="415903" y="328758"/>
                    </a:lnTo>
                    <a:lnTo>
                      <a:pt x="419080" y="333523"/>
                    </a:lnTo>
                    <a:lnTo>
                      <a:pt x="422257" y="337970"/>
                    </a:lnTo>
                    <a:lnTo>
                      <a:pt x="424799" y="342734"/>
                    </a:lnTo>
                    <a:lnTo>
                      <a:pt x="427023" y="347817"/>
                    </a:lnTo>
                    <a:lnTo>
                      <a:pt x="429883" y="353217"/>
                    </a:lnTo>
                    <a:lnTo>
                      <a:pt x="432107" y="358934"/>
                    </a:lnTo>
                    <a:lnTo>
                      <a:pt x="434013" y="365287"/>
                    </a:lnTo>
                    <a:lnTo>
                      <a:pt x="436237" y="371322"/>
                    </a:lnTo>
                    <a:lnTo>
                      <a:pt x="437508" y="377992"/>
                    </a:lnTo>
                    <a:lnTo>
                      <a:pt x="439097" y="384663"/>
                    </a:lnTo>
                    <a:lnTo>
                      <a:pt x="440368" y="391969"/>
                    </a:lnTo>
                    <a:lnTo>
                      <a:pt x="443227" y="385298"/>
                    </a:lnTo>
                    <a:lnTo>
                      <a:pt x="446722" y="377992"/>
                    </a:lnTo>
                    <a:lnTo>
                      <a:pt x="451170" y="368781"/>
                    </a:lnTo>
                    <a:lnTo>
                      <a:pt x="457525" y="357981"/>
                    </a:lnTo>
                    <a:lnTo>
                      <a:pt x="465150" y="346228"/>
                    </a:lnTo>
                    <a:lnTo>
                      <a:pt x="469598" y="340193"/>
                    </a:lnTo>
                    <a:lnTo>
                      <a:pt x="474046" y="333840"/>
                    </a:lnTo>
                    <a:lnTo>
                      <a:pt x="479130" y="327805"/>
                    </a:lnTo>
                    <a:lnTo>
                      <a:pt x="484531" y="321770"/>
                    </a:lnTo>
                    <a:lnTo>
                      <a:pt x="490250" y="315735"/>
                    </a:lnTo>
                    <a:lnTo>
                      <a:pt x="496605" y="310335"/>
                    </a:lnTo>
                    <a:lnTo>
                      <a:pt x="503277" y="304935"/>
                    </a:lnTo>
                    <a:lnTo>
                      <a:pt x="509949" y="299853"/>
                    </a:lnTo>
                    <a:lnTo>
                      <a:pt x="517257" y="295088"/>
                    </a:lnTo>
                    <a:lnTo>
                      <a:pt x="524882" y="290959"/>
                    </a:lnTo>
                    <a:lnTo>
                      <a:pt x="532826" y="286830"/>
                    </a:lnTo>
                    <a:lnTo>
                      <a:pt x="541086" y="284289"/>
                    </a:lnTo>
                    <a:lnTo>
                      <a:pt x="549983" y="281747"/>
                    </a:lnTo>
                    <a:lnTo>
                      <a:pt x="559197" y="279842"/>
                    </a:lnTo>
                    <a:lnTo>
                      <a:pt x="568729" y="279206"/>
                    </a:lnTo>
                    <a:lnTo>
                      <a:pt x="578896" y="279524"/>
                    </a:lnTo>
                    <a:lnTo>
                      <a:pt x="583979" y="279842"/>
                    </a:lnTo>
                    <a:lnTo>
                      <a:pt x="589063" y="280477"/>
                    </a:lnTo>
                    <a:lnTo>
                      <a:pt x="594464" y="281112"/>
                    </a:lnTo>
                    <a:lnTo>
                      <a:pt x="599866" y="282383"/>
                    </a:lnTo>
                    <a:lnTo>
                      <a:pt x="605267" y="283971"/>
                    </a:lnTo>
                    <a:lnTo>
                      <a:pt x="610986" y="285242"/>
                    </a:lnTo>
                    <a:lnTo>
                      <a:pt x="616387" y="287465"/>
                    </a:lnTo>
                    <a:lnTo>
                      <a:pt x="622424" y="289689"/>
                    </a:lnTo>
                    <a:lnTo>
                      <a:pt x="618294" y="280477"/>
                    </a:lnTo>
                    <a:lnTo>
                      <a:pt x="614481" y="269042"/>
                    </a:lnTo>
                    <a:lnTo>
                      <a:pt x="609080" y="254748"/>
                    </a:lnTo>
                    <a:lnTo>
                      <a:pt x="603361" y="237278"/>
                    </a:lnTo>
                    <a:lnTo>
                      <a:pt x="597006" y="217584"/>
                    </a:lnTo>
                    <a:lnTo>
                      <a:pt x="591287" y="195667"/>
                    </a:lnTo>
                    <a:lnTo>
                      <a:pt x="588428" y="184232"/>
                    </a:lnTo>
                    <a:lnTo>
                      <a:pt x="585886" y="172479"/>
                    </a:lnTo>
                    <a:lnTo>
                      <a:pt x="583344" y="160409"/>
                    </a:lnTo>
                    <a:lnTo>
                      <a:pt x="581438" y="148656"/>
                    </a:lnTo>
                    <a:lnTo>
                      <a:pt x="579531" y="135950"/>
                    </a:lnTo>
                    <a:lnTo>
                      <a:pt x="578578" y="124198"/>
                    </a:lnTo>
                    <a:lnTo>
                      <a:pt x="577625" y="111810"/>
                    </a:lnTo>
                    <a:lnTo>
                      <a:pt x="577307" y="99739"/>
                    </a:lnTo>
                    <a:lnTo>
                      <a:pt x="577307" y="87987"/>
                    </a:lnTo>
                    <a:lnTo>
                      <a:pt x="577943" y="76234"/>
                    </a:lnTo>
                    <a:lnTo>
                      <a:pt x="579531" y="65117"/>
                    </a:lnTo>
                    <a:lnTo>
                      <a:pt x="581438" y="53999"/>
                    </a:lnTo>
                    <a:lnTo>
                      <a:pt x="584297" y="43517"/>
                    </a:lnTo>
                    <a:lnTo>
                      <a:pt x="585886" y="38435"/>
                    </a:lnTo>
                    <a:lnTo>
                      <a:pt x="587792" y="33352"/>
                    </a:lnTo>
                    <a:lnTo>
                      <a:pt x="590016" y="28588"/>
                    </a:lnTo>
                    <a:lnTo>
                      <a:pt x="592558" y="24141"/>
                    </a:lnTo>
                    <a:lnTo>
                      <a:pt x="594782" y="19694"/>
                    </a:lnTo>
                    <a:lnTo>
                      <a:pt x="597324" y="15247"/>
                    </a:lnTo>
                    <a:lnTo>
                      <a:pt x="600501" y="11118"/>
                    </a:lnTo>
                    <a:lnTo>
                      <a:pt x="603996" y="7306"/>
                    </a:lnTo>
                    <a:lnTo>
                      <a:pt x="607173" y="3494"/>
                    </a:lnTo>
                    <a:lnTo>
                      <a:pt x="61098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2727659" y="2778022"/>
              <a:ext cx="1514572" cy="1988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15" b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/>
        </p:nvGrpSpPr>
        <p:grpSpPr>
          <a:xfrm>
            <a:off x="1639279" y="2185831"/>
            <a:ext cx="609965" cy="458131"/>
            <a:chOff x="7586663" y="2316885"/>
            <a:chExt cx="713446" cy="535853"/>
          </a:xfrm>
        </p:grpSpPr>
        <p:sp>
          <p:nvSpPr>
            <p:cNvPr id="182" name="椭圆 181"/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5F9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4" name="TextBox 23"/>
          <p:cNvSpPr txBox="1"/>
          <p:nvPr/>
        </p:nvSpPr>
        <p:spPr>
          <a:xfrm>
            <a:off x="1639550" y="2741955"/>
            <a:ext cx="3939259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5" name="TextBox 24"/>
          <p:cNvSpPr txBox="1"/>
          <p:nvPr/>
        </p:nvSpPr>
        <p:spPr>
          <a:xfrm>
            <a:off x="2150061" y="2333940"/>
            <a:ext cx="1418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请在此输入文字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6907278" y="1828802"/>
            <a:ext cx="3867054" cy="3136858"/>
            <a:chOff x="11043" y="2319"/>
            <a:chExt cx="7123" cy="5778"/>
          </a:xfrm>
        </p:grpSpPr>
        <p:grpSp>
          <p:nvGrpSpPr>
            <p:cNvPr id="187" name="组合 186"/>
            <p:cNvGrpSpPr/>
            <p:nvPr/>
          </p:nvGrpSpPr>
          <p:grpSpPr>
            <a:xfrm>
              <a:off x="11043" y="3035"/>
              <a:ext cx="5479" cy="5062"/>
              <a:chOff x="1155" y="3649"/>
              <a:chExt cx="5479" cy="5062"/>
            </a:xfrm>
          </p:grpSpPr>
          <p:sp>
            <p:nvSpPr>
              <p:cNvPr id="193" name="等腰三角形 192"/>
              <p:cNvSpPr/>
              <p:nvPr/>
            </p:nvSpPr>
            <p:spPr>
              <a:xfrm>
                <a:off x="1155" y="6425"/>
                <a:ext cx="1864" cy="2286"/>
              </a:xfrm>
              <a:prstGeom prst="triangle">
                <a:avLst>
                  <a:gd name="adj" fmla="val 4999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>
                <a:off x="1774" y="3649"/>
                <a:ext cx="3712" cy="5062"/>
              </a:xfrm>
              <a:prstGeom prst="triangl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>
                <a:off x="3957" y="5060"/>
                <a:ext cx="2678" cy="3651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8" name="等腰三角形 187"/>
            <p:cNvSpPr/>
            <p:nvPr/>
          </p:nvSpPr>
          <p:spPr>
            <a:xfrm>
              <a:off x="15238" y="5147"/>
              <a:ext cx="2928" cy="2950"/>
            </a:xfrm>
            <a:prstGeom prst="triangle">
              <a:avLst/>
            </a:prstGeom>
            <a:solidFill>
              <a:srgbClr val="5F9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1416" y="4567"/>
              <a:ext cx="904" cy="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047" y="2319"/>
              <a:ext cx="904" cy="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14815" y="3816"/>
              <a:ext cx="904" cy="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16248" y="4567"/>
              <a:ext cx="904" cy="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184" grpId="0"/>
      <p:bldP spid="1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82039" y="1744144"/>
            <a:ext cx="9564304" cy="3603360"/>
            <a:chOff x="2250603" y="2016812"/>
            <a:chExt cx="6949381" cy="2618186"/>
          </a:xfrm>
        </p:grpSpPr>
        <p:sp>
          <p:nvSpPr>
            <p:cNvPr id="2" name="直接连接符 12"/>
            <p:cNvSpPr>
              <a:spLocks noChangeShapeType="1"/>
            </p:cNvSpPr>
            <p:nvPr/>
          </p:nvSpPr>
          <p:spPr bwMode="auto">
            <a:xfrm>
              <a:off x="2861156" y="3325905"/>
              <a:ext cx="5669756" cy="1"/>
            </a:xfrm>
            <a:prstGeom prst="line">
              <a:avLst/>
            </a:prstGeom>
            <a:noFill/>
            <a:ln w="19050" cap="flat" cmpd="sng">
              <a:solidFill>
                <a:srgbClr val="B6DDDD"/>
              </a:solidFill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 9"/>
            <p:cNvSpPr>
              <a:spLocks noChangeArrowheads="1"/>
            </p:cNvSpPr>
            <p:nvPr/>
          </p:nvSpPr>
          <p:spPr bwMode="auto">
            <a:xfrm>
              <a:off x="4750915" y="2381142"/>
              <a:ext cx="944880" cy="944880"/>
            </a:xfrm>
            <a:prstGeom prst="rect">
              <a:avLst/>
            </a:prstGeom>
            <a:solidFill>
              <a:srgbClr val="5F96A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52"/>
            <p:cNvSpPr>
              <a:spLocks noChangeArrowheads="1"/>
            </p:cNvSpPr>
            <p:nvPr/>
          </p:nvSpPr>
          <p:spPr bwMode="auto">
            <a:xfrm>
              <a:off x="5696271" y="2381142"/>
              <a:ext cx="944880" cy="94488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54"/>
            <p:cNvSpPr>
              <a:spLocks noChangeArrowheads="1"/>
            </p:cNvSpPr>
            <p:nvPr/>
          </p:nvSpPr>
          <p:spPr bwMode="auto">
            <a:xfrm>
              <a:off x="5696271" y="3326022"/>
              <a:ext cx="944880" cy="944880"/>
            </a:xfrm>
            <a:prstGeom prst="rect">
              <a:avLst/>
            </a:prstGeom>
            <a:solidFill>
              <a:srgbClr val="5F96A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3"/>
            <p:cNvSpPr>
              <a:spLocks noChangeArrowheads="1"/>
            </p:cNvSpPr>
            <p:nvPr/>
          </p:nvSpPr>
          <p:spPr bwMode="auto">
            <a:xfrm>
              <a:off x="4750915" y="3326022"/>
              <a:ext cx="944880" cy="94488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zh-CN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直接连接符 82"/>
            <p:cNvSpPr>
              <a:spLocks noChangeShapeType="1"/>
            </p:cNvSpPr>
            <p:nvPr/>
          </p:nvSpPr>
          <p:spPr bwMode="auto">
            <a:xfrm>
              <a:off x="5696035" y="2016812"/>
              <a:ext cx="0" cy="2618186"/>
            </a:xfrm>
            <a:prstGeom prst="line">
              <a:avLst/>
            </a:prstGeom>
            <a:noFill/>
            <a:ln w="19050" cap="flat" cmpd="sng">
              <a:solidFill>
                <a:srgbClr val="B6DDDD"/>
              </a:solidFill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23"/>
            <p:cNvSpPr txBox="1"/>
            <p:nvPr/>
          </p:nvSpPr>
          <p:spPr>
            <a:xfrm>
              <a:off x="6702112" y="2714041"/>
              <a:ext cx="249787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24"/>
            <p:cNvSpPr txBox="1"/>
            <p:nvPr/>
          </p:nvSpPr>
          <p:spPr>
            <a:xfrm>
              <a:off x="6673897" y="2567571"/>
              <a:ext cx="1127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请在此输入文字</a:t>
              </a:r>
            </a:p>
          </p:txBody>
        </p:sp>
        <p:sp>
          <p:nvSpPr>
            <p:cNvPr id="10" name="TextBox 23"/>
            <p:cNvSpPr txBox="1"/>
            <p:nvPr/>
          </p:nvSpPr>
          <p:spPr>
            <a:xfrm>
              <a:off x="6702112" y="3609391"/>
              <a:ext cx="240553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24"/>
            <p:cNvSpPr txBox="1"/>
            <p:nvPr/>
          </p:nvSpPr>
          <p:spPr>
            <a:xfrm>
              <a:off x="6673897" y="3462921"/>
              <a:ext cx="1127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请在此输入文字</a:t>
              </a:r>
            </a:p>
          </p:txBody>
        </p:sp>
        <p:sp>
          <p:nvSpPr>
            <p:cNvPr id="12" name="TextBox 23"/>
            <p:cNvSpPr txBox="1"/>
            <p:nvPr/>
          </p:nvSpPr>
          <p:spPr>
            <a:xfrm>
              <a:off x="2288703" y="2714041"/>
              <a:ext cx="240553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3565676" y="2567571"/>
              <a:ext cx="1127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请在此输入文字</a:t>
              </a:r>
            </a:p>
          </p:txBody>
        </p:sp>
        <p:sp>
          <p:nvSpPr>
            <p:cNvPr id="14" name="TextBox 23"/>
            <p:cNvSpPr txBox="1"/>
            <p:nvPr/>
          </p:nvSpPr>
          <p:spPr>
            <a:xfrm>
              <a:off x="2250603" y="3609391"/>
              <a:ext cx="240553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24"/>
            <p:cNvSpPr txBox="1"/>
            <p:nvPr/>
          </p:nvSpPr>
          <p:spPr>
            <a:xfrm>
              <a:off x="3527576" y="3462921"/>
              <a:ext cx="112723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请在此输入文字</a:t>
              </a:r>
            </a:p>
          </p:txBody>
        </p:sp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5054872" y="2697849"/>
              <a:ext cx="344805" cy="368141"/>
            </a:xfrm>
            <a:custGeom>
              <a:avLst/>
              <a:gdLst>
                <a:gd name="T0" fmla="*/ 123 w 131"/>
                <a:gd name="T1" fmla="*/ 72 h 131"/>
                <a:gd name="T2" fmla="*/ 51 w 131"/>
                <a:gd name="T3" fmla="*/ 0 h 131"/>
                <a:gd name="T4" fmla="*/ 0 w 131"/>
                <a:gd name="T5" fmla="*/ 0 h 131"/>
                <a:gd name="T6" fmla="*/ 0 w 131"/>
                <a:gd name="T7" fmla="*/ 51 h 131"/>
                <a:gd name="T8" fmla="*/ 72 w 131"/>
                <a:gd name="T9" fmla="*/ 123 h 131"/>
                <a:gd name="T10" fmla="*/ 89 w 131"/>
                <a:gd name="T11" fmla="*/ 123 h 131"/>
                <a:gd name="T12" fmla="*/ 123 w 131"/>
                <a:gd name="T13" fmla="*/ 89 h 131"/>
                <a:gd name="T14" fmla="*/ 123 w 131"/>
                <a:gd name="T15" fmla="*/ 72 h 131"/>
                <a:gd name="T16" fmla="*/ 34 w 131"/>
                <a:gd name="T17" fmla="*/ 34 h 131"/>
                <a:gd name="T18" fmla="*/ 17 w 131"/>
                <a:gd name="T19" fmla="*/ 34 h 131"/>
                <a:gd name="T20" fmla="*/ 17 w 131"/>
                <a:gd name="T21" fmla="*/ 17 h 131"/>
                <a:gd name="T22" fmla="*/ 34 w 131"/>
                <a:gd name="T23" fmla="*/ 17 h 131"/>
                <a:gd name="T24" fmla="*/ 34 w 131"/>
                <a:gd name="T25" fmla="*/ 3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31">
                  <a:moveTo>
                    <a:pt x="123" y="72"/>
                  </a:moveTo>
                  <a:cubicBezTo>
                    <a:pt x="114" y="63"/>
                    <a:pt x="51" y="0"/>
                    <a:pt x="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3"/>
                    <a:pt x="80" y="131"/>
                    <a:pt x="89" y="123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9"/>
                    <a:pt x="131" y="80"/>
                    <a:pt x="123" y="72"/>
                  </a:cubicBezTo>
                  <a:moveTo>
                    <a:pt x="34" y="34"/>
                  </a:moveTo>
                  <a:cubicBezTo>
                    <a:pt x="29" y="38"/>
                    <a:pt x="21" y="38"/>
                    <a:pt x="17" y="34"/>
                  </a:cubicBezTo>
                  <a:cubicBezTo>
                    <a:pt x="12" y="29"/>
                    <a:pt x="12" y="21"/>
                    <a:pt x="17" y="17"/>
                  </a:cubicBezTo>
                  <a:cubicBezTo>
                    <a:pt x="21" y="12"/>
                    <a:pt x="29" y="12"/>
                    <a:pt x="34" y="17"/>
                  </a:cubicBezTo>
                  <a:cubicBezTo>
                    <a:pt x="38" y="21"/>
                    <a:pt x="38" y="29"/>
                    <a:pt x="34" y="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4"/>
            <p:cNvSpPr>
              <a:spLocks noEditPoints="1"/>
            </p:cNvSpPr>
            <p:nvPr/>
          </p:nvSpPr>
          <p:spPr bwMode="auto">
            <a:xfrm>
              <a:off x="5982022" y="2685704"/>
              <a:ext cx="373856" cy="335756"/>
            </a:xfrm>
            <a:custGeom>
              <a:avLst/>
              <a:gdLst>
                <a:gd name="T0" fmla="*/ 104 w 154"/>
                <a:gd name="T1" fmla="*/ 69 h 144"/>
                <a:gd name="T2" fmla="*/ 115 w 154"/>
                <a:gd name="T3" fmla="*/ 66 h 144"/>
                <a:gd name="T4" fmla="*/ 149 w 154"/>
                <a:gd name="T5" fmla="*/ 6 h 144"/>
                <a:gd name="T6" fmla="*/ 129 w 154"/>
                <a:gd name="T7" fmla="*/ 6 h 144"/>
                <a:gd name="T8" fmla="*/ 119 w 154"/>
                <a:gd name="T9" fmla="*/ 6 h 144"/>
                <a:gd name="T10" fmla="*/ 119 w 154"/>
                <a:gd name="T11" fmla="*/ 0 h 144"/>
                <a:gd name="T12" fmla="*/ 35 w 154"/>
                <a:gd name="T13" fmla="*/ 0 h 144"/>
                <a:gd name="T14" fmla="*/ 35 w 154"/>
                <a:gd name="T15" fmla="*/ 6 h 144"/>
                <a:gd name="T16" fmla="*/ 25 w 154"/>
                <a:gd name="T17" fmla="*/ 6 h 144"/>
                <a:gd name="T18" fmla="*/ 5 w 154"/>
                <a:gd name="T19" fmla="*/ 6 h 144"/>
                <a:gd name="T20" fmla="*/ 39 w 154"/>
                <a:gd name="T21" fmla="*/ 66 h 144"/>
                <a:gd name="T22" fmla="*/ 50 w 154"/>
                <a:gd name="T23" fmla="*/ 69 h 144"/>
                <a:gd name="T24" fmla="*/ 71 w 154"/>
                <a:gd name="T25" fmla="*/ 83 h 144"/>
                <a:gd name="T26" fmla="*/ 71 w 154"/>
                <a:gd name="T27" fmla="*/ 126 h 144"/>
                <a:gd name="T28" fmla="*/ 35 w 154"/>
                <a:gd name="T29" fmla="*/ 144 h 144"/>
                <a:gd name="T30" fmla="*/ 119 w 154"/>
                <a:gd name="T31" fmla="*/ 144 h 144"/>
                <a:gd name="T32" fmla="*/ 83 w 154"/>
                <a:gd name="T33" fmla="*/ 126 h 144"/>
                <a:gd name="T34" fmla="*/ 83 w 154"/>
                <a:gd name="T35" fmla="*/ 83 h 144"/>
                <a:gd name="T36" fmla="*/ 104 w 154"/>
                <a:gd name="T37" fmla="*/ 69 h 144"/>
                <a:gd name="T38" fmla="*/ 119 w 154"/>
                <a:gd name="T39" fmla="*/ 26 h 144"/>
                <a:gd name="T40" fmla="*/ 119 w 154"/>
                <a:gd name="T41" fmla="*/ 12 h 144"/>
                <a:gd name="T42" fmla="*/ 129 w 154"/>
                <a:gd name="T43" fmla="*/ 12 h 144"/>
                <a:gd name="T44" fmla="*/ 143 w 154"/>
                <a:gd name="T45" fmla="*/ 12 h 144"/>
                <a:gd name="T46" fmla="*/ 113 w 154"/>
                <a:gd name="T47" fmla="*/ 60 h 144"/>
                <a:gd name="T48" fmla="*/ 109 w 154"/>
                <a:gd name="T49" fmla="*/ 62 h 144"/>
                <a:gd name="T50" fmla="*/ 119 w 154"/>
                <a:gd name="T51" fmla="*/ 26 h 144"/>
                <a:gd name="T52" fmla="*/ 41 w 154"/>
                <a:gd name="T53" fmla="*/ 60 h 144"/>
                <a:gd name="T54" fmla="*/ 11 w 154"/>
                <a:gd name="T55" fmla="*/ 12 h 144"/>
                <a:gd name="T56" fmla="*/ 25 w 154"/>
                <a:gd name="T57" fmla="*/ 12 h 144"/>
                <a:gd name="T58" fmla="*/ 35 w 154"/>
                <a:gd name="T59" fmla="*/ 12 h 144"/>
                <a:gd name="T60" fmla="*/ 35 w 154"/>
                <a:gd name="T61" fmla="*/ 26 h 144"/>
                <a:gd name="T62" fmla="*/ 45 w 154"/>
                <a:gd name="T63" fmla="*/ 62 h 144"/>
                <a:gd name="T64" fmla="*/ 41 w 154"/>
                <a:gd name="T65" fmla="*/ 60 h 144"/>
                <a:gd name="T66" fmla="*/ 77 w 154"/>
                <a:gd name="T67" fmla="*/ 53 h 144"/>
                <a:gd name="T68" fmla="*/ 58 w 154"/>
                <a:gd name="T69" fmla="*/ 66 h 144"/>
                <a:gd name="T70" fmla="*/ 65 w 154"/>
                <a:gd name="T71" fmla="*/ 44 h 144"/>
                <a:gd name="T72" fmla="*/ 47 w 154"/>
                <a:gd name="T73" fmla="*/ 31 h 144"/>
                <a:gd name="T74" fmla="*/ 70 w 154"/>
                <a:gd name="T75" fmla="*/ 30 h 144"/>
                <a:gd name="T76" fmla="*/ 77 w 154"/>
                <a:gd name="T77" fmla="*/ 9 h 144"/>
                <a:gd name="T78" fmla="*/ 84 w 154"/>
                <a:gd name="T79" fmla="*/ 30 h 144"/>
                <a:gd name="T80" fmla="*/ 107 w 154"/>
                <a:gd name="T81" fmla="*/ 31 h 144"/>
                <a:gd name="T82" fmla="*/ 89 w 154"/>
                <a:gd name="T83" fmla="*/ 44 h 144"/>
                <a:gd name="T84" fmla="*/ 96 w 154"/>
                <a:gd name="T85" fmla="*/ 66 h 144"/>
                <a:gd name="T86" fmla="*/ 77 w 154"/>
                <a:gd name="T87" fmla="*/ 5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144">
                  <a:moveTo>
                    <a:pt x="104" y="69"/>
                  </a:moveTo>
                  <a:cubicBezTo>
                    <a:pt x="107" y="69"/>
                    <a:pt x="110" y="68"/>
                    <a:pt x="115" y="66"/>
                  </a:cubicBezTo>
                  <a:cubicBezTo>
                    <a:pt x="154" y="54"/>
                    <a:pt x="149" y="6"/>
                    <a:pt x="14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0" y="54"/>
                    <a:pt x="39" y="66"/>
                  </a:cubicBezTo>
                  <a:cubicBezTo>
                    <a:pt x="43" y="67"/>
                    <a:pt x="47" y="69"/>
                    <a:pt x="50" y="69"/>
                  </a:cubicBezTo>
                  <a:cubicBezTo>
                    <a:pt x="56" y="76"/>
                    <a:pt x="63" y="82"/>
                    <a:pt x="71" y="83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51" y="127"/>
                    <a:pt x="35" y="135"/>
                    <a:pt x="35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35"/>
                    <a:pt x="103" y="127"/>
                    <a:pt x="83" y="126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91" y="82"/>
                    <a:pt x="98" y="77"/>
                    <a:pt x="104" y="69"/>
                  </a:cubicBezTo>
                  <a:moveTo>
                    <a:pt x="119" y="26"/>
                  </a:moveTo>
                  <a:cubicBezTo>
                    <a:pt x="119" y="12"/>
                    <a:pt x="119" y="12"/>
                    <a:pt x="11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24"/>
                    <a:pt x="140" y="52"/>
                    <a:pt x="113" y="60"/>
                  </a:cubicBezTo>
                  <a:cubicBezTo>
                    <a:pt x="112" y="61"/>
                    <a:pt x="111" y="61"/>
                    <a:pt x="109" y="62"/>
                  </a:cubicBezTo>
                  <a:cubicBezTo>
                    <a:pt x="115" y="51"/>
                    <a:pt x="119" y="38"/>
                    <a:pt x="119" y="26"/>
                  </a:cubicBezTo>
                  <a:close/>
                  <a:moveTo>
                    <a:pt x="41" y="60"/>
                  </a:moveTo>
                  <a:cubicBezTo>
                    <a:pt x="14" y="52"/>
                    <a:pt x="11" y="24"/>
                    <a:pt x="11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38"/>
                    <a:pt x="39" y="51"/>
                    <a:pt x="45" y="62"/>
                  </a:cubicBezTo>
                  <a:cubicBezTo>
                    <a:pt x="43" y="61"/>
                    <a:pt x="42" y="61"/>
                    <a:pt x="41" y="60"/>
                  </a:cubicBezTo>
                  <a:moveTo>
                    <a:pt x="77" y="53"/>
                  </a:moveTo>
                  <a:cubicBezTo>
                    <a:pt x="58" y="66"/>
                    <a:pt x="58" y="66"/>
                    <a:pt x="58" y="66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6" y="66"/>
                    <a:pt x="96" y="66"/>
                    <a:pt x="96" y="66"/>
                  </a:cubicBezTo>
                  <a:lnTo>
                    <a:pt x="7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>
              <a:spLocks noEditPoints="1"/>
            </p:cNvSpPr>
            <p:nvPr/>
          </p:nvSpPr>
          <p:spPr bwMode="auto">
            <a:xfrm>
              <a:off x="5093688" y="3624631"/>
              <a:ext cx="267176" cy="347663"/>
            </a:xfrm>
            <a:custGeom>
              <a:avLst/>
              <a:gdLst>
                <a:gd name="T0" fmla="*/ 102 w 120"/>
                <a:gd name="T1" fmla="*/ 60 h 144"/>
                <a:gd name="T2" fmla="*/ 102 w 120"/>
                <a:gd name="T3" fmla="*/ 42 h 144"/>
                <a:gd name="T4" fmla="*/ 60 w 120"/>
                <a:gd name="T5" fmla="*/ 0 h 144"/>
                <a:gd name="T6" fmla="*/ 18 w 120"/>
                <a:gd name="T7" fmla="*/ 42 h 144"/>
                <a:gd name="T8" fmla="*/ 18 w 120"/>
                <a:gd name="T9" fmla="*/ 60 h 144"/>
                <a:gd name="T10" fmla="*/ 0 w 120"/>
                <a:gd name="T11" fmla="*/ 60 h 144"/>
                <a:gd name="T12" fmla="*/ 0 w 120"/>
                <a:gd name="T13" fmla="*/ 144 h 144"/>
                <a:gd name="T14" fmla="*/ 120 w 120"/>
                <a:gd name="T15" fmla="*/ 144 h 144"/>
                <a:gd name="T16" fmla="*/ 120 w 120"/>
                <a:gd name="T17" fmla="*/ 60 h 144"/>
                <a:gd name="T18" fmla="*/ 102 w 120"/>
                <a:gd name="T19" fmla="*/ 60 h 144"/>
                <a:gd name="T20" fmla="*/ 66 w 120"/>
                <a:gd name="T21" fmla="*/ 106 h 144"/>
                <a:gd name="T22" fmla="*/ 66 w 120"/>
                <a:gd name="T23" fmla="*/ 126 h 144"/>
                <a:gd name="T24" fmla="*/ 54 w 120"/>
                <a:gd name="T25" fmla="*/ 126 h 144"/>
                <a:gd name="T26" fmla="*/ 54 w 120"/>
                <a:gd name="T27" fmla="*/ 106 h 144"/>
                <a:gd name="T28" fmla="*/ 48 w 120"/>
                <a:gd name="T29" fmla="*/ 96 h 144"/>
                <a:gd name="T30" fmla="*/ 60 w 120"/>
                <a:gd name="T31" fmla="*/ 84 h 144"/>
                <a:gd name="T32" fmla="*/ 72 w 120"/>
                <a:gd name="T33" fmla="*/ 96 h 144"/>
                <a:gd name="T34" fmla="*/ 66 w 120"/>
                <a:gd name="T35" fmla="*/ 106 h 144"/>
                <a:gd name="T36" fmla="*/ 90 w 120"/>
                <a:gd name="T37" fmla="*/ 60 h 144"/>
                <a:gd name="T38" fmla="*/ 30 w 120"/>
                <a:gd name="T39" fmla="*/ 60 h 144"/>
                <a:gd name="T40" fmla="*/ 30 w 120"/>
                <a:gd name="T41" fmla="*/ 42 h 144"/>
                <a:gd name="T42" fmla="*/ 60 w 120"/>
                <a:gd name="T43" fmla="*/ 12 h 144"/>
                <a:gd name="T44" fmla="*/ 90 w 120"/>
                <a:gd name="T45" fmla="*/ 42 h 144"/>
                <a:gd name="T46" fmla="*/ 90 w 120"/>
                <a:gd name="T47" fmla="*/ 6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44">
                  <a:moveTo>
                    <a:pt x="102" y="60"/>
                  </a:move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0"/>
                    <a:pt x="60" y="0"/>
                  </a:cubicBezTo>
                  <a:cubicBezTo>
                    <a:pt x="18" y="0"/>
                    <a:pt x="18" y="42"/>
                    <a:pt x="18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0" y="60"/>
                    <a:pt x="120" y="60"/>
                    <a:pt x="120" y="60"/>
                  </a:cubicBezTo>
                  <a:lnTo>
                    <a:pt x="102" y="60"/>
                  </a:lnTo>
                  <a:close/>
                  <a:moveTo>
                    <a:pt x="66" y="106"/>
                  </a:moveTo>
                  <a:cubicBezTo>
                    <a:pt x="66" y="126"/>
                    <a:pt x="66" y="126"/>
                    <a:pt x="66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0" y="104"/>
                    <a:pt x="48" y="100"/>
                    <a:pt x="48" y="96"/>
                  </a:cubicBezTo>
                  <a:cubicBezTo>
                    <a:pt x="48" y="89"/>
                    <a:pt x="53" y="84"/>
                    <a:pt x="60" y="84"/>
                  </a:cubicBezTo>
                  <a:cubicBezTo>
                    <a:pt x="67" y="84"/>
                    <a:pt x="72" y="89"/>
                    <a:pt x="72" y="96"/>
                  </a:cubicBezTo>
                  <a:cubicBezTo>
                    <a:pt x="72" y="100"/>
                    <a:pt x="70" y="104"/>
                    <a:pt x="66" y="106"/>
                  </a:cubicBezTo>
                  <a:moveTo>
                    <a:pt x="90" y="60"/>
                  </a:moveTo>
                  <a:cubicBezTo>
                    <a:pt x="30" y="60"/>
                    <a:pt x="30" y="60"/>
                    <a:pt x="30" y="6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37"/>
                    <a:pt x="32" y="12"/>
                    <a:pt x="60" y="12"/>
                  </a:cubicBezTo>
                  <a:cubicBezTo>
                    <a:pt x="88" y="12"/>
                    <a:pt x="90" y="37"/>
                    <a:pt x="90" y="42"/>
                  </a:cubicBezTo>
                  <a:lnTo>
                    <a:pt x="9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6018693" y="3653682"/>
              <a:ext cx="337185" cy="319088"/>
            </a:xfrm>
            <a:custGeom>
              <a:avLst/>
              <a:gdLst>
                <a:gd name="T0" fmla="*/ 140 w 145"/>
                <a:gd name="T1" fmla="*/ 124 h 144"/>
                <a:gd name="T2" fmla="*/ 106 w 145"/>
                <a:gd name="T3" fmla="*/ 89 h 144"/>
                <a:gd name="T4" fmla="*/ 105 w 145"/>
                <a:gd name="T5" fmla="*/ 88 h 144"/>
                <a:gd name="T6" fmla="*/ 114 w 145"/>
                <a:gd name="T7" fmla="*/ 57 h 144"/>
                <a:gd name="T8" fmla="*/ 57 w 145"/>
                <a:gd name="T9" fmla="*/ 0 h 144"/>
                <a:gd name="T10" fmla="*/ 0 w 145"/>
                <a:gd name="T11" fmla="*/ 57 h 144"/>
                <a:gd name="T12" fmla="*/ 57 w 145"/>
                <a:gd name="T13" fmla="*/ 114 h 144"/>
                <a:gd name="T14" fmla="*/ 88 w 145"/>
                <a:gd name="T15" fmla="*/ 105 h 144"/>
                <a:gd name="T16" fmla="*/ 89 w 145"/>
                <a:gd name="T17" fmla="*/ 106 h 144"/>
                <a:gd name="T18" fmla="*/ 124 w 145"/>
                <a:gd name="T19" fmla="*/ 140 h 144"/>
                <a:gd name="T20" fmla="*/ 132 w 145"/>
                <a:gd name="T21" fmla="*/ 144 h 144"/>
                <a:gd name="T22" fmla="*/ 140 w 145"/>
                <a:gd name="T23" fmla="*/ 140 h 144"/>
                <a:gd name="T24" fmla="*/ 140 w 145"/>
                <a:gd name="T25" fmla="*/ 124 h 144"/>
                <a:gd name="T26" fmla="*/ 57 w 145"/>
                <a:gd name="T27" fmla="*/ 96 h 144"/>
                <a:gd name="T28" fmla="*/ 18 w 145"/>
                <a:gd name="T29" fmla="*/ 57 h 144"/>
                <a:gd name="T30" fmla="*/ 57 w 145"/>
                <a:gd name="T31" fmla="*/ 18 h 144"/>
                <a:gd name="T32" fmla="*/ 96 w 145"/>
                <a:gd name="T33" fmla="*/ 57 h 144"/>
                <a:gd name="T34" fmla="*/ 57 w 145"/>
                <a:gd name="T35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44">
                  <a:moveTo>
                    <a:pt x="140" y="124"/>
                  </a:move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5" y="88"/>
                    <a:pt x="105" y="88"/>
                  </a:cubicBezTo>
                  <a:cubicBezTo>
                    <a:pt x="111" y="79"/>
                    <a:pt x="114" y="68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8"/>
                    <a:pt x="26" y="114"/>
                    <a:pt x="57" y="114"/>
                  </a:cubicBezTo>
                  <a:cubicBezTo>
                    <a:pt x="68" y="114"/>
                    <a:pt x="79" y="111"/>
                    <a:pt x="88" y="105"/>
                  </a:cubicBezTo>
                  <a:cubicBezTo>
                    <a:pt x="88" y="105"/>
                    <a:pt x="89" y="106"/>
                    <a:pt x="89" y="106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6" y="143"/>
                    <a:pt x="129" y="144"/>
                    <a:pt x="132" y="144"/>
                  </a:cubicBezTo>
                  <a:cubicBezTo>
                    <a:pt x="135" y="144"/>
                    <a:pt x="138" y="143"/>
                    <a:pt x="140" y="140"/>
                  </a:cubicBezTo>
                  <a:cubicBezTo>
                    <a:pt x="145" y="136"/>
                    <a:pt x="145" y="128"/>
                    <a:pt x="140" y="124"/>
                  </a:cubicBezTo>
                  <a:moveTo>
                    <a:pt x="57" y="96"/>
                  </a:moveTo>
                  <a:cubicBezTo>
                    <a:pt x="36" y="96"/>
                    <a:pt x="18" y="78"/>
                    <a:pt x="18" y="57"/>
                  </a:cubicBezTo>
                  <a:cubicBezTo>
                    <a:pt x="18" y="35"/>
                    <a:pt x="36" y="18"/>
                    <a:pt x="57" y="18"/>
                  </a:cubicBezTo>
                  <a:cubicBezTo>
                    <a:pt x="78" y="18"/>
                    <a:pt x="96" y="35"/>
                    <a:pt x="96" y="57"/>
                  </a:cubicBezTo>
                  <a:cubicBezTo>
                    <a:pt x="96" y="78"/>
                    <a:pt x="78" y="96"/>
                    <a:pt x="57" y="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777343" y="2956751"/>
            <a:ext cx="315206" cy="237503"/>
            <a:chOff x="3481388" y="2968625"/>
            <a:chExt cx="341313" cy="257175"/>
          </a:xfrm>
          <a:solidFill>
            <a:srgbClr val="B6DDDD"/>
          </a:solidFill>
        </p:grpSpPr>
        <p:sp>
          <p:nvSpPr>
            <p:cNvPr id="39" name="Freeform 277"/>
            <p:cNvSpPr/>
            <p:nvPr/>
          </p:nvSpPr>
          <p:spPr bwMode="auto">
            <a:xfrm>
              <a:off x="366077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0" name="Freeform 278"/>
            <p:cNvSpPr/>
            <p:nvPr/>
          </p:nvSpPr>
          <p:spPr bwMode="auto">
            <a:xfrm>
              <a:off x="3481388" y="2968625"/>
              <a:ext cx="160338" cy="257175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52139" y="2956751"/>
            <a:ext cx="316671" cy="237503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42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43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46768" y="1895316"/>
            <a:ext cx="1480730" cy="2351576"/>
            <a:chOff x="1824038" y="1819275"/>
            <a:chExt cx="1603375" cy="2546350"/>
          </a:xfrm>
          <a:solidFill>
            <a:srgbClr val="B6DDDD"/>
          </a:solidFill>
        </p:grpSpPr>
        <p:sp>
          <p:nvSpPr>
            <p:cNvPr id="45" name="Freeform 275"/>
            <p:cNvSpPr/>
            <p:nvPr/>
          </p:nvSpPr>
          <p:spPr bwMode="auto">
            <a:xfrm>
              <a:off x="2033588" y="2028825"/>
              <a:ext cx="1041400" cy="1174750"/>
            </a:xfrm>
            <a:custGeom>
              <a:avLst/>
              <a:gdLst>
                <a:gd name="T0" fmla="*/ 328 w 328"/>
                <a:gd name="T1" fmla="*/ 257 h 370"/>
                <a:gd name="T2" fmla="*/ 309 w 328"/>
                <a:gd name="T3" fmla="*/ 291 h 370"/>
                <a:gd name="T4" fmla="*/ 184 w 328"/>
                <a:gd name="T5" fmla="*/ 364 h 370"/>
                <a:gd name="T6" fmla="*/ 144 w 328"/>
                <a:gd name="T7" fmla="*/ 364 h 370"/>
                <a:gd name="T8" fmla="*/ 19 w 328"/>
                <a:gd name="T9" fmla="*/ 291 h 370"/>
                <a:gd name="T10" fmla="*/ 0 w 328"/>
                <a:gd name="T11" fmla="*/ 257 h 370"/>
                <a:gd name="T12" fmla="*/ 0 w 328"/>
                <a:gd name="T13" fmla="*/ 113 h 370"/>
                <a:gd name="T14" fmla="*/ 19 w 328"/>
                <a:gd name="T15" fmla="*/ 79 h 370"/>
                <a:gd name="T16" fmla="*/ 144 w 328"/>
                <a:gd name="T17" fmla="*/ 7 h 370"/>
                <a:gd name="T18" fmla="*/ 184 w 328"/>
                <a:gd name="T19" fmla="*/ 7 h 370"/>
                <a:gd name="T20" fmla="*/ 309 w 328"/>
                <a:gd name="T21" fmla="*/ 79 h 370"/>
                <a:gd name="T22" fmla="*/ 328 w 328"/>
                <a:gd name="T23" fmla="*/ 113 h 370"/>
                <a:gd name="T24" fmla="*/ 328 w 328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370">
                  <a:moveTo>
                    <a:pt x="328" y="257"/>
                  </a:moveTo>
                  <a:cubicBezTo>
                    <a:pt x="328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4" y="364"/>
                  </a:cubicBezTo>
                  <a:cubicBezTo>
                    <a:pt x="19" y="291"/>
                    <a:pt x="19" y="291"/>
                    <a:pt x="19" y="291"/>
                  </a:cubicBezTo>
                  <a:cubicBezTo>
                    <a:pt x="8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8" y="85"/>
                    <a:pt x="19" y="79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8" y="100"/>
                    <a:pt x="328" y="113"/>
                  </a:cubicBezTo>
                  <a:lnTo>
                    <a:pt x="328" y="257"/>
                  </a:ln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76"/>
            <p:cNvSpPr>
              <a:spLocks noEditPoints="1"/>
            </p:cNvSpPr>
            <p:nvPr/>
          </p:nvSpPr>
          <p:spPr bwMode="auto">
            <a:xfrm>
              <a:off x="1824038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4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8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6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2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47" name="Line 279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48" name="Line 280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8"/>
            <p:cNvGrpSpPr/>
            <p:nvPr/>
          </p:nvGrpSpPr>
          <p:grpSpPr>
            <a:xfrm>
              <a:off x="196956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51" name="TextBox 9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STEP</a:t>
                </a:r>
              </a:p>
            </p:txBody>
          </p:sp>
          <p:sp>
            <p:nvSpPr>
              <p:cNvPr id="52" name="TextBox 10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33587" y="3273312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24496" y="1895316"/>
            <a:ext cx="1480730" cy="2351576"/>
            <a:chOff x="3965576" y="1819275"/>
            <a:chExt cx="1603375" cy="2546350"/>
          </a:xfrm>
          <a:solidFill>
            <a:srgbClr val="F2CAD1"/>
          </a:solidFill>
        </p:grpSpPr>
        <p:sp>
          <p:nvSpPr>
            <p:cNvPr id="54" name="Line 283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55" name="Line 284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56" name="Freeform 289"/>
            <p:cNvSpPr/>
            <p:nvPr/>
          </p:nvSpPr>
          <p:spPr bwMode="auto">
            <a:xfrm>
              <a:off x="4171951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4" y="370"/>
                    <a:pt x="156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6" y="0"/>
                    <a:pt x="174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57" name="Freeform 290"/>
            <p:cNvSpPr>
              <a:spLocks noEditPoints="1"/>
            </p:cNvSpPr>
            <p:nvPr/>
          </p:nvSpPr>
          <p:spPr bwMode="auto">
            <a:xfrm>
              <a:off x="396557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7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7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7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7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3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3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1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1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7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7" y="10"/>
                    <a:pt x="187" y="10"/>
                    <a:pt x="187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7" y="94"/>
                    <a:pt x="417" y="94"/>
                    <a:pt x="417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7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3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8" y="686"/>
                    <a:pt x="48" y="697"/>
                  </a:cubicBezTo>
                  <a:cubicBezTo>
                    <a:pt x="193" y="781"/>
                    <a:pt x="193" y="781"/>
                    <a:pt x="193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6" y="787"/>
                    <a:pt x="266" y="781"/>
                  </a:cubicBezTo>
                  <a:cubicBezTo>
                    <a:pt x="411" y="697"/>
                    <a:pt x="411" y="697"/>
                    <a:pt x="411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1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6" y="15"/>
                    <a:pt x="244" y="12"/>
                    <a:pt x="23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grpSp>
          <p:nvGrpSpPr>
            <p:cNvPr id="58" name="Group 17"/>
            <p:cNvGrpSpPr/>
            <p:nvPr/>
          </p:nvGrpSpPr>
          <p:grpSpPr>
            <a:xfrm>
              <a:off x="4110221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0" name="TextBox 18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STEP</a:t>
                </a:r>
              </a:p>
            </p:txBody>
          </p:sp>
          <p:sp>
            <p:nvSpPr>
              <p:cNvPr id="61" name="TextBox 19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4155945" y="328283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00757" y="1895316"/>
            <a:ext cx="1480730" cy="2351576"/>
            <a:chOff x="6105526" y="1819275"/>
            <a:chExt cx="1603375" cy="2546350"/>
          </a:xfrm>
          <a:solidFill>
            <a:srgbClr val="B6DDDD"/>
          </a:solidFill>
        </p:grpSpPr>
        <p:sp>
          <p:nvSpPr>
            <p:cNvPr id="63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64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9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STEP</a:t>
                </a:r>
              </a:p>
            </p:txBody>
          </p:sp>
          <p:sp>
            <p:nvSpPr>
              <p:cNvPr id="70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2142208" y="4339347"/>
            <a:ext cx="14195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251263" y="4349463"/>
            <a:ext cx="14195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287754" y="4349463"/>
            <a:ext cx="14195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864268" y="2936227"/>
            <a:ext cx="316671" cy="237503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75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  <p:sp>
          <p:nvSpPr>
            <p:cNvPr id="76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312886" y="1874792"/>
            <a:ext cx="1480730" cy="2351576"/>
            <a:chOff x="6105526" y="1819275"/>
            <a:chExt cx="1603375" cy="2546350"/>
          </a:xfrm>
          <a:solidFill>
            <a:srgbClr val="F2CAD1"/>
          </a:solidFill>
        </p:grpSpPr>
        <p:sp>
          <p:nvSpPr>
            <p:cNvPr id="78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79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5">
                <a:solidFill>
                  <a:srgbClr val="594A42"/>
                </a:solidFill>
                <a:cs typeface="+mn-ea"/>
                <a:sym typeface="+mn-lt"/>
              </a:endParaRPr>
            </a:p>
          </p:txBody>
        </p:sp>
        <p:grpSp>
          <p:nvGrpSpPr>
            <p:cNvPr id="82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84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STEP</a:t>
                </a:r>
              </a:p>
            </p:txBody>
          </p:sp>
          <p:sp>
            <p:nvSpPr>
              <p:cNvPr id="85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5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015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8399883" y="4328939"/>
            <a:ext cx="14195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 flipV="1">
            <a:off x="4459151" y="4703185"/>
            <a:ext cx="3625289" cy="106418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pic>
        <p:nvPicPr>
          <p:cNvPr id="5" name="Picture 7" descr="apple ic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559" y="2368644"/>
            <a:ext cx="2989134" cy="2407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 descr="star_stareu_177855_11"/>
          <p:cNvSpPr>
            <a:spLocks noChangeArrowheads="1"/>
          </p:cNvSpPr>
          <p:nvPr/>
        </p:nvSpPr>
        <p:spPr bwMode="auto">
          <a:xfrm>
            <a:off x="4894335" y="2491611"/>
            <a:ext cx="2757581" cy="164284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8" name="Group 12"/>
          <p:cNvGrpSpPr/>
          <p:nvPr/>
        </p:nvGrpSpPr>
        <p:grpSpPr bwMode="auto">
          <a:xfrm>
            <a:off x="8106817" y="2181009"/>
            <a:ext cx="330511" cy="320183"/>
            <a:chOff x="0" y="0"/>
            <a:chExt cx="191" cy="186"/>
          </a:xfrm>
          <a:solidFill>
            <a:srgbClr val="92D050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Rectangle 167"/>
          <p:cNvSpPr>
            <a:spLocks noChangeArrowheads="1"/>
          </p:cNvSpPr>
          <p:nvPr/>
        </p:nvSpPr>
        <p:spPr bwMode="auto">
          <a:xfrm>
            <a:off x="8543827" y="2337173"/>
            <a:ext cx="2385736" cy="66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47"/>
          <p:cNvSpPr txBox="1"/>
          <p:nvPr/>
        </p:nvSpPr>
        <p:spPr>
          <a:xfrm>
            <a:off x="8422697" y="2007293"/>
            <a:ext cx="241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此处添加标题文本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41246" y="4093574"/>
            <a:ext cx="2788317" cy="1002506"/>
            <a:chOff x="6296025" y="3398908"/>
            <a:chExt cx="2571412" cy="924520"/>
          </a:xfrm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6296025" y="3433763"/>
              <a:ext cx="241300" cy="339725"/>
            </a:xfrm>
            <a:custGeom>
              <a:avLst/>
              <a:gdLst>
                <a:gd name="T0" fmla="*/ 11 w 87"/>
                <a:gd name="T1" fmla="*/ 109 h 123"/>
                <a:gd name="T2" fmla="*/ 5 w 87"/>
                <a:gd name="T3" fmla="*/ 82 h 123"/>
                <a:gd name="T4" fmla="*/ 0 w 87"/>
                <a:gd name="T5" fmla="*/ 70 h 123"/>
                <a:gd name="T6" fmla="*/ 8 w 87"/>
                <a:gd name="T7" fmla="*/ 57 h 123"/>
                <a:gd name="T8" fmla="*/ 34 w 87"/>
                <a:gd name="T9" fmla="*/ 25 h 123"/>
                <a:gd name="T10" fmla="*/ 28 w 87"/>
                <a:gd name="T11" fmla="*/ 14 h 123"/>
                <a:gd name="T12" fmla="*/ 25 w 87"/>
                <a:gd name="T13" fmla="*/ 13 h 123"/>
                <a:gd name="T14" fmla="*/ 24 w 87"/>
                <a:gd name="T15" fmla="*/ 8 h 123"/>
                <a:gd name="T16" fmla="*/ 42 w 87"/>
                <a:gd name="T17" fmla="*/ 1 h 123"/>
                <a:gd name="T18" fmla="*/ 46 w 87"/>
                <a:gd name="T19" fmla="*/ 1 h 123"/>
                <a:gd name="T20" fmla="*/ 46 w 87"/>
                <a:gd name="T21" fmla="*/ 6 h 123"/>
                <a:gd name="T22" fmla="*/ 44 w 87"/>
                <a:gd name="T23" fmla="*/ 8 h 123"/>
                <a:gd name="T24" fmla="*/ 66 w 87"/>
                <a:gd name="T25" fmla="*/ 67 h 123"/>
                <a:gd name="T26" fmla="*/ 65 w 87"/>
                <a:gd name="T27" fmla="*/ 68 h 123"/>
                <a:gd name="T28" fmla="*/ 64 w 87"/>
                <a:gd name="T29" fmla="*/ 74 h 123"/>
                <a:gd name="T30" fmla="*/ 56 w 87"/>
                <a:gd name="T31" fmla="*/ 74 h 123"/>
                <a:gd name="T32" fmla="*/ 54 w 87"/>
                <a:gd name="T33" fmla="*/ 72 h 123"/>
                <a:gd name="T34" fmla="*/ 52 w 87"/>
                <a:gd name="T35" fmla="*/ 71 h 123"/>
                <a:gd name="T36" fmla="*/ 38 w 87"/>
                <a:gd name="T37" fmla="*/ 43 h 123"/>
                <a:gd name="T38" fmla="*/ 24 w 87"/>
                <a:gd name="T39" fmla="*/ 65 h 123"/>
                <a:gd name="T40" fmla="*/ 22 w 87"/>
                <a:gd name="T41" fmla="*/ 78 h 123"/>
                <a:gd name="T42" fmla="*/ 37 w 87"/>
                <a:gd name="T43" fmla="*/ 108 h 123"/>
                <a:gd name="T44" fmla="*/ 81 w 87"/>
                <a:gd name="T45" fmla="*/ 109 h 123"/>
                <a:gd name="T46" fmla="*/ 86 w 87"/>
                <a:gd name="T47" fmla="*/ 118 h 123"/>
                <a:gd name="T48" fmla="*/ 10 w 87"/>
                <a:gd name="T49" fmla="*/ 123 h 123"/>
                <a:gd name="T50" fmla="*/ 5 w 87"/>
                <a:gd name="T51" fmla="*/ 114 h 123"/>
                <a:gd name="T52" fmla="*/ 13 w 87"/>
                <a:gd name="T53" fmla="*/ 65 h 123"/>
                <a:gd name="T54" fmla="*/ 13 w 87"/>
                <a:gd name="T55" fmla="*/ 76 h 123"/>
                <a:gd name="T56" fmla="*/ 13 w 87"/>
                <a:gd name="T57" fmla="*/ 65 h 123"/>
                <a:gd name="T58" fmla="*/ 82 w 87"/>
                <a:gd name="T59" fmla="*/ 72 h 123"/>
                <a:gd name="T60" fmla="*/ 87 w 87"/>
                <a:gd name="T61" fmla="*/ 76 h 123"/>
                <a:gd name="T62" fmla="*/ 49 w 87"/>
                <a:gd name="T63" fmla="*/ 94 h 123"/>
                <a:gd name="T64" fmla="*/ 44 w 87"/>
                <a:gd name="T65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123">
                  <a:moveTo>
                    <a:pt x="10" y="109"/>
                  </a:moveTo>
                  <a:cubicBezTo>
                    <a:pt x="11" y="109"/>
                    <a:pt x="11" y="109"/>
                    <a:pt x="11" y="109"/>
                  </a:cubicBezTo>
                  <a:cubicBezTo>
                    <a:pt x="13" y="109"/>
                    <a:pt x="14" y="106"/>
                    <a:pt x="13" y="105"/>
                  </a:cubicBezTo>
                  <a:cubicBezTo>
                    <a:pt x="8" y="98"/>
                    <a:pt x="6" y="90"/>
                    <a:pt x="5" y="82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6"/>
                    <a:pt x="2" y="62"/>
                    <a:pt x="6" y="60"/>
                  </a:cubicBezTo>
                  <a:cubicBezTo>
                    <a:pt x="7" y="59"/>
                    <a:pt x="8" y="58"/>
                    <a:pt x="8" y="57"/>
                  </a:cubicBezTo>
                  <a:cubicBezTo>
                    <a:pt x="12" y="45"/>
                    <a:pt x="21" y="35"/>
                    <a:pt x="33" y="29"/>
                  </a:cubicBezTo>
                  <a:cubicBezTo>
                    <a:pt x="34" y="28"/>
                    <a:pt x="34" y="27"/>
                    <a:pt x="34" y="2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9"/>
                    <a:pt x="24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7" y="72"/>
                    <a:pt x="66" y="73"/>
                    <a:pt x="64" y="74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8" y="76"/>
                    <a:pt x="57" y="75"/>
                    <a:pt x="56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1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3"/>
                    <a:pt x="39" y="43"/>
                    <a:pt x="38" y="43"/>
                  </a:cubicBezTo>
                  <a:cubicBezTo>
                    <a:pt x="31" y="48"/>
                    <a:pt x="26" y="54"/>
                    <a:pt x="23" y="60"/>
                  </a:cubicBezTo>
                  <a:cubicBezTo>
                    <a:pt x="23" y="62"/>
                    <a:pt x="23" y="63"/>
                    <a:pt x="24" y="65"/>
                  </a:cubicBezTo>
                  <a:cubicBezTo>
                    <a:pt x="24" y="66"/>
                    <a:pt x="25" y="68"/>
                    <a:pt x="25" y="70"/>
                  </a:cubicBezTo>
                  <a:cubicBezTo>
                    <a:pt x="25" y="73"/>
                    <a:pt x="24" y="76"/>
                    <a:pt x="22" y="78"/>
                  </a:cubicBezTo>
                  <a:cubicBezTo>
                    <a:pt x="21" y="79"/>
                    <a:pt x="21" y="81"/>
                    <a:pt x="21" y="82"/>
                  </a:cubicBezTo>
                  <a:cubicBezTo>
                    <a:pt x="22" y="92"/>
                    <a:pt x="28" y="102"/>
                    <a:pt x="37" y="108"/>
                  </a:cubicBezTo>
                  <a:cubicBezTo>
                    <a:pt x="38" y="108"/>
                    <a:pt x="39" y="109"/>
                    <a:pt x="4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9"/>
                    <a:pt x="86" y="111"/>
                    <a:pt x="86" y="114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21"/>
                    <a:pt x="83" y="123"/>
                    <a:pt x="81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7" y="123"/>
                    <a:pt x="5" y="121"/>
                    <a:pt x="5" y="118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1"/>
                    <a:pt x="7" y="109"/>
                    <a:pt x="10" y="109"/>
                  </a:cubicBezTo>
                  <a:close/>
                  <a:moveTo>
                    <a:pt x="13" y="65"/>
                  </a:moveTo>
                  <a:cubicBezTo>
                    <a:pt x="16" y="65"/>
                    <a:pt x="18" y="67"/>
                    <a:pt x="18" y="70"/>
                  </a:cubicBezTo>
                  <a:cubicBezTo>
                    <a:pt x="18" y="73"/>
                    <a:pt x="16" y="76"/>
                    <a:pt x="13" y="76"/>
                  </a:cubicBezTo>
                  <a:cubicBezTo>
                    <a:pt x="9" y="76"/>
                    <a:pt x="7" y="73"/>
                    <a:pt x="7" y="70"/>
                  </a:cubicBezTo>
                  <a:cubicBezTo>
                    <a:pt x="7" y="67"/>
                    <a:pt x="9" y="65"/>
                    <a:pt x="13" y="65"/>
                  </a:cubicBezTo>
                  <a:close/>
                  <a:moveTo>
                    <a:pt x="46" y="86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3" y="71"/>
                    <a:pt x="85" y="72"/>
                    <a:pt x="86" y="7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8"/>
                    <a:pt x="87" y="80"/>
                    <a:pt x="85" y="8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5"/>
                    <a:pt x="46" y="94"/>
                    <a:pt x="45" y="9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7"/>
                    <a:pt x="46" y="86"/>
                  </a:cubicBez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67"/>
            <p:cNvSpPr>
              <a:spLocks noChangeArrowheads="1"/>
            </p:cNvSpPr>
            <p:nvPr/>
          </p:nvSpPr>
          <p:spPr bwMode="auto">
            <a:xfrm>
              <a:off x="6667289" y="3706148"/>
              <a:ext cx="2200148" cy="617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47"/>
            <p:cNvSpPr txBox="1"/>
            <p:nvPr/>
          </p:nvSpPr>
          <p:spPr>
            <a:xfrm>
              <a:off x="6601383" y="3398908"/>
              <a:ext cx="2226367" cy="31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此处添加标题文本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52097" y="4093576"/>
            <a:ext cx="2862298" cy="1002510"/>
            <a:chOff x="219451" y="3398907"/>
            <a:chExt cx="2639637" cy="924522"/>
          </a:xfrm>
        </p:grpSpPr>
        <p:sp>
          <p:nvSpPr>
            <p:cNvPr id="18" name="Freeform 11"/>
            <p:cNvSpPr>
              <a:spLocks noEditPoints="1"/>
            </p:cNvSpPr>
            <p:nvPr/>
          </p:nvSpPr>
          <p:spPr bwMode="auto">
            <a:xfrm rot="-178888">
              <a:off x="2554288" y="3429000"/>
              <a:ext cx="304800" cy="304800"/>
            </a:xfrm>
            <a:custGeom>
              <a:avLst/>
              <a:gdLst>
                <a:gd name="T0" fmla="*/ 69 w 138"/>
                <a:gd name="T1" fmla="*/ 138 h 138"/>
                <a:gd name="T2" fmla="*/ 114 w 138"/>
                <a:gd name="T3" fmla="*/ 36 h 138"/>
                <a:gd name="T4" fmla="*/ 105 w 138"/>
                <a:gd name="T5" fmla="*/ 64 h 138"/>
                <a:gd name="T6" fmla="*/ 126 w 138"/>
                <a:gd name="T7" fmla="*/ 64 h 138"/>
                <a:gd name="T8" fmla="*/ 124 w 138"/>
                <a:gd name="T9" fmla="*/ 72 h 138"/>
                <a:gd name="T10" fmla="*/ 102 w 138"/>
                <a:gd name="T11" fmla="*/ 95 h 138"/>
                <a:gd name="T12" fmla="*/ 116 w 138"/>
                <a:gd name="T13" fmla="*/ 101 h 138"/>
                <a:gd name="T14" fmla="*/ 25 w 138"/>
                <a:gd name="T15" fmla="*/ 101 h 138"/>
                <a:gd name="T16" fmla="*/ 34 w 138"/>
                <a:gd name="T17" fmla="*/ 73 h 138"/>
                <a:gd name="T18" fmla="*/ 13 w 138"/>
                <a:gd name="T19" fmla="*/ 74 h 138"/>
                <a:gd name="T20" fmla="*/ 15 w 138"/>
                <a:gd name="T21" fmla="*/ 66 h 138"/>
                <a:gd name="T22" fmla="*/ 37 w 138"/>
                <a:gd name="T23" fmla="*/ 43 h 138"/>
                <a:gd name="T24" fmla="*/ 22 w 138"/>
                <a:gd name="T25" fmla="*/ 37 h 138"/>
                <a:gd name="T26" fmla="*/ 92 w 138"/>
                <a:gd name="T27" fmla="*/ 19 h 138"/>
                <a:gd name="T28" fmla="*/ 109 w 138"/>
                <a:gd name="T29" fmla="*/ 32 h 138"/>
                <a:gd name="T30" fmla="*/ 93 w 138"/>
                <a:gd name="T31" fmla="*/ 18 h 138"/>
                <a:gd name="T32" fmla="*/ 74 w 138"/>
                <a:gd name="T33" fmla="*/ 12 h 138"/>
                <a:gd name="T34" fmla="*/ 74 w 138"/>
                <a:gd name="T35" fmla="*/ 40 h 138"/>
                <a:gd name="T36" fmla="*/ 81 w 138"/>
                <a:gd name="T37" fmla="*/ 14 h 138"/>
                <a:gd name="T38" fmla="*/ 61 w 138"/>
                <a:gd name="T39" fmla="*/ 13 h 138"/>
                <a:gd name="T40" fmla="*/ 46 w 138"/>
                <a:gd name="T41" fmla="*/ 37 h 138"/>
                <a:gd name="T42" fmla="*/ 66 w 138"/>
                <a:gd name="T43" fmla="*/ 14 h 138"/>
                <a:gd name="T44" fmla="*/ 29 w 138"/>
                <a:gd name="T45" fmla="*/ 29 h 138"/>
                <a:gd name="T46" fmla="*/ 37 w 138"/>
                <a:gd name="T47" fmla="*/ 35 h 138"/>
                <a:gd name="T48" fmla="*/ 45 w 138"/>
                <a:gd name="T49" fmla="*/ 18 h 138"/>
                <a:gd name="T50" fmla="*/ 46 w 138"/>
                <a:gd name="T51" fmla="*/ 119 h 138"/>
                <a:gd name="T52" fmla="*/ 29 w 138"/>
                <a:gd name="T53" fmla="*/ 106 h 138"/>
                <a:gd name="T54" fmla="*/ 64 w 138"/>
                <a:gd name="T55" fmla="*/ 125 h 138"/>
                <a:gd name="T56" fmla="*/ 64 w 138"/>
                <a:gd name="T57" fmla="*/ 98 h 138"/>
                <a:gd name="T58" fmla="*/ 57 w 138"/>
                <a:gd name="T59" fmla="*/ 123 h 138"/>
                <a:gd name="T60" fmla="*/ 78 w 138"/>
                <a:gd name="T61" fmla="*/ 125 h 138"/>
                <a:gd name="T62" fmla="*/ 92 w 138"/>
                <a:gd name="T63" fmla="*/ 100 h 138"/>
                <a:gd name="T64" fmla="*/ 72 w 138"/>
                <a:gd name="T65" fmla="*/ 123 h 138"/>
                <a:gd name="T66" fmla="*/ 110 w 138"/>
                <a:gd name="T67" fmla="*/ 108 h 138"/>
                <a:gd name="T68" fmla="*/ 99 w 138"/>
                <a:gd name="T69" fmla="*/ 104 h 138"/>
                <a:gd name="T70" fmla="*/ 94 w 138"/>
                <a:gd name="T71" fmla="*/ 43 h 138"/>
                <a:gd name="T72" fmla="*/ 72 w 138"/>
                <a:gd name="T73" fmla="*/ 64 h 138"/>
                <a:gd name="T74" fmla="*/ 98 w 138"/>
                <a:gd name="T75" fmla="*/ 64 h 138"/>
                <a:gd name="T76" fmla="*/ 97 w 138"/>
                <a:gd name="T77" fmla="*/ 72 h 138"/>
                <a:gd name="T78" fmla="*/ 72 w 138"/>
                <a:gd name="T79" fmla="*/ 90 h 138"/>
                <a:gd name="T80" fmla="*/ 96 w 138"/>
                <a:gd name="T81" fmla="*/ 93 h 138"/>
                <a:gd name="T82" fmla="*/ 45 w 138"/>
                <a:gd name="T83" fmla="*/ 94 h 138"/>
                <a:gd name="T84" fmla="*/ 66 w 138"/>
                <a:gd name="T85" fmla="*/ 73 h 138"/>
                <a:gd name="T86" fmla="*/ 40 w 138"/>
                <a:gd name="T87" fmla="*/ 74 h 138"/>
                <a:gd name="T88" fmla="*/ 42 w 138"/>
                <a:gd name="T89" fmla="*/ 66 h 138"/>
                <a:gd name="T90" fmla="*/ 66 w 138"/>
                <a:gd name="T91" fmla="*/ 47 h 138"/>
                <a:gd name="T92" fmla="*/ 43 w 138"/>
                <a:gd name="T93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4" y="36"/>
                  </a:moveTo>
                  <a:cubicBezTo>
                    <a:pt x="111" y="38"/>
                    <a:pt x="107" y="40"/>
                    <a:pt x="103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3" y="49"/>
                    <a:pt x="104" y="57"/>
                    <a:pt x="105" y="64"/>
                  </a:cubicBezTo>
                  <a:cubicBezTo>
                    <a:pt x="105" y="65"/>
                    <a:pt x="105" y="66"/>
                    <a:pt x="106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5" y="54"/>
                    <a:pt x="121" y="45"/>
                    <a:pt x="116" y="37"/>
                  </a:cubicBezTo>
                  <a:cubicBezTo>
                    <a:pt x="116" y="36"/>
                    <a:pt x="115" y="36"/>
                    <a:pt x="114" y="36"/>
                  </a:cubicBezTo>
                  <a:close/>
                  <a:moveTo>
                    <a:pt x="124" y="72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4" y="81"/>
                    <a:pt x="103" y="88"/>
                    <a:pt x="102" y="95"/>
                  </a:cubicBezTo>
                  <a:cubicBezTo>
                    <a:pt x="102" y="96"/>
                    <a:pt x="102" y="96"/>
                    <a:pt x="103" y="97"/>
                  </a:cubicBezTo>
                  <a:cubicBezTo>
                    <a:pt x="107" y="98"/>
                    <a:pt x="111" y="99"/>
                    <a:pt x="114" y="101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21" y="93"/>
                    <a:pt x="125" y="84"/>
                    <a:pt x="126" y="74"/>
                  </a:cubicBezTo>
                  <a:cubicBezTo>
                    <a:pt x="126" y="73"/>
                    <a:pt x="125" y="72"/>
                    <a:pt x="124" y="72"/>
                  </a:cubicBezTo>
                  <a:close/>
                  <a:moveTo>
                    <a:pt x="25" y="101"/>
                  </a:moveTo>
                  <a:cubicBezTo>
                    <a:pt x="28" y="99"/>
                    <a:pt x="32" y="98"/>
                    <a:pt x="36" y="97"/>
                  </a:cubicBezTo>
                  <a:cubicBezTo>
                    <a:pt x="36" y="96"/>
                    <a:pt x="37" y="96"/>
                    <a:pt x="37" y="95"/>
                  </a:cubicBezTo>
                  <a:cubicBezTo>
                    <a:pt x="35" y="88"/>
                    <a:pt x="34" y="81"/>
                    <a:pt x="34" y="73"/>
                  </a:cubicBezTo>
                  <a:cubicBezTo>
                    <a:pt x="34" y="73"/>
                    <a:pt x="33" y="72"/>
                    <a:pt x="3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3" y="73"/>
                    <a:pt x="13" y="74"/>
                  </a:cubicBezTo>
                  <a:cubicBezTo>
                    <a:pt x="14" y="84"/>
                    <a:pt x="17" y="93"/>
                    <a:pt x="22" y="101"/>
                  </a:cubicBezTo>
                  <a:cubicBezTo>
                    <a:pt x="23" y="101"/>
                    <a:pt x="24" y="101"/>
                    <a:pt x="25" y="101"/>
                  </a:cubicBezTo>
                  <a:close/>
                  <a:moveTo>
                    <a:pt x="15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4" y="65"/>
                    <a:pt x="34" y="64"/>
                  </a:cubicBezTo>
                  <a:cubicBezTo>
                    <a:pt x="34" y="57"/>
                    <a:pt x="35" y="49"/>
                    <a:pt x="37" y="43"/>
                  </a:cubicBezTo>
                  <a:cubicBezTo>
                    <a:pt x="37" y="42"/>
                    <a:pt x="36" y="41"/>
                    <a:pt x="36" y="41"/>
                  </a:cubicBezTo>
                  <a:cubicBezTo>
                    <a:pt x="32" y="40"/>
                    <a:pt x="28" y="38"/>
                    <a:pt x="25" y="36"/>
                  </a:cubicBezTo>
                  <a:cubicBezTo>
                    <a:pt x="24" y="36"/>
                    <a:pt x="23" y="36"/>
                    <a:pt x="22" y="37"/>
                  </a:cubicBezTo>
                  <a:cubicBezTo>
                    <a:pt x="17" y="45"/>
                    <a:pt x="14" y="54"/>
                    <a:pt x="13" y="64"/>
                  </a:cubicBezTo>
                  <a:cubicBezTo>
                    <a:pt x="13" y="65"/>
                    <a:pt x="14" y="66"/>
                    <a:pt x="15" y="66"/>
                  </a:cubicBezTo>
                  <a:close/>
                  <a:moveTo>
                    <a:pt x="92" y="19"/>
                  </a:moveTo>
                  <a:cubicBezTo>
                    <a:pt x="95" y="23"/>
                    <a:pt x="98" y="29"/>
                    <a:pt x="99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4" y="34"/>
                    <a:pt x="107" y="33"/>
                    <a:pt x="109" y="32"/>
                  </a:cubicBezTo>
                  <a:cubicBezTo>
                    <a:pt x="110" y="32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05" y="24"/>
                    <a:pt x="100" y="20"/>
                    <a:pt x="93" y="18"/>
                  </a:cubicBezTo>
                  <a:cubicBezTo>
                    <a:pt x="93" y="17"/>
                    <a:pt x="92" y="18"/>
                    <a:pt x="92" y="19"/>
                  </a:cubicBezTo>
                  <a:close/>
                  <a:moveTo>
                    <a:pt x="78" y="13"/>
                  </a:moveTo>
                  <a:cubicBezTo>
                    <a:pt x="77" y="13"/>
                    <a:pt x="75" y="12"/>
                    <a:pt x="74" y="12"/>
                  </a:cubicBezTo>
                  <a:cubicBezTo>
                    <a:pt x="73" y="12"/>
                    <a:pt x="72" y="13"/>
                    <a:pt x="72" y="14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9"/>
                    <a:pt x="73" y="40"/>
                    <a:pt x="74" y="40"/>
                  </a:cubicBezTo>
                  <a:cubicBezTo>
                    <a:pt x="80" y="39"/>
                    <a:pt x="86" y="39"/>
                    <a:pt x="92" y="37"/>
                  </a:cubicBezTo>
                  <a:cubicBezTo>
                    <a:pt x="93" y="37"/>
                    <a:pt x="94" y="36"/>
                    <a:pt x="93" y="35"/>
                  </a:cubicBezTo>
                  <a:cubicBezTo>
                    <a:pt x="91" y="28"/>
                    <a:pt x="87" y="20"/>
                    <a:pt x="81" y="14"/>
                  </a:cubicBezTo>
                  <a:cubicBezTo>
                    <a:pt x="80" y="13"/>
                    <a:pt x="79" y="13"/>
                    <a:pt x="78" y="13"/>
                  </a:cubicBezTo>
                  <a:close/>
                  <a:moveTo>
                    <a:pt x="64" y="12"/>
                  </a:moveTo>
                  <a:cubicBezTo>
                    <a:pt x="63" y="12"/>
                    <a:pt x="62" y="13"/>
                    <a:pt x="61" y="13"/>
                  </a:cubicBezTo>
                  <a:cubicBezTo>
                    <a:pt x="59" y="13"/>
                    <a:pt x="58" y="13"/>
                    <a:pt x="57" y="14"/>
                  </a:cubicBezTo>
                  <a:cubicBezTo>
                    <a:pt x="52" y="20"/>
                    <a:pt x="48" y="28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52" y="39"/>
                    <a:pt x="58" y="39"/>
                    <a:pt x="64" y="40"/>
                  </a:cubicBezTo>
                  <a:cubicBezTo>
                    <a:pt x="65" y="40"/>
                    <a:pt x="66" y="39"/>
                    <a:pt x="66" y="38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5" y="12"/>
                    <a:pt x="64" y="12"/>
                  </a:cubicBezTo>
                  <a:close/>
                  <a:moveTo>
                    <a:pt x="45" y="18"/>
                  </a:moveTo>
                  <a:cubicBezTo>
                    <a:pt x="39" y="20"/>
                    <a:pt x="33" y="24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32" y="33"/>
                    <a:pt x="34" y="34"/>
                    <a:pt x="37" y="35"/>
                  </a:cubicBezTo>
                  <a:cubicBezTo>
                    <a:pt x="38" y="35"/>
                    <a:pt x="39" y="35"/>
                    <a:pt x="39" y="34"/>
                  </a:cubicBezTo>
                  <a:cubicBezTo>
                    <a:pt x="41" y="29"/>
                    <a:pt x="43" y="23"/>
                    <a:pt x="46" y="19"/>
                  </a:cubicBezTo>
                  <a:cubicBezTo>
                    <a:pt x="47" y="18"/>
                    <a:pt x="46" y="17"/>
                    <a:pt x="45" y="18"/>
                  </a:cubicBezTo>
                  <a:close/>
                  <a:moveTo>
                    <a:pt x="29" y="108"/>
                  </a:moveTo>
                  <a:cubicBezTo>
                    <a:pt x="33" y="113"/>
                    <a:pt x="39" y="117"/>
                    <a:pt x="45" y="120"/>
                  </a:cubicBezTo>
                  <a:cubicBezTo>
                    <a:pt x="46" y="120"/>
                    <a:pt x="47" y="119"/>
                    <a:pt x="46" y="119"/>
                  </a:cubicBezTo>
                  <a:cubicBezTo>
                    <a:pt x="43" y="114"/>
                    <a:pt x="41" y="109"/>
                    <a:pt x="39" y="104"/>
                  </a:cubicBezTo>
                  <a:cubicBezTo>
                    <a:pt x="39" y="103"/>
                    <a:pt x="38" y="102"/>
                    <a:pt x="37" y="103"/>
                  </a:cubicBezTo>
                  <a:cubicBezTo>
                    <a:pt x="34" y="104"/>
                    <a:pt x="32" y="104"/>
                    <a:pt x="29" y="106"/>
                  </a:cubicBezTo>
                  <a:cubicBezTo>
                    <a:pt x="28" y="106"/>
                    <a:pt x="28" y="107"/>
                    <a:pt x="29" y="108"/>
                  </a:cubicBezTo>
                  <a:close/>
                  <a:moveTo>
                    <a:pt x="61" y="125"/>
                  </a:moveTo>
                  <a:cubicBezTo>
                    <a:pt x="62" y="125"/>
                    <a:pt x="63" y="125"/>
                    <a:pt x="64" y="125"/>
                  </a:cubicBezTo>
                  <a:cubicBezTo>
                    <a:pt x="65" y="125"/>
                    <a:pt x="66" y="124"/>
                    <a:pt x="66" y="12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5" y="98"/>
                    <a:pt x="64" y="98"/>
                  </a:cubicBezTo>
                  <a:cubicBezTo>
                    <a:pt x="58" y="98"/>
                    <a:pt x="52" y="99"/>
                    <a:pt x="46" y="100"/>
                  </a:cubicBezTo>
                  <a:cubicBezTo>
                    <a:pt x="45" y="100"/>
                    <a:pt x="45" y="101"/>
                    <a:pt x="45" y="102"/>
                  </a:cubicBezTo>
                  <a:cubicBezTo>
                    <a:pt x="48" y="110"/>
                    <a:pt x="52" y="118"/>
                    <a:pt x="57" y="123"/>
                  </a:cubicBezTo>
                  <a:cubicBezTo>
                    <a:pt x="58" y="124"/>
                    <a:pt x="59" y="125"/>
                    <a:pt x="61" y="125"/>
                  </a:cubicBezTo>
                  <a:close/>
                  <a:moveTo>
                    <a:pt x="74" y="125"/>
                  </a:moveTo>
                  <a:cubicBezTo>
                    <a:pt x="75" y="125"/>
                    <a:pt x="77" y="125"/>
                    <a:pt x="78" y="125"/>
                  </a:cubicBezTo>
                  <a:cubicBezTo>
                    <a:pt x="79" y="125"/>
                    <a:pt x="80" y="124"/>
                    <a:pt x="81" y="123"/>
                  </a:cubicBezTo>
                  <a:cubicBezTo>
                    <a:pt x="87" y="118"/>
                    <a:pt x="91" y="110"/>
                    <a:pt x="93" y="102"/>
                  </a:cubicBezTo>
                  <a:cubicBezTo>
                    <a:pt x="94" y="101"/>
                    <a:pt x="93" y="100"/>
                    <a:pt x="92" y="100"/>
                  </a:cubicBezTo>
                  <a:cubicBezTo>
                    <a:pt x="86" y="99"/>
                    <a:pt x="80" y="98"/>
                    <a:pt x="74" y="98"/>
                  </a:cubicBezTo>
                  <a:cubicBezTo>
                    <a:pt x="73" y="98"/>
                    <a:pt x="72" y="99"/>
                    <a:pt x="72" y="10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3" y="125"/>
                    <a:pt x="74" y="125"/>
                  </a:cubicBezTo>
                  <a:close/>
                  <a:moveTo>
                    <a:pt x="93" y="120"/>
                  </a:moveTo>
                  <a:cubicBezTo>
                    <a:pt x="100" y="117"/>
                    <a:pt x="105" y="113"/>
                    <a:pt x="110" y="108"/>
                  </a:cubicBezTo>
                  <a:cubicBezTo>
                    <a:pt x="111" y="107"/>
                    <a:pt x="110" y="106"/>
                    <a:pt x="109" y="106"/>
                  </a:cubicBezTo>
                  <a:cubicBezTo>
                    <a:pt x="107" y="104"/>
                    <a:pt x="104" y="104"/>
                    <a:pt x="101" y="103"/>
                  </a:cubicBezTo>
                  <a:cubicBezTo>
                    <a:pt x="101" y="102"/>
                    <a:pt x="100" y="103"/>
                    <a:pt x="99" y="104"/>
                  </a:cubicBezTo>
                  <a:cubicBezTo>
                    <a:pt x="98" y="109"/>
                    <a:pt x="95" y="114"/>
                    <a:pt x="92" y="119"/>
                  </a:cubicBezTo>
                  <a:cubicBezTo>
                    <a:pt x="92" y="119"/>
                    <a:pt x="93" y="120"/>
                    <a:pt x="93" y="120"/>
                  </a:cubicBezTo>
                  <a:close/>
                  <a:moveTo>
                    <a:pt x="94" y="43"/>
                  </a:moveTo>
                  <a:cubicBezTo>
                    <a:pt x="88" y="44"/>
                    <a:pt x="81" y="45"/>
                    <a:pt x="74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3" y="66"/>
                    <a:pt x="7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9" y="65"/>
                    <a:pt x="98" y="64"/>
                  </a:cubicBezTo>
                  <a:cubicBezTo>
                    <a:pt x="98" y="57"/>
                    <a:pt x="97" y="50"/>
                    <a:pt x="96" y="44"/>
                  </a:cubicBezTo>
                  <a:cubicBezTo>
                    <a:pt x="96" y="44"/>
                    <a:pt x="95" y="43"/>
                    <a:pt x="94" y="43"/>
                  </a:cubicBezTo>
                  <a:close/>
                  <a:moveTo>
                    <a:pt x="97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3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2"/>
                    <a:pt x="74" y="92"/>
                  </a:cubicBezTo>
                  <a:cubicBezTo>
                    <a:pt x="81" y="92"/>
                    <a:pt x="88" y="93"/>
                    <a:pt x="94" y="94"/>
                  </a:cubicBezTo>
                  <a:cubicBezTo>
                    <a:pt x="95" y="95"/>
                    <a:pt x="96" y="94"/>
                    <a:pt x="96" y="93"/>
                  </a:cubicBezTo>
                  <a:cubicBezTo>
                    <a:pt x="97" y="87"/>
                    <a:pt x="98" y="80"/>
                    <a:pt x="98" y="74"/>
                  </a:cubicBezTo>
                  <a:cubicBezTo>
                    <a:pt x="99" y="73"/>
                    <a:pt x="98" y="72"/>
                    <a:pt x="97" y="72"/>
                  </a:cubicBezTo>
                  <a:close/>
                  <a:moveTo>
                    <a:pt x="45" y="94"/>
                  </a:moveTo>
                  <a:cubicBezTo>
                    <a:pt x="51" y="93"/>
                    <a:pt x="58" y="92"/>
                    <a:pt x="65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2"/>
                    <a:pt x="6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3"/>
                    <a:pt x="40" y="74"/>
                  </a:cubicBezTo>
                  <a:cubicBezTo>
                    <a:pt x="40" y="80"/>
                    <a:pt x="41" y="87"/>
                    <a:pt x="43" y="93"/>
                  </a:cubicBezTo>
                  <a:cubicBezTo>
                    <a:pt x="43" y="94"/>
                    <a:pt x="44" y="95"/>
                    <a:pt x="45" y="94"/>
                  </a:cubicBezTo>
                  <a:close/>
                  <a:moveTo>
                    <a:pt x="42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6" y="65"/>
                    <a:pt x="66" y="64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58" y="45"/>
                    <a:pt x="51" y="44"/>
                    <a:pt x="45" y="43"/>
                  </a:cubicBezTo>
                  <a:cubicBezTo>
                    <a:pt x="44" y="43"/>
                    <a:pt x="43" y="44"/>
                    <a:pt x="43" y="44"/>
                  </a:cubicBezTo>
                  <a:cubicBezTo>
                    <a:pt x="41" y="50"/>
                    <a:pt x="40" y="57"/>
                    <a:pt x="40" y="64"/>
                  </a:cubicBezTo>
                  <a:cubicBezTo>
                    <a:pt x="40" y="65"/>
                    <a:pt x="41" y="66"/>
                    <a:pt x="42" y="66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67"/>
            <p:cNvSpPr>
              <a:spLocks noChangeArrowheads="1"/>
            </p:cNvSpPr>
            <p:nvPr/>
          </p:nvSpPr>
          <p:spPr bwMode="auto">
            <a:xfrm>
              <a:off x="219451" y="3706149"/>
              <a:ext cx="2200148" cy="617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47"/>
            <p:cNvSpPr txBox="1"/>
            <p:nvPr/>
          </p:nvSpPr>
          <p:spPr>
            <a:xfrm>
              <a:off x="838594" y="3398907"/>
              <a:ext cx="1668286" cy="31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此处添加标题文本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52097" y="2007293"/>
            <a:ext cx="3161870" cy="1013284"/>
            <a:chOff x="219451" y="1474922"/>
            <a:chExt cx="2915906" cy="934458"/>
          </a:xfrm>
        </p:grpSpPr>
        <p:sp>
          <p:nvSpPr>
            <p:cNvPr id="22" name="Freeform 9"/>
            <p:cNvSpPr/>
            <p:nvPr/>
          </p:nvSpPr>
          <p:spPr bwMode="auto">
            <a:xfrm>
              <a:off x="2590800" y="1644650"/>
              <a:ext cx="231775" cy="276225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59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5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2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5"/>
                  </a:cubicBezTo>
                  <a:cubicBezTo>
                    <a:pt x="56" y="66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</p:spPr>
          <p:txBody>
            <a:bodyPr/>
            <a:lstStyle/>
            <a:p>
              <a:endParaRPr lang="zh-CN" altLang="en-US" sz="16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67"/>
            <p:cNvSpPr>
              <a:spLocks noChangeArrowheads="1"/>
            </p:cNvSpPr>
            <p:nvPr/>
          </p:nvSpPr>
          <p:spPr bwMode="auto">
            <a:xfrm>
              <a:off x="219451" y="1792101"/>
              <a:ext cx="2200148" cy="617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47"/>
            <p:cNvSpPr txBox="1"/>
            <p:nvPr/>
          </p:nvSpPr>
          <p:spPr>
            <a:xfrm>
              <a:off x="908991" y="1474922"/>
              <a:ext cx="2226366" cy="31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此处添加标题文本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"/>
          <p:cNvGrpSpPr/>
          <p:nvPr/>
        </p:nvGrpSpPr>
        <p:grpSpPr>
          <a:xfrm>
            <a:off x="3922001" y="2549091"/>
            <a:ext cx="540725" cy="540725"/>
            <a:chOff x="3324335" y="2585988"/>
            <a:chExt cx="720966" cy="720966"/>
          </a:xfrm>
        </p:grpSpPr>
        <p:sp>
          <p:nvSpPr>
            <p:cNvPr id="9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rgbClr val="5F9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5">
                <a:cs typeface="+mn-ea"/>
                <a:sym typeface="+mn-lt"/>
              </a:endParaRP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7548153" y="2552137"/>
            <a:ext cx="540725" cy="540725"/>
            <a:chOff x="8159204" y="2590050"/>
            <a:chExt cx="720966" cy="720966"/>
          </a:xfrm>
        </p:grpSpPr>
        <p:sp>
          <p:nvSpPr>
            <p:cNvPr id="12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3" name="AutoShape 15"/>
            <p:cNvSpPr/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540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" name="Group 5"/>
          <p:cNvGrpSpPr/>
          <p:nvPr/>
        </p:nvGrpSpPr>
        <p:grpSpPr>
          <a:xfrm>
            <a:off x="7548153" y="4283542"/>
            <a:ext cx="540725" cy="540725"/>
            <a:chOff x="8159204" y="4374500"/>
            <a:chExt cx="720966" cy="720966"/>
          </a:xfrm>
        </p:grpSpPr>
        <p:sp>
          <p:nvSpPr>
            <p:cNvPr id="15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rgbClr val="5F9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 dirty="0">
                <a:cs typeface="+mn-ea"/>
                <a:sym typeface="+mn-lt"/>
              </a:endParaRPr>
            </a:p>
          </p:txBody>
        </p:sp>
        <p:sp>
          <p:nvSpPr>
            <p:cNvPr id="16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2"/>
          <p:cNvGrpSpPr/>
          <p:nvPr/>
        </p:nvGrpSpPr>
        <p:grpSpPr>
          <a:xfrm>
            <a:off x="3922001" y="4280495"/>
            <a:ext cx="540725" cy="540725"/>
            <a:chOff x="3324335" y="4370438"/>
            <a:chExt cx="720966" cy="720966"/>
          </a:xfrm>
        </p:grpSpPr>
        <p:sp>
          <p:nvSpPr>
            <p:cNvPr id="18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5">
                <a:cs typeface="+mn-ea"/>
                <a:sym typeface="+mn-lt"/>
              </a:endParaRPr>
            </a:p>
          </p:txBody>
        </p:sp>
        <p:grpSp>
          <p:nvGrpSpPr>
            <p:cNvPr id="19" name="Group 457"/>
            <p:cNvGrpSpPr/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20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565"/>
                <a:endParaRPr lang="en-US" sz="18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1"/>
          <p:cNvGrpSpPr/>
          <p:nvPr/>
        </p:nvGrpSpPr>
        <p:grpSpPr>
          <a:xfrm>
            <a:off x="4637300" y="2065729"/>
            <a:ext cx="2799367" cy="2774643"/>
            <a:chOff x="4240051" y="1903405"/>
            <a:chExt cx="3732489" cy="3699524"/>
          </a:xfrm>
        </p:grpSpPr>
        <p:grpSp>
          <p:nvGrpSpPr>
            <p:cNvPr id="2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28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33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34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cs typeface="+mn-ea"/>
                  <a:sym typeface="+mn-lt"/>
                </a:endParaRPr>
              </a:p>
            </p:txBody>
          </p:sp>
          <p:sp>
            <p:nvSpPr>
              <p:cNvPr id="35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5"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72"/>
            <p:cNvSpPr txBox="1"/>
            <p:nvPr/>
          </p:nvSpPr>
          <p:spPr>
            <a:xfrm>
              <a:off x="5850606" y="2333576"/>
              <a:ext cx="5326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7070617" y="3592817"/>
              <a:ext cx="5326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5850606" y="4757382"/>
              <a:ext cx="5326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7" name="TextBox 75"/>
            <p:cNvSpPr txBox="1"/>
            <p:nvPr/>
          </p:nvSpPr>
          <p:spPr>
            <a:xfrm>
              <a:off x="4609347" y="3592817"/>
              <a:ext cx="5326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25975" y="2495190"/>
            <a:ext cx="2890920" cy="805600"/>
            <a:chOff x="925975" y="2495190"/>
            <a:chExt cx="2890920" cy="805600"/>
          </a:xfrm>
        </p:grpSpPr>
        <p:sp>
          <p:nvSpPr>
            <p:cNvPr id="46" name="Rectangle 167"/>
            <p:cNvSpPr>
              <a:spLocks noChangeArrowheads="1"/>
            </p:cNvSpPr>
            <p:nvPr/>
          </p:nvSpPr>
          <p:spPr bwMode="auto">
            <a:xfrm>
              <a:off x="925975" y="2839125"/>
              <a:ext cx="27904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1402729" y="2495190"/>
              <a:ext cx="2414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25975" y="4238168"/>
            <a:ext cx="2890920" cy="805600"/>
            <a:chOff x="925975" y="2495190"/>
            <a:chExt cx="2890920" cy="805600"/>
          </a:xfrm>
        </p:grpSpPr>
        <p:sp>
          <p:nvSpPr>
            <p:cNvPr id="50" name="Rectangle 167"/>
            <p:cNvSpPr>
              <a:spLocks noChangeArrowheads="1"/>
            </p:cNvSpPr>
            <p:nvPr/>
          </p:nvSpPr>
          <p:spPr bwMode="auto">
            <a:xfrm>
              <a:off x="925975" y="2839125"/>
              <a:ext cx="27904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47"/>
            <p:cNvSpPr txBox="1"/>
            <p:nvPr/>
          </p:nvSpPr>
          <p:spPr>
            <a:xfrm>
              <a:off x="1402729" y="2495190"/>
              <a:ext cx="2414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此处添加标题文本</a:t>
              </a:r>
            </a:p>
          </p:txBody>
        </p:sp>
      </p:grpSp>
      <p:sp>
        <p:nvSpPr>
          <p:cNvPr id="53" name="Rectangle 167"/>
          <p:cNvSpPr>
            <a:spLocks noChangeArrowheads="1"/>
          </p:cNvSpPr>
          <p:nvPr/>
        </p:nvSpPr>
        <p:spPr bwMode="auto">
          <a:xfrm>
            <a:off x="8330878" y="2839125"/>
            <a:ext cx="2790438" cy="43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47"/>
          <p:cNvSpPr txBox="1"/>
          <p:nvPr/>
        </p:nvSpPr>
        <p:spPr>
          <a:xfrm>
            <a:off x="8277046" y="2495190"/>
            <a:ext cx="241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此处添加标题文本</a:t>
            </a:r>
          </a:p>
        </p:txBody>
      </p:sp>
      <p:sp>
        <p:nvSpPr>
          <p:cNvPr id="56" name="Rectangle 167"/>
          <p:cNvSpPr>
            <a:spLocks noChangeArrowheads="1"/>
          </p:cNvSpPr>
          <p:nvPr/>
        </p:nvSpPr>
        <p:spPr bwMode="auto">
          <a:xfrm>
            <a:off x="8330878" y="4582103"/>
            <a:ext cx="2790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47"/>
          <p:cNvSpPr txBox="1"/>
          <p:nvPr/>
        </p:nvSpPr>
        <p:spPr>
          <a:xfrm>
            <a:off x="8277046" y="4238168"/>
            <a:ext cx="241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>
            <a:off x="0" y="5273354"/>
            <a:ext cx="6131466" cy="1584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5110" b="16821"/>
          <a:stretch/>
        </p:blipFill>
        <p:spPr>
          <a:xfrm>
            <a:off x="0" y="1636621"/>
            <a:ext cx="5788939" cy="52213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t="14388" r="3206"/>
          <a:stretch/>
        </p:blipFill>
        <p:spPr>
          <a:xfrm>
            <a:off x="6319777" y="0"/>
            <a:ext cx="5872223" cy="35070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 rot="10800000">
            <a:off x="7863840" y="0"/>
            <a:ext cx="4321984" cy="111699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942897" y="2221114"/>
            <a:ext cx="6169572" cy="677109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F96A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/>
          <a:srcRect t="53777"/>
          <a:stretch/>
        </p:blipFill>
        <p:spPr>
          <a:xfrm>
            <a:off x="3556694" y="0"/>
            <a:ext cx="5149543" cy="228935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136887" y="305896"/>
            <a:ext cx="19891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目录</a:t>
            </a:r>
          </a:p>
          <a:p>
            <a:pPr algn="ctr"/>
            <a:r>
              <a:rPr lang="zh-CN" altLang="en-US" sz="1400" dirty="0">
                <a:gradFill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</a:gradFill>
              </a:rPr>
              <a:t>CONTENTS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9698" y="2034376"/>
            <a:ext cx="795656" cy="93648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428596" y="2236502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92D05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3600" dirty="0">
              <a:solidFill>
                <a:srgbClr val="92D05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41173" y="233053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5F96A0"/>
                </a:solidFill>
              </a:rPr>
              <a:t>单击此处添加标题文本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942897" y="3104654"/>
            <a:ext cx="6169572" cy="677109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F96A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3676" y="2917916"/>
            <a:ext cx="795656" cy="9364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964177" y="3120042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92D05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sz="3600" dirty="0">
              <a:solidFill>
                <a:srgbClr val="92D05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3311" y="321407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5F96A0"/>
                </a:solidFill>
              </a:rPr>
              <a:t>单击此处添加标题文本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942897" y="3988194"/>
            <a:ext cx="6169572" cy="677109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F96A0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9698" y="3801456"/>
            <a:ext cx="795656" cy="9364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428596" y="4003582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92D05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sz="3600" dirty="0">
              <a:solidFill>
                <a:srgbClr val="92D05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41173" y="409761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5F96A0"/>
                </a:solidFill>
              </a:rPr>
              <a:t>单击此处添加标题文本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2942897" y="4871734"/>
            <a:ext cx="6169572" cy="677109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F96A0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3676" y="4684996"/>
            <a:ext cx="795656" cy="93648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7964177" y="4887122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92D05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sz="3600" dirty="0">
              <a:solidFill>
                <a:srgbClr val="92D05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43311" y="498115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5F96A0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707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>
            <a:off x="0" y="5273354"/>
            <a:ext cx="6131466" cy="1584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l="15110" b="16821"/>
          <a:stretch/>
        </p:blipFill>
        <p:spPr>
          <a:xfrm>
            <a:off x="0" y="1636621"/>
            <a:ext cx="5788939" cy="52213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t="14388" r="3206"/>
          <a:stretch/>
        </p:blipFill>
        <p:spPr>
          <a:xfrm>
            <a:off x="6319777" y="0"/>
            <a:ext cx="5872223" cy="350708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85995" y="1959313"/>
            <a:ext cx="6936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 smtClean="0">
                <a:gradFill flip="none" rotWithShape="1">
                  <a:gsLst>
                    <a:gs pos="100000">
                      <a:srgbClr val="92D050"/>
                    </a:gs>
                    <a:gs pos="0">
                      <a:srgbClr val="5F96A0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谢谢观看  </a:t>
            </a:r>
            <a:r>
              <a:rPr lang="en-US" altLang="zh-CN" sz="7200" dirty="0" smtClean="0">
                <a:gradFill flip="none" rotWithShape="1">
                  <a:gsLst>
                    <a:gs pos="100000">
                      <a:srgbClr val="92D050"/>
                    </a:gs>
                    <a:gs pos="0">
                      <a:srgbClr val="5F96A0"/>
                    </a:gs>
                  </a:gsLst>
                  <a:lin ang="162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THANKS</a:t>
            </a:r>
            <a:endParaRPr lang="zh-CN" altLang="en-US" sz="7200" dirty="0">
              <a:gradFill flip="none" rotWithShape="1">
                <a:gsLst>
                  <a:gs pos="100000">
                    <a:srgbClr val="92D050"/>
                  </a:gs>
                  <a:gs pos="0">
                    <a:srgbClr val="5F96A0"/>
                  </a:gs>
                </a:gsLst>
                <a:lin ang="16200000" scaled="1"/>
                <a:tileRect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93"/>
          <a:stretch/>
        </p:blipFill>
        <p:spPr>
          <a:xfrm rot="10800000">
            <a:off x="7863840" y="0"/>
            <a:ext cx="4321984" cy="111699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9880" y="3168535"/>
            <a:ext cx="63398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ART STYLE PPT TEMPLATE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42897" y="3666291"/>
            <a:ext cx="6169572" cy="493986"/>
          </a:xfrm>
          <a:prstGeom prst="roundRect">
            <a:avLst>
              <a:gd name="adj" fmla="val 8815"/>
            </a:avLst>
          </a:prstGeom>
          <a:noFill/>
          <a:ln>
            <a:gradFill flip="none" rotWithShape="1">
              <a:gsLst>
                <a:gs pos="0">
                  <a:srgbClr val="B6DDDD"/>
                </a:gs>
                <a:gs pos="100000">
                  <a:srgbClr val="5F96A0"/>
                </a:gs>
              </a:gsLst>
              <a:lin ang="162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5F96A0"/>
                </a:solidFill>
              </a:rPr>
              <a:t>工作总结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工作汇报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商务演示  </a:t>
            </a:r>
            <a:r>
              <a:rPr lang="en-US" altLang="zh-CN" sz="1600" dirty="0" smtClean="0">
                <a:solidFill>
                  <a:srgbClr val="5F96A0"/>
                </a:solidFill>
              </a:rPr>
              <a:t>/  </a:t>
            </a:r>
            <a:r>
              <a:rPr lang="zh-CN" altLang="en-US" sz="1600" dirty="0" smtClean="0">
                <a:solidFill>
                  <a:srgbClr val="5F96A0"/>
                </a:solidFill>
              </a:rPr>
              <a:t>工作计划</a:t>
            </a:r>
            <a:endParaRPr lang="zh-CN" altLang="en-US" sz="1600" dirty="0">
              <a:solidFill>
                <a:srgbClr val="5F96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0905" y="4565611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 flip="none" rotWithShape="1"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100000">
                      <a:srgbClr val="3E8886"/>
                    </a:gs>
                    <a:gs pos="0">
                      <a:srgbClr val="B6DDDD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100000">
                    <a:srgbClr val="3E8886"/>
                  </a:gs>
                  <a:gs pos="0">
                    <a:srgbClr val="B6DDDD"/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04809" y="4504200"/>
            <a:ext cx="3099952" cy="492155"/>
            <a:chOff x="4599304" y="5088688"/>
            <a:chExt cx="3099952" cy="49215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99304" y="5088688"/>
              <a:ext cx="418147" cy="49215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7279402" y="5088688"/>
              <a:ext cx="419854" cy="492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573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3407" y="2049517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573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999" y="312749"/>
            <a:ext cx="6480001" cy="6232501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295400" y="2545080"/>
            <a:ext cx="9601200" cy="2042160"/>
          </a:xfrm>
          <a:prstGeom prst="roundRect">
            <a:avLst>
              <a:gd name="adj" fmla="val 13199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gradFill flip="none" rotWithShape="1">
              <a:gsLst>
                <a:gs pos="0">
                  <a:srgbClr val="5F96A0"/>
                </a:gs>
                <a:gs pos="100000">
                  <a:srgbClr val="B6D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5F96A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0111" y="576204"/>
            <a:ext cx="22717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sz="13800" dirty="0"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8936" y="2854181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5F96A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048000" y="36240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086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05836" y="1591817"/>
            <a:ext cx="4417510" cy="4671824"/>
            <a:chOff x="4489805" y="2308097"/>
            <a:chExt cx="3062932" cy="3239263"/>
          </a:xfrm>
        </p:grpSpPr>
        <p:sp>
          <p:nvSpPr>
            <p:cNvPr id="34" name="Oval 5"/>
            <p:cNvSpPr>
              <a:spLocks noChangeArrowheads="1"/>
            </p:cNvSpPr>
            <p:nvPr/>
          </p:nvSpPr>
          <p:spPr bwMode="auto">
            <a:xfrm>
              <a:off x="4990751" y="2630950"/>
              <a:ext cx="861630" cy="863326"/>
            </a:xfrm>
            <a:prstGeom prst="ellipse">
              <a:avLst/>
            </a:pr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5514597" y="3223681"/>
              <a:ext cx="861630" cy="861896"/>
            </a:xfrm>
            <a:prstGeom prst="ellipse">
              <a:avLst/>
            </a:pr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6065639" y="3206501"/>
              <a:ext cx="811534" cy="811785"/>
            </a:xfrm>
            <a:prstGeom prst="ellipse">
              <a:avLst/>
            </a:prstGeom>
            <a:solidFill>
              <a:srgbClr val="80C2B3">
                <a:alpha val="2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7" name="Oval 9"/>
            <p:cNvSpPr>
              <a:spLocks noChangeArrowheads="1"/>
            </p:cNvSpPr>
            <p:nvPr/>
          </p:nvSpPr>
          <p:spPr bwMode="auto">
            <a:xfrm>
              <a:off x="6390539" y="3531501"/>
              <a:ext cx="811534" cy="811785"/>
            </a:xfrm>
            <a:prstGeom prst="ellipse">
              <a:avLst/>
            </a:pr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8" name="Oval 10"/>
            <p:cNvSpPr>
              <a:spLocks noChangeArrowheads="1"/>
            </p:cNvSpPr>
            <p:nvPr/>
          </p:nvSpPr>
          <p:spPr bwMode="auto">
            <a:xfrm>
              <a:off x="5186834" y="3792075"/>
              <a:ext cx="811534" cy="811785"/>
            </a:xfrm>
            <a:prstGeom prst="ellipse">
              <a:avLst/>
            </a:prstGeom>
            <a:solidFill>
              <a:srgbClr val="3E8886">
                <a:alpha val="5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39" name="Oval 11"/>
            <p:cNvSpPr>
              <a:spLocks noChangeArrowheads="1"/>
            </p:cNvSpPr>
            <p:nvPr/>
          </p:nvSpPr>
          <p:spPr bwMode="auto">
            <a:xfrm>
              <a:off x="4489805" y="3568725"/>
              <a:ext cx="632624" cy="628525"/>
            </a:xfrm>
            <a:prstGeom prst="ellipse">
              <a:avLst/>
            </a:prstGeom>
            <a:solidFill>
              <a:srgbClr val="80C2B3">
                <a:alpha val="4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4993615" y="2841412"/>
              <a:ext cx="2012376" cy="2705948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503148" y="2308097"/>
              <a:ext cx="1205135" cy="1141796"/>
              <a:chOff x="5612325" y="2176267"/>
              <a:chExt cx="1372254" cy="1300132"/>
            </a:xfrm>
          </p:grpSpPr>
          <p:sp>
            <p:nvSpPr>
              <p:cNvPr id="42" name="Oval 6"/>
              <p:cNvSpPr>
                <a:spLocks noChangeArrowheads="1"/>
              </p:cNvSpPr>
              <p:nvPr/>
            </p:nvSpPr>
            <p:spPr bwMode="auto">
              <a:xfrm>
                <a:off x="6226742" y="2718328"/>
                <a:ext cx="757837" cy="758071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43" name="Oval 14"/>
              <p:cNvSpPr>
                <a:spLocks noChangeArrowheads="1"/>
              </p:cNvSpPr>
              <p:nvPr/>
            </p:nvSpPr>
            <p:spPr bwMode="auto">
              <a:xfrm>
                <a:off x="5612325" y="2176267"/>
                <a:ext cx="1166905" cy="1167266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pPr algn="ctr"/>
                <a:endParaRPr lang="zh-CN" altLang="en-US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19"/>
              <p:cNvSpPr>
                <a:spLocks noEditPoints="1"/>
              </p:cNvSpPr>
              <p:nvPr/>
            </p:nvSpPr>
            <p:spPr bwMode="auto">
              <a:xfrm>
                <a:off x="6014046" y="2500607"/>
                <a:ext cx="404087" cy="404087"/>
              </a:xfrm>
              <a:custGeom>
                <a:avLst/>
                <a:gdLst>
                  <a:gd name="T0" fmla="*/ 80 w 85"/>
                  <a:gd name="T1" fmla="*/ 53 h 85"/>
                  <a:gd name="T2" fmla="*/ 80 w 85"/>
                  <a:gd name="T3" fmla="*/ 80 h 85"/>
                  <a:gd name="T4" fmla="*/ 74 w 85"/>
                  <a:gd name="T5" fmla="*/ 85 h 85"/>
                  <a:gd name="T6" fmla="*/ 10 w 85"/>
                  <a:gd name="T7" fmla="*/ 85 h 85"/>
                  <a:gd name="T8" fmla="*/ 5 w 85"/>
                  <a:gd name="T9" fmla="*/ 80 h 85"/>
                  <a:gd name="T10" fmla="*/ 5 w 85"/>
                  <a:gd name="T11" fmla="*/ 53 h 85"/>
                  <a:gd name="T12" fmla="*/ 17 w 85"/>
                  <a:gd name="T13" fmla="*/ 56 h 85"/>
                  <a:gd name="T14" fmla="*/ 17 w 85"/>
                  <a:gd name="T15" fmla="*/ 60 h 85"/>
                  <a:gd name="T16" fmla="*/ 20 w 85"/>
                  <a:gd name="T17" fmla="*/ 60 h 85"/>
                  <a:gd name="T18" fmla="*/ 20 w 85"/>
                  <a:gd name="T19" fmla="*/ 68 h 85"/>
                  <a:gd name="T20" fmla="*/ 27 w 85"/>
                  <a:gd name="T21" fmla="*/ 68 h 85"/>
                  <a:gd name="T22" fmla="*/ 27 w 85"/>
                  <a:gd name="T23" fmla="*/ 60 h 85"/>
                  <a:gd name="T24" fmla="*/ 30 w 85"/>
                  <a:gd name="T25" fmla="*/ 60 h 85"/>
                  <a:gd name="T26" fmla="*/ 30 w 85"/>
                  <a:gd name="T27" fmla="*/ 57 h 85"/>
                  <a:gd name="T28" fmla="*/ 54 w 85"/>
                  <a:gd name="T29" fmla="*/ 57 h 85"/>
                  <a:gd name="T30" fmla="*/ 54 w 85"/>
                  <a:gd name="T31" fmla="*/ 60 h 85"/>
                  <a:gd name="T32" fmla="*/ 57 w 85"/>
                  <a:gd name="T33" fmla="*/ 60 h 85"/>
                  <a:gd name="T34" fmla="*/ 57 w 85"/>
                  <a:gd name="T35" fmla="*/ 68 h 85"/>
                  <a:gd name="T36" fmla="*/ 63 w 85"/>
                  <a:gd name="T37" fmla="*/ 68 h 85"/>
                  <a:gd name="T38" fmla="*/ 63 w 85"/>
                  <a:gd name="T39" fmla="*/ 60 h 85"/>
                  <a:gd name="T40" fmla="*/ 66 w 85"/>
                  <a:gd name="T41" fmla="*/ 60 h 85"/>
                  <a:gd name="T42" fmla="*/ 66 w 85"/>
                  <a:gd name="T43" fmla="*/ 56 h 85"/>
                  <a:gd name="T44" fmla="*/ 80 w 85"/>
                  <a:gd name="T45" fmla="*/ 53 h 85"/>
                  <a:gd name="T46" fmla="*/ 31 w 85"/>
                  <a:gd name="T47" fmla="*/ 0 h 85"/>
                  <a:gd name="T48" fmla="*/ 54 w 85"/>
                  <a:gd name="T49" fmla="*/ 0 h 85"/>
                  <a:gd name="T50" fmla="*/ 61 w 85"/>
                  <a:gd name="T51" fmla="*/ 7 h 85"/>
                  <a:gd name="T52" fmla="*/ 61 w 85"/>
                  <a:gd name="T53" fmla="*/ 16 h 85"/>
                  <a:gd name="T54" fmla="*/ 53 w 85"/>
                  <a:gd name="T55" fmla="*/ 16 h 85"/>
                  <a:gd name="T56" fmla="*/ 53 w 85"/>
                  <a:gd name="T57" fmla="*/ 8 h 85"/>
                  <a:gd name="T58" fmla="*/ 32 w 85"/>
                  <a:gd name="T59" fmla="*/ 8 h 85"/>
                  <a:gd name="T60" fmla="*/ 32 w 85"/>
                  <a:gd name="T61" fmla="*/ 16 h 85"/>
                  <a:gd name="T62" fmla="*/ 24 w 85"/>
                  <a:gd name="T63" fmla="*/ 16 h 85"/>
                  <a:gd name="T64" fmla="*/ 24 w 85"/>
                  <a:gd name="T65" fmla="*/ 7 h 85"/>
                  <a:gd name="T66" fmla="*/ 31 w 85"/>
                  <a:gd name="T67" fmla="*/ 0 h 85"/>
                  <a:gd name="T68" fmla="*/ 0 w 85"/>
                  <a:gd name="T69" fmla="*/ 20 h 85"/>
                  <a:gd name="T70" fmla="*/ 0 w 85"/>
                  <a:gd name="T71" fmla="*/ 48 h 85"/>
                  <a:gd name="T72" fmla="*/ 85 w 85"/>
                  <a:gd name="T73" fmla="*/ 48 h 85"/>
                  <a:gd name="T74" fmla="*/ 85 w 85"/>
                  <a:gd name="T75" fmla="*/ 20 h 85"/>
                  <a:gd name="T76" fmla="*/ 0 w 85"/>
                  <a:gd name="T77" fmla="*/ 2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5" h="85">
                    <a:moveTo>
                      <a:pt x="80" y="53"/>
                    </a:move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3"/>
                      <a:pt x="78" y="85"/>
                      <a:pt x="74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5" y="83"/>
                      <a:pt x="5" y="8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9" y="54"/>
                      <a:pt x="13" y="55"/>
                      <a:pt x="17" y="56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8" y="58"/>
                      <a:pt x="46" y="58"/>
                      <a:pt x="54" y="57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71" y="55"/>
                      <a:pt x="75" y="54"/>
                      <a:pt x="80" y="53"/>
                    </a:cubicBezTo>
                    <a:close/>
                    <a:moveTo>
                      <a:pt x="31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1" y="3"/>
                      <a:pt x="61" y="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3"/>
                      <a:pt x="27" y="0"/>
                      <a:pt x="31" y="0"/>
                    </a:cubicBezTo>
                    <a:close/>
                    <a:moveTo>
                      <a:pt x="0" y="2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27" y="55"/>
                      <a:pt x="56" y="55"/>
                      <a:pt x="85" y="48"/>
                    </a:cubicBezTo>
                    <a:cubicBezTo>
                      <a:pt x="85" y="20"/>
                      <a:pt x="85" y="20"/>
                      <a:pt x="85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997104" y="3612393"/>
              <a:ext cx="1024794" cy="1025111"/>
              <a:chOff x="6174779" y="3661433"/>
              <a:chExt cx="1166905" cy="1167266"/>
            </a:xfrm>
          </p:grpSpPr>
          <p:sp>
            <p:nvSpPr>
              <p:cNvPr id="46" name="Oval 14"/>
              <p:cNvSpPr>
                <a:spLocks noChangeArrowheads="1"/>
              </p:cNvSpPr>
              <p:nvPr/>
            </p:nvSpPr>
            <p:spPr bwMode="auto">
              <a:xfrm>
                <a:off x="6174779" y="3661433"/>
                <a:ext cx="1166905" cy="116726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pPr algn="ctr"/>
                <a:endParaRPr lang="zh-CN" altLang="en-US" sz="750" u="sng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98"/>
              <p:cNvSpPr>
                <a:spLocks noEditPoints="1"/>
              </p:cNvSpPr>
              <p:nvPr/>
            </p:nvSpPr>
            <p:spPr bwMode="auto">
              <a:xfrm>
                <a:off x="6377121" y="3950093"/>
                <a:ext cx="778771" cy="598043"/>
              </a:xfrm>
              <a:custGeom>
                <a:avLst/>
                <a:gdLst>
                  <a:gd name="T0" fmla="*/ 21 w 104"/>
                  <a:gd name="T1" fmla="*/ 44 h 80"/>
                  <a:gd name="T2" fmla="*/ 13 w 104"/>
                  <a:gd name="T3" fmla="*/ 73 h 80"/>
                  <a:gd name="T4" fmla="*/ 33 w 104"/>
                  <a:gd name="T5" fmla="*/ 73 h 80"/>
                  <a:gd name="T6" fmla="*/ 51 w 104"/>
                  <a:gd name="T7" fmla="*/ 80 h 80"/>
                  <a:gd name="T8" fmla="*/ 69 w 104"/>
                  <a:gd name="T9" fmla="*/ 73 h 80"/>
                  <a:gd name="T10" fmla="*/ 87 w 104"/>
                  <a:gd name="T11" fmla="*/ 73 h 80"/>
                  <a:gd name="T12" fmla="*/ 81 w 104"/>
                  <a:gd name="T13" fmla="*/ 44 h 80"/>
                  <a:gd name="T14" fmla="*/ 86 w 104"/>
                  <a:gd name="T15" fmla="*/ 44 h 80"/>
                  <a:gd name="T16" fmla="*/ 86 w 104"/>
                  <a:gd name="T17" fmla="*/ 28 h 80"/>
                  <a:gd name="T18" fmla="*/ 97 w 104"/>
                  <a:gd name="T19" fmla="*/ 25 h 80"/>
                  <a:gd name="T20" fmla="*/ 97 w 104"/>
                  <a:gd name="T21" fmla="*/ 34 h 80"/>
                  <a:gd name="T22" fmla="*/ 95 w 104"/>
                  <a:gd name="T23" fmla="*/ 51 h 80"/>
                  <a:gd name="T24" fmla="*/ 103 w 104"/>
                  <a:gd name="T25" fmla="*/ 51 h 80"/>
                  <a:gd name="T26" fmla="*/ 101 w 104"/>
                  <a:gd name="T27" fmla="*/ 34 h 80"/>
                  <a:gd name="T28" fmla="*/ 101 w 104"/>
                  <a:gd name="T29" fmla="*/ 23 h 80"/>
                  <a:gd name="T30" fmla="*/ 104 w 104"/>
                  <a:gd name="T31" fmla="*/ 22 h 80"/>
                  <a:gd name="T32" fmla="*/ 104 w 104"/>
                  <a:gd name="T33" fmla="*/ 15 h 80"/>
                  <a:gd name="T34" fmla="*/ 52 w 104"/>
                  <a:gd name="T35" fmla="*/ 0 h 80"/>
                  <a:gd name="T36" fmla="*/ 0 w 104"/>
                  <a:gd name="T37" fmla="*/ 15 h 80"/>
                  <a:gd name="T38" fmla="*/ 0 w 104"/>
                  <a:gd name="T39" fmla="*/ 22 h 80"/>
                  <a:gd name="T40" fmla="*/ 19 w 104"/>
                  <a:gd name="T41" fmla="*/ 28 h 80"/>
                  <a:gd name="T42" fmla="*/ 19 w 104"/>
                  <a:gd name="T43" fmla="*/ 44 h 80"/>
                  <a:gd name="T44" fmla="*/ 21 w 104"/>
                  <a:gd name="T45" fmla="*/ 44 h 80"/>
                  <a:gd name="T46" fmla="*/ 71 w 104"/>
                  <a:gd name="T47" fmla="*/ 44 h 80"/>
                  <a:gd name="T48" fmla="*/ 72 w 104"/>
                  <a:gd name="T49" fmla="*/ 48 h 80"/>
                  <a:gd name="T50" fmla="*/ 65 w 104"/>
                  <a:gd name="T51" fmla="*/ 66 h 80"/>
                  <a:gd name="T52" fmla="*/ 51 w 104"/>
                  <a:gd name="T53" fmla="*/ 73 h 80"/>
                  <a:gd name="T54" fmla="*/ 37 w 104"/>
                  <a:gd name="T55" fmla="*/ 66 h 80"/>
                  <a:gd name="T56" fmla="*/ 31 w 104"/>
                  <a:gd name="T57" fmla="*/ 48 h 80"/>
                  <a:gd name="T58" fmla="*/ 31 w 104"/>
                  <a:gd name="T59" fmla="*/ 44 h 80"/>
                  <a:gd name="T60" fmla="*/ 71 w 104"/>
                  <a:gd name="T61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4" h="80">
                    <a:moveTo>
                      <a:pt x="21" y="44"/>
                    </a:moveTo>
                    <a:cubicBezTo>
                      <a:pt x="13" y="73"/>
                      <a:pt x="13" y="73"/>
                      <a:pt x="1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8" y="78"/>
                      <a:pt x="44" y="80"/>
                      <a:pt x="51" y="80"/>
                    </a:cubicBezTo>
                    <a:cubicBezTo>
                      <a:pt x="58" y="80"/>
                      <a:pt x="64" y="78"/>
                      <a:pt x="69" y="73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28"/>
                      <a:pt x="86" y="28"/>
                      <a:pt x="86" y="2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1" y="44"/>
                      <a:pt x="21" y="44"/>
                      <a:pt x="21" y="44"/>
                    </a:cubicBezTo>
                    <a:close/>
                    <a:moveTo>
                      <a:pt x="71" y="44"/>
                    </a:moveTo>
                    <a:cubicBezTo>
                      <a:pt x="72" y="46"/>
                      <a:pt x="72" y="47"/>
                      <a:pt x="72" y="48"/>
                    </a:cubicBezTo>
                    <a:cubicBezTo>
                      <a:pt x="72" y="55"/>
                      <a:pt x="69" y="61"/>
                      <a:pt x="65" y="66"/>
                    </a:cubicBezTo>
                    <a:cubicBezTo>
                      <a:pt x="62" y="70"/>
                      <a:pt x="57" y="73"/>
                      <a:pt x="51" y="73"/>
                    </a:cubicBezTo>
                    <a:cubicBezTo>
                      <a:pt x="46" y="73"/>
                      <a:pt x="41" y="70"/>
                      <a:pt x="37" y="66"/>
                    </a:cubicBezTo>
                    <a:cubicBezTo>
                      <a:pt x="33" y="61"/>
                      <a:pt x="31" y="55"/>
                      <a:pt x="31" y="48"/>
                    </a:cubicBezTo>
                    <a:cubicBezTo>
                      <a:pt x="31" y="47"/>
                      <a:pt x="31" y="46"/>
                      <a:pt x="31" y="44"/>
                    </a:cubicBezTo>
                    <a:lnTo>
                      <a:pt x="7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527943" y="2648132"/>
              <a:ext cx="1024794" cy="1025111"/>
              <a:chOff x="6779231" y="2563455"/>
              <a:chExt cx="1166905" cy="1167266"/>
            </a:xfrm>
          </p:grpSpPr>
          <p:sp>
            <p:nvSpPr>
              <p:cNvPr id="49" name="Oval 14"/>
              <p:cNvSpPr>
                <a:spLocks noChangeArrowheads="1"/>
              </p:cNvSpPr>
              <p:nvPr/>
            </p:nvSpPr>
            <p:spPr bwMode="auto">
              <a:xfrm>
                <a:off x="6779231" y="2563455"/>
                <a:ext cx="1166905" cy="1167266"/>
              </a:xfrm>
              <a:prstGeom prst="ellipse">
                <a:avLst/>
              </a:prstGeom>
              <a:solidFill>
                <a:srgbClr val="B6DDDD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pPr algn="ctr"/>
                <a:endParaRPr lang="zh-CN" altLang="en-US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204"/>
              <p:cNvSpPr>
                <a:spLocks noEditPoints="1"/>
              </p:cNvSpPr>
              <p:nvPr/>
            </p:nvSpPr>
            <p:spPr bwMode="auto">
              <a:xfrm>
                <a:off x="7034105" y="2848814"/>
                <a:ext cx="598486" cy="594706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4489805" y="2931611"/>
              <a:ext cx="1024794" cy="1025111"/>
              <a:chOff x="4458458" y="2886245"/>
              <a:chExt cx="1166905" cy="1167266"/>
            </a:xfrm>
          </p:grpSpPr>
          <p:sp>
            <p:nvSpPr>
              <p:cNvPr id="52" name="Oval 13"/>
              <p:cNvSpPr>
                <a:spLocks noChangeArrowheads="1"/>
              </p:cNvSpPr>
              <p:nvPr/>
            </p:nvSpPr>
            <p:spPr bwMode="auto">
              <a:xfrm>
                <a:off x="4458458" y="2886245"/>
                <a:ext cx="1166905" cy="1167266"/>
              </a:xfrm>
              <a:prstGeom prst="ellipse">
                <a:avLst/>
              </a:prstGeom>
              <a:solidFill>
                <a:srgbClr val="92C3B7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/>
              <a:lstStyle/>
              <a:p>
                <a:pPr algn="ctr"/>
                <a:endParaRPr lang="zh-CN" altLang="en-US" sz="7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17"/>
              <p:cNvSpPr>
                <a:spLocks noEditPoints="1"/>
              </p:cNvSpPr>
              <p:nvPr/>
            </p:nvSpPr>
            <p:spPr bwMode="auto">
              <a:xfrm>
                <a:off x="4875410" y="3256723"/>
                <a:ext cx="414890" cy="372632"/>
              </a:xfrm>
              <a:custGeom>
                <a:avLst/>
                <a:gdLst>
                  <a:gd name="T0" fmla="*/ 10 w 95"/>
                  <a:gd name="T1" fmla="*/ 0 h 85"/>
                  <a:gd name="T2" fmla="*/ 85 w 95"/>
                  <a:gd name="T3" fmla="*/ 0 h 85"/>
                  <a:gd name="T4" fmla="*/ 95 w 95"/>
                  <a:gd name="T5" fmla="*/ 10 h 85"/>
                  <a:gd name="T6" fmla="*/ 95 w 95"/>
                  <a:gd name="T7" fmla="*/ 76 h 85"/>
                  <a:gd name="T8" fmla="*/ 85 w 95"/>
                  <a:gd name="T9" fmla="*/ 85 h 85"/>
                  <a:gd name="T10" fmla="*/ 10 w 95"/>
                  <a:gd name="T11" fmla="*/ 85 h 85"/>
                  <a:gd name="T12" fmla="*/ 0 w 95"/>
                  <a:gd name="T13" fmla="*/ 76 h 85"/>
                  <a:gd name="T14" fmla="*/ 0 w 95"/>
                  <a:gd name="T15" fmla="*/ 10 h 85"/>
                  <a:gd name="T16" fmla="*/ 10 w 95"/>
                  <a:gd name="T17" fmla="*/ 0 h 85"/>
                  <a:gd name="T18" fmla="*/ 48 w 95"/>
                  <a:gd name="T19" fmla="*/ 38 h 85"/>
                  <a:gd name="T20" fmla="*/ 43 w 95"/>
                  <a:gd name="T21" fmla="*/ 44 h 85"/>
                  <a:gd name="T22" fmla="*/ 48 w 95"/>
                  <a:gd name="T23" fmla="*/ 50 h 85"/>
                  <a:gd name="T24" fmla="*/ 54 w 95"/>
                  <a:gd name="T25" fmla="*/ 44 h 85"/>
                  <a:gd name="T26" fmla="*/ 48 w 95"/>
                  <a:gd name="T27" fmla="*/ 38 h 85"/>
                  <a:gd name="T28" fmla="*/ 42 w 95"/>
                  <a:gd name="T29" fmla="*/ 36 h 85"/>
                  <a:gd name="T30" fmla="*/ 48 w 95"/>
                  <a:gd name="T31" fmla="*/ 34 h 85"/>
                  <a:gd name="T32" fmla="*/ 54 w 95"/>
                  <a:gd name="T33" fmla="*/ 36 h 85"/>
                  <a:gd name="T34" fmla="*/ 57 w 95"/>
                  <a:gd name="T35" fmla="*/ 30 h 85"/>
                  <a:gd name="T36" fmla="*/ 64 w 95"/>
                  <a:gd name="T37" fmla="*/ 19 h 85"/>
                  <a:gd name="T38" fmla="*/ 48 w 95"/>
                  <a:gd name="T39" fmla="*/ 14 h 85"/>
                  <a:gd name="T40" fmla="*/ 33 w 95"/>
                  <a:gd name="T41" fmla="*/ 19 h 85"/>
                  <a:gd name="T42" fmla="*/ 39 w 95"/>
                  <a:gd name="T43" fmla="*/ 30 h 85"/>
                  <a:gd name="T44" fmla="*/ 42 w 95"/>
                  <a:gd name="T45" fmla="*/ 36 h 85"/>
                  <a:gd name="T46" fmla="*/ 58 w 95"/>
                  <a:gd name="T47" fmla="*/ 43 h 85"/>
                  <a:gd name="T48" fmla="*/ 57 w 95"/>
                  <a:gd name="T49" fmla="*/ 49 h 85"/>
                  <a:gd name="T50" fmla="*/ 53 w 95"/>
                  <a:gd name="T51" fmla="*/ 53 h 85"/>
                  <a:gd name="T52" fmla="*/ 56 w 95"/>
                  <a:gd name="T53" fmla="*/ 59 h 85"/>
                  <a:gd name="T54" fmla="*/ 62 w 95"/>
                  <a:gd name="T55" fmla="*/ 70 h 85"/>
                  <a:gd name="T56" fmla="*/ 74 w 95"/>
                  <a:gd name="T57" fmla="*/ 59 h 85"/>
                  <a:gd name="T58" fmla="*/ 78 w 95"/>
                  <a:gd name="T59" fmla="*/ 43 h 85"/>
                  <a:gd name="T60" fmla="*/ 65 w 95"/>
                  <a:gd name="T61" fmla="*/ 43 h 85"/>
                  <a:gd name="T62" fmla="*/ 58 w 95"/>
                  <a:gd name="T63" fmla="*/ 43 h 85"/>
                  <a:gd name="T64" fmla="*/ 44 w 95"/>
                  <a:gd name="T65" fmla="*/ 53 h 85"/>
                  <a:gd name="T66" fmla="*/ 40 w 95"/>
                  <a:gd name="T67" fmla="*/ 49 h 85"/>
                  <a:gd name="T68" fmla="*/ 38 w 95"/>
                  <a:gd name="T69" fmla="*/ 43 h 85"/>
                  <a:gd name="T70" fmla="*/ 31 w 95"/>
                  <a:gd name="T71" fmla="*/ 43 h 85"/>
                  <a:gd name="T72" fmla="*/ 19 w 95"/>
                  <a:gd name="T73" fmla="*/ 43 h 85"/>
                  <a:gd name="T74" fmla="*/ 23 w 95"/>
                  <a:gd name="T75" fmla="*/ 59 h 85"/>
                  <a:gd name="T76" fmla="*/ 34 w 95"/>
                  <a:gd name="T77" fmla="*/ 70 h 85"/>
                  <a:gd name="T78" fmla="*/ 41 w 95"/>
                  <a:gd name="T79" fmla="*/ 59 h 85"/>
                  <a:gd name="T80" fmla="*/ 44 w 95"/>
                  <a:gd name="T81" fmla="*/ 5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5" h="85">
                    <a:moveTo>
                      <a:pt x="10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90" y="0"/>
                      <a:pt x="95" y="4"/>
                      <a:pt x="95" y="10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95" y="81"/>
                      <a:pt x="90" y="85"/>
                      <a:pt x="85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5" y="85"/>
                      <a:pt x="0" y="81"/>
                      <a:pt x="0" y="7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lose/>
                    <a:moveTo>
                      <a:pt x="48" y="38"/>
                    </a:moveTo>
                    <a:cubicBezTo>
                      <a:pt x="45" y="38"/>
                      <a:pt x="43" y="41"/>
                      <a:pt x="43" y="44"/>
                    </a:cubicBezTo>
                    <a:cubicBezTo>
                      <a:pt x="43" y="47"/>
                      <a:pt x="45" y="50"/>
                      <a:pt x="48" y="50"/>
                    </a:cubicBezTo>
                    <a:cubicBezTo>
                      <a:pt x="51" y="50"/>
                      <a:pt x="54" y="47"/>
                      <a:pt x="54" y="44"/>
                    </a:cubicBezTo>
                    <a:cubicBezTo>
                      <a:pt x="54" y="41"/>
                      <a:pt x="51" y="38"/>
                      <a:pt x="48" y="38"/>
                    </a:cubicBezTo>
                    <a:close/>
                    <a:moveTo>
                      <a:pt x="42" y="36"/>
                    </a:moveTo>
                    <a:cubicBezTo>
                      <a:pt x="44" y="35"/>
                      <a:pt x="46" y="34"/>
                      <a:pt x="48" y="34"/>
                    </a:cubicBezTo>
                    <a:cubicBezTo>
                      <a:pt x="50" y="34"/>
                      <a:pt x="52" y="35"/>
                      <a:pt x="54" y="36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59" y="16"/>
                      <a:pt x="54" y="14"/>
                      <a:pt x="48" y="14"/>
                    </a:cubicBezTo>
                    <a:cubicBezTo>
                      <a:pt x="43" y="14"/>
                      <a:pt x="37" y="16"/>
                      <a:pt x="33" y="1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2" y="36"/>
                      <a:pt x="42" y="36"/>
                      <a:pt x="42" y="36"/>
                    </a:cubicBezTo>
                    <a:close/>
                    <a:moveTo>
                      <a:pt x="58" y="43"/>
                    </a:moveTo>
                    <a:cubicBezTo>
                      <a:pt x="58" y="45"/>
                      <a:pt x="58" y="47"/>
                      <a:pt x="57" y="49"/>
                    </a:cubicBezTo>
                    <a:cubicBezTo>
                      <a:pt x="56" y="51"/>
                      <a:pt x="54" y="52"/>
                      <a:pt x="53" y="53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7" y="67"/>
                      <a:pt x="71" y="64"/>
                      <a:pt x="74" y="59"/>
                    </a:cubicBezTo>
                    <a:cubicBezTo>
                      <a:pt x="77" y="54"/>
                      <a:pt x="78" y="48"/>
                      <a:pt x="78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58" y="43"/>
                      <a:pt x="58" y="43"/>
                      <a:pt x="58" y="43"/>
                    </a:cubicBezTo>
                    <a:close/>
                    <a:moveTo>
                      <a:pt x="44" y="53"/>
                    </a:moveTo>
                    <a:cubicBezTo>
                      <a:pt x="42" y="52"/>
                      <a:pt x="41" y="51"/>
                      <a:pt x="40" y="49"/>
                    </a:cubicBezTo>
                    <a:cubicBezTo>
                      <a:pt x="39" y="47"/>
                      <a:pt x="38" y="45"/>
                      <a:pt x="38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9"/>
                      <a:pt x="20" y="54"/>
                      <a:pt x="23" y="59"/>
                    </a:cubicBezTo>
                    <a:cubicBezTo>
                      <a:pt x="26" y="64"/>
                      <a:pt x="30" y="68"/>
                      <a:pt x="34" y="70"/>
                    </a:cubicBezTo>
                    <a:cubicBezTo>
                      <a:pt x="41" y="59"/>
                      <a:pt x="41" y="59"/>
                      <a:pt x="41" y="59"/>
                    </a:cubicBezTo>
                    <a:lnTo>
                      <a:pt x="44" y="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Freeform 204"/>
          <p:cNvSpPr>
            <a:spLocks noEditPoints="1"/>
          </p:cNvSpPr>
          <p:nvPr/>
        </p:nvSpPr>
        <p:spPr bwMode="auto">
          <a:xfrm>
            <a:off x="8503409" y="2371296"/>
            <a:ext cx="372580" cy="370227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5F96A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58" name="Freeform 117"/>
          <p:cNvSpPr>
            <a:spLocks noEditPoints="1"/>
          </p:cNvSpPr>
          <p:nvPr/>
        </p:nvSpPr>
        <p:spPr bwMode="auto">
          <a:xfrm>
            <a:off x="8503409" y="4074361"/>
            <a:ext cx="372580" cy="334632"/>
          </a:xfrm>
          <a:custGeom>
            <a:avLst/>
            <a:gdLst>
              <a:gd name="T0" fmla="*/ 10 w 95"/>
              <a:gd name="T1" fmla="*/ 0 h 85"/>
              <a:gd name="T2" fmla="*/ 85 w 95"/>
              <a:gd name="T3" fmla="*/ 0 h 85"/>
              <a:gd name="T4" fmla="*/ 95 w 95"/>
              <a:gd name="T5" fmla="*/ 10 h 85"/>
              <a:gd name="T6" fmla="*/ 95 w 95"/>
              <a:gd name="T7" fmla="*/ 76 h 85"/>
              <a:gd name="T8" fmla="*/ 85 w 95"/>
              <a:gd name="T9" fmla="*/ 85 h 85"/>
              <a:gd name="T10" fmla="*/ 10 w 95"/>
              <a:gd name="T11" fmla="*/ 85 h 85"/>
              <a:gd name="T12" fmla="*/ 0 w 95"/>
              <a:gd name="T13" fmla="*/ 76 h 85"/>
              <a:gd name="T14" fmla="*/ 0 w 95"/>
              <a:gd name="T15" fmla="*/ 10 h 85"/>
              <a:gd name="T16" fmla="*/ 10 w 95"/>
              <a:gd name="T17" fmla="*/ 0 h 85"/>
              <a:gd name="T18" fmla="*/ 48 w 95"/>
              <a:gd name="T19" fmla="*/ 38 h 85"/>
              <a:gd name="T20" fmla="*/ 43 w 95"/>
              <a:gd name="T21" fmla="*/ 44 h 85"/>
              <a:gd name="T22" fmla="*/ 48 w 95"/>
              <a:gd name="T23" fmla="*/ 50 h 85"/>
              <a:gd name="T24" fmla="*/ 54 w 95"/>
              <a:gd name="T25" fmla="*/ 44 h 85"/>
              <a:gd name="T26" fmla="*/ 48 w 95"/>
              <a:gd name="T27" fmla="*/ 38 h 85"/>
              <a:gd name="T28" fmla="*/ 42 w 95"/>
              <a:gd name="T29" fmla="*/ 36 h 85"/>
              <a:gd name="T30" fmla="*/ 48 w 95"/>
              <a:gd name="T31" fmla="*/ 34 h 85"/>
              <a:gd name="T32" fmla="*/ 54 w 95"/>
              <a:gd name="T33" fmla="*/ 36 h 85"/>
              <a:gd name="T34" fmla="*/ 57 w 95"/>
              <a:gd name="T35" fmla="*/ 30 h 85"/>
              <a:gd name="T36" fmla="*/ 64 w 95"/>
              <a:gd name="T37" fmla="*/ 19 h 85"/>
              <a:gd name="T38" fmla="*/ 48 w 95"/>
              <a:gd name="T39" fmla="*/ 14 h 85"/>
              <a:gd name="T40" fmla="*/ 33 w 95"/>
              <a:gd name="T41" fmla="*/ 19 h 85"/>
              <a:gd name="T42" fmla="*/ 39 w 95"/>
              <a:gd name="T43" fmla="*/ 30 h 85"/>
              <a:gd name="T44" fmla="*/ 42 w 95"/>
              <a:gd name="T45" fmla="*/ 36 h 85"/>
              <a:gd name="T46" fmla="*/ 58 w 95"/>
              <a:gd name="T47" fmla="*/ 43 h 85"/>
              <a:gd name="T48" fmla="*/ 57 w 95"/>
              <a:gd name="T49" fmla="*/ 49 h 85"/>
              <a:gd name="T50" fmla="*/ 53 w 95"/>
              <a:gd name="T51" fmla="*/ 53 h 85"/>
              <a:gd name="T52" fmla="*/ 56 w 95"/>
              <a:gd name="T53" fmla="*/ 59 h 85"/>
              <a:gd name="T54" fmla="*/ 62 w 95"/>
              <a:gd name="T55" fmla="*/ 70 h 85"/>
              <a:gd name="T56" fmla="*/ 74 w 95"/>
              <a:gd name="T57" fmla="*/ 59 h 85"/>
              <a:gd name="T58" fmla="*/ 78 w 95"/>
              <a:gd name="T59" fmla="*/ 43 h 85"/>
              <a:gd name="T60" fmla="*/ 65 w 95"/>
              <a:gd name="T61" fmla="*/ 43 h 85"/>
              <a:gd name="T62" fmla="*/ 58 w 95"/>
              <a:gd name="T63" fmla="*/ 43 h 85"/>
              <a:gd name="T64" fmla="*/ 44 w 95"/>
              <a:gd name="T65" fmla="*/ 53 h 85"/>
              <a:gd name="T66" fmla="*/ 40 w 95"/>
              <a:gd name="T67" fmla="*/ 49 h 85"/>
              <a:gd name="T68" fmla="*/ 38 w 95"/>
              <a:gd name="T69" fmla="*/ 43 h 85"/>
              <a:gd name="T70" fmla="*/ 31 w 95"/>
              <a:gd name="T71" fmla="*/ 43 h 85"/>
              <a:gd name="T72" fmla="*/ 19 w 95"/>
              <a:gd name="T73" fmla="*/ 43 h 85"/>
              <a:gd name="T74" fmla="*/ 23 w 95"/>
              <a:gd name="T75" fmla="*/ 59 h 85"/>
              <a:gd name="T76" fmla="*/ 34 w 95"/>
              <a:gd name="T77" fmla="*/ 70 h 85"/>
              <a:gd name="T78" fmla="*/ 41 w 95"/>
              <a:gd name="T79" fmla="*/ 59 h 85"/>
              <a:gd name="T80" fmla="*/ 44 w 95"/>
              <a:gd name="T81" fmla="*/ 5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rgbClr val="5F96A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61" name="Freeform 119"/>
          <p:cNvSpPr>
            <a:spLocks noEditPoints="1"/>
          </p:cNvSpPr>
          <p:nvPr/>
        </p:nvSpPr>
        <p:spPr bwMode="auto">
          <a:xfrm>
            <a:off x="1122846" y="2407803"/>
            <a:ext cx="354875" cy="354875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5F96A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2" name="TextBox 18"/>
          <p:cNvSpPr txBox="1"/>
          <p:nvPr/>
        </p:nvSpPr>
        <p:spPr>
          <a:xfrm>
            <a:off x="1644681" y="2256881"/>
            <a:ext cx="2139498" cy="78483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加标题文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Freeform 198"/>
          <p:cNvSpPr>
            <a:spLocks noEditPoints="1"/>
          </p:cNvSpPr>
          <p:nvPr/>
        </p:nvSpPr>
        <p:spPr bwMode="auto">
          <a:xfrm>
            <a:off x="1060760" y="4075073"/>
            <a:ext cx="416962" cy="320198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rgbClr val="5F96A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0" name="TextBox 18"/>
          <p:cNvSpPr txBox="1"/>
          <p:nvPr/>
        </p:nvSpPr>
        <p:spPr>
          <a:xfrm>
            <a:off x="1644681" y="4058335"/>
            <a:ext cx="2139498" cy="78483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加标题文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18"/>
          <p:cNvSpPr txBox="1"/>
          <p:nvPr/>
        </p:nvSpPr>
        <p:spPr>
          <a:xfrm>
            <a:off x="9145197" y="2256881"/>
            <a:ext cx="2139498" cy="78483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加标题文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8"/>
          <p:cNvSpPr txBox="1"/>
          <p:nvPr/>
        </p:nvSpPr>
        <p:spPr>
          <a:xfrm>
            <a:off x="9145197" y="4058335"/>
            <a:ext cx="2139498" cy="784830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加标题文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just"/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437700" y="2151495"/>
            <a:ext cx="9686187" cy="2591749"/>
            <a:chOff x="2650118" y="2380094"/>
            <a:chExt cx="6502096" cy="1739776"/>
          </a:xfrm>
        </p:grpSpPr>
        <p:grpSp>
          <p:nvGrpSpPr>
            <p:cNvPr id="2" name="组合 1"/>
            <p:cNvGrpSpPr/>
            <p:nvPr/>
          </p:nvGrpSpPr>
          <p:grpSpPr>
            <a:xfrm>
              <a:off x="5988490" y="3046112"/>
              <a:ext cx="870875" cy="1073758"/>
              <a:chOff x="6385154" y="3267323"/>
              <a:chExt cx="1161166" cy="1431677"/>
            </a:xfrm>
          </p:grpSpPr>
          <p:sp>
            <p:nvSpPr>
              <p:cNvPr id="3" name="Line 12"/>
              <p:cNvSpPr>
                <a:spLocks noChangeShapeType="1"/>
              </p:cNvSpPr>
              <p:nvPr/>
            </p:nvSpPr>
            <p:spPr bwMode="auto">
              <a:xfrm flipV="1">
                <a:off x="6967496" y="3538271"/>
                <a:ext cx="0" cy="895169"/>
              </a:xfrm>
              <a:prstGeom prst="line">
                <a:avLst/>
              </a:prstGeom>
              <a:noFill/>
              <a:ln w="6350" cap="flat">
                <a:solidFill>
                  <a:srgbClr val="92D05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4" name="Oval 17"/>
              <p:cNvSpPr>
                <a:spLocks noChangeArrowheads="1"/>
              </p:cNvSpPr>
              <p:nvPr/>
            </p:nvSpPr>
            <p:spPr bwMode="auto">
              <a:xfrm>
                <a:off x="6702016" y="4169637"/>
                <a:ext cx="527441" cy="52936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5" name="Freeform 8"/>
              <p:cNvSpPr/>
              <p:nvPr/>
            </p:nvSpPr>
            <p:spPr bwMode="auto">
              <a:xfrm>
                <a:off x="6385154" y="3267323"/>
                <a:ext cx="1161166" cy="540138"/>
              </a:xfrm>
              <a:custGeom>
                <a:avLst/>
                <a:gdLst>
                  <a:gd name="T0" fmla="*/ 334 w 435"/>
                  <a:gd name="T1" fmla="*/ 0 h 202"/>
                  <a:gd name="T2" fmla="*/ 0 w 435"/>
                  <a:gd name="T3" fmla="*/ 0 h 202"/>
                  <a:gd name="T4" fmla="*/ 60 w 435"/>
                  <a:gd name="T5" fmla="*/ 101 h 202"/>
                  <a:gd name="T6" fmla="*/ 0 w 435"/>
                  <a:gd name="T7" fmla="*/ 202 h 202"/>
                  <a:gd name="T8" fmla="*/ 334 w 435"/>
                  <a:gd name="T9" fmla="*/ 202 h 202"/>
                  <a:gd name="T10" fmla="*/ 435 w 435"/>
                  <a:gd name="T11" fmla="*/ 101 h 202"/>
                  <a:gd name="T12" fmla="*/ 334 w 435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5" h="202">
                    <a:moveTo>
                      <a:pt x="33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20"/>
                      <a:pt x="60" y="58"/>
                      <a:pt x="60" y="101"/>
                    </a:cubicBezTo>
                    <a:cubicBezTo>
                      <a:pt x="60" y="145"/>
                      <a:pt x="36" y="183"/>
                      <a:pt x="0" y="202"/>
                    </a:cubicBezTo>
                    <a:cubicBezTo>
                      <a:pt x="334" y="202"/>
                      <a:pt x="334" y="202"/>
                      <a:pt x="334" y="202"/>
                    </a:cubicBezTo>
                    <a:cubicBezTo>
                      <a:pt x="390" y="202"/>
                      <a:pt x="435" y="157"/>
                      <a:pt x="435" y="101"/>
                    </a:cubicBezTo>
                    <a:cubicBezTo>
                      <a:pt x="435" y="46"/>
                      <a:pt x="390" y="0"/>
                      <a:pt x="334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6" name="Freeform 12"/>
              <p:cNvSpPr>
                <a:spLocks noEditPoints="1"/>
              </p:cNvSpPr>
              <p:nvPr/>
            </p:nvSpPr>
            <p:spPr bwMode="auto">
              <a:xfrm>
                <a:off x="6853071" y="4284865"/>
                <a:ext cx="225332" cy="297149"/>
              </a:xfrm>
              <a:custGeom>
                <a:avLst/>
                <a:gdLst>
                  <a:gd name="T0" fmla="*/ 149 w 166"/>
                  <a:gd name="T1" fmla="*/ 196 h 219"/>
                  <a:gd name="T2" fmla="*/ 136 w 166"/>
                  <a:gd name="T3" fmla="*/ 207 h 219"/>
                  <a:gd name="T4" fmla="*/ 93 w 166"/>
                  <a:gd name="T5" fmla="*/ 218 h 219"/>
                  <a:gd name="T6" fmla="*/ 53 w 166"/>
                  <a:gd name="T7" fmla="*/ 200 h 219"/>
                  <a:gd name="T8" fmla="*/ 53 w 166"/>
                  <a:gd name="T9" fmla="*/ 200 h 219"/>
                  <a:gd name="T10" fmla="*/ 53 w 166"/>
                  <a:gd name="T11" fmla="*/ 200 h 219"/>
                  <a:gd name="T12" fmla="*/ 42 w 166"/>
                  <a:gd name="T13" fmla="*/ 186 h 219"/>
                  <a:gd name="T14" fmla="*/ 20 w 166"/>
                  <a:gd name="T15" fmla="*/ 148 h 219"/>
                  <a:gd name="T16" fmla="*/ 20 w 166"/>
                  <a:gd name="T17" fmla="*/ 147 h 219"/>
                  <a:gd name="T18" fmla="*/ 7 w 166"/>
                  <a:gd name="T19" fmla="*/ 125 h 219"/>
                  <a:gd name="T20" fmla="*/ 23 w 166"/>
                  <a:gd name="T21" fmla="*/ 93 h 219"/>
                  <a:gd name="T22" fmla="*/ 43 w 166"/>
                  <a:gd name="T23" fmla="*/ 103 h 219"/>
                  <a:gd name="T24" fmla="*/ 43 w 166"/>
                  <a:gd name="T25" fmla="*/ 104 h 219"/>
                  <a:gd name="T26" fmla="*/ 45 w 166"/>
                  <a:gd name="T27" fmla="*/ 107 h 219"/>
                  <a:gd name="T28" fmla="*/ 45 w 166"/>
                  <a:gd name="T29" fmla="*/ 35 h 219"/>
                  <a:gd name="T30" fmla="*/ 74 w 166"/>
                  <a:gd name="T31" fmla="*/ 18 h 219"/>
                  <a:gd name="T32" fmla="*/ 110 w 166"/>
                  <a:gd name="T33" fmla="*/ 18 h 219"/>
                  <a:gd name="T34" fmla="*/ 138 w 166"/>
                  <a:gd name="T35" fmla="*/ 34 h 219"/>
                  <a:gd name="T36" fmla="*/ 138 w 166"/>
                  <a:gd name="T37" fmla="*/ 35 h 219"/>
                  <a:gd name="T38" fmla="*/ 139 w 166"/>
                  <a:gd name="T39" fmla="*/ 35 h 219"/>
                  <a:gd name="T40" fmla="*/ 166 w 166"/>
                  <a:gd name="T41" fmla="*/ 53 h 219"/>
                  <a:gd name="T42" fmla="*/ 166 w 166"/>
                  <a:gd name="T43" fmla="*/ 150 h 219"/>
                  <a:gd name="T44" fmla="*/ 162 w 166"/>
                  <a:gd name="T45" fmla="*/ 175 h 219"/>
                  <a:gd name="T46" fmla="*/ 149 w 166"/>
                  <a:gd name="T47" fmla="*/ 196 h 219"/>
                  <a:gd name="T48" fmla="*/ 128 w 166"/>
                  <a:gd name="T49" fmla="*/ 194 h 219"/>
                  <a:gd name="T50" fmla="*/ 128 w 166"/>
                  <a:gd name="T51" fmla="*/ 194 h 219"/>
                  <a:gd name="T52" fmla="*/ 138 w 166"/>
                  <a:gd name="T53" fmla="*/ 185 h 219"/>
                  <a:gd name="T54" fmla="*/ 148 w 166"/>
                  <a:gd name="T55" fmla="*/ 169 h 219"/>
                  <a:gd name="T56" fmla="*/ 151 w 166"/>
                  <a:gd name="T57" fmla="*/ 150 h 219"/>
                  <a:gd name="T58" fmla="*/ 151 w 166"/>
                  <a:gd name="T59" fmla="*/ 53 h 219"/>
                  <a:gd name="T60" fmla="*/ 143 w 166"/>
                  <a:gd name="T61" fmla="*/ 53 h 219"/>
                  <a:gd name="T62" fmla="*/ 143 w 166"/>
                  <a:gd name="T63" fmla="*/ 99 h 219"/>
                  <a:gd name="T64" fmla="*/ 123 w 166"/>
                  <a:gd name="T65" fmla="*/ 99 h 219"/>
                  <a:gd name="T66" fmla="*/ 123 w 166"/>
                  <a:gd name="T67" fmla="*/ 34 h 219"/>
                  <a:gd name="T68" fmla="*/ 115 w 166"/>
                  <a:gd name="T69" fmla="*/ 34 h 219"/>
                  <a:gd name="T70" fmla="*/ 115 w 166"/>
                  <a:gd name="T71" fmla="*/ 34 h 219"/>
                  <a:gd name="T72" fmla="*/ 115 w 166"/>
                  <a:gd name="T73" fmla="*/ 99 h 219"/>
                  <a:gd name="T74" fmla="*/ 96 w 166"/>
                  <a:gd name="T75" fmla="*/ 99 h 219"/>
                  <a:gd name="T76" fmla="*/ 96 w 166"/>
                  <a:gd name="T77" fmla="*/ 24 h 219"/>
                  <a:gd name="T78" fmla="*/ 88 w 166"/>
                  <a:gd name="T79" fmla="*/ 24 h 219"/>
                  <a:gd name="T80" fmla="*/ 88 w 166"/>
                  <a:gd name="T81" fmla="*/ 99 h 219"/>
                  <a:gd name="T82" fmla="*/ 68 w 166"/>
                  <a:gd name="T83" fmla="*/ 99 h 219"/>
                  <a:gd name="T84" fmla="*/ 68 w 166"/>
                  <a:gd name="T85" fmla="*/ 35 h 219"/>
                  <a:gd name="T86" fmla="*/ 60 w 166"/>
                  <a:gd name="T87" fmla="*/ 35 h 219"/>
                  <a:gd name="T88" fmla="*/ 60 w 166"/>
                  <a:gd name="T89" fmla="*/ 125 h 219"/>
                  <a:gd name="T90" fmla="*/ 41 w 166"/>
                  <a:gd name="T91" fmla="*/ 130 h 219"/>
                  <a:gd name="T92" fmla="*/ 31 w 166"/>
                  <a:gd name="T93" fmla="*/ 112 h 219"/>
                  <a:gd name="T94" fmla="*/ 20 w 166"/>
                  <a:gd name="T95" fmla="*/ 117 h 219"/>
                  <a:gd name="T96" fmla="*/ 33 w 166"/>
                  <a:gd name="T97" fmla="*/ 140 h 219"/>
                  <a:gd name="T98" fmla="*/ 33 w 166"/>
                  <a:gd name="T99" fmla="*/ 140 h 219"/>
                  <a:gd name="T100" fmla="*/ 55 w 166"/>
                  <a:gd name="T101" fmla="*/ 178 h 219"/>
                  <a:gd name="T102" fmla="*/ 63 w 166"/>
                  <a:gd name="T103" fmla="*/ 189 h 219"/>
                  <a:gd name="T104" fmla="*/ 95 w 166"/>
                  <a:gd name="T105" fmla="*/ 203 h 219"/>
                  <a:gd name="T106" fmla="*/ 128 w 166"/>
                  <a:gd name="T107" fmla="*/ 19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6" h="219">
                    <a:moveTo>
                      <a:pt x="149" y="196"/>
                    </a:moveTo>
                    <a:cubicBezTo>
                      <a:pt x="145" y="200"/>
                      <a:pt x="141" y="204"/>
                      <a:pt x="136" y="207"/>
                    </a:cubicBezTo>
                    <a:cubicBezTo>
                      <a:pt x="123" y="216"/>
                      <a:pt x="108" y="219"/>
                      <a:pt x="93" y="218"/>
                    </a:cubicBezTo>
                    <a:cubicBezTo>
                      <a:pt x="79" y="217"/>
                      <a:pt x="65" y="211"/>
                      <a:pt x="53" y="200"/>
                    </a:cubicBezTo>
                    <a:cubicBezTo>
                      <a:pt x="53" y="200"/>
                      <a:pt x="53" y="200"/>
                      <a:pt x="53" y="200"/>
                    </a:cubicBezTo>
                    <a:cubicBezTo>
                      <a:pt x="53" y="200"/>
                      <a:pt x="53" y="200"/>
                      <a:pt x="53" y="200"/>
                    </a:cubicBezTo>
                    <a:cubicBezTo>
                      <a:pt x="49" y="196"/>
                      <a:pt x="45" y="191"/>
                      <a:pt x="42" y="186"/>
                    </a:cubicBezTo>
                    <a:cubicBezTo>
                      <a:pt x="20" y="148"/>
                      <a:pt x="20" y="148"/>
                      <a:pt x="20" y="148"/>
                    </a:cubicBezTo>
                    <a:cubicBezTo>
                      <a:pt x="20" y="147"/>
                      <a:pt x="20" y="147"/>
                      <a:pt x="20" y="14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0" y="111"/>
                      <a:pt x="8" y="95"/>
                      <a:pt x="23" y="93"/>
                    </a:cubicBezTo>
                    <a:cubicBezTo>
                      <a:pt x="29" y="93"/>
                      <a:pt x="37" y="95"/>
                      <a:pt x="43" y="103"/>
                    </a:cubicBezTo>
                    <a:cubicBezTo>
                      <a:pt x="43" y="103"/>
                      <a:pt x="43" y="104"/>
                      <a:pt x="43" y="104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19"/>
                      <a:pt x="61" y="11"/>
                      <a:pt x="74" y="18"/>
                    </a:cubicBezTo>
                    <a:cubicBezTo>
                      <a:pt x="79" y="0"/>
                      <a:pt x="104" y="1"/>
                      <a:pt x="110" y="18"/>
                    </a:cubicBezTo>
                    <a:cubicBezTo>
                      <a:pt x="122" y="11"/>
                      <a:pt x="138" y="19"/>
                      <a:pt x="138" y="34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52" y="30"/>
                      <a:pt x="166" y="38"/>
                      <a:pt x="166" y="53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66" y="158"/>
                      <a:pt x="165" y="167"/>
                      <a:pt x="162" y="175"/>
                    </a:cubicBezTo>
                    <a:cubicBezTo>
                      <a:pt x="159" y="182"/>
                      <a:pt x="155" y="190"/>
                      <a:pt x="149" y="196"/>
                    </a:cubicBezTo>
                    <a:close/>
                    <a:moveTo>
                      <a:pt x="128" y="194"/>
                    </a:moveTo>
                    <a:cubicBezTo>
                      <a:pt x="128" y="194"/>
                      <a:pt x="128" y="194"/>
                      <a:pt x="128" y="194"/>
                    </a:cubicBezTo>
                    <a:cubicBezTo>
                      <a:pt x="132" y="192"/>
                      <a:pt x="135" y="189"/>
                      <a:pt x="138" y="185"/>
                    </a:cubicBezTo>
                    <a:cubicBezTo>
                      <a:pt x="142" y="181"/>
                      <a:pt x="146" y="175"/>
                      <a:pt x="148" y="169"/>
                    </a:cubicBezTo>
                    <a:cubicBezTo>
                      <a:pt x="150" y="163"/>
                      <a:pt x="151" y="157"/>
                      <a:pt x="151" y="150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47"/>
                      <a:pt x="143" y="47"/>
                      <a:pt x="143" y="53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111"/>
                      <a:pt x="123" y="111"/>
                      <a:pt x="123" y="99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3" y="29"/>
                      <a:pt x="115" y="29"/>
                      <a:pt x="115" y="34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5" y="99"/>
                      <a:pt x="115" y="99"/>
                      <a:pt x="115" y="99"/>
                    </a:cubicBezTo>
                    <a:cubicBezTo>
                      <a:pt x="115" y="111"/>
                      <a:pt x="96" y="111"/>
                      <a:pt x="96" y="99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18"/>
                      <a:pt x="88" y="19"/>
                      <a:pt x="88" y="24"/>
                    </a:cubicBezTo>
                    <a:cubicBezTo>
                      <a:pt x="88" y="99"/>
                      <a:pt x="88" y="99"/>
                      <a:pt x="88" y="99"/>
                    </a:cubicBezTo>
                    <a:cubicBezTo>
                      <a:pt x="88" y="111"/>
                      <a:pt x="68" y="111"/>
                      <a:pt x="68" y="99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29"/>
                      <a:pt x="60" y="29"/>
                      <a:pt x="60" y="35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60" y="135"/>
                      <a:pt x="46" y="139"/>
                      <a:pt x="41" y="130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26" y="106"/>
                      <a:pt x="16" y="110"/>
                      <a:pt x="20" y="117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55" y="178"/>
                      <a:pt x="55" y="178"/>
                      <a:pt x="55" y="178"/>
                    </a:cubicBezTo>
                    <a:cubicBezTo>
                      <a:pt x="57" y="182"/>
                      <a:pt x="60" y="186"/>
                      <a:pt x="63" y="189"/>
                    </a:cubicBezTo>
                    <a:cubicBezTo>
                      <a:pt x="72" y="197"/>
                      <a:pt x="83" y="202"/>
                      <a:pt x="95" y="203"/>
                    </a:cubicBezTo>
                    <a:cubicBezTo>
                      <a:pt x="106" y="204"/>
                      <a:pt x="118" y="201"/>
                      <a:pt x="128" y="1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650118" y="2380094"/>
              <a:ext cx="1183351" cy="1071121"/>
              <a:chOff x="1933990" y="2379300"/>
              <a:chExt cx="1577801" cy="1428161"/>
            </a:xfrm>
          </p:grpSpPr>
          <p:sp>
            <p:nvSpPr>
              <p:cNvPr id="8" name="Line 10"/>
              <p:cNvSpPr>
                <a:spLocks noChangeShapeType="1"/>
              </p:cNvSpPr>
              <p:nvPr/>
            </p:nvSpPr>
            <p:spPr bwMode="auto">
              <a:xfrm flipV="1">
                <a:off x="2727277" y="2641344"/>
                <a:ext cx="0" cy="896927"/>
              </a:xfrm>
              <a:prstGeom prst="line">
                <a:avLst/>
              </a:prstGeom>
              <a:noFill/>
              <a:ln w="6350" cap="flat">
                <a:solidFill>
                  <a:srgbClr val="5F96A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9" name="Oval 15"/>
              <p:cNvSpPr>
                <a:spLocks noChangeArrowheads="1"/>
              </p:cNvSpPr>
              <p:nvPr/>
            </p:nvSpPr>
            <p:spPr bwMode="auto">
              <a:xfrm>
                <a:off x="2463558" y="2379300"/>
                <a:ext cx="525684" cy="52584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>
                <a:off x="1933990" y="3267323"/>
                <a:ext cx="1577801" cy="540138"/>
              </a:xfrm>
              <a:custGeom>
                <a:avLst/>
                <a:gdLst>
                  <a:gd name="T0" fmla="*/ 490 w 591"/>
                  <a:gd name="T1" fmla="*/ 0 h 202"/>
                  <a:gd name="T2" fmla="*/ 101 w 591"/>
                  <a:gd name="T3" fmla="*/ 0 h 202"/>
                  <a:gd name="T4" fmla="*/ 0 w 591"/>
                  <a:gd name="T5" fmla="*/ 101 h 202"/>
                  <a:gd name="T6" fmla="*/ 101 w 591"/>
                  <a:gd name="T7" fmla="*/ 202 h 202"/>
                  <a:gd name="T8" fmla="*/ 490 w 591"/>
                  <a:gd name="T9" fmla="*/ 202 h 202"/>
                  <a:gd name="T10" fmla="*/ 591 w 591"/>
                  <a:gd name="T11" fmla="*/ 101 h 202"/>
                  <a:gd name="T12" fmla="*/ 490 w 591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1" h="202">
                    <a:moveTo>
                      <a:pt x="490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46" y="0"/>
                      <a:pt x="0" y="46"/>
                      <a:pt x="0" y="101"/>
                    </a:cubicBezTo>
                    <a:cubicBezTo>
                      <a:pt x="0" y="157"/>
                      <a:pt x="46" y="202"/>
                      <a:pt x="101" y="202"/>
                    </a:cubicBezTo>
                    <a:cubicBezTo>
                      <a:pt x="490" y="202"/>
                      <a:pt x="490" y="202"/>
                      <a:pt x="490" y="202"/>
                    </a:cubicBezTo>
                    <a:cubicBezTo>
                      <a:pt x="546" y="202"/>
                      <a:pt x="591" y="157"/>
                      <a:pt x="591" y="101"/>
                    </a:cubicBezTo>
                    <a:cubicBezTo>
                      <a:pt x="591" y="46"/>
                      <a:pt x="546" y="0"/>
                      <a:pt x="490" y="0"/>
                    </a:cubicBezTo>
                    <a:close/>
                  </a:path>
                </a:pathLst>
              </a:cu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2628822" y="2509892"/>
                <a:ext cx="196911" cy="264661"/>
              </a:xfrm>
              <a:custGeom>
                <a:avLst/>
                <a:gdLst>
                  <a:gd name="T0" fmla="*/ 96 w 145"/>
                  <a:gd name="T1" fmla="*/ 71 h 195"/>
                  <a:gd name="T2" fmla="*/ 72 w 145"/>
                  <a:gd name="T3" fmla="*/ 81 h 195"/>
                  <a:gd name="T4" fmla="*/ 60 w 145"/>
                  <a:gd name="T5" fmla="*/ 79 h 195"/>
                  <a:gd name="T6" fmla="*/ 49 w 145"/>
                  <a:gd name="T7" fmla="*/ 71 h 195"/>
                  <a:gd name="T8" fmla="*/ 43 w 145"/>
                  <a:gd name="T9" fmla="*/ 71 h 195"/>
                  <a:gd name="T10" fmla="*/ 43 w 145"/>
                  <a:gd name="T11" fmla="*/ 78 h 195"/>
                  <a:gd name="T12" fmla="*/ 56 w 145"/>
                  <a:gd name="T13" fmla="*/ 87 h 195"/>
                  <a:gd name="T14" fmla="*/ 72 w 145"/>
                  <a:gd name="T15" fmla="*/ 90 h 195"/>
                  <a:gd name="T16" fmla="*/ 102 w 145"/>
                  <a:gd name="T17" fmla="*/ 78 h 195"/>
                  <a:gd name="T18" fmla="*/ 102 w 145"/>
                  <a:gd name="T19" fmla="*/ 71 h 195"/>
                  <a:gd name="T20" fmla="*/ 96 w 145"/>
                  <a:gd name="T21" fmla="*/ 71 h 195"/>
                  <a:gd name="T22" fmla="*/ 106 w 145"/>
                  <a:gd name="T23" fmla="*/ 170 h 195"/>
                  <a:gd name="T24" fmla="*/ 106 w 145"/>
                  <a:gd name="T25" fmla="*/ 170 h 195"/>
                  <a:gd name="T26" fmla="*/ 39 w 145"/>
                  <a:gd name="T27" fmla="*/ 170 h 195"/>
                  <a:gd name="T28" fmla="*/ 34 w 145"/>
                  <a:gd name="T29" fmla="*/ 174 h 195"/>
                  <a:gd name="T30" fmla="*/ 39 w 145"/>
                  <a:gd name="T31" fmla="*/ 179 h 195"/>
                  <a:gd name="T32" fmla="*/ 106 w 145"/>
                  <a:gd name="T33" fmla="*/ 179 h 195"/>
                  <a:gd name="T34" fmla="*/ 111 w 145"/>
                  <a:gd name="T35" fmla="*/ 174 h 195"/>
                  <a:gd name="T36" fmla="*/ 106 w 145"/>
                  <a:gd name="T37" fmla="*/ 170 h 195"/>
                  <a:gd name="T38" fmla="*/ 145 w 145"/>
                  <a:gd name="T39" fmla="*/ 75 h 195"/>
                  <a:gd name="T40" fmla="*/ 145 w 145"/>
                  <a:gd name="T41" fmla="*/ 75 h 195"/>
                  <a:gd name="T42" fmla="*/ 124 w 145"/>
                  <a:gd name="T43" fmla="*/ 22 h 195"/>
                  <a:gd name="T44" fmla="*/ 72 w 145"/>
                  <a:gd name="T45" fmla="*/ 0 h 195"/>
                  <a:gd name="T46" fmla="*/ 21 w 145"/>
                  <a:gd name="T47" fmla="*/ 22 h 195"/>
                  <a:gd name="T48" fmla="*/ 0 w 145"/>
                  <a:gd name="T49" fmla="*/ 75 h 195"/>
                  <a:gd name="T50" fmla="*/ 9 w 145"/>
                  <a:gd name="T51" fmla="*/ 112 h 195"/>
                  <a:gd name="T52" fmla="*/ 9 w 145"/>
                  <a:gd name="T53" fmla="*/ 112 h 195"/>
                  <a:gd name="T54" fmla="*/ 31 w 145"/>
                  <a:gd name="T55" fmla="*/ 137 h 195"/>
                  <a:gd name="T56" fmla="*/ 31 w 145"/>
                  <a:gd name="T57" fmla="*/ 158 h 195"/>
                  <a:gd name="T58" fmla="*/ 39 w 145"/>
                  <a:gd name="T59" fmla="*/ 166 h 195"/>
                  <a:gd name="T60" fmla="*/ 106 w 145"/>
                  <a:gd name="T61" fmla="*/ 166 h 195"/>
                  <a:gd name="T62" fmla="*/ 114 w 145"/>
                  <a:gd name="T63" fmla="*/ 158 h 195"/>
                  <a:gd name="T64" fmla="*/ 114 w 145"/>
                  <a:gd name="T65" fmla="*/ 137 h 195"/>
                  <a:gd name="T66" fmla="*/ 136 w 145"/>
                  <a:gd name="T67" fmla="*/ 112 h 195"/>
                  <a:gd name="T68" fmla="*/ 136 w 145"/>
                  <a:gd name="T69" fmla="*/ 112 h 195"/>
                  <a:gd name="T70" fmla="*/ 145 w 145"/>
                  <a:gd name="T71" fmla="*/ 75 h 195"/>
                  <a:gd name="T72" fmla="*/ 123 w 145"/>
                  <a:gd name="T73" fmla="*/ 104 h 195"/>
                  <a:gd name="T74" fmla="*/ 123 w 145"/>
                  <a:gd name="T75" fmla="*/ 104 h 195"/>
                  <a:gd name="T76" fmla="*/ 123 w 145"/>
                  <a:gd name="T77" fmla="*/ 104 h 195"/>
                  <a:gd name="T78" fmla="*/ 123 w 145"/>
                  <a:gd name="T79" fmla="*/ 104 h 195"/>
                  <a:gd name="T80" fmla="*/ 102 w 145"/>
                  <a:gd name="T81" fmla="*/ 126 h 195"/>
                  <a:gd name="T82" fmla="*/ 99 w 145"/>
                  <a:gd name="T83" fmla="*/ 133 h 195"/>
                  <a:gd name="T84" fmla="*/ 99 w 145"/>
                  <a:gd name="T85" fmla="*/ 133 h 195"/>
                  <a:gd name="T86" fmla="*/ 99 w 145"/>
                  <a:gd name="T87" fmla="*/ 150 h 195"/>
                  <a:gd name="T88" fmla="*/ 46 w 145"/>
                  <a:gd name="T89" fmla="*/ 150 h 195"/>
                  <a:gd name="T90" fmla="*/ 46 w 145"/>
                  <a:gd name="T91" fmla="*/ 133 h 195"/>
                  <a:gd name="T92" fmla="*/ 42 w 145"/>
                  <a:gd name="T93" fmla="*/ 126 h 195"/>
                  <a:gd name="T94" fmla="*/ 22 w 145"/>
                  <a:gd name="T95" fmla="*/ 104 h 195"/>
                  <a:gd name="T96" fmla="*/ 22 w 145"/>
                  <a:gd name="T97" fmla="*/ 104 h 195"/>
                  <a:gd name="T98" fmla="*/ 14 w 145"/>
                  <a:gd name="T99" fmla="*/ 75 h 195"/>
                  <a:gd name="T100" fmla="*/ 31 w 145"/>
                  <a:gd name="T101" fmla="*/ 33 h 195"/>
                  <a:gd name="T102" fmla="*/ 72 w 145"/>
                  <a:gd name="T103" fmla="*/ 15 h 195"/>
                  <a:gd name="T104" fmla="*/ 113 w 145"/>
                  <a:gd name="T105" fmla="*/ 33 h 195"/>
                  <a:gd name="T106" fmla="*/ 130 w 145"/>
                  <a:gd name="T107" fmla="*/ 75 h 195"/>
                  <a:gd name="T108" fmla="*/ 123 w 145"/>
                  <a:gd name="T109" fmla="*/ 104 h 195"/>
                  <a:gd name="T110" fmla="*/ 92 w 145"/>
                  <a:gd name="T111" fmla="*/ 186 h 195"/>
                  <a:gd name="T112" fmla="*/ 92 w 145"/>
                  <a:gd name="T113" fmla="*/ 186 h 195"/>
                  <a:gd name="T114" fmla="*/ 53 w 145"/>
                  <a:gd name="T115" fmla="*/ 186 h 195"/>
                  <a:gd name="T116" fmla="*/ 48 w 145"/>
                  <a:gd name="T117" fmla="*/ 190 h 195"/>
                  <a:gd name="T118" fmla="*/ 53 w 145"/>
                  <a:gd name="T119" fmla="*/ 195 h 195"/>
                  <a:gd name="T120" fmla="*/ 92 w 145"/>
                  <a:gd name="T121" fmla="*/ 195 h 195"/>
                  <a:gd name="T122" fmla="*/ 96 w 145"/>
                  <a:gd name="T123" fmla="*/ 190 h 195"/>
                  <a:gd name="T124" fmla="*/ 92 w 145"/>
                  <a:gd name="T125" fmla="*/ 18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" h="195">
                    <a:moveTo>
                      <a:pt x="96" y="71"/>
                    </a:moveTo>
                    <a:cubicBezTo>
                      <a:pt x="90" y="77"/>
                      <a:pt x="82" y="81"/>
                      <a:pt x="72" y="81"/>
                    </a:cubicBezTo>
                    <a:cubicBezTo>
                      <a:pt x="68" y="81"/>
                      <a:pt x="63" y="80"/>
                      <a:pt x="60" y="79"/>
                    </a:cubicBezTo>
                    <a:cubicBezTo>
                      <a:pt x="56" y="77"/>
                      <a:pt x="52" y="74"/>
                      <a:pt x="49" y="71"/>
                    </a:cubicBezTo>
                    <a:cubicBezTo>
                      <a:pt x="47" y="69"/>
                      <a:pt x="44" y="69"/>
                      <a:pt x="43" y="71"/>
                    </a:cubicBezTo>
                    <a:cubicBezTo>
                      <a:pt x="41" y="73"/>
                      <a:pt x="41" y="76"/>
                      <a:pt x="43" y="78"/>
                    </a:cubicBezTo>
                    <a:cubicBezTo>
                      <a:pt x="46" y="82"/>
                      <a:pt x="51" y="85"/>
                      <a:pt x="56" y="87"/>
                    </a:cubicBezTo>
                    <a:cubicBezTo>
                      <a:pt x="61" y="89"/>
                      <a:pt x="67" y="90"/>
                      <a:pt x="72" y="90"/>
                    </a:cubicBezTo>
                    <a:cubicBezTo>
                      <a:pt x="84" y="90"/>
                      <a:pt x="95" y="85"/>
                      <a:pt x="102" y="78"/>
                    </a:cubicBezTo>
                    <a:cubicBezTo>
                      <a:pt x="104" y="76"/>
                      <a:pt x="104" y="73"/>
                      <a:pt x="102" y="71"/>
                    </a:cubicBezTo>
                    <a:cubicBezTo>
                      <a:pt x="100" y="69"/>
                      <a:pt x="98" y="69"/>
                      <a:pt x="96" y="71"/>
                    </a:cubicBezTo>
                    <a:close/>
                    <a:moveTo>
                      <a:pt x="106" y="170"/>
                    </a:moveTo>
                    <a:cubicBezTo>
                      <a:pt x="106" y="170"/>
                      <a:pt x="106" y="170"/>
                      <a:pt x="106" y="170"/>
                    </a:cubicBezTo>
                    <a:cubicBezTo>
                      <a:pt x="39" y="170"/>
                      <a:pt x="39" y="170"/>
                      <a:pt x="39" y="170"/>
                    </a:cubicBezTo>
                    <a:cubicBezTo>
                      <a:pt x="36" y="170"/>
                      <a:pt x="34" y="172"/>
                      <a:pt x="34" y="174"/>
                    </a:cubicBezTo>
                    <a:cubicBezTo>
                      <a:pt x="34" y="177"/>
                      <a:pt x="36" y="179"/>
                      <a:pt x="39" y="179"/>
                    </a:cubicBezTo>
                    <a:cubicBezTo>
                      <a:pt x="106" y="179"/>
                      <a:pt x="106" y="179"/>
                      <a:pt x="106" y="179"/>
                    </a:cubicBezTo>
                    <a:cubicBezTo>
                      <a:pt x="109" y="179"/>
                      <a:pt x="111" y="177"/>
                      <a:pt x="111" y="174"/>
                    </a:cubicBezTo>
                    <a:cubicBezTo>
                      <a:pt x="111" y="172"/>
                      <a:pt x="109" y="170"/>
                      <a:pt x="106" y="170"/>
                    </a:cubicBezTo>
                    <a:close/>
                    <a:moveTo>
                      <a:pt x="145" y="75"/>
                    </a:moveTo>
                    <a:cubicBezTo>
                      <a:pt x="145" y="75"/>
                      <a:pt x="145" y="75"/>
                      <a:pt x="145" y="75"/>
                    </a:cubicBezTo>
                    <a:cubicBezTo>
                      <a:pt x="145" y="54"/>
                      <a:pt x="137" y="36"/>
                      <a:pt x="124" y="22"/>
                    </a:cubicBezTo>
                    <a:cubicBezTo>
                      <a:pt x="111" y="9"/>
                      <a:pt x="92" y="0"/>
                      <a:pt x="72" y="0"/>
                    </a:cubicBezTo>
                    <a:cubicBezTo>
                      <a:pt x="52" y="0"/>
                      <a:pt x="34" y="9"/>
                      <a:pt x="21" y="22"/>
                    </a:cubicBezTo>
                    <a:cubicBezTo>
                      <a:pt x="8" y="36"/>
                      <a:pt x="0" y="54"/>
                      <a:pt x="0" y="75"/>
                    </a:cubicBezTo>
                    <a:cubicBezTo>
                      <a:pt x="0" y="88"/>
                      <a:pt x="3" y="101"/>
                      <a:pt x="9" y="112"/>
                    </a:cubicBezTo>
                    <a:cubicBezTo>
                      <a:pt x="9" y="112"/>
                      <a:pt x="9" y="112"/>
                      <a:pt x="9" y="112"/>
                    </a:cubicBezTo>
                    <a:cubicBezTo>
                      <a:pt x="14" y="122"/>
                      <a:pt x="22" y="130"/>
                      <a:pt x="31" y="137"/>
                    </a:cubicBezTo>
                    <a:cubicBezTo>
                      <a:pt x="31" y="158"/>
                      <a:pt x="31" y="158"/>
                      <a:pt x="31" y="158"/>
                    </a:cubicBezTo>
                    <a:cubicBezTo>
                      <a:pt x="31" y="162"/>
                      <a:pt x="34" y="166"/>
                      <a:pt x="39" y="166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10" y="166"/>
                      <a:pt x="114" y="162"/>
                      <a:pt x="114" y="158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30"/>
                      <a:pt x="130" y="122"/>
                      <a:pt x="136" y="112"/>
                    </a:cubicBezTo>
                    <a:cubicBezTo>
                      <a:pt x="136" y="112"/>
                      <a:pt x="136" y="112"/>
                      <a:pt x="136" y="112"/>
                    </a:cubicBezTo>
                    <a:cubicBezTo>
                      <a:pt x="142" y="101"/>
                      <a:pt x="145" y="88"/>
                      <a:pt x="145" y="75"/>
                    </a:cubicBezTo>
                    <a:close/>
                    <a:moveTo>
                      <a:pt x="123" y="104"/>
                    </a:move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18" y="114"/>
                      <a:pt x="111" y="121"/>
                      <a:pt x="102" y="126"/>
                    </a:cubicBezTo>
                    <a:cubicBezTo>
                      <a:pt x="100" y="128"/>
                      <a:pt x="99" y="130"/>
                      <a:pt x="99" y="133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33"/>
                      <a:pt x="46" y="133"/>
                      <a:pt x="46" y="133"/>
                    </a:cubicBezTo>
                    <a:cubicBezTo>
                      <a:pt x="46" y="130"/>
                      <a:pt x="44" y="127"/>
                      <a:pt x="42" y="126"/>
                    </a:cubicBezTo>
                    <a:cubicBezTo>
                      <a:pt x="33" y="121"/>
                      <a:pt x="27" y="113"/>
                      <a:pt x="22" y="104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17" y="96"/>
                      <a:pt x="14" y="86"/>
                      <a:pt x="14" y="75"/>
                    </a:cubicBezTo>
                    <a:cubicBezTo>
                      <a:pt x="14" y="59"/>
                      <a:pt x="21" y="44"/>
                      <a:pt x="31" y="33"/>
                    </a:cubicBezTo>
                    <a:cubicBezTo>
                      <a:pt x="42" y="22"/>
                      <a:pt x="56" y="15"/>
                      <a:pt x="72" y="15"/>
                    </a:cubicBezTo>
                    <a:cubicBezTo>
                      <a:pt x="88" y="15"/>
                      <a:pt x="103" y="22"/>
                      <a:pt x="113" y="33"/>
                    </a:cubicBezTo>
                    <a:cubicBezTo>
                      <a:pt x="124" y="44"/>
                      <a:pt x="130" y="59"/>
                      <a:pt x="130" y="75"/>
                    </a:cubicBezTo>
                    <a:cubicBezTo>
                      <a:pt x="130" y="86"/>
                      <a:pt x="128" y="96"/>
                      <a:pt x="123" y="104"/>
                    </a:cubicBezTo>
                    <a:close/>
                    <a:moveTo>
                      <a:pt x="92" y="186"/>
                    </a:moveTo>
                    <a:cubicBezTo>
                      <a:pt x="92" y="186"/>
                      <a:pt x="92" y="186"/>
                      <a:pt x="92" y="186"/>
                    </a:cubicBezTo>
                    <a:cubicBezTo>
                      <a:pt x="53" y="186"/>
                      <a:pt x="53" y="186"/>
                      <a:pt x="53" y="186"/>
                    </a:cubicBezTo>
                    <a:cubicBezTo>
                      <a:pt x="50" y="186"/>
                      <a:pt x="48" y="188"/>
                      <a:pt x="48" y="190"/>
                    </a:cubicBezTo>
                    <a:cubicBezTo>
                      <a:pt x="48" y="193"/>
                      <a:pt x="50" y="195"/>
                      <a:pt x="53" y="195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4" y="195"/>
                      <a:pt x="96" y="193"/>
                      <a:pt x="96" y="190"/>
                    </a:cubicBezTo>
                    <a:cubicBezTo>
                      <a:pt x="96" y="188"/>
                      <a:pt x="94" y="186"/>
                      <a:pt x="92" y="1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019190" y="3357562"/>
                <a:ext cx="1361538" cy="330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926629" y="3046112"/>
              <a:ext cx="1021154" cy="1073758"/>
              <a:chOff x="3636004" y="3267323"/>
              <a:chExt cx="1361539" cy="1431677"/>
            </a:xfrm>
          </p:grpSpPr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 flipV="1">
                <a:off x="4256062" y="3538271"/>
                <a:ext cx="0" cy="895169"/>
              </a:xfrm>
              <a:prstGeom prst="line">
                <a:avLst/>
              </a:prstGeom>
              <a:noFill/>
              <a:ln w="6350" cap="flat">
                <a:solidFill>
                  <a:srgbClr val="92D05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5" name="Oval 21"/>
              <p:cNvSpPr>
                <a:spLocks noChangeArrowheads="1"/>
              </p:cNvSpPr>
              <p:nvPr/>
            </p:nvSpPr>
            <p:spPr bwMode="auto">
              <a:xfrm>
                <a:off x="3994100" y="4169637"/>
                <a:ext cx="523925" cy="52936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3676983" y="3267323"/>
                <a:ext cx="1158158" cy="540138"/>
              </a:xfrm>
              <a:custGeom>
                <a:avLst/>
                <a:gdLst>
                  <a:gd name="T0" fmla="*/ 334 w 434"/>
                  <a:gd name="T1" fmla="*/ 0 h 202"/>
                  <a:gd name="T2" fmla="*/ 0 w 434"/>
                  <a:gd name="T3" fmla="*/ 0 h 202"/>
                  <a:gd name="T4" fmla="*/ 60 w 434"/>
                  <a:gd name="T5" fmla="*/ 101 h 202"/>
                  <a:gd name="T6" fmla="*/ 0 w 434"/>
                  <a:gd name="T7" fmla="*/ 202 h 202"/>
                  <a:gd name="T8" fmla="*/ 334 w 434"/>
                  <a:gd name="T9" fmla="*/ 202 h 202"/>
                  <a:gd name="T10" fmla="*/ 434 w 434"/>
                  <a:gd name="T11" fmla="*/ 101 h 202"/>
                  <a:gd name="T12" fmla="*/ 334 w 434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4" h="202">
                    <a:moveTo>
                      <a:pt x="33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20"/>
                      <a:pt x="60" y="58"/>
                      <a:pt x="60" y="101"/>
                    </a:cubicBezTo>
                    <a:cubicBezTo>
                      <a:pt x="60" y="145"/>
                      <a:pt x="36" y="183"/>
                      <a:pt x="0" y="202"/>
                    </a:cubicBezTo>
                    <a:cubicBezTo>
                      <a:pt x="334" y="202"/>
                      <a:pt x="334" y="202"/>
                      <a:pt x="334" y="202"/>
                    </a:cubicBezTo>
                    <a:cubicBezTo>
                      <a:pt x="389" y="202"/>
                      <a:pt x="434" y="157"/>
                      <a:pt x="434" y="101"/>
                    </a:cubicBezTo>
                    <a:cubicBezTo>
                      <a:pt x="434" y="46"/>
                      <a:pt x="389" y="0"/>
                      <a:pt x="334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4125802" y="4312819"/>
                <a:ext cx="260519" cy="242998"/>
              </a:xfrm>
              <a:custGeom>
                <a:avLst/>
                <a:gdLst>
                  <a:gd name="T0" fmla="*/ 70 w 192"/>
                  <a:gd name="T1" fmla="*/ 76 h 179"/>
                  <a:gd name="T2" fmla="*/ 70 w 192"/>
                  <a:gd name="T3" fmla="*/ 97 h 179"/>
                  <a:gd name="T4" fmla="*/ 50 w 192"/>
                  <a:gd name="T5" fmla="*/ 97 h 179"/>
                  <a:gd name="T6" fmla="*/ 50 w 192"/>
                  <a:gd name="T7" fmla="*/ 76 h 179"/>
                  <a:gd name="T8" fmla="*/ 96 w 192"/>
                  <a:gd name="T9" fmla="*/ 0 h 179"/>
                  <a:gd name="T10" fmla="*/ 163 w 192"/>
                  <a:gd name="T11" fmla="*/ 25 h 179"/>
                  <a:gd name="T12" fmla="*/ 163 w 192"/>
                  <a:gd name="T13" fmla="*/ 148 h 179"/>
                  <a:gd name="T14" fmla="*/ 73 w 192"/>
                  <a:gd name="T15" fmla="*/ 170 h 179"/>
                  <a:gd name="T16" fmla="*/ 31 w 192"/>
                  <a:gd name="T17" fmla="*/ 177 h 179"/>
                  <a:gd name="T18" fmla="*/ 24 w 192"/>
                  <a:gd name="T19" fmla="*/ 179 h 179"/>
                  <a:gd name="T20" fmla="*/ 13 w 192"/>
                  <a:gd name="T21" fmla="*/ 170 h 179"/>
                  <a:gd name="T22" fmla="*/ 13 w 192"/>
                  <a:gd name="T23" fmla="*/ 162 h 179"/>
                  <a:gd name="T24" fmla="*/ 5 w 192"/>
                  <a:gd name="T25" fmla="*/ 115 h 179"/>
                  <a:gd name="T26" fmla="*/ 28 w 192"/>
                  <a:gd name="T27" fmla="*/ 25 h 179"/>
                  <a:gd name="T28" fmla="*/ 153 w 192"/>
                  <a:gd name="T29" fmla="*/ 37 h 179"/>
                  <a:gd name="T30" fmla="*/ 96 w 192"/>
                  <a:gd name="T31" fmla="*/ 16 h 179"/>
                  <a:gd name="T32" fmla="*/ 14 w 192"/>
                  <a:gd name="T33" fmla="*/ 86 h 179"/>
                  <a:gd name="T34" fmla="*/ 31 w 192"/>
                  <a:gd name="T35" fmla="*/ 130 h 179"/>
                  <a:gd name="T36" fmla="*/ 28 w 192"/>
                  <a:gd name="T37" fmla="*/ 162 h 179"/>
                  <a:gd name="T38" fmla="*/ 57 w 192"/>
                  <a:gd name="T39" fmla="*/ 149 h 179"/>
                  <a:gd name="T40" fmla="*/ 96 w 192"/>
                  <a:gd name="T41" fmla="*/ 157 h 179"/>
                  <a:gd name="T42" fmla="*/ 177 w 192"/>
                  <a:gd name="T43" fmla="*/ 86 h 179"/>
                  <a:gd name="T44" fmla="*/ 64 w 192"/>
                  <a:gd name="T45" fmla="*/ 83 h 179"/>
                  <a:gd name="T46" fmla="*/ 60 w 192"/>
                  <a:gd name="T47" fmla="*/ 81 h 179"/>
                  <a:gd name="T48" fmla="*/ 55 w 192"/>
                  <a:gd name="T49" fmla="*/ 86 h 179"/>
                  <a:gd name="T50" fmla="*/ 60 w 192"/>
                  <a:gd name="T51" fmla="*/ 92 h 179"/>
                  <a:gd name="T52" fmla="*/ 65 w 192"/>
                  <a:gd name="T53" fmla="*/ 86 h 179"/>
                  <a:gd name="T54" fmla="*/ 96 w 192"/>
                  <a:gd name="T55" fmla="*/ 72 h 179"/>
                  <a:gd name="T56" fmla="*/ 105 w 192"/>
                  <a:gd name="T57" fmla="*/ 76 h 179"/>
                  <a:gd name="T58" fmla="*/ 105 w 192"/>
                  <a:gd name="T59" fmla="*/ 97 h 179"/>
                  <a:gd name="T60" fmla="*/ 86 w 192"/>
                  <a:gd name="T61" fmla="*/ 97 h 179"/>
                  <a:gd name="T62" fmla="*/ 86 w 192"/>
                  <a:gd name="T63" fmla="*/ 76 h 179"/>
                  <a:gd name="T64" fmla="*/ 99 w 192"/>
                  <a:gd name="T65" fmla="*/ 83 h 179"/>
                  <a:gd name="T66" fmla="*/ 96 w 192"/>
                  <a:gd name="T67" fmla="*/ 81 h 179"/>
                  <a:gd name="T68" fmla="*/ 90 w 192"/>
                  <a:gd name="T69" fmla="*/ 86 h 179"/>
                  <a:gd name="T70" fmla="*/ 96 w 192"/>
                  <a:gd name="T71" fmla="*/ 92 h 179"/>
                  <a:gd name="T72" fmla="*/ 101 w 192"/>
                  <a:gd name="T73" fmla="*/ 86 h 179"/>
                  <a:gd name="T74" fmla="*/ 131 w 192"/>
                  <a:gd name="T75" fmla="*/ 72 h 179"/>
                  <a:gd name="T76" fmla="*/ 141 w 192"/>
                  <a:gd name="T77" fmla="*/ 76 h 179"/>
                  <a:gd name="T78" fmla="*/ 141 w 192"/>
                  <a:gd name="T79" fmla="*/ 97 h 179"/>
                  <a:gd name="T80" fmla="*/ 121 w 192"/>
                  <a:gd name="T81" fmla="*/ 97 h 179"/>
                  <a:gd name="T82" fmla="*/ 121 w 192"/>
                  <a:gd name="T83" fmla="*/ 76 h 179"/>
                  <a:gd name="T84" fmla="*/ 135 w 192"/>
                  <a:gd name="T85" fmla="*/ 83 h 179"/>
                  <a:gd name="T86" fmla="*/ 131 w 192"/>
                  <a:gd name="T87" fmla="*/ 81 h 179"/>
                  <a:gd name="T88" fmla="*/ 126 w 192"/>
                  <a:gd name="T89" fmla="*/ 86 h 179"/>
                  <a:gd name="T90" fmla="*/ 131 w 192"/>
                  <a:gd name="T91" fmla="*/ 92 h 179"/>
                  <a:gd name="T92" fmla="*/ 136 w 192"/>
                  <a:gd name="T93" fmla="*/ 8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79">
                    <a:moveTo>
                      <a:pt x="60" y="72"/>
                    </a:moveTo>
                    <a:cubicBezTo>
                      <a:pt x="64" y="72"/>
                      <a:pt x="67" y="74"/>
                      <a:pt x="70" y="76"/>
                    </a:cubicBezTo>
                    <a:cubicBezTo>
                      <a:pt x="73" y="79"/>
                      <a:pt x="74" y="82"/>
                      <a:pt x="74" y="86"/>
                    </a:cubicBezTo>
                    <a:cubicBezTo>
                      <a:pt x="74" y="90"/>
                      <a:pt x="73" y="94"/>
                      <a:pt x="70" y="97"/>
                    </a:cubicBezTo>
                    <a:cubicBezTo>
                      <a:pt x="67" y="99"/>
                      <a:pt x="64" y="101"/>
                      <a:pt x="60" y="101"/>
                    </a:cubicBezTo>
                    <a:cubicBezTo>
                      <a:pt x="56" y="101"/>
                      <a:pt x="53" y="99"/>
                      <a:pt x="50" y="97"/>
                    </a:cubicBezTo>
                    <a:cubicBezTo>
                      <a:pt x="48" y="94"/>
                      <a:pt x="46" y="90"/>
                      <a:pt x="46" y="86"/>
                    </a:cubicBezTo>
                    <a:cubicBezTo>
                      <a:pt x="46" y="82"/>
                      <a:pt x="48" y="79"/>
                      <a:pt x="50" y="76"/>
                    </a:cubicBezTo>
                    <a:cubicBezTo>
                      <a:pt x="53" y="74"/>
                      <a:pt x="56" y="72"/>
                      <a:pt x="60" y="72"/>
                    </a:cubicBezTo>
                    <a:close/>
                    <a:moveTo>
                      <a:pt x="96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122" y="0"/>
                      <a:pt x="146" y="10"/>
                      <a:pt x="163" y="25"/>
                    </a:cubicBezTo>
                    <a:cubicBezTo>
                      <a:pt x="181" y="41"/>
                      <a:pt x="192" y="62"/>
                      <a:pt x="192" y="86"/>
                    </a:cubicBezTo>
                    <a:cubicBezTo>
                      <a:pt x="192" y="110"/>
                      <a:pt x="181" y="132"/>
                      <a:pt x="163" y="148"/>
                    </a:cubicBezTo>
                    <a:cubicBezTo>
                      <a:pt x="146" y="163"/>
                      <a:pt x="122" y="172"/>
                      <a:pt x="96" y="172"/>
                    </a:cubicBezTo>
                    <a:cubicBezTo>
                      <a:pt x="88" y="172"/>
                      <a:pt x="80" y="172"/>
                      <a:pt x="73" y="170"/>
                    </a:cubicBezTo>
                    <a:cubicBezTo>
                      <a:pt x="66" y="169"/>
                      <a:pt x="60" y="167"/>
                      <a:pt x="54" y="164"/>
                    </a:cubicBezTo>
                    <a:cubicBezTo>
                      <a:pt x="31" y="177"/>
                      <a:pt x="31" y="177"/>
                      <a:pt x="31" y="177"/>
                    </a:cubicBezTo>
                    <a:cubicBezTo>
                      <a:pt x="29" y="178"/>
                      <a:pt x="27" y="179"/>
                      <a:pt x="24" y="179"/>
                    </a:cubicBezTo>
                    <a:cubicBezTo>
                      <a:pt x="24" y="179"/>
                      <a:pt x="24" y="179"/>
                      <a:pt x="24" y="179"/>
                    </a:cubicBezTo>
                    <a:cubicBezTo>
                      <a:pt x="22" y="178"/>
                      <a:pt x="19" y="177"/>
                      <a:pt x="17" y="176"/>
                    </a:cubicBezTo>
                    <a:cubicBezTo>
                      <a:pt x="15" y="174"/>
                      <a:pt x="14" y="172"/>
                      <a:pt x="13" y="170"/>
                    </a:cubicBezTo>
                    <a:cubicBezTo>
                      <a:pt x="13" y="170"/>
                      <a:pt x="13" y="170"/>
                      <a:pt x="13" y="170"/>
                    </a:cubicBezTo>
                    <a:cubicBezTo>
                      <a:pt x="12" y="167"/>
                      <a:pt x="12" y="165"/>
                      <a:pt x="13" y="162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3" y="131"/>
                      <a:pt x="8" y="123"/>
                      <a:pt x="5" y="115"/>
                    </a:cubicBezTo>
                    <a:cubicBezTo>
                      <a:pt x="2" y="106"/>
                      <a:pt x="0" y="96"/>
                      <a:pt x="0" y="86"/>
                    </a:cubicBezTo>
                    <a:cubicBezTo>
                      <a:pt x="0" y="62"/>
                      <a:pt x="10" y="41"/>
                      <a:pt x="28" y="25"/>
                    </a:cubicBezTo>
                    <a:cubicBezTo>
                      <a:pt x="45" y="10"/>
                      <a:pt x="69" y="0"/>
                      <a:pt x="96" y="0"/>
                    </a:cubicBezTo>
                    <a:close/>
                    <a:moveTo>
                      <a:pt x="153" y="37"/>
                    </a:moveTo>
                    <a:cubicBezTo>
                      <a:pt x="153" y="37"/>
                      <a:pt x="153" y="37"/>
                      <a:pt x="153" y="37"/>
                    </a:cubicBezTo>
                    <a:cubicBezTo>
                      <a:pt x="139" y="24"/>
                      <a:pt x="118" y="16"/>
                      <a:pt x="96" y="16"/>
                    </a:cubicBezTo>
                    <a:cubicBezTo>
                      <a:pt x="73" y="16"/>
                      <a:pt x="52" y="24"/>
                      <a:pt x="38" y="37"/>
                    </a:cubicBezTo>
                    <a:cubicBezTo>
                      <a:pt x="23" y="49"/>
                      <a:pt x="14" y="67"/>
                      <a:pt x="14" y="86"/>
                    </a:cubicBezTo>
                    <a:cubicBezTo>
                      <a:pt x="14" y="94"/>
                      <a:pt x="16" y="102"/>
                      <a:pt x="19" y="109"/>
                    </a:cubicBezTo>
                    <a:cubicBezTo>
                      <a:pt x="22" y="117"/>
                      <a:pt x="26" y="124"/>
                      <a:pt x="31" y="130"/>
                    </a:cubicBezTo>
                    <a:cubicBezTo>
                      <a:pt x="33" y="131"/>
                      <a:pt x="34" y="134"/>
                      <a:pt x="33" y="137"/>
                    </a:cubicBezTo>
                    <a:cubicBezTo>
                      <a:pt x="28" y="162"/>
                      <a:pt x="28" y="162"/>
                      <a:pt x="28" y="162"/>
                    </a:cubicBezTo>
                    <a:cubicBezTo>
                      <a:pt x="51" y="149"/>
                      <a:pt x="51" y="149"/>
                      <a:pt x="51" y="149"/>
                    </a:cubicBezTo>
                    <a:cubicBezTo>
                      <a:pt x="53" y="148"/>
                      <a:pt x="55" y="148"/>
                      <a:pt x="57" y="149"/>
                    </a:cubicBezTo>
                    <a:cubicBezTo>
                      <a:pt x="63" y="152"/>
                      <a:pt x="69" y="154"/>
                      <a:pt x="76" y="155"/>
                    </a:cubicBezTo>
                    <a:cubicBezTo>
                      <a:pt x="82" y="157"/>
                      <a:pt x="89" y="157"/>
                      <a:pt x="96" y="157"/>
                    </a:cubicBezTo>
                    <a:cubicBezTo>
                      <a:pt x="118" y="157"/>
                      <a:pt x="139" y="149"/>
                      <a:pt x="153" y="136"/>
                    </a:cubicBezTo>
                    <a:cubicBezTo>
                      <a:pt x="168" y="123"/>
                      <a:pt x="177" y="106"/>
                      <a:pt x="177" y="86"/>
                    </a:cubicBezTo>
                    <a:cubicBezTo>
                      <a:pt x="177" y="67"/>
                      <a:pt x="168" y="49"/>
                      <a:pt x="153" y="37"/>
                    </a:cubicBezTo>
                    <a:close/>
                    <a:moveTo>
                      <a:pt x="64" y="83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63" y="82"/>
                      <a:pt x="62" y="81"/>
                      <a:pt x="60" y="81"/>
                    </a:cubicBezTo>
                    <a:cubicBezTo>
                      <a:pt x="59" y="81"/>
                      <a:pt x="57" y="82"/>
                      <a:pt x="56" y="83"/>
                    </a:cubicBezTo>
                    <a:cubicBezTo>
                      <a:pt x="56" y="84"/>
                      <a:pt x="55" y="85"/>
                      <a:pt x="55" y="86"/>
                    </a:cubicBezTo>
                    <a:cubicBezTo>
                      <a:pt x="55" y="88"/>
                      <a:pt x="56" y="89"/>
                      <a:pt x="56" y="90"/>
                    </a:cubicBezTo>
                    <a:cubicBezTo>
                      <a:pt x="57" y="91"/>
                      <a:pt x="59" y="92"/>
                      <a:pt x="60" y="92"/>
                    </a:cubicBezTo>
                    <a:cubicBezTo>
                      <a:pt x="62" y="92"/>
                      <a:pt x="63" y="91"/>
                      <a:pt x="64" y="90"/>
                    </a:cubicBezTo>
                    <a:cubicBezTo>
                      <a:pt x="65" y="89"/>
                      <a:pt x="65" y="88"/>
                      <a:pt x="65" y="86"/>
                    </a:cubicBezTo>
                    <a:cubicBezTo>
                      <a:pt x="65" y="85"/>
                      <a:pt x="65" y="84"/>
                      <a:pt x="64" y="83"/>
                    </a:cubicBezTo>
                    <a:close/>
                    <a:moveTo>
                      <a:pt x="96" y="72"/>
                    </a:moveTo>
                    <a:cubicBezTo>
                      <a:pt x="96" y="72"/>
                      <a:pt x="96" y="72"/>
                      <a:pt x="96" y="72"/>
                    </a:cubicBezTo>
                    <a:cubicBezTo>
                      <a:pt x="99" y="72"/>
                      <a:pt x="103" y="74"/>
                      <a:pt x="105" y="76"/>
                    </a:cubicBezTo>
                    <a:cubicBezTo>
                      <a:pt x="108" y="79"/>
                      <a:pt x="110" y="82"/>
                      <a:pt x="110" y="86"/>
                    </a:cubicBezTo>
                    <a:cubicBezTo>
                      <a:pt x="110" y="90"/>
                      <a:pt x="108" y="94"/>
                      <a:pt x="105" y="97"/>
                    </a:cubicBezTo>
                    <a:cubicBezTo>
                      <a:pt x="103" y="99"/>
                      <a:pt x="99" y="101"/>
                      <a:pt x="96" y="101"/>
                    </a:cubicBezTo>
                    <a:cubicBezTo>
                      <a:pt x="92" y="101"/>
                      <a:pt x="88" y="99"/>
                      <a:pt x="86" y="97"/>
                    </a:cubicBezTo>
                    <a:cubicBezTo>
                      <a:pt x="83" y="94"/>
                      <a:pt x="82" y="90"/>
                      <a:pt x="82" y="86"/>
                    </a:cubicBezTo>
                    <a:cubicBezTo>
                      <a:pt x="82" y="82"/>
                      <a:pt x="83" y="79"/>
                      <a:pt x="86" y="76"/>
                    </a:cubicBezTo>
                    <a:cubicBezTo>
                      <a:pt x="88" y="74"/>
                      <a:pt x="92" y="72"/>
                      <a:pt x="96" y="72"/>
                    </a:cubicBezTo>
                    <a:close/>
                    <a:moveTo>
                      <a:pt x="99" y="83"/>
                    </a:moveTo>
                    <a:cubicBezTo>
                      <a:pt x="99" y="83"/>
                      <a:pt x="99" y="83"/>
                      <a:pt x="99" y="83"/>
                    </a:cubicBezTo>
                    <a:cubicBezTo>
                      <a:pt x="98" y="82"/>
                      <a:pt x="97" y="81"/>
                      <a:pt x="96" y="81"/>
                    </a:cubicBezTo>
                    <a:cubicBezTo>
                      <a:pt x="94" y="81"/>
                      <a:pt x="93" y="82"/>
                      <a:pt x="92" y="83"/>
                    </a:cubicBezTo>
                    <a:cubicBezTo>
                      <a:pt x="91" y="84"/>
                      <a:pt x="90" y="85"/>
                      <a:pt x="90" y="86"/>
                    </a:cubicBezTo>
                    <a:cubicBezTo>
                      <a:pt x="90" y="88"/>
                      <a:pt x="91" y="89"/>
                      <a:pt x="92" y="90"/>
                    </a:cubicBezTo>
                    <a:cubicBezTo>
                      <a:pt x="93" y="91"/>
                      <a:pt x="94" y="92"/>
                      <a:pt x="96" y="92"/>
                    </a:cubicBezTo>
                    <a:cubicBezTo>
                      <a:pt x="97" y="92"/>
                      <a:pt x="98" y="91"/>
                      <a:pt x="99" y="90"/>
                    </a:cubicBezTo>
                    <a:cubicBezTo>
                      <a:pt x="100" y="89"/>
                      <a:pt x="101" y="88"/>
                      <a:pt x="101" y="86"/>
                    </a:cubicBezTo>
                    <a:cubicBezTo>
                      <a:pt x="101" y="85"/>
                      <a:pt x="100" y="84"/>
                      <a:pt x="99" y="83"/>
                    </a:cubicBezTo>
                    <a:close/>
                    <a:moveTo>
                      <a:pt x="131" y="72"/>
                    </a:moveTo>
                    <a:cubicBezTo>
                      <a:pt x="131" y="72"/>
                      <a:pt x="131" y="72"/>
                      <a:pt x="131" y="72"/>
                    </a:cubicBezTo>
                    <a:cubicBezTo>
                      <a:pt x="135" y="72"/>
                      <a:pt x="138" y="74"/>
                      <a:pt x="141" y="76"/>
                    </a:cubicBezTo>
                    <a:cubicBezTo>
                      <a:pt x="143" y="79"/>
                      <a:pt x="145" y="82"/>
                      <a:pt x="145" y="86"/>
                    </a:cubicBezTo>
                    <a:cubicBezTo>
                      <a:pt x="145" y="90"/>
                      <a:pt x="143" y="94"/>
                      <a:pt x="141" y="97"/>
                    </a:cubicBezTo>
                    <a:cubicBezTo>
                      <a:pt x="138" y="99"/>
                      <a:pt x="135" y="101"/>
                      <a:pt x="131" y="101"/>
                    </a:cubicBezTo>
                    <a:cubicBezTo>
                      <a:pt x="127" y="101"/>
                      <a:pt x="124" y="99"/>
                      <a:pt x="121" y="97"/>
                    </a:cubicBezTo>
                    <a:cubicBezTo>
                      <a:pt x="119" y="94"/>
                      <a:pt x="117" y="90"/>
                      <a:pt x="117" y="86"/>
                    </a:cubicBezTo>
                    <a:cubicBezTo>
                      <a:pt x="117" y="82"/>
                      <a:pt x="119" y="79"/>
                      <a:pt x="121" y="76"/>
                    </a:cubicBezTo>
                    <a:cubicBezTo>
                      <a:pt x="124" y="74"/>
                      <a:pt x="127" y="72"/>
                      <a:pt x="131" y="72"/>
                    </a:cubicBezTo>
                    <a:close/>
                    <a:moveTo>
                      <a:pt x="135" y="83"/>
                    </a:moveTo>
                    <a:cubicBezTo>
                      <a:pt x="135" y="83"/>
                      <a:pt x="135" y="83"/>
                      <a:pt x="135" y="83"/>
                    </a:cubicBezTo>
                    <a:cubicBezTo>
                      <a:pt x="134" y="82"/>
                      <a:pt x="132" y="81"/>
                      <a:pt x="131" y="81"/>
                    </a:cubicBezTo>
                    <a:cubicBezTo>
                      <a:pt x="130" y="81"/>
                      <a:pt x="128" y="82"/>
                      <a:pt x="127" y="83"/>
                    </a:cubicBezTo>
                    <a:cubicBezTo>
                      <a:pt x="126" y="84"/>
                      <a:pt x="126" y="85"/>
                      <a:pt x="126" y="86"/>
                    </a:cubicBezTo>
                    <a:cubicBezTo>
                      <a:pt x="126" y="88"/>
                      <a:pt x="126" y="89"/>
                      <a:pt x="127" y="90"/>
                    </a:cubicBezTo>
                    <a:cubicBezTo>
                      <a:pt x="128" y="91"/>
                      <a:pt x="130" y="92"/>
                      <a:pt x="131" y="92"/>
                    </a:cubicBezTo>
                    <a:cubicBezTo>
                      <a:pt x="132" y="92"/>
                      <a:pt x="134" y="91"/>
                      <a:pt x="135" y="90"/>
                    </a:cubicBezTo>
                    <a:cubicBezTo>
                      <a:pt x="136" y="89"/>
                      <a:pt x="136" y="88"/>
                      <a:pt x="136" y="86"/>
                    </a:cubicBezTo>
                    <a:cubicBezTo>
                      <a:pt x="136" y="85"/>
                      <a:pt x="136" y="84"/>
                      <a:pt x="13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636004" y="3357563"/>
                <a:ext cx="1361539" cy="330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969846" y="3124124"/>
              <a:ext cx="1021154" cy="247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93778" y="2380094"/>
              <a:ext cx="1021154" cy="1071121"/>
              <a:chOff x="7725537" y="2379300"/>
              <a:chExt cx="1361539" cy="1428161"/>
            </a:xfrm>
          </p:grpSpPr>
          <p:sp>
            <p:nvSpPr>
              <p:cNvPr id="21" name="Line 14"/>
              <p:cNvSpPr>
                <a:spLocks noChangeShapeType="1"/>
              </p:cNvSpPr>
              <p:nvPr/>
            </p:nvSpPr>
            <p:spPr bwMode="auto">
              <a:xfrm flipV="1">
                <a:off x="8321455" y="2641344"/>
                <a:ext cx="0" cy="896927"/>
              </a:xfrm>
              <a:prstGeom prst="line">
                <a:avLst/>
              </a:prstGeom>
              <a:noFill/>
              <a:ln w="6350" cap="flat">
                <a:solidFill>
                  <a:srgbClr val="5F96A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8059494" y="2379300"/>
                <a:ext cx="523925" cy="52584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3" name="Freeform 9"/>
              <p:cNvSpPr/>
              <p:nvPr/>
            </p:nvSpPr>
            <p:spPr bwMode="auto">
              <a:xfrm>
                <a:off x="7742630" y="3267323"/>
                <a:ext cx="1161166" cy="540138"/>
              </a:xfrm>
              <a:custGeom>
                <a:avLst/>
                <a:gdLst>
                  <a:gd name="T0" fmla="*/ 334 w 435"/>
                  <a:gd name="T1" fmla="*/ 0 h 202"/>
                  <a:gd name="T2" fmla="*/ 0 w 435"/>
                  <a:gd name="T3" fmla="*/ 0 h 202"/>
                  <a:gd name="T4" fmla="*/ 60 w 435"/>
                  <a:gd name="T5" fmla="*/ 101 h 202"/>
                  <a:gd name="T6" fmla="*/ 0 w 435"/>
                  <a:gd name="T7" fmla="*/ 202 h 202"/>
                  <a:gd name="T8" fmla="*/ 334 w 435"/>
                  <a:gd name="T9" fmla="*/ 202 h 202"/>
                  <a:gd name="T10" fmla="*/ 435 w 435"/>
                  <a:gd name="T11" fmla="*/ 101 h 202"/>
                  <a:gd name="T12" fmla="*/ 334 w 435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5" h="202">
                    <a:moveTo>
                      <a:pt x="33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20"/>
                      <a:pt x="60" y="58"/>
                      <a:pt x="60" y="101"/>
                    </a:cubicBezTo>
                    <a:cubicBezTo>
                      <a:pt x="60" y="145"/>
                      <a:pt x="36" y="183"/>
                      <a:pt x="0" y="202"/>
                    </a:cubicBezTo>
                    <a:cubicBezTo>
                      <a:pt x="334" y="202"/>
                      <a:pt x="334" y="202"/>
                      <a:pt x="334" y="202"/>
                    </a:cubicBezTo>
                    <a:cubicBezTo>
                      <a:pt x="389" y="202"/>
                      <a:pt x="435" y="157"/>
                      <a:pt x="435" y="101"/>
                    </a:cubicBezTo>
                    <a:cubicBezTo>
                      <a:pt x="435" y="46"/>
                      <a:pt x="389" y="0"/>
                      <a:pt x="334" y="0"/>
                    </a:cubicBezTo>
                    <a:close/>
                  </a:path>
                </a:pathLst>
              </a:cu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4" name="Freeform 24"/>
              <p:cNvSpPr>
                <a:spLocks noEditPoints="1"/>
              </p:cNvSpPr>
              <p:nvPr/>
            </p:nvSpPr>
            <p:spPr bwMode="auto">
              <a:xfrm>
                <a:off x="8191352" y="2525481"/>
                <a:ext cx="263721" cy="249072"/>
              </a:xfrm>
              <a:custGeom>
                <a:avLst/>
                <a:gdLst>
                  <a:gd name="T0" fmla="*/ 48 w 98"/>
                  <a:gd name="T1" fmla="*/ 24 h 92"/>
                  <a:gd name="T2" fmla="*/ 50 w 98"/>
                  <a:gd name="T3" fmla="*/ 53 h 92"/>
                  <a:gd name="T4" fmla="*/ 52 w 98"/>
                  <a:gd name="T5" fmla="*/ 17 h 92"/>
                  <a:gd name="T6" fmla="*/ 48 w 98"/>
                  <a:gd name="T7" fmla="*/ 16 h 92"/>
                  <a:gd name="T8" fmla="*/ 41 w 98"/>
                  <a:gd name="T9" fmla="*/ 28 h 92"/>
                  <a:gd name="T10" fmla="*/ 94 w 98"/>
                  <a:gd name="T11" fmla="*/ 12 h 92"/>
                  <a:gd name="T12" fmla="*/ 84 w 98"/>
                  <a:gd name="T13" fmla="*/ 12 h 92"/>
                  <a:gd name="T14" fmla="*/ 80 w 98"/>
                  <a:gd name="T15" fmla="*/ 0 h 92"/>
                  <a:gd name="T16" fmla="*/ 14 w 98"/>
                  <a:gd name="T17" fmla="*/ 4 h 92"/>
                  <a:gd name="T18" fmla="*/ 3 w 98"/>
                  <a:gd name="T19" fmla="*/ 12 h 92"/>
                  <a:gd name="T20" fmla="*/ 0 w 98"/>
                  <a:gd name="T21" fmla="*/ 37 h 92"/>
                  <a:gd name="T22" fmla="*/ 6 w 98"/>
                  <a:gd name="T23" fmla="*/ 52 h 92"/>
                  <a:gd name="T24" fmla="*/ 45 w 98"/>
                  <a:gd name="T25" fmla="*/ 75 h 92"/>
                  <a:gd name="T26" fmla="*/ 29 w 98"/>
                  <a:gd name="T27" fmla="*/ 84 h 92"/>
                  <a:gd name="T28" fmla="*/ 29 w 98"/>
                  <a:gd name="T29" fmla="*/ 92 h 92"/>
                  <a:gd name="T30" fmla="*/ 73 w 98"/>
                  <a:gd name="T31" fmla="*/ 88 h 92"/>
                  <a:gd name="T32" fmla="*/ 53 w 98"/>
                  <a:gd name="T33" fmla="*/ 84 h 92"/>
                  <a:gd name="T34" fmla="*/ 78 w 98"/>
                  <a:gd name="T35" fmla="*/ 59 h 92"/>
                  <a:gd name="T36" fmla="*/ 92 w 98"/>
                  <a:gd name="T37" fmla="*/ 52 h 92"/>
                  <a:gd name="T38" fmla="*/ 98 w 98"/>
                  <a:gd name="T39" fmla="*/ 16 h 92"/>
                  <a:gd name="T40" fmla="*/ 11 w 98"/>
                  <a:gd name="T41" fmla="*/ 47 h 92"/>
                  <a:gd name="T42" fmla="*/ 7 w 98"/>
                  <a:gd name="T43" fmla="*/ 37 h 92"/>
                  <a:gd name="T44" fmla="*/ 14 w 98"/>
                  <a:gd name="T45" fmla="*/ 20 h 92"/>
                  <a:gd name="T46" fmla="*/ 15 w 98"/>
                  <a:gd name="T47" fmla="*/ 50 h 92"/>
                  <a:gd name="T48" fmla="*/ 76 w 98"/>
                  <a:gd name="T49" fmla="*/ 40 h 92"/>
                  <a:gd name="T50" fmla="*/ 73 w 98"/>
                  <a:gd name="T51" fmla="*/ 53 h 92"/>
                  <a:gd name="T52" fmla="*/ 49 w 98"/>
                  <a:gd name="T53" fmla="*/ 67 h 92"/>
                  <a:gd name="T54" fmla="*/ 24 w 98"/>
                  <a:gd name="T55" fmla="*/ 53 h 92"/>
                  <a:gd name="T56" fmla="*/ 21 w 98"/>
                  <a:gd name="T57" fmla="*/ 40 h 92"/>
                  <a:gd name="T58" fmla="*/ 76 w 98"/>
                  <a:gd name="T59" fmla="*/ 8 h 92"/>
                  <a:gd name="T60" fmla="*/ 91 w 98"/>
                  <a:gd name="T61" fmla="*/ 37 h 92"/>
                  <a:gd name="T62" fmla="*/ 86 w 98"/>
                  <a:gd name="T63" fmla="*/ 47 h 92"/>
                  <a:gd name="T64" fmla="*/ 83 w 98"/>
                  <a:gd name="T65" fmla="*/ 50 h 92"/>
                  <a:gd name="T66" fmla="*/ 84 w 98"/>
                  <a:gd name="T67" fmla="*/ 40 h 92"/>
                  <a:gd name="T68" fmla="*/ 91 w 98"/>
                  <a:gd name="T69" fmla="*/ 2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92">
                    <a:moveTo>
                      <a:pt x="44" y="28"/>
                    </a:move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2"/>
                      <a:pt x="49" y="53"/>
                      <a:pt x="50" y="53"/>
                    </a:cubicBezTo>
                    <a:cubicBezTo>
                      <a:pt x="51" y="53"/>
                      <a:pt x="52" y="52"/>
                      <a:pt x="52" y="51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6"/>
                      <a:pt x="51" y="15"/>
                      <a:pt x="50" y="15"/>
                    </a:cubicBezTo>
                    <a:cubicBezTo>
                      <a:pt x="49" y="15"/>
                      <a:pt x="48" y="15"/>
                      <a:pt x="48" y="16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0" y="26"/>
                      <a:pt x="40" y="28"/>
                      <a:pt x="41" y="28"/>
                    </a:cubicBezTo>
                    <a:cubicBezTo>
                      <a:pt x="42" y="29"/>
                      <a:pt x="44" y="29"/>
                      <a:pt x="44" y="28"/>
                    </a:cubicBezTo>
                    <a:close/>
                    <a:moveTo>
                      <a:pt x="94" y="12"/>
                    </a:moveTo>
                    <a:cubicBezTo>
                      <a:pt x="94" y="12"/>
                      <a:pt x="94" y="12"/>
                      <a:pt x="94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2"/>
                      <a:pt x="82" y="0"/>
                      <a:pt x="8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4" y="2"/>
                      <a:pt x="14" y="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4"/>
                      <a:pt x="0" y="1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2" y="48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56"/>
                      <a:pt x="14" y="58"/>
                      <a:pt x="19" y="59"/>
                    </a:cubicBezTo>
                    <a:cubicBezTo>
                      <a:pt x="25" y="68"/>
                      <a:pt x="35" y="74"/>
                      <a:pt x="45" y="75"/>
                    </a:cubicBezTo>
                    <a:cubicBezTo>
                      <a:pt x="45" y="84"/>
                      <a:pt x="45" y="84"/>
                      <a:pt x="45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7" y="84"/>
                      <a:pt x="25" y="86"/>
                      <a:pt x="25" y="88"/>
                    </a:cubicBezTo>
                    <a:cubicBezTo>
                      <a:pt x="25" y="90"/>
                      <a:pt x="27" y="92"/>
                      <a:pt x="2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71" y="92"/>
                      <a:pt x="73" y="90"/>
                      <a:pt x="73" y="88"/>
                    </a:cubicBezTo>
                    <a:cubicBezTo>
                      <a:pt x="73" y="86"/>
                      <a:pt x="71" y="84"/>
                      <a:pt x="69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63" y="74"/>
                      <a:pt x="73" y="68"/>
                      <a:pt x="78" y="59"/>
                    </a:cubicBezTo>
                    <a:cubicBezTo>
                      <a:pt x="84" y="58"/>
                      <a:pt x="88" y="56"/>
                      <a:pt x="92" y="53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96" y="48"/>
                      <a:pt x="98" y="43"/>
                      <a:pt x="98" y="37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4"/>
                      <a:pt x="96" y="12"/>
                      <a:pt x="94" y="12"/>
                    </a:cubicBezTo>
                    <a:close/>
                    <a:moveTo>
                      <a:pt x="11" y="47"/>
                    </a:moveTo>
                    <a:cubicBezTo>
                      <a:pt x="11" y="47"/>
                      <a:pt x="11" y="47"/>
                      <a:pt x="11" y="47"/>
                    </a:cubicBezTo>
                    <a:cubicBezTo>
                      <a:pt x="9" y="44"/>
                      <a:pt x="7" y="41"/>
                      <a:pt x="7" y="3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4"/>
                      <a:pt x="14" y="47"/>
                      <a:pt x="15" y="50"/>
                    </a:cubicBezTo>
                    <a:cubicBezTo>
                      <a:pt x="14" y="49"/>
                      <a:pt x="12" y="48"/>
                      <a:pt x="11" y="47"/>
                    </a:cubicBezTo>
                    <a:close/>
                    <a:moveTo>
                      <a:pt x="76" y="40"/>
                    </a:move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5"/>
                      <a:pt x="75" y="49"/>
                      <a:pt x="73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9" y="62"/>
                      <a:pt x="59" y="67"/>
                      <a:pt x="49" y="67"/>
                    </a:cubicBezTo>
                    <a:cubicBezTo>
                      <a:pt x="39" y="67"/>
                      <a:pt x="29" y="62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2" y="49"/>
                      <a:pt x="21" y="45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40"/>
                      <a:pt x="76" y="40"/>
                      <a:pt x="76" y="40"/>
                    </a:cubicBezTo>
                    <a:close/>
                    <a:moveTo>
                      <a:pt x="91" y="37"/>
                    </a:moveTo>
                    <a:cubicBezTo>
                      <a:pt x="91" y="37"/>
                      <a:pt x="91" y="37"/>
                      <a:pt x="91" y="37"/>
                    </a:cubicBezTo>
                    <a:cubicBezTo>
                      <a:pt x="91" y="41"/>
                      <a:pt x="89" y="44"/>
                      <a:pt x="86" y="47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5" y="48"/>
                      <a:pt x="84" y="49"/>
                      <a:pt x="83" y="50"/>
                    </a:cubicBezTo>
                    <a:cubicBezTo>
                      <a:pt x="84" y="47"/>
                      <a:pt x="84" y="44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37"/>
                      <a:pt x="91" y="37"/>
                      <a:pt x="91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7725537" y="3383502"/>
                <a:ext cx="1361539" cy="330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002102" y="3046112"/>
              <a:ext cx="1021154" cy="1073758"/>
              <a:chOff x="9069969" y="3267323"/>
              <a:chExt cx="1361539" cy="1431677"/>
            </a:xfrm>
          </p:grpSpPr>
          <p:sp>
            <p:nvSpPr>
              <p:cNvPr id="27" name="Line 19"/>
              <p:cNvSpPr>
                <a:spLocks noChangeShapeType="1"/>
              </p:cNvSpPr>
              <p:nvPr/>
            </p:nvSpPr>
            <p:spPr bwMode="auto">
              <a:xfrm flipV="1">
                <a:off x="9678930" y="3538271"/>
                <a:ext cx="0" cy="895169"/>
              </a:xfrm>
              <a:prstGeom prst="line">
                <a:avLst/>
              </a:prstGeom>
              <a:noFill/>
              <a:ln w="6350" cap="flat">
                <a:solidFill>
                  <a:srgbClr val="92D05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8" name="Oval 20"/>
              <p:cNvSpPr>
                <a:spLocks noChangeArrowheads="1"/>
              </p:cNvSpPr>
              <p:nvPr/>
            </p:nvSpPr>
            <p:spPr bwMode="auto">
              <a:xfrm>
                <a:off x="9416968" y="4169637"/>
                <a:ext cx="523925" cy="52936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29" name="Freeform 18"/>
              <p:cNvSpPr/>
              <p:nvPr/>
            </p:nvSpPr>
            <p:spPr bwMode="auto">
              <a:xfrm>
                <a:off x="9099848" y="3267323"/>
                <a:ext cx="1158157" cy="540138"/>
              </a:xfrm>
              <a:custGeom>
                <a:avLst/>
                <a:gdLst>
                  <a:gd name="T0" fmla="*/ 333 w 434"/>
                  <a:gd name="T1" fmla="*/ 0 h 202"/>
                  <a:gd name="T2" fmla="*/ 0 w 434"/>
                  <a:gd name="T3" fmla="*/ 0 h 202"/>
                  <a:gd name="T4" fmla="*/ 60 w 434"/>
                  <a:gd name="T5" fmla="*/ 101 h 202"/>
                  <a:gd name="T6" fmla="*/ 0 w 434"/>
                  <a:gd name="T7" fmla="*/ 202 h 202"/>
                  <a:gd name="T8" fmla="*/ 333 w 434"/>
                  <a:gd name="T9" fmla="*/ 202 h 202"/>
                  <a:gd name="T10" fmla="*/ 434 w 434"/>
                  <a:gd name="T11" fmla="*/ 101 h 202"/>
                  <a:gd name="T12" fmla="*/ 333 w 434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4" h="202">
                    <a:moveTo>
                      <a:pt x="3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5" y="20"/>
                      <a:pt x="60" y="58"/>
                      <a:pt x="60" y="101"/>
                    </a:cubicBezTo>
                    <a:cubicBezTo>
                      <a:pt x="60" y="145"/>
                      <a:pt x="35" y="183"/>
                      <a:pt x="0" y="202"/>
                    </a:cubicBezTo>
                    <a:cubicBezTo>
                      <a:pt x="333" y="202"/>
                      <a:pt x="333" y="202"/>
                      <a:pt x="333" y="202"/>
                    </a:cubicBezTo>
                    <a:cubicBezTo>
                      <a:pt x="389" y="202"/>
                      <a:pt x="434" y="157"/>
                      <a:pt x="434" y="101"/>
                    </a:cubicBezTo>
                    <a:cubicBezTo>
                      <a:pt x="434" y="46"/>
                      <a:pt x="389" y="0"/>
                      <a:pt x="333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>
                <a:off x="9545864" y="4309884"/>
                <a:ext cx="266132" cy="272130"/>
              </a:xfrm>
              <a:custGeom>
                <a:avLst/>
                <a:gdLst>
                  <a:gd name="T0" fmla="*/ 26 w 90"/>
                  <a:gd name="T1" fmla="*/ 19 h 91"/>
                  <a:gd name="T2" fmla="*/ 19 w 90"/>
                  <a:gd name="T3" fmla="*/ 26 h 91"/>
                  <a:gd name="T4" fmla="*/ 18 w 90"/>
                  <a:gd name="T5" fmla="*/ 34 h 91"/>
                  <a:gd name="T6" fmla="*/ 22 w 90"/>
                  <a:gd name="T7" fmla="*/ 29 h 91"/>
                  <a:gd name="T8" fmla="*/ 29 w 90"/>
                  <a:gd name="T9" fmla="*/ 23 h 91"/>
                  <a:gd name="T10" fmla="*/ 33 w 90"/>
                  <a:gd name="T11" fmla="*/ 18 h 91"/>
                  <a:gd name="T12" fmla="*/ 89 w 90"/>
                  <a:gd name="T13" fmla="*/ 84 h 91"/>
                  <a:gd name="T14" fmla="*/ 73 w 90"/>
                  <a:gd name="T15" fmla="*/ 67 h 91"/>
                  <a:gd name="T16" fmla="*/ 82 w 90"/>
                  <a:gd name="T17" fmla="*/ 41 h 91"/>
                  <a:gd name="T18" fmla="*/ 79 w 90"/>
                  <a:gd name="T19" fmla="*/ 25 h 91"/>
                  <a:gd name="T20" fmla="*/ 70 w 90"/>
                  <a:gd name="T21" fmla="*/ 12 h 91"/>
                  <a:gd name="T22" fmla="*/ 41 w 90"/>
                  <a:gd name="T23" fmla="*/ 0 h 91"/>
                  <a:gd name="T24" fmla="*/ 3 w 90"/>
                  <a:gd name="T25" fmla="*/ 25 h 91"/>
                  <a:gd name="T26" fmla="*/ 3 w 90"/>
                  <a:gd name="T27" fmla="*/ 57 h 91"/>
                  <a:gd name="T28" fmla="*/ 12 w 90"/>
                  <a:gd name="T29" fmla="*/ 70 h 91"/>
                  <a:gd name="T30" fmla="*/ 25 w 90"/>
                  <a:gd name="T31" fmla="*/ 79 h 91"/>
                  <a:gd name="T32" fmla="*/ 25 w 90"/>
                  <a:gd name="T33" fmla="*/ 79 h 91"/>
                  <a:gd name="T34" fmla="*/ 57 w 90"/>
                  <a:gd name="T35" fmla="*/ 79 h 91"/>
                  <a:gd name="T36" fmla="*/ 84 w 90"/>
                  <a:gd name="T37" fmla="*/ 89 h 91"/>
                  <a:gd name="T38" fmla="*/ 89 w 90"/>
                  <a:gd name="T39" fmla="*/ 84 h 91"/>
                  <a:gd name="T40" fmla="*/ 65 w 90"/>
                  <a:gd name="T41" fmla="*/ 65 h 91"/>
                  <a:gd name="T42" fmla="*/ 54 w 90"/>
                  <a:gd name="T43" fmla="*/ 72 h 91"/>
                  <a:gd name="T44" fmla="*/ 28 w 90"/>
                  <a:gd name="T45" fmla="*/ 72 h 91"/>
                  <a:gd name="T46" fmla="*/ 17 w 90"/>
                  <a:gd name="T47" fmla="*/ 65 h 91"/>
                  <a:gd name="T48" fmla="*/ 17 w 90"/>
                  <a:gd name="T49" fmla="*/ 65 h 91"/>
                  <a:gd name="T50" fmla="*/ 10 w 90"/>
                  <a:gd name="T51" fmla="*/ 54 h 91"/>
                  <a:gd name="T52" fmla="*/ 10 w 90"/>
                  <a:gd name="T53" fmla="*/ 28 h 91"/>
                  <a:gd name="T54" fmla="*/ 41 w 90"/>
                  <a:gd name="T55" fmla="*/ 7 h 91"/>
                  <a:gd name="T56" fmla="*/ 65 w 90"/>
                  <a:gd name="T57" fmla="*/ 17 h 91"/>
                  <a:gd name="T58" fmla="*/ 72 w 90"/>
                  <a:gd name="T59" fmla="*/ 28 h 91"/>
                  <a:gd name="T60" fmla="*/ 75 w 90"/>
                  <a:gd name="T61" fmla="*/ 41 h 91"/>
                  <a:gd name="T62" fmla="*/ 65 w 90"/>
                  <a:gd name="T63" fmla="*/ 65 h 91"/>
                  <a:gd name="T64" fmla="*/ 65 w 90"/>
                  <a:gd name="T65" fmla="*/ 39 h 91"/>
                  <a:gd name="T66" fmla="*/ 61 w 90"/>
                  <a:gd name="T67" fmla="*/ 50 h 91"/>
                  <a:gd name="T68" fmla="*/ 57 w 90"/>
                  <a:gd name="T69" fmla="*/ 57 h 91"/>
                  <a:gd name="T70" fmla="*/ 41 w 90"/>
                  <a:gd name="T71" fmla="*/ 63 h 91"/>
                  <a:gd name="T72" fmla="*/ 41 w 90"/>
                  <a:gd name="T73" fmla="*/ 68 h 91"/>
                  <a:gd name="T74" fmla="*/ 60 w 90"/>
                  <a:gd name="T75" fmla="*/ 60 h 91"/>
                  <a:gd name="T76" fmla="*/ 66 w 90"/>
                  <a:gd name="T77" fmla="*/ 51 h 91"/>
                  <a:gd name="T78" fmla="*/ 65 w 90"/>
                  <a:gd name="T79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0" h="91">
                    <a:moveTo>
                      <a:pt x="30" y="16"/>
                    </a:moveTo>
                    <a:cubicBezTo>
                      <a:pt x="29" y="17"/>
                      <a:pt x="27" y="18"/>
                      <a:pt x="26" y="19"/>
                    </a:cubicBezTo>
                    <a:cubicBezTo>
                      <a:pt x="25" y="20"/>
                      <a:pt x="23" y="21"/>
                      <a:pt x="22" y="22"/>
                    </a:cubicBezTo>
                    <a:cubicBezTo>
                      <a:pt x="21" y="23"/>
                      <a:pt x="20" y="25"/>
                      <a:pt x="19" y="26"/>
                    </a:cubicBezTo>
                    <a:cubicBezTo>
                      <a:pt x="18" y="28"/>
                      <a:pt x="17" y="29"/>
                      <a:pt x="16" y="31"/>
                    </a:cubicBezTo>
                    <a:cubicBezTo>
                      <a:pt x="16" y="32"/>
                      <a:pt x="16" y="33"/>
                      <a:pt x="18" y="34"/>
                    </a:cubicBezTo>
                    <a:cubicBezTo>
                      <a:pt x="19" y="34"/>
                      <a:pt x="20" y="34"/>
                      <a:pt x="20" y="32"/>
                    </a:cubicBezTo>
                    <a:cubicBezTo>
                      <a:pt x="21" y="31"/>
                      <a:pt x="22" y="30"/>
                      <a:pt x="22" y="29"/>
                    </a:cubicBezTo>
                    <a:cubicBezTo>
                      <a:pt x="23" y="28"/>
                      <a:pt x="24" y="26"/>
                      <a:pt x="25" y="25"/>
                    </a:cubicBezTo>
                    <a:cubicBezTo>
                      <a:pt x="26" y="24"/>
                      <a:pt x="27" y="23"/>
                      <a:pt x="29" y="23"/>
                    </a:cubicBezTo>
                    <a:cubicBezTo>
                      <a:pt x="30" y="22"/>
                      <a:pt x="31" y="21"/>
                      <a:pt x="32" y="21"/>
                    </a:cubicBezTo>
                    <a:cubicBezTo>
                      <a:pt x="33" y="20"/>
                      <a:pt x="34" y="19"/>
                      <a:pt x="33" y="18"/>
                    </a:cubicBezTo>
                    <a:cubicBezTo>
                      <a:pt x="33" y="17"/>
                      <a:pt x="32" y="16"/>
                      <a:pt x="30" y="16"/>
                    </a:cubicBezTo>
                    <a:close/>
                    <a:moveTo>
                      <a:pt x="89" y="84"/>
                    </a:moveTo>
                    <a:cubicBezTo>
                      <a:pt x="89" y="84"/>
                      <a:pt x="89" y="84"/>
                      <a:pt x="89" y="84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5" y="64"/>
                      <a:pt x="77" y="61"/>
                      <a:pt x="79" y="57"/>
                    </a:cubicBezTo>
                    <a:cubicBezTo>
                      <a:pt x="81" y="52"/>
                      <a:pt x="82" y="47"/>
                      <a:pt x="82" y="41"/>
                    </a:cubicBezTo>
                    <a:cubicBezTo>
                      <a:pt x="82" y="36"/>
                      <a:pt x="81" y="30"/>
                      <a:pt x="79" y="26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7" y="20"/>
                      <a:pt x="74" y="16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8"/>
                      <a:pt x="62" y="5"/>
                      <a:pt x="57" y="3"/>
                    </a:cubicBezTo>
                    <a:cubicBezTo>
                      <a:pt x="52" y="1"/>
                      <a:pt x="46" y="0"/>
                      <a:pt x="41" y="0"/>
                    </a:cubicBezTo>
                    <a:cubicBezTo>
                      <a:pt x="29" y="0"/>
                      <a:pt x="19" y="4"/>
                      <a:pt x="12" y="12"/>
                    </a:cubicBezTo>
                    <a:cubicBezTo>
                      <a:pt x="8" y="16"/>
                      <a:pt x="5" y="20"/>
                      <a:pt x="3" y="25"/>
                    </a:cubicBezTo>
                    <a:cubicBezTo>
                      <a:pt x="1" y="30"/>
                      <a:pt x="0" y="36"/>
                      <a:pt x="0" y="41"/>
                    </a:cubicBezTo>
                    <a:cubicBezTo>
                      <a:pt x="0" y="47"/>
                      <a:pt x="1" y="52"/>
                      <a:pt x="3" y="57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5" y="62"/>
                      <a:pt x="8" y="66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6" y="74"/>
                      <a:pt x="20" y="77"/>
                      <a:pt x="25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30" y="81"/>
                      <a:pt x="35" y="82"/>
                      <a:pt x="41" y="82"/>
                    </a:cubicBezTo>
                    <a:cubicBezTo>
                      <a:pt x="46" y="82"/>
                      <a:pt x="52" y="81"/>
                      <a:pt x="57" y="79"/>
                    </a:cubicBezTo>
                    <a:cubicBezTo>
                      <a:pt x="61" y="78"/>
                      <a:pt x="64" y="75"/>
                      <a:pt x="67" y="73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5" y="91"/>
                      <a:pt x="88" y="91"/>
                      <a:pt x="89" y="89"/>
                    </a:cubicBezTo>
                    <a:cubicBezTo>
                      <a:pt x="90" y="88"/>
                      <a:pt x="90" y="85"/>
                      <a:pt x="89" y="84"/>
                    </a:cubicBezTo>
                    <a:close/>
                    <a:moveTo>
                      <a:pt x="65" y="65"/>
                    </a:move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2" y="68"/>
                      <a:pt x="58" y="71"/>
                      <a:pt x="54" y="72"/>
                    </a:cubicBezTo>
                    <a:cubicBezTo>
                      <a:pt x="50" y="74"/>
                      <a:pt x="45" y="75"/>
                      <a:pt x="41" y="75"/>
                    </a:cubicBezTo>
                    <a:cubicBezTo>
                      <a:pt x="36" y="75"/>
                      <a:pt x="32" y="74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4" y="71"/>
                      <a:pt x="20" y="68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4" y="62"/>
                      <a:pt x="11" y="58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0"/>
                      <a:pt x="7" y="46"/>
                      <a:pt x="7" y="41"/>
                    </a:cubicBezTo>
                    <a:cubicBezTo>
                      <a:pt x="7" y="37"/>
                      <a:pt x="8" y="32"/>
                      <a:pt x="10" y="28"/>
                    </a:cubicBezTo>
                    <a:cubicBezTo>
                      <a:pt x="11" y="24"/>
                      <a:pt x="14" y="20"/>
                      <a:pt x="17" y="17"/>
                    </a:cubicBezTo>
                    <a:cubicBezTo>
                      <a:pt x="23" y="11"/>
                      <a:pt x="32" y="7"/>
                      <a:pt x="41" y="7"/>
                    </a:cubicBezTo>
                    <a:cubicBezTo>
                      <a:pt x="45" y="7"/>
                      <a:pt x="50" y="8"/>
                      <a:pt x="54" y="10"/>
                    </a:cubicBezTo>
                    <a:cubicBezTo>
                      <a:pt x="58" y="12"/>
                      <a:pt x="62" y="14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8" y="21"/>
                      <a:pt x="70" y="24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4" y="32"/>
                      <a:pt x="75" y="37"/>
                      <a:pt x="75" y="41"/>
                    </a:cubicBezTo>
                    <a:cubicBezTo>
                      <a:pt x="75" y="46"/>
                      <a:pt x="74" y="50"/>
                      <a:pt x="72" y="54"/>
                    </a:cubicBezTo>
                    <a:cubicBezTo>
                      <a:pt x="70" y="58"/>
                      <a:pt x="68" y="62"/>
                      <a:pt x="65" y="65"/>
                    </a:cubicBezTo>
                    <a:close/>
                    <a:moveTo>
                      <a:pt x="65" y="39"/>
                    </a:moveTo>
                    <a:cubicBezTo>
                      <a:pt x="65" y="39"/>
                      <a:pt x="65" y="39"/>
                      <a:pt x="65" y="39"/>
                    </a:cubicBezTo>
                    <a:cubicBezTo>
                      <a:pt x="64" y="39"/>
                      <a:pt x="63" y="40"/>
                      <a:pt x="63" y="41"/>
                    </a:cubicBezTo>
                    <a:cubicBezTo>
                      <a:pt x="63" y="44"/>
                      <a:pt x="62" y="47"/>
                      <a:pt x="61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0" y="52"/>
                      <a:pt x="59" y="55"/>
                      <a:pt x="57" y="57"/>
                    </a:cubicBezTo>
                    <a:cubicBezTo>
                      <a:pt x="54" y="59"/>
                      <a:pt x="52" y="60"/>
                      <a:pt x="49" y="62"/>
                    </a:cubicBezTo>
                    <a:cubicBezTo>
                      <a:pt x="47" y="63"/>
                      <a:pt x="44" y="63"/>
                      <a:pt x="41" y="63"/>
                    </a:cubicBezTo>
                    <a:cubicBezTo>
                      <a:pt x="40" y="63"/>
                      <a:pt x="39" y="64"/>
                      <a:pt x="39" y="66"/>
                    </a:cubicBezTo>
                    <a:cubicBezTo>
                      <a:pt x="39" y="67"/>
                      <a:pt x="40" y="68"/>
                      <a:pt x="41" y="68"/>
                    </a:cubicBezTo>
                    <a:cubicBezTo>
                      <a:pt x="44" y="68"/>
                      <a:pt x="48" y="67"/>
                      <a:pt x="51" y="66"/>
                    </a:cubicBezTo>
                    <a:cubicBezTo>
                      <a:pt x="54" y="64"/>
                      <a:pt x="57" y="63"/>
                      <a:pt x="60" y="60"/>
                    </a:cubicBezTo>
                    <a:cubicBezTo>
                      <a:pt x="62" y="58"/>
                      <a:pt x="64" y="55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7" y="48"/>
                      <a:pt x="68" y="45"/>
                      <a:pt x="68" y="41"/>
                    </a:cubicBezTo>
                    <a:cubicBezTo>
                      <a:pt x="68" y="40"/>
                      <a:pt x="67" y="39"/>
                      <a:pt x="65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069969" y="3383502"/>
                <a:ext cx="1361539" cy="330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5829432" y="2397353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821990" y="2391168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946814" y="2397353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872663" y="3591265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935107" y="2380094"/>
              <a:ext cx="1021154" cy="1071121"/>
              <a:chOff x="4980642" y="2379300"/>
              <a:chExt cx="1361539" cy="1428161"/>
            </a:xfrm>
          </p:grpSpPr>
          <p:sp>
            <p:nvSpPr>
              <p:cNvPr id="37" name="Line 13"/>
              <p:cNvSpPr>
                <a:spLocks noChangeShapeType="1"/>
              </p:cNvSpPr>
              <p:nvPr/>
            </p:nvSpPr>
            <p:spPr bwMode="auto">
              <a:xfrm flipV="1">
                <a:off x="5611779" y="2641344"/>
                <a:ext cx="0" cy="896927"/>
              </a:xfrm>
              <a:prstGeom prst="line">
                <a:avLst/>
              </a:prstGeom>
              <a:noFill/>
              <a:ln w="6350" cap="flat">
                <a:solidFill>
                  <a:srgbClr val="5F96A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8" name="Oval 16"/>
              <p:cNvSpPr>
                <a:spLocks noChangeArrowheads="1"/>
              </p:cNvSpPr>
              <p:nvPr/>
            </p:nvSpPr>
            <p:spPr bwMode="auto">
              <a:xfrm>
                <a:off x="5349818" y="2379300"/>
                <a:ext cx="523925" cy="525846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39" name="Freeform 7"/>
              <p:cNvSpPr/>
              <p:nvPr/>
            </p:nvSpPr>
            <p:spPr bwMode="auto">
              <a:xfrm>
                <a:off x="5032701" y="3267323"/>
                <a:ext cx="1158158" cy="540138"/>
              </a:xfrm>
              <a:custGeom>
                <a:avLst/>
                <a:gdLst>
                  <a:gd name="T0" fmla="*/ 333 w 434"/>
                  <a:gd name="T1" fmla="*/ 0 h 202"/>
                  <a:gd name="T2" fmla="*/ 0 w 434"/>
                  <a:gd name="T3" fmla="*/ 0 h 202"/>
                  <a:gd name="T4" fmla="*/ 60 w 434"/>
                  <a:gd name="T5" fmla="*/ 101 h 202"/>
                  <a:gd name="T6" fmla="*/ 0 w 434"/>
                  <a:gd name="T7" fmla="*/ 202 h 202"/>
                  <a:gd name="T8" fmla="*/ 333 w 434"/>
                  <a:gd name="T9" fmla="*/ 202 h 202"/>
                  <a:gd name="T10" fmla="*/ 434 w 434"/>
                  <a:gd name="T11" fmla="*/ 101 h 202"/>
                  <a:gd name="T12" fmla="*/ 333 w 434"/>
                  <a:gd name="T1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4" h="202">
                    <a:moveTo>
                      <a:pt x="3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5" y="20"/>
                      <a:pt x="60" y="58"/>
                      <a:pt x="60" y="101"/>
                    </a:cubicBezTo>
                    <a:cubicBezTo>
                      <a:pt x="60" y="145"/>
                      <a:pt x="35" y="183"/>
                      <a:pt x="0" y="202"/>
                    </a:cubicBezTo>
                    <a:cubicBezTo>
                      <a:pt x="333" y="202"/>
                      <a:pt x="333" y="202"/>
                      <a:pt x="333" y="202"/>
                    </a:cubicBezTo>
                    <a:cubicBezTo>
                      <a:pt x="389" y="202"/>
                      <a:pt x="434" y="157"/>
                      <a:pt x="434" y="101"/>
                    </a:cubicBezTo>
                    <a:cubicBezTo>
                      <a:pt x="434" y="46"/>
                      <a:pt x="389" y="0"/>
                      <a:pt x="333" y="0"/>
                    </a:cubicBezTo>
                    <a:close/>
                  </a:path>
                </a:pathLst>
              </a:cu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5501820" y="2511045"/>
                <a:ext cx="219918" cy="260598"/>
              </a:xfrm>
              <a:custGeom>
                <a:avLst/>
                <a:gdLst>
                  <a:gd name="T0" fmla="*/ 116 w 162"/>
                  <a:gd name="T1" fmla="*/ 53 h 192"/>
                  <a:gd name="T2" fmla="*/ 101 w 162"/>
                  <a:gd name="T3" fmla="*/ 89 h 192"/>
                  <a:gd name="T4" fmla="*/ 101 w 162"/>
                  <a:gd name="T5" fmla="*/ 90 h 192"/>
                  <a:gd name="T6" fmla="*/ 122 w 162"/>
                  <a:gd name="T7" fmla="*/ 109 h 192"/>
                  <a:gd name="T8" fmla="*/ 150 w 162"/>
                  <a:gd name="T9" fmla="*/ 121 h 192"/>
                  <a:gd name="T10" fmla="*/ 150 w 162"/>
                  <a:gd name="T11" fmla="*/ 180 h 192"/>
                  <a:gd name="T12" fmla="*/ 121 w 162"/>
                  <a:gd name="T13" fmla="*/ 192 h 192"/>
                  <a:gd name="T14" fmla="*/ 28 w 162"/>
                  <a:gd name="T15" fmla="*/ 185 h 192"/>
                  <a:gd name="T16" fmla="*/ 28 w 162"/>
                  <a:gd name="T17" fmla="*/ 178 h 192"/>
                  <a:gd name="T18" fmla="*/ 12 w 162"/>
                  <a:gd name="T19" fmla="*/ 178 h 192"/>
                  <a:gd name="T20" fmla="*/ 0 w 162"/>
                  <a:gd name="T21" fmla="*/ 161 h 192"/>
                  <a:gd name="T22" fmla="*/ 4 w 162"/>
                  <a:gd name="T23" fmla="*/ 123 h 192"/>
                  <a:gd name="T24" fmla="*/ 30 w 162"/>
                  <a:gd name="T25" fmla="*/ 89 h 192"/>
                  <a:gd name="T26" fmla="*/ 15 w 162"/>
                  <a:gd name="T27" fmla="*/ 53 h 192"/>
                  <a:gd name="T28" fmla="*/ 117 w 162"/>
                  <a:gd name="T29" fmla="*/ 130 h 192"/>
                  <a:gd name="T30" fmla="*/ 117 w 162"/>
                  <a:gd name="T31" fmla="*/ 146 h 192"/>
                  <a:gd name="T32" fmla="*/ 97 w 162"/>
                  <a:gd name="T33" fmla="*/ 151 h 192"/>
                  <a:gd name="T34" fmla="*/ 117 w 162"/>
                  <a:gd name="T35" fmla="*/ 155 h 192"/>
                  <a:gd name="T36" fmla="*/ 122 w 162"/>
                  <a:gd name="T37" fmla="*/ 176 h 192"/>
                  <a:gd name="T38" fmla="*/ 126 w 162"/>
                  <a:gd name="T39" fmla="*/ 155 h 192"/>
                  <a:gd name="T40" fmla="*/ 146 w 162"/>
                  <a:gd name="T41" fmla="*/ 151 h 192"/>
                  <a:gd name="T42" fmla="*/ 126 w 162"/>
                  <a:gd name="T43" fmla="*/ 146 h 192"/>
                  <a:gd name="T44" fmla="*/ 117 w 162"/>
                  <a:gd name="T45" fmla="*/ 130 h 192"/>
                  <a:gd name="T46" fmla="*/ 99 w 162"/>
                  <a:gd name="T47" fmla="*/ 128 h 192"/>
                  <a:gd name="T48" fmla="*/ 99 w 162"/>
                  <a:gd name="T49" fmla="*/ 174 h 192"/>
                  <a:gd name="T50" fmla="*/ 144 w 162"/>
                  <a:gd name="T51" fmla="*/ 174 h 192"/>
                  <a:gd name="T52" fmla="*/ 144 w 162"/>
                  <a:gd name="T53" fmla="*/ 128 h 192"/>
                  <a:gd name="T54" fmla="*/ 99 w 162"/>
                  <a:gd name="T55" fmla="*/ 128 h 192"/>
                  <a:gd name="T56" fmla="*/ 103 w 162"/>
                  <a:gd name="T57" fmla="*/ 113 h 192"/>
                  <a:gd name="T58" fmla="*/ 66 w 162"/>
                  <a:gd name="T59" fmla="*/ 105 h 192"/>
                  <a:gd name="T60" fmla="*/ 17 w 162"/>
                  <a:gd name="T61" fmla="*/ 129 h 192"/>
                  <a:gd name="T62" fmla="*/ 15 w 162"/>
                  <a:gd name="T63" fmla="*/ 161 h 192"/>
                  <a:gd name="T64" fmla="*/ 34 w 162"/>
                  <a:gd name="T65" fmla="*/ 163 h 192"/>
                  <a:gd name="T66" fmla="*/ 38 w 162"/>
                  <a:gd name="T67" fmla="*/ 138 h 192"/>
                  <a:gd name="T68" fmla="*/ 43 w 162"/>
                  <a:gd name="T69" fmla="*/ 170 h 192"/>
                  <a:gd name="T70" fmla="*/ 43 w 162"/>
                  <a:gd name="T71" fmla="*/ 177 h 192"/>
                  <a:gd name="T72" fmla="*/ 81 w 162"/>
                  <a:gd name="T73" fmla="*/ 151 h 192"/>
                  <a:gd name="T74" fmla="*/ 93 w 162"/>
                  <a:gd name="T75" fmla="*/ 121 h 192"/>
                  <a:gd name="T76" fmla="*/ 103 w 162"/>
                  <a:gd name="T77" fmla="*/ 113 h 192"/>
                  <a:gd name="T78" fmla="*/ 66 w 162"/>
                  <a:gd name="T79" fmla="*/ 16 h 192"/>
                  <a:gd name="T80" fmla="*/ 66 w 162"/>
                  <a:gd name="T81" fmla="*/ 89 h 192"/>
                  <a:gd name="T82" fmla="*/ 66 w 162"/>
                  <a:gd name="T83" fmla="*/ 1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2" h="192">
                    <a:moveTo>
                      <a:pt x="66" y="0"/>
                    </a:moveTo>
                    <a:cubicBezTo>
                      <a:pt x="93" y="0"/>
                      <a:pt x="116" y="24"/>
                      <a:pt x="116" y="53"/>
                    </a:cubicBezTo>
                    <a:cubicBezTo>
                      <a:pt x="116" y="67"/>
                      <a:pt x="110" y="80"/>
                      <a:pt x="101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89"/>
                      <a:pt x="101" y="89"/>
                      <a:pt x="101" y="89"/>
                    </a:cubicBezTo>
                    <a:cubicBezTo>
                      <a:pt x="101" y="90"/>
                      <a:pt x="101" y="90"/>
                      <a:pt x="101" y="90"/>
                    </a:cubicBezTo>
                    <a:cubicBezTo>
                      <a:pt x="107" y="96"/>
                      <a:pt x="114" y="102"/>
                      <a:pt x="119" y="109"/>
                    </a:cubicBezTo>
                    <a:cubicBezTo>
                      <a:pt x="120" y="109"/>
                      <a:pt x="121" y="109"/>
                      <a:pt x="122" y="109"/>
                    </a:cubicBezTo>
                    <a:cubicBezTo>
                      <a:pt x="133" y="109"/>
                      <a:pt x="143" y="114"/>
                      <a:pt x="150" y="121"/>
                    </a:cubicBezTo>
                    <a:cubicBezTo>
                      <a:pt x="150" y="121"/>
                      <a:pt x="150" y="121"/>
                      <a:pt x="150" y="121"/>
                    </a:cubicBezTo>
                    <a:cubicBezTo>
                      <a:pt x="158" y="129"/>
                      <a:pt x="162" y="139"/>
                      <a:pt x="162" y="151"/>
                    </a:cubicBezTo>
                    <a:cubicBezTo>
                      <a:pt x="162" y="162"/>
                      <a:pt x="158" y="173"/>
                      <a:pt x="150" y="180"/>
                    </a:cubicBezTo>
                    <a:cubicBezTo>
                      <a:pt x="143" y="188"/>
                      <a:pt x="133" y="192"/>
                      <a:pt x="122" y="192"/>
                    </a:cubicBezTo>
                    <a:cubicBezTo>
                      <a:pt x="121" y="192"/>
                      <a:pt x="121" y="192"/>
                      <a:pt x="121" y="192"/>
                    </a:cubicBezTo>
                    <a:cubicBezTo>
                      <a:pt x="35" y="192"/>
                      <a:pt x="35" y="192"/>
                      <a:pt x="35" y="192"/>
                    </a:cubicBezTo>
                    <a:cubicBezTo>
                      <a:pt x="31" y="192"/>
                      <a:pt x="28" y="189"/>
                      <a:pt x="28" y="185"/>
                    </a:cubicBezTo>
                    <a:cubicBezTo>
                      <a:pt x="28" y="185"/>
                      <a:pt x="28" y="185"/>
                      <a:pt x="28" y="185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14" y="178"/>
                      <a:pt x="14" y="178"/>
                      <a:pt x="14" y="178"/>
                    </a:cubicBezTo>
                    <a:cubicBezTo>
                      <a:pt x="13" y="178"/>
                      <a:pt x="13" y="178"/>
                      <a:pt x="12" y="178"/>
                    </a:cubicBezTo>
                    <a:cubicBezTo>
                      <a:pt x="8" y="177"/>
                      <a:pt x="5" y="175"/>
                      <a:pt x="3" y="172"/>
                    </a:cubicBezTo>
                    <a:cubicBezTo>
                      <a:pt x="1" y="169"/>
                      <a:pt x="0" y="165"/>
                      <a:pt x="0" y="16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37"/>
                      <a:pt x="1" y="130"/>
                      <a:pt x="4" y="123"/>
                    </a:cubicBezTo>
                    <a:cubicBezTo>
                      <a:pt x="9" y="109"/>
                      <a:pt x="20" y="100"/>
                      <a:pt x="30" y="90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20" y="80"/>
                      <a:pt x="15" y="66"/>
                      <a:pt x="15" y="53"/>
                    </a:cubicBezTo>
                    <a:cubicBezTo>
                      <a:pt x="15" y="24"/>
                      <a:pt x="38" y="0"/>
                      <a:pt x="66" y="0"/>
                    </a:cubicBezTo>
                    <a:close/>
                    <a:moveTo>
                      <a:pt x="117" y="130"/>
                    </a:moveTo>
                    <a:cubicBezTo>
                      <a:pt x="117" y="130"/>
                      <a:pt x="117" y="130"/>
                      <a:pt x="117" y="130"/>
                    </a:cubicBezTo>
                    <a:cubicBezTo>
                      <a:pt x="117" y="146"/>
                      <a:pt x="117" y="146"/>
                      <a:pt x="117" y="146"/>
                    </a:cubicBezTo>
                    <a:cubicBezTo>
                      <a:pt x="102" y="146"/>
                      <a:pt x="102" y="146"/>
                      <a:pt x="102" y="146"/>
                    </a:cubicBezTo>
                    <a:cubicBezTo>
                      <a:pt x="99" y="146"/>
                      <a:pt x="97" y="148"/>
                      <a:pt x="97" y="151"/>
                    </a:cubicBezTo>
                    <a:cubicBezTo>
                      <a:pt x="97" y="153"/>
                      <a:pt x="99" y="155"/>
                      <a:pt x="102" y="155"/>
                    </a:cubicBezTo>
                    <a:cubicBezTo>
                      <a:pt x="117" y="155"/>
                      <a:pt x="117" y="155"/>
                      <a:pt x="117" y="155"/>
                    </a:cubicBezTo>
                    <a:cubicBezTo>
                      <a:pt x="117" y="171"/>
                      <a:pt x="117" y="171"/>
                      <a:pt x="117" y="171"/>
                    </a:cubicBezTo>
                    <a:cubicBezTo>
                      <a:pt x="117" y="174"/>
                      <a:pt x="119" y="176"/>
                      <a:pt x="122" y="176"/>
                    </a:cubicBezTo>
                    <a:cubicBezTo>
                      <a:pt x="124" y="176"/>
                      <a:pt x="126" y="174"/>
                      <a:pt x="126" y="171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41" y="155"/>
                      <a:pt x="141" y="155"/>
                      <a:pt x="141" y="155"/>
                    </a:cubicBezTo>
                    <a:cubicBezTo>
                      <a:pt x="144" y="155"/>
                      <a:pt x="146" y="153"/>
                      <a:pt x="146" y="151"/>
                    </a:cubicBezTo>
                    <a:cubicBezTo>
                      <a:pt x="146" y="148"/>
                      <a:pt x="144" y="146"/>
                      <a:pt x="141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4"/>
                      <a:pt x="117" y="124"/>
                      <a:pt x="117" y="130"/>
                    </a:cubicBezTo>
                    <a:close/>
                    <a:moveTo>
                      <a:pt x="99" y="128"/>
                    </a:moveTo>
                    <a:cubicBezTo>
                      <a:pt x="99" y="128"/>
                      <a:pt x="99" y="128"/>
                      <a:pt x="99" y="128"/>
                    </a:cubicBezTo>
                    <a:cubicBezTo>
                      <a:pt x="94" y="133"/>
                      <a:pt x="90" y="142"/>
                      <a:pt x="90" y="151"/>
                    </a:cubicBezTo>
                    <a:cubicBezTo>
                      <a:pt x="90" y="160"/>
                      <a:pt x="94" y="168"/>
                      <a:pt x="99" y="174"/>
                    </a:cubicBezTo>
                    <a:cubicBezTo>
                      <a:pt x="105" y="179"/>
                      <a:pt x="113" y="183"/>
                      <a:pt x="122" y="183"/>
                    </a:cubicBezTo>
                    <a:cubicBezTo>
                      <a:pt x="130" y="183"/>
                      <a:pt x="138" y="179"/>
                      <a:pt x="144" y="174"/>
                    </a:cubicBezTo>
                    <a:cubicBezTo>
                      <a:pt x="150" y="168"/>
                      <a:pt x="153" y="160"/>
                      <a:pt x="153" y="151"/>
                    </a:cubicBezTo>
                    <a:cubicBezTo>
                      <a:pt x="153" y="142"/>
                      <a:pt x="150" y="134"/>
                      <a:pt x="144" y="128"/>
                    </a:cubicBezTo>
                    <a:cubicBezTo>
                      <a:pt x="144" y="128"/>
                      <a:pt x="144" y="128"/>
                      <a:pt x="144" y="128"/>
                    </a:cubicBezTo>
                    <a:cubicBezTo>
                      <a:pt x="132" y="115"/>
                      <a:pt x="112" y="115"/>
                      <a:pt x="99" y="128"/>
                    </a:cubicBezTo>
                    <a:close/>
                    <a:moveTo>
                      <a:pt x="103" y="113"/>
                    </a:moveTo>
                    <a:cubicBezTo>
                      <a:pt x="103" y="113"/>
                      <a:pt x="103" y="113"/>
                      <a:pt x="103" y="113"/>
                    </a:cubicBezTo>
                    <a:cubicBezTo>
                      <a:pt x="99" y="108"/>
                      <a:pt x="93" y="103"/>
                      <a:pt x="89" y="99"/>
                    </a:cubicBezTo>
                    <a:cubicBezTo>
                      <a:pt x="82" y="103"/>
                      <a:pt x="74" y="105"/>
                      <a:pt x="66" y="105"/>
                    </a:cubicBezTo>
                    <a:cubicBezTo>
                      <a:pt x="57" y="105"/>
                      <a:pt x="49" y="103"/>
                      <a:pt x="42" y="99"/>
                    </a:cubicBezTo>
                    <a:cubicBezTo>
                      <a:pt x="34" y="107"/>
                      <a:pt x="22" y="117"/>
                      <a:pt x="17" y="129"/>
                    </a:cubicBezTo>
                    <a:cubicBezTo>
                      <a:pt x="15" y="134"/>
                      <a:pt x="15" y="139"/>
                      <a:pt x="15" y="145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5" y="162"/>
                      <a:pt x="15" y="162"/>
                      <a:pt x="15" y="163"/>
                    </a:cubicBezTo>
                    <a:cubicBezTo>
                      <a:pt x="34" y="163"/>
                      <a:pt x="34" y="163"/>
                      <a:pt x="34" y="16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0"/>
                      <a:pt x="36" y="138"/>
                      <a:pt x="38" y="138"/>
                    </a:cubicBezTo>
                    <a:cubicBezTo>
                      <a:pt x="41" y="138"/>
                      <a:pt x="43" y="140"/>
                      <a:pt x="43" y="143"/>
                    </a:cubicBezTo>
                    <a:cubicBezTo>
                      <a:pt x="43" y="170"/>
                      <a:pt x="43" y="170"/>
                      <a:pt x="43" y="170"/>
                    </a:cubicBezTo>
                    <a:cubicBezTo>
                      <a:pt x="43" y="170"/>
                      <a:pt x="43" y="170"/>
                      <a:pt x="43" y="170"/>
                    </a:cubicBezTo>
                    <a:cubicBezTo>
                      <a:pt x="43" y="177"/>
                      <a:pt x="43" y="177"/>
                      <a:pt x="43" y="177"/>
                    </a:cubicBezTo>
                    <a:cubicBezTo>
                      <a:pt x="90" y="177"/>
                      <a:pt x="90" y="177"/>
                      <a:pt x="90" y="177"/>
                    </a:cubicBezTo>
                    <a:cubicBezTo>
                      <a:pt x="85" y="170"/>
                      <a:pt x="81" y="161"/>
                      <a:pt x="81" y="151"/>
                    </a:cubicBezTo>
                    <a:cubicBezTo>
                      <a:pt x="81" y="139"/>
                      <a:pt x="86" y="129"/>
                      <a:pt x="93" y="121"/>
                    </a:cubicBezTo>
                    <a:cubicBezTo>
                      <a:pt x="93" y="121"/>
                      <a:pt x="93" y="121"/>
                      <a:pt x="93" y="121"/>
                    </a:cubicBezTo>
                    <a:cubicBezTo>
                      <a:pt x="93" y="121"/>
                      <a:pt x="93" y="121"/>
                      <a:pt x="93" y="121"/>
                    </a:cubicBezTo>
                    <a:cubicBezTo>
                      <a:pt x="96" y="118"/>
                      <a:pt x="99" y="115"/>
                      <a:pt x="103" y="113"/>
                    </a:cubicBezTo>
                    <a:close/>
                    <a:moveTo>
                      <a:pt x="66" y="16"/>
                    </a:moveTo>
                    <a:cubicBezTo>
                      <a:pt x="66" y="16"/>
                      <a:pt x="66" y="16"/>
                      <a:pt x="66" y="16"/>
                    </a:cubicBezTo>
                    <a:cubicBezTo>
                      <a:pt x="46" y="16"/>
                      <a:pt x="30" y="32"/>
                      <a:pt x="30" y="53"/>
                    </a:cubicBezTo>
                    <a:cubicBezTo>
                      <a:pt x="30" y="73"/>
                      <a:pt x="46" y="89"/>
                      <a:pt x="66" y="89"/>
                    </a:cubicBezTo>
                    <a:cubicBezTo>
                      <a:pt x="85" y="89"/>
                      <a:pt x="101" y="73"/>
                      <a:pt x="101" y="53"/>
                    </a:cubicBezTo>
                    <a:cubicBezTo>
                      <a:pt x="101" y="32"/>
                      <a:pt x="85" y="16"/>
                      <a:pt x="66" y="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4980642" y="3365089"/>
                <a:ext cx="1361539" cy="330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817382" y="3571064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663636" y="3557793"/>
              <a:ext cx="1205400" cy="402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450524" y="1947244"/>
            <a:ext cx="9025533" cy="3203875"/>
            <a:chOff x="2350163" y="1914663"/>
            <a:chExt cx="7405950" cy="2628958"/>
          </a:xfrm>
        </p:grpSpPr>
        <p:grpSp>
          <p:nvGrpSpPr>
            <p:cNvPr id="2" name="组合 1"/>
            <p:cNvGrpSpPr/>
            <p:nvPr/>
          </p:nvGrpSpPr>
          <p:grpSpPr>
            <a:xfrm>
              <a:off x="2836710" y="2141398"/>
              <a:ext cx="2399528" cy="2402223"/>
              <a:chOff x="1903413" y="1601788"/>
              <a:chExt cx="1949450" cy="1951038"/>
            </a:xfrm>
          </p:grpSpPr>
          <p:sp>
            <p:nvSpPr>
              <p:cNvPr id="3" name="Oval 6"/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4" name="Oval 7"/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5" name="Freeform 8"/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6" name="Freeform 9"/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7" name="Freeform 10"/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350163" y="1914663"/>
              <a:ext cx="1690220" cy="1428824"/>
              <a:chOff x="1508126" y="1417638"/>
              <a:chExt cx="1373187" cy="1160463"/>
            </a:xfrm>
          </p:grpSpPr>
          <p:sp>
            <p:nvSpPr>
              <p:cNvPr id="9" name="Freeform 11"/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0" name="Freeform 12"/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11" name="Freeform 13"/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12" name="Freeform 14"/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13" name="Freeform 15"/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00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090204" y="2146076"/>
              <a:ext cx="3665909" cy="436385"/>
              <a:chOff x="6196397" y="2067273"/>
              <a:chExt cx="4887879" cy="58184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6196397" y="2067273"/>
                <a:ext cx="504056" cy="504212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01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839825" y="2076677"/>
                <a:ext cx="4244451" cy="572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090204" y="2787345"/>
              <a:ext cx="3665909" cy="456725"/>
              <a:chOff x="6196397" y="2922302"/>
              <a:chExt cx="4887879" cy="60896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196397" y="2922302"/>
                <a:ext cx="504056" cy="50421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02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839825" y="2958827"/>
                <a:ext cx="4244451" cy="572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90204" y="3423653"/>
              <a:ext cx="3665909" cy="429332"/>
              <a:chOff x="6196397" y="3770702"/>
              <a:chExt cx="4887879" cy="57244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196397" y="3770704"/>
                <a:ext cx="504056" cy="504212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03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839825" y="3770702"/>
                <a:ext cx="4244451" cy="572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090203" y="4064915"/>
              <a:ext cx="3665908" cy="462601"/>
              <a:chOff x="6196397" y="4625732"/>
              <a:chExt cx="4887877" cy="61680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96397" y="4625732"/>
                <a:ext cx="504056" cy="50421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cs typeface="+mn-ea"/>
                    <a:sym typeface="+mn-lt"/>
                  </a:rPr>
                  <a:t>04</a:t>
                </a:r>
                <a:endParaRPr lang="zh-CN" altLang="en-US" sz="2000" dirty="0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839823" y="4670092"/>
                <a:ext cx="4244451" cy="572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矩形 25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61481" y="1763714"/>
            <a:ext cx="8977234" cy="3260862"/>
            <a:chOff x="3435934" y="2335777"/>
            <a:chExt cx="4910168" cy="1783555"/>
          </a:xfrm>
        </p:grpSpPr>
        <p:grpSp>
          <p:nvGrpSpPr>
            <p:cNvPr id="2" name="组合 1"/>
            <p:cNvGrpSpPr/>
            <p:nvPr/>
          </p:nvGrpSpPr>
          <p:grpSpPr>
            <a:xfrm>
              <a:off x="3476353" y="2792534"/>
              <a:ext cx="4668443" cy="1004222"/>
              <a:chOff x="2722448" y="2694330"/>
              <a:chExt cx="6224590" cy="1338962"/>
            </a:xfrm>
            <a:solidFill>
              <a:schemeClr val="bg1">
                <a:lumMod val="75000"/>
              </a:schemeClr>
            </a:solidFill>
          </p:grpSpPr>
          <p:sp>
            <p:nvSpPr>
              <p:cNvPr id="3" name="Oval 8"/>
              <p:cNvSpPr>
                <a:spLocks noChangeArrowheads="1"/>
              </p:cNvSpPr>
              <p:nvPr/>
            </p:nvSpPr>
            <p:spPr bwMode="auto">
              <a:xfrm>
                <a:off x="2726646" y="3415748"/>
                <a:ext cx="102960" cy="102992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" name="Oval 9"/>
              <p:cNvSpPr>
                <a:spLocks noChangeArrowheads="1"/>
              </p:cNvSpPr>
              <p:nvPr/>
            </p:nvSpPr>
            <p:spPr bwMode="auto">
              <a:xfrm>
                <a:off x="8815870" y="3507027"/>
                <a:ext cx="99146" cy="10489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" name="Freeform 10"/>
              <p:cNvSpPr/>
              <p:nvPr/>
            </p:nvSpPr>
            <p:spPr bwMode="auto">
              <a:xfrm>
                <a:off x="2722448" y="2694330"/>
                <a:ext cx="1360138" cy="764959"/>
              </a:xfrm>
              <a:custGeom>
                <a:avLst/>
                <a:gdLst>
                  <a:gd name="T0" fmla="*/ 583 w 597"/>
                  <a:gd name="T1" fmla="*/ 291 h 333"/>
                  <a:gd name="T2" fmla="*/ 291 w 597"/>
                  <a:gd name="T3" fmla="*/ 0 h 333"/>
                  <a:gd name="T4" fmla="*/ 0 w 597"/>
                  <a:gd name="T5" fmla="*/ 291 h 333"/>
                  <a:gd name="T6" fmla="*/ 49 w 597"/>
                  <a:gd name="T7" fmla="*/ 291 h 333"/>
                  <a:gd name="T8" fmla="*/ 291 w 597"/>
                  <a:gd name="T9" fmla="*/ 49 h 333"/>
                  <a:gd name="T10" fmla="*/ 534 w 597"/>
                  <a:gd name="T11" fmla="*/ 291 h 333"/>
                  <a:gd name="T12" fmla="*/ 520 w 597"/>
                  <a:gd name="T13" fmla="*/ 291 h 333"/>
                  <a:gd name="T14" fmla="*/ 559 w 597"/>
                  <a:gd name="T15" fmla="*/ 333 h 333"/>
                  <a:gd name="T16" fmla="*/ 597 w 597"/>
                  <a:gd name="T17" fmla="*/ 291 h 333"/>
                  <a:gd name="T18" fmla="*/ 583 w 597"/>
                  <a:gd name="T19" fmla="*/ 29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7" h="333">
                    <a:moveTo>
                      <a:pt x="583" y="291"/>
                    </a:moveTo>
                    <a:cubicBezTo>
                      <a:pt x="583" y="130"/>
                      <a:pt x="453" y="0"/>
                      <a:pt x="291" y="0"/>
                    </a:cubicBezTo>
                    <a:cubicBezTo>
                      <a:pt x="130" y="0"/>
                      <a:pt x="0" y="130"/>
                      <a:pt x="0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49" y="157"/>
                      <a:pt x="158" y="49"/>
                      <a:pt x="291" y="49"/>
                    </a:cubicBezTo>
                    <a:cubicBezTo>
                      <a:pt x="425" y="49"/>
                      <a:pt x="534" y="157"/>
                      <a:pt x="534" y="291"/>
                    </a:cubicBezTo>
                    <a:cubicBezTo>
                      <a:pt x="520" y="291"/>
                      <a:pt x="520" y="291"/>
                      <a:pt x="520" y="291"/>
                    </a:cubicBezTo>
                    <a:cubicBezTo>
                      <a:pt x="559" y="333"/>
                      <a:pt x="559" y="333"/>
                      <a:pt x="559" y="333"/>
                    </a:cubicBezTo>
                    <a:cubicBezTo>
                      <a:pt x="597" y="291"/>
                      <a:pt x="597" y="291"/>
                      <a:pt x="597" y="291"/>
                    </a:cubicBezTo>
                    <a:lnTo>
                      <a:pt x="583" y="2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Freeform 14"/>
              <p:cNvSpPr/>
              <p:nvPr/>
            </p:nvSpPr>
            <p:spPr bwMode="auto">
              <a:xfrm>
                <a:off x="5157515" y="2694330"/>
                <a:ext cx="1356728" cy="764959"/>
              </a:xfrm>
              <a:custGeom>
                <a:avLst/>
                <a:gdLst>
                  <a:gd name="T0" fmla="*/ 582 w 596"/>
                  <a:gd name="T1" fmla="*/ 291 h 333"/>
                  <a:gd name="T2" fmla="*/ 291 w 596"/>
                  <a:gd name="T3" fmla="*/ 0 h 333"/>
                  <a:gd name="T4" fmla="*/ 0 w 596"/>
                  <a:gd name="T5" fmla="*/ 266 h 333"/>
                  <a:gd name="T6" fmla="*/ 24 w 596"/>
                  <a:gd name="T7" fmla="*/ 240 h 333"/>
                  <a:gd name="T8" fmla="*/ 49 w 596"/>
                  <a:gd name="T9" fmla="*/ 268 h 333"/>
                  <a:gd name="T10" fmla="*/ 291 w 596"/>
                  <a:gd name="T11" fmla="*/ 49 h 333"/>
                  <a:gd name="T12" fmla="*/ 533 w 596"/>
                  <a:gd name="T13" fmla="*/ 291 h 333"/>
                  <a:gd name="T14" fmla="*/ 520 w 596"/>
                  <a:gd name="T15" fmla="*/ 291 h 333"/>
                  <a:gd name="T16" fmla="*/ 558 w 596"/>
                  <a:gd name="T17" fmla="*/ 333 h 333"/>
                  <a:gd name="T18" fmla="*/ 596 w 596"/>
                  <a:gd name="T19" fmla="*/ 291 h 333"/>
                  <a:gd name="T20" fmla="*/ 582 w 596"/>
                  <a:gd name="T21" fmla="*/ 29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333">
                    <a:moveTo>
                      <a:pt x="582" y="291"/>
                    </a:moveTo>
                    <a:cubicBezTo>
                      <a:pt x="582" y="130"/>
                      <a:pt x="452" y="0"/>
                      <a:pt x="291" y="0"/>
                    </a:cubicBezTo>
                    <a:cubicBezTo>
                      <a:pt x="138" y="0"/>
                      <a:pt x="13" y="117"/>
                      <a:pt x="0" y="266"/>
                    </a:cubicBezTo>
                    <a:cubicBezTo>
                      <a:pt x="24" y="240"/>
                      <a:pt x="24" y="240"/>
                      <a:pt x="24" y="240"/>
                    </a:cubicBezTo>
                    <a:cubicBezTo>
                      <a:pt x="49" y="268"/>
                      <a:pt x="49" y="268"/>
                      <a:pt x="49" y="268"/>
                    </a:cubicBezTo>
                    <a:cubicBezTo>
                      <a:pt x="61" y="145"/>
                      <a:pt x="165" y="49"/>
                      <a:pt x="291" y="49"/>
                    </a:cubicBezTo>
                    <a:cubicBezTo>
                      <a:pt x="425" y="49"/>
                      <a:pt x="533" y="157"/>
                      <a:pt x="533" y="291"/>
                    </a:cubicBezTo>
                    <a:cubicBezTo>
                      <a:pt x="520" y="291"/>
                      <a:pt x="520" y="291"/>
                      <a:pt x="520" y="291"/>
                    </a:cubicBezTo>
                    <a:cubicBezTo>
                      <a:pt x="558" y="333"/>
                      <a:pt x="558" y="333"/>
                      <a:pt x="558" y="333"/>
                    </a:cubicBezTo>
                    <a:cubicBezTo>
                      <a:pt x="596" y="291"/>
                      <a:pt x="596" y="291"/>
                      <a:pt x="596" y="291"/>
                    </a:cubicBezTo>
                    <a:lnTo>
                      <a:pt x="582" y="2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" name="Freeform 15"/>
              <p:cNvSpPr/>
              <p:nvPr/>
            </p:nvSpPr>
            <p:spPr bwMode="auto">
              <a:xfrm>
                <a:off x="3940550" y="3268333"/>
                <a:ext cx="1357865" cy="764959"/>
              </a:xfrm>
              <a:custGeom>
                <a:avLst/>
                <a:gdLst>
                  <a:gd name="T0" fmla="*/ 558 w 596"/>
                  <a:gd name="T1" fmla="*/ 0 h 333"/>
                  <a:gd name="T2" fmla="*/ 520 w 596"/>
                  <a:gd name="T3" fmla="*/ 41 h 333"/>
                  <a:gd name="T4" fmla="*/ 533 w 596"/>
                  <a:gd name="T5" fmla="*/ 41 h 333"/>
                  <a:gd name="T6" fmla="*/ 291 w 596"/>
                  <a:gd name="T7" fmla="*/ 284 h 333"/>
                  <a:gd name="T8" fmla="*/ 49 w 596"/>
                  <a:gd name="T9" fmla="*/ 65 h 333"/>
                  <a:gd name="T10" fmla="*/ 24 w 596"/>
                  <a:gd name="T11" fmla="*/ 93 h 333"/>
                  <a:gd name="T12" fmla="*/ 0 w 596"/>
                  <a:gd name="T13" fmla="*/ 67 h 333"/>
                  <a:gd name="T14" fmla="*/ 291 w 596"/>
                  <a:gd name="T15" fmla="*/ 333 h 333"/>
                  <a:gd name="T16" fmla="*/ 582 w 596"/>
                  <a:gd name="T17" fmla="*/ 41 h 333"/>
                  <a:gd name="T18" fmla="*/ 596 w 596"/>
                  <a:gd name="T19" fmla="*/ 41 h 333"/>
                  <a:gd name="T20" fmla="*/ 558 w 596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333">
                    <a:moveTo>
                      <a:pt x="558" y="0"/>
                    </a:moveTo>
                    <a:cubicBezTo>
                      <a:pt x="520" y="41"/>
                      <a:pt x="520" y="41"/>
                      <a:pt x="520" y="41"/>
                    </a:cubicBezTo>
                    <a:cubicBezTo>
                      <a:pt x="533" y="41"/>
                      <a:pt x="533" y="41"/>
                      <a:pt x="533" y="41"/>
                    </a:cubicBezTo>
                    <a:cubicBezTo>
                      <a:pt x="533" y="175"/>
                      <a:pt x="425" y="284"/>
                      <a:pt x="291" y="284"/>
                    </a:cubicBezTo>
                    <a:cubicBezTo>
                      <a:pt x="165" y="284"/>
                      <a:pt x="61" y="188"/>
                      <a:pt x="49" y="65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3" y="216"/>
                      <a:pt x="138" y="333"/>
                      <a:pt x="291" y="333"/>
                    </a:cubicBezTo>
                    <a:cubicBezTo>
                      <a:pt x="452" y="333"/>
                      <a:pt x="582" y="202"/>
                      <a:pt x="582" y="41"/>
                    </a:cubicBezTo>
                    <a:cubicBezTo>
                      <a:pt x="596" y="41"/>
                      <a:pt x="596" y="41"/>
                      <a:pt x="596" y="41"/>
                    </a:cubicBezTo>
                    <a:lnTo>
                      <a:pt x="5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" name="Freeform 16"/>
              <p:cNvSpPr/>
              <p:nvPr/>
            </p:nvSpPr>
            <p:spPr bwMode="auto">
              <a:xfrm>
                <a:off x="7591445" y="2694330"/>
                <a:ext cx="1355593" cy="764959"/>
              </a:xfrm>
              <a:custGeom>
                <a:avLst/>
                <a:gdLst>
                  <a:gd name="T0" fmla="*/ 581 w 595"/>
                  <a:gd name="T1" fmla="*/ 291 h 333"/>
                  <a:gd name="T2" fmla="*/ 290 w 595"/>
                  <a:gd name="T3" fmla="*/ 0 h 333"/>
                  <a:gd name="T4" fmla="*/ 0 w 595"/>
                  <a:gd name="T5" fmla="*/ 263 h 333"/>
                  <a:gd name="T6" fmla="*/ 23 w 595"/>
                  <a:gd name="T7" fmla="*/ 238 h 333"/>
                  <a:gd name="T8" fmla="*/ 49 w 595"/>
                  <a:gd name="T9" fmla="*/ 266 h 333"/>
                  <a:gd name="T10" fmla="*/ 290 w 595"/>
                  <a:gd name="T11" fmla="*/ 49 h 333"/>
                  <a:gd name="T12" fmla="*/ 532 w 595"/>
                  <a:gd name="T13" fmla="*/ 291 h 333"/>
                  <a:gd name="T14" fmla="*/ 519 w 595"/>
                  <a:gd name="T15" fmla="*/ 291 h 333"/>
                  <a:gd name="T16" fmla="*/ 557 w 595"/>
                  <a:gd name="T17" fmla="*/ 333 h 333"/>
                  <a:gd name="T18" fmla="*/ 595 w 595"/>
                  <a:gd name="T19" fmla="*/ 291 h 333"/>
                  <a:gd name="T20" fmla="*/ 581 w 595"/>
                  <a:gd name="T21" fmla="*/ 29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5" h="333">
                    <a:moveTo>
                      <a:pt x="581" y="291"/>
                    </a:moveTo>
                    <a:cubicBezTo>
                      <a:pt x="581" y="130"/>
                      <a:pt x="451" y="0"/>
                      <a:pt x="290" y="0"/>
                    </a:cubicBezTo>
                    <a:cubicBezTo>
                      <a:pt x="138" y="0"/>
                      <a:pt x="14" y="115"/>
                      <a:pt x="0" y="263"/>
                    </a:cubicBezTo>
                    <a:cubicBezTo>
                      <a:pt x="23" y="238"/>
                      <a:pt x="23" y="238"/>
                      <a:pt x="23" y="238"/>
                    </a:cubicBezTo>
                    <a:cubicBezTo>
                      <a:pt x="49" y="266"/>
                      <a:pt x="49" y="266"/>
                      <a:pt x="49" y="266"/>
                    </a:cubicBezTo>
                    <a:cubicBezTo>
                      <a:pt x="62" y="144"/>
                      <a:pt x="165" y="49"/>
                      <a:pt x="290" y="49"/>
                    </a:cubicBezTo>
                    <a:cubicBezTo>
                      <a:pt x="424" y="49"/>
                      <a:pt x="532" y="157"/>
                      <a:pt x="532" y="291"/>
                    </a:cubicBezTo>
                    <a:cubicBezTo>
                      <a:pt x="519" y="291"/>
                      <a:pt x="519" y="291"/>
                      <a:pt x="519" y="291"/>
                    </a:cubicBezTo>
                    <a:cubicBezTo>
                      <a:pt x="557" y="333"/>
                      <a:pt x="557" y="333"/>
                      <a:pt x="557" y="333"/>
                    </a:cubicBezTo>
                    <a:cubicBezTo>
                      <a:pt x="595" y="291"/>
                      <a:pt x="595" y="291"/>
                      <a:pt x="595" y="291"/>
                    </a:cubicBezTo>
                    <a:lnTo>
                      <a:pt x="581" y="2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" name="Freeform 17"/>
              <p:cNvSpPr/>
              <p:nvPr/>
            </p:nvSpPr>
            <p:spPr bwMode="auto">
              <a:xfrm>
                <a:off x="6373344" y="3268333"/>
                <a:ext cx="1357865" cy="764959"/>
              </a:xfrm>
              <a:custGeom>
                <a:avLst/>
                <a:gdLst>
                  <a:gd name="T0" fmla="*/ 558 w 596"/>
                  <a:gd name="T1" fmla="*/ 0 h 333"/>
                  <a:gd name="T2" fmla="*/ 520 w 596"/>
                  <a:gd name="T3" fmla="*/ 41 h 333"/>
                  <a:gd name="T4" fmla="*/ 533 w 596"/>
                  <a:gd name="T5" fmla="*/ 41 h 333"/>
                  <a:gd name="T6" fmla="*/ 291 w 596"/>
                  <a:gd name="T7" fmla="*/ 284 h 333"/>
                  <a:gd name="T8" fmla="*/ 49 w 596"/>
                  <a:gd name="T9" fmla="*/ 65 h 333"/>
                  <a:gd name="T10" fmla="*/ 24 w 596"/>
                  <a:gd name="T11" fmla="*/ 93 h 333"/>
                  <a:gd name="T12" fmla="*/ 0 w 596"/>
                  <a:gd name="T13" fmla="*/ 67 h 333"/>
                  <a:gd name="T14" fmla="*/ 291 w 596"/>
                  <a:gd name="T15" fmla="*/ 333 h 333"/>
                  <a:gd name="T16" fmla="*/ 582 w 596"/>
                  <a:gd name="T17" fmla="*/ 41 h 333"/>
                  <a:gd name="T18" fmla="*/ 596 w 596"/>
                  <a:gd name="T19" fmla="*/ 41 h 333"/>
                  <a:gd name="T20" fmla="*/ 558 w 596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333">
                    <a:moveTo>
                      <a:pt x="558" y="0"/>
                    </a:moveTo>
                    <a:cubicBezTo>
                      <a:pt x="520" y="41"/>
                      <a:pt x="520" y="41"/>
                      <a:pt x="520" y="41"/>
                    </a:cubicBezTo>
                    <a:cubicBezTo>
                      <a:pt x="533" y="41"/>
                      <a:pt x="533" y="41"/>
                      <a:pt x="533" y="41"/>
                    </a:cubicBezTo>
                    <a:cubicBezTo>
                      <a:pt x="533" y="175"/>
                      <a:pt x="425" y="284"/>
                      <a:pt x="291" y="284"/>
                    </a:cubicBezTo>
                    <a:cubicBezTo>
                      <a:pt x="165" y="284"/>
                      <a:pt x="61" y="188"/>
                      <a:pt x="49" y="65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4" y="216"/>
                      <a:pt x="139" y="333"/>
                      <a:pt x="291" y="333"/>
                    </a:cubicBezTo>
                    <a:cubicBezTo>
                      <a:pt x="452" y="333"/>
                      <a:pt x="582" y="202"/>
                      <a:pt x="582" y="41"/>
                    </a:cubicBezTo>
                    <a:cubicBezTo>
                      <a:pt x="596" y="41"/>
                      <a:pt x="596" y="41"/>
                      <a:pt x="596" y="41"/>
                    </a:cubicBezTo>
                    <a:lnTo>
                      <a:pt x="5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727758" y="3045721"/>
              <a:ext cx="493433" cy="497849"/>
              <a:chOff x="3057654" y="3031912"/>
              <a:chExt cx="657911" cy="663798"/>
            </a:xfrm>
          </p:grpSpPr>
          <p:sp>
            <p:nvSpPr>
              <p:cNvPr id="11" name="Oval 6"/>
              <p:cNvSpPr>
                <a:spLocks noChangeArrowheads="1"/>
              </p:cNvSpPr>
              <p:nvPr/>
            </p:nvSpPr>
            <p:spPr bwMode="auto">
              <a:xfrm>
                <a:off x="3057654" y="3031912"/>
                <a:ext cx="657911" cy="663798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2" name="Freeform 18"/>
              <p:cNvSpPr>
                <a:spLocks noEditPoints="1"/>
              </p:cNvSpPr>
              <p:nvPr/>
            </p:nvSpPr>
            <p:spPr bwMode="auto">
              <a:xfrm>
                <a:off x="3273548" y="3218321"/>
                <a:ext cx="226122" cy="288706"/>
              </a:xfrm>
              <a:custGeom>
                <a:avLst/>
                <a:gdLst>
                  <a:gd name="T0" fmla="*/ 5 w 99"/>
                  <a:gd name="T1" fmla="*/ 0 h 126"/>
                  <a:gd name="T2" fmla="*/ 94 w 99"/>
                  <a:gd name="T3" fmla="*/ 9 h 126"/>
                  <a:gd name="T4" fmla="*/ 81 w 99"/>
                  <a:gd name="T5" fmla="*/ 46 h 126"/>
                  <a:gd name="T6" fmla="*/ 81 w 99"/>
                  <a:gd name="T7" fmla="*/ 82 h 126"/>
                  <a:gd name="T8" fmla="*/ 99 w 99"/>
                  <a:gd name="T9" fmla="*/ 121 h 126"/>
                  <a:gd name="T10" fmla="*/ 0 w 99"/>
                  <a:gd name="T11" fmla="*/ 121 h 126"/>
                  <a:gd name="T12" fmla="*/ 18 w 99"/>
                  <a:gd name="T13" fmla="*/ 82 h 126"/>
                  <a:gd name="T14" fmla="*/ 18 w 99"/>
                  <a:gd name="T15" fmla="*/ 46 h 126"/>
                  <a:gd name="T16" fmla="*/ 5 w 99"/>
                  <a:gd name="T17" fmla="*/ 9 h 126"/>
                  <a:gd name="T18" fmla="*/ 67 w 99"/>
                  <a:gd name="T19" fmla="*/ 94 h 126"/>
                  <a:gd name="T20" fmla="*/ 15 w 99"/>
                  <a:gd name="T21" fmla="*/ 116 h 126"/>
                  <a:gd name="T22" fmla="*/ 17 w 99"/>
                  <a:gd name="T23" fmla="*/ 100 h 126"/>
                  <a:gd name="T24" fmla="*/ 70 w 99"/>
                  <a:gd name="T25" fmla="*/ 89 h 126"/>
                  <a:gd name="T26" fmla="*/ 76 w 99"/>
                  <a:gd name="T27" fmla="*/ 85 h 126"/>
                  <a:gd name="T28" fmla="*/ 53 w 99"/>
                  <a:gd name="T29" fmla="*/ 66 h 126"/>
                  <a:gd name="T30" fmla="*/ 52 w 99"/>
                  <a:gd name="T31" fmla="*/ 66 h 126"/>
                  <a:gd name="T32" fmla="*/ 52 w 99"/>
                  <a:gd name="T33" fmla="*/ 66 h 126"/>
                  <a:gd name="T34" fmla="*/ 51 w 99"/>
                  <a:gd name="T35" fmla="*/ 64 h 126"/>
                  <a:gd name="T36" fmla="*/ 51 w 99"/>
                  <a:gd name="T37" fmla="*/ 64 h 126"/>
                  <a:gd name="T38" fmla="*/ 51 w 99"/>
                  <a:gd name="T39" fmla="*/ 63 h 126"/>
                  <a:gd name="T40" fmla="*/ 51 w 99"/>
                  <a:gd name="T41" fmla="*/ 62 h 126"/>
                  <a:gd name="T42" fmla="*/ 52 w 99"/>
                  <a:gd name="T43" fmla="*/ 62 h 126"/>
                  <a:gd name="T44" fmla="*/ 52 w 99"/>
                  <a:gd name="T45" fmla="*/ 61 h 126"/>
                  <a:gd name="T46" fmla="*/ 53 w 99"/>
                  <a:gd name="T47" fmla="*/ 61 h 126"/>
                  <a:gd name="T48" fmla="*/ 84 w 99"/>
                  <a:gd name="T49" fmla="*/ 9 h 126"/>
                  <a:gd name="T50" fmla="*/ 23 w 99"/>
                  <a:gd name="T51" fmla="*/ 43 h 126"/>
                  <a:gd name="T52" fmla="*/ 46 w 99"/>
                  <a:gd name="T53" fmla="*/ 61 h 126"/>
                  <a:gd name="T54" fmla="*/ 47 w 99"/>
                  <a:gd name="T55" fmla="*/ 62 h 126"/>
                  <a:gd name="T56" fmla="*/ 47 w 99"/>
                  <a:gd name="T57" fmla="*/ 62 h 126"/>
                  <a:gd name="T58" fmla="*/ 48 w 99"/>
                  <a:gd name="T59" fmla="*/ 63 h 126"/>
                  <a:gd name="T60" fmla="*/ 48 w 99"/>
                  <a:gd name="T61" fmla="*/ 64 h 126"/>
                  <a:gd name="T62" fmla="*/ 48 w 99"/>
                  <a:gd name="T63" fmla="*/ 64 h 126"/>
                  <a:gd name="T64" fmla="*/ 47 w 99"/>
                  <a:gd name="T65" fmla="*/ 65 h 126"/>
                  <a:gd name="T66" fmla="*/ 47 w 99"/>
                  <a:gd name="T67" fmla="*/ 66 h 126"/>
                  <a:gd name="T68" fmla="*/ 46 w 99"/>
                  <a:gd name="T69" fmla="*/ 66 h 126"/>
                  <a:gd name="T70" fmla="*/ 45 w 99"/>
                  <a:gd name="T71" fmla="*/ 66 h 126"/>
                  <a:gd name="T72" fmla="*/ 17 w 99"/>
                  <a:gd name="T73" fmla="*/ 100 h 126"/>
                  <a:gd name="T74" fmla="*/ 33 w 99"/>
                  <a:gd name="T75" fmla="*/ 48 h 126"/>
                  <a:gd name="T76" fmla="*/ 47 w 99"/>
                  <a:gd name="T77" fmla="*/ 56 h 126"/>
                  <a:gd name="T78" fmla="*/ 48 w 99"/>
                  <a:gd name="T79" fmla="*/ 57 h 126"/>
                  <a:gd name="T80" fmla="*/ 51 w 99"/>
                  <a:gd name="T81" fmla="*/ 57 h 126"/>
                  <a:gd name="T82" fmla="*/ 52 w 99"/>
                  <a:gd name="T83" fmla="*/ 56 h 126"/>
                  <a:gd name="T84" fmla="*/ 75 w 99"/>
                  <a:gd name="T85" fmla="*/ 34 h 126"/>
                  <a:gd name="T86" fmla="*/ 62 w 99"/>
                  <a:gd name="T87" fmla="*/ 44 h 126"/>
                  <a:gd name="T88" fmla="*/ 50 w 99"/>
                  <a:gd name="T89" fmla="*/ 51 h 126"/>
                  <a:gd name="T90" fmla="*/ 49 w 99"/>
                  <a:gd name="T91" fmla="*/ 51 h 126"/>
                  <a:gd name="T92" fmla="*/ 37 w 99"/>
                  <a:gd name="T93" fmla="*/ 44 h 126"/>
                  <a:gd name="T94" fmla="*/ 24 w 99"/>
                  <a:gd name="T95" fmla="*/ 34 h 126"/>
                  <a:gd name="T96" fmla="*/ 50 w 99"/>
                  <a:gd name="T97" fmla="*/ 5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9" h="126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99" y="2"/>
                      <a:pt x="99" y="4"/>
                    </a:cubicBezTo>
                    <a:cubicBezTo>
                      <a:pt x="99" y="7"/>
                      <a:pt x="97" y="9"/>
                      <a:pt x="94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25"/>
                      <a:pt x="86" y="37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76" y="55"/>
                      <a:pt x="69" y="60"/>
                      <a:pt x="62" y="64"/>
                    </a:cubicBezTo>
                    <a:cubicBezTo>
                      <a:pt x="69" y="67"/>
                      <a:pt x="76" y="7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6" y="90"/>
                      <a:pt x="89" y="101"/>
                      <a:pt x="90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7" y="116"/>
                      <a:pt x="99" y="118"/>
                      <a:pt x="99" y="121"/>
                    </a:cubicBezTo>
                    <a:cubicBezTo>
                      <a:pt x="99" y="124"/>
                      <a:pt x="97" y="126"/>
                      <a:pt x="94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26"/>
                      <a:pt x="0" y="124"/>
                      <a:pt x="0" y="121"/>
                    </a:cubicBezTo>
                    <a:cubicBezTo>
                      <a:pt x="0" y="118"/>
                      <a:pt x="2" y="116"/>
                      <a:pt x="5" y="116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01"/>
                      <a:pt x="13" y="90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23" y="73"/>
                      <a:pt x="30" y="67"/>
                      <a:pt x="37" y="64"/>
                    </a:cubicBezTo>
                    <a:cubicBezTo>
                      <a:pt x="30" y="60"/>
                      <a:pt x="23" y="55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3" y="37"/>
                      <a:pt x="9" y="25"/>
                      <a:pt x="9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  <a:moveTo>
                      <a:pt x="83" y="116"/>
                    </a:moveTo>
                    <a:cubicBezTo>
                      <a:pt x="83" y="116"/>
                      <a:pt x="83" y="116"/>
                      <a:pt x="83" y="116"/>
                    </a:cubicBezTo>
                    <a:cubicBezTo>
                      <a:pt x="81" y="106"/>
                      <a:pt x="75" y="99"/>
                      <a:pt x="67" y="94"/>
                    </a:cubicBezTo>
                    <a:cubicBezTo>
                      <a:pt x="62" y="91"/>
                      <a:pt x="55" y="90"/>
                      <a:pt x="49" y="90"/>
                    </a:cubicBezTo>
                    <a:cubicBezTo>
                      <a:pt x="43" y="90"/>
                      <a:pt x="37" y="91"/>
                      <a:pt x="32" y="94"/>
                    </a:cubicBezTo>
                    <a:cubicBezTo>
                      <a:pt x="24" y="99"/>
                      <a:pt x="18" y="106"/>
                      <a:pt x="15" y="116"/>
                    </a:cubicBezTo>
                    <a:cubicBezTo>
                      <a:pt x="83" y="116"/>
                      <a:pt x="83" y="116"/>
                      <a:pt x="83" y="116"/>
                    </a:cubicBezTo>
                    <a:close/>
                    <a:moveTo>
                      <a:pt x="17" y="100"/>
                    </a:moveTo>
                    <a:cubicBezTo>
                      <a:pt x="17" y="100"/>
                      <a:pt x="17" y="100"/>
                      <a:pt x="17" y="100"/>
                    </a:cubicBezTo>
                    <a:cubicBezTo>
                      <a:pt x="20" y="95"/>
                      <a:pt x="24" y="92"/>
                      <a:pt x="29" y="89"/>
                    </a:cubicBezTo>
                    <a:cubicBezTo>
                      <a:pt x="35" y="86"/>
                      <a:pt x="42" y="84"/>
                      <a:pt x="49" y="84"/>
                    </a:cubicBezTo>
                    <a:cubicBezTo>
                      <a:pt x="56" y="84"/>
                      <a:pt x="64" y="86"/>
                      <a:pt x="70" y="89"/>
                    </a:cubicBezTo>
                    <a:cubicBezTo>
                      <a:pt x="74" y="92"/>
                      <a:pt x="78" y="95"/>
                      <a:pt x="82" y="100"/>
                    </a:cubicBezTo>
                    <a:cubicBezTo>
                      <a:pt x="80" y="94"/>
                      <a:pt x="78" y="89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0" y="75"/>
                      <a:pt x="62" y="69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5"/>
                      <a:pt x="52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62" y="58"/>
                      <a:pt x="70" y="5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1" y="35"/>
                      <a:pt x="84" y="24"/>
                      <a:pt x="8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24"/>
                      <a:pt x="18" y="35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9" y="53"/>
                      <a:pt x="37" y="58"/>
                      <a:pt x="45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2"/>
                      <a:pt x="47" y="62"/>
                      <a:pt x="47" y="62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7" y="64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5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7" y="69"/>
                      <a:pt x="29" y="7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0" y="89"/>
                      <a:pt x="18" y="94"/>
                      <a:pt x="17" y="100"/>
                    </a:cubicBezTo>
                    <a:close/>
                    <a:moveTo>
                      <a:pt x="24" y="34"/>
                    </a:moveTo>
                    <a:cubicBezTo>
                      <a:pt x="24" y="34"/>
                      <a:pt x="24" y="34"/>
                      <a:pt x="24" y="34"/>
                    </a:cubicBezTo>
                    <a:cubicBezTo>
                      <a:pt x="26" y="39"/>
                      <a:pt x="29" y="44"/>
                      <a:pt x="33" y="48"/>
                    </a:cubicBezTo>
                    <a:cubicBezTo>
                      <a:pt x="37" y="52"/>
                      <a:pt x="41" y="55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7"/>
                      <a:pt x="50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7" y="55"/>
                      <a:pt x="62" y="52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70" y="44"/>
                      <a:pt x="73" y="39"/>
                      <a:pt x="75" y="34"/>
                    </a:cubicBezTo>
                    <a:cubicBezTo>
                      <a:pt x="75" y="32"/>
                      <a:pt x="75" y="31"/>
                      <a:pt x="73" y="30"/>
                    </a:cubicBezTo>
                    <a:cubicBezTo>
                      <a:pt x="72" y="30"/>
                      <a:pt x="70" y="30"/>
                      <a:pt x="69" y="32"/>
                    </a:cubicBezTo>
                    <a:cubicBezTo>
                      <a:pt x="68" y="36"/>
                      <a:pt x="65" y="41"/>
                      <a:pt x="62" y="44"/>
                    </a:cubicBezTo>
                    <a:cubicBezTo>
                      <a:pt x="59" y="47"/>
                      <a:pt x="55" y="49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4" y="49"/>
                      <a:pt x="40" y="47"/>
                      <a:pt x="37" y="44"/>
                    </a:cubicBezTo>
                    <a:cubicBezTo>
                      <a:pt x="34" y="41"/>
                      <a:pt x="31" y="36"/>
                      <a:pt x="29" y="32"/>
                    </a:cubicBezTo>
                    <a:cubicBezTo>
                      <a:pt x="29" y="30"/>
                      <a:pt x="27" y="30"/>
                      <a:pt x="26" y="30"/>
                    </a:cubicBezTo>
                    <a:cubicBezTo>
                      <a:pt x="24" y="31"/>
                      <a:pt x="23" y="32"/>
                      <a:pt x="24" y="34"/>
                    </a:cubicBezTo>
                    <a:close/>
                    <a:moveTo>
                      <a:pt x="50" y="51"/>
                    </a:move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376097" y="3045721"/>
              <a:ext cx="493433" cy="497849"/>
              <a:chOff x="7922106" y="3031912"/>
              <a:chExt cx="657911" cy="663798"/>
            </a:xfrm>
          </p:grpSpPr>
          <p:sp>
            <p:nvSpPr>
              <p:cNvPr id="14" name="Oval 12"/>
              <p:cNvSpPr>
                <a:spLocks noChangeArrowheads="1"/>
              </p:cNvSpPr>
              <p:nvPr/>
            </p:nvSpPr>
            <p:spPr bwMode="auto">
              <a:xfrm>
                <a:off x="7922106" y="3031912"/>
                <a:ext cx="657911" cy="663798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" name="Freeform 19"/>
              <p:cNvSpPr>
                <a:spLocks noEditPoints="1"/>
              </p:cNvSpPr>
              <p:nvPr/>
            </p:nvSpPr>
            <p:spPr bwMode="auto">
              <a:xfrm>
                <a:off x="8124365" y="3231961"/>
                <a:ext cx="287481" cy="263700"/>
              </a:xfrm>
              <a:custGeom>
                <a:avLst/>
                <a:gdLst>
                  <a:gd name="T0" fmla="*/ 79 w 126"/>
                  <a:gd name="T1" fmla="*/ 53 h 115"/>
                  <a:gd name="T2" fmla="*/ 83 w 126"/>
                  <a:gd name="T3" fmla="*/ 69 h 115"/>
                  <a:gd name="T4" fmla="*/ 83 w 126"/>
                  <a:gd name="T5" fmla="*/ 77 h 115"/>
                  <a:gd name="T6" fmla="*/ 89 w 126"/>
                  <a:gd name="T7" fmla="*/ 71 h 115"/>
                  <a:gd name="T8" fmla="*/ 83 w 126"/>
                  <a:gd name="T9" fmla="*/ 49 h 115"/>
                  <a:gd name="T10" fmla="*/ 64 w 126"/>
                  <a:gd name="T11" fmla="*/ 46 h 115"/>
                  <a:gd name="T12" fmla="*/ 122 w 126"/>
                  <a:gd name="T13" fmla="*/ 105 h 115"/>
                  <a:gd name="T14" fmla="*/ 118 w 126"/>
                  <a:gd name="T15" fmla="*/ 105 h 115"/>
                  <a:gd name="T16" fmla="*/ 122 w 126"/>
                  <a:gd name="T17" fmla="*/ 29 h 115"/>
                  <a:gd name="T18" fmla="*/ 122 w 126"/>
                  <a:gd name="T19" fmla="*/ 19 h 115"/>
                  <a:gd name="T20" fmla="*/ 76 w 126"/>
                  <a:gd name="T21" fmla="*/ 13 h 115"/>
                  <a:gd name="T22" fmla="*/ 63 w 126"/>
                  <a:gd name="T23" fmla="*/ 0 h 115"/>
                  <a:gd name="T24" fmla="*/ 51 w 126"/>
                  <a:gd name="T25" fmla="*/ 13 h 115"/>
                  <a:gd name="T26" fmla="*/ 5 w 126"/>
                  <a:gd name="T27" fmla="*/ 19 h 115"/>
                  <a:gd name="T28" fmla="*/ 5 w 126"/>
                  <a:gd name="T29" fmla="*/ 29 h 115"/>
                  <a:gd name="T30" fmla="*/ 9 w 126"/>
                  <a:gd name="T31" fmla="*/ 105 h 115"/>
                  <a:gd name="T32" fmla="*/ 0 w 126"/>
                  <a:gd name="T33" fmla="*/ 110 h 115"/>
                  <a:gd name="T34" fmla="*/ 122 w 126"/>
                  <a:gd name="T35" fmla="*/ 115 h 115"/>
                  <a:gd name="T36" fmla="*/ 122 w 126"/>
                  <a:gd name="T37" fmla="*/ 105 h 115"/>
                  <a:gd name="T38" fmla="*/ 58 w 126"/>
                  <a:gd name="T39" fmla="*/ 8 h 115"/>
                  <a:gd name="T40" fmla="*/ 68 w 126"/>
                  <a:gd name="T41" fmla="*/ 8 h 115"/>
                  <a:gd name="T42" fmla="*/ 68 w 126"/>
                  <a:gd name="T43" fmla="*/ 17 h 115"/>
                  <a:gd name="T44" fmla="*/ 63 w 126"/>
                  <a:gd name="T45" fmla="*/ 19 h 115"/>
                  <a:gd name="T46" fmla="*/ 56 w 126"/>
                  <a:gd name="T47" fmla="*/ 13 h 115"/>
                  <a:gd name="T48" fmla="*/ 112 w 126"/>
                  <a:gd name="T49" fmla="*/ 105 h 115"/>
                  <a:gd name="T50" fmla="*/ 14 w 126"/>
                  <a:gd name="T51" fmla="*/ 105 h 115"/>
                  <a:gd name="T52" fmla="*/ 112 w 126"/>
                  <a:gd name="T53" fmla="*/ 29 h 115"/>
                  <a:gd name="T54" fmla="*/ 59 w 126"/>
                  <a:gd name="T55" fmla="*/ 91 h 115"/>
                  <a:gd name="T56" fmla="*/ 71 w 126"/>
                  <a:gd name="T57" fmla="*/ 89 h 115"/>
                  <a:gd name="T58" fmla="*/ 79 w 126"/>
                  <a:gd name="T59" fmla="*/ 80 h 115"/>
                  <a:gd name="T60" fmla="*/ 78 w 126"/>
                  <a:gd name="T61" fmla="*/ 76 h 115"/>
                  <a:gd name="T62" fmla="*/ 62 w 126"/>
                  <a:gd name="T63" fmla="*/ 50 h 115"/>
                  <a:gd name="T64" fmla="*/ 44 w 126"/>
                  <a:gd name="T65" fmla="*/ 53 h 115"/>
                  <a:gd name="T66" fmla="*/ 44 w 126"/>
                  <a:gd name="T67" fmla="*/ 85 h 115"/>
                  <a:gd name="T68" fmla="*/ 48 w 126"/>
                  <a:gd name="T69" fmla="*/ 57 h 115"/>
                  <a:gd name="T70" fmla="*/ 57 w 126"/>
                  <a:gd name="T71" fmla="*/ 53 h 115"/>
                  <a:gd name="T72" fmla="*/ 58 w 126"/>
                  <a:gd name="T73" fmla="*/ 72 h 115"/>
                  <a:gd name="T74" fmla="*/ 68 w 126"/>
                  <a:gd name="T75" fmla="*/ 83 h 115"/>
                  <a:gd name="T76" fmla="*/ 59 w 126"/>
                  <a:gd name="T77" fmla="*/ 86 h 115"/>
                  <a:gd name="T78" fmla="*/ 43 w 126"/>
                  <a:gd name="T79" fmla="*/ 6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6" h="115">
                    <a:moveTo>
                      <a:pt x="67" y="49"/>
                    </a:moveTo>
                    <a:cubicBezTo>
                      <a:pt x="72" y="49"/>
                      <a:pt x="76" y="50"/>
                      <a:pt x="79" y="53"/>
                    </a:cubicBezTo>
                    <a:cubicBezTo>
                      <a:pt x="82" y="56"/>
                      <a:pt x="84" y="61"/>
                      <a:pt x="84" y="65"/>
                    </a:cubicBezTo>
                    <a:cubicBezTo>
                      <a:pt x="84" y="67"/>
                      <a:pt x="84" y="68"/>
                      <a:pt x="83" y="69"/>
                    </a:cubicBezTo>
                    <a:cubicBezTo>
                      <a:pt x="83" y="71"/>
                      <a:pt x="82" y="72"/>
                      <a:pt x="82" y="73"/>
                    </a:cubicBezTo>
                    <a:cubicBezTo>
                      <a:pt x="81" y="75"/>
                      <a:pt x="81" y="77"/>
                      <a:pt x="83" y="77"/>
                    </a:cubicBezTo>
                    <a:cubicBezTo>
                      <a:pt x="84" y="78"/>
                      <a:pt x="86" y="78"/>
                      <a:pt x="87" y="76"/>
                    </a:cubicBezTo>
                    <a:cubicBezTo>
                      <a:pt x="88" y="75"/>
                      <a:pt x="88" y="73"/>
                      <a:pt x="89" y="71"/>
                    </a:cubicBezTo>
                    <a:cubicBezTo>
                      <a:pt x="89" y="69"/>
                      <a:pt x="90" y="67"/>
                      <a:pt x="90" y="65"/>
                    </a:cubicBezTo>
                    <a:cubicBezTo>
                      <a:pt x="90" y="59"/>
                      <a:pt x="87" y="53"/>
                      <a:pt x="83" y="49"/>
                    </a:cubicBezTo>
                    <a:cubicBezTo>
                      <a:pt x="79" y="45"/>
                      <a:pt x="73" y="43"/>
                      <a:pt x="67" y="43"/>
                    </a:cubicBezTo>
                    <a:cubicBezTo>
                      <a:pt x="66" y="43"/>
                      <a:pt x="64" y="44"/>
                      <a:pt x="64" y="46"/>
                    </a:cubicBezTo>
                    <a:cubicBezTo>
                      <a:pt x="64" y="47"/>
                      <a:pt x="66" y="49"/>
                      <a:pt x="67" y="49"/>
                    </a:cubicBezTo>
                    <a:close/>
                    <a:moveTo>
                      <a:pt x="122" y="105"/>
                    </a:move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18" y="105"/>
                      <a:pt x="118" y="105"/>
                      <a:pt x="118" y="105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24" y="29"/>
                      <a:pt x="126" y="27"/>
                      <a:pt x="126" y="24"/>
                    </a:cubicBezTo>
                    <a:cubicBezTo>
                      <a:pt x="126" y="22"/>
                      <a:pt x="124" y="19"/>
                      <a:pt x="122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5" y="17"/>
                      <a:pt x="76" y="15"/>
                      <a:pt x="76" y="13"/>
                    </a:cubicBezTo>
                    <a:cubicBezTo>
                      <a:pt x="76" y="9"/>
                      <a:pt x="75" y="6"/>
                      <a:pt x="72" y="4"/>
                    </a:cubicBezTo>
                    <a:cubicBezTo>
                      <a:pt x="70" y="1"/>
                      <a:pt x="67" y="0"/>
                      <a:pt x="63" y="0"/>
                    </a:cubicBezTo>
                    <a:cubicBezTo>
                      <a:pt x="60" y="0"/>
                      <a:pt x="57" y="1"/>
                      <a:pt x="54" y="4"/>
                    </a:cubicBezTo>
                    <a:cubicBezTo>
                      <a:pt x="52" y="6"/>
                      <a:pt x="51" y="9"/>
                      <a:pt x="51" y="13"/>
                    </a:cubicBezTo>
                    <a:cubicBezTo>
                      <a:pt x="51" y="15"/>
                      <a:pt x="51" y="17"/>
                      <a:pt x="5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" y="19"/>
                      <a:pt x="0" y="22"/>
                      <a:pt x="0" y="24"/>
                    </a:cubicBezTo>
                    <a:cubicBezTo>
                      <a:pt x="0" y="27"/>
                      <a:pt x="2" y="29"/>
                      <a:pt x="5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105"/>
                      <a:pt x="9" y="105"/>
                      <a:pt x="9" y="105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2" y="105"/>
                      <a:pt x="0" y="107"/>
                      <a:pt x="0" y="110"/>
                    </a:cubicBezTo>
                    <a:cubicBezTo>
                      <a:pt x="0" y="113"/>
                      <a:pt x="2" y="115"/>
                      <a:pt x="5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4" y="115"/>
                      <a:pt x="126" y="113"/>
                      <a:pt x="126" y="110"/>
                    </a:cubicBezTo>
                    <a:cubicBezTo>
                      <a:pt x="126" y="107"/>
                      <a:pt x="124" y="105"/>
                      <a:pt x="122" y="105"/>
                    </a:cubicBezTo>
                    <a:close/>
                    <a:moveTo>
                      <a:pt x="58" y="8"/>
                    </a:moveTo>
                    <a:cubicBezTo>
                      <a:pt x="58" y="8"/>
                      <a:pt x="58" y="8"/>
                      <a:pt x="58" y="8"/>
                    </a:cubicBezTo>
                    <a:cubicBezTo>
                      <a:pt x="60" y="6"/>
                      <a:pt x="61" y="6"/>
                      <a:pt x="63" y="6"/>
                    </a:cubicBezTo>
                    <a:cubicBezTo>
                      <a:pt x="65" y="6"/>
                      <a:pt x="67" y="6"/>
                      <a:pt x="68" y="8"/>
                    </a:cubicBezTo>
                    <a:cubicBezTo>
                      <a:pt x="69" y="9"/>
                      <a:pt x="70" y="11"/>
                      <a:pt x="70" y="13"/>
                    </a:cubicBezTo>
                    <a:cubicBezTo>
                      <a:pt x="70" y="14"/>
                      <a:pt x="69" y="16"/>
                      <a:pt x="68" y="17"/>
                    </a:cubicBezTo>
                    <a:cubicBezTo>
                      <a:pt x="67" y="19"/>
                      <a:pt x="65" y="19"/>
                      <a:pt x="6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1" y="19"/>
                      <a:pt x="60" y="19"/>
                      <a:pt x="58" y="17"/>
                    </a:cubicBezTo>
                    <a:cubicBezTo>
                      <a:pt x="57" y="16"/>
                      <a:pt x="56" y="14"/>
                      <a:pt x="56" y="13"/>
                    </a:cubicBezTo>
                    <a:cubicBezTo>
                      <a:pt x="56" y="11"/>
                      <a:pt x="57" y="9"/>
                      <a:pt x="58" y="8"/>
                    </a:cubicBezTo>
                    <a:close/>
                    <a:moveTo>
                      <a:pt x="112" y="105"/>
                    </a:move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105"/>
                      <a:pt x="112" y="105"/>
                      <a:pt x="112" y="105"/>
                    </a:cubicBezTo>
                    <a:close/>
                    <a:moveTo>
                      <a:pt x="59" y="91"/>
                    </a:moveTo>
                    <a:cubicBezTo>
                      <a:pt x="59" y="91"/>
                      <a:pt x="59" y="91"/>
                      <a:pt x="59" y="91"/>
                    </a:cubicBezTo>
                    <a:cubicBezTo>
                      <a:pt x="63" y="91"/>
                      <a:pt x="67" y="90"/>
                      <a:pt x="71" y="89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4" y="87"/>
                      <a:pt x="77" y="84"/>
                      <a:pt x="79" y="80"/>
                    </a:cubicBezTo>
                    <a:cubicBezTo>
                      <a:pt x="79" y="80"/>
                      <a:pt x="79" y="80"/>
                      <a:pt x="79" y="80"/>
                    </a:cubicBezTo>
                    <a:cubicBezTo>
                      <a:pt x="80" y="79"/>
                      <a:pt x="79" y="77"/>
                      <a:pt x="78" y="76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2" y="48"/>
                      <a:pt x="61" y="47"/>
                      <a:pt x="59" y="47"/>
                    </a:cubicBezTo>
                    <a:cubicBezTo>
                      <a:pt x="53" y="47"/>
                      <a:pt x="48" y="49"/>
                      <a:pt x="44" y="53"/>
                    </a:cubicBezTo>
                    <a:cubicBezTo>
                      <a:pt x="40" y="57"/>
                      <a:pt x="37" y="63"/>
                      <a:pt x="37" y="69"/>
                    </a:cubicBezTo>
                    <a:cubicBezTo>
                      <a:pt x="37" y="75"/>
                      <a:pt x="40" y="81"/>
                      <a:pt x="44" y="85"/>
                    </a:cubicBezTo>
                    <a:cubicBezTo>
                      <a:pt x="48" y="89"/>
                      <a:pt x="53" y="91"/>
                      <a:pt x="59" y="91"/>
                    </a:cubicBezTo>
                    <a:close/>
                    <a:moveTo>
                      <a:pt x="48" y="57"/>
                    </a:moveTo>
                    <a:cubicBezTo>
                      <a:pt x="48" y="57"/>
                      <a:pt x="48" y="57"/>
                      <a:pt x="48" y="57"/>
                    </a:cubicBezTo>
                    <a:cubicBezTo>
                      <a:pt x="50" y="55"/>
                      <a:pt x="53" y="53"/>
                      <a:pt x="57" y="53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70"/>
                      <a:pt x="57" y="71"/>
                      <a:pt x="58" y="72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1" y="81"/>
                      <a:pt x="69" y="82"/>
                      <a:pt x="68" y="83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5" y="85"/>
                      <a:pt x="62" y="86"/>
                      <a:pt x="59" y="86"/>
                    </a:cubicBezTo>
                    <a:cubicBezTo>
                      <a:pt x="55" y="86"/>
                      <a:pt x="51" y="84"/>
                      <a:pt x="48" y="81"/>
                    </a:cubicBezTo>
                    <a:cubicBezTo>
                      <a:pt x="45" y="78"/>
                      <a:pt x="43" y="74"/>
                      <a:pt x="43" y="69"/>
                    </a:cubicBezTo>
                    <a:cubicBezTo>
                      <a:pt x="43" y="64"/>
                      <a:pt x="45" y="60"/>
                      <a:pt x="48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465930" y="3044016"/>
              <a:ext cx="493433" cy="497849"/>
              <a:chOff x="6708550" y="3029639"/>
              <a:chExt cx="657911" cy="663798"/>
            </a:xfrm>
          </p:grpSpPr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6708550" y="3029639"/>
                <a:ext cx="657911" cy="66379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 20"/>
              <p:cNvSpPr>
                <a:spLocks noEditPoints="1"/>
              </p:cNvSpPr>
              <p:nvPr/>
            </p:nvSpPr>
            <p:spPr bwMode="auto">
              <a:xfrm>
                <a:off x="6897173" y="3234234"/>
                <a:ext cx="280664" cy="259154"/>
              </a:xfrm>
              <a:custGeom>
                <a:avLst/>
                <a:gdLst>
                  <a:gd name="T0" fmla="*/ 95 w 123"/>
                  <a:gd name="T1" fmla="*/ 54 h 113"/>
                  <a:gd name="T2" fmla="*/ 122 w 123"/>
                  <a:gd name="T3" fmla="*/ 38 h 113"/>
                  <a:gd name="T4" fmla="*/ 111 w 123"/>
                  <a:gd name="T5" fmla="*/ 36 h 113"/>
                  <a:gd name="T6" fmla="*/ 96 w 123"/>
                  <a:gd name="T7" fmla="*/ 28 h 113"/>
                  <a:gd name="T8" fmla="*/ 105 w 123"/>
                  <a:gd name="T9" fmla="*/ 14 h 113"/>
                  <a:gd name="T10" fmla="*/ 114 w 123"/>
                  <a:gd name="T11" fmla="*/ 7 h 113"/>
                  <a:gd name="T12" fmla="*/ 74 w 123"/>
                  <a:gd name="T13" fmla="*/ 14 h 113"/>
                  <a:gd name="T14" fmla="*/ 72 w 123"/>
                  <a:gd name="T15" fmla="*/ 35 h 113"/>
                  <a:gd name="T16" fmla="*/ 50 w 123"/>
                  <a:gd name="T17" fmla="*/ 21 h 113"/>
                  <a:gd name="T18" fmla="*/ 55 w 123"/>
                  <a:gd name="T19" fmla="*/ 13 h 113"/>
                  <a:gd name="T20" fmla="*/ 64 w 123"/>
                  <a:gd name="T21" fmla="*/ 7 h 113"/>
                  <a:gd name="T22" fmla="*/ 33 w 123"/>
                  <a:gd name="T23" fmla="*/ 6 h 113"/>
                  <a:gd name="T24" fmla="*/ 30 w 123"/>
                  <a:gd name="T25" fmla="*/ 6 h 113"/>
                  <a:gd name="T26" fmla="*/ 13 w 123"/>
                  <a:gd name="T27" fmla="*/ 22 h 113"/>
                  <a:gd name="T28" fmla="*/ 14 w 123"/>
                  <a:gd name="T29" fmla="*/ 25 h 113"/>
                  <a:gd name="T30" fmla="*/ 10 w 123"/>
                  <a:gd name="T31" fmla="*/ 27 h 113"/>
                  <a:gd name="T32" fmla="*/ 1 w 123"/>
                  <a:gd name="T33" fmla="*/ 39 h 113"/>
                  <a:gd name="T34" fmla="*/ 9 w 123"/>
                  <a:gd name="T35" fmla="*/ 46 h 113"/>
                  <a:gd name="T36" fmla="*/ 9 w 123"/>
                  <a:gd name="T37" fmla="*/ 46 h 113"/>
                  <a:gd name="T38" fmla="*/ 9 w 123"/>
                  <a:gd name="T39" fmla="*/ 47 h 113"/>
                  <a:gd name="T40" fmla="*/ 27 w 123"/>
                  <a:gd name="T41" fmla="*/ 48 h 113"/>
                  <a:gd name="T42" fmla="*/ 28 w 123"/>
                  <a:gd name="T43" fmla="*/ 42 h 113"/>
                  <a:gd name="T44" fmla="*/ 49 w 123"/>
                  <a:gd name="T45" fmla="*/ 58 h 113"/>
                  <a:gd name="T46" fmla="*/ 25 w 123"/>
                  <a:gd name="T47" fmla="*/ 111 h 113"/>
                  <a:gd name="T48" fmla="*/ 103 w 123"/>
                  <a:gd name="T49" fmla="*/ 112 h 113"/>
                  <a:gd name="T50" fmla="*/ 120 w 123"/>
                  <a:gd name="T51" fmla="*/ 95 h 113"/>
                  <a:gd name="T52" fmla="*/ 34 w 123"/>
                  <a:gd name="T53" fmla="*/ 35 h 113"/>
                  <a:gd name="T54" fmla="*/ 28 w 123"/>
                  <a:gd name="T55" fmla="*/ 36 h 113"/>
                  <a:gd name="T56" fmla="*/ 24 w 123"/>
                  <a:gd name="T57" fmla="*/ 38 h 113"/>
                  <a:gd name="T58" fmla="*/ 18 w 123"/>
                  <a:gd name="T59" fmla="*/ 48 h 113"/>
                  <a:gd name="T60" fmla="*/ 13 w 123"/>
                  <a:gd name="T61" fmla="*/ 42 h 113"/>
                  <a:gd name="T62" fmla="*/ 13 w 123"/>
                  <a:gd name="T63" fmla="*/ 42 h 113"/>
                  <a:gd name="T64" fmla="*/ 13 w 123"/>
                  <a:gd name="T65" fmla="*/ 42 h 113"/>
                  <a:gd name="T66" fmla="*/ 11 w 123"/>
                  <a:gd name="T67" fmla="*/ 33 h 113"/>
                  <a:gd name="T68" fmla="*/ 18 w 123"/>
                  <a:gd name="T69" fmla="*/ 30 h 113"/>
                  <a:gd name="T70" fmla="*/ 21 w 123"/>
                  <a:gd name="T71" fmla="*/ 25 h 113"/>
                  <a:gd name="T72" fmla="*/ 28 w 123"/>
                  <a:gd name="T73" fmla="*/ 12 h 113"/>
                  <a:gd name="T74" fmla="*/ 36 w 123"/>
                  <a:gd name="T75" fmla="*/ 11 h 113"/>
                  <a:gd name="T76" fmla="*/ 40 w 123"/>
                  <a:gd name="T77" fmla="*/ 10 h 113"/>
                  <a:gd name="T78" fmla="*/ 53 w 123"/>
                  <a:gd name="T79" fmla="*/ 7 h 113"/>
                  <a:gd name="T80" fmla="*/ 45 w 123"/>
                  <a:gd name="T81" fmla="*/ 19 h 113"/>
                  <a:gd name="T82" fmla="*/ 43 w 123"/>
                  <a:gd name="T83" fmla="*/ 26 h 113"/>
                  <a:gd name="T84" fmla="*/ 34 w 123"/>
                  <a:gd name="T85" fmla="*/ 35 h 113"/>
                  <a:gd name="T86" fmla="*/ 19 w 123"/>
                  <a:gd name="T87" fmla="*/ 96 h 113"/>
                  <a:gd name="T88" fmla="*/ 78 w 123"/>
                  <a:gd name="T89" fmla="*/ 35 h 113"/>
                  <a:gd name="T90" fmla="*/ 77 w 123"/>
                  <a:gd name="T91" fmla="*/ 33 h 113"/>
                  <a:gd name="T92" fmla="*/ 102 w 123"/>
                  <a:gd name="T93" fmla="*/ 7 h 113"/>
                  <a:gd name="T94" fmla="*/ 96 w 123"/>
                  <a:gd name="T95" fmla="*/ 10 h 113"/>
                  <a:gd name="T96" fmla="*/ 90 w 123"/>
                  <a:gd name="T97" fmla="*/ 31 h 113"/>
                  <a:gd name="T98" fmla="*/ 105 w 123"/>
                  <a:gd name="T99" fmla="*/ 43 h 113"/>
                  <a:gd name="T100" fmla="*/ 111 w 123"/>
                  <a:gd name="T101" fmla="*/ 43 h 113"/>
                  <a:gd name="T102" fmla="*/ 88 w 123"/>
                  <a:gd name="T103" fmla="*/ 47 h 113"/>
                  <a:gd name="T104" fmla="*/ 105 w 123"/>
                  <a:gd name="T105" fmla="*/ 106 h 113"/>
                  <a:gd name="T106" fmla="*/ 78 w 123"/>
                  <a:gd name="T107" fmla="*/ 6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3" h="113">
                    <a:moveTo>
                      <a:pt x="82" y="58"/>
                    </a:moveTo>
                    <a:cubicBezTo>
                      <a:pt x="88" y="53"/>
                      <a:pt x="88" y="53"/>
                      <a:pt x="88" y="53"/>
                    </a:cubicBezTo>
                    <a:cubicBezTo>
                      <a:pt x="90" y="54"/>
                      <a:pt x="92" y="54"/>
                      <a:pt x="95" y="54"/>
                    </a:cubicBezTo>
                    <a:cubicBezTo>
                      <a:pt x="98" y="55"/>
                      <a:pt x="101" y="54"/>
                      <a:pt x="104" y="54"/>
                    </a:cubicBezTo>
                    <a:cubicBezTo>
                      <a:pt x="108" y="53"/>
                      <a:pt x="112" y="50"/>
                      <a:pt x="115" y="48"/>
                    </a:cubicBezTo>
                    <a:cubicBezTo>
                      <a:pt x="118" y="45"/>
                      <a:pt x="121" y="41"/>
                      <a:pt x="122" y="38"/>
                    </a:cubicBezTo>
                    <a:cubicBezTo>
                      <a:pt x="123" y="36"/>
                      <a:pt x="122" y="34"/>
                      <a:pt x="121" y="34"/>
                    </a:cubicBezTo>
                    <a:cubicBezTo>
                      <a:pt x="120" y="34"/>
                      <a:pt x="119" y="34"/>
                      <a:pt x="119" y="34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5" y="11"/>
                      <a:pt x="115" y="10"/>
                      <a:pt x="115" y="8"/>
                    </a:cubicBezTo>
                    <a:cubicBezTo>
                      <a:pt x="115" y="8"/>
                      <a:pt x="115" y="7"/>
                      <a:pt x="114" y="7"/>
                    </a:cubicBezTo>
                    <a:cubicBezTo>
                      <a:pt x="111" y="4"/>
                      <a:pt x="107" y="2"/>
                      <a:pt x="103" y="1"/>
                    </a:cubicBezTo>
                    <a:cubicBezTo>
                      <a:pt x="99" y="1"/>
                      <a:pt x="95" y="1"/>
                      <a:pt x="90" y="2"/>
                    </a:cubicBezTo>
                    <a:cubicBezTo>
                      <a:pt x="83" y="4"/>
                      <a:pt x="78" y="8"/>
                      <a:pt x="74" y="14"/>
                    </a:cubicBezTo>
                    <a:cubicBezTo>
                      <a:pt x="71" y="20"/>
                      <a:pt x="70" y="28"/>
                      <a:pt x="71" y="35"/>
                    </a:cubicBezTo>
                    <a:cubicBezTo>
                      <a:pt x="71" y="35"/>
                      <a:pt x="71" y="35"/>
                      <a:pt x="71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9" y="23"/>
                      <a:pt x="49" y="22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19"/>
                      <a:pt x="51" y="18"/>
                      <a:pt x="51" y="17"/>
                    </a:cubicBezTo>
                    <a:cubicBezTo>
                      <a:pt x="52" y="15"/>
                      <a:pt x="54" y="13"/>
                      <a:pt x="55" y="13"/>
                    </a:cubicBezTo>
                    <a:cubicBezTo>
                      <a:pt x="57" y="12"/>
                      <a:pt x="59" y="12"/>
                      <a:pt x="62" y="12"/>
                    </a:cubicBezTo>
                    <a:cubicBezTo>
                      <a:pt x="63" y="12"/>
                      <a:pt x="64" y="12"/>
                      <a:pt x="64" y="11"/>
                    </a:cubicBezTo>
                    <a:cubicBezTo>
                      <a:pt x="65" y="10"/>
                      <a:pt x="65" y="8"/>
                      <a:pt x="64" y="7"/>
                    </a:cubicBezTo>
                    <a:cubicBezTo>
                      <a:pt x="60" y="3"/>
                      <a:pt x="55" y="0"/>
                      <a:pt x="50" y="0"/>
                    </a:cubicBezTo>
                    <a:cubicBezTo>
                      <a:pt x="45" y="0"/>
                      <a:pt x="41" y="1"/>
                      <a:pt x="36" y="5"/>
                    </a:cubicBezTo>
                    <a:cubicBezTo>
                      <a:pt x="35" y="5"/>
                      <a:pt x="34" y="6"/>
                      <a:pt x="33" y="6"/>
                    </a:cubicBezTo>
                    <a:cubicBezTo>
                      <a:pt x="33" y="7"/>
                      <a:pt x="32" y="7"/>
                      <a:pt x="32" y="7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7" y="5"/>
                      <a:pt x="26" y="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6"/>
                      <a:pt x="13" y="27"/>
                    </a:cubicBezTo>
                    <a:cubicBezTo>
                      <a:pt x="13" y="27"/>
                      <a:pt x="13" y="27"/>
                      <a:pt x="12" y="27"/>
                    </a:cubicBezTo>
                    <a:cubicBezTo>
                      <a:pt x="12" y="27"/>
                      <a:pt x="11" y="28"/>
                      <a:pt x="10" y="27"/>
                    </a:cubicBezTo>
                    <a:cubicBezTo>
                      <a:pt x="9" y="27"/>
                      <a:pt x="8" y="28"/>
                      <a:pt x="7" y="28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6"/>
                      <a:pt x="0" y="38"/>
                      <a:pt x="1" y="39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8" y="55"/>
                      <a:pt x="19" y="55"/>
                      <a:pt x="21" y="54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7"/>
                      <a:pt x="28" y="46"/>
                      <a:pt x="28" y="45"/>
                    </a:cubicBezTo>
                    <a:cubicBezTo>
                      <a:pt x="28" y="45"/>
                      <a:pt x="28" y="44"/>
                      <a:pt x="28" y="43"/>
                    </a:cubicBezTo>
                    <a:cubicBezTo>
                      <a:pt x="28" y="43"/>
                      <a:pt x="28" y="43"/>
                      <a:pt x="28" y="42"/>
                    </a:cubicBezTo>
                    <a:cubicBezTo>
                      <a:pt x="29" y="42"/>
                      <a:pt x="30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1" y="95"/>
                      <a:pt x="11" y="97"/>
                      <a:pt x="13" y="98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7" y="112"/>
                      <a:pt x="28" y="112"/>
                      <a:pt x="30" y="111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04" y="113"/>
                      <a:pt x="106" y="113"/>
                      <a:pt x="107" y="112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1" y="98"/>
                      <a:pt x="121" y="96"/>
                      <a:pt x="120" y="95"/>
                    </a:cubicBezTo>
                    <a:cubicBezTo>
                      <a:pt x="82" y="58"/>
                      <a:pt x="82" y="58"/>
                      <a:pt x="82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4"/>
                      <a:pt x="31" y="34"/>
                      <a:pt x="30" y="35"/>
                    </a:cubicBezTo>
                    <a:cubicBezTo>
                      <a:pt x="29" y="35"/>
                      <a:pt x="29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6"/>
                      <a:pt x="26" y="37"/>
                      <a:pt x="26" y="37"/>
                    </a:cubicBezTo>
                    <a:cubicBezTo>
                      <a:pt x="25" y="37"/>
                      <a:pt x="25" y="38"/>
                      <a:pt x="24" y="38"/>
                    </a:cubicBezTo>
                    <a:cubicBezTo>
                      <a:pt x="24" y="39"/>
                      <a:pt x="23" y="40"/>
                      <a:pt x="22" y="41"/>
                    </a:cubicBezTo>
                    <a:cubicBezTo>
                      <a:pt x="22" y="42"/>
                      <a:pt x="22" y="43"/>
                      <a:pt x="22" y="45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2" y="33"/>
                      <a:pt x="13" y="33"/>
                      <a:pt x="14" y="33"/>
                    </a:cubicBezTo>
                    <a:cubicBezTo>
                      <a:pt x="15" y="32"/>
                      <a:pt x="17" y="32"/>
                      <a:pt x="18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9"/>
                      <a:pt x="19" y="28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6"/>
                      <a:pt x="21" y="25"/>
                    </a:cubicBezTo>
                    <a:cubicBezTo>
                      <a:pt x="22" y="24"/>
                      <a:pt x="21" y="22"/>
                      <a:pt x="20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4"/>
                      <a:pt x="32" y="14"/>
                      <a:pt x="33" y="13"/>
                    </a:cubicBezTo>
                    <a:cubicBezTo>
                      <a:pt x="34" y="12"/>
                      <a:pt x="35" y="12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8" y="11"/>
                      <a:pt x="39" y="10"/>
                    </a:cubicBezTo>
                    <a:cubicBezTo>
                      <a:pt x="39" y="10"/>
                      <a:pt x="40" y="10"/>
                      <a:pt x="40" y="10"/>
                    </a:cubicBezTo>
                    <a:cubicBezTo>
                      <a:pt x="43" y="7"/>
                      <a:pt x="46" y="6"/>
                      <a:pt x="50" y="6"/>
                    </a:cubicBezTo>
                    <a:cubicBezTo>
                      <a:pt x="51" y="6"/>
                      <a:pt x="53" y="6"/>
                      <a:pt x="54" y="7"/>
                    </a:cubicBezTo>
                    <a:cubicBezTo>
                      <a:pt x="54" y="7"/>
                      <a:pt x="53" y="7"/>
                      <a:pt x="53" y="7"/>
                    </a:cubicBezTo>
                    <a:cubicBezTo>
                      <a:pt x="50" y="9"/>
                      <a:pt x="48" y="11"/>
                      <a:pt x="46" y="14"/>
                    </a:cubicBezTo>
                    <a:cubicBezTo>
                      <a:pt x="46" y="14"/>
                      <a:pt x="46" y="15"/>
                      <a:pt x="46" y="15"/>
                    </a:cubicBezTo>
                    <a:cubicBezTo>
                      <a:pt x="46" y="16"/>
                      <a:pt x="45" y="17"/>
                      <a:pt x="45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20"/>
                      <a:pt x="43" y="21"/>
                      <a:pt x="42" y="23"/>
                    </a:cubicBezTo>
                    <a:cubicBezTo>
                      <a:pt x="41" y="24"/>
                      <a:pt x="42" y="25"/>
                      <a:pt x="43" y="26"/>
                    </a:cubicBezTo>
                    <a:cubicBezTo>
                      <a:pt x="61" y="45"/>
                      <a:pt x="61" y="45"/>
                      <a:pt x="61" y="45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34" y="35"/>
                      <a:pt x="34" y="35"/>
                      <a:pt x="34" y="35"/>
                    </a:cubicBezTo>
                    <a:close/>
                    <a:moveTo>
                      <a:pt x="27" y="105"/>
                    </a:moveTo>
                    <a:cubicBezTo>
                      <a:pt x="27" y="105"/>
                      <a:pt x="27" y="105"/>
                      <a:pt x="27" y="105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8" y="37"/>
                      <a:pt x="78" y="36"/>
                      <a:pt x="78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7" y="33"/>
                      <a:pt x="77" y="33"/>
                      <a:pt x="77" y="33"/>
                    </a:cubicBezTo>
                    <a:cubicBezTo>
                      <a:pt x="76" y="28"/>
                      <a:pt x="76" y="22"/>
                      <a:pt x="79" y="17"/>
                    </a:cubicBezTo>
                    <a:cubicBezTo>
                      <a:pt x="82" y="13"/>
                      <a:pt x="86" y="9"/>
                      <a:pt x="92" y="7"/>
                    </a:cubicBezTo>
                    <a:cubicBezTo>
                      <a:pt x="95" y="7"/>
                      <a:pt x="99" y="6"/>
                      <a:pt x="102" y="7"/>
                    </a:cubicBezTo>
                    <a:cubicBezTo>
                      <a:pt x="103" y="7"/>
                      <a:pt x="104" y="8"/>
                      <a:pt x="105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5" y="11"/>
                      <a:pt x="94" y="11"/>
                      <a:pt x="94" y="12"/>
                    </a:cubicBezTo>
                    <a:cubicBezTo>
                      <a:pt x="90" y="28"/>
                      <a:pt x="90" y="28"/>
                      <a:pt x="90" y="28"/>
                    </a:cubicBezTo>
                    <a:cubicBezTo>
                      <a:pt x="89" y="29"/>
                      <a:pt x="90" y="30"/>
                      <a:pt x="90" y="31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4" y="44"/>
                      <a:pt x="105" y="43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4" y="41"/>
                      <a:pt x="114" y="41"/>
                      <a:pt x="114" y="41"/>
                    </a:cubicBezTo>
                    <a:cubicBezTo>
                      <a:pt x="113" y="42"/>
                      <a:pt x="112" y="43"/>
                      <a:pt x="111" y="43"/>
                    </a:cubicBezTo>
                    <a:cubicBezTo>
                      <a:pt x="109" y="46"/>
                      <a:pt x="106" y="47"/>
                      <a:pt x="103" y="48"/>
                    </a:cubicBezTo>
                    <a:cubicBezTo>
                      <a:pt x="100" y="49"/>
                      <a:pt x="98" y="49"/>
                      <a:pt x="95" y="49"/>
                    </a:cubicBezTo>
                    <a:cubicBezTo>
                      <a:pt x="93" y="48"/>
                      <a:pt x="91" y="48"/>
                      <a:pt x="88" y="47"/>
                    </a:cubicBezTo>
                    <a:cubicBezTo>
                      <a:pt x="87" y="46"/>
                      <a:pt x="86" y="46"/>
                      <a:pt x="85" y="47"/>
                    </a:cubicBezTo>
                    <a:cubicBezTo>
                      <a:pt x="27" y="105"/>
                      <a:pt x="27" y="105"/>
                      <a:pt x="27" y="105"/>
                    </a:cubicBezTo>
                    <a:close/>
                    <a:moveTo>
                      <a:pt x="105" y="106"/>
                    </a:moveTo>
                    <a:cubicBezTo>
                      <a:pt x="105" y="106"/>
                      <a:pt x="105" y="106"/>
                      <a:pt x="105" y="106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05" y="106"/>
                      <a:pt x="105" y="106"/>
                      <a:pt x="105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551502" y="3045721"/>
              <a:ext cx="494285" cy="497849"/>
              <a:chOff x="5489312" y="3031912"/>
              <a:chExt cx="659047" cy="663798"/>
            </a:xfrm>
          </p:grpSpPr>
          <p:sp>
            <p:nvSpPr>
              <p:cNvPr id="20" name="Oval 11"/>
              <p:cNvSpPr>
                <a:spLocks noChangeArrowheads="1"/>
              </p:cNvSpPr>
              <p:nvPr/>
            </p:nvSpPr>
            <p:spPr bwMode="auto">
              <a:xfrm>
                <a:off x="5489312" y="3031912"/>
                <a:ext cx="659047" cy="663798"/>
              </a:xfrm>
              <a:prstGeom prst="ellipse">
                <a:avLst/>
              </a:prstGeom>
              <a:solidFill>
                <a:srgbClr val="5F96A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5690434" y="3218321"/>
                <a:ext cx="261346" cy="288706"/>
              </a:xfrm>
              <a:custGeom>
                <a:avLst/>
                <a:gdLst>
                  <a:gd name="T0" fmla="*/ 47 w 115"/>
                  <a:gd name="T1" fmla="*/ 61 h 126"/>
                  <a:gd name="T2" fmla="*/ 47 w 115"/>
                  <a:gd name="T3" fmla="*/ 58 h 126"/>
                  <a:gd name="T4" fmla="*/ 50 w 115"/>
                  <a:gd name="T5" fmla="*/ 55 h 126"/>
                  <a:gd name="T6" fmla="*/ 54 w 115"/>
                  <a:gd name="T7" fmla="*/ 55 h 126"/>
                  <a:gd name="T8" fmla="*/ 62 w 115"/>
                  <a:gd name="T9" fmla="*/ 55 h 126"/>
                  <a:gd name="T10" fmla="*/ 66 w 115"/>
                  <a:gd name="T11" fmla="*/ 56 h 126"/>
                  <a:gd name="T12" fmla="*/ 70 w 115"/>
                  <a:gd name="T13" fmla="*/ 61 h 126"/>
                  <a:gd name="T14" fmla="*/ 70 w 115"/>
                  <a:gd name="T15" fmla="*/ 52 h 126"/>
                  <a:gd name="T16" fmla="*/ 60 w 115"/>
                  <a:gd name="T17" fmla="*/ 49 h 126"/>
                  <a:gd name="T18" fmla="*/ 57 w 115"/>
                  <a:gd name="T19" fmla="*/ 44 h 126"/>
                  <a:gd name="T20" fmla="*/ 54 w 115"/>
                  <a:gd name="T21" fmla="*/ 49 h 126"/>
                  <a:gd name="T22" fmla="*/ 43 w 115"/>
                  <a:gd name="T23" fmla="*/ 52 h 126"/>
                  <a:gd name="T24" fmla="*/ 41 w 115"/>
                  <a:gd name="T25" fmla="*/ 61 h 126"/>
                  <a:gd name="T26" fmla="*/ 41 w 115"/>
                  <a:gd name="T27" fmla="*/ 64 h 126"/>
                  <a:gd name="T28" fmla="*/ 41 w 115"/>
                  <a:gd name="T29" fmla="*/ 68 h 126"/>
                  <a:gd name="T30" fmla="*/ 49 w 115"/>
                  <a:gd name="T31" fmla="*/ 76 h 126"/>
                  <a:gd name="T32" fmla="*/ 52 w 115"/>
                  <a:gd name="T33" fmla="*/ 76 h 126"/>
                  <a:gd name="T34" fmla="*/ 60 w 115"/>
                  <a:gd name="T35" fmla="*/ 76 h 126"/>
                  <a:gd name="T36" fmla="*/ 64 w 115"/>
                  <a:gd name="T37" fmla="*/ 76 h 126"/>
                  <a:gd name="T38" fmla="*/ 67 w 115"/>
                  <a:gd name="T39" fmla="*/ 79 h 126"/>
                  <a:gd name="T40" fmla="*/ 66 w 115"/>
                  <a:gd name="T41" fmla="*/ 91 h 126"/>
                  <a:gd name="T42" fmla="*/ 63 w 115"/>
                  <a:gd name="T43" fmla="*/ 92 h 126"/>
                  <a:gd name="T44" fmla="*/ 54 w 115"/>
                  <a:gd name="T45" fmla="*/ 92 h 126"/>
                  <a:gd name="T46" fmla="*/ 50 w 115"/>
                  <a:gd name="T47" fmla="*/ 92 h 126"/>
                  <a:gd name="T48" fmla="*/ 47 w 115"/>
                  <a:gd name="T49" fmla="*/ 89 h 126"/>
                  <a:gd name="T50" fmla="*/ 41 w 115"/>
                  <a:gd name="T51" fmla="*/ 89 h 126"/>
                  <a:gd name="T52" fmla="*/ 50 w 115"/>
                  <a:gd name="T53" fmla="*/ 98 h 126"/>
                  <a:gd name="T54" fmla="*/ 54 w 115"/>
                  <a:gd name="T55" fmla="*/ 100 h 126"/>
                  <a:gd name="T56" fmla="*/ 60 w 115"/>
                  <a:gd name="T57" fmla="*/ 100 h 126"/>
                  <a:gd name="T58" fmla="*/ 64 w 115"/>
                  <a:gd name="T59" fmla="*/ 98 h 126"/>
                  <a:gd name="T60" fmla="*/ 73 w 115"/>
                  <a:gd name="T61" fmla="*/ 89 h 126"/>
                  <a:gd name="T62" fmla="*/ 73 w 115"/>
                  <a:gd name="T63" fmla="*/ 82 h 126"/>
                  <a:gd name="T64" fmla="*/ 70 w 115"/>
                  <a:gd name="T65" fmla="*/ 73 h 126"/>
                  <a:gd name="T66" fmla="*/ 64 w 115"/>
                  <a:gd name="T67" fmla="*/ 70 h 126"/>
                  <a:gd name="T68" fmla="*/ 60 w 115"/>
                  <a:gd name="T69" fmla="*/ 70 h 126"/>
                  <a:gd name="T70" fmla="*/ 52 w 115"/>
                  <a:gd name="T71" fmla="*/ 70 h 126"/>
                  <a:gd name="T72" fmla="*/ 48 w 115"/>
                  <a:gd name="T73" fmla="*/ 70 h 126"/>
                  <a:gd name="T74" fmla="*/ 47 w 115"/>
                  <a:gd name="T75" fmla="*/ 65 h 126"/>
                  <a:gd name="T76" fmla="*/ 113 w 115"/>
                  <a:gd name="T77" fmla="*/ 118 h 126"/>
                  <a:gd name="T78" fmla="*/ 107 w 115"/>
                  <a:gd name="T79" fmla="*/ 105 h 126"/>
                  <a:gd name="T80" fmla="*/ 104 w 115"/>
                  <a:gd name="T81" fmla="*/ 67 h 126"/>
                  <a:gd name="T82" fmla="*/ 75 w 115"/>
                  <a:gd name="T83" fmla="*/ 24 h 126"/>
                  <a:gd name="T84" fmla="*/ 80 w 115"/>
                  <a:gd name="T85" fmla="*/ 8 h 126"/>
                  <a:gd name="T86" fmla="*/ 76 w 115"/>
                  <a:gd name="T87" fmla="*/ 0 h 126"/>
                  <a:gd name="T88" fmla="*/ 34 w 115"/>
                  <a:gd name="T89" fmla="*/ 1 h 126"/>
                  <a:gd name="T90" fmla="*/ 47 w 115"/>
                  <a:gd name="T91" fmla="*/ 21 h 126"/>
                  <a:gd name="T92" fmla="*/ 24 w 115"/>
                  <a:gd name="T93" fmla="*/ 34 h 126"/>
                  <a:gd name="T94" fmla="*/ 10 w 115"/>
                  <a:gd name="T95" fmla="*/ 67 h 126"/>
                  <a:gd name="T96" fmla="*/ 7 w 115"/>
                  <a:gd name="T97" fmla="*/ 105 h 126"/>
                  <a:gd name="T98" fmla="*/ 0 w 115"/>
                  <a:gd name="T99" fmla="*/ 121 h 126"/>
                  <a:gd name="T100" fmla="*/ 109 w 115"/>
                  <a:gd name="T101" fmla="*/ 126 h 126"/>
                  <a:gd name="T102" fmla="*/ 112 w 115"/>
                  <a:gd name="T103" fmla="*/ 125 h 126"/>
                  <a:gd name="T104" fmla="*/ 65 w 115"/>
                  <a:gd name="T105" fmla="*/ 9 h 126"/>
                  <a:gd name="T106" fmla="*/ 57 w 115"/>
                  <a:gd name="T107" fmla="*/ 17 h 126"/>
                  <a:gd name="T108" fmla="*/ 65 w 115"/>
                  <a:gd name="T109" fmla="*/ 9 h 126"/>
                  <a:gd name="T110" fmla="*/ 13 w 115"/>
                  <a:gd name="T111" fmla="*/ 116 h 126"/>
                  <a:gd name="T112" fmla="*/ 20 w 115"/>
                  <a:gd name="T113" fmla="*/ 90 h 126"/>
                  <a:gd name="T114" fmla="*/ 22 w 115"/>
                  <a:gd name="T115" fmla="*/ 53 h 126"/>
                  <a:gd name="T116" fmla="*/ 43 w 115"/>
                  <a:gd name="T117" fmla="*/ 33 h 126"/>
                  <a:gd name="T118" fmla="*/ 57 w 115"/>
                  <a:gd name="T119" fmla="*/ 30 h 126"/>
                  <a:gd name="T120" fmla="*/ 83 w 115"/>
                  <a:gd name="T121" fmla="*/ 41 h 126"/>
                  <a:gd name="T122" fmla="*/ 94 w 115"/>
                  <a:gd name="T123" fmla="*/ 90 h 126"/>
                  <a:gd name="T124" fmla="*/ 101 w 115"/>
                  <a:gd name="T125" fmla="*/ 1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126">
                    <a:moveTo>
                      <a:pt x="47" y="64"/>
                    </a:move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7"/>
                      <a:pt x="47" y="56"/>
                      <a:pt x="47" y="56"/>
                    </a:cubicBezTo>
                    <a:cubicBezTo>
                      <a:pt x="48" y="55"/>
                      <a:pt x="49" y="55"/>
                      <a:pt x="50" y="5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5" y="55"/>
                      <a:pt x="66" y="55"/>
                      <a:pt x="66" y="56"/>
                    </a:cubicBezTo>
                    <a:cubicBezTo>
                      <a:pt x="67" y="56"/>
                      <a:pt x="67" y="57"/>
                      <a:pt x="67" y="58"/>
                    </a:cubicBezTo>
                    <a:cubicBezTo>
                      <a:pt x="67" y="60"/>
                      <a:pt x="68" y="61"/>
                      <a:pt x="70" y="61"/>
                    </a:cubicBezTo>
                    <a:cubicBezTo>
                      <a:pt x="72" y="61"/>
                      <a:pt x="73" y="60"/>
                      <a:pt x="73" y="58"/>
                    </a:cubicBezTo>
                    <a:cubicBezTo>
                      <a:pt x="73" y="56"/>
                      <a:pt x="72" y="53"/>
                      <a:pt x="70" y="52"/>
                    </a:cubicBezTo>
                    <a:cubicBezTo>
                      <a:pt x="69" y="50"/>
                      <a:pt x="66" y="49"/>
                      <a:pt x="64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5"/>
                      <a:pt x="58" y="44"/>
                      <a:pt x="57" y="44"/>
                    </a:cubicBezTo>
                    <a:cubicBezTo>
                      <a:pt x="55" y="44"/>
                      <a:pt x="54" y="45"/>
                      <a:pt x="54" y="47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7" y="49"/>
                      <a:pt x="45" y="50"/>
                      <a:pt x="43" y="52"/>
                    </a:cubicBezTo>
                    <a:cubicBezTo>
                      <a:pt x="42" y="53"/>
                      <a:pt x="41" y="56"/>
                      <a:pt x="41" y="58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70"/>
                      <a:pt x="42" y="72"/>
                      <a:pt x="43" y="74"/>
                    </a:cubicBezTo>
                    <a:cubicBezTo>
                      <a:pt x="45" y="75"/>
                      <a:pt x="47" y="76"/>
                      <a:pt x="49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65" y="76"/>
                      <a:pt x="66" y="77"/>
                      <a:pt x="66" y="77"/>
                    </a:cubicBezTo>
                    <a:cubicBezTo>
                      <a:pt x="67" y="78"/>
                      <a:pt x="67" y="79"/>
                      <a:pt x="67" y="79"/>
                    </a:cubicBezTo>
                    <a:cubicBezTo>
                      <a:pt x="67" y="83"/>
                      <a:pt x="67" y="86"/>
                      <a:pt x="67" y="89"/>
                    </a:cubicBezTo>
                    <a:cubicBezTo>
                      <a:pt x="67" y="90"/>
                      <a:pt x="67" y="90"/>
                      <a:pt x="66" y="91"/>
                    </a:cubicBezTo>
                    <a:cubicBezTo>
                      <a:pt x="66" y="92"/>
                      <a:pt x="65" y="92"/>
                      <a:pt x="64" y="92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0" y="92"/>
                      <a:pt x="50" y="92"/>
                      <a:pt x="50" y="92"/>
                    </a:cubicBezTo>
                    <a:cubicBezTo>
                      <a:pt x="49" y="92"/>
                      <a:pt x="48" y="92"/>
                      <a:pt x="47" y="91"/>
                    </a:cubicBezTo>
                    <a:cubicBezTo>
                      <a:pt x="47" y="90"/>
                      <a:pt x="47" y="90"/>
                      <a:pt x="47" y="89"/>
                    </a:cubicBezTo>
                    <a:cubicBezTo>
                      <a:pt x="47" y="87"/>
                      <a:pt x="45" y="86"/>
                      <a:pt x="44" y="86"/>
                    </a:cubicBezTo>
                    <a:cubicBezTo>
                      <a:pt x="42" y="86"/>
                      <a:pt x="41" y="87"/>
                      <a:pt x="41" y="89"/>
                    </a:cubicBezTo>
                    <a:cubicBezTo>
                      <a:pt x="41" y="91"/>
                      <a:pt x="42" y="94"/>
                      <a:pt x="43" y="95"/>
                    </a:cubicBezTo>
                    <a:cubicBezTo>
                      <a:pt x="45" y="97"/>
                      <a:pt x="47" y="98"/>
                      <a:pt x="50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102"/>
                      <a:pt x="55" y="103"/>
                      <a:pt x="57" y="103"/>
                    </a:cubicBezTo>
                    <a:cubicBezTo>
                      <a:pt x="58" y="103"/>
                      <a:pt x="60" y="102"/>
                      <a:pt x="60" y="100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6" y="98"/>
                      <a:pt x="69" y="97"/>
                      <a:pt x="70" y="95"/>
                    </a:cubicBezTo>
                    <a:cubicBezTo>
                      <a:pt x="72" y="94"/>
                      <a:pt x="73" y="91"/>
                      <a:pt x="73" y="89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3" y="77"/>
                      <a:pt x="72" y="75"/>
                      <a:pt x="70" y="73"/>
                    </a:cubicBezTo>
                    <a:cubicBezTo>
                      <a:pt x="69" y="72"/>
                      <a:pt x="67" y="71"/>
                      <a:pt x="64" y="71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49" y="70"/>
                      <a:pt x="48" y="70"/>
                      <a:pt x="48" y="70"/>
                    </a:cubicBezTo>
                    <a:cubicBezTo>
                      <a:pt x="47" y="69"/>
                      <a:pt x="47" y="68"/>
                      <a:pt x="47" y="68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4"/>
                      <a:pt x="47" y="64"/>
                      <a:pt x="47" y="64"/>
                    </a:cubicBezTo>
                    <a:close/>
                    <a:moveTo>
                      <a:pt x="113" y="118"/>
                    </a:move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1" y="115"/>
                      <a:pt x="108" y="110"/>
                      <a:pt x="107" y="105"/>
                    </a:cubicBezTo>
                    <a:cubicBezTo>
                      <a:pt x="105" y="100"/>
                      <a:pt x="104" y="95"/>
                      <a:pt x="104" y="90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4" y="54"/>
                      <a:pt x="99" y="42"/>
                      <a:pt x="90" y="34"/>
                    </a:cubicBezTo>
                    <a:cubicBezTo>
                      <a:pt x="85" y="29"/>
                      <a:pt x="80" y="26"/>
                      <a:pt x="75" y="24"/>
                    </a:cubicBezTo>
                    <a:cubicBezTo>
                      <a:pt x="72" y="23"/>
                      <a:pt x="69" y="22"/>
                      <a:pt x="67" y="21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1" y="7"/>
                      <a:pt x="81" y="6"/>
                      <a:pt x="81" y="5"/>
                    </a:cubicBezTo>
                    <a:cubicBezTo>
                      <a:pt x="81" y="2"/>
                      <a:pt x="79" y="0"/>
                      <a:pt x="7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5" y="0"/>
                      <a:pt x="34" y="1"/>
                    </a:cubicBezTo>
                    <a:cubicBezTo>
                      <a:pt x="32" y="3"/>
                      <a:pt x="32" y="6"/>
                      <a:pt x="34" y="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4" y="22"/>
                      <a:pt x="42" y="23"/>
                      <a:pt x="39" y="24"/>
                    </a:cubicBezTo>
                    <a:cubicBezTo>
                      <a:pt x="33" y="26"/>
                      <a:pt x="28" y="29"/>
                      <a:pt x="24" y="34"/>
                    </a:cubicBezTo>
                    <a:cubicBezTo>
                      <a:pt x="19" y="38"/>
                      <a:pt x="16" y="43"/>
                      <a:pt x="13" y="49"/>
                    </a:cubicBezTo>
                    <a:cubicBezTo>
                      <a:pt x="11" y="55"/>
                      <a:pt x="10" y="61"/>
                      <a:pt x="10" y="67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95"/>
                      <a:pt x="9" y="100"/>
                      <a:pt x="7" y="105"/>
                    </a:cubicBezTo>
                    <a:cubicBezTo>
                      <a:pt x="5" y="110"/>
                      <a:pt x="3" y="115"/>
                      <a:pt x="1" y="118"/>
                    </a:cubicBezTo>
                    <a:cubicBezTo>
                      <a:pt x="0" y="119"/>
                      <a:pt x="0" y="120"/>
                      <a:pt x="0" y="121"/>
                    </a:cubicBezTo>
                    <a:cubicBezTo>
                      <a:pt x="0" y="124"/>
                      <a:pt x="2" y="126"/>
                      <a:pt x="5" y="126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10" y="126"/>
                      <a:pt x="111" y="126"/>
                      <a:pt x="112" y="125"/>
                    </a:cubicBezTo>
                    <a:cubicBezTo>
                      <a:pt x="114" y="123"/>
                      <a:pt x="115" y="120"/>
                      <a:pt x="113" y="118"/>
                    </a:cubicBezTo>
                    <a:close/>
                    <a:moveTo>
                      <a:pt x="65" y="9"/>
                    </a:moveTo>
                    <a:cubicBezTo>
                      <a:pt x="65" y="9"/>
                      <a:pt x="65" y="9"/>
                      <a:pt x="65" y="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5" y="9"/>
                      <a:pt x="65" y="9"/>
                      <a:pt x="65" y="9"/>
                    </a:cubicBezTo>
                    <a:close/>
                    <a:moveTo>
                      <a:pt x="13" y="116"/>
                    </a:move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4"/>
                      <a:pt x="15" y="111"/>
                      <a:pt x="16" y="108"/>
                    </a:cubicBezTo>
                    <a:cubicBezTo>
                      <a:pt x="18" y="102"/>
                      <a:pt x="20" y="96"/>
                      <a:pt x="20" y="90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2"/>
                      <a:pt x="21" y="57"/>
                      <a:pt x="22" y="53"/>
                    </a:cubicBezTo>
                    <a:cubicBezTo>
                      <a:pt x="24" y="48"/>
                      <a:pt x="27" y="44"/>
                      <a:pt x="30" y="41"/>
                    </a:cubicBezTo>
                    <a:cubicBezTo>
                      <a:pt x="34" y="37"/>
                      <a:pt x="38" y="34"/>
                      <a:pt x="43" y="33"/>
                    </a:cubicBezTo>
                    <a:cubicBezTo>
                      <a:pt x="47" y="31"/>
                      <a:pt x="52" y="30"/>
                      <a:pt x="57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62" y="30"/>
                      <a:pt x="67" y="31"/>
                      <a:pt x="71" y="33"/>
                    </a:cubicBezTo>
                    <a:cubicBezTo>
                      <a:pt x="75" y="34"/>
                      <a:pt x="79" y="37"/>
                      <a:pt x="83" y="41"/>
                    </a:cubicBezTo>
                    <a:cubicBezTo>
                      <a:pt x="90" y="48"/>
                      <a:pt x="94" y="57"/>
                      <a:pt x="94" y="67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4" y="96"/>
                      <a:pt x="95" y="102"/>
                      <a:pt x="97" y="108"/>
                    </a:cubicBezTo>
                    <a:cubicBezTo>
                      <a:pt x="98" y="111"/>
                      <a:pt x="99" y="114"/>
                      <a:pt x="101" y="116"/>
                    </a:cubicBezTo>
                    <a:cubicBezTo>
                      <a:pt x="13" y="116"/>
                      <a:pt x="13" y="116"/>
                      <a:pt x="13" y="1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641335" y="3044016"/>
              <a:ext cx="493433" cy="497849"/>
              <a:chOff x="4275756" y="3029639"/>
              <a:chExt cx="657911" cy="663798"/>
            </a:xfrm>
          </p:grpSpPr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4275756" y="3029639"/>
                <a:ext cx="657911" cy="66379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24" name="Freeform 22"/>
              <p:cNvSpPr>
                <a:spLocks noEditPoints="1"/>
              </p:cNvSpPr>
              <p:nvPr/>
            </p:nvSpPr>
            <p:spPr bwMode="auto">
              <a:xfrm>
                <a:off x="4478014" y="3218321"/>
                <a:ext cx="251120" cy="288706"/>
              </a:xfrm>
              <a:custGeom>
                <a:avLst/>
                <a:gdLst>
                  <a:gd name="T0" fmla="*/ 27 w 110"/>
                  <a:gd name="T1" fmla="*/ 90 h 126"/>
                  <a:gd name="T2" fmla="*/ 27 w 110"/>
                  <a:gd name="T3" fmla="*/ 96 h 126"/>
                  <a:gd name="T4" fmla="*/ 86 w 110"/>
                  <a:gd name="T5" fmla="*/ 93 h 126"/>
                  <a:gd name="T6" fmla="*/ 24 w 110"/>
                  <a:gd name="T7" fmla="*/ 52 h 126"/>
                  <a:gd name="T8" fmla="*/ 27 w 110"/>
                  <a:gd name="T9" fmla="*/ 55 h 126"/>
                  <a:gd name="T10" fmla="*/ 86 w 110"/>
                  <a:gd name="T11" fmla="*/ 52 h 126"/>
                  <a:gd name="T12" fmla="*/ 27 w 110"/>
                  <a:gd name="T13" fmla="*/ 49 h 126"/>
                  <a:gd name="T14" fmla="*/ 109 w 110"/>
                  <a:gd name="T15" fmla="*/ 36 h 126"/>
                  <a:gd name="T16" fmla="*/ 74 w 110"/>
                  <a:gd name="T17" fmla="*/ 1 h 126"/>
                  <a:gd name="T18" fmla="*/ 13 w 110"/>
                  <a:gd name="T19" fmla="*/ 0 h 126"/>
                  <a:gd name="T20" fmla="*/ 0 w 110"/>
                  <a:gd name="T21" fmla="*/ 13 h 126"/>
                  <a:gd name="T22" fmla="*/ 4 w 110"/>
                  <a:gd name="T23" fmla="*/ 122 h 126"/>
                  <a:gd name="T24" fmla="*/ 13 w 110"/>
                  <a:gd name="T25" fmla="*/ 126 h 126"/>
                  <a:gd name="T26" fmla="*/ 106 w 110"/>
                  <a:gd name="T27" fmla="*/ 122 h 126"/>
                  <a:gd name="T28" fmla="*/ 110 w 110"/>
                  <a:gd name="T29" fmla="*/ 113 h 126"/>
                  <a:gd name="T30" fmla="*/ 109 w 110"/>
                  <a:gd name="T31" fmla="*/ 36 h 126"/>
                  <a:gd name="T32" fmla="*/ 73 w 110"/>
                  <a:gd name="T33" fmla="*/ 14 h 126"/>
                  <a:gd name="T34" fmla="*/ 79 w 110"/>
                  <a:gd name="T35" fmla="*/ 37 h 126"/>
                  <a:gd name="T36" fmla="*/ 75 w 110"/>
                  <a:gd name="T37" fmla="*/ 35 h 126"/>
                  <a:gd name="T38" fmla="*/ 73 w 110"/>
                  <a:gd name="T39" fmla="*/ 14 h 126"/>
                  <a:gd name="T40" fmla="*/ 101 w 110"/>
                  <a:gd name="T41" fmla="*/ 113 h 126"/>
                  <a:gd name="T42" fmla="*/ 100 w 110"/>
                  <a:gd name="T43" fmla="*/ 115 h 126"/>
                  <a:gd name="T44" fmla="*/ 13 w 110"/>
                  <a:gd name="T45" fmla="*/ 116 h 126"/>
                  <a:gd name="T46" fmla="*/ 10 w 110"/>
                  <a:gd name="T47" fmla="*/ 113 h 126"/>
                  <a:gd name="T48" fmla="*/ 11 w 110"/>
                  <a:gd name="T49" fmla="*/ 10 h 126"/>
                  <a:gd name="T50" fmla="*/ 68 w 110"/>
                  <a:gd name="T51" fmla="*/ 9 h 126"/>
                  <a:gd name="T52" fmla="*/ 71 w 110"/>
                  <a:gd name="T53" fmla="*/ 39 h 126"/>
                  <a:gd name="T54" fmla="*/ 79 w 110"/>
                  <a:gd name="T55" fmla="*/ 43 h 126"/>
                  <a:gd name="T56" fmla="*/ 101 w 110"/>
                  <a:gd name="T57" fmla="*/ 113 h 126"/>
                  <a:gd name="T58" fmla="*/ 83 w 110"/>
                  <a:gd name="T59" fmla="*/ 70 h 126"/>
                  <a:gd name="T60" fmla="*/ 24 w 110"/>
                  <a:gd name="T61" fmla="*/ 73 h 126"/>
                  <a:gd name="T62" fmla="*/ 83 w 110"/>
                  <a:gd name="T63" fmla="*/ 76 h 126"/>
                  <a:gd name="T64" fmla="*/ 83 w 110"/>
                  <a:gd name="T65" fmla="*/ 7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26">
                    <a:moveTo>
                      <a:pt x="83" y="90"/>
                    </a:moveTo>
                    <a:cubicBezTo>
                      <a:pt x="27" y="90"/>
                      <a:pt x="27" y="90"/>
                      <a:pt x="27" y="90"/>
                    </a:cubicBezTo>
                    <a:cubicBezTo>
                      <a:pt x="25" y="90"/>
                      <a:pt x="24" y="92"/>
                      <a:pt x="24" y="93"/>
                    </a:cubicBezTo>
                    <a:cubicBezTo>
                      <a:pt x="24" y="95"/>
                      <a:pt x="25" y="96"/>
                      <a:pt x="27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85" y="96"/>
                      <a:pt x="86" y="95"/>
                      <a:pt x="86" y="93"/>
                    </a:cubicBezTo>
                    <a:cubicBezTo>
                      <a:pt x="86" y="92"/>
                      <a:pt x="85" y="90"/>
                      <a:pt x="83" y="90"/>
                    </a:cubicBezTo>
                    <a:close/>
                    <a:moveTo>
                      <a:pt x="24" y="52"/>
                    </a:move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4"/>
                      <a:pt x="25" y="55"/>
                      <a:pt x="27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5" y="55"/>
                      <a:pt x="86" y="54"/>
                      <a:pt x="86" y="52"/>
                    </a:cubicBezTo>
                    <a:cubicBezTo>
                      <a:pt x="86" y="51"/>
                      <a:pt x="85" y="49"/>
                      <a:pt x="83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9"/>
                      <a:pt x="24" y="51"/>
                      <a:pt x="24" y="52"/>
                    </a:cubicBezTo>
                    <a:close/>
                    <a:moveTo>
                      <a:pt x="109" y="36"/>
                    </a:moveTo>
                    <a:cubicBezTo>
                      <a:pt x="109" y="36"/>
                      <a:pt x="109" y="36"/>
                      <a:pt x="109" y="36"/>
                    </a:cubicBezTo>
                    <a:cubicBezTo>
                      <a:pt x="74" y="1"/>
                      <a:pt x="74" y="1"/>
                      <a:pt x="74" y="1"/>
                    </a:cubicBezTo>
                    <a:cubicBezTo>
                      <a:pt x="73" y="0"/>
                      <a:pt x="72" y="0"/>
                      <a:pt x="7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6" y="1"/>
                      <a:pt x="4" y="3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6"/>
                      <a:pt x="1" y="120"/>
                      <a:pt x="4" y="122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6" y="124"/>
                      <a:pt x="9" y="126"/>
                      <a:pt x="13" y="126"/>
                    </a:cubicBezTo>
                    <a:cubicBezTo>
                      <a:pt x="97" y="126"/>
                      <a:pt x="97" y="126"/>
                      <a:pt x="97" y="126"/>
                    </a:cubicBezTo>
                    <a:cubicBezTo>
                      <a:pt x="101" y="126"/>
                      <a:pt x="104" y="124"/>
                      <a:pt x="106" y="122"/>
                    </a:cubicBezTo>
                    <a:cubicBezTo>
                      <a:pt x="107" y="122"/>
                      <a:pt x="107" y="122"/>
                      <a:pt x="107" y="122"/>
                    </a:cubicBezTo>
                    <a:cubicBezTo>
                      <a:pt x="109" y="120"/>
                      <a:pt x="110" y="116"/>
                      <a:pt x="110" y="113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38"/>
                      <a:pt x="110" y="37"/>
                      <a:pt x="109" y="36"/>
                    </a:cubicBezTo>
                    <a:close/>
                    <a:moveTo>
                      <a:pt x="73" y="14"/>
                    </a:moveTo>
                    <a:cubicBezTo>
                      <a:pt x="73" y="14"/>
                      <a:pt x="73" y="14"/>
                      <a:pt x="73" y="14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77" y="37"/>
                      <a:pt x="76" y="36"/>
                      <a:pt x="75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4" y="34"/>
                      <a:pt x="73" y="33"/>
                      <a:pt x="73" y="31"/>
                    </a:cubicBezTo>
                    <a:cubicBezTo>
                      <a:pt x="73" y="14"/>
                      <a:pt x="73" y="14"/>
                      <a:pt x="73" y="14"/>
                    </a:cubicBezTo>
                    <a:close/>
                    <a:moveTo>
                      <a:pt x="101" y="113"/>
                    </a:moveTo>
                    <a:cubicBezTo>
                      <a:pt x="101" y="113"/>
                      <a:pt x="101" y="113"/>
                      <a:pt x="101" y="113"/>
                    </a:cubicBezTo>
                    <a:cubicBezTo>
                      <a:pt x="101" y="114"/>
                      <a:pt x="100" y="115"/>
                      <a:pt x="100" y="115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99" y="116"/>
                      <a:pt x="98" y="116"/>
                      <a:pt x="97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2" y="116"/>
                      <a:pt x="11" y="116"/>
                      <a:pt x="11" y="115"/>
                    </a:cubicBezTo>
                    <a:cubicBezTo>
                      <a:pt x="10" y="115"/>
                      <a:pt x="10" y="114"/>
                      <a:pt x="10" y="1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1"/>
                      <a:pt x="11" y="10"/>
                    </a:cubicBezTo>
                    <a:cubicBezTo>
                      <a:pt x="11" y="10"/>
                      <a:pt x="12" y="9"/>
                      <a:pt x="13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4"/>
                      <a:pt x="69" y="37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3" y="41"/>
                      <a:pt x="75" y="43"/>
                      <a:pt x="79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113"/>
                      <a:pt x="101" y="113"/>
                      <a:pt x="101" y="113"/>
                    </a:cubicBezTo>
                    <a:close/>
                    <a:moveTo>
                      <a:pt x="83" y="70"/>
                    </a:moveTo>
                    <a:cubicBezTo>
                      <a:pt x="83" y="70"/>
                      <a:pt x="83" y="70"/>
                      <a:pt x="83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5" y="70"/>
                      <a:pt x="24" y="71"/>
                      <a:pt x="24" y="73"/>
                    </a:cubicBezTo>
                    <a:cubicBezTo>
                      <a:pt x="24" y="74"/>
                      <a:pt x="25" y="76"/>
                      <a:pt x="27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5" y="76"/>
                      <a:pt x="86" y="74"/>
                      <a:pt x="86" y="73"/>
                    </a:cubicBezTo>
                    <a:cubicBezTo>
                      <a:pt x="86" y="71"/>
                      <a:pt x="85" y="70"/>
                      <a:pt x="83" y="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346101" y="2335777"/>
              <a:ext cx="1205400" cy="454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95651" y="2341687"/>
              <a:ext cx="1205400" cy="454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262010" y="3657590"/>
              <a:ext cx="1205400" cy="454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35934" y="3657590"/>
              <a:ext cx="1205400" cy="454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140702" y="3664811"/>
              <a:ext cx="1205400" cy="454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94384" y="2008461"/>
            <a:ext cx="8623095" cy="3232164"/>
            <a:chOff x="2837385" y="1520781"/>
            <a:chExt cx="6064420" cy="3232164"/>
          </a:xfrm>
        </p:grpSpPr>
        <p:sp>
          <p:nvSpPr>
            <p:cNvPr id="2" name="Rectangle 16"/>
            <p:cNvSpPr/>
            <p:nvPr/>
          </p:nvSpPr>
          <p:spPr>
            <a:xfrm>
              <a:off x="2837385" y="1520781"/>
              <a:ext cx="3008921" cy="183769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3" name="Rectangle 17"/>
            <p:cNvSpPr/>
            <p:nvPr/>
          </p:nvSpPr>
          <p:spPr>
            <a:xfrm>
              <a:off x="2837385" y="3396128"/>
              <a:ext cx="3008921" cy="1356817"/>
            </a:xfrm>
            <a:prstGeom prst="rect">
              <a:avLst/>
            </a:prstGeom>
            <a:solidFill>
              <a:srgbClr val="5F96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3112540" y="3741070"/>
              <a:ext cx="2454959" cy="60016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</a:t>
              </a: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本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/>
              <a:r>
                <a:rPr lang="zh-CN" altLang="en-US" sz="1050" dirty="0" smtClean="0">
                  <a:solidFill>
                    <a:schemeClr val="bg1"/>
                  </a:solidFill>
                  <a:cs typeface="+mn-ea"/>
                  <a:sym typeface="+mn-lt"/>
                </a:rPr>
                <a:t>此</a:t>
              </a: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19"/>
            <p:cNvSpPr/>
            <p:nvPr/>
          </p:nvSpPr>
          <p:spPr>
            <a:xfrm>
              <a:off x="5892884" y="1520781"/>
              <a:ext cx="3008921" cy="183769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6" name="Rectangle 20"/>
            <p:cNvSpPr/>
            <p:nvPr/>
          </p:nvSpPr>
          <p:spPr>
            <a:xfrm>
              <a:off x="5892884" y="3396128"/>
              <a:ext cx="3008921" cy="135681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7" name="TextBox 21"/>
            <p:cNvSpPr txBox="1"/>
            <p:nvPr/>
          </p:nvSpPr>
          <p:spPr>
            <a:xfrm>
              <a:off x="6168040" y="3741070"/>
              <a:ext cx="2454959" cy="60016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</a:t>
              </a: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本</a:t>
              </a:r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/>
              <a:r>
                <a:rPr lang="zh-CN" altLang="en-US" sz="1050" dirty="0" smtClean="0">
                  <a:solidFill>
                    <a:schemeClr val="bg1"/>
                  </a:solidFill>
                  <a:cs typeface="+mn-ea"/>
                  <a:sym typeface="+mn-lt"/>
                </a:rPr>
                <a:t>此</a:t>
              </a: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218182" y="2895639"/>
            <a:ext cx="425162" cy="884869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" name="Freeform 8"/>
          <p:cNvSpPr/>
          <p:nvPr/>
        </p:nvSpPr>
        <p:spPr bwMode="auto">
          <a:xfrm>
            <a:off x="7915365" y="2895639"/>
            <a:ext cx="426680" cy="115279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6614065" y="2895639"/>
            <a:ext cx="426680" cy="115279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5312764" y="2895639"/>
            <a:ext cx="425162" cy="115279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14"/>
          <p:cNvSpPr/>
          <p:nvPr/>
        </p:nvSpPr>
        <p:spPr bwMode="auto">
          <a:xfrm>
            <a:off x="4011464" y="2895639"/>
            <a:ext cx="425162" cy="115279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6"/>
          <p:cNvSpPr/>
          <p:nvPr/>
        </p:nvSpPr>
        <p:spPr bwMode="auto">
          <a:xfrm>
            <a:off x="2710162" y="2895639"/>
            <a:ext cx="425162" cy="115279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7"/>
          <p:cNvSpPr/>
          <p:nvPr/>
        </p:nvSpPr>
        <p:spPr bwMode="auto">
          <a:xfrm>
            <a:off x="9643346" y="3044485"/>
            <a:ext cx="936875" cy="871525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5F96A0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38133" y="2895639"/>
            <a:ext cx="1088720" cy="1148688"/>
            <a:chOff x="882491" y="2261909"/>
            <a:chExt cx="959665" cy="1012525"/>
          </a:xfrm>
        </p:grpSpPr>
        <p:sp>
          <p:nvSpPr>
            <p:cNvPr id="10" name="Freeform 15"/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5F9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39435" y="2895639"/>
            <a:ext cx="1088720" cy="1152794"/>
            <a:chOff x="2029538" y="2261909"/>
            <a:chExt cx="959665" cy="1016144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2017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40735" y="2895639"/>
            <a:ext cx="1088720" cy="1152794"/>
            <a:chOff x="3176585" y="2261909"/>
            <a:chExt cx="959665" cy="1016144"/>
          </a:xfrm>
        </p:grpSpPr>
        <p:sp>
          <p:nvSpPr>
            <p:cNvPr id="16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5F9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42035" y="2895639"/>
            <a:ext cx="1088720" cy="1152794"/>
            <a:chOff x="4323632" y="2261909"/>
            <a:chExt cx="959665" cy="1016144"/>
          </a:xfrm>
        </p:grpSpPr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40474" y="2895639"/>
            <a:ext cx="1088720" cy="1152794"/>
            <a:chOff x="5468157" y="2261909"/>
            <a:chExt cx="959665" cy="1016144"/>
          </a:xfrm>
        </p:grpSpPr>
        <p:sp>
          <p:nvSpPr>
            <p:cNvPr id="22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5F9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46154" y="2895639"/>
            <a:ext cx="1088720" cy="1152794"/>
            <a:chOff x="6619064" y="2261909"/>
            <a:chExt cx="959665" cy="1016144"/>
          </a:xfrm>
        </p:grpSpPr>
        <p:sp>
          <p:nvSpPr>
            <p:cNvPr id="25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 Placeholder 59"/>
          <p:cNvSpPr txBox="1"/>
          <p:nvPr/>
        </p:nvSpPr>
        <p:spPr>
          <a:xfrm>
            <a:off x="3135325" y="4332969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Straight Connector 54"/>
          <p:cNvCxnSpPr/>
          <p:nvPr/>
        </p:nvCxnSpPr>
        <p:spPr>
          <a:xfrm>
            <a:off x="3135325" y="404235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9"/>
          <p:cNvSpPr txBox="1"/>
          <p:nvPr/>
        </p:nvSpPr>
        <p:spPr>
          <a:xfrm>
            <a:off x="5737281" y="4332969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0" name="Straight Connector 56"/>
          <p:cNvCxnSpPr/>
          <p:nvPr/>
        </p:nvCxnSpPr>
        <p:spPr>
          <a:xfrm>
            <a:off x="5737283" y="404235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9"/>
          <p:cNvSpPr txBox="1"/>
          <p:nvPr/>
        </p:nvSpPr>
        <p:spPr>
          <a:xfrm>
            <a:off x="8342044" y="4332969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2" name="Straight Connector 58"/>
          <p:cNvCxnSpPr/>
          <p:nvPr/>
        </p:nvCxnSpPr>
        <p:spPr>
          <a:xfrm>
            <a:off x="8342046" y="404235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9"/>
          <p:cNvSpPr txBox="1"/>
          <p:nvPr/>
        </p:nvSpPr>
        <p:spPr>
          <a:xfrm>
            <a:off x="1834024" y="1573496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 Placeholder 59"/>
          <p:cNvSpPr txBox="1"/>
          <p:nvPr/>
        </p:nvSpPr>
        <p:spPr>
          <a:xfrm>
            <a:off x="4435981" y="1573496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ext Placeholder 59"/>
          <p:cNvSpPr txBox="1"/>
          <p:nvPr/>
        </p:nvSpPr>
        <p:spPr>
          <a:xfrm>
            <a:off x="7040744" y="1573496"/>
            <a:ext cx="2177438" cy="106199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添加标题内容</a:t>
            </a:r>
          </a:p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6" name="Straight Connector 62"/>
          <p:cNvCxnSpPr/>
          <p:nvPr/>
        </p:nvCxnSpPr>
        <p:spPr>
          <a:xfrm>
            <a:off x="1842997" y="165518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3"/>
          <p:cNvCxnSpPr/>
          <p:nvPr/>
        </p:nvCxnSpPr>
        <p:spPr>
          <a:xfrm>
            <a:off x="4444583" y="165518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4"/>
          <p:cNvCxnSpPr/>
          <p:nvPr/>
        </p:nvCxnSpPr>
        <p:spPr>
          <a:xfrm>
            <a:off x="7044495" y="1655189"/>
            <a:ext cx="0" cy="12470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437700" y="3084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100000">
                      <a:srgbClr val="3E8886"/>
                    </a:gs>
                    <a:gs pos="0">
                      <a:srgbClr val="5F96A0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25271" y="178419"/>
            <a:ext cx="925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n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3E8886">
                        <a:alpha val="0"/>
                      </a:srgbClr>
                    </a:gs>
                    <a:gs pos="33000">
                      <a:srgbClr val="5F96A0"/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4800" dirty="0">
              <a:ln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3E8886">
                      <a:alpha val="0"/>
                    </a:srgbClr>
                  </a:gs>
                  <a:gs pos="33000">
                    <a:srgbClr val="5F96A0"/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tizaaqc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2864</Words>
  <Application>Microsoft Office PowerPoint</Application>
  <PresentationFormat>宽屏</PresentationFormat>
  <Paragraphs>223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Roboto Light</vt:lpstr>
      <vt:lpstr>阿里巴巴普惠体 B</vt:lpstr>
      <vt:lpstr>阿里巴巴普惠体 H</vt:lpstr>
      <vt:lpstr>阿里巴巴普惠体 L</vt:lpstr>
      <vt:lpstr>阿里巴巴普惠体 R</vt:lpstr>
      <vt:lpstr>等线</vt:lpstr>
      <vt:lpstr>微软雅黑</vt:lpstr>
      <vt:lpstr>站酷庆科黄油体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文艺风</dc:title>
  <dc:subject>文艺风</dc:subject>
  <dc:creator>51PPT模板网</dc:creator>
  <dc:description>www.51pptmoban.com</dc:description>
  <cp:lastModifiedBy>Microsoft 帐户</cp:lastModifiedBy>
  <cp:revision>87</cp:revision>
  <dcterms:created xsi:type="dcterms:W3CDTF">2017-05-22T08:00:00Z</dcterms:created>
  <dcterms:modified xsi:type="dcterms:W3CDTF">2021-04-21T14:33:09Z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